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3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  <p:sldMasterId id="2147483726" r:id="rId3"/>
    <p:sldMasterId id="2147483744" r:id="rId4"/>
  </p:sldMasterIdLst>
  <p:notesMasterIdLst>
    <p:notesMasterId r:id="rId42"/>
  </p:notesMasterIdLst>
  <p:sldIdLst>
    <p:sldId id="256" r:id="rId5"/>
    <p:sldId id="363" r:id="rId6"/>
    <p:sldId id="340" r:id="rId7"/>
    <p:sldId id="312" r:id="rId8"/>
    <p:sldId id="364" r:id="rId9"/>
    <p:sldId id="367" r:id="rId10"/>
    <p:sldId id="366" r:id="rId11"/>
    <p:sldId id="379" r:id="rId12"/>
    <p:sldId id="380" r:id="rId13"/>
    <p:sldId id="381" r:id="rId14"/>
    <p:sldId id="368" r:id="rId15"/>
    <p:sldId id="378" r:id="rId16"/>
    <p:sldId id="322" r:id="rId17"/>
    <p:sldId id="320" r:id="rId18"/>
    <p:sldId id="350" r:id="rId19"/>
    <p:sldId id="351" r:id="rId20"/>
    <p:sldId id="369" r:id="rId21"/>
    <p:sldId id="329" r:id="rId22"/>
    <p:sldId id="330" r:id="rId23"/>
    <p:sldId id="311" r:id="rId24"/>
    <p:sldId id="325" r:id="rId25"/>
    <p:sldId id="328" r:id="rId26"/>
    <p:sldId id="327" r:id="rId27"/>
    <p:sldId id="326" r:id="rId28"/>
    <p:sldId id="306" r:id="rId29"/>
    <p:sldId id="375" r:id="rId30"/>
    <p:sldId id="377" r:id="rId31"/>
    <p:sldId id="376" r:id="rId32"/>
    <p:sldId id="353" r:id="rId33"/>
    <p:sldId id="354" r:id="rId34"/>
    <p:sldId id="317" r:id="rId35"/>
    <p:sldId id="357" r:id="rId36"/>
    <p:sldId id="336" r:id="rId37"/>
    <p:sldId id="373" r:id="rId38"/>
    <p:sldId id="374" r:id="rId39"/>
    <p:sldId id="323" r:id="rId40"/>
    <p:sldId id="27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29" autoAdjust="0"/>
    <p:restoredTop sz="79919" autoAdjust="0"/>
  </p:normalViewPr>
  <p:slideViewPr>
    <p:cSldViewPr snapToGrid="0">
      <p:cViewPr varScale="1">
        <p:scale>
          <a:sx n="69" d="100"/>
          <a:sy n="69" d="100"/>
        </p:scale>
        <p:origin x="46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37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D77D9-45C8-B240-B08B-1D7DAE777F22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A2F62-0CED-EC40-8E38-26D8856C1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43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35305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A2F62-0CED-EC40-8E38-26D8856C19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42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73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A2F62-0CED-EC40-8E38-26D8856C19F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45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[1] https://blueprints.launchpad.net/tosca-parser/+spec/tosca-nfv-support</a:t>
            </a:r>
          </a:p>
          <a:p>
            <a:r>
              <a:rPr lang="en-US" dirty="0" smtClean="0"/>
              <a:t>[2] https://blueprints.launchpad.net/tacker/+spec/tosca-parser-integration</a:t>
            </a:r>
          </a:p>
          <a:p>
            <a:r>
              <a:rPr lang="en-US" dirty="0" smtClean="0"/>
              <a:t>[3] http://docs.oasis-open.org/tosca/tosca-nfv/v1.0/tosca-nfv-v1.0.html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A2F62-0CED-EC40-8E38-26D8856C19F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85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https://github.com/openstack/tosca-parser/blob/master/toscaparser/extensions/nfv/tests/data/tosca_helloworld_nfv.yaml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A2F62-0CED-EC40-8E38-26D8856C19F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14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100"/>
              <a:t>Separation of concern --- the VNFD and VNF Instance</a:t>
            </a:r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750824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Title Goes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E70A1AF-78A8-4C23-8F91-81F92B77E4DA}" type="datetime1">
              <a:rPr lang="en-US" smtClean="0">
                <a:solidFill>
                  <a:prstClr val="black"/>
                </a:solidFill>
              </a:rPr>
              <a:t>3/22/2016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Page </a:t>
            </a:r>
            <a:fld id="{111E5896-917A-4035-A860-408E1EC3CD51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2015 BROCADE COMMUNICATIONS SYSTEMS, INC. COMPANY PROPRIETARY INFORMATION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263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[1] https://www.openstack.org/summit/vancouver-2015/summit-videos/presentation/tacker-virtual-network-function-life-cycle-management-for-openstack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A2F62-0CED-EC40-8E38-26D8856C19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19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[1] https://www.openstack.org/summit/vancouver-2015/summit-videos/presentation/tacker-virtual-network-function-life-cycle-management-for-openstack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A2F62-0CED-EC40-8E38-26D8856C19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87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098C6-BC0E-4BC5-AF80-870E9FD8E2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96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URL: http://stackalytics.com/?release=liberty&amp;project_type=openstack-others&amp;module=tacker&amp;metric=patches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9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http://stackalytics.com/?module=tacker-group&amp;metric=patches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A2F62-0CED-EC40-8E38-26D8856C19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A2F62-0CED-EC40-8E38-26D8856C19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75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indent="-228600">
              <a:spcBef>
                <a:spcPts val="0"/>
              </a:spcBef>
              <a:buAutoNum type="arabicPeriod"/>
            </a:pPr>
            <a:r>
              <a:rPr lang="en-US" sz="1100" baseline="0" dirty="0" smtClean="0"/>
              <a:t>On-boarding VNF’s – Writing template and using </a:t>
            </a:r>
            <a:r>
              <a:rPr lang="en-US" sz="1100" baseline="0" dirty="0" err="1" smtClean="0"/>
              <a:t>Tacker</a:t>
            </a:r>
            <a:r>
              <a:rPr lang="en-US" sz="1100" baseline="0" dirty="0" smtClean="0"/>
              <a:t> API for on-boarding VNF catalog</a:t>
            </a:r>
          </a:p>
          <a:p>
            <a:pPr marL="228600" indent="-228600">
              <a:spcBef>
                <a:spcPts val="0"/>
              </a:spcBef>
              <a:buAutoNum type="arabicPeriod"/>
            </a:pPr>
            <a:r>
              <a:rPr lang="en-US" sz="1100" baseline="0" dirty="0" smtClean="0"/>
              <a:t>Uses Heat to instantiate VNF’s on VIM</a:t>
            </a:r>
          </a:p>
          <a:p>
            <a:pPr marL="228600" indent="-228600">
              <a:spcBef>
                <a:spcPts val="0"/>
              </a:spcBef>
              <a:buAutoNum type="arabicPeriod"/>
            </a:pPr>
            <a:r>
              <a:rPr lang="en-US" sz="1100" baseline="0" dirty="0" smtClean="0"/>
              <a:t>Once instantiated next is configuration of VNF - </a:t>
            </a:r>
            <a:r>
              <a:rPr lang="en-US" sz="1100" baseline="0" dirty="0" err="1" smtClean="0"/>
              <a:t>Mgmt</a:t>
            </a:r>
            <a:r>
              <a:rPr lang="en-US" sz="1100" baseline="0" dirty="0" smtClean="0"/>
              <a:t> Driver </a:t>
            </a:r>
            <a:r>
              <a:rPr lang="en-US" sz="1100" baseline="0" dirty="0" err="1" smtClean="0"/>
              <a:t>fwk</a:t>
            </a:r>
            <a:r>
              <a:rPr lang="en-US" sz="1100" baseline="0" dirty="0" smtClean="0"/>
              <a:t> is used to configure VNF</a:t>
            </a:r>
          </a:p>
          <a:p>
            <a:pPr marL="228600" indent="-228600">
              <a:spcBef>
                <a:spcPts val="0"/>
              </a:spcBef>
              <a:buAutoNum type="arabicPeriod"/>
            </a:pPr>
            <a:r>
              <a:rPr lang="en-US" sz="1100" baseline="0" dirty="0" smtClean="0"/>
              <a:t>Once VNF is functional, it may have to be chained. Option is to use ODL/BSC to control and render the chain</a:t>
            </a:r>
          </a:p>
          <a:p>
            <a:pPr marL="228600" indent="-228600">
              <a:spcBef>
                <a:spcPts val="0"/>
              </a:spcBef>
              <a:buAutoNum type="arabicPeriod"/>
            </a:pPr>
            <a:r>
              <a:rPr lang="en-US" sz="1100" baseline="0" dirty="0" smtClean="0"/>
              <a:t>VNF is operational</a:t>
            </a:r>
          </a:p>
          <a:p>
            <a:pPr marL="228600" indent="-228600">
              <a:spcBef>
                <a:spcPts val="0"/>
              </a:spcBef>
              <a:buAutoNum type="arabicPeriod"/>
            </a:pPr>
            <a:r>
              <a:rPr lang="en-US" sz="1100" baseline="0" dirty="0" smtClean="0"/>
              <a:t>Monitoring driver kicks in.</a:t>
            </a:r>
          </a:p>
          <a:p>
            <a:pPr marL="228600" indent="-228600">
              <a:spcBef>
                <a:spcPts val="0"/>
              </a:spcBef>
              <a:buAutoNum type="arabicPeriod"/>
            </a:pPr>
            <a:r>
              <a:rPr lang="en-US" sz="1100" baseline="0" dirty="0" smtClean="0"/>
              <a:t>Failure event of VNF, handled by </a:t>
            </a:r>
            <a:r>
              <a:rPr lang="en-US" sz="1100" baseline="0" dirty="0" err="1" smtClean="0"/>
              <a:t>Tacker</a:t>
            </a:r>
            <a:r>
              <a:rPr lang="en-US" sz="1100" baseline="0" dirty="0" smtClean="0"/>
              <a:t> by re-spawning and auto-scaling</a:t>
            </a:r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5969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Title Goes Here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535A4AE-AB74-4BDA-B84A-019528CC2B4D}" type="datetimeFigureOut">
              <a:rPr lang="en-US" smtClean="0"/>
              <a:pPr/>
              <a:t>3/22/2016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111E5896-917A-4035-A860-408E1EC3CD5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2015 Brocade Communications Systems, Inc. CONFIDENTIAL—For Internal Use Only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34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Line1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4" name="Group 83"/>
          <p:cNvGrpSpPr/>
          <p:nvPr/>
        </p:nvGrpSpPr>
        <p:grpSpPr bwMode="gray">
          <a:xfrm>
            <a:off x="10020630" y="549297"/>
            <a:ext cx="1717225" cy="329976"/>
            <a:chOff x="12700" y="2816225"/>
            <a:chExt cx="10079038" cy="1936750"/>
          </a:xfrm>
          <a:solidFill>
            <a:schemeClr val="bg1"/>
          </a:solidFill>
        </p:grpSpPr>
        <p:sp>
          <p:nvSpPr>
            <p:cNvPr id="85" name="Freeform 1"/>
            <p:cNvSpPr>
              <a:spLocks noChangeArrowheads="1"/>
            </p:cNvSpPr>
            <p:nvPr/>
          </p:nvSpPr>
          <p:spPr bwMode="gray">
            <a:xfrm>
              <a:off x="12700" y="3257550"/>
              <a:ext cx="1096963" cy="1473200"/>
            </a:xfrm>
            <a:custGeom>
              <a:avLst/>
              <a:gdLst>
                <a:gd name="T0" fmla="*/ 1589 w 3049"/>
                <a:gd name="T1" fmla="*/ 0 h 4091"/>
                <a:gd name="T2" fmla="*/ 1996 w 3049"/>
                <a:gd name="T3" fmla="*/ 23 h 4091"/>
                <a:gd name="T4" fmla="*/ 2294 w 3049"/>
                <a:gd name="T5" fmla="*/ 95 h 4091"/>
                <a:gd name="T6" fmla="*/ 2503 w 3049"/>
                <a:gd name="T7" fmla="*/ 212 h 4091"/>
                <a:gd name="T8" fmla="*/ 2693 w 3049"/>
                <a:gd name="T9" fmla="*/ 393 h 4091"/>
                <a:gd name="T10" fmla="*/ 2809 w 3049"/>
                <a:gd name="T11" fmla="*/ 567 h 4091"/>
                <a:gd name="T12" fmla="*/ 2896 w 3049"/>
                <a:gd name="T13" fmla="*/ 821 h 4091"/>
                <a:gd name="T14" fmla="*/ 2917 w 3049"/>
                <a:gd name="T15" fmla="*/ 1061 h 4091"/>
                <a:gd name="T16" fmla="*/ 2910 w 3049"/>
                <a:gd name="T17" fmla="*/ 1228 h 4091"/>
                <a:gd name="T18" fmla="*/ 2860 w 3049"/>
                <a:gd name="T19" fmla="*/ 1424 h 4091"/>
                <a:gd name="T20" fmla="*/ 2736 w 3049"/>
                <a:gd name="T21" fmla="*/ 1641 h 4091"/>
                <a:gd name="T22" fmla="*/ 2518 w 3049"/>
                <a:gd name="T23" fmla="*/ 1838 h 4091"/>
                <a:gd name="T24" fmla="*/ 2178 w 3049"/>
                <a:gd name="T25" fmla="*/ 1976 h 4091"/>
                <a:gd name="T26" fmla="*/ 2395 w 3049"/>
                <a:gd name="T27" fmla="*/ 2026 h 4091"/>
                <a:gd name="T28" fmla="*/ 2649 w 3049"/>
                <a:gd name="T29" fmla="*/ 2157 h 4091"/>
                <a:gd name="T30" fmla="*/ 2816 w 3049"/>
                <a:gd name="T31" fmla="*/ 2303 h 4091"/>
                <a:gd name="T32" fmla="*/ 2976 w 3049"/>
                <a:gd name="T33" fmla="*/ 2564 h 4091"/>
                <a:gd name="T34" fmla="*/ 3041 w 3049"/>
                <a:gd name="T35" fmla="*/ 2826 h 4091"/>
                <a:gd name="T36" fmla="*/ 3048 w 3049"/>
                <a:gd name="T37" fmla="*/ 2970 h 4091"/>
                <a:gd name="T38" fmla="*/ 3005 w 3049"/>
                <a:gd name="T39" fmla="*/ 3313 h 4091"/>
                <a:gd name="T40" fmla="*/ 2860 w 3049"/>
                <a:gd name="T41" fmla="*/ 3624 h 4091"/>
                <a:gd name="T42" fmla="*/ 2722 w 3049"/>
                <a:gd name="T43" fmla="*/ 3791 h 4091"/>
                <a:gd name="T44" fmla="*/ 2366 w 3049"/>
                <a:gd name="T45" fmla="*/ 4003 h 4091"/>
                <a:gd name="T46" fmla="*/ 2017 w 3049"/>
                <a:gd name="T47" fmla="*/ 4083 h 4091"/>
                <a:gd name="T48" fmla="*/ 0 w 3049"/>
                <a:gd name="T49" fmla="*/ 4090 h 4091"/>
                <a:gd name="T50" fmla="*/ 1597 w 3049"/>
                <a:gd name="T51" fmla="*/ 1722 h 4091"/>
                <a:gd name="T52" fmla="*/ 1728 w 3049"/>
                <a:gd name="T53" fmla="*/ 1714 h 4091"/>
                <a:gd name="T54" fmla="*/ 1894 w 3049"/>
                <a:gd name="T55" fmla="*/ 1656 h 4091"/>
                <a:gd name="T56" fmla="*/ 2025 w 3049"/>
                <a:gd name="T57" fmla="*/ 1561 h 4091"/>
                <a:gd name="T58" fmla="*/ 2127 w 3049"/>
                <a:gd name="T59" fmla="*/ 1424 h 4091"/>
                <a:gd name="T60" fmla="*/ 2178 w 3049"/>
                <a:gd name="T61" fmla="*/ 1257 h 4091"/>
                <a:gd name="T62" fmla="*/ 2192 w 3049"/>
                <a:gd name="T63" fmla="*/ 1126 h 4091"/>
                <a:gd name="T64" fmla="*/ 2148 w 3049"/>
                <a:gd name="T65" fmla="*/ 902 h 4091"/>
                <a:gd name="T66" fmla="*/ 2039 w 3049"/>
                <a:gd name="T67" fmla="*/ 741 h 4091"/>
                <a:gd name="T68" fmla="*/ 1894 w 3049"/>
                <a:gd name="T69" fmla="*/ 647 h 4091"/>
                <a:gd name="T70" fmla="*/ 1654 w 3049"/>
                <a:gd name="T71" fmla="*/ 589 h 4091"/>
                <a:gd name="T72" fmla="*/ 697 w 3049"/>
                <a:gd name="T73" fmla="*/ 1722 h 4091"/>
                <a:gd name="T74" fmla="*/ 1654 w 3049"/>
                <a:gd name="T75" fmla="*/ 3480 h 4091"/>
                <a:gd name="T76" fmla="*/ 1851 w 3049"/>
                <a:gd name="T77" fmla="*/ 3457 h 4091"/>
                <a:gd name="T78" fmla="*/ 2025 w 3049"/>
                <a:gd name="T79" fmla="*/ 3392 h 4091"/>
                <a:gd name="T80" fmla="*/ 2163 w 3049"/>
                <a:gd name="T81" fmla="*/ 3283 h 4091"/>
                <a:gd name="T82" fmla="*/ 2250 w 3049"/>
                <a:gd name="T83" fmla="*/ 3138 h 4091"/>
                <a:gd name="T84" fmla="*/ 2300 w 3049"/>
                <a:gd name="T85" fmla="*/ 2956 h 4091"/>
                <a:gd name="T86" fmla="*/ 2300 w 3049"/>
                <a:gd name="T87" fmla="*/ 2826 h 4091"/>
                <a:gd name="T88" fmla="*/ 2258 w 3049"/>
                <a:gd name="T89" fmla="*/ 2659 h 4091"/>
                <a:gd name="T90" fmla="*/ 2170 w 3049"/>
                <a:gd name="T91" fmla="*/ 2513 h 4091"/>
                <a:gd name="T92" fmla="*/ 2032 w 3049"/>
                <a:gd name="T93" fmla="*/ 2405 h 4091"/>
                <a:gd name="T94" fmla="*/ 1865 w 3049"/>
                <a:gd name="T95" fmla="*/ 2331 h 4091"/>
                <a:gd name="T96" fmla="*/ 1654 w 3049"/>
                <a:gd name="T97" fmla="*/ 230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49" h="4091">
                  <a:moveTo>
                    <a:pt x="0" y="0"/>
                  </a:moveTo>
                  <a:lnTo>
                    <a:pt x="1589" y="0"/>
                  </a:lnTo>
                  <a:lnTo>
                    <a:pt x="1589" y="0"/>
                  </a:lnTo>
                  <a:lnTo>
                    <a:pt x="1720" y="0"/>
                  </a:lnTo>
                  <a:lnTo>
                    <a:pt x="1851" y="8"/>
                  </a:lnTo>
                  <a:lnTo>
                    <a:pt x="1996" y="23"/>
                  </a:lnTo>
                  <a:lnTo>
                    <a:pt x="2141" y="44"/>
                  </a:lnTo>
                  <a:lnTo>
                    <a:pt x="2220" y="66"/>
                  </a:lnTo>
                  <a:lnTo>
                    <a:pt x="2294" y="95"/>
                  </a:lnTo>
                  <a:lnTo>
                    <a:pt x="2366" y="125"/>
                  </a:lnTo>
                  <a:lnTo>
                    <a:pt x="2431" y="168"/>
                  </a:lnTo>
                  <a:lnTo>
                    <a:pt x="2503" y="212"/>
                  </a:lnTo>
                  <a:lnTo>
                    <a:pt x="2569" y="262"/>
                  </a:lnTo>
                  <a:lnTo>
                    <a:pt x="2634" y="320"/>
                  </a:lnTo>
                  <a:lnTo>
                    <a:pt x="2693" y="393"/>
                  </a:lnTo>
                  <a:lnTo>
                    <a:pt x="2693" y="393"/>
                  </a:lnTo>
                  <a:lnTo>
                    <a:pt x="2758" y="480"/>
                  </a:lnTo>
                  <a:lnTo>
                    <a:pt x="2809" y="567"/>
                  </a:lnTo>
                  <a:lnTo>
                    <a:pt x="2845" y="654"/>
                  </a:lnTo>
                  <a:lnTo>
                    <a:pt x="2874" y="741"/>
                  </a:lnTo>
                  <a:lnTo>
                    <a:pt x="2896" y="821"/>
                  </a:lnTo>
                  <a:lnTo>
                    <a:pt x="2910" y="908"/>
                  </a:lnTo>
                  <a:lnTo>
                    <a:pt x="2917" y="989"/>
                  </a:lnTo>
                  <a:lnTo>
                    <a:pt x="2917" y="1061"/>
                  </a:lnTo>
                  <a:lnTo>
                    <a:pt x="2917" y="1061"/>
                  </a:lnTo>
                  <a:lnTo>
                    <a:pt x="2917" y="1126"/>
                  </a:lnTo>
                  <a:lnTo>
                    <a:pt x="2910" y="1228"/>
                  </a:lnTo>
                  <a:lnTo>
                    <a:pt x="2896" y="1293"/>
                  </a:lnTo>
                  <a:lnTo>
                    <a:pt x="2881" y="1359"/>
                  </a:lnTo>
                  <a:lnTo>
                    <a:pt x="2860" y="1424"/>
                  </a:lnTo>
                  <a:lnTo>
                    <a:pt x="2824" y="1496"/>
                  </a:lnTo>
                  <a:lnTo>
                    <a:pt x="2787" y="1569"/>
                  </a:lnTo>
                  <a:lnTo>
                    <a:pt x="2736" y="1641"/>
                  </a:lnTo>
                  <a:lnTo>
                    <a:pt x="2678" y="1707"/>
                  </a:lnTo>
                  <a:lnTo>
                    <a:pt x="2606" y="1772"/>
                  </a:lnTo>
                  <a:lnTo>
                    <a:pt x="2518" y="1838"/>
                  </a:lnTo>
                  <a:lnTo>
                    <a:pt x="2424" y="1889"/>
                  </a:lnTo>
                  <a:lnTo>
                    <a:pt x="2308" y="1939"/>
                  </a:lnTo>
                  <a:lnTo>
                    <a:pt x="2178" y="1976"/>
                  </a:lnTo>
                  <a:lnTo>
                    <a:pt x="2178" y="1976"/>
                  </a:lnTo>
                  <a:lnTo>
                    <a:pt x="2315" y="2005"/>
                  </a:lnTo>
                  <a:lnTo>
                    <a:pt x="2395" y="2026"/>
                  </a:lnTo>
                  <a:lnTo>
                    <a:pt x="2482" y="2063"/>
                  </a:lnTo>
                  <a:lnTo>
                    <a:pt x="2562" y="2099"/>
                  </a:lnTo>
                  <a:lnTo>
                    <a:pt x="2649" y="2157"/>
                  </a:lnTo>
                  <a:lnTo>
                    <a:pt x="2736" y="2223"/>
                  </a:lnTo>
                  <a:lnTo>
                    <a:pt x="2816" y="2303"/>
                  </a:lnTo>
                  <a:lnTo>
                    <a:pt x="2816" y="2303"/>
                  </a:lnTo>
                  <a:lnTo>
                    <a:pt x="2881" y="2390"/>
                  </a:lnTo>
                  <a:lnTo>
                    <a:pt x="2932" y="2477"/>
                  </a:lnTo>
                  <a:lnTo>
                    <a:pt x="2976" y="2564"/>
                  </a:lnTo>
                  <a:lnTo>
                    <a:pt x="3005" y="2659"/>
                  </a:lnTo>
                  <a:lnTo>
                    <a:pt x="3027" y="2739"/>
                  </a:lnTo>
                  <a:lnTo>
                    <a:pt x="3041" y="2826"/>
                  </a:lnTo>
                  <a:lnTo>
                    <a:pt x="3048" y="2898"/>
                  </a:lnTo>
                  <a:lnTo>
                    <a:pt x="3048" y="2970"/>
                  </a:lnTo>
                  <a:lnTo>
                    <a:pt x="3048" y="2970"/>
                  </a:lnTo>
                  <a:lnTo>
                    <a:pt x="3041" y="3087"/>
                  </a:lnTo>
                  <a:lnTo>
                    <a:pt x="3027" y="3196"/>
                  </a:lnTo>
                  <a:lnTo>
                    <a:pt x="3005" y="3313"/>
                  </a:lnTo>
                  <a:lnTo>
                    <a:pt x="2961" y="3421"/>
                  </a:lnTo>
                  <a:lnTo>
                    <a:pt x="2917" y="3531"/>
                  </a:lnTo>
                  <a:lnTo>
                    <a:pt x="2860" y="3624"/>
                  </a:lnTo>
                  <a:lnTo>
                    <a:pt x="2794" y="3712"/>
                  </a:lnTo>
                  <a:lnTo>
                    <a:pt x="2722" y="3791"/>
                  </a:lnTo>
                  <a:lnTo>
                    <a:pt x="2722" y="3791"/>
                  </a:lnTo>
                  <a:lnTo>
                    <a:pt x="2598" y="3879"/>
                  </a:lnTo>
                  <a:lnTo>
                    <a:pt x="2482" y="3944"/>
                  </a:lnTo>
                  <a:lnTo>
                    <a:pt x="2366" y="4003"/>
                  </a:lnTo>
                  <a:lnTo>
                    <a:pt x="2250" y="4039"/>
                  </a:lnTo>
                  <a:lnTo>
                    <a:pt x="2134" y="4068"/>
                  </a:lnTo>
                  <a:lnTo>
                    <a:pt x="2017" y="4083"/>
                  </a:lnTo>
                  <a:lnTo>
                    <a:pt x="1901" y="4090"/>
                  </a:lnTo>
                  <a:lnTo>
                    <a:pt x="1785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697" y="1722"/>
                  </a:moveTo>
                  <a:lnTo>
                    <a:pt x="1597" y="1722"/>
                  </a:lnTo>
                  <a:lnTo>
                    <a:pt x="1597" y="1722"/>
                  </a:lnTo>
                  <a:lnTo>
                    <a:pt x="1662" y="1722"/>
                  </a:lnTo>
                  <a:lnTo>
                    <a:pt x="1728" y="1714"/>
                  </a:lnTo>
                  <a:lnTo>
                    <a:pt x="1785" y="1700"/>
                  </a:lnTo>
                  <a:lnTo>
                    <a:pt x="1836" y="1678"/>
                  </a:lnTo>
                  <a:lnTo>
                    <a:pt x="1894" y="1656"/>
                  </a:lnTo>
                  <a:lnTo>
                    <a:pt x="1937" y="1627"/>
                  </a:lnTo>
                  <a:lnTo>
                    <a:pt x="1988" y="1598"/>
                  </a:lnTo>
                  <a:lnTo>
                    <a:pt x="2025" y="1561"/>
                  </a:lnTo>
                  <a:lnTo>
                    <a:pt x="2061" y="1518"/>
                  </a:lnTo>
                  <a:lnTo>
                    <a:pt x="2097" y="1474"/>
                  </a:lnTo>
                  <a:lnTo>
                    <a:pt x="2127" y="1424"/>
                  </a:lnTo>
                  <a:lnTo>
                    <a:pt x="2148" y="1374"/>
                  </a:lnTo>
                  <a:lnTo>
                    <a:pt x="2170" y="1316"/>
                  </a:lnTo>
                  <a:lnTo>
                    <a:pt x="2178" y="1257"/>
                  </a:lnTo>
                  <a:lnTo>
                    <a:pt x="2192" y="1192"/>
                  </a:lnTo>
                  <a:lnTo>
                    <a:pt x="2192" y="1126"/>
                  </a:lnTo>
                  <a:lnTo>
                    <a:pt x="2192" y="1126"/>
                  </a:lnTo>
                  <a:lnTo>
                    <a:pt x="2184" y="1039"/>
                  </a:lnTo>
                  <a:lnTo>
                    <a:pt x="2170" y="967"/>
                  </a:lnTo>
                  <a:lnTo>
                    <a:pt x="2148" y="902"/>
                  </a:lnTo>
                  <a:lnTo>
                    <a:pt x="2119" y="843"/>
                  </a:lnTo>
                  <a:lnTo>
                    <a:pt x="2083" y="792"/>
                  </a:lnTo>
                  <a:lnTo>
                    <a:pt x="2039" y="741"/>
                  </a:lnTo>
                  <a:lnTo>
                    <a:pt x="1996" y="705"/>
                  </a:lnTo>
                  <a:lnTo>
                    <a:pt x="1945" y="676"/>
                  </a:lnTo>
                  <a:lnTo>
                    <a:pt x="1894" y="647"/>
                  </a:lnTo>
                  <a:lnTo>
                    <a:pt x="1844" y="625"/>
                  </a:lnTo>
                  <a:lnTo>
                    <a:pt x="1742" y="597"/>
                  </a:lnTo>
                  <a:lnTo>
                    <a:pt x="1654" y="589"/>
                  </a:lnTo>
                  <a:lnTo>
                    <a:pt x="1575" y="582"/>
                  </a:lnTo>
                  <a:lnTo>
                    <a:pt x="697" y="582"/>
                  </a:lnTo>
                  <a:lnTo>
                    <a:pt x="697" y="1722"/>
                  </a:lnTo>
                  <a:close/>
                  <a:moveTo>
                    <a:pt x="697" y="3480"/>
                  </a:moveTo>
                  <a:lnTo>
                    <a:pt x="1654" y="3480"/>
                  </a:lnTo>
                  <a:lnTo>
                    <a:pt x="1654" y="3480"/>
                  </a:lnTo>
                  <a:lnTo>
                    <a:pt x="1720" y="3472"/>
                  </a:lnTo>
                  <a:lnTo>
                    <a:pt x="1785" y="3465"/>
                  </a:lnTo>
                  <a:lnTo>
                    <a:pt x="1851" y="3457"/>
                  </a:lnTo>
                  <a:lnTo>
                    <a:pt x="1916" y="3436"/>
                  </a:lnTo>
                  <a:lnTo>
                    <a:pt x="1974" y="3414"/>
                  </a:lnTo>
                  <a:lnTo>
                    <a:pt x="2025" y="3392"/>
                  </a:lnTo>
                  <a:lnTo>
                    <a:pt x="2076" y="3363"/>
                  </a:lnTo>
                  <a:lnTo>
                    <a:pt x="2119" y="3327"/>
                  </a:lnTo>
                  <a:lnTo>
                    <a:pt x="2163" y="3283"/>
                  </a:lnTo>
                  <a:lnTo>
                    <a:pt x="2199" y="3239"/>
                  </a:lnTo>
                  <a:lnTo>
                    <a:pt x="2228" y="3196"/>
                  </a:lnTo>
                  <a:lnTo>
                    <a:pt x="2250" y="3138"/>
                  </a:lnTo>
                  <a:lnTo>
                    <a:pt x="2271" y="3080"/>
                  </a:lnTo>
                  <a:lnTo>
                    <a:pt x="2286" y="3021"/>
                  </a:lnTo>
                  <a:lnTo>
                    <a:pt x="2300" y="2956"/>
                  </a:lnTo>
                  <a:lnTo>
                    <a:pt x="2300" y="2891"/>
                  </a:lnTo>
                  <a:lnTo>
                    <a:pt x="2300" y="2891"/>
                  </a:lnTo>
                  <a:lnTo>
                    <a:pt x="2300" y="2826"/>
                  </a:lnTo>
                  <a:lnTo>
                    <a:pt x="2294" y="2767"/>
                  </a:lnTo>
                  <a:lnTo>
                    <a:pt x="2279" y="2710"/>
                  </a:lnTo>
                  <a:lnTo>
                    <a:pt x="2258" y="2659"/>
                  </a:lnTo>
                  <a:lnTo>
                    <a:pt x="2235" y="2608"/>
                  </a:lnTo>
                  <a:lnTo>
                    <a:pt x="2199" y="2557"/>
                  </a:lnTo>
                  <a:lnTo>
                    <a:pt x="2170" y="2513"/>
                  </a:lnTo>
                  <a:lnTo>
                    <a:pt x="2127" y="2470"/>
                  </a:lnTo>
                  <a:lnTo>
                    <a:pt x="2083" y="2433"/>
                  </a:lnTo>
                  <a:lnTo>
                    <a:pt x="2032" y="2405"/>
                  </a:lnTo>
                  <a:lnTo>
                    <a:pt x="1981" y="2375"/>
                  </a:lnTo>
                  <a:lnTo>
                    <a:pt x="1923" y="2346"/>
                  </a:lnTo>
                  <a:lnTo>
                    <a:pt x="1865" y="2331"/>
                  </a:lnTo>
                  <a:lnTo>
                    <a:pt x="1793" y="2317"/>
                  </a:lnTo>
                  <a:lnTo>
                    <a:pt x="1728" y="2310"/>
                  </a:lnTo>
                  <a:lnTo>
                    <a:pt x="1654" y="2303"/>
                  </a:lnTo>
                  <a:lnTo>
                    <a:pt x="697" y="2303"/>
                  </a:lnTo>
                  <a:lnTo>
                    <a:pt x="697" y="348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86" name="Freeform 2"/>
            <p:cNvSpPr>
              <a:spLocks noChangeArrowheads="1"/>
            </p:cNvSpPr>
            <p:nvPr/>
          </p:nvSpPr>
          <p:spPr bwMode="gray">
            <a:xfrm>
              <a:off x="1227138" y="3257550"/>
              <a:ext cx="1154112" cy="1473200"/>
            </a:xfrm>
            <a:custGeom>
              <a:avLst/>
              <a:gdLst>
                <a:gd name="T0" fmla="*/ 1771 w 3208"/>
                <a:gd name="T1" fmla="*/ 2411 h 4091"/>
                <a:gd name="T2" fmla="*/ 733 w 3208"/>
                <a:gd name="T3" fmla="*/ 4090 h 4091"/>
                <a:gd name="T4" fmla="*/ 0 w 3208"/>
                <a:gd name="T5" fmla="*/ 0 h 4091"/>
                <a:gd name="T6" fmla="*/ 1771 w 3208"/>
                <a:gd name="T7" fmla="*/ 0 h 4091"/>
                <a:gd name="T8" fmla="*/ 2119 w 3208"/>
                <a:gd name="T9" fmla="*/ 15 h 4091"/>
                <a:gd name="T10" fmla="*/ 2402 w 3208"/>
                <a:gd name="T11" fmla="*/ 74 h 4091"/>
                <a:gd name="T12" fmla="*/ 2634 w 3208"/>
                <a:gd name="T13" fmla="*/ 175 h 4091"/>
                <a:gd name="T14" fmla="*/ 2837 w 3208"/>
                <a:gd name="T15" fmla="*/ 320 h 4091"/>
                <a:gd name="T16" fmla="*/ 2910 w 3208"/>
                <a:gd name="T17" fmla="*/ 393 h 4091"/>
                <a:gd name="T18" fmla="*/ 3048 w 3208"/>
                <a:gd name="T19" fmla="*/ 567 h 4091"/>
                <a:gd name="T20" fmla="*/ 3142 w 3208"/>
                <a:gd name="T21" fmla="*/ 785 h 4091"/>
                <a:gd name="T22" fmla="*/ 3200 w 3208"/>
                <a:gd name="T23" fmla="*/ 1054 h 4091"/>
                <a:gd name="T24" fmla="*/ 3207 w 3208"/>
                <a:gd name="T25" fmla="*/ 1200 h 4091"/>
                <a:gd name="T26" fmla="*/ 3186 w 3208"/>
                <a:gd name="T27" fmla="*/ 1461 h 4091"/>
                <a:gd name="T28" fmla="*/ 3120 w 3208"/>
                <a:gd name="T29" fmla="*/ 1678 h 4091"/>
                <a:gd name="T30" fmla="*/ 3026 w 3208"/>
                <a:gd name="T31" fmla="*/ 1859 h 4091"/>
                <a:gd name="T32" fmla="*/ 2917 w 3208"/>
                <a:gd name="T33" fmla="*/ 1997 h 4091"/>
                <a:gd name="T34" fmla="*/ 2794 w 3208"/>
                <a:gd name="T35" fmla="*/ 2107 h 4091"/>
                <a:gd name="T36" fmla="*/ 2670 w 3208"/>
                <a:gd name="T37" fmla="*/ 2187 h 4091"/>
                <a:gd name="T38" fmla="*/ 2467 w 3208"/>
                <a:gd name="T39" fmla="*/ 2288 h 4091"/>
                <a:gd name="T40" fmla="*/ 2409 w 3208"/>
                <a:gd name="T41" fmla="*/ 4090 h 4091"/>
                <a:gd name="T42" fmla="*/ 1654 w 3208"/>
                <a:gd name="T43" fmla="*/ 1823 h 4091"/>
                <a:gd name="T44" fmla="*/ 1792 w 3208"/>
                <a:gd name="T45" fmla="*/ 1816 h 4091"/>
                <a:gd name="T46" fmla="*/ 1996 w 3208"/>
                <a:gd name="T47" fmla="*/ 1779 h 4091"/>
                <a:gd name="T48" fmla="*/ 2126 w 3208"/>
                <a:gd name="T49" fmla="*/ 1728 h 4091"/>
                <a:gd name="T50" fmla="*/ 2235 w 3208"/>
                <a:gd name="T51" fmla="*/ 1656 h 4091"/>
                <a:gd name="T52" fmla="*/ 2330 w 3208"/>
                <a:gd name="T53" fmla="*/ 1561 h 4091"/>
                <a:gd name="T54" fmla="*/ 2395 w 3208"/>
                <a:gd name="T55" fmla="*/ 1439 h 4091"/>
                <a:gd name="T56" fmla="*/ 2438 w 3208"/>
                <a:gd name="T57" fmla="*/ 1279 h 4091"/>
                <a:gd name="T58" fmla="*/ 2438 w 3208"/>
                <a:gd name="T59" fmla="*/ 1192 h 4091"/>
                <a:gd name="T60" fmla="*/ 2431 w 3208"/>
                <a:gd name="T61" fmla="*/ 1076 h 4091"/>
                <a:gd name="T62" fmla="*/ 2402 w 3208"/>
                <a:gd name="T63" fmla="*/ 967 h 4091"/>
                <a:gd name="T64" fmla="*/ 2351 w 3208"/>
                <a:gd name="T65" fmla="*/ 865 h 4091"/>
                <a:gd name="T66" fmla="*/ 2271 w 3208"/>
                <a:gd name="T67" fmla="*/ 771 h 4091"/>
                <a:gd name="T68" fmla="*/ 2177 w 3208"/>
                <a:gd name="T69" fmla="*/ 698 h 4091"/>
                <a:gd name="T70" fmla="*/ 2047 w 3208"/>
                <a:gd name="T71" fmla="*/ 640 h 4091"/>
                <a:gd name="T72" fmla="*/ 1894 w 3208"/>
                <a:gd name="T73" fmla="*/ 603 h 4091"/>
                <a:gd name="T74" fmla="*/ 1720 w 3208"/>
                <a:gd name="T75" fmla="*/ 589 h 4091"/>
                <a:gd name="T76" fmla="*/ 733 w 3208"/>
                <a:gd name="T77" fmla="*/ 182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08" h="4091">
                  <a:moveTo>
                    <a:pt x="2409" y="4090"/>
                  </a:moveTo>
                  <a:lnTo>
                    <a:pt x="1771" y="2411"/>
                  </a:lnTo>
                  <a:lnTo>
                    <a:pt x="733" y="2411"/>
                  </a:lnTo>
                  <a:lnTo>
                    <a:pt x="733" y="4090"/>
                  </a:lnTo>
                  <a:lnTo>
                    <a:pt x="0" y="4090"/>
                  </a:lnTo>
                  <a:lnTo>
                    <a:pt x="0" y="0"/>
                  </a:lnTo>
                  <a:lnTo>
                    <a:pt x="1771" y="0"/>
                  </a:lnTo>
                  <a:lnTo>
                    <a:pt x="1771" y="0"/>
                  </a:lnTo>
                  <a:lnTo>
                    <a:pt x="1952" y="0"/>
                  </a:lnTo>
                  <a:lnTo>
                    <a:pt x="2119" y="15"/>
                  </a:lnTo>
                  <a:lnTo>
                    <a:pt x="2264" y="44"/>
                  </a:lnTo>
                  <a:lnTo>
                    <a:pt x="2402" y="74"/>
                  </a:lnTo>
                  <a:lnTo>
                    <a:pt x="2525" y="117"/>
                  </a:lnTo>
                  <a:lnTo>
                    <a:pt x="2634" y="175"/>
                  </a:lnTo>
                  <a:lnTo>
                    <a:pt x="2743" y="240"/>
                  </a:lnTo>
                  <a:lnTo>
                    <a:pt x="2837" y="320"/>
                  </a:lnTo>
                  <a:lnTo>
                    <a:pt x="2837" y="320"/>
                  </a:lnTo>
                  <a:lnTo>
                    <a:pt x="2910" y="393"/>
                  </a:lnTo>
                  <a:lnTo>
                    <a:pt x="2983" y="480"/>
                  </a:lnTo>
                  <a:lnTo>
                    <a:pt x="3048" y="567"/>
                  </a:lnTo>
                  <a:lnTo>
                    <a:pt x="3099" y="676"/>
                  </a:lnTo>
                  <a:lnTo>
                    <a:pt x="3142" y="785"/>
                  </a:lnTo>
                  <a:lnTo>
                    <a:pt x="3179" y="916"/>
                  </a:lnTo>
                  <a:lnTo>
                    <a:pt x="3200" y="1054"/>
                  </a:lnTo>
                  <a:lnTo>
                    <a:pt x="3207" y="1200"/>
                  </a:lnTo>
                  <a:lnTo>
                    <a:pt x="3207" y="1200"/>
                  </a:lnTo>
                  <a:lnTo>
                    <a:pt x="3200" y="1337"/>
                  </a:lnTo>
                  <a:lnTo>
                    <a:pt x="3186" y="1461"/>
                  </a:lnTo>
                  <a:lnTo>
                    <a:pt x="3157" y="1576"/>
                  </a:lnTo>
                  <a:lnTo>
                    <a:pt x="3120" y="1678"/>
                  </a:lnTo>
                  <a:lnTo>
                    <a:pt x="3077" y="1772"/>
                  </a:lnTo>
                  <a:lnTo>
                    <a:pt x="3026" y="1859"/>
                  </a:lnTo>
                  <a:lnTo>
                    <a:pt x="2975" y="1932"/>
                  </a:lnTo>
                  <a:lnTo>
                    <a:pt x="2917" y="1997"/>
                  </a:lnTo>
                  <a:lnTo>
                    <a:pt x="2859" y="2056"/>
                  </a:lnTo>
                  <a:lnTo>
                    <a:pt x="2794" y="2107"/>
                  </a:lnTo>
                  <a:lnTo>
                    <a:pt x="2736" y="2150"/>
                  </a:lnTo>
                  <a:lnTo>
                    <a:pt x="2670" y="2187"/>
                  </a:lnTo>
                  <a:lnTo>
                    <a:pt x="2562" y="2244"/>
                  </a:lnTo>
                  <a:lnTo>
                    <a:pt x="2467" y="2288"/>
                  </a:lnTo>
                  <a:lnTo>
                    <a:pt x="3186" y="4090"/>
                  </a:lnTo>
                  <a:lnTo>
                    <a:pt x="2409" y="4090"/>
                  </a:lnTo>
                  <a:close/>
                  <a:moveTo>
                    <a:pt x="733" y="1823"/>
                  </a:moveTo>
                  <a:lnTo>
                    <a:pt x="1654" y="1823"/>
                  </a:lnTo>
                  <a:lnTo>
                    <a:pt x="1654" y="1823"/>
                  </a:lnTo>
                  <a:lnTo>
                    <a:pt x="1792" y="1816"/>
                  </a:lnTo>
                  <a:lnTo>
                    <a:pt x="1931" y="1794"/>
                  </a:lnTo>
                  <a:lnTo>
                    <a:pt x="1996" y="1779"/>
                  </a:lnTo>
                  <a:lnTo>
                    <a:pt x="2061" y="1758"/>
                  </a:lnTo>
                  <a:lnTo>
                    <a:pt x="2126" y="1728"/>
                  </a:lnTo>
                  <a:lnTo>
                    <a:pt x="2184" y="1692"/>
                  </a:lnTo>
                  <a:lnTo>
                    <a:pt x="2235" y="1656"/>
                  </a:lnTo>
                  <a:lnTo>
                    <a:pt x="2286" y="1612"/>
                  </a:lnTo>
                  <a:lnTo>
                    <a:pt x="2330" y="1561"/>
                  </a:lnTo>
                  <a:lnTo>
                    <a:pt x="2366" y="1504"/>
                  </a:lnTo>
                  <a:lnTo>
                    <a:pt x="2395" y="1439"/>
                  </a:lnTo>
                  <a:lnTo>
                    <a:pt x="2424" y="1359"/>
                  </a:lnTo>
                  <a:lnTo>
                    <a:pt x="2438" y="1279"/>
                  </a:lnTo>
                  <a:lnTo>
                    <a:pt x="2438" y="1192"/>
                  </a:lnTo>
                  <a:lnTo>
                    <a:pt x="2438" y="1192"/>
                  </a:lnTo>
                  <a:lnTo>
                    <a:pt x="2438" y="1134"/>
                  </a:lnTo>
                  <a:lnTo>
                    <a:pt x="2431" y="1076"/>
                  </a:lnTo>
                  <a:lnTo>
                    <a:pt x="2417" y="1018"/>
                  </a:lnTo>
                  <a:lnTo>
                    <a:pt x="2402" y="967"/>
                  </a:lnTo>
                  <a:lnTo>
                    <a:pt x="2381" y="916"/>
                  </a:lnTo>
                  <a:lnTo>
                    <a:pt x="2351" y="865"/>
                  </a:lnTo>
                  <a:lnTo>
                    <a:pt x="2315" y="815"/>
                  </a:lnTo>
                  <a:lnTo>
                    <a:pt x="2271" y="771"/>
                  </a:lnTo>
                  <a:lnTo>
                    <a:pt x="2228" y="734"/>
                  </a:lnTo>
                  <a:lnTo>
                    <a:pt x="2177" y="698"/>
                  </a:lnTo>
                  <a:lnTo>
                    <a:pt x="2112" y="669"/>
                  </a:lnTo>
                  <a:lnTo>
                    <a:pt x="2047" y="640"/>
                  </a:lnTo>
                  <a:lnTo>
                    <a:pt x="1974" y="618"/>
                  </a:lnTo>
                  <a:lnTo>
                    <a:pt x="1894" y="603"/>
                  </a:lnTo>
                  <a:lnTo>
                    <a:pt x="1807" y="589"/>
                  </a:lnTo>
                  <a:lnTo>
                    <a:pt x="1720" y="589"/>
                  </a:lnTo>
                  <a:lnTo>
                    <a:pt x="733" y="589"/>
                  </a:lnTo>
                  <a:lnTo>
                    <a:pt x="733" y="182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87" name="Freeform 3"/>
            <p:cNvSpPr>
              <a:spLocks noChangeArrowheads="1"/>
            </p:cNvSpPr>
            <p:nvPr/>
          </p:nvSpPr>
          <p:spPr bwMode="gray">
            <a:xfrm>
              <a:off x="2436813" y="3233738"/>
              <a:ext cx="1250950" cy="1519237"/>
            </a:xfrm>
            <a:custGeom>
              <a:avLst/>
              <a:gdLst>
                <a:gd name="T0" fmla="*/ 1488 w 3477"/>
                <a:gd name="T1" fmla="*/ 4205 h 4221"/>
                <a:gd name="T2" fmla="*/ 1082 w 3477"/>
                <a:gd name="T3" fmla="*/ 4097 h 4221"/>
                <a:gd name="T4" fmla="*/ 755 w 3477"/>
                <a:gd name="T5" fmla="*/ 3907 h 4221"/>
                <a:gd name="T6" fmla="*/ 487 w 3477"/>
                <a:gd name="T7" fmla="*/ 3653 h 4221"/>
                <a:gd name="T8" fmla="*/ 284 w 3477"/>
                <a:gd name="T9" fmla="*/ 3341 h 4221"/>
                <a:gd name="T10" fmla="*/ 51 w 3477"/>
                <a:gd name="T11" fmla="*/ 2637 h 4221"/>
                <a:gd name="T12" fmla="*/ 0 w 3477"/>
                <a:gd name="T13" fmla="*/ 2091 h 4221"/>
                <a:gd name="T14" fmla="*/ 117 w 3477"/>
                <a:gd name="T15" fmla="*/ 1301 h 4221"/>
                <a:gd name="T16" fmla="*/ 400 w 3477"/>
                <a:gd name="T17" fmla="*/ 705 h 4221"/>
                <a:gd name="T18" fmla="*/ 632 w 3477"/>
                <a:gd name="T19" fmla="*/ 436 h 4221"/>
                <a:gd name="T20" fmla="*/ 922 w 3477"/>
                <a:gd name="T21" fmla="*/ 218 h 4221"/>
                <a:gd name="T22" fmla="*/ 1263 w 3477"/>
                <a:gd name="T23" fmla="*/ 73 h 4221"/>
                <a:gd name="T24" fmla="*/ 1648 w 3477"/>
                <a:gd name="T25" fmla="*/ 8 h 4221"/>
                <a:gd name="T26" fmla="*/ 1959 w 3477"/>
                <a:gd name="T27" fmla="*/ 15 h 4221"/>
                <a:gd name="T28" fmla="*/ 2337 w 3477"/>
                <a:gd name="T29" fmla="*/ 102 h 4221"/>
                <a:gd name="T30" fmla="*/ 2664 w 3477"/>
                <a:gd name="T31" fmla="*/ 269 h 4221"/>
                <a:gd name="T32" fmla="*/ 2932 w 3477"/>
                <a:gd name="T33" fmla="*/ 501 h 4221"/>
                <a:gd name="T34" fmla="*/ 3142 w 3477"/>
                <a:gd name="T35" fmla="*/ 792 h 4221"/>
                <a:gd name="T36" fmla="*/ 3411 w 3477"/>
                <a:gd name="T37" fmla="*/ 1504 h 4221"/>
                <a:gd name="T38" fmla="*/ 3476 w 3477"/>
                <a:gd name="T39" fmla="*/ 2106 h 4221"/>
                <a:gd name="T40" fmla="*/ 3353 w 3477"/>
                <a:gd name="T41" fmla="*/ 2963 h 4221"/>
                <a:gd name="T42" fmla="*/ 3157 w 3477"/>
                <a:gd name="T43" fmla="*/ 3406 h 4221"/>
                <a:gd name="T44" fmla="*/ 2939 w 3477"/>
                <a:gd name="T45" fmla="*/ 3697 h 4221"/>
                <a:gd name="T46" fmla="*/ 2678 w 3477"/>
                <a:gd name="T47" fmla="*/ 3930 h 4221"/>
                <a:gd name="T48" fmla="*/ 2366 w 3477"/>
                <a:gd name="T49" fmla="*/ 4097 h 4221"/>
                <a:gd name="T50" fmla="*/ 2010 w 3477"/>
                <a:gd name="T51" fmla="*/ 4191 h 4221"/>
                <a:gd name="T52" fmla="*/ 2475 w 3477"/>
                <a:gd name="T53" fmla="*/ 1047 h 4221"/>
                <a:gd name="T54" fmla="*/ 2344 w 3477"/>
                <a:gd name="T55" fmla="*/ 850 h 4221"/>
                <a:gd name="T56" fmla="*/ 2141 w 3477"/>
                <a:gd name="T57" fmla="*/ 690 h 4221"/>
                <a:gd name="T58" fmla="*/ 1807 w 3477"/>
                <a:gd name="T59" fmla="*/ 596 h 4221"/>
                <a:gd name="T60" fmla="*/ 1604 w 3477"/>
                <a:gd name="T61" fmla="*/ 603 h 4221"/>
                <a:gd name="T62" fmla="*/ 1365 w 3477"/>
                <a:gd name="T63" fmla="*/ 676 h 4221"/>
                <a:gd name="T64" fmla="*/ 1103 w 3477"/>
                <a:gd name="T65" fmla="*/ 886 h 4221"/>
                <a:gd name="T66" fmla="*/ 893 w 3477"/>
                <a:gd name="T67" fmla="*/ 1315 h 4221"/>
                <a:gd name="T68" fmla="*/ 806 w 3477"/>
                <a:gd name="T69" fmla="*/ 1844 h 4221"/>
                <a:gd name="T70" fmla="*/ 799 w 3477"/>
                <a:gd name="T71" fmla="*/ 2324 h 4221"/>
                <a:gd name="T72" fmla="*/ 864 w 3477"/>
                <a:gd name="T73" fmla="*/ 2804 h 4221"/>
                <a:gd name="T74" fmla="*/ 1059 w 3477"/>
                <a:gd name="T75" fmla="*/ 3276 h 4221"/>
                <a:gd name="T76" fmla="*/ 1270 w 3477"/>
                <a:gd name="T77" fmla="*/ 3494 h 4221"/>
                <a:gd name="T78" fmla="*/ 1509 w 3477"/>
                <a:gd name="T79" fmla="*/ 3596 h 4221"/>
                <a:gd name="T80" fmla="*/ 1727 w 3477"/>
                <a:gd name="T81" fmla="*/ 3624 h 4221"/>
                <a:gd name="T82" fmla="*/ 1982 w 3477"/>
                <a:gd name="T83" fmla="*/ 3581 h 4221"/>
                <a:gd name="T84" fmla="*/ 2293 w 3477"/>
                <a:gd name="T85" fmla="*/ 3406 h 4221"/>
                <a:gd name="T86" fmla="*/ 2497 w 3477"/>
                <a:gd name="T87" fmla="*/ 3152 h 4221"/>
                <a:gd name="T88" fmla="*/ 2620 w 3477"/>
                <a:gd name="T89" fmla="*/ 2767 h 4221"/>
                <a:gd name="T90" fmla="*/ 2678 w 3477"/>
                <a:gd name="T91" fmla="*/ 2099 h 4221"/>
                <a:gd name="T92" fmla="*/ 2649 w 3477"/>
                <a:gd name="T93" fmla="*/ 1656 h 4221"/>
                <a:gd name="T94" fmla="*/ 2511 w 3477"/>
                <a:gd name="T95" fmla="*/ 1119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77" h="4221">
                  <a:moveTo>
                    <a:pt x="1720" y="4220"/>
                  </a:moveTo>
                  <a:lnTo>
                    <a:pt x="1720" y="4220"/>
                  </a:lnTo>
                  <a:lnTo>
                    <a:pt x="1604" y="4213"/>
                  </a:lnTo>
                  <a:lnTo>
                    <a:pt x="1488" y="4205"/>
                  </a:lnTo>
                  <a:lnTo>
                    <a:pt x="1379" y="4184"/>
                  </a:lnTo>
                  <a:lnTo>
                    <a:pt x="1277" y="4162"/>
                  </a:lnTo>
                  <a:lnTo>
                    <a:pt x="1176" y="4133"/>
                  </a:lnTo>
                  <a:lnTo>
                    <a:pt x="1082" y="4097"/>
                  </a:lnTo>
                  <a:lnTo>
                    <a:pt x="994" y="4060"/>
                  </a:lnTo>
                  <a:lnTo>
                    <a:pt x="907" y="4017"/>
                  </a:lnTo>
                  <a:lnTo>
                    <a:pt x="827" y="3966"/>
                  </a:lnTo>
                  <a:lnTo>
                    <a:pt x="755" y="3907"/>
                  </a:lnTo>
                  <a:lnTo>
                    <a:pt x="683" y="3850"/>
                  </a:lnTo>
                  <a:lnTo>
                    <a:pt x="610" y="3791"/>
                  </a:lnTo>
                  <a:lnTo>
                    <a:pt x="544" y="3719"/>
                  </a:lnTo>
                  <a:lnTo>
                    <a:pt x="487" y="3653"/>
                  </a:lnTo>
                  <a:lnTo>
                    <a:pt x="428" y="3581"/>
                  </a:lnTo>
                  <a:lnTo>
                    <a:pt x="377" y="3501"/>
                  </a:lnTo>
                  <a:lnTo>
                    <a:pt x="326" y="3421"/>
                  </a:lnTo>
                  <a:lnTo>
                    <a:pt x="284" y="3341"/>
                  </a:lnTo>
                  <a:lnTo>
                    <a:pt x="204" y="3174"/>
                  </a:lnTo>
                  <a:lnTo>
                    <a:pt x="138" y="2999"/>
                  </a:lnTo>
                  <a:lnTo>
                    <a:pt x="87" y="2818"/>
                  </a:lnTo>
                  <a:lnTo>
                    <a:pt x="51" y="2637"/>
                  </a:lnTo>
                  <a:lnTo>
                    <a:pt x="22" y="2447"/>
                  </a:lnTo>
                  <a:lnTo>
                    <a:pt x="7" y="2273"/>
                  </a:lnTo>
                  <a:lnTo>
                    <a:pt x="0" y="2091"/>
                  </a:lnTo>
                  <a:lnTo>
                    <a:pt x="0" y="2091"/>
                  </a:lnTo>
                  <a:lnTo>
                    <a:pt x="7" y="1888"/>
                  </a:lnTo>
                  <a:lnTo>
                    <a:pt x="29" y="1685"/>
                  </a:lnTo>
                  <a:lnTo>
                    <a:pt x="65" y="1489"/>
                  </a:lnTo>
                  <a:lnTo>
                    <a:pt x="117" y="1301"/>
                  </a:lnTo>
                  <a:lnTo>
                    <a:pt x="181" y="1119"/>
                  </a:lnTo>
                  <a:lnTo>
                    <a:pt x="254" y="945"/>
                  </a:lnTo>
                  <a:lnTo>
                    <a:pt x="349" y="785"/>
                  </a:lnTo>
                  <a:lnTo>
                    <a:pt x="400" y="705"/>
                  </a:lnTo>
                  <a:lnTo>
                    <a:pt x="450" y="632"/>
                  </a:lnTo>
                  <a:lnTo>
                    <a:pt x="508" y="567"/>
                  </a:lnTo>
                  <a:lnTo>
                    <a:pt x="573" y="495"/>
                  </a:lnTo>
                  <a:lnTo>
                    <a:pt x="632" y="436"/>
                  </a:lnTo>
                  <a:lnTo>
                    <a:pt x="704" y="370"/>
                  </a:lnTo>
                  <a:lnTo>
                    <a:pt x="770" y="320"/>
                  </a:lnTo>
                  <a:lnTo>
                    <a:pt x="842" y="262"/>
                  </a:lnTo>
                  <a:lnTo>
                    <a:pt x="922" y="218"/>
                  </a:lnTo>
                  <a:lnTo>
                    <a:pt x="1002" y="175"/>
                  </a:lnTo>
                  <a:lnTo>
                    <a:pt x="1089" y="139"/>
                  </a:lnTo>
                  <a:lnTo>
                    <a:pt x="1169" y="102"/>
                  </a:lnTo>
                  <a:lnTo>
                    <a:pt x="1263" y="73"/>
                  </a:lnTo>
                  <a:lnTo>
                    <a:pt x="1350" y="44"/>
                  </a:lnTo>
                  <a:lnTo>
                    <a:pt x="1444" y="29"/>
                  </a:lnTo>
                  <a:lnTo>
                    <a:pt x="1546" y="15"/>
                  </a:lnTo>
                  <a:lnTo>
                    <a:pt x="1648" y="8"/>
                  </a:lnTo>
                  <a:lnTo>
                    <a:pt x="1750" y="0"/>
                  </a:lnTo>
                  <a:lnTo>
                    <a:pt x="1750" y="0"/>
                  </a:lnTo>
                  <a:lnTo>
                    <a:pt x="1858" y="8"/>
                  </a:lnTo>
                  <a:lnTo>
                    <a:pt x="1959" y="15"/>
                  </a:lnTo>
                  <a:lnTo>
                    <a:pt x="2061" y="29"/>
                  </a:lnTo>
                  <a:lnTo>
                    <a:pt x="2156" y="51"/>
                  </a:lnTo>
                  <a:lnTo>
                    <a:pt x="2250" y="73"/>
                  </a:lnTo>
                  <a:lnTo>
                    <a:pt x="2337" y="102"/>
                  </a:lnTo>
                  <a:lnTo>
                    <a:pt x="2424" y="139"/>
                  </a:lnTo>
                  <a:lnTo>
                    <a:pt x="2504" y="175"/>
                  </a:lnTo>
                  <a:lnTo>
                    <a:pt x="2584" y="218"/>
                  </a:lnTo>
                  <a:lnTo>
                    <a:pt x="2664" y="269"/>
                  </a:lnTo>
                  <a:lnTo>
                    <a:pt x="2736" y="320"/>
                  </a:lnTo>
                  <a:lnTo>
                    <a:pt x="2802" y="378"/>
                  </a:lnTo>
                  <a:lnTo>
                    <a:pt x="2867" y="436"/>
                  </a:lnTo>
                  <a:lnTo>
                    <a:pt x="2932" y="501"/>
                  </a:lnTo>
                  <a:lnTo>
                    <a:pt x="2990" y="574"/>
                  </a:lnTo>
                  <a:lnTo>
                    <a:pt x="3049" y="639"/>
                  </a:lnTo>
                  <a:lnTo>
                    <a:pt x="3099" y="719"/>
                  </a:lnTo>
                  <a:lnTo>
                    <a:pt x="3142" y="792"/>
                  </a:lnTo>
                  <a:lnTo>
                    <a:pt x="3230" y="959"/>
                  </a:lnTo>
                  <a:lnTo>
                    <a:pt x="3309" y="1134"/>
                  </a:lnTo>
                  <a:lnTo>
                    <a:pt x="3368" y="1315"/>
                  </a:lnTo>
                  <a:lnTo>
                    <a:pt x="3411" y="1504"/>
                  </a:lnTo>
                  <a:lnTo>
                    <a:pt x="3448" y="1700"/>
                  </a:lnTo>
                  <a:lnTo>
                    <a:pt x="3469" y="1903"/>
                  </a:lnTo>
                  <a:lnTo>
                    <a:pt x="3476" y="2106"/>
                  </a:lnTo>
                  <a:lnTo>
                    <a:pt x="3476" y="2106"/>
                  </a:lnTo>
                  <a:lnTo>
                    <a:pt x="3469" y="2339"/>
                  </a:lnTo>
                  <a:lnTo>
                    <a:pt x="3440" y="2557"/>
                  </a:lnTo>
                  <a:lnTo>
                    <a:pt x="3404" y="2767"/>
                  </a:lnTo>
                  <a:lnTo>
                    <a:pt x="3353" y="2963"/>
                  </a:lnTo>
                  <a:lnTo>
                    <a:pt x="3281" y="3152"/>
                  </a:lnTo>
                  <a:lnTo>
                    <a:pt x="3244" y="3239"/>
                  </a:lnTo>
                  <a:lnTo>
                    <a:pt x="3201" y="3327"/>
                  </a:lnTo>
                  <a:lnTo>
                    <a:pt x="3157" y="3406"/>
                  </a:lnTo>
                  <a:lnTo>
                    <a:pt x="3106" y="3486"/>
                  </a:lnTo>
                  <a:lnTo>
                    <a:pt x="3055" y="3559"/>
                  </a:lnTo>
                  <a:lnTo>
                    <a:pt x="2998" y="3632"/>
                  </a:lnTo>
                  <a:lnTo>
                    <a:pt x="2939" y="3697"/>
                  </a:lnTo>
                  <a:lnTo>
                    <a:pt x="2882" y="3763"/>
                  </a:lnTo>
                  <a:lnTo>
                    <a:pt x="2816" y="3820"/>
                  </a:lnTo>
                  <a:lnTo>
                    <a:pt x="2751" y="3879"/>
                  </a:lnTo>
                  <a:lnTo>
                    <a:pt x="2678" y="3930"/>
                  </a:lnTo>
                  <a:lnTo>
                    <a:pt x="2605" y="3981"/>
                  </a:lnTo>
                  <a:lnTo>
                    <a:pt x="2525" y="4024"/>
                  </a:lnTo>
                  <a:lnTo>
                    <a:pt x="2446" y="4060"/>
                  </a:lnTo>
                  <a:lnTo>
                    <a:pt x="2366" y="4097"/>
                  </a:lnTo>
                  <a:lnTo>
                    <a:pt x="2279" y="4125"/>
                  </a:lnTo>
                  <a:lnTo>
                    <a:pt x="2192" y="4155"/>
                  </a:lnTo>
                  <a:lnTo>
                    <a:pt x="2105" y="4176"/>
                  </a:lnTo>
                  <a:lnTo>
                    <a:pt x="2010" y="4191"/>
                  </a:lnTo>
                  <a:lnTo>
                    <a:pt x="1916" y="4205"/>
                  </a:lnTo>
                  <a:lnTo>
                    <a:pt x="1822" y="4213"/>
                  </a:lnTo>
                  <a:lnTo>
                    <a:pt x="1720" y="4220"/>
                  </a:lnTo>
                  <a:close/>
                  <a:moveTo>
                    <a:pt x="2475" y="1047"/>
                  </a:moveTo>
                  <a:lnTo>
                    <a:pt x="2475" y="1047"/>
                  </a:lnTo>
                  <a:lnTo>
                    <a:pt x="2432" y="973"/>
                  </a:lnTo>
                  <a:lnTo>
                    <a:pt x="2388" y="901"/>
                  </a:lnTo>
                  <a:lnTo>
                    <a:pt x="2344" y="850"/>
                  </a:lnTo>
                  <a:lnTo>
                    <a:pt x="2293" y="799"/>
                  </a:lnTo>
                  <a:lnTo>
                    <a:pt x="2242" y="755"/>
                  </a:lnTo>
                  <a:lnTo>
                    <a:pt x="2192" y="719"/>
                  </a:lnTo>
                  <a:lnTo>
                    <a:pt x="2141" y="690"/>
                  </a:lnTo>
                  <a:lnTo>
                    <a:pt x="2090" y="662"/>
                  </a:lnTo>
                  <a:lnTo>
                    <a:pt x="1989" y="625"/>
                  </a:lnTo>
                  <a:lnTo>
                    <a:pt x="1894" y="611"/>
                  </a:lnTo>
                  <a:lnTo>
                    <a:pt x="1807" y="596"/>
                  </a:lnTo>
                  <a:lnTo>
                    <a:pt x="1742" y="596"/>
                  </a:lnTo>
                  <a:lnTo>
                    <a:pt x="1742" y="596"/>
                  </a:lnTo>
                  <a:lnTo>
                    <a:pt x="1669" y="603"/>
                  </a:lnTo>
                  <a:lnTo>
                    <a:pt x="1604" y="603"/>
                  </a:lnTo>
                  <a:lnTo>
                    <a:pt x="1539" y="618"/>
                  </a:lnTo>
                  <a:lnTo>
                    <a:pt x="1481" y="632"/>
                  </a:lnTo>
                  <a:lnTo>
                    <a:pt x="1423" y="654"/>
                  </a:lnTo>
                  <a:lnTo>
                    <a:pt x="1365" y="676"/>
                  </a:lnTo>
                  <a:lnTo>
                    <a:pt x="1314" y="705"/>
                  </a:lnTo>
                  <a:lnTo>
                    <a:pt x="1263" y="734"/>
                  </a:lnTo>
                  <a:lnTo>
                    <a:pt x="1176" y="806"/>
                  </a:lnTo>
                  <a:lnTo>
                    <a:pt x="1103" y="886"/>
                  </a:lnTo>
                  <a:lnTo>
                    <a:pt x="1038" y="981"/>
                  </a:lnTo>
                  <a:lnTo>
                    <a:pt x="980" y="1083"/>
                  </a:lnTo>
                  <a:lnTo>
                    <a:pt x="929" y="1199"/>
                  </a:lnTo>
                  <a:lnTo>
                    <a:pt x="893" y="1315"/>
                  </a:lnTo>
                  <a:lnTo>
                    <a:pt x="856" y="1446"/>
                  </a:lnTo>
                  <a:lnTo>
                    <a:pt x="835" y="1575"/>
                  </a:lnTo>
                  <a:lnTo>
                    <a:pt x="813" y="1706"/>
                  </a:lnTo>
                  <a:lnTo>
                    <a:pt x="806" y="1844"/>
                  </a:lnTo>
                  <a:lnTo>
                    <a:pt x="799" y="1983"/>
                  </a:lnTo>
                  <a:lnTo>
                    <a:pt x="799" y="2121"/>
                  </a:lnTo>
                  <a:lnTo>
                    <a:pt x="799" y="2121"/>
                  </a:lnTo>
                  <a:lnTo>
                    <a:pt x="799" y="2324"/>
                  </a:lnTo>
                  <a:lnTo>
                    <a:pt x="806" y="2440"/>
                  </a:lnTo>
                  <a:lnTo>
                    <a:pt x="820" y="2557"/>
                  </a:lnTo>
                  <a:lnTo>
                    <a:pt x="842" y="2680"/>
                  </a:lnTo>
                  <a:lnTo>
                    <a:pt x="864" y="2804"/>
                  </a:lnTo>
                  <a:lnTo>
                    <a:pt x="900" y="2934"/>
                  </a:lnTo>
                  <a:lnTo>
                    <a:pt x="943" y="3050"/>
                  </a:lnTo>
                  <a:lnTo>
                    <a:pt x="994" y="3166"/>
                  </a:lnTo>
                  <a:lnTo>
                    <a:pt x="1059" y="3276"/>
                  </a:lnTo>
                  <a:lnTo>
                    <a:pt x="1133" y="3370"/>
                  </a:lnTo>
                  <a:lnTo>
                    <a:pt x="1176" y="3414"/>
                  </a:lnTo>
                  <a:lnTo>
                    <a:pt x="1220" y="3457"/>
                  </a:lnTo>
                  <a:lnTo>
                    <a:pt x="1270" y="3494"/>
                  </a:lnTo>
                  <a:lnTo>
                    <a:pt x="1328" y="3522"/>
                  </a:lnTo>
                  <a:lnTo>
                    <a:pt x="1379" y="3552"/>
                  </a:lnTo>
                  <a:lnTo>
                    <a:pt x="1444" y="3573"/>
                  </a:lnTo>
                  <a:lnTo>
                    <a:pt x="1509" y="3596"/>
                  </a:lnTo>
                  <a:lnTo>
                    <a:pt x="1575" y="3610"/>
                  </a:lnTo>
                  <a:lnTo>
                    <a:pt x="1648" y="3617"/>
                  </a:lnTo>
                  <a:lnTo>
                    <a:pt x="1727" y="3624"/>
                  </a:lnTo>
                  <a:lnTo>
                    <a:pt x="1727" y="3624"/>
                  </a:lnTo>
                  <a:lnTo>
                    <a:pt x="1792" y="3617"/>
                  </a:lnTo>
                  <a:lnTo>
                    <a:pt x="1858" y="3610"/>
                  </a:lnTo>
                  <a:lnTo>
                    <a:pt x="1923" y="3596"/>
                  </a:lnTo>
                  <a:lnTo>
                    <a:pt x="1982" y="3581"/>
                  </a:lnTo>
                  <a:lnTo>
                    <a:pt x="2047" y="3559"/>
                  </a:lnTo>
                  <a:lnTo>
                    <a:pt x="2098" y="3537"/>
                  </a:lnTo>
                  <a:lnTo>
                    <a:pt x="2199" y="3479"/>
                  </a:lnTo>
                  <a:lnTo>
                    <a:pt x="2293" y="3406"/>
                  </a:lnTo>
                  <a:lnTo>
                    <a:pt x="2373" y="3327"/>
                  </a:lnTo>
                  <a:lnTo>
                    <a:pt x="2439" y="3239"/>
                  </a:lnTo>
                  <a:lnTo>
                    <a:pt x="2497" y="3152"/>
                  </a:lnTo>
                  <a:lnTo>
                    <a:pt x="2497" y="3152"/>
                  </a:lnTo>
                  <a:lnTo>
                    <a:pt x="2533" y="3072"/>
                  </a:lnTo>
                  <a:lnTo>
                    <a:pt x="2562" y="2985"/>
                  </a:lnTo>
                  <a:lnTo>
                    <a:pt x="2599" y="2883"/>
                  </a:lnTo>
                  <a:lnTo>
                    <a:pt x="2620" y="2767"/>
                  </a:lnTo>
                  <a:lnTo>
                    <a:pt x="2642" y="2637"/>
                  </a:lnTo>
                  <a:lnTo>
                    <a:pt x="2664" y="2484"/>
                  </a:lnTo>
                  <a:lnTo>
                    <a:pt x="2671" y="2303"/>
                  </a:lnTo>
                  <a:lnTo>
                    <a:pt x="2678" y="2099"/>
                  </a:lnTo>
                  <a:lnTo>
                    <a:pt x="2678" y="2099"/>
                  </a:lnTo>
                  <a:lnTo>
                    <a:pt x="2671" y="1917"/>
                  </a:lnTo>
                  <a:lnTo>
                    <a:pt x="2664" y="1793"/>
                  </a:lnTo>
                  <a:lnTo>
                    <a:pt x="2649" y="1656"/>
                  </a:lnTo>
                  <a:lnTo>
                    <a:pt x="2620" y="1504"/>
                  </a:lnTo>
                  <a:lnTo>
                    <a:pt x="2584" y="1352"/>
                  </a:lnTo>
                  <a:lnTo>
                    <a:pt x="2540" y="1191"/>
                  </a:lnTo>
                  <a:lnTo>
                    <a:pt x="2511" y="1119"/>
                  </a:lnTo>
                  <a:lnTo>
                    <a:pt x="2475" y="104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88" name="Freeform 4"/>
            <p:cNvSpPr>
              <a:spLocks noChangeArrowheads="1"/>
            </p:cNvSpPr>
            <p:nvPr/>
          </p:nvSpPr>
          <p:spPr bwMode="gray">
            <a:xfrm>
              <a:off x="3756025" y="3233738"/>
              <a:ext cx="1147763" cy="1519237"/>
            </a:xfrm>
            <a:custGeom>
              <a:avLst/>
              <a:gdLst>
                <a:gd name="T0" fmla="*/ 3150 w 3187"/>
                <a:gd name="T1" fmla="*/ 3007 h 4221"/>
                <a:gd name="T2" fmla="*/ 2969 w 3187"/>
                <a:gd name="T3" fmla="*/ 3486 h 4221"/>
                <a:gd name="T4" fmla="*/ 2700 w 3187"/>
                <a:gd name="T5" fmla="*/ 3828 h 4221"/>
                <a:gd name="T6" fmla="*/ 2366 w 3187"/>
                <a:gd name="T7" fmla="*/ 4053 h 4221"/>
                <a:gd name="T8" fmla="*/ 2003 w 3187"/>
                <a:gd name="T9" fmla="*/ 4176 h 4221"/>
                <a:gd name="T10" fmla="*/ 1633 w 3187"/>
                <a:gd name="T11" fmla="*/ 4220 h 4221"/>
                <a:gd name="T12" fmla="*/ 1394 w 3187"/>
                <a:gd name="T13" fmla="*/ 4199 h 4221"/>
                <a:gd name="T14" fmla="*/ 1067 w 3187"/>
                <a:gd name="T15" fmla="*/ 4118 h 4221"/>
                <a:gd name="T16" fmla="*/ 799 w 3187"/>
                <a:gd name="T17" fmla="*/ 3987 h 4221"/>
                <a:gd name="T18" fmla="*/ 581 w 3187"/>
                <a:gd name="T19" fmla="*/ 3806 h 4221"/>
                <a:gd name="T20" fmla="*/ 400 w 3187"/>
                <a:gd name="T21" fmla="*/ 3588 h 4221"/>
                <a:gd name="T22" fmla="*/ 218 w 3187"/>
                <a:gd name="T23" fmla="*/ 3253 h 4221"/>
                <a:gd name="T24" fmla="*/ 58 w 3187"/>
                <a:gd name="T25" fmla="*/ 2731 h 4221"/>
                <a:gd name="T26" fmla="*/ 0 w 3187"/>
                <a:gd name="T27" fmla="*/ 2244 h 4221"/>
                <a:gd name="T28" fmla="*/ 7 w 3187"/>
                <a:gd name="T29" fmla="*/ 1910 h 4221"/>
                <a:gd name="T30" fmla="*/ 94 w 3187"/>
                <a:gd name="T31" fmla="*/ 1330 h 4221"/>
                <a:gd name="T32" fmla="*/ 298 w 3187"/>
                <a:gd name="T33" fmla="*/ 806 h 4221"/>
                <a:gd name="T34" fmla="*/ 443 w 3187"/>
                <a:gd name="T35" fmla="*/ 582 h 4221"/>
                <a:gd name="T36" fmla="*/ 617 w 3187"/>
                <a:gd name="T37" fmla="*/ 385 h 4221"/>
                <a:gd name="T38" fmla="*/ 827 w 3187"/>
                <a:gd name="T39" fmla="*/ 226 h 4221"/>
                <a:gd name="T40" fmla="*/ 1074 w 3187"/>
                <a:gd name="T41" fmla="*/ 109 h 4221"/>
                <a:gd name="T42" fmla="*/ 1350 w 3187"/>
                <a:gd name="T43" fmla="*/ 29 h 4221"/>
                <a:gd name="T44" fmla="*/ 1663 w 3187"/>
                <a:gd name="T45" fmla="*/ 0 h 4221"/>
                <a:gd name="T46" fmla="*/ 1967 w 3187"/>
                <a:gd name="T47" fmla="*/ 29 h 4221"/>
                <a:gd name="T48" fmla="*/ 2373 w 3187"/>
                <a:gd name="T49" fmla="*/ 160 h 4221"/>
                <a:gd name="T50" fmla="*/ 2693 w 3187"/>
                <a:gd name="T51" fmla="*/ 393 h 4221"/>
                <a:gd name="T52" fmla="*/ 2939 w 3187"/>
                <a:gd name="T53" fmla="*/ 719 h 4221"/>
                <a:gd name="T54" fmla="*/ 3114 w 3187"/>
                <a:gd name="T55" fmla="*/ 1134 h 4221"/>
                <a:gd name="T56" fmla="*/ 2497 w 3187"/>
                <a:gd name="T57" fmla="*/ 1526 h 4221"/>
                <a:gd name="T58" fmla="*/ 2424 w 3187"/>
                <a:gd name="T59" fmla="*/ 1242 h 4221"/>
                <a:gd name="T60" fmla="*/ 2330 w 3187"/>
                <a:gd name="T61" fmla="*/ 1010 h 4221"/>
                <a:gd name="T62" fmla="*/ 2185 w 3187"/>
                <a:gd name="T63" fmla="*/ 806 h 4221"/>
                <a:gd name="T64" fmla="*/ 1967 w 3187"/>
                <a:gd name="T65" fmla="*/ 654 h 4221"/>
                <a:gd name="T66" fmla="*/ 1669 w 3187"/>
                <a:gd name="T67" fmla="*/ 596 h 4221"/>
                <a:gd name="T68" fmla="*/ 1524 w 3187"/>
                <a:gd name="T69" fmla="*/ 611 h 4221"/>
                <a:gd name="T70" fmla="*/ 1336 w 3187"/>
                <a:gd name="T71" fmla="*/ 676 h 4221"/>
                <a:gd name="T72" fmla="*/ 1183 w 3187"/>
                <a:gd name="T73" fmla="*/ 778 h 4221"/>
                <a:gd name="T74" fmla="*/ 1031 w 3187"/>
                <a:gd name="T75" fmla="*/ 973 h 4221"/>
                <a:gd name="T76" fmla="*/ 886 w 3187"/>
                <a:gd name="T77" fmla="*/ 1330 h 4221"/>
                <a:gd name="T78" fmla="*/ 813 w 3187"/>
                <a:gd name="T79" fmla="*/ 1700 h 4221"/>
                <a:gd name="T80" fmla="*/ 799 w 3187"/>
                <a:gd name="T81" fmla="*/ 2085 h 4221"/>
                <a:gd name="T82" fmla="*/ 842 w 3187"/>
                <a:gd name="T83" fmla="*/ 2665 h 4221"/>
                <a:gd name="T84" fmla="*/ 966 w 3187"/>
                <a:gd name="T85" fmla="*/ 3079 h 4221"/>
                <a:gd name="T86" fmla="*/ 1147 w 3187"/>
                <a:gd name="T87" fmla="*/ 3363 h 4221"/>
                <a:gd name="T88" fmla="*/ 1372 w 3187"/>
                <a:gd name="T89" fmla="*/ 3522 h 4221"/>
                <a:gd name="T90" fmla="*/ 1612 w 3187"/>
                <a:gd name="T91" fmla="*/ 3596 h 4221"/>
                <a:gd name="T92" fmla="*/ 1764 w 3187"/>
                <a:gd name="T93" fmla="*/ 3596 h 4221"/>
                <a:gd name="T94" fmla="*/ 1974 w 3187"/>
                <a:gd name="T95" fmla="*/ 3537 h 4221"/>
                <a:gd name="T96" fmla="*/ 2163 w 3187"/>
                <a:gd name="T97" fmla="*/ 3428 h 4221"/>
                <a:gd name="T98" fmla="*/ 2316 w 3187"/>
                <a:gd name="T99" fmla="*/ 3253 h 4221"/>
                <a:gd name="T100" fmla="*/ 2439 w 3187"/>
                <a:gd name="T101" fmla="*/ 3021 h 4221"/>
                <a:gd name="T102" fmla="*/ 2497 w 3187"/>
                <a:gd name="T103" fmla="*/ 2731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87" h="4221">
                  <a:moveTo>
                    <a:pt x="3186" y="2811"/>
                  </a:moveTo>
                  <a:lnTo>
                    <a:pt x="3186" y="2811"/>
                  </a:lnTo>
                  <a:lnTo>
                    <a:pt x="3150" y="3007"/>
                  </a:lnTo>
                  <a:lnTo>
                    <a:pt x="3099" y="3181"/>
                  </a:lnTo>
                  <a:lnTo>
                    <a:pt x="3041" y="3341"/>
                  </a:lnTo>
                  <a:lnTo>
                    <a:pt x="2969" y="3486"/>
                  </a:lnTo>
                  <a:lnTo>
                    <a:pt x="2888" y="3617"/>
                  </a:lnTo>
                  <a:lnTo>
                    <a:pt x="2795" y="3733"/>
                  </a:lnTo>
                  <a:lnTo>
                    <a:pt x="2700" y="3828"/>
                  </a:lnTo>
                  <a:lnTo>
                    <a:pt x="2591" y="3922"/>
                  </a:lnTo>
                  <a:lnTo>
                    <a:pt x="2482" y="3995"/>
                  </a:lnTo>
                  <a:lnTo>
                    <a:pt x="2366" y="4053"/>
                  </a:lnTo>
                  <a:lnTo>
                    <a:pt x="2250" y="4111"/>
                  </a:lnTo>
                  <a:lnTo>
                    <a:pt x="2127" y="4148"/>
                  </a:lnTo>
                  <a:lnTo>
                    <a:pt x="2003" y="4176"/>
                  </a:lnTo>
                  <a:lnTo>
                    <a:pt x="1880" y="4199"/>
                  </a:lnTo>
                  <a:lnTo>
                    <a:pt x="1756" y="4213"/>
                  </a:lnTo>
                  <a:lnTo>
                    <a:pt x="1633" y="4220"/>
                  </a:lnTo>
                  <a:lnTo>
                    <a:pt x="1633" y="4220"/>
                  </a:lnTo>
                  <a:lnTo>
                    <a:pt x="1510" y="4213"/>
                  </a:lnTo>
                  <a:lnTo>
                    <a:pt x="1394" y="4199"/>
                  </a:lnTo>
                  <a:lnTo>
                    <a:pt x="1277" y="4184"/>
                  </a:lnTo>
                  <a:lnTo>
                    <a:pt x="1169" y="4155"/>
                  </a:lnTo>
                  <a:lnTo>
                    <a:pt x="1067" y="4118"/>
                  </a:lnTo>
                  <a:lnTo>
                    <a:pt x="973" y="4082"/>
                  </a:lnTo>
                  <a:lnTo>
                    <a:pt x="886" y="4038"/>
                  </a:lnTo>
                  <a:lnTo>
                    <a:pt x="799" y="3987"/>
                  </a:lnTo>
                  <a:lnTo>
                    <a:pt x="719" y="3930"/>
                  </a:lnTo>
                  <a:lnTo>
                    <a:pt x="646" y="3871"/>
                  </a:lnTo>
                  <a:lnTo>
                    <a:pt x="581" y="3806"/>
                  </a:lnTo>
                  <a:lnTo>
                    <a:pt x="516" y="3733"/>
                  </a:lnTo>
                  <a:lnTo>
                    <a:pt x="457" y="3661"/>
                  </a:lnTo>
                  <a:lnTo>
                    <a:pt x="400" y="3588"/>
                  </a:lnTo>
                  <a:lnTo>
                    <a:pt x="349" y="3508"/>
                  </a:lnTo>
                  <a:lnTo>
                    <a:pt x="305" y="3428"/>
                  </a:lnTo>
                  <a:lnTo>
                    <a:pt x="218" y="3253"/>
                  </a:lnTo>
                  <a:lnTo>
                    <a:pt x="153" y="3086"/>
                  </a:lnTo>
                  <a:lnTo>
                    <a:pt x="102" y="2906"/>
                  </a:lnTo>
                  <a:lnTo>
                    <a:pt x="58" y="2731"/>
                  </a:lnTo>
                  <a:lnTo>
                    <a:pt x="29" y="2563"/>
                  </a:lnTo>
                  <a:lnTo>
                    <a:pt x="15" y="2396"/>
                  </a:lnTo>
                  <a:lnTo>
                    <a:pt x="0" y="2244"/>
                  </a:lnTo>
                  <a:lnTo>
                    <a:pt x="0" y="2106"/>
                  </a:lnTo>
                  <a:lnTo>
                    <a:pt x="0" y="2106"/>
                  </a:lnTo>
                  <a:lnTo>
                    <a:pt x="7" y="1910"/>
                  </a:lnTo>
                  <a:lnTo>
                    <a:pt x="22" y="1714"/>
                  </a:lnTo>
                  <a:lnTo>
                    <a:pt x="51" y="1519"/>
                  </a:lnTo>
                  <a:lnTo>
                    <a:pt x="94" y="1330"/>
                  </a:lnTo>
                  <a:lnTo>
                    <a:pt x="145" y="1148"/>
                  </a:lnTo>
                  <a:lnTo>
                    <a:pt x="218" y="973"/>
                  </a:lnTo>
                  <a:lnTo>
                    <a:pt x="298" y="806"/>
                  </a:lnTo>
                  <a:lnTo>
                    <a:pt x="341" y="734"/>
                  </a:lnTo>
                  <a:lnTo>
                    <a:pt x="392" y="654"/>
                  </a:lnTo>
                  <a:lnTo>
                    <a:pt x="443" y="582"/>
                  </a:lnTo>
                  <a:lnTo>
                    <a:pt x="501" y="516"/>
                  </a:lnTo>
                  <a:lnTo>
                    <a:pt x="559" y="451"/>
                  </a:lnTo>
                  <a:lnTo>
                    <a:pt x="617" y="385"/>
                  </a:lnTo>
                  <a:lnTo>
                    <a:pt x="690" y="327"/>
                  </a:lnTo>
                  <a:lnTo>
                    <a:pt x="755" y="277"/>
                  </a:lnTo>
                  <a:lnTo>
                    <a:pt x="827" y="226"/>
                  </a:lnTo>
                  <a:lnTo>
                    <a:pt x="907" y="182"/>
                  </a:lnTo>
                  <a:lnTo>
                    <a:pt x="987" y="139"/>
                  </a:lnTo>
                  <a:lnTo>
                    <a:pt x="1074" y="109"/>
                  </a:lnTo>
                  <a:lnTo>
                    <a:pt x="1161" y="73"/>
                  </a:lnTo>
                  <a:lnTo>
                    <a:pt x="1256" y="51"/>
                  </a:lnTo>
                  <a:lnTo>
                    <a:pt x="1350" y="29"/>
                  </a:lnTo>
                  <a:lnTo>
                    <a:pt x="1452" y="15"/>
                  </a:lnTo>
                  <a:lnTo>
                    <a:pt x="1553" y="8"/>
                  </a:lnTo>
                  <a:lnTo>
                    <a:pt x="1663" y="0"/>
                  </a:lnTo>
                  <a:lnTo>
                    <a:pt x="1663" y="0"/>
                  </a:lnTo>
                  <a:lnTo>
                    <a:pt x="1822" y="8"/>
                  </a:lnTo>
                  <a:lnTo>
                    <a:pt x="1967" y="29"/>
                  </a:lnTo>
                  <a:lnTo>
                    <a:pt x="2113" y="59"/>
                  </a:lnTo>
                  <a:lnTo>
                    <a:pt x="2243" y="102"/>
                  </a:lnTo>
                  <a:lnTo>
                    <a:pt x="2373" y="160"/>
                  </a:lnTo>
                  <a:lnTo>
                    <a:pt x="2489" y="226"/>
                  </a:lnTo>
                  <a:lnTo>
                    <a:pt x="2591" y="305"/>
                  </a:lnTo>
                  <a:lnTo>
                    <a:pt x="2693" y="393"/>
                  </a:lnTo>
                  <a:lnTo>
                    <a:pt x="2787" y="487"/>
                  </a:lnTo>
                  <a:lnTo>
                    <a:pt x="2867" y="596"/>
                  </a:lnTo>
                  <a:lnTo>
                    <a:pt x="2939" y="719"/>
                  </a:lnTo>
                  <a:lnTo>
                    <a:pt x="3005" y="843"/>
                  </a:lnTo>
                  <a:lnTo>
                    <a:pt x="3063" y="981"/>
                  </a:lnTo>
                  <a:lnTo>
                    <a:pt x="3114" y="1134"/>
                  </a:lnTo>
                  <a:lnTo>
                    <a:pt x="3157" y="1286"/>
                  </a:lnTo>
                  <a:lnTo>
                    <a:pt x="3186" y="1453"/>
                  </a:lnTo>
                  <a:lnTo>
                    <a:pt x="2497" y="1526"/>
                  </a:lnTo>
                  <a:lnTo>
                    <a:pt x="2497" y="1526"/>
                  </a:lnTo>
                  <a:lnTo>
                    <a:pt x="2468" y="1388"/>
                  </a:lnTo>
                  <a:lnTo>
                    <a:pt x="2424" y="1242"/>
                  </a:lnTo>
                  <a:lnTo>
                    <a:pt x="2396" y="1163"/>
                  </a:lnTo>
                  <a:lnTo>
                    <a:pt x="2366" y="1090"/>
                  </a:lnTo>
                  <a:lnTo>
                    <a:pt x="2330" y="1010"/>
                  </a:lnTo>
                  <a:lnTo>
                    <a:pt x="2286" y="937"/>
                  </a:lnTo>
                  <a:lnTo>
                    <a:pt x="2236" y="872"/>
                  </a:lnTo>
                  <a:lnTo>
                    <a:pt x="2185" y="806"/>
                  </a:lnTo>
                  <a:lnTo>
                    <a:pt x="2119" y="749"/>
                  </a:lnTo>
                  <a:lnTo>
                    <a:pt x="2047" y="698"/>
                  </a:lnTo>
                  <a:lnTo>
                    <a:pt x="1967" y="654"/>
                  </a:lnTo>
                  <a:lnTo>
                    <a:pt x="1880" y="625"/>
                  </a:lnTo>
                  <a:lnTo>
                    <a:pt x="1779" y="603"/>
                  </a:lnTo>
                  <a:lnTo>
                    <a:pt x="1669" y="596"/>
                  </a:lnTo>
                  <a:lnTo>
                    <a:pt x="1669" y="596"/>
                  </a:lnTo>
                  <a:lnTo>
                    <a:pt x="1589" y="603"/>
                  </a:lnTo>
                  <a:lnTo>
                    <a:pt x="1524" y="611"/>
                  </a:lnTo>
                  <a:lnTo>
                    <a:pt x="1452" y="625"/>
                  </a:lnTo>
                  <a:lnTo>
                    <a:pt x="1394" y="647"/>
                  </a:lnTo>
                  <a:lnTo>
                    <a:pt x="1336" y="676"/>
                  </a:lnTo>
                  <a:lnTo>
                    <a:pt x="1277" y="705"/>
                  </a:lnTo>
                  <a:lnTo>
                    <a:pt x="1234" y="741"/>
                  </a:lnTo>
                  <a:lnTo>
                    <a:pt x="1183" y="778"/>
                  </a:lnTo>
                  <a:lnTo>
                    <a:pt x="1139" y="821"/>
                  </a:lnTo>
                  <a:lnTo>
                    <a:pt x="1103" y="872"/>
                  </a:lnTo>
                  <a:lnTo>
                    <a:pt x="1031" y="973"/>
                  </a:lnTo>
                  <a:lnTo>
                    <a:pt x="973" y="1083"/>
                  </a:lnTo>
                  <a:lnTo>
                    <a:pt x="922" y="1206"/>
                  </a:lnTo>
                  <a:lnTo>
                    <a:pt x="886" y="1330"/>
                  </a:lnTo>
                  <a:lnTo>
                    <a:pt x="856" y="1453"/>
                  </a:lnTo>
                  <a:lnTo>
                    <a:pt x="835" y="1575"/>
                  </a:lnTo>
                  <a:lnTo>
                    <a:pt x="813" y="1700"/>
                  </a:lnTo>
                  <a:lnTo>
                    <a:pt x="799" y="1917"/>
                  </a:lnTo>
                  <a:lnTo>
                    <a:pt x="799" y="2085"/>
                  </a:lnTo>
                  <a:lnTo>
                    <a:pt x="799" y="2085"/>
                  </a:lnTo>
                  <a:lnTo>
                    <a:pt x="799" y="2295"/>
                  </a:lnTo>
                  <a:lnTo>
                    <a:pt x="820" y="2491"/>
                  </a:lnTo>
                  <a:lnTo>
                    <a:pt x="842" y="2665"/>
                  </a:lnTo>
                  <a:lnTo>
                    <a:pt x="878" y="2818"/>
                  </a:lnTo>
                  <a:lnTo>
                    <a:pt x="915" y="2956"/>
                  </a:lnTo>
                  <a:lnTo>
                    <a:pt x="966" y="3079"/>
                  </a:lnTo>
                  <a:lnTo>
                    <a:pt x="1023" y="3188"/>
                  </a:lnTo>
                  <a:lnTo>
                    <a:pt x="1082" y="3283"/>
                  </a:lnTo>
                  <a:lnTo>
                    <a:pt x="1147" y="3363"/>
                  </a:lnTo>
                  <a:lnTo>
                    <a:pt x="1219" y="3428"/>
                  </a:lnTo>
                  <a:lnTo>
                    <a:pt x="1292" y="3479"/>
                  </a:lnTo>
                  <a:lnTo>
                    <a:pt x="1372" y="3522"/>
                  </a:lnTo>
                  <a:lnTo>
                    <a:pt x="1452" y="3559"/>
                  </a:lnTo>
                  <a:lnTo>
                    <a:pt x="1532" y="3581"/>
                  </a:lnTo>
                  <a:lnTo>
                    <a:pt x="1612" y="3596"/>
                  </a:lnTo>
                  <a:lnTo>
                    <a:pt x="1691" y="3596"/>
                  </a:lnTo>
                  <a:lnTo>
                    <a:pt x="1691" y="3596"/>
                  </a:lnTo>
                  <a:lnTo>
                    <a:pt x="1764" y="3596"/>
                  </a:lnTo>
                  <a:lnTo>
                    <a:pt x="1836" y="3581"/>
                  </a:lnTo>
                  <a:lnTo>
                    <a:pt x="1902" y="3566"/>
                  </a:lnTo>
                  <a:lnTo>
                    <a:pt x="1974" y="3537"/>
                  </a:lnTo>
                  <a:lnTo>
                    <a:pt x="2039" y="3508"/>
                  </a:lnTo>
                  <a:lnTo>
                    <a:pt x="2098" y="3471"/>
                  </a:lnTo>
                  <a:lnTo>
                    <a:pt x="2163" y="3428"/>
                  </a:lnTo>
                  <a:lnTo>
                    <a:pt x="2214" y="3370"/>
                  </a:lnTo>
                  <a:lnTo>
                    <a:pt x="2272" y="3312"/>
                  </a:lnTo>
                  <a:lnTo>
                    <a:pt x="2316" y="3253"/>
                  </a:lnTo>
                  <a:lnTo>
                    <a:pt x="2366" y="3181"/>
                  </a:lnTo>
                  <a:lnTo>
                    <a:pt x="2402" y="3101"/>
                  </a:lnTo>
                  <a:lnTo>
                    <a:pt x="2439" y="3021"/>
                  </a:lnTo>
                  <a:lnTo>
                    <a:pt x="2461" y="2927"/>
                  </a:lnTo>
                  <a:lnTo>
                    <a:pt x="2482" y="2832"/>
                  </a:lnTo>
                  <a:lnTo>
                    <a:pt x="2497" y="2731"/>
                  </a:lnTo>
                  <a:lnTo>
                    <a:pt x="3186" y="281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89" name="Freeform 5"/>
            <p:cNvSpPr>
              <a:spLocks noChangeArrowheads="1"/>
            </p:cNvSpPr>
            <p:nvPr/>
          </p:nvSpPr>
          <p:spPr bwMode="gray">
            <a:xfrm>
              <a:off x="4846638" y="3257550"/>
              <a:ext cx="1309687" cy="1473200"/>
            </a:xfrm>
            <a:custGeom>
              <a:avLst/>
              <a:gdLst>
                <a:gd name="T0" fmla="*/ 3635 w 3636"/>
                <a:gd name="T1" fmla="*/ 4090 h 4091"/>
                <a:gd name="T2" fmla="*/ 2851 w 3636"/>
                <a:gd name="T3" fmla="*/ 4090 h 4091"/>
                <a:gd name="T4" fmla="*/ 2517 w 3636"/>
                <a:gd name="T5" fmla="*/ 3116 h 4091"/>
                <a:gd name="T6" fmla="*/ 950 w 3636"/>
                <a:gd name="T7" fmla="*/ 3116 h 4091"/>
                <a:gd name="T8" fmla="*/ 630 w 3636"/>
                <a:gd name="T9" fmla="*/ 4090 h 4091"/>
                <a:gd name="T10" fmla="*/ 0 w 3636"/>
                <a:gd name="T11" fmla="*/ 4090 h 4091"/>
                <a:gd name="T12" fmla="*/ 1356 w 3636"/>
                <a:gd name="T13" fmla="*/ 0 h 4091"/>
                <a:gd name="T14" fmla="*/ 2263 w 3636"/>
                <a:gd name="T15" fmla="*/ 0 h 4091"/>
                <a:gd name="T16" fmla="*/ 3635 w 3636"/>
                <a:gd name="T17" fmla="*/ 4090 h 4091"/>
                <a:gd name="T18" fmla="*/ 2321 w 3636"/>
                <a:gd name="T19" fmla="*/ 2528 h 4091"/>
                <a:gd name="T20" fmla="*/ 1726 w 3636"/>
                <a:gd name="T21" fmla="*/ 698 h 4091"/>
                <a:gd name="T22" fmla="*/ 1131 w 3636"/>
                <a:gd name="T23" fmla="*/ 2528 h 4091"/>
                <a:gd name="T24" fmla="*/ 2321 w 3636"/>
                <a:gd name="T25" fmla="*/ 2528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36" h="4091">
                  <a:moveTo>
                    <a:pt x="3635" y="4090"/>
                  </a:moveTo>
                  <a:lnTo>
                    <a:pt x="2851" y="4090"/>
                  </a:lnTo>
                  <a:lnTo>
                    <a:pt x="2517" y="3116"/>
                  </a:lnTo>
                  <a:lnTo>
                    <a:pt x="950" y="3116"/>
                  </a:lnTo>
                  <a:lnTo>
                    <a:pt x="630" y="4090"/>
                  </a:lnTo>
                  <a:lnTo>
                    <a:pt x="0" y="4090"/>
                  </a:lnTo>
                  <a:lnTo>
                    <a:pt x="1356" y="0"/>
                  </a:lnTo>
                  <a:lnTo>
                    <a:pt x="2263" y="0"/>
                  </a:lnTo>
                  <a:lnTo>
                    <a:pt x="3635" y="4090"/>
                  </a:lnTo>
                  <a:close/>
                  <a:moveTo>
                    <a:pt x="2321" y="2528"/>
                  </a:moveTo>
                  <a:lnTo>
                    <a:pt x="1726" y="698"/>
                  </a:lnTo>
                  <a:lnTo>
                    <a:pt x="1131" y="2528"/>
                  </a:lnTo>
                  <a:lnTo>
                    <a:pt x="2321" y="252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90" name="Freeform 6"/>
            <p:cNvSpPr>
              <a:spLocks noChangeArrowheads="1"/>
            </p:cNvSpPr>
            <p:nvPr/>
          </p:nvSpPr>
          <p:spPr bwMode="gray">
            <a:xfrm>
              <a:off x="6226175" y="3257550"/>
              <a:ext cx="1208088" cy="1473200"/>
            </a:xfrm>
            <a:custGeom>
              <a:avLst/>
              <a:gdLst>
                <a:gd name="T0" fmla="*/ 1509 w 3354"/>
                <a:gd name="T1" fmla="*/ 0 h 4091"/>
                <a:gd name="T2" fmla="*/ 1604 w 3354"/>
                <a:gd name="T3" fmla="*/ 0 h 4091"/>
                <a:gd name="T4" fmla="*/ 1880 w 3354"/>
                <a:gd name="T5" fmla="*/ 30 h 4091"/>
                <a:gd name="T6" fmla="*/ 2039 w 3354"/>
                <a:gd name="T7" fmla="*/ 66 h 4091"/>
                <a:gd name="T8" fmla="*/ 2214 w 3354"/>
                <a:gd name="T9" fmla="*/ 125 h 4091"/>
                <a:gd name="T10" fmla="*/ 2395 w 3354"/>
                <a:gd name="T11" fmla="*/ 218 h 4091"/>
                <a:gd name="T12" fmla="*/ 2583 w 3354"/>
                <a:gd name="T13" fmla="*/ 342 h 4091"/>
                <a:gd name="T14" fmla="*/ 2772 w 3354"/>
                <a:gd name="T15" fmla="*/ 509 h 4091"/>
                <a:gd name="T16" fmla="*/ 2837 w 3354"/>
                <a:gd name="T17" fmla="*/ 589 h 4091"/>
                <a:gd name="T18" fmla="*/ 2968 w 3354"/>
                <a:gd name="T19" fmla="*/ 749 h 4091"/>
                <a:gd name="T20" fmla="*/ 3077 w 3354"/>
                <a:gd name="T21" fmla="*/ 931 h 4091"/>
                <a:gd name="T22" fmla="*/ 3171 w 3354"/>
                <a:gd name="T23" fmla="*/ 1112 h 4091"/>
                <a:gd name="T24" fmla="*/ 3244 w 3354"/>
                <a:gd name="T25" fmla="*/ 1308 h 4091"/>
                <a:gd name="T26" fmla="*/ 3295 w 3354"/>
                <a:gd name="T27" fmla="*/ 1510 h 4091"/>
                <a:gd name="T28" fmla="*/ 3331 w 3354"/>
                <a:gd name="T29" fmla="*/ 1722 h 4091"/>
                <a:gd name="T30" fmla="*/ 3346 w 3354"/>
                <a:gd name="T31" fmla="*/ 1932 h 4091"/>
                <a:gd name="T32" fmla="*/ 3353 w 3354"/>
                <a:gd name="T33" fmla="*/ 2041 h 4091"/>
                <a:gd name="T34" fmla="*/ 3331 w 3354"/>
                <a:gd name="T35" fmla="*/ 2346 h 4091"/>
                <a:gd name="T36" fmla="*/ 3287 w 3354"/>
                <a:gd name="T37" fmla="*/ 2623 h 4091"/>
                <a:gd name="T38" fmla="*/ 3207 w 3354"/>
                <a:gd name="T39" fmla="*/ 2869 h 4091"/>
                <a:gd name="T40" fmla="*/ 3113 w 3354"/>
                <a:gd name="T41" fmla="*/ 3087 h 4091"/>
                <a:gd name="T42" fmla="*/ 3012 w 3354"/>
                <a:gd name="T43" fmla="*/ 3276 h 4091"/>
                <a:gd name="T44" fmla="*/ 2896 w 3354"/>
                <a:gd name="T45" fmla="*/ 3436 h 4091"/>
                <a:gd name="T46" fmla="*/ 2670 w 3354"/>
                <a:gd name="T47" fmla="*/ 3675 h 4091"/>
                <a:gd name="T48" fmla="*/ 2590 w 3354"/>
                <a:gd name="T49" fmla="*/ 3734 h 4091"/>
                <a:gd name="T50" fmla="*/ 2358 w 3354"/>
                <a:gd name="T51" fmla="*/ 3872 h 4091"/>
                <a:gd name="T52" fmla="*/ 2024 w 3354"/>
                <a:gd name="T53" fmla="*/ 3995 h 4091"/>
                <a:gd name="T54" fmla="*/ 1821 w 3354"/>
                <a:gd name="T55" fmla="*/ 4046 h 4091"/>
                <a:gd name="T56" fmla="*/ 1589 w 3354"/>
                <a:gd name="T57" fmla="*/ 4075 h 4091"/>
                <a:gd name="T58" fmla="*/ 1342 w 3354"/>
                <a:gd name="T59" fmla="*/ 4090 h 4091"/>
                <a:gd name="T60" fmla="*/ 0 w 3354"/>
                <a:gd name="T61" fmla="*/ 0 h 4091"/>
                <a:gd name="T62" fmla="*/ 1371 w 3354"/>
                <a:gd name="T63" fmla="*/ 3487 h 4091"/>
                <a:gd name="T64" fmla="*/ 1487 w 3354"/>
                <a:gd name="T65" fmla="*/ 3480 h 4091"/>
                <a:gd name="T66" fmla="*/ 1720 w 3354"/>
                <a:gd name="T67" fmla="*/ 3436 h 4091"/>
                <a:gd name="T68" fmla="*/ 1930 w 3354"/>
                <a:gd name="T69" fmla="*/ 3341 h 4091"/>
                <a:gd name="T70" fmla="*/ 2119 w 3354"/>
                <a:gd name="T71" fmla="*/ 3203 h 4091"/>
                <a:gd name="T72" fmla="*/ 2279 w 3354"/>
                <a:gd name="T73" fmla="*/ 3021 h 4091"/>
                <a:gd name="T74" fmla="*/ 2409 w 3354"/>
                <a:gd name="T75" fmla="*/ 2790 h 4091"/>
                <a:gd name="T76" fmla="*/ 2497 w 3354"/>
                <a:gd name="T77" fmla="*/ 2513 h 4091"/>
                <a:gd name="T78" fmla="*/ 2547 w 3354"/>
                <a:gd name="T79" fmla="*/ 2187 h 4091"/>
                <a:gd name="T80" fmla="*/ 2554 w 3354"/>
                <a:gd name="T81" fmla="*/ 2012 h 4091"/>
                <a:gd name="T82" fmla="*/ 2533 w 3354"/>
                <a:gd name="T83" fmla="*/ 1736 h 4091"/>
                <a:gd name="T84" fmla="*/ 2482 w 3354"/>
                <a:gd name="T85" fmla="*/ 1474 h 4091"/>
                <a:gd name="T86" fmla="*/ 2395 w 3354"/>
                <a:gd name="T87" fmla="*/ 1228 h 4091"/>
                <a:gd name="T88" fmla="*/ 2271 w 3354"/>
                <a:gd name="T89" fmla="*/ 1018 h 4091"/>
                <a:gd name="T90" fmla="*/ 2112 w 3354"/>
                <a:gd name="T91" fmla="*/ 836 h 4091"/>
                <a:gd name="T92" fmla="*/ 1923 w 3354"/>
                <a:gd name="T93" fmla="*/ 698 h 4091"/>
                <a:gd name="T94" fmla="*/ 1705 w 3354"/>
                <a:gd name="T95" fmla="*/ 611 h 4091"/>
                <a:gd name="T96" fmla="*/ 1458 w 3354"/>
                <a:gd name="T97" fmla="*/ 582 h 4091"/>
                <a:gd name="T98" fmla="*/ 754 w 3354"/>
                <a:gd name="T99" fmla="*/ 3487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54" h="4091">
                  <a:moveTo>
                    <a:pt x="0" y="0"/>
                  </a:moveTo>
                  <a:lnTo>
                    <a:pt x="1509" y="0"/>
                  </a:lnTo>
                  <a:lnTo>
                    <a:pt x="1509" y="0"/>
                  </a:lnTo>
                  <a:lnTo>
                    <a:pt x="1604" y="0"/>
                  </a:lnTo>
                  <a:lnTo>
                    <a:pt x="1734" y="8"/>
                  </a:lnTo>
                  <a:lnTo>
                    <a:pt x="1880" y="30"/>
                  </a:lnTo>
                  <a:lnTo>
                    <a:pt x="1959" y="44"/>
                  </a:lnTo>
                  <a:lnTo>
                    <a:pt x="2039" y="66"/>
                  </a:lnTo>
                  <a:lnTo>
                    <a:pt x="2126" y="95"/>
                  </a:lnTo>
                  <a:lnTo>
                    <a:pt x="2214" y="125"/>
                  </a:lnTo>
                  <a:lnTo>
                    <a:pt x="2300" y="168"/>
                  </a:lnTo>
                  <a:lnTo>
                    <a:pt x="2395" y="218"/>
                  </a:lnTo>
                  <a:lnTo>
                    <a:pt x="2489" y="277"/>
                  </a:lnTo>
                  <a:lnTo>
                    <a:pt x="2583" y="342"/>
                  </a:lnTo>
                  <a:lnTo>
                    <a:pt x="2678" y="422"/>
                  </a:lnTo>
                  <a:lnTo>
                    <a:pt x="2772" y="509"/>
                  </a:lnTo>
                  <a:lnTo>
                    <a:pt x="2772" y="509"/>
                  </a:lnTo>
                  <a:lnTo>
                    <a:pt x="2837" y="589"/>
                  </a:lnTo>
                  <a:lnTo>
                    <a:pt x="2910" y="669"/>
                  </a:lnTo>
                  <a:lnTo>
                    <a:pt x="2968" y="749"/>
                  </a:lnTo>
                  <a:lnTo>
                    <a:pt x="3026" y="836"/>
                  </a:lnTo>
                  <a:lnTo>
                    <a:pt x="3077" y="931"/>
                  </a:lnTo>
                  <a:lnTo>
                    <a:pt x="3128" y="1018"/>
                  </a:lnTo>
                  <a:lnTo>
                    <a:pt x="3171" y="1112"/>
                  </a:lnTo>
                  <a:lnTo>
                    <a:pt x="3207" y="1214"/>
                  </a:lnTo>
                  <a:lnTo>
                    <a:pt x="3244" y="1308"/>
                  </a:lnTo>
                  <a:lnTo>
                    <a:pt x="3273" y="1410"/>
                  </a:lnTo>
                  <a:lnTo>
                    <a:pt x="3295" y="1510"/>
                  </a:lnTo>
                  <a:lnTo>
                    <a:pt x="3316" y="1620"/>
                  </a:lnTo>
                  <a:lnTo>
                    <a:pt x="3331" y="1722"/>
                  </a:lnTo>
                  <a:lnTo>
                    <a:pt x="3346" y="1830"/>
                  </a:lnTo>
                  <a:lnTo>
                    <a:pt x="3346" y="1932"/>
                  </a:lnTo>
                  <a:lnTo>
                    <a:pt x="3353" y="2041"/>
                  </a:lnTo>
                  <a:lnTo>
                    <a:pt x="3353" y="2041"/>
                  </a:lnTo>
                  <a:lnTo>
                    <a:pt x="3346" y="2201"/>
                  </a:lnTo>
                  <a:lnTo>
                    <a:pt x="3331" y="2346"/>
                  </a:lnTo>
                  <a:lnTo>
                    <a:pt x="3309" y="2492"/>
                  </a:lnTo>
                  <a:lnTo>
                    <a:pt x="3287" y="2623"/>
                  </a:lnTo>
                  <a:lnTo>
                    <a:pt x="3251" y="2753"/>
                  </a:lnTo>
                  <a:lnTo>
                    <a:pt x="3207" y="2869"/>
                  </a:lnTo>
                  <a:lnTo>
                    <a:pt x="3164" y="2985"/>
                  </a:lnTo>
                  <a:lnTo>
                    <a:pt x="3113" y="3087"/>
                  </a:lnTo>
                  <a:lnTo>
                    <a:pt x="3063" y="3182"/>
                  </a:lnTo>
                  <a:lnTo>
                    <a:pt x="3012" y="3276"/>
                  </a:lnTo>
                  <a:lnTo>
                    <a:pt x="2953" y="3356"/>
                  </a:lnTo>
                  <a:lnTo>
                    <a:pt x="2896" y="3436"/>
                  </a:lnTo>
                  <a:lnTo>
                    <a:pt x="2780" y="3567"/>
                  </a:lnTo>
                  <a:lnTo>
                    <a:pt x="2670" y="3675"/>
                  </a:lnTo>
                  <a:lnTo>
                    <a:pt x="2670" y="3675"/>
                  </a:lnTo>
                  <a:lnTo>
                    <a:pt x="2590" y="3734"/>
                  </a:lnTo>
                  <a:lnTo>
                    <a:pt x="2489" y="3799"/>
                  </a:lnTo>
                  <a:lnTo>
                    <a:pt x="2358" y="3872"/>
                  </a:lnTo>
                  <a:lnTo>
                    <a:pt x="2206" y="3937"/>
                  </a:lnTo>
                  <a:lnTo>
                    <a:pt x="2024" y="3995"/>
                  </a:lnTo>
                  <a:lnTo>
                    <a:pt x="1923" y="4024"/>
                  </a:lnTo>
                  <a:lnTo>
                    <a:pt x="1821" y="4046"/>
                  </a:lnTo>
                  <a:lnTo>
                    <a:pt x="1705" y="4068"/>
                  </a:lnTo>
                  <a:lnTo>
                    <a:pt x="1589" y="4075"/>
                  </a:lnTo>
                  <a:lnTo>
                    <a:pt x="1466" y="4090"/>
                  </a:lnTo>
                  <a:lnTo>
                    <a:pt x="1342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754" y="3487"/>
                  </a:moveTo>
                  <a:lnTo>
                    <a:pt x="1371" y="3487"/>
                  </a:lnTo>
                  <a:lnTo>
                    <a:pt x="1371" y="3487"/>
                  </a:lnTo>
                  <a:lnTo>
                    <a:pt x="1487" y="3480"/>
                  </a:lnTo>
                  <a:lnTo>
                    <a:pt x="1604" y="3465"/>
                  </a:lnTo>
                  <a:lnTo>
                    <a:pt x="1720" y="3436"/>
                  </a:lnTo>
                  <a:lnTo>
                    <a:pt x="1829" y="3400"/>
                  </a:lnTo>
                  <a:lnTo>
                    <a:pt x="1930" y="3341"/>
                  </a:lnTo>
                  <a:lnTo>
                    <a:pt x="2024" y="3283"/>
                  </a:lnTo>
                  <a:lnTo>
                    <a:pt x="2119" y="3203"/>
                  </a:lnTo>
                  <a:lnTo>
                    <a:pt x="2199" y="3123"/>
                  </a:lnTo>
                  <a:lnTo>
                    <a:pt x="2279" y="3021"/>
                  </a:lnTo>
                  <a:lnTo>
                    <a:pt x="2351" y="2913"/>
                  </a:lnTo>
                  <a:lnTo>
                    <a:pt x="2409" y="2790"/>
                  </a:lnTo>
                  <a:lnTo>
                    <a:pt x="2460" y="2659"/>
                  </a:lnTo>
                  <a:lnTo>
                    <a:pt x="2497" y="2513"/>
                  </a:lnTo>
                  <a:lnTo>
                    <a:pt x="2533" y="2361"/>
                  </a:lnTo>
                  <a:lnTo>
                    <a:pt x="2547" y="2187"/>
                  </a:lnTo>
                  <a:lnTo>
                    <a:pt x="2554" y="2012"/>
                  </a:lnTo>
                  <a:lnTo>
                    <a:pt x="2554" y="2012"/>
                  </a:lnTo>
                  <a:lnTo>
                    <a:pt x="2547" y="1874"/>
                  </a:lnTo>
                  <a:lnTo>
                    <a:pt x="2533" y="1736"/>
                  </a:lnTo>
                  <a:lnTo>
                    <a:pt x="2511" y="1598"/>
                  </a:lnTo>
                  <a:lnTo>
                    <a:pt x="2482" y="1474"/>
                  </a:lnTo>
                  <a:lnTo>
                    <a:pt x="2438" y="1344"/>
                  </a:lnTo>
                  <a:lnTo>
                    <a:pt x="2395" y="1228"/>
                  </a:lnTo>
                  <a:lnTo>
                    <a:pt x="2337" y="1120"/>
                  </a:lnTo>
                  <a:lnTo>
                    <a:pt x="2271" y="1018"/>
                  </a:lnTo>
                  <a:lnTo>
                    <a:pt x="2191" y="923"/>
                  </a:lnTo>
                  <a:lnTo>
                    <a:pt x="2112" y="836"/>
                  </a:lnTo>
                  <a:lnTo>
                    <a:pt x="2024" y="764"/>
                  </a:lnTo>
                  <a:lnTo>
                    <a:pt x="1923" y="698"/>
                  </a:lnTo>
                  <a:lnTo>
                    <a:pt x="1821" y="647"/>
                  </a:lnTo>
                  <a:lnTo>
                    <a:pt x="1705" y="611"/>
                  </a:lnTo>
                  <a:lnTo>
                    <a:pt x="1582" y="589"/>
                  </a:lnTo>
                  <a:lnTo>
                    <a:pt x="1458" y="582"/>
                  </a:lnTo>
                  <a:lnTo>
                    <a:pt x="754" y="582"/>
                  </a:lnTo>
                  <a:lnTo>
                    <a:pt x="754" y="348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91" name="Freeform 7"/>
            <p:cNvSpPr>
              <a:spLocks noChangeArrowheads="1"/>
            </p:cNvSpPr>
            <p:nvPr/>
          </p:nvSpPr>
          <p:spPr bwMode="gray">
            <a:xfrm>
              <a:off x="7521575" y="3257550"/>
              <a:ext cx="957263" cy="1473200"/>
            </a:xfrm>
            <a:custGeom>
              <a:avLst/>
              <a:gdLst>
                <a:gd name="T0" fmla="*/ 0 w 2658"/>
                <a:gd name="T1" fmla="*/ 4090 h 4091"/>
                <a:gd name="T2" fmla="*/ 0 w 2658"/>
                <a:gd name="T3" fmla="*/ 0 h 4091"/>
                <a:gd name="T4" fmla="*/ 2635 w 2658"/>
                <a:gd name="T5" fmla="*/ 0 h 4091"/>
                <a:gd name="T6" fmla="*/ 2635 w 2658"/>
                <a:gd name="T7" fmla="*/ 603 h 4091"/>
                <a:gd name="T8" fmla="*/ 741 w 2658"/>
                <a:gd name="T9" fmla="*/ 603 h 4091"/>
                <a:gd name="T10" fmla="*/ 741 w 2658"/>
                <a:gd name="T11" fmla="*/ 1714 h 4091"/>
                <a:gd name="T12" fmla="*/ 2258 w 2658"/>
                <a:gd name="T13" fmla="*/ 1714 h 4091"/>
                <a:gd name="T14" fmla="*/ 2258 w 2658"/>
                <a:gd name="T15" fmla="*/ 2310 h 4091"/>
                <a:gd name="T16" fmla="*/ 741 w 2658"/>
                <a:gd name="T17" fmla="*/ 2310 h 4091"/>
                <a:gd name="T18" fmla="*/ 741 w 2658"/>
                <a:gd name="T19" fmla="*/ 3457 h 4091"/>
                <a:gd name="T20" fmla="*/ 2657 w 2658"/>
                <a:gd name="T21" fmla="*/ 3457 h 4091"/>
                <a:gd name="T22" fmla="*/ 2657 w 2658"/>
                <a:gd name="T23" fmla="*/ 4090 h 4091"/>
                <a:gd name="T24" fmla="*/ 0 w 2658"/>
                <a:gd name="T25" fmla="*/ 4090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8" h="4091">
                  <a:moveTo>
                    <a:pt x="0" y="4090"/>
                  </a:moveTo>
                  <a:lnTo>
                    <a:pt x="0" y="0"/>
                  </a:lnTo>
                  <a:lnTo>
                    <a:pt x="2635" y="0"/>
                  </a:lnTo>
                  <a:lnTo>
                    <a:pt x="2635" y="603"/>
                  </a:lnTo>
                  <a:lnTo>
                    <a:pt x="741" y="603"/>
                  </a:lnTo>
                  <a:lnTo>
                    <a:pt x="741" y="1714"/>
                  </a:lnTo>
                  <a:lnTo>
                    <a:pt x="2258" y="1714"/>
                  </a:lnTo>
                  <a:lnTo>
                    <a:pt x="2258" y="2310"/>
                  </a:lnTo>
                  <a:lnTo>
                    <a:pt x="741" y="2310"/>
                  </a:lnTo>
                  <a:lnTo>
                    <a:pt x="741" y="3457"/>
                  </a:lnTo>
                  <a:lnTo>
                    <a:pt x="2657" y="3457"/>
                  </a:lnTo>
                  <a:lnTo>
                    <a:pt x="2657" y="4090"/>
                  </a:lnTo>
                  <a:lnTo>
                    <a:pt x="0" y="409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92" name="Freeform 8"/>
            <p:cNvSpPr>
              <a:spLocks noChangeArrowheads="1"/>
            </p:cNvSpPr>
            <p:nvPr/>
          </p:nvSpPr>
          <p:spPr bwMode="gray">
            <a:xfrm>
              <a:off x="9901238" y="2816225"/>
              <a:ext cx="190500" cy="192088"/>
            </a:xfrm>
            <a:custGeom>
              <a:avLst/>
              <a:gdLst>
                <a:gd name="T0" fmla="*/ 530 w 531"/>
                <a:gd name="T1" fmla="*/ 262 h 532"/>
                <a:gd name="T2" fmla="*/ 515 w 531"/>
                <a:gd name="T3" fmla="*/ 364 h 532"/>
                <a:gd name="T4" fmla="*/ 458 w 531"/>
                <a:gd name="T5" fmla="*/ 451 h 532"/>
                <a:gd name="T6" fmla="*/ 414 w 531"/>
                <a:gd name="T7" fmla="*/ 487 h 532"/>
                <a:gd name="T8" fmla="*/ 319 w 531"/>
                <a:gd name="T9" fmla="*/ 523 h 532"/>
                <a:gd name="T10" fmla="*/ 268 w 531"/>
                <a:gd name="T11" fmla="*/ 531 h 532"/>
                <a:gd name="T12" fmla="*/ 167 w 531"/>
                <a:gd name="T13" fmla="*/ 508 h 532"/>
                <a:gd name="T14" fmla="*/ 80 w 531"/>
                <a:gd name="T15" fmla="*/ 451 h 532"/>
                <a:gd name="T16" fmla="*/ 44 w 531"/>
                <a:gd name="T17" fmla="*/ 407 h 532"/>
                <a:gd name="T18" fmla="*/ 8 w 531"/>
                <a:gd name="T19" fmla="*/ 313 h 532"/>
                <a:gd name="T20" fmla="*/ 0 w 531"/>
                <a:gd name="T21" fmla="*/ 262 h 532"/>
                <a:gd name="T22" fmla="*/ 22 w 531"/>
                <a:gd name="T23" fmla="*/ 160 h 532"/>
                <a:gd name="T24" fmla="*/ 80 w 531"/>
                <a:gd name="T25" fmla="*/ 72 h 532"/>
                <a:gd name="T26" fmla="*/ 116 w 531"/>
                <a:gd name="T27" fmla="*/ 44 h 532"/>
                <a:gd name="T28" fmla="*/ 211 w 531"/>
                <a:gd name="T29" fmla="*/ 0 h 532"/>
                <a:gd name="T30" fmla="*/ 268 w 531"/>
                <a:gd name="T31" fmla="*/ 0 h 532"/>
                <a:gd name="T32" fmla="*/ 370 w 531"/>
                <a:gd name="T33" fmla="*/ 15 h 532"/>
                <a:gd name="T34" fmla="*/ 458 w 531"/>
                <a:gd name="T35" fmla="*/ 72 h 532"/>
                <a:gd name="T36" fmla="*/ 486 w 531"/>
                <a:gd name="T37" fmla="*/ 116 h 532"/>
                <a:gd name="T38" fmla="*/ 530 w 531"/>
                <a:gd name="T39" fmla="*/ 211 h 532"/>
                <a:gd name="T40" fmla="*/ 494 w 531"/>
                <a:gd name="T41" fmla="*/ 262 h 532"/>
                <a:gd name="T42" fmla="*/ 494 w 531"/>
                <a:gd name="T43" fmla="*/ 218 h 532"/>
                <a:gd name="T44" fmla="*/ 458 w 531"/>
                <a:gd name="T45" fmla="*/ 138 h 532"/>
                <a:gd name="T46" fmla="*/ 428 w 531"/>
                <a:gd name="T47" fmla="*/ 102 h 532"/>
                <a:gd name="T48" fmla="*/ 356 w 531"/>
                <a:gd name="T49" fmla="*/ 51 h 532"/>
                <a:gd name="T50" fmla="*/ 268 w 531"/>
                <a:gd name="T51" fmla="*/ 36 h 532"/>
                <a:gd name="T52" fmla="*/ 218 w 531"/>
                <a:gd name="T53" fmla="*/ 36 h 532"/>
                <a:gd name="T54" fmla="*/ 138 w 531"/>
                <a:gd name="T55" fmla="*/ 72 h 532"/>
                <a:gd name="T56" fmla="*/ 102 w 531"/>
                <a:gd name="T57" fmla="*/ 102 h 532"/>
                <a:gd name="T58" fmla="*/ 51 w 531"/>
                <a:gd name="T59" fmla="*/ 174 h 532"/>
                <a:gd name="T60" fmla="*/ 36 w 531"/>
                <a:gd name="T61" fmla="*/ 262 h 532"/>
                <a:gd name="T62" fmla="*/ 44 w 531"/>
                <a:gd name="T63" fmla="*/ 305 h 532"/>
                <a:gd name="T64" fmla="*/ 73 w 531"/>
                <a:gd name="T65" fmla="*/ 392 h 532"/>
                <a:gd name="T66" fmla="*/ 102 w 531"/>
                <a:gd name="T67" fmla="*/ 421 h 532"/>
                <a:gd name="T68" fmla="*/ 182 w 531"/>
                <a:gd name="T69" fmla="*/ 472 h 532"/>
                <a:gd name="T70" fmla="*/ 268 w 531"/>
                <a:gd name="T71" fmla="*/ 494 h 532"/>
                <a:gd name="T72" fmla="*/ 312 w 531"/>
                <a:gd name="T73" fmla="*/ 487 h 532"/>
                <a:gd name="T74" fmla="*/ 392 w 531"/>
                <a:gd name="T75" fmla="*/ 451 h 532"/>
                <a:gd name="T76" fmla="*/ 428 w 531"/>
                <a:gd name="T77" fmla="*/ 421 h 532"/>
                <a:gd name="T78" fmla="*/ 479 w 531"/>
                <a:gd name="T79" fmla="*/ 349 h 532"/>
                <a:gd name="T80" fmla="*/ 494 w 531"/>
                <a:gd name="T81" fmla="*/ 262 h 532"/>
                <a:gd name="T82" fmla="*/ 342 w 531"/>
                <a:gd name="T83" fmla="*/ 421 h 532"/>
                <a:gd name="T84" fmla="*/ 196 w 531"/>
                <a:gd name="T85" fmla="*/ 283 h 532"/>
                <a:gd name="T86" fmla="*/ 152 w 531"/>
                <a:gd name="T87" fmla="*/ 421 h 532"/>
                <a:gd name="T88" fmla="*/ 283 w 531"/>
                <a:gd name="T89" fmla="*/ 109 h 532"/>
                <a:gd name="T90" fmla="*/ 327 w 531"/>
                <a:gd name="T91" fmla="*/ 116 h 532"/>
                <a:gd name="T92" fmla="*/ 363 w 531"/>
                <a:gd name="T93" fmla="*/ 138 h 532"/>
                <a:gd name="T94" fmla="*/ 378 w 531"/>
                <a:gd name="T95" fmla="*/ 167 h 532"/>
                <a:gd name="T96" fmla="*/ 385 w 531"/>
                <a:gd name="T97" fmla="*/ 196 h 532"/>
                <a:gd name="T98" fmla="*/ 370 w 531"/>
                <a:gd name="T99" fmla="*/ 239 h 532"/>
                <a:gd name="T100" fmla="*/ 356 w 531"/>
                <a:gd name="T101" fmla="*/ 262 h 532"/>
                <a:gd name="T102" fmla="*/ 392 w 531"/>
                <a:gd name="T103" fmla="*/ 421 h 532"/>
                <a:gd name="T104" fmla="*/ 276 w 531"/>
                <a:gd name="T105" fmla="*/ 247 h 532"/>
                <a:gd name="T106" fmla="*/ 305 w 531"/>
                <a:gd name="T107" fmla="*/ 247 h 532"/>
                <a:gd name="T108" fmla="*/ 327 w 531"/>
                <a:gd name="T109" fmla="*/ 233 h 532"/>
                <a:gd name="T110" fmla="*/ 342 w 531"/>
                <a:gd name="T111" fmla="*/ 196 h 532"/>
                <a:gd name="T112" fmla="*/ 334 w 531"/>
                <a:gd name="T113" fmla="*/ 174 h 532"/>
                <a:gd name="T114" fmla="*/ 319 w 531"/>
                <a:gd name="T115" fmla="*/ 160 h 532"/>
                <a:gd name="T116" fmla="*/ 283 w 531"/>
                <a:gd name="T117" fmla="*/ 146 h 532"/>
                <a:gd name="T118" fmla="*/ 196 w 531"/>
                <a:gd name="T119" fmla="*/ 247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1" h="532">
                  <a:moveTo>
                    <a:pt x="530" y="262"/>
                  </a:moveTo>
                  <a:lnTo>
                    <a:pt x="530" y="262"/>
                  </a:lnTo>
                  <a:lnTo>
                    <a:pt x="530" y="313"/>
                  </a:lnTo>
                  <a:lnTo>
                    <a:pt x="515" y="364"/>
                  </a:lnTo>
                  <a:lnTo>
                    <a:pt x="486" y="407"/>
                  </a:lnTo>
                  <a:lnTo>
                    <a:pt x="458" y="451"/>
                  </a:lnTo>
                  <a:lnTo>
                    <a:pt x="458" y="451"/>
                  </a:lnTo>
                  <a:lnTo>
                    <a:pt x="414" y="487"/>
                  </a:lnTo>
                  <a:lnTo>
                    <a:pt x="370" y="508"/>
                  </a:lnTo>
                  <a:lnTo>
                    <a:pt x="319" y="523"/>
                  </a:lnTo>
                  <a:lnTo>
                    <a:pt x="268" y="531"/>
                  </a:lnTo>
                  <a:lnTo>
                    <a:pt x="268" y="531"/>
                  </a:lnTo>
                  <a:lnTo>
                    <a:pt x="211" y="523"/>
                  </a:lnTo>
                  <a:lnTo>
                    <a:pt x="167" y="508"/>
                  </a:lnTo>
                  <a:lnTo>
                    <a:pt x="116" y="487"/>
                  </a:lnTo>
                  <a:lnTo>
                    <a:pt x="80" y="451"/>
                  </a:lnTo>
                  <a:lnTo>
                    <a:pt x="80" y="451"/>
                  </a:lnTo>
                  <a:lnTo>
                    <a:pt x="44" y="407"/>
                  </a:lnTo>
                  <a:lnTo>
                    <a:pt x="22" y="364"/>
                  </a:lnTo>
                  <a:lnTo>
                    <a:pt x="8" y="313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8" y="211"/>
                  </a:lnTo>
                  <a:lnTo>
                    <a:pt x="22" y="160"/>
                  </a:lnTo>
                  <a:lnTo>
                    <a:pt x="44" y="116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116" y="44"/>
                  </a:lnTo>
                  <a:lnTo>
                    <a:pt x="167" y="15"/>
                  </a:lnTo>
                  <a:lnTo>
                    <a:pt x="211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319" y="0"/>
                  </a:lnTo>
                  <a:lnTo>
                    <a:pt x="370" y="15"/>
                  </a:lnTo>
                  <a:lnTo>
                    <a:pt x="414" y="44"/>
                  </a:lnTo>
                  <a:lnTo>
                    <a:pt x="458" y="72"/>
                  </a:lnTo>
                  <a:lnTo>
                    <a:pt x="458" y="72"/>
                  </a:lnTo>
                  <a:lnTo>
                    <a:pt x="486" y="116"/>
                  </a:lnTo>
                  <a:lnTo>
                    <a:pt x="515" y="160"/>
                  </a:lnTo>
                  <a:lnTo>
                    <a:pt x="530" y="211"/>
                  </a:lnTo>
                  <a:lnTo>
                    <a:pt x="530" y="262"/>
                  </a:lnTo>
                  <a:close/>
                  <a:moveTo>
                    <a:pt x="494" y="262"/>
                  </a:moveTo>
                  <a:lnTo>
                    <a:pt x="494" y="262"/>
                  </a:lnTo>
                  <a:lnTo>
                    <a:pt x="494" y="218"/>
                  </a:lnTo>
                  <a:lnTo>
                    <a:pt x="479" y="174"/>
                  </a:lnTo>
                  <a:lnTo>
                    <a:pt x="458" y="138"/>
                  </a:lnTo>
                  <a:lnTo>
                    <a:pt x="428" y="102"/>
                  </a:lnTo>
                  <a:lnTo>
                    <a:pt x="428" y="102"/>
                  </a:lnTo>
                  <a:lnTo>
                    <a:pt x="392" y="72"/>
                  </a:lnTo>
                  <a:lnTo>
                    <a:pt x="356" y="51"/>
                  </a:lnTo>
                  <a:lnTo>
                    <a:pt x="312" y="36"/>
                  </a:lnTo>
                  <a:lnTo>
                    <a:pt x="268" y="36"/>
                  </a:lnTo>
                  <a:lnTo>
                    <a:pt x="268" y="36"/>
                  </a:lnTo>
                  <a:lnTo>
                    <a:pt x="218" y="36"/>
                  </a:lnTo>
                  <a:lnTo>
                    <a:pt x="182" y="51"/>
                  </a:lnTo>
                  <a:lnTo>
                    <a:pt x="138" y="72"/>
                  </a:lnTo>
                  <a:lnTo>
                    <a:pt x="102" y="102"/>
                  </a:lnTo>
                  <a:lnTo>
                    <a:pt x="102" y="102"/>
                  </a:lnTo>
                  <a:lnTo>
                    <a:pt x="73" y="138"/>
                  </a:lnTo>
                  <a:lnTo>
                    <a:pt x="51" y="174"/>
                  </a:lnTo>
                  <a:lnTo>
                    <a:pt x="44" y="218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44" y="305"/>
                  </a:lnTo>
                  <a:lnTo>
                    <a:pt x="51" y="349"/>
                  </a:lnTo>
                  <a:lnTo>
                    <a:pt x="73" y="392"/>
                  </a:lnTo>
                  <a:lnTo>
                    <a:pt x="102" y="421"/>
                  </a:lnTo>
                  <a:lnTo>
                    <a:pt x="102" y="421"/>
                  </a:lnTo>
                  <a:lnTo>
                    <a:pt x="138" y="451"/>
                  </a:lnTo>
                  <a:lnTo>
                    <a:pt x="182" y="472"/>
                  </a:lnTo>
                  <a:lnTo>
                    <a:pt x="218" y="487"/>
                  </a:lnTo>
                  <a:lnTo>
                    <a:pt x="268" y="494"/>
                  </a:lnTo>
                  <a:lnTo>
                    <a:pt x="268" y="494"/>
                  </a:lnTo>
                  <a:lnTo>
                    <a:pt x="312" y="487"/>
                  </a:lnTo>
                  <a:lnTo>
                    <a:pt x="356" y="472"/>
                  </a:lnTo>
                  <a:lnTo>
                    <a:pt x="392" y="451"/>
                  </a:lnTo>
                  <a:lnTo>
                    <a:pt x="428" y="421"/>
                  </a:lnTo>
                  <a:lnTo>
                    <a:pt x="428" y="421"/>
                  </a:lnTo>
                  <a:lnTo>
                    <a:pt x="458" y="392"/>
                  </a:lnTo>
                  <a:lnTo>
                    <a:pt x="479" y="349"/>
                  </a:lnTo>
                  <a:lnTo>
                    <a:pt x="494" y="305"/>
                  </a:lnTo>
                  <a:lnTo>
                    <a:pt x="494" y="262"/>
                  </a:lnTo>
                  <a:close/>
                  <a:moveTo>
                    <a:pt x="392" y="421"/>
                  </a:moveTo>
                  <a:lnTo>
                    <a:pt x="342" y="421"/>
                  </a:lnTo>
                  <a:lnTo>
                    <a:pt x="283" y="283"/>
                  </a:lnTo>
                  <a:lnTo>
                    <a:pt x="196" y="283"/>
                  </a:lnTo>
                  <a:lnTo>
                    <a:pt x="196" y="421"/>
                  </a:lnTo>
                  <a:lnTo>
                    <a:pt x="152" y="421"/>
                  </a:lnTo>
                  <a:lnTo>
                    <a:pt x="152" y="109"/>
                  </a:lnTo>
                  <a:lnTo>
                    <a:pt x="283" y="109"/>
                  </a:lnTo>
                  <a:lnTo>
                    <a:pt x="283" y="109"/>
                  </a:lnTo>
                  <a:lnTo>
                    <a:pt x="327" y="116"/>
                  </a:lnTo>
                  <a:lnTo>
                    <a:pt x="348" y="123"/>
                  </a:lnTo>
                  <a:lnTo>
                    <a:pt x="363" y="138"/>
                  </a:lnTo>
                  <a:lnTo>
                    <a:pt x="363" y="138"/>
                  </a:lnTo>
                  <a:lnTo>
                    <a:pt x="378" y="167"/>
                  </a:lnTo>
                  <a:lnTo>
                    <a:pt x="385" y="196"/>
                  </a:lnTo>
                  <a:lnTo>
                    <a:pt x="385" y="196"/>
                  </a:lnTo>
                  <a:lnTo>
                    <a:pt x="385" y="218"/>
                  </a:lnTo>
                  <a:lnTo>
                    <a:pt x="370" y="239"/>
                  </a:lnTo>
                  <a:lnTo>
                    <a:pt x="370" y="239"/>
                  </a:lnTo>
                  <a:lnTo>
                    <a:pt x="356" y="262"/>
                  </a:lnTo>
                  <a:lnTo>
                    <a:pt x="327" y="276"/>
                  </a:lnTo>
                  <a:lnTo>
                    <a:pt x="392" y="421"/>
                  </a:lnTo>
                  <a:close/>
                  <a:moveTo>
                    <a:pt x="196" y="247"/>
                  </a:moveTo>
                  <a:lnTo>
                    <a:pt x="276" y="247"/>
                  </a:lnTo>
                  <a:lnTo>
                    <a:pt x="276" y="247"/>
                  </a:lnTo>
                  <a:lnTo>
                    <a:pt x="305" y="247"/>
                  </a:lnTo>
                  <a:lnTo>
                    <a:pt x="327" y="233"/>
                  </a:lnTo>
                  <a:lnTo>
                    <a:pt x="327" y="233"/>
                  </a:lnTo>
                  <a:lnTo>
                    <a:pt x="334" y="218"/>
                  </a:lnTo>
                  <a:lnTo>
                    <a:pt x="342" y="196"/>
                  </a:lnTo>
                  <a:lnTo>
                    <a:pt x="342" y="196"/>
                  </a:lnTo>
                  <a:lnTo>
                    <a:pt x="334" y="174"/>
                  </a:lnTo>
                  <a:lnTo>
                    <a:pt x="319" y="160"/>
                  </a:lnTo>
                  <a:lnTo>
                    <a:pt x="319" y="160"/>
                  </a:lnTo>
                  <a:lnTo>
                    <a:pt x="305" y="152"/>
                  </a:lnTo>
                  <a:lnTo>
                    <a:pt x="283" y="146"/>
                  </a:lnTo>
                  <a:lnTo>
                    <a:pt x="196" y="146"/>
                  </a:lnTo>
                  <a:lnTo>
                    <a:pt x="196" y="24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93" name="Freeform 9"/>
            <p:cNvSpPr>
              <a:spLocks noChangeArrowheads="1"/>
            </p:cNvSpPr>
            <p:nvPr/>
          </p:nvSpPr>
          <p:spPr bwMode="gray">
            <a:xfrm>
              <a:off x="8504238" y="2857500"/>
              <a:ext cx="1392237" cy="1014413"/>
            </a:xfrm>
            <a:custGeom>
              <a:avLst/>
              <a:gdLst>
                <a:gd name="T0" fmla="*/ 3644 w 3869"/>
                <a:gd name="T1" fmla="*/ 1351 h 2819"/>
                <a:gd name="T2" fmla="*/ 3796 w 3869"/>
                <a:gd name="T3" fmla="*/ 1141 h 2819"/>
                <a:gd name="T4" fmla="*/ 3868 w 3869"/>
                <a:gd name="T5" fmla="*/ 887 h 2819"/>
                <a:gd name="T6" fmla="*/ 3868 w 3869"/>
                <a:gd name="T7" fmla="*/ 720 h 2819"/>
                <a:gd name="T8" fmla="*/ 3811 w 3869"/>
                <a:gd name="T9" fmla="*/ 487 h 2819"/>
                <a:gd name="T10" fmla="*/ 3687 w 3869"/>
                <a:gd name="T11" fmla="*/ 291 h 2819"/>
                <a:gd name="T12" fmla="*/ 3520 w 3869"/>
                <a:gd name="T13" fmla="*/ 138 h 2819"/>
                <a:gd name="T14" fmla="*/ 3310 w 3869"/>
                <a:gd name="T15" fmla="*/ 36 h 2819"/>
                <a:gd name="T16" fmla="*/ 3078 w 3869"/>
                <a:gd name="T17" fmla="*/ 0 h 2819"/>
                <a:gd name="T18" fmla="*/ 146 w 3869"/>
                <a:gd name="T19" fmla="*/ 146 h 2819"/>
                <a:gd name="T20" fmla="*/ 581 w 3869"/>
                <a:gd name="T21" fmla="*/ 531 h 2819"/>
                <a:gd name="T22" fmla="*/ 1002 w 3869"/>
                <a:gd name="T23" fmla="*/ 843 h 2819"/>
                <a:gd name="T24" fmla="*/ 1401 w 3869"/>
                <a:gd name="T25" fmla="*/ 1083 h 2819"/>
                <a:gd name="T26" fmla="*/ 2127 w 3869"/>
                <a:gd name="T27" fmla="*/ 1410 h 2819"/>
                <a:gd name="T28" fmla="*/ 1655 w 3869"/>
                <a:gd name="T29" fmla="*/ 1606 h 2819"/>
                <a:gd name="T30" fmla="*/ 1133 w 3869"/>
                <a:gd name="T31" fmla="*/ 1889 h 2819"/>
                <a:gd name="T32" fmla="*/ 719 w 3869"/>
                <a:gd name="T33" fmla="*/ 2180 h 2819"/>
                <a:gd name="T34" fmla="*/ 290 w 3869"/>
                <a:gd name="T35" fmla="*/ 2535 h 2819"/>
                <a:gd name="T36" fmla="*/ 3078 w 3869"/>
                <a:gd name="T37" fmla="*/ 2818 h 2819"/>
                <a:gd name="T38" fmla="*/ 3237 w 3869"/>
                <a:gd name="T39" fmla="*/ 2803 h 2819"/>
                <a:gd name="T40" fmla="*/ 3455 w 3869"/>
                <a:gd name="T41" fmla="*/ 2723 h 2819"/>
                <a:gd name="T42" fmla="*/ 3636 w 3869"/>
                <a:gd name="T43" fmla="*/ 2585 h 2819"/>
                <a:gd name="T44" fmla="*/ 3775 w 3869"/>
                <a:gd name="T45" fmla="*/ 2404 h 2819"/>
                <a:gd name="T46" fmla="*/ 3854 w 3869"/>
                <a:gd name="T47" fmla="*/ 2187 h 2819"/>
                <a:gd name="T48" fmla="*/ 3868 w 3869"/>
                <a:gd name="T49" fmla="*/ 2027 h 2819"/>
                <a:gd name="T50" fmla="*/ 3825 w 3869"/>
                <a:gd name="T51" fmla="*/ 1758 h 2819"/>
                <a:gd name="T52" fmla="*/ 3701 w 3869"/>
                <a:gd name="T53" fmla="*/ 1533 h 2819"/>
                <a:gd name="T54" fmla="*/ 3034 w 3869"/>
                <a:gd name="T55" fmla="*/ 2390 h 2819"/>
                <a:gd name="T56" fmla="*/ 1452 w 3869"/>
                <a:gd name="T57" fmla="*/ 2216 h 2819"/>
                <a:gd name="T58" fmla="*/ 2062 w 3869"/>
                <a:gd name="T59" fmla="*/ 1889 h 2819"/>
                <a:gd name="T60" fmla="*/ 2402 w 3869"/>
                <a:gd name="T61" fmla="*/ 1758 h 2819"/>
                <a:gd name="T62" fmla="*/ 2729 w 3869"/>
                <a:gd name="T63" fmla="*/ 1685 h 2819"/>
                <a:gd name="T64" fmla="*/ 3034 w 3869"/>
                <a:gd name="T65" fmla="*/ 1657 h 2819"/>
                <a:gd name="T66" fmla="*/ 3179 w 3869"/>
                <a:gd name="T67" fmla="*/ 1685 h 2819"/>
                <a:gd name="T68" fmla="*/ 3339 w 3869"/>
                <a:gd name="T69" fmla="*/ 1824 h 2819"/>
                <a:gd name="T70" fmla="*/ 3404 w 3869"/>
                <a:gd name="T71" fmla="*/ 2027 h 2819"/>
                <a:gd name="T72" fmla="*/ 3376 w 3869"/>
                <a:gd name="T73" fmla="*/ 2165 h 2819"/>
                <a:gd name="T74" fmla="*/ 3237 w 3869"/>
                <a:gd name="T75" fmla="*/ 2325 h 2819"/>
                <a:gd name="T76" fmla="*/ 3034 w 3869"/>
                <a:gd name="T77" fmla="*/ 2390 h 2819"/>
                <a:gd name="T78" fmla="*/ 2940 w 3869"/>
                <a:gd name="T79" fmla="*/ 1162 h 2819"/>
                <a:gd name="T80" fmla="*/ 2620 w 3869"/>
                <a:gd name="T81" fmla="*/ 1119 h 2819"/>
                <a:gd name="T82" fmla="*/ 2294 w 3869"/>
                <a:gd name="T83" fmla="*/ 1025 h 2819"/>
                <a:gd name="T84" fmla="*/ 1946 w 3869"/>
                <a:gd name="T85" fmla="*/ 879 h 2819"/>
                <a:gd name="T86" fmla="*/ 1198 w 3869"/>
                <a:gd name="T87" fmla="*/ 436 h 2819"/>
                <a:gd name="T88" fmla="*/ 3114 w 3869"/>
                <a:gd name="T89" fmla="*/ 443 h 2819"/>
                <a:gd name="T90" fmla="*/ 3295 w 3869"/>
                <a:gd name="T91" fmla="*/ 538 h 2819"/>
                <a:gd name="T92" fmla="*/ 3397 w 3869"/>
                <a:gd name="T93" fmla="*/ 726 h 2819"/>
                <a:gd name="T94" fmla="*/ 3397 w 3869"/>
                <a:gd name="T95" fmla="*/ 872 h 2819"/>
                <a:gd name="T96" fmla="*/ 3295 w 3869"/>
                <a:gd name="T97" fmla="*/ 1054 h 2819"/>
                <a:gd name="T98" fmla="*/ 3114 w 3869"/>
                <a:gd name="T99" fmla="*/ 1155 h 2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69" h="2819">
                  <a:moveTo>
                    <a:pt x="3585" y="1410"/>
                  </a:moveTo>
                  <a:lnTo>
                    <a:pt x="3585" y="1410"/>
                  </a:lnTo>
                  <a:lnTo>
                    <a:pt x="3644" y="1351"/>
                  </a:lnTo>
                  <a:lnTo>
                    <a:pt x="3701" y="1286"/>
                  </a:lnTo>
                  <a:lnTo>
                    <a:pt x="3752" y="1221"/>
                  </a:lnTo>
                  <a:lnTo>
                    <a:pt x="3796" y="1141"/>
                  </a:lnTo>
                  <a:lnTo>
                    <a:pt x="3825" y="1061"/>
                  </a:lnTo>
                  <a:lnTo>
                    <a:pt x="3854" y="974"/>
                  </a:lnTo>
                  <a:lnTo>
                    <a:pt x="3868" y="887"/>
                  </a:lnTo>
                  <a:lnTo>
                    <a:pt x="3868" y="800"/>
                  </a:lnTo>
                  <a:lnTo>
                    <a:pt x="3868" y="800"/>
                  </a:lnTo>
                  <a:lnTo>
                    <a:pt x="3868" y="720"/>
                  </a:lnTo>
                  <a:lnTo>
                    <a:pt x="3854" y="639"/>
                  </a:lnTo>
                  <a:lnTo>
                    <a:pt x="3840" y="559"/>
                  </a:lnTo>
                  <a:lnTo>
                    <a:pt x="3811" y="487"/>
                  </a:lnTo>
                  <a:lnTo>
                    <a:pt x="3775" y="422"/>
                  </a:lnTo>
                  <a:lnTo>
                    <a:pt x="3738" y="349"/>
                  </a:lnTo>
                  <a:lnTo>
                    <a:pt x="3687" y="291"/>
                  </a:lnTo>
                  <a:lnTo>
                    <a:pt x="3636" y="233"/>
                  </a:lnTo>
                  <a:lnTo>
                    <a:pt x="3585" y="182"/>
                  </a:lnTo>
                  <a:lnTo>
                    <a:pt x="3520" y="138"/>
                  </a:lnTo>
                  <a:lnTo>
                    <a:pt x="3455" y="95"/>
                  </a:lnTo>
                  <a:lnTo>
                    <a:pt x="3390" y="66"/>
                  </a:lnTo>
                  <a:lnTo>
                    <a:pt x="3310" y="36"/>
                  </a:lnTo>
                  <a:lnTo>
                    <a:pt x="3237" y="15"/>
                  </a:lnTo>
                  <a:lnTo>
                    <a:pt x="3158" y="7"/>
                  </a:lnTo>
                  <a:lnTo>
                    <a:pt x="307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6" y="146"/>
                  </a:lnTo>
                  <a:lnTo>
                    <a:pt x="290" y="284"/>
                  </a:lnTo>
                  <a:lnTo>
                    <a:pt x="436" y="407"/>
                  </a:lnTo>
                  <a:lnTo>
                    <a:pt x="581" y="531"/>
                  </a:lnTo>
                  <a:lnTo>
                    <a:pt x="719" y="639"/>
                  </a:lnTo>
                  <a:lnTo>
                    <a:pt x="864" y="741"/>
                  </a:lnTo>
                  <a:lnTo>
                    <a:pt x="1002" y="843"/>
                  </a:lnTo>
                  <a:lnTo>
                    <a:pt x="1133" y="930"/>
                  </a:lnTo>
                  <a:lnTo>
                    <a:pt x="1270" y="1010"/>
                  </a:lnTo>
                  <a:lnTo>
                    <a:pt x="1401" y="1083"/>
                  </a:lnTo>
                  <a:lnTo>
                    <a:pt x="1655" y="1221"/>
                  </a:lnTo>
                  <a:lnTo>
                    <a:pt x="1895" y="1323"/>
                  </a:lnTo>
                  <a:lnTo>
                    <a:pt x="2127" y="1410"/>
                  </a:lnTo>
                  <a:lnTo>
                    <a:pt x="2127" y="1410"/>
                  </a:lnTo>
                  <a:lnTo>
                    <a:pt x="1895" y="1497"/>
                  </a:lnTo>
                  <a:lnTo>
                    <a:pt x="1655" y="1606"/>
                  </a:lnTo>
                  <a:lnTo>
                    <a:pt x="1401" y="1736"/>
                  </a:lnTo>
                  <a:lnTo>
                    <a:pt x="1270" y="1809"/>
                  </a:lnTo>
                  <a:lnTo>
                    <a:pt x="1133" y="1889"/>
                  </a:lnTo>
                  <a:lnTo>
                    <a:pt x="1002" y="1983"/>
                  </a:lnTo>
                  <a:lnTo>
                    <a:pt x="864" y="2078"/>
                  </a:lnTo>
                  <a:lnTo>
                    <a:pt x="719" y="2180"/>
                  </a:lnTo>
                  <a:lnTo>
                    <a:pt x="581" y="2288"/>
                  </a:lnTo>
                  <a:lnTo>
                    <a:pt x="436" y="2412"/>
                  </a:lnTo>
                  <a:lnTo>
                    <a:pt x="290" y="2535"/>
                  </a:lnTo>
                  <a:lnTo>
                    <a:pt x="146" y="2672"/>
                  </a:lnTo>
                  <a:lnTo>
                    <a:pt x="0" y="2818"/>
                  </a:lnTo>
                  <a:lnTo>
                    <a:pt x="3078" y="2818"/>
                  </a:lnTo>
                  <a:lnTo>
                    <a:pt x="3078" y="2818"/>
                  </a:lnTo>
                  <a:lnTo>
                    <a:pt x="3158" y="2818"/>
                  </a:lnTo>
                  <a:lnTo>
                    <a:pt x="3237" y="2803"/>
                  </a:lnTo>
                  <a:lnTo>
                    <a:pt x="3310" y="2782"/>
                  </a:lnTo>
                  <a:lnTo>
                    <a:pt x="3390" y="2760"/>
                  </a:lnTo>
                  <a:lnTo>
                    <a:pt x="3455" y="2723"/>
                  </a:lnTo>
                  <a:lnTo>
                    <a:pt x="3520" y="2680"/>
                  </a:lnTo>
                  <a:lnTo>
                    <a:pt x="3585" y="2636"/>
                  </a:lnTo>
                  <a:lnTo>
                    <a:pt x="3636" y="2585"/>
                  </a:lnTo>
                  <a:lnTo>
                    <a:pt x="3687" y="2529"/>
                  </a:lnTo>
                  <a:lnTo>
                    <a:pt x="3738" y="2470"/>
                  </a:lnTo>
                  <a:lnTo>
                    <a:pt x="3775" y="2404"/>
                  </a:lnTo>
                  <a:lnTo>
                    <a:pt x="3811" y="2332"/>
                  </a:lnTo>
                  <a:lnTo>
                    <a:pt x="3840" y="2260"/>
                  </a:lnTo>
                  <a:lnTo>
                    <a:pt x="3854" y="2187"/>
                  </a:lnTo>
                  <a:lnTo>
                    <a:pt x="3868" y="2107"/>
                  </a:lnTo>
                  <a:lnTo>
                    <a:pt x="3868" y="2027"/>
                  </a:lnTo>
                  <a:lnTo>
                    <a:pt x="3868" y="2027"/>
                  </a:lnTo>
                  <a:lnTo>
                    <a:pt x="3868" y="1932"/>
                  </a:lnTo>
                  <a:lnTo>
                    <a:pt x="3854" y="1845"/>
                  </a:lnTo>
                  <a:lnTo>
                    <a:pt x="3825" y="1758"/>
                  </a:lnTo>
                  <a:lnTo>
                    <a:pt x="3796" y="1678"/>
                  </a:lnTo>
                  <a:lnTo>
                    <a:pt x="3752" y="1606"/>
                  </a:lnTo>
                  <a:lnTo>
                    <a:pt x="3701" y="1533"/>
                  </a:lnTo>
                  <a:lnTo>
                    <a:pt x="3644" y="1467"/>
                  </a:lnTo>
                  <a:lnTo>
                    <a:pt x="3585" y="1410"/>
                  </a:lnTo>
                  <a:close/>
                  <a:moveTo>
                    <a:pt x="3034" y="2390"/>
                  </a:moveTo>
                  <a:lnTo>
                    <a:pt x="1198" y="2390"/>
                  </a:lnTo>
                  <a:lnTo>
                    <a:pt x="1198" y="2390"/>
                  </a:lnTo>
                  <a:lnTo>
                    <a:pt x="1452" y="2216"/>
                  </a:lnTo>
                  <a:lnTo>
                    <a:pt x="1706" y="2070"/>
                  </a:lnTo>
                  <a:lnTo>
                    <a:pt x="1946" y="1940"/>
                  </a:lnTo>
                  <a:lnTo>
                    <a:pt x="2062" y="1889"/>
                  </a:lnTo>
                  <a:lnTo>
                    <a:pt x="2178" y="1838"/>
                  </a:lnTo>
                  <a:lnTo>
                    <a:pt x="2294" y="1795"/>
                  </a:lnTo>
                  <a:lnTo>
                    <a:pt x="2402" y="1758"/>
                  </a:lnTo>
                  <a:lnTo>
                    <a:pt x="2512" y="1729"/>
                  </a:lnTo>
                  <a:lnTo>
                    <a:pt x="2620" y="1708"/>
                  </a:lnTo>
                  <a:lnTo>
                    <a:pt x="2729" y="1685"/>
                  </a:lnTo>
                  <a:lnTo>
                    <a:pt x="2831" y="1671"/>
                  </a:lnTo>
                  <a:lnTo>
                    <a:pt x="2940" y="1664"/>
                  </a:lnTo>
                  <a:lnTo>
                    <a:pt x="3034" y="1657"/>
                  </a:lnTo>
                  <a:lnTo>
                    <a:pt x="3034" y="1657"/>
                  </a:lnTo>
                  <a:lnTo>
                    <a:pt x="3114" y="1664"/>
                  </a:lnTo>
                  <a:lnTo>
                    <a:pt x="3179" y="1685"/>
                  </a:lnTo>
                  <a:lnTo>
                    <a:pt x="3237" y="1722"/>
                  </a:lnTo>
                  <a:lnTo>
                    <a:pt x="3295" y="1765"/>
                  </a:lnTo>
                  <a:lnTo>
                    <a:pt x="3339" y="1824"/>
                  </a:lnTo>
                  <a:lnTo>
                    <a:pt x="3376" y="1882"/>
                  </a:lnTo>
                  <a:lnTo>
                    <a:pt x="3397" y="1954"/>
                  </a:lnTo>
                  <a:lnTo>
                    <a:pt x="3404" y="2027"/>
                  </a:lnTo>
                  <a:lnTo>
                    <a:pt x="3404" y="2027"/>
                  </a:lnTo>
                  <a:lnTo>
                    <a:pt x="3397" y="2100"/>
                  </a:lnTo>
                  <a:lnTo>
                    <a:pt x="3376" y="2165"/>
                  </a:lnTo>
                  <a:lnTo>
                    <a:pt x="3339" y="2231"/>
                  </a:lnTo>
                  <a:lnTo>
                    <a:pt x="3295" y="2281"/>
                  </a:lnTo>
                  <a:lnTo>
                    <a:pt x="3237" y="2325"/>
                  </a:lnTo>
                  <a:lnTo>
                    <a:pt x="3179" y="2361"/>
                  </a:lnTo>
                  <a:lnTo>
                    <a:pt x="3114" y="2383"/>
                  </a:lnTo>
                  <a:lnTo>
                    <a:pt x="3034" y="2390"/>
                  </a:lnTo>
                  <a:close/>
                  <a:moveTo>
                    <a:pt x="3034" y="1162"/>
                  </a:moveTo>
                  <a:lnTo>
                    <a:pt x="3034" y="1162"/>
                  </a:lnTo>
                  <a:lnTo>
                    <a:pt x="2940" y="1162"/>
                  </a:lnTo>
                  <a:lnTo>
                    <a:pt x="2831" y="1148"/>
                  </a:lnTo>
                  <a:lnTo>
                    <a:pt x="2729" y="1134"/>
                  </a:lnTo>
                  <a:lnTo>
                    <a:pt x="2620" y="1119"/>
                  </a:lnTo>
                  <a:lnTo>
                    <a:pt x="2512" y="1090"/>
                  </a:lnTo>
                  <a:lnTo>
                    <a:pt x="2402" y="1061"/>
                  </a:lnTo>
                  <a:lnTo>
                    <a:pt x="2294" y="1025"/>
                  </a:lnTo>
                  <a:lnTo>
                    <a:pt x="2178" y="981"/>
                  </a:lnTo>
                  <a:lnTo>
                    <a:pt x="2062" y="930"/>
                  </a:lnTo>
                  <a:lnTo>
                    <a:pt x="1946" y="879"/>
                  </a:lnTo>
                  <a:lnTo>
                    <a:pt x="1706" y="756"/>
                  </a:lnTo>
                  <a:lnTo>
                    <a:pt x="1452" y="603"/>
                  </a:lnTo>
                  <a:lnTo>
                    <a:pt x="1198" y="436"/>
                  </a:lnTo>
                  <a:lnTo>
                    <a:pt x="3034" y="436"/>
                  </a:lnTo>
                  <a:lnTo>
                    <a:pt x="3034" y="436"/>
                  </a:lnTo>
                  <a:lnTo>
                    <a:pt x="3114" y="443"/>
                  </a:lnTo>
                  <a:lnTo>
                    <a:pt x="3179" y="458"/>
                  </a:lnTo>
                  <a:lnTo>
                    <a:pt x="3237" y="494"/>
                  </a:lnTo>
                  <a:lnTo>
                    <a:pt x="3295" y="538"/>
                  </a:lnTo>
                  <a:lnTo>
                    <a:pt x="3339" y="596"/>
                  </a:lnTo>
                  <a:lnTo>
                    <a:pt x="3376" y="654"/>
                  </a:lnTo>
                  <a:lnTo>
                    <a:pt x="3397" y="726"/>
                  </a:lnTo>
                  <a:lnTo>
                    <a:pt x="3404" y="800"/>
                  </a:lnTo>
                  <a:lnTo>
                    <a:pt x="3404" y="800"/>
                  </a:lnTo>
                  <a:lnTo>
                    <a:pt x="3397" y="872"/>
                  </a:lnTo>
                  <a:lnTo>
                    <a:pt x="3376" y="938"/>
                  </a:lnTo>
                  <a:lnTo>
                    <a:pt x="3339" y="1003"/>
                  </a:lnTo>
                  <a:lnTo>
                    <a:pt x="3295" y="1054"/>
                  </a:lnTo>
                  <a:lnTo>
                    <a:pt x="3237" y="1097"/>
                  </a:lnTo>
                  <a:lnTo>
                    <a:pt x="3179" y="1134"/>
                  </a:lnTo>
                  <a:lnTo>
                    <a:pt x="3114" y="1155"/>
                  </a:lnTo>
                  <a:lnTo>
                    <a:pt x="3034" y="116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</p:grpSp>
      <p:sp>
        <p:nvSpPr>
          <p:cNvPr id="70" name="Text Placeholder 69"/>
          <p:cNvSpPr>
            <a:spLocks noGrp="1"/>
          </p:cNvSpPr>
          <p:nvPr>
            <p:ph type="body" sz="quarter" idx="11"/>
          </p:nvPr>
        </p:nvSpPr>
        <p:spPr bwMode="gray">
          <a:xfrm>
            <a:off x="934865" y="3506744"/>
            <a:ext cx="6962227" cy="895725"/>
          </a:xfrm>
        </p:spPr>
        <p:txBody>
          <a:bodyPr lIns="0">
            <a:noAutofit/>
          </a:bodyPr>
          <a:lstStyle>
            <a:lvl1pPr marL="0" indent="0">
              <a:buNone/>
              <a:defRPr sz="2933" b="0" i="0" spc="0">
                <a:solidFill>
                  <a:srgbClr val="FFFFFF">
                    <a:alpha val="75000"/>
                  </a:srgbClr>
                </a:solidFill>
                <a:latin typeface="Dual 400" panose="02000603000000020004" pitchFamily="2" charset="0"/>
                <a:cs typeface="Dual 400" panose="02000603000000020004" pitchFamily="2" charset="0"/>
              </a:defRPr>
            </a:lvl1pPr>
            <a:lvl2pPr marL="0" indent="0">
              <a:spcBef>
                <a:spcPts val="267"/>
              </a:spcBef>
              <a:buNone/>
              <a:defRPr sz="2400" b="0" i="0" spc="0">
                <a:solidFill>
                  <a:srgbClr val="FFFFFF">
                    <a:alpha val="75000"/>
                  </a:srgbClr>
                </a:solidFill>
                <a:latin typeface="Dual 400" panose="02000603000000020004" pitchFamily="2" charset="0"/>
                <a:cs typeface="Dual 400" panose="02000603000000020004" pitchFamily="2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gray">
          <a:xfrm>
            <a:off x="934869" y="2436325"/>
            <a:ext cx="7593375" cy="756027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lang="en-US" sz="5333" b="0" i="0" spc="-53" baseline="0" dirty="0">
                <a:solidFill>
                  <a:schemeClr val="bg1"/>
                </a:solidFill>
                <a:latin typeface="Dual 400" panose="02000603000000020004" pitchFamily="2" charset="0"/>
                <a:ea typeface="+mn-ea"/>
                <a:cs typeface="Dual 400" panose="02000603000000020004" pitchFamily="2" charset="0"/>
              </a:defRPr>
            </a:lvl1pPr>
          </a:lstStyle>
          <a:p>
            <a:pPr marL="0" lvl="0" defTabSz="1218996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4" name="Footer Placeholder 5"/>
          <p:cNvSpPr txBox="1">
            <a:spLocks/>
          </p:cNvSpPr>
          <p:nvPr/>
        </p:nvSpPr>
        <p:spPr>
          <a:xfrm>
            <a:off x="6358771" y="6541471"/>
            <a:ext cx="5320861" cy="137980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en-US"/>
            </a:defPPr>
            <a:lvl1pPr marL="0" marR="0" indent="0" algn="r" defTabSz="9142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kern="1200" cap="none" spc="-20" baseline="0">
                <a:solidFill>
                  <a:schemeClr val="bg1">
                    <a:alpha val="75000"/>
                  </a:schemeClr>
                </a:solidFill>
                <a:latin typeface="Dual 400" panose="02000603000000020004" pitchFamily="2" charset="0"/>
                <a:ea typeface="+mn-ea"/>
                <a:cs typeface="+mn-cs"/>
              </a:defRPr>
            </a:lvl1pPr>
            <a:lvl2pPr marL="457133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0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04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38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72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06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40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74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33" smtClean="0"/>
              <a:t>© 2015 BROCADE COMMUNICATIONS SYSTEMS, INC. INTERNAL USE ONLY</a:t>
            </a:r>
            <a:endParaRPr lang="en-US" sz="933" dirty="0"/>
          </a:p>
        </p:txBody>
      </p:sp>
    </p:spTree>
    <p:extLst>
      <p:ext uri="{BB962C8B-B14F-4D97-AF65-F5344CB8AC3E}">
        <p14:creationId xmlns:p14="http://schemas.microsoft.com/office/powerpoint/2010/main" val="2758280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-Lines1-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21144" y="6434667"/>
            <a:ext cx="870857" cy="4233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16">
              <a:lnSpc>
                <a:spcPct val="90000"/>
              </a:lnSpc>
              <a:spcBef>
                <a:spcPts val="400"/>
              </a:spcBef>
            </a:pPr>
            <a:endParaRPr lang="en-US" sz="2133" dirty="0">
              <a:solidFill>
                <a:srgbClr val="FFFFFF"/>
              </a:solidFill>
              <a:latin typeface="Dual 300" panose="02000503020000020004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 bwMode="gray">
          <a:xfrm>
            <a:off x="934869" y="2436325"/>
            <a:ext cx="10549009" cy="756027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lang="en-US" sz="5333" b="0" i="0" spc="-53" baseline="0" dirty="0">
                <a:solidFill>
                  <a:schemeClr val="tx1"/>
                </a:solidFill>
                <a:latin typeface="Dual 400" panose="02000603000000020004" pitchFamily="2" charset="0"/>
                <a:ea typeface="+mn-ea"/>
                <a:cs typeface="Dual 400" panose="02000603000000020004" pitchFamily="2" charset="0"/>
              </a:defRPr>
            </a:lvl1pPr>
          </a:lstStyle>
          <a:p>
            <a:pPr marL="0" lvl="0" defTabSz="1218996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7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76370" y="6498052"/>
            <a:ext cx="4826319" cy="182880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Font typeface="Arial" panose="020B0604020202020204" pitchFamily="34" charset="0"/>
              <a:buChar char="‪"/>
              <a:defRPr sz="933" cap="all">
                <a:solidFill>
                  <a:schemeClr val="bg1">
                    <a:lumMod val="50000"/>
                  </a:schemeClr>
                </a:solidFill>
              </a:defRPr>
            </a:lvl1pPr>
            <a:lvl2pPr marL="230689" indent="0" algn="l">
              <a:buNone/>
              <a:defRPr sz="800">
                <a:solidFill>
                  <a:srgbClr val="FFFFFF"/>
                </a:solidFill>
              </a:defRPr>
            </a:lvl2pPr>
            <a:lvl3pPr marL="461375" indent="0" algn="l">
              <a:buNone/>
              <a:defRPr sz="800">
                <a:solidFill>
                  <a:srgbClr val="FFFFFF"/>
                </a:solidFill>
              </a:defRPr>
            </a:lvl3pPr>
            <a:lvl4pPr marL="683602" indent="0" algn="l">
              <a:buNone/>
              <a:defRPr sz="800">
                <a:solidFill>
                  <a:srgbClr val="FFFFFF"/>
                </a:solidFill>
              </a:defRPr>
            </a:lvl4pPr>
            <a:lvl5pPr marL="914286" indent="0" algn="l">
              <a:buNone/>
              <a:defRPr sz="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499344" y="6541471"/>
            <a:ext cx="5320861" cy="137980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marL="0" marR="0" indent="0" algn="r" defTabSz="12189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33" cap="none" spc="-27" baseline="0">
                <a:solidFill>
                  <a:schemeClr val="tx1"/>
                </a:solidFill>
                <a:latin typeface="Dual 400" panose="02000603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47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892798" y="6526317"/>
            <a:ext cx="342401" cy="155233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r">
              <a:defRPr sz="933" spc="53" baseline="0">
                <a:solidFill>
                  <a:schemeClr val="tx1"/>
                </a:solidFill>
                <a:latin typeface="Dual 400" panose="02000603000000020004" pitchFamily="2" charset="0"/>
              </a:defRPr>
            </a:lvl1pPr>
          </a:lstStyle>
          <a:p>
            <a:fld id="{E4E314E7-F96A-445D-8A59-2537CBDE1A1D}" type="slidenum">
              <a:rPr lang="en-US" smtClean="0"/>
              <a:t>‹#›</a:t>
            </a:fld>
            <a:endParaRPr lang="en-US"/>
          </a:p>
        </p:txBody>
      </p:sp>
      <p:grpSp>
        <p:nvGrpSpPr>
          <p:cNvPr id="479" name="Group 478"/>
          <p:cNvGrpSpPr/>
          <p:nvPr/>
        </p:nvGrpSpPr>
        <p:grpSpPr bwMode="gray">
          <a:xfrm>
            <a:off x="10020630" y="549297"/>
            <a:ext cx="1717225" cy="329976"/>
            <a:chOff x="12700" y="2816225"/>
            <a:chExt cx="10079038" cy="1936750"/>
          </a:xfrm>
          <a:solidFill>
            <a:schemeClr val="bg1"/>
          </a:solidFill>
        </p:grpSpPr>
        <p:sp>
          <p:nvSpPr>
            <p:cNvPr id="480" name="Freeform 1"/>
            <p:cNvSpPr>
              <a:spLocks noChangeArrowheads="1"/>
            </p:cNvSpPr>
            <p:nvPr/>
          </p:nvSpPr>
          <p:spPr bwMode="gray">
            <a:xfrm>
              <a:off x="12700" y="3257550"/>
              <a:ext cx="1096963" cy="1473200"/>
            </a:xfrm>
            <a:custGeom>
              <a:avLst/>
              <a:gdLst>
                <a:gd name="T0" fmla="*/ 1589 w 3049"/>
                <a:gd name="T1" fmla="*/ 0 h 4091"/>
                <a:gd name="T2" fmla="*/ 1996 w 3049"/>
                <a:gd name="T3" fmla="*/ 23 h 4091"/>
                <a:gd name="T4" fmla="*/ 2294 w 3049"/>
                <a:gd name="T5" fmla="*/ 95 h 4091"/>
                <a:gd name="T6" fmla="*/ 2503 w 3049"/>
                <a:gd name="T7" fmla="*/ 212 h 4091"/>
                <a:gd name="T8" fmla="*/ 2693 w 3049"/>
                <a:gd name="T9" fmla="*/ 393 h 4091"/>
                <a:gd name="T10" fmla="*/ 2809 w 3049"/>
                <a:gd name="T11" fmla="*/ 567 h 4091"/>
                <a:gd name="T12" fmla="*/ 2896 w 3049"/>
                <a:gd name="T13" fmla="*/ 821 h 4091"/>
                <a:gd name="T14" fmla="*/ 2917 w 3049"/>
                <a:gd name="T15" fmla="*/ 1061 h 4091"/>
                <a:gd name="T16" fmla="*/ 2910 w 3049"/>
                <a:gd name="T17" fmla="*/ 1228 h 4091"/>
                <a:gd name="T18" fmla="*/ 2860 w 3049"/>
                <a:gd name="T19" fmla="*/ 1424 h 4091"/>
                <a:gd name="T20" fmla="*/ 2736 w 3049"/>
                <a:gd name="T21" fmla="*/ 1641 h 4091"/>
                <a:gd name="T22" fmla="*/ 2518 w 3049"/>
                <a:gd name="T23" fmla="*/ 1838 h 4091"/>
                <a:gd name="T24" fmla="*/ 2178 w 3049"/>
                <a:gd name="T25" fmla="*/ 1976 h 4091"/>
                <a:gd name="T26" fmla="*/ 2395 w 3049"/>
                <a:gd name="T27" fmla="*/ 2026 h 4091"/>
                <a:gd name="T28" fmla="*/ 2649 w 3049"/>
                <a:gd name="T29" fmla="*/ 2157 h 4091"/>
                <a:gd name="T30" fmla="*/ 2816 w 3049"/>
                <a:gd name="T31" fmla="*/ 2303 h 4091"/>
                <a:gd name="T32" fmla="*/ 2976 w 3049"/>
                <a:gd name="T33" fmla="*/ 2564 h 4091"/>
                <a:gd name="T34" fmla="*/ 3041 w 3049"/>
                <a:gd name="T35" fmla="*/ 2826 h 4091"/>
                <a:gd name="T36" fmla="*/ 3048 w 3049"/>
                <a:gd name="T37" fmla="*/ 2970 h 4091"/>
                <a:gd name="T38" fmla="*/ 3005 w 3049"/>
                <a:gd name="T39" fmla="*/ 3313 h 4091"/>
                <a:gd name="T40" fmla="*/ 2860 w 3049"/>
                <a:gd name="T41" fmla="*/ 3624 h 4091"/>
                <a:gd name="T42" fmla="*/ 2722 w 3049"/>
                <a:gd name="T43" fmla="*/ 3791 h 4091"/>
                <a:gd name="T44" fmla="*/ 2366 w 3049"/>
                <a:gd name="T45" fmla="*/ 4003 h 4091"/>
                <a:gd name="T46" fmla="*/ 2017 w 3049"/>
                <a:gd name="T47" fmla="*/ 4083 h 4091"/>
                <a:gd name="T48" fmla="*/ 0 w 3049"/>
                <a:gd name="T49" fmla="*/ 4090 h 4091"/>
                <a:gd name="T50" fmla="*/ 1597 w 3049"/>
                <a:gd name="T51" fmla="*/ 1722 h 4091"/>
                <a:gd name="T52" fmla="*/ 1728 w 3049"/>
                <a:gd name="T53" fmla="*/ 1714 h 4091"/>
                <a:gd name="T54" fmla="*/ 1894 w 3049"/>
                <a:gd name="T55" fmla="*/ 1656 h 4091"/>
                <a:gd name="T56" fmla="*/ 2025 w 3049"/>
                <a:gd name="T57" fmla="*/ 1561 h 4091"/>
                <a:gd name="T58" fmla="*/ 2127 w 3049"/>
                <a:gd name="T59" fmla="*/ 1424 h 4091"/>
                <a:gd name="T60" fmla="*/ 2178 w 3049"/>
                <a:gd name="T61" fmla="*/ 1257 h 4091"/>
                <a:gd name="T62" fmla="*/ 2192 w 3049"/>
                <a:gd name="T63" fmla="*/ 1126 h 4091"/>
                <a:gd name="T64" fmla="*/ 2148 w 3049"/>
                <a:gd name="T65" fmla="*/ 902 h 4091"/>
                <a:gd name="T66" fmla="*/ 2039 w 3049"/>
                <a:gd name="T67" fmla="*/ 741 h 4091"/>
                <a:gd name="T68" fmla="*/ 1894 w 3049"/>
                <a:gd name="T69" fmla="*/ 647 h 4091"/>
                <a:gd name="T70" fmla="*/ 1654 w 3049"/>
                <a:gd name="T71" fmla="*/ 589 h 4091"/>
                <a:gd name="T72" fmla="*/ 697 w 3049"/>
                <a:gd name="T73" fmla="*/ 1722 h 4091"/>
                <a:gd name="T74" fmla="*/ 1654 w 3049"/>
                <a:gd name="T75" fmla="*/ 3480 h 4091"/>
                <a:gd name="T76" fmla="*/ 1851 w 3049"/>
                <a:gd name="T77" fmla="*/ 3457 h 4091"/>
                <a:gd name="T78" fmla="*/ 2025 w 3049"/>
                <a:gd name="T79" fmla="*/ 3392 h 4091"/>
                <a:gd name="T80" fmla="*/ 2163 w 3049"/>
                <a:gd name="T81" fmla="*/ 3283 h 4091"/>
                <a:gd name="T82" fmla="*/ 2250 w 3049"/>
                <a:gd name="T83" fmla="*/ 3138 h 4091"/>
                <a:gd name="T84" fmla="*/ 2300 w 3049"/>
                <a:gd name="T85" fmla="*/ 2956 h 4091"/>
                <a:gd name="T86" fmla="*/ 2300 w 3049"/>
                <a:gd name="T87" fmla="*/ 2826 h 4091"/>
                <a:gd name="T88" fmla="*/ 2258 w 3049"/>
                <a:gd name="T89" fmla="*/ 2659 h 4091"/>
                <a:gd name="T90" fmla="*/ 2170 w 3049"/>
                <a:gd name="T91" fmla="*/ 2513 h 4091"/>
                <a:gd name="T92" fmla="*/ 2032 w 3049"/>
                <a:gd name="T93" fmla="*/ 2405 h 4091"/>
                <a:gd name="T94" fmla="*/ 1865 w 3049"/>
                <a:gd name="T95" fmla="*/ 2331 h 4091"/>
                <a:gd name="T96" fmla="*/ 1654 w 3049"/>
                <a:gd name="T97" fmla="*/ 230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49" h="4091">
                  <a:moveTo>
                    <a:pt x="0" y="0"/>
                  </a:moveTo>
                  <a:lnTo>
                    <a:pt x="1589" y="0"/>
                  </a:lnTo>
                  <a:lnTo>
                    <a:pt x="1589" y="0"/>
                  </a:lnTo>
                  <a:lnTo>
                    <a:pt x="1720" y="0"/>
                  </a:lnTo>
                  <a:lnTo>
                    <a:pt x="1851" y="8"/>
                  </a:lnTo>
                  <a:lnTo>
                    <a:pt x="1996" y="23"/>
                  </a:lnTo>
                  <a:lnTo>
                    <a:pt x="2141" y="44"/>
                  </a:lnTo>
                  <a:lnTo>
                    <a:pt x="2220" y="66"/>
                  </a:lnTo>
                  <a:lnTo>
                    <a:pt x="2294" y="95"/>
                  </a:lnTo>
                  <a:lnTo>
                    <a:pt x="2366" y="125"/>
                  </a:lnTo>
                  <a:lnTo>
                    <a:pt x="2431" y="168"/>
                  </a:lnTo>
                  <a:lnTo>
                    <a:pt x="2503" y="212"/>
                  </a:lnTo>
                  <a:lnTo>
                    <a:pt x="2569" y="262"/>
                  </a:lnTo>
                  <a:lnTo>
                    <a:pt x="2634" y="320"/>
                  </a:lnTo>
                  <a:lnTo>
                    <a:pt x="2693" y="393"/>
                  </a:lnTo>
                  <a:lnTo>
                    <a:pt x="2693" y="393"/>
                  </a:lnTo>
                  <a:lnTo>
                    <a:pt x="2758" y="480"/>
                  </a:lnTo>
                  <a:lnTo>
                    <a:pt x="2809" y="567"/>
                  </a:lnTo>
                  <a:lnTo>
                    <a:pt x="2845" y="654"/>
                  </a:lnTo>
                  <a:lnTo>
                    <a:pt x="2874" y="741"/>
                  </a:lnTo>
                  <a:lnTo>
                    <a:pt x="2896" y="821"/>
                  </a:lnTo>
                  <a:lnTo>
                    <a:pt x="2910" y="908"/>
                  </a:lnTo>
                  <a:lnTo>
                    <a:pt x="2917" y="989"/>
                  </a:lnTo>
                  <a:lnTo>
                    <a:pt x="2917" y="1061"/>
                  </a:lnTo>
                  <a:lnTo>
                    <a:pt x="2917" y="1061"/>
                  </a:lnTo>
                  <a:lnTo>
                    <a:pt x="2917" y="1126"/>
                  </a:lnTo>
                  <a:lnTo>
                    <a:pt x="2910" y="1228"/>
                  </a:lnTo>
                  <a:lnTo>
                    <a:pt x="2896" y="1293"/>
                  </a:lnTo>
                  <a:lnTo>
                    <a:pt x="2881" y="1359"/>
                  </a:lnTo>
                  <a:lnTo>
                    <a:pt x="2860" y="1424"/>
                  </a:lnTo>
                  <a:lnTo>
                    <a:pt x="2824" y="1496"/>
                  </a:lnTo>
                  <a:lnTo>
                    <a:pt x="2787" y="1569"/>
                  </a:lnTo>
                  <a:lnTo>
                    <a:pt x="2736" y="1641"/>
                  </a:lnTo>
                  <a:lnTo>
                    <a:pt x="2678" y="1707"/>
                  </a:lnTo>
                  <a:lnTo>
                    <a:pt x="2606" y="1772"/>
                  </a:lnTo>
                  <a:lnTo>
                    <a:pt x="2518" y="1838"/>
                  </a:lnTo>
                  <a:lnTo>
                    <a:pt x="2424" y="1889"/>
                  </a:lnTo>
                  <a:lnTo>
                    <a:pt x="2308" y="1939"/>
                  </a:lnTo>
                  <a:lnTo>
                    <a:pt x="2178" y="1976"/>
                  </a:lnTo>
                  <a:lnTo>
                    <a:pt x="2178" y="1976"/>
                  </a:lnTo>
                  <a:lnTo>
                    <a:pt x="2315" y="2005"/>
                  </a:lnTo>
                  <a:lnTo>
                    <a:pt x="2395" y="2026"/>
                  </a:lnTo>
                  <a:lnTo>
                    <a:pt x="2482" y="2063"/>
                  </a:lnTo>
                  <a:lnTo>
                    <a:pt x="2562" y="2099"/>
                  </a:lnTo>
                  <a:lnTo>
                    <a:pt x="2649" y="2157"/>
                  </a:lnTo>
                  <a:lnTo>
                    <a:pt x="2736" y="2223"/>
                  </a:lnTo>
                  <a:lnTo>
                    <a:pt x="2816" y="2303"/>
                  </a:lnTo>
                  <a:lnTo>
                    <a:pt x="2816" y="2303"/>
                  </a:lnTo>
                  <a:lnTo>
                    <a:pt x="2881" y="2390"/>
                  </a:lnTo>
                  <a:lnTo>
                    <a:pt x="2932" y="2477"/>
                  </a:lnTo>
                  <a:lnTo>
                    <a:pt x="2976" y="2564"/>
                  </a:lnTo>
                  <a:lnTo>
                    <a:pt x="3005" y="2659"/>
                  </a:lnTo>
                  <a:lnTo>
                    <a:pt x="3027" y="2739"/>
                  </a:lnTo>
                  <a:lnTo>
                    <a:pt x="3041" y="2826"/>
                  </a:lnTo>
                  <a:lnTo>
                    <a:pt x="3048" y="2898"/>
                  </a:lnTo>
                  <a:lnTo>
                    <a:pt x="3048" y="2970"/>
                  </a:lnTo>
                  <a:lnTo>
                    <a:pt x="3048" y="2970"/>
                  </a:lnTo>
                  <a:lnTo>
                    <a:pt x="3041" y="3087"/>
                  </a:lnTo>
                  <a:lnTo>
                    <a:pt x="3027" y="3196"/>
                  </a:lnTo>
                  <a:lnTo>
                    <a:pt x="3005" y="3313"/>
                  </a:lnTo>
                  <a:lnTo>
                    <a:pt x="2961" y="3421"/>
                  </a:lnTo>
                  <a:lnTo>
                    <a:pt x="2917" y="3531"/>
                  </a:lnTo>
                  <a:lnTo>
                    <a:pt x="2860" y="3624"/>
                  </a:lnTo>
                  <a:lnTo>
                    <a:pt x="2794" y="3712"/>
                  </a:lnTo>
                  <a:lnTo>
                    <a:pt x="2722" y="3791"/>
                  </a:lnTo>
                  <a:lnTo>
                    <a:pt x="2722" y="3791"/>
                  </a:lnTo>
                  <a:lnTo>
                    <a:pt x="2598" y="3879"/>
                  </a:lnTo>
                  <a:lnTo>
                    <a:pt x="2482" y="3944"/>
                  </a:lnTo>
                  <a:lnTo>
                    <a:pt x="2366" y="4003"/>
                  </a:lnTo>
                  <a:lnTo>
                    <a:pt x="2250" y="4039"/>
                  </a:lnTo>
                  <a:lnTo>
                    <a:pt x="2134" y="4068"/>
                  </a:lnTo>
                  <a:lnTo>
                    <a:pt x="2017" y="4083"/>
                  </a:lnTo>
                  <a:lnTo>
                    <a:pt x="1901" y="4090"/>
                  </a:lnTo>
                  <a:lnTo>
                    <a:pt x="1785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697" y="1722"/>
                  </a:moveTo>
                  <a:lnTo>
                    <a:pt x="1597" y="1722"/>
                  </a:lnTo>
                  <a:lnTo>
                    <a:pt x="1597" y="1722"/>
                  </a:lnTo>
                  <a:lnTo>
                    <a:pt x="1662" y="1722"/>
                  </a:lnTo>
                  <a:lnTo>
                    <a:pt x="1728" y="1714"/>
                  </a:lnTo>
                  <a:lnTo>
                    <a:pt x="1785" y="1700"/>
                  </a:lnTo>
                  <a:lnTo>
                    <a:pt x="1836" y="1678"/>
                  </a:lnTo>
                  <a:lnTo>
                    <a:pt x="1894" y="1656"/>
                  </a:lnTo>
                  <a:lnTo>
                    <a:pt x="1937" y="1627"/>
                  </a:lnTo>
                  <a:lnTo>
                    <a:pt x="1988" y="1598"/>
                  </a:lnTo>
                  <a:lnTo>
                    <a:pt x="2025" y="1561"/>
                  </a:lnTo>
                  <a:lnTo>
                    <a:pt x="2061" y="1518"/>
                  </a:lnTo>
                  <a:lnTo>
                    <a:pt x="2097" y="1474"/>
                  </a:lnTo>
                  <a:lnTo>
                    <a:pt x="2127" y="1424"/>
                  </a:lnTo>
                  <a:lnTo>
                    <a:pt x="2148" y="1374"/>
                  </a:lnTo>
                  <a:lnTo>
                    <a:pt x="2170" y="1316"/>
                  </a:lnTo>
                  <a:lnTo>
                    <a:pt x="2178" y="1257"/>
                  </a:lnTo>
                  <a:lnTo>
                    <a:pt x="2192" y="1192"/>
                  </a:lnTo>
                  <a:lnTo>
                    <a:pt x="2192" y="1126"/>
                  </a:lnTo>
                  <a:lnTo>
                    <a:pt x="2192" y="1126"/>
                  </a:lnTo>
                  <a:lnTo>
                    <a:pt x="2184" y="1039"/>
                  </a:lnTo>
                  <a:lnTo>
                    <a:pt x="2170" y="967"/>
                  </a:lnTo>
                  <a:lnTo>
                    <a:pt x="2148" y="902"/>
                  </a:lnTo>
                  <a:lnTo>
                    <a:pt x="2119" y="843"/>
                  </a:lnTo>
                  <a:lnTo>
                    <a:pt x="2083" y="792"/>
                  </a:lnTo>
                  <a:lnTo>
                    <a:pt x="2039" y="741"/>
                  </a:lnTo>
                  <a:lnTo>
                    <a:pt x="1996" y="705"/>
                  </a:lnTo>
                  <a:lnTo>
                    <a:pt x="1945" y="676"/>
                  </a:lnTo>
                  <a:lnTo>
                    <a:pt x="1894" y="647"/>
                  </a:lnTo>
                  <a:lnTo>
                    <a:pt x="1844" y="625"/>
                  </a:lnTo>
                  <a:lnTo>
                    <a:pt x="1742" y="597"/>
                  </a:lnTo>
                  <a:lnTo>
                    <a:pt x="1654" y="589"/>
                  </a:lnTo>
                  <a:lnTo>
                    <a:pt x="1575" y="582"/>
                  </a:lnTo>
                  <a:lnTo>
                    <a:pt x="697" y="582"/>
                  </a:lnTo>
                  <a:lnTo>
                    <a:pt x="697" y="1722"/>
                  </a:lnTo>
                  <a:close/>
                  <a:moveTo>
                    <a:pt x="697" y="3480"/>
                  </a:moveTo>
                  <a:lnTo>
                    <a:pt x="1654" y="3480"/>
                  </a:lnTo>
                  <a:lnTo>
                    <a:pt x="1654" y="3480"/>
                  </a:lnTo>
                  <a:lnTo>
                    <a:pt x="1720" y="3472"/>
                  </a:lnTo>
                  <a:lnTo>
                    <a:pt x="1785" y="3465"/>
                  </a:lnTo>
                  <a:lnTo>
                    <a:pt x="1851" y="3457"/>
                  </a:lnTo>
                  <a:lnTo>
                    <a:pt x="1916" y="3436"/>
                  </a:lnTo>
                  <a:lnTo>
                    <a:pt x="1974" y="3414"/>
                  </a:lnTo>
                  <a:lnTo>
                    <a:pt x="2025" y="3392"/>
                  </a:lnTo>
                  <a:lnTo>
                    <a:pt x="2076" y="3363"/>
                  </a:lnTo>
                  <a:lnTo>
                    <a:pt x="2119" y="3327"/>
                  </a:lnTo>
                  <a:lnTo>
                    <a:pt x="2163" y="3283"/>
                  </a:lnTo>
                  <a:lnTo>
                    <a:pt x="2199" y="3239"/>
                  </a:lnTo>
                  <a:lnTo>
                    <a:pt x="2228" y="3196"/>
                  </a:lnTo>
                  <a:lnTo>
                    <a:pt x="2250" y="3138"/>
                  </a:lnTo>
                  <a:lnTo>
                    <a:pt x="2271" y="3080"/>
                  </a:lnTo>
                  <a:lnTo>
                    <a:pt x="2286" y="3021"/>
                  </a:lnTo>
                  <a:lnTo>
                    <a:pt x="2300" y="2956"/>
                  </a:lnTo>
                  <a:lnTo>
                    <a:pt x="2300" y="2891"/>
                  </a:lnTo>
                  <a:lnTo>
                    <a:pt x="2300" y="2891"/>
                  </a:lnTo>
                  <a:lnTo>
                    <a:pt x="2300" y="2826"/>
                  </a:lnTo>
                  <a:lnTo>
                    <a:pt x="2294" y="2767"/>
                  </a:lnTo>
                  <a:lnTo>
                    <a:pt x="2279" y="2710"/>
                  </a:lnTo>
                  <a:lnTo>
                    <a:pt x="2258" y="2659"/>
                  </a:lnTo>
                  <a:lnTo>
                    <a:pt x="2235" y="2608"/>
                  </a:lnTo>
                  <a:lnTo>
                    <a:pt x="2199" y="2557"/>
                  </a:lnTo>
                  <a:lnTo>
                    <a:pt x="2170" y="2513"/>
                  </a:lnTo>
                  <a:lnTo>
                    <a:pt x="2127" y="2470"/>
                  </a:lnTo>
                  <a:lnTo>
                    <a:pt x="2083" y="2433"/>
                  </a:lnTo>
                  <a:lnTo>
                    <a:pt x="2032" y="2405"/>
                  </a:lnTo>
                  <a:lnTo>
                    <a:pt x="1981" y="2375"/>
                  </a:lnTo>
                  <a:lnTo>
                    <a:pt x="1923" y="2346"/>
                  </a:lnTo>
                  <a:lnTo>
                    <a:pt x="1865" y="2331"/>
                  </a:lnTo>
                  <a:lnTo>
                    <a:pt x="1793" y="2317"/>
                  </a:lnTo>
                  <a:lnTo>
                    <a:pt x="1728" y="2310"/>
                  </a:lnTo>
                  <a:lnTo>
                    <a:pt x="1654" y="2303"/>
                  </a:lnTo>
                  <a:lnTo>
                    <a:pt x="697" y="2303"/>
                  </a:lnTo>
                  <a:lnTo>
                    <a:pt x="697" y="34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481" name="Freeform 2"/>
            <p:cNvSpPr>
              <a:spLocks noChangeArrowheads="1"/>
            </p:cNvSpPr>
            <p:nvPr/>
          </p:nvSpPr>
          <p:spPr bwMode="gray">
            <a:xfrm>
              <a:off x="1227138" y="3257550"/>
              <a:ext cx="1154112" cy="1473200"/>
            </a:xfrm>
            <a:custGeom>
              <a:avLst/>
              <a:gdLst>
                <a:gd name="T0" fmla="*/ 1771 w 3208"/>
                <a:gd name="T1" fmla="*/ 2411 h 4091"/>
                <a:gd name="T2" fmla="*/ 733 w 3208"/>
                <a:gd name="T3" fmla="*/ 4090 h 4091"/>
                <a:gd name="T4" fmla="*/ 0 w 3208"/>
                <a:gd name="T5" fmla="*/ 0 h 4091"/>
                <a:gd name="T6" fmla="*/ 1771 w 3208"/>
                <a:gd name="T7" fmla="*/ 0 h 4091"/>
                <a:gd name="T8" fmla="*/ 2119 w 3208"/>
                <a:gd name="T9" fmla="*/ 15 h 4091"/>
                <a:gd name="T10" fmla="*/ 2402 w 3208"/>
                <a:gd name="T11" fmla="*/ 74 h 4091"/>
                <a:gd name="T12" fmla="*/ 2634 w 3208"/>
                <a:gd name="T13" fmla="*/ 175 h 4091"/>
                <a:gd name="T14" fmla="*/ 2837 w 3208"/>
                <a:gd name="T15" fmla="*/ 320 h 4091"/>
                <a:gd name="T16" fmla="*/ 2910 w 3208"/>
                <a:gd name="T17" fmla="*/ 393 h 4091"/>
                <a:gd name="T18" fmla="*/ 3048 w 3208"/>
                <a:gd name="T19" fmla="*/ 567 h 4091"/>
                <a:gd name="T20" fmla="*/ 3142 w 3208"/>
                <a:gd name="T21" fmla="*/ 785 h 4091"/>
                <a:gd name="T22" fmla="*/ 3200 w 3208"/>
                <a:gd name="T23" fmla="*/ 1054 h 4091"/>
                <a:gd name="T24" fmla="*/ 3207 w 3208"/>
                <a:gd name="T25" fmla="*/ 1200 h 4091"/>
                <a:gd name="T26" fmla="*/ 3186 w 3208"/>
                <a:gd name="T27" fmla="*/ 1461 h 4091"/>
                <a:gd name="T28" fmla="*/ 3120 w 3208"/>
                <a:gd name="T29" fmla="*/ 1678 h 4091"/>
                <a:gd name="T30" fmla="*/ 3026 w 3208"/>
                <a:gd name="T31" fmla="*/ 1859 h 4091"/>
                <a:gd name="T32" fmla="*/ 2917 w 3208"/>
                <a:gd name="T33" fmla="*/ 1997 h 4091"/>
                <a:gd name="T34" fmla="*/ 2794 w 3208"/>
                <a:gd name="T35" fmla="*/ 2107 h 4091"/>
                <a:gd name="T36" fmla="*/ 2670 w 3208"/>
                <a:gd name="T37" fmla="*/ 2187 h 4091"/>
                <a:gd name="T38" fmla="*/ 2467 w 3208"/>
                <a:gd name="T39" fmla="*/ 2288 h 4091"/>
                <a:gd name="T40" fmla="*/ 2409 w 3208"/>
                <a:gd name="T41" fmla="*/ 4090 h 4091"/>
                <a:gd name="T42" fmla="*/ 1654 w 3208"/>
                <a:gd name="T43" fmla="*/ 1823 h 4091"/>
                <a:gd name="T44" fmla="*/ 1792 w 3208"/>
                <a:gd name="T45" fmla="*/ 1816 h 4091"/>
                <a:gd name="T46" fmla="*/ 1996 w 3208"/>
                <a:gd name="T47" fmla="*/ 1779 h 4091"/>
                <a:gd name="T48" fmla="*/ 2126 w 3208"/>
                <a:gd name="T49" fmla="*/ 1728 h 4091"/>
                <a:gd name="T50" fmla="*/ 2235 w 3208"/>
                <a:gd name="T51" fmla="*/ 1656 h 4091"/>
                <a:gd name="T52" fmla="*/ 2330 w 3208"/>
                <a:gd name="T53" fmla="*/ 1561 h 4091"/>
                <a:gd name="T54" fmla="*/ 2395 w 3208"/>
                <a:gd name="T55" fmla="*/ 1439 h 4091"/>
                <a:gd name="T56" fmla="*/ 2438 w 3208"/>
                <a:gd name="T57" fmla="*/ 1279 h 4091"/>
                <a:gd name="T58" fmla="*/ 2438 w 3208"/>
                <a:gd name="T59" fmla="*/ 1192 h 4091"/>
                <a:gd name="T60" fmla="*/ 2431 w 3208"/>
                <a:gd name="T61" fmla="*/ 1076 h 4091"/>
                <a:gd name="T62" fmla="*/ 2402 w 3208"/>
                <a:gd name="T63" fmla="*/ 967 h 4091"/>
                <a:gd name="T64" fmla="*/ 2351 w 3208"/>
                <a:gd name="T65" fmla="*/ 865 h 4091"/>
                <a:gd name="T66" fmla="*/ 2271 w 3208"/>
                <a:gd name="T67" fmla="*/ 771 h 4091"/>
                <a:gd name="T68" fmla="*/ 2177 w 3208"/>
                <a:gd name="T69" fmla="*/ 698 h 4091"/>
                <a:gd name="T70" fmla="*/ 2047 w 3208"/>
                <a:gd name="T71" fmla="*/ 640 h 4091"/>
                <a:gd name="T72" fmla="*/ 1894 w 3208"/>
                <a:gd name="T73" fmla="*/ 603 h 4091"/>
                <a:gd name="T74" fmla="*/ 1720 w 3208"/>
                <a:gd name="T75" fmla="*/ 589 h 4091"/>
                <a:gd name="T76" fmla="*/ 733 w 3208"/>
                <a:gd name="T77" fmla="*/ 182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08" h="4091">
                  <a:moveTo>
                    <a:pt x="2409" y="4090"/>
                  </a:moveTo>
                  <a:lnTo>
                    <a:pt x="1771" y="2411"/>
                  </a:lnTo>
                  <a:lnTo>
                    <a:pt x="733" y="2411"/>
                  </a:lnTo>
                  <a:lnTo>
                    <a:pt x="733" y="4090"/>
                  </a:lnTo>
                  <a:lnTo>
                    <a:pt x="0" y="4090"/>
                  </a:lnTo>
                  <a:lnTo>
                    <a:pt x="0" y="0"/>
                  </a:lnTo>
                  <a:lnTo>
                    <a:pt x="1771" y="0"/>
                  </a:lnTo>
                  <a:lnTo>
                    <a:pt x="1771" y="0"/>
                  </a:lnTo>
                  <a:lnTo>
                    <a:pt x="1952" y="0"/>
                  </a:lnTo>
                  <a:lnTo>
                    <a:pt x="2119" y="15"/>
                  </a:lnTo>
                  <a:lnTo>
                    <a:pt x="2264" y="44"/>
                  </a:lnTo>
                  <a:lnTo>
                    <a:pt x="2402" y="74"/>
                  </a:lnTo>
                  <a:lnTo>
                    <a:pt x="2525" y="117"/>
                  </a:lnTo>
                  <a:lnTo>
                    <a:pt x="2634" y="175"/>
                  </a:lnTo>
                  <a:lnTo>
                    <a:pt x="2743" y="240"/>
                  </a:lnTo>
                  <a:lnTo>
                    <a:pt x="2837" y="320"/>
                  </a:lnTo>
                  <a:lnTo>
                    <a:pt x="2837" y="320"/>
                  </a:lnTo>
                  <a:lnTo>
                    <a:pt x="2910" y="393"/>
                  </a:lnTo>
                  <a:lnTo>
                    <a:pt x="2983" y="480"/>
                  </a:lnTo>
                  <a:lnTo>
                    <a:pt x="3048" y="567"/>
                  </a:lnTo>
                  <a:lnTo>
                    <a:pt x="3099" y="676"/>
                  </a:lnTo>
                  <a:lnTo>
                    <a:pt x="3142" y="785"/>
                  </a:lnTo>
                  <a:lnTo>
                    <a:pt x="3179" y="916"/>
                  </a:lnTo>
                  <a:lnTo>
                    <a:pt x="3200" y="1054"/>
                  </a:lnTo>
                  <a:lnTo>
                    <a:pt x="3207" y="1200"/>
                  </a:lnTo>
                  <a:lnTo>
                    <a:pt x="3207" y="1200"/>
                  </a:lnTo>
                  <a:lnTo>
                    <a:pt x="3200" y="1337"/>
                  </a:lnTo>
                  <a:lnTo>
                    <a:pt x="3186" y="1461"/>
                  </a:lnTo>
                  <a:lnTo>
                    <a:pt x="3157" y="1576"/>
                  </a:lnTo>
                  <a:lnTo>
                    <a:pt x="3120" y="1678"/>
                  </a:lnTo>
                  <a:lnTo>
                    <a:pt x="3077" y="1772"/>
                  </a:lnTo>
                  <a:lnTo>
                    <a:pt x="3026" y="1859"/>
                  </a:lnTo>
                  <a:lnTo>
                    <a:pt x="2975" y="1932"/>
                  </a:lnTo>
                  <a:lnTo>
                    <a:pt x="2917" y="1997"/>
                  </a:lnTo>
                  <a:lnTo>
                    <a:pt x="2859" y="2056"/>
                  </a:lnTo>
                  <a:lnTo>
                    <a:pt x="2794" y="2107"/>
                  </a:lnTo>
                  <a:lnTo>
                    <a:pt x="2736" y="2150"/>
                  </a:lnTo>
                  <a:lnTo>
                    <a:pt x="2670" y="2187"/>
                  </a:lnTo>
                  <a:lnTo>
                    <a:pt x="2562" y="2244"/>
                  </a:lnTo>
                  <a:lnTo>
                    <a:pt x="2467" y="2288"/>
                  </a:lnTo>
                  <a:lnTo>
                    <a:pt x="3186" y="4090"/>
                  </a:lnTo>
                  <a:lnTo>
                    <a:pt x="2409" y="4090"/>
                  </a:lnTo>
                  <a:close/>
                  <a:moveTo>
                    <a:pt x="733" y="1823"/>
                  </a:moveTo>
                  <a:lnTo>
                    <a:pt x="1654" y="1823"/>
                  </a:lnTo>
                  <a:lnTo>
                    <a:pt x="1654" y="1823"/>
                  </a:lnTo>
                  <a:lnTo>
                    <a:pt x="1792" y="1816"/>
                  </a:lnTo>
                  <a:lnTo>
                    <a:pt x="1931" y="1794"/>
                  </a:lnTo>
                  <a:lnTo>
                    <a:pt x="1996" y="1779"/>
                  </a:lnTo>
                  <a:lnTo>
                    <a:pt x="2061" y="1758"/>
                  </a:lnTo>
                  <a:lnTo>
                    <a:pt x="2126" y="1728"/>
                  </a:lnTo>
                  <a:lnTo>
                    <a:pt x="2184" y="1692"/>
                  </a:lnTo>
                  <a:lnTo>
                    <a:pt x="2235" y="1656"/>
                  </a:lnTo>
                  <a:lnTo>
                    <a:pt x="2286" y="1612"/>
                  </a:lnTo>
                  <a:lnTo>
                    <a:pt x="2330" y="1561"/>
                  </a:lnTo>
                  <a:lnTo>
                    <a:pt x="2366" y="1504"/>
                  </a:lnTo>
                  <a:lnTo>
                    <a:pt x="2395" y="1439"/>
                  </a:lnTo>
                  <a:lnTo>
                    <a:pt x="2424" y="1359"/>
                  </a:lnTo>
                  <a:lnTo>
                    <a:pt x="2438" y="1279"/>
                  </a:lnTo>
                  <a:lnTo>
                    <a:pt x="2438" y="1192"/>
                  </a:lnTo>
                  <a:lnTo>
                    <a:pt x="2438" y="1192"/>
                  </a:lnTo>
                  <a:lnTo>
                    <a:pt x="2438" y="1134"/>
                  </a:lnTo>
                  <a:lnTo>
                    <a:pt x="2431" y="1076"/>
                  </a:lnTo>
                  <a:lnTo>
                    <a:pt x="2417" y="1018"/>
                  </a:lnTo>
                  <a:lnTo>
                    <a:pt x="2402" y="967"/>
                  </a:lnTo>
                  <a:lnTo>
                    <a:pt x="2381" y="916"/>
                  </a:lnTo>
                  <a:lnTo>
                    <a:pt x="2351" y="865"/>
                  </a:lnTo>
                  <a:lnTo>
                    <a:pt x="2315" y="815"/>
                  </a:lnTo>
                  <a:lnTo>
                    <a:pt x="2271" y="771"/>
                  </a:lnTo>
                  <a:lnTo>
                    <a:pt x="2228" y="734"/>
                  </a:lnTo>
                  <a:lnTo>
                    <a:pt x="2177" y="698"/>
                  </a:lnTo>
                  <a:lnTo>
                    <a:pt x="2112" y="669"/>
                  </a:lnTo>
                  <a:lnTo>
                    <a:pt x="2047" y="640"/>
                  </a:lnTo>
                  <a:lnTo>
                    <a:pt x="1974" y="618"/>
                  </a:lnTo>
                  <a:lnTo>
                    <a:pt x="1894" y="603"/>
                  </a:lnTo>
                  <a:lnTo>
                    <a:pt x="1807" y="589"/>
                  </a:lnTo>
                  <a:lnTo>
                    <a:pt x="1720" y="589"/>
                  </a:lnTo>
                  <a:lnTo>
                    <a:pt x="733" y="589"/>
                  </a:lnTo>
                  <a:lnTo>
                    <a:pt x="733" y="18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482" name="Freeform 3"/>
            <p:cNvSpPr>
              <a:spLocks noChangeArrowheads="1"/>
            </p:cNvSpPr>
            <p:nvPr/>
          </p:nvSpPr>
          <p:spPr bwMode="gray">
            <a:xfrm>
              <a:off x="2436813" y="3233738"/>
              <a:ext cx="1250950" cy="1519237"/>
            </a:xfrm>
            <a:custGeom>
              <a:avLst/>
              <a:gdLst>
                <a:gd name="T0" fmla="*/ 1488 w 3477"/>
                <a:gd name="T1" fmla="*/ 4205 h 4221"/>
                <a:gd name="T2" fmla="*/ 1082 w 3477"/>
                <a:gd name="T3" fmla="*/ 4097 h 4221"/>
                <a:gd name="T4" fmla="*/ 755 w 3477"/>
                <a:gd name="T5" fmla="*/ 3907 h 4221"/>
                <a:gd name="T6" fmla="*/ 487 w 3477"/>
                <a:gd name="T7" fmla="*/ 3653 h 4221"/>
                <a:gd name="T8" fmla="*/ 284 w 3477"/>
                <a:gd name="T9" fmla="*/ 3341 h 4221"/>
                <a:gd name="T10" fmla="*/ 51 w 3477"/>
                <a:gd name="T11" fmla="*/ 2637 h 4221"/>
                <a:gd name="T12" fmla="*/ 0 w 3477"/>
                <a:gd name="T13" fmla="*/ 2091 h 4221"/>
                <a:gd name="T14" fmla="*/ 117 w 3477"/>
                <a:gd name="T15" fmla="*/ 1301 h 4221"/>
                <a:gd name="T16" fmla="*/ 400 w 3477"/>
                <a:gd name="T17" fmla="*/ 705 h 4221"/>
                <a:gd name="T18" fmla="*/ 632 w 3477"/>
                <a:gd name="T19" fmla="*/ 436 h 4221"/>
                <a:gd name="T20" fmla="*/ 922 w 3477"/>
                <a:gd name="T21" fmla="*/ 218 h 4221"/>
                <a:gd name="T22" fmla="*/ 1263 w 3477"/>
                <a:gd name="T23" fmla="*/ 73 h 4221"/>
                <a:gd name="T24" fmla="*/ 1648 w 3477"/>
                <a:gd name="T25" fmla="*/ 8 h 4221"/>
                <a:gd name="T26" fmla="*/ 1959 w 3477"/>
                <a:gd name="T27" fmla="*/ 15 h 4221"/>
                <a:gd name="T28" fmla="*/ 2337 w 3477"/>
                <a:gd name="T29" fmla="*/ 102 h 4221"/>
                <a:gd name="T30" fmla="*/ 2664 w 3477"/>
                <a:gd name="T31" fmla="*/ 269 h 4221"/>
                <a:gd name="T32" fmla="*/ 2932 w 3477"/>
                <a:gd name="T33" fmla="*/ 501 h 4221"/>
                <a:gd name="T34" fmla="*/ 3142 w 3477"/>
                <a:gd name="T35" fmla="*/ 792 h 4221"/>
                <a:gd name="T36" fmla="*/ 3411 w 3477"/>
                <a:gd name="T37" fmla="*/ 1504 h 4221"/>
                <a:gd name="T38" fmla="*/ 3476 w 3477"/>
                <a:gd name="T39" fmla="*/ 2106 h 4221"/>
                <a:gd name="T40" fmla="*/ 3353 w 3477"/>
                <a:gd name="T41" fmla="*/ 2963 h 4221"/>
                <a:gd name="T42" fmla="*/ 3157 w 3477"/>
                <a:gd name="T43" fmla="*/ 3406 h 4221"/>
                <a:gd name="T44" fmla="*/ 2939 w 3477"/>
                <a:gd name="T45" fmla="*/ 3697 h 4221"/>
                <a:gd name="T46" fmla="*/ 2678 w 3477"/>
                <a:gd name="T47" fmla="*/ 3930 h 4221"/>
                <a:gd name="T48" fmla="*/ 2366 w 3477"/>
                <a:gd name="T49" fmla="*/ 4097 h 4221"/>
                <a:gd name="T50" fmla="*/ 2010 w 3477"/>
                <a:gd name="T51" fmla="*/ 4191 h 4221"/>
                <a:gd name="T52" fmla="*/ 2475 w 3477"/>
                <a:gd name="T53" fmla="*/ 1047 h 4221"/>
                <a:gd name="T54" fmla="*/ 2344 w 3477"/>
                <a:gd name="T55" fmla="*/ 850 h 4221"/>
                <a:gd name="T56" fmla="*/ 2141 w 3477"/>
                <a:gd name="T57" fmla="*/ 690 h 4221"/>
                <a:gd name="T58" fmla="*/ 1807 w 3477"/>
                <a:gd name="T59" fmla="*/ 596 h 4221"/>
                <a:gd name="T60" fmla="*/ 1604 w 3477"/>
                <a:gd name="T61" fmla="*/ 603 h 4221"/>
                <a:gd name="T62" fmla="*/ 1365 w 3477"/>
                <a:gd name="T63" fmla="*/ 676 h 4221"/>
                <a:gd name="T64" fmla="*/ 1103 w 3477"/>
                <a:gd name="T65" fmla="*/ 886 h 4221"/>
                <a:gd name="T66" fmla="*/ 893 w 3477"/>
                <a:gd name="T67" fmla="*/ 1315 h 4221"/>
                <a:gd name="T68" fmla="*/ 806 w 3477"/>
                <a:gd name="T69" fmla="*/ 1844 h 4221"/>
                <a:gd name="T70" fmla="*/ 799 w 3477"/>
                <a:gd name="T71" fmla="*/ 2324 h 4221"/>
                <a:gd name="T72" fmla="*/ 864 w 3477"/>
                <a:gd name="T73" fmla="*/ 2804 h 4221"/>
                <a:gd name="T74" fmla="*/ 1059 w 3477"/>
                <a:gd name="T75" fmla="*/ 3276 h 4221"/>
                <a:gd name="T76" fmla="*/ 1270 w 3477"/>
                <a:gd name="T77" fmla="*/ 3494 h 4221"/>
                <a:gd name="T78" fmla="*/ 1509 w 3477"/>
                <a:gd name="T79" fmla="*/ 3596 h 4221"/>
                <a:gd name="T80" fmla="*/ 1727 w 3477"/>
                <a:gd name="T81" fmla="*/ 3624 h 4221"/>
                <a:gd name="T82" fmla="*/ 1982 w 3477"/>
                <a:gd name="T83" fmla="*/ 3581 h 4221"/>
                <a:gd name="T84" fmla="*/ 2293 w 3477"/>
                <a:gd name="T85" fmla="*/ 3406 h 4221"/>
                <a:gd name="T86" fmla="*/ 2497 w 3477"/>
                <a:gd name="T87" fmla="*/ 3152 h 4221"/>
                <a:gd name="T88" fmla="*/ 2620 w 3477"/>
                <a:gd name="T89" fmla="*/ 2767 h 4221"/>
                <a:gd name="T90" fmla="*/ 2678 w 3477"/>
                <a:gd name="T91" fmla="*/ 2099 h 4221"/>
                <a:gd name="T92" fmla="*/ 2649 w 3477"/>
                <a:gd name="T93" fmla="*/ 1656 h 4221"/>
                <a:gd name="T94" fmla="*/ 2511 w 3477"/>
                <a:gd name="T95" fmla="*/ 1119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77" h="4221">
                  <a:moveTo>
                    <a:pt x="1720" y="4220"/>
                  </a:moveTo>
                  <a:lnTo>
                    <a:pt x="1720" y="4220"/>
                  </a:lnTo>
                  <a:lnTo>
                    <a:pt x="1604" y="4213"/>
                  </a:lnTo>
                  <a:lnTo>
                    <a:pt x="1488" y="4205"/>
                  </a:lnTo>
                  <a:lnTo>
                    <a:pt x="1379" y="4184"/>
                  </a:lnTo>
                  <a:lnTo>
                    <a:pt x="1277" y="4162"/>
                  </a:lnTo>
                  <a:lnTo>
                    <a:pt x="1176" y="4133"/>
                  </a:lnTo>
                  <a:lnTo>
                    <a:pt x="1082" y="4097"/>
                  </a:lnTo>
                  <a:lnTo>
                    <a:pt x="994" y="4060"/>
                  </a:lnTo>
                  <a:lnTo>
                    <a:pt x="907" y="4017"/>
                  </a:lnTo>
                  <a:lnTo>
                    <a:pt x="827" y="3966"/>
                  </a:lnTo>
                  <a:lnTo>
                    <a:pt x="755" y="3907"/>
                  </a:lnTo>
                  <a:lnTo>
                    <a:pt x="683" y="3850"/>
                  </a:lnTo>
                  <a:lnTo>
                    <a:pt x="610" y="3791"/>
                  </a:lnTo>
                  <a:lnTo>
                    <a:pt x="544" y="3719"/>
                  </a:lnTo>
                  <a:lnTo>
                    <a:pt x="487" y="3653"/>
                  </a:lnTo>
                  <a:lnTo>
                    <a:pt x="428" y="3581"/>
                  </a:lnTo>
                  <a:lnTo>
                    <a:pt x="377" y="3501"/>
                  </a:lnTo>
                  <a:lnTo>
                    <a:pt x="326" y="3421"/>
                  </a:lnTo>
                  <a:lnTo>
                    <a:pt x="284" y="3341"/>
                  </a:lnTo>
                  <a:lnTo>
                    <a:pt x="204" y="3174"/>
                  </a:lnTo>
                  <a:lnTo>
                    <a:pt x="138" y="2999"/>
                  </a:lnTo>
                  <a:lnTo>
                    <a:pt x="87" y="2818"/>
                  </a:lnTo>
                  <a:lnTo>
                    <a:pt x="51" y="2637"/>
                  </a:lnTo>
                  <a:lnTo>
                    <a:pt x="22" y="2447"/>
                  </a:lnTo>
                  <a:lnTo>
                    <a:pt x="7" y="2273"/>
                  </a:lnTo>
                  <a:lnTo>
                    <a:pt x="0" y="2091"/>
                  </a:lnTo>
                  <a:lnTo>
                    <a:pt x="0" y="2091"/>
                  </a:lnTo>
                  <a:lnTo>
                    <a:pt x="7" y="1888"/>
                  </a:lnTo>
                  <a:lnTo>
                    <a:pt x="29" y="1685"/>
                  </a:lnTo>
                  <a:lnTo>
                    <a:pt x="65" y="1489"/>
                  </a:lnTo>
                  <a:lnTo>
                    <a:pt x="117" y="1301"/>
                  </a:lnTo>
                  <a:lnTo>
                    <a:pt x="181" y="1119"/>
                  </a:lnTo>
                  <a:lnTo>
                    <a:pt x="254" y="945"/>
                  </a:lnTo>
                  <a:lnTo>
                    <a:pt x="349" y="785"/>
                  </a:lnTo>
                  <a:lnTo>
                    <a:pt x="400" y="705"/>
                  </a:lnTo>
                  <a:lnTo>
                    <a:pt x="450" y="632"/>
                  </a:lnTo>
                  <a:lnTo>
                    <a:pt x="508" y="567"/>
                  </a:lnTo>
                  <a:lnTo>
                    <a:pt x="573" y="495"/>
                  </a:lnTo>
                  <a:lnTo>
                    <a:pt x="632" y="436"/>
                  </a:lnTo>
                  <a:lnTo>
                    <a:pt x="704" y="370"/>
                  </a:lnTo>
                  <a:lnTo>
                    <a:pt x="770" y="320"/>
                  </a:lnTo>
                  <a:lnTo>
                    <a:pt x="842" y="262"/>
                  </a:lnTo>
                  <a:lnTo>
                    <a:pt x="922" y="218"/>
                  </a:lnTo>
                  <a:lnTo>
                    <a:pt x="1002" y="175"/>
                  </a:lnTo>
                  <a:lnTo>
                    <a:pt x="1089" y="139"/>
                  </a:lnTo>
                  <a:lnTo>
                    <a:pt x="1169" y="102"/>
                  </a:lnTo>
                  <a:lnTo>
                    <a:pt x="1263" y="73"/>
                  </a:lnTo>
                  <a:lnTo>
                    <a:pt x="1350" y="44"/>
                  </a:lnTo>
                  <a:lnTo>
                    <a:pt x="1444" y="29"/>
                  </a:lnTo>
                  <a:lnTo>
                    <a:pt x="1546" y="15"/>
                  </a:lnTo>
                  <a:lnTo>
                    <a:pt x="1648" y="8"/>
                  </a:lnTo>
                  <a:lnTo>
                    <a:pt x="1750" y="0"/>
                  </a:lnTo>
                  <a:lnTo>
                    <a:pt x="1750" y="0"/>
                  </a:lnTo>
                  <a:lnTo>
                    <a:pt x="1858" y="8"/>
                  </a:lnTo>
                  <a:lnTo>
                    <a:pt x="1959" y="15"/>
                  </a:lnTo>
                  <a:lnTo>
                    <a:pt x="2061" y="29"/>
                  </a:lnTo>
                  <a:lnTo>
                    <a:pt x="2156" y="51"/>
                  </a:lnTo>
                  <a:lnTo>
                    <a:pt x="2250" y="73"/>
                  </a:lnTo>
                  <a:lnTo>
                    <a:pt x="2337" y="102"/>
                  </a:lnTo>
                  <a:lnTo>
                    <a:pt x="2424" y="139"/>
                  </a:lnTo>
                  <a:lnTo>
                    <a:pt x="2504" y="175"/>
                  </a:lnTo>
                  <a:lnTo>
                    <a:pt x="2584" y="218"/>
                  </a:lnTo>
                  <a:lnTo>
                    <a:pt x="2664" y="269"/>
                  </a:lnTo>
                  <a:lnTo>
                    <a:pt x="2736" y="320"/>
                  </a:lnTo>
                  <a:lnTo>
                    <a:pt x="2802" y="378"/>
                  </a:lnTo>
                  <a:lnTo>
                    <a:pt x="2867" y="436"/>
                  </a:lnTo>
                  <a:lnTo>
                    <a:pt x="2932" y="501"/>
                  </a:lnTo>
                  <a:lnTo>
                    <a:pt x="2990" y="574"/>
                  </a:lnTo>
                  <a:lnTo>
                    <a:pt x="3049" y="639"/>
                  </a:lnTo>
                  <a:lnTo>
                    <a:pt x="3099" y="719"/>
                  </a:lnTo>
                  <a:lnTo>
                    <a:pt x="3142" y="792"/>
                  </a:lnTo>
                  <a:lnTo>
                    <a:pt x="3230" y="959"/>
                  </a:lnTo>
                  <a:lnTo>
                    <a:pt x="3309" y="1134"/>
                  </a:lnTo>
                  <a:lnTo>
                    <a:pt x="3368" y="1315"/>
                  </a:lnTo>
                  <a:lnTo>
                    <a:pt x="3411" y="1504"/>
                  </a:lnTo>
                  <a:lnTo>
                    <a:pt x="3448" y="1700"/>
                  </a:lnTo>
                  <a:lnTo>
                    <a:pt x="3469" y="1903"/>
                  </a:lnTo>
                  <a:lnTo>
                    <a:pt x="3476" y="2106"/>
                  </a:lnTo>
                  <a:lnTo>
                    <a:pt x="3476" y="2106"/>
                  </a:lnTo>
                  <a:lnTo>
                    <a:pt x="3469" y="2339"/>
                  </a:lnTo>
                  <a:lnTo>
                    <a:pt x="3440" y="2557"/>
                  </a:lnTo>
                  <a:lnTo>
                    <a:pt x="3404" y="2767"/>
                  </a:lnTo>
                  <a:lnTo>
                    <a:pt x="3353" y="2963"/>
                  </a:lnTo>
                  <a:lnTo>
                    <a:pt x="3281" y="3152"/>
                  </a:lnTo>
                  <a:lnTo>
                    <a:pt x="3244" y="3239"/>
                  </a:lnTo>
                  <a:lnTo>
                    <a:pt x="3201" y="3327"/>
                  </a:lnTo>
                  <a:lnTo>
                    <a:pt x="3157" y="3406"/>
                  </a:lnTo>
                  <a:lnTo>
                    <a:pt x="3106" y="3486"/>
                  </a:lnTo>
                  <a:lnTo>
                    <a:pt x="3055" y="3559"/>
                  </a:lnTo>
                  <a:lnTo>
                    <a:pt x="2998" y="3632"/>
                  </a:lnTo>
                  <a:lnTo>
                    <a:pt x="2939" y="3697"/>
                  </a:lnTo>
                  <a:lnTo>
                    <a:pt x="2882" y="3763"/>
                  </a:lnTo>
                  <a:lnTo>
                    <a:pt x="2816" y="3820"/>
                  </a:lnTo>
                  <a:lnTo>
                    <a:pt x="2751" y="3879"/>
                  </a:lnTo>
                  <a:lnTo>
                    <a:pt x="2678" y="3930"/>
                  </a:lnTo>
                  <a:lnTo>
                    <a:pt x="2605" y="3981"/>
                  </a:lnTo>
                  <a:lnTo>
                    <a:pt x="2525" y="4024"/>
                  </a:lnTo>
                  <a:lnTo>
                    <a:pt x="2446" y="4060"/>
                  </a:lnTo>
                  <a:lnTo>
                    <a:pt x="2366" y="4097"/>
                  </a:lnTo>
                  <a:lnTo>
                    <a:pt x="2279" y="4125"/>
                  </a:lnTo>
                  <a:lnTo>
                    <a:pt x="2192" y="4155"/>
                  </a:lnTo>
                  <a:lnTo>
                    <a:pt x="2105" y="4176"/>
                  </a:lnTo>
                  <a:lnTo>
                    <a:pt x="2010" y="4191"/>
                  </a:lnTo>
                  <a:lnTo>
                    <a:pt x="1916" y="4205"/>
                  </a:lnTo>
                  <a:lnTo>
                    <a:pt x="1822" y="4213"/>
                  </a:lnTo>
                  <a:lnTo>
                    <a:pt x="1720" y="4220"/>
                  </a:lnTo>
                  <a:close/>
                  <a:moveTo>
                    <a:pt x="2475" y="1047"/>
                  </a:moveTo>
                  <a:lnTo>
                    <a:pt x="2475" y="1047"/>
                  </a:lnTo>
                  <a:lnTo>
                    <a:pt x="2432" y="973"/>
                  </a:lnTo>
                  <a:lnTo>
                    <a:pt x="2388" y="901"/>
                  </a:lnTo>
                  <a:lnTo>
                    <a:pt x="2344" y="850"/>
                  </a:lnTo>
                  <a:lnTo>
                    <a:pt x="2293" y="799"/>
                  </a:lnTo>
                  <a:lnTo>
                    <a:pt x="2242" y="755"/>
                  </a:lnTo>
                  <a:lnTo>
                    <a:pt x="2192" y="719"/>
                  </a:lnTo>
                  <a:lnTo>
                    <a:pt x="2141" y="690"/>
                  </a:lnTo>
                  <a:lnTo>
                    <a:pt x="2090" y="662"/>
                  </a:lnTo>
                  <a:lnTo>
                    <a:pt x="1989" y="625"/>
                  </a:lnTo>
                  <a:lnTo>
                    <a:pt x="1894" y="611"/>
                  </a:lnTo>
                  <a:lnTo>
                    <a:pt x="1807" y="596"/>
                  </a:lnTo>
                  <a:lnTo>
                    <a:pt x="1742" y="596"/>
                  </a:lnTo>
                  <a:lnTo>
                    <a:pt x="1742" y="596"/>
                  </a:lnTo>
                  <a:lnTo>
                    <a:pt x="1669" y="603"/>
                  </a:lnTo>
                  <a:lnTo>
                    <a:pt x="1604" y="603"/>
                  </a:lnTo>
                  <a:lnTo>
                    <a:pt x="1539" y="618"/>
                  </a:lnTo>
                  <a:lnTo>
                    <a:pt x="1481" y="632"/>
                  </a:lnTo>
                  <a:lnTo>
                    <a:pt x="1423" y="654"/>
                  </a:lnTo>
                  <a:lnTo>
                    <a:pt x="1365" y="676"/>
                  </a:lnTo>
                  <a:lnTo>
                    <a:pt x="1314" y="705"/>
                  </a:lnTo>
                  <a:lnTo>
                    <a:pt x="1263" y="734"/>
                  </a:lnTo>
                  <a:lnTo>
                    <a:pt x="1176" y="806"/>
                  </a:lnTo>
                  <a:lnTo>
                    <a:pt x="1103" y="886"/>
                  </a:lnTo>
                  <a:lnTo>
                    <a:pt x="1038" y="981"/>
                  </a:lnTo>
                  <a:lnTo>
                    <a:pt x="980" y="1083"/>
                  </a:lnTo>
                  <a:lnTo>
                    <a:pt x="929" y="1199"/>
                  </a:lnTo>
                  <a:lnTo>
                    <a:pt x="893" y="1315"/>
                  </a:lnTo>
                  <a:lnTo>
                    <a:pt x="856" y="1446"/>
                  </a:lnTo>
                  <a:lnTo>
                    <a:pt x="835" y="1575"/>
                  </a:lnTo>
                  <a:lnTo>
                    <a:pt x="813" y="1706"/>
                  </a:lnTo>
                  <a:lnTo>
                    <a:pt x="806" y="1844"/>
                  </a:lnTo>
                  <a:lnTo>
                    <a:pt x="799" y="1983"/>
                  </a:lnTo>
                  <a:lnTo>
                    <a:pt x="799" y="2121"/>
                  </a:lnTo>
                  <a:lnTo>
                    <a:pt x="799" y="2121"/>
                  </a:lnTo>
                  <a:lnTo>
                    <a:pt x="799" y="2324"/>
                  </a:lnTo>
                  <a:lnTo>
                    <a:pt x="806" y="2440"/>
                  </a:lnTo>
                  <a:lnTo>
                    <a:pt x="820" y="2557"/>
                  </a:lnTo>
                  <a:lnTo>
                    <a:pt x="842" y="2680"/>
                  </a:lnTo>
                  <a:lnTo>
                    <a:pt x="864" y="2804"/>
                  </a:lnTo>
                  <a:lnTo>
                    <a:pt x="900" y="2934"/>
                  </a:lnTo>
                  <a:lnTo>
                    <a:pt x="943" y="3050"/>
                  </a:lnTo>
                  <a:lnTo>
                    <a:pt x="994" y="3166"/>
                  </a:lnTo>
                  <a:lnTo>
                    <a:pt x="1059" y="3276"/>
                  </a:lnTo>
                  <a:lnTo>
                    <a:pt x="1133" y="3370"/>
                  </a:lnTo>
                  <a:lnTo>
                    <a:pt x="1176" y="3414"/>
                  </a:lnTo>
                  <a:lnTo>
                    <a:pt x="1220" y="3457"/>
                  </a:lnTo>
                  <a:lnTo>
                    <a:pt x="1270" y="3494"/>
                  </a:lnTo>
                  <a:lnTo>
                    <a:pt x="1328" y="3522"/>
                  </a:lnTo>
                  <a:lnTo>
                    <a:pt x="1379" y="3552"/>
                  </a:lnTo>
                  <a:lnTo>
                    <a:pt x="1444" y="3573"/>
                  </a:lnTo>
                  <a:lnTo>
                    <a:pt x="1509" y="3596"/>
                  </a:lnTo>
                  <a:lnTo>
                    <a:pt x="1575" y="3610"/>
                  </a:lnTo>
                  <a:lnTo>
                    <a:pt x="1648" y="3617"/>
                  </a:lnTo>
                  <a:lnTo>
                    <a:pt x="1727" y="3624"/>
                  </a:lnTo>
                  <a:lnTo>
                    <a:pt x="1727" y="3624"/>
                  </a:lnTo>
                  <a:lnTo>
                    <a:pt x="1792" y="3617"/>
                  </a:lnTo>
                  <a:lnTo>
                    <a:pt x="1858" y="3610"/>
                  </a:lnTo>
                  <a:lnTo>
                    <a:pt x="1923" y="3596"/>
                  </a:lnTo>
                  <a:lnTo>
                    <a:pt x="1982" y="3581"/>
                  </a:lnTo>
                  <a:lnTo>
                    <a:pt x="2047" y="3559"/>
                  </a:lnTo>
                  <a:lnTo>
                    <a:pt x="2098" y="3537"/>
                  </a:lnTo>
                  <a:lnTo>
                    <a:pt x="2199" y="3479"/>
                  </a:lnTo>
                  <a:lnTo>
                    <a:pt x="2293" y="3406"/>
                  </a:lnTo>
                  <a:lnTo>
                    <a:pt x="2373" y="3327"/>
                  </a:lnTo>
                  <a:lnTo>
                    <a:pt x="2439" y="3239"/>
                  </a:lnTo>
                  <a:lnTo>
                    <a:pt x="2497" y="3152"/>
                  </a:lnTo>
                  <a:lnTo>
                    <a:pt x="2497" y="3152"/>
                  </a:lnTo>
                  <a:lnTo>
                    <a:pt x="2533" y="3072"/>
                  </a:lnTo>
                  <a:lnTo>
                    <a:pt x="2562" y="2985"/>
                  </a:lnTo>
                  <a:lnTo>
                    <a:pt x="2599" y="2883"/>
                  </a:lnTo>
                  <a:lnTo>
                    <a:pt x="2620" y="2767"/>
                  </a:lnTo>
                  <a:lnTo>
                    <a:pt x="2642" y="2637"/>
                  </a:lnTo>
                  <a:lnTo>
                    <a:pt x="2664" y="2484"/>
                  </a:lnTo>
                  <a:lnTo>
                    <a:pt x="2671" y="2303"/>
                  </a:lnTo>
                  <a:lnTo>
                    <a:pt x="2678" y="2099"/>
                  </a:lnTo>
                  <a:lnTo>
                    <a:pt x="2678" y="2099"/>
                  </a:lnTo>
                  <a:lnTo>
                    <a:pt x="2671" y="1917"/>
                  </a:lnTo>
                  <a:lnTo>
                    <a:pt x="2664" y="1793"/>
                  </a:lnTo>
                  <a:lnTo>
                    <a:pt x="2649" y="1656"/>
                  </a:lnTo>
                  <a:lnTo>
                    <a:pt x="2620" y="1504"/>
                  </a:lnTo>
                  <a:lnTo>
                    <a:pt x="2584" y="1352"/>
                  </a:lnTo>
                  <a:lnTo>
                    <a:pt x="2540" y="1191"/>
                  </a:lnTo>
                  <a:lnTo>
                    <a:pt x="2511" y="1119"/>
                  </a:lnTo>
                  <a:lnTo>
                    <a:pt x="2475" y="10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483" name="Freeform 4"/>
            <p:cNvSpPr>
              <a:spLocks noChangeArrowheads="1"/>
            </p:cNvSpPr>
            <p:nvPr/>
          </p:nvSpPr>
          <p:spPr bwMode="gray">
            <a:xfrm>
              <a:off x="3756025" y="3233738"/>
              <a:ext cx="1147763" cy="1519237"/>
            </a:xfrm>
            <a:custGeom>
              <a:avLst/>
              <a:gdLst>
                <a:gd name="T0" fmla="*/ 3150 w 3187"/>
                <a:gd name="T1" fmla="*/ 3007 h 4221"/>
                <a:gd name="T2" fmla="*/ 2969 w 3187"/>
                <a:gd name="T3" fmla="*/ 3486 h 4221"/>
                <a:gd name="T4" fmla="*/ 2700 w 3187"/>
                <a:gd name="T5" fmla="*/ 3828 h 4221"/>
                <a:gd name="T6" fmla="*/ 2366 w 3187"/>
                <a:gd name="T7" fmla="*/ 4053 h 4221"/>
                <a:gd name="T8" fmla="*/ 2003 w 3187"/>
                <a:gd name="T9" fmla="*/ 4176 h 4221"/>
                <a:gd name="T10" fmla="*/ 1633 w 3187"/>
                <a:gd name="T11" fmla="*/ 4220 h 4221"/>
                <a:gd name="T12" fmla="*/ 1394 w 3187"/>
                <a:gd name="T13" fmla="*/ 4199 h 4221"/>
                <a:gd name="T14" fmla="*/ 1067 w 3187"/>
                <a:gd name="T15" fmla="*/ 4118 h 4221"/>
                <a:gd name="T16" fmla="*/ 799 w 3187"/>
                <a:gd name="T17" fmla="*/ 3987 h 4221"/>
                <a:gd name="T18" fmla="*/ 581 w 3187"/>
                <a:gd name="T19" fmla="*/ 3806 h 4221"/>
                <a:gd name="T20" fmla="*/ 400 w 3187"/>
                <a:gd name="T21" fmla="*/ 3588 h 4221"/>
                <a:gd name="T22" fmla="*/ 218 w 3187"/>
                <a:gd name="T23" fmla="*/ 3253 h 4221"/>
                <a:gd name="T24" fmla="*/ 58 w 3187"/>
                <a:gd name="T25" fmla="*/ 2731 h 4221"/>
                <a:gd name="T26" fmla="*/ 0 w 3187"/>
                <a:gd name="T27" fmla="*/ 2244 h 4221"/>
                <a:gd name="T28" fmla="*/ 7 w 3187"/>
                <a:gd name="T29" fmla="*/ 1910 h 4221"/>
                <a:gd name="T30" fmla="*/ 94 w 3187"/>
                <a:gd name="T31" fmla="*/ 1330 h 4221"/>
                <a:gd name="T32" fmla="*/ 298 w 3187"/>
                <a:gd name="T33" fmla="*/ 806 h 4221"/>
                <a:gd name="T34" fmla="*/ 443 w 3187"/>
                <a:gd name="T35" fmla="*/ 582 h 4221"/>
                <a:gd name="T36" fmla="*/ 617 w 3187"/>
                <a:gd name="T37" fmla="*/ 385 h 4221"/>
                <a:gd name="T38" fmla="*/ 827 w 3187"/>
                <a:gd name="T39" fmla="*/ 226 h 4221"/>
                <a:gd name="T40" fmla="*/ 1074 w 3187"/>
                <a:gd name="T41" fmla="*/ 109 h 4221"/>
                <a:gd name="T42" fmla="*/ 1350 w 3187"/>
                <a:gd name="T43" fmla="*/ 29 h 4221"/>
                <a:gd name="T44" fmla="*/ 1663 w 3187"/>
                <a:gd name="T45" fmla="*/ 0 h 4221"/>
                <a:gd name="T46" fmla="*/ 1967 w 3187"/>
                <a:gd name="T47" fmla="*/ 29 h 4221"/>
                <a:gd name="T48" fmla="*/ 2373 w 3187"/>
                <a:gd name="T49" fmla="*/ 160 h 4221"/>
                <a:gd name="T50" fmla="*/ 2693 w 3187"/>
                <a:gd name="T51" fmla="*/ 393 h 4221"/>
                <a:gd name="T52" fmla="*/ 2939 w 3187"/>
                <a:gd name="T53" fmla="*/ 719 h 4221"/>
                <a:gd name="T54" fmla="*/ 3114 w 3187"/>
                <a:gd name="T55" fmla="*/ 1134 h 4221"/>
                <a:gd name="T56" fmla="*/ 2497 w 3187"/>
                <a:gd name="T57" fmla="*/ 1526 h 4221"/>
                <a:gd name="T58" fmla="*/ 2424 w 3187"/>
                <a:gd name="T59" fmla="*/ 1242 h 4221"/>
                <a:gd name="T60" fmla="*/ 2330 w 3187"/>
                <a:gd name="T61" fmla="*/ 1010 h 4221"/>
                <a:gd name="T62" fmla="*/ 2185 w 3187"/>
                <a:gd name="T63" fmla="*/ 806 h 4221"/>
                <a:gd name="T64" fmla="*/ 1967 w 3187"/>
                <a:gd name="T65" fmla="*/ 654 h 4221"/>
                <a:gd name="T66" fmla="*/ 1669 w 3187"/>
                <a:gd name="T67" fmla="*/ 596 h 4221"/>
                <a:gd name="T68" fmla="*/ 1524 w 3187"/>
                <a:gd name="T69" fmla="*/ 611 h 4221"/>
                <a:gd name="T70" fmla="*/ 1336 w 3187"/>
                <a:gd name="T71" fmla="*/ 676 h 4221"/>
                <a:gd name="T72" fmla="*/ 1183 w 3187"/>
                <a:gd name="T73" fmla="*/ 778 h 4221"/>
                <a:gd name="T74" fmla="*/ 1031 w 3187"/>
                <a:gd name="T75" fmla="*/ 973 h 4221"/>
                <a:gd name="T76" fmla="*/ 886 w 3187"/>
                <a:gd name="T77" fmla="*/ 1330 h 4221"/>
                <a:gd name="T78" fmla="*/ 813 w 3187"/>
                <a:gd name="T79" fmla="*/ 1700 h 4221"/>
                <a:gd name="T80" fmla="*/ 799 w 3187"/>
                <a:gd name="T81" fmla="*/ 2085 h 4221"/>
                <a:gd name="T82" fmla="*/ 842 w 3187"/>
                <a:gd name="T83" fmla="*/ 2665 h 4221"/>
                <a:gd name="T84" fmla="*/ 966 w 3187"/>
                <a:gd name="T85" fmla="*/ 3079 h 4221"/>
                <a:gd name="T86" fmla="*/ 1147 w 3187"/>
                <a:gd name="T87" fmla="*/ 3363 h 4221"/>
                <a:gd name="T88" fmla="*/ 1372 w 3187"/>
                <a:gd name="T89" fmla="*/ 3522 h 4221"/>
                <a:gd name="T90" fmla="*/ 1612 w 3187"/>
                <a:gd name="T91" fmla="*/ 3596 h 4221"/>
                <a:gd name="T92" fmla="*/ 1764 w 3187"/>
                <a:gd name="T93" fmla="*/ 3596 h 4221"/>
                <a:gd name="T94" fmla="*/ 1974 w 3187"/>
                <a:gd name="T95" fmla="*/ 3537 h 4221"/>
                <a:gd name="T96" fmla="*/ 2163 w 3187"/>
                <a:gd name="T97" fmla="*/ 3428 h 4221"/>
                <a:gd name="T98" fmla="*/ 2316 w 3187"/>
                <a:gd name="T99" fmla="*/ 3253 h 4221"/>
                <a:gd name="T100" fmla="*/ 2439 w 3187"/>
                <a:gd name="T101" fmla="*/ 3021 h 4221"/>
                <a:gd name="T102" fmla="*/ 2497 w 3187"/>
                <a:gd name="T103" fmla="*/ 2731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87" h="4221">
                  <a:moveTo>
                    <a:pt x="3186" y="2811"/>
                  </a:moveTo>
                  <a:lnTo>
                    <a:pt x="3186" y="2811"/>
                  </a:lnTo>
                  <a:lnTo>
                    <a:pt x="3150" y="3007"/>
                  </a:lnTo>
                  <a:lnTo>
                    <a:pt x="3099" y="3181"/>
                  </a:lnTo>
                  <a:lnTo>
                    <a:pt x="3041" y="3341"/>
                  </a:lnTo>
                  <a:lnTo>
                    <a:pt x="2969" y="3486"/>
                  </a:lnTo>
                  <a:lnTo>
                    <a:pt x="2888" y="3617"/>
                  </a:lnTo>
                  <a:lnTo>
                    <a:pt x="2795" y="3733"/>
                  </a:lnTo>
                  <a:lnTo>
                    <a:pt x="2700" y="3828"/>
                  </a:lnTo>
                  <a:lnTo>
                    <a:pt x="2591" y="3922"/>
                  </a:lnTo>
                  <a:lnTo>
                    <a:pt x="2482" y="3995"/>
                  </a:lnTo>
                  <a:lnTo>
                    <a:pt x="2366" y="4053"/>
                  </a:lnTo>
                  <a:lnTo>
                    <a:pt x="2250" y="4111"/>
                  </a:lnTo>
                  <a:lnTo>
                    <a:pt x="2127" y="4148"/>
                  </a:lnTo>
                  <a:lnTo>
                    <a:pt x="2003" y="4176"/>
                  </a:lnTo>
                  <a:lnTo>
                    <a:pt x="1880" y="4199"/>
                  </a:lnTo>
                  <a:lnTo>
                    <a:pt x="1756" y="4213"/>
                  </a:lnTo>
                  <a:lnTo>
                    <a:pt x="1633" y="4220"/>
                  </a:lnTo>
                  <a:lnTo>
                    <a:pt x="1633" y="4220"/>
                  </a:lnTo>
                  <a:lnTo>
                    <a:pt x="1510" y="4213"/>
                  </a:lnTo>
                  <a:lnTo>
                    <a:pt x="1394" y="4199"/>
                  </a:lnTo>
                  <a:lnTo>
                    <a:pt x="1277" y="4184"/>
                  </a:lnTo>
                  <a:lnTo>
                    <a:pt x="1169" y="4155"/>
                  </a:lnTo>
                  <a:lnTo>
                    <a:pt x="1067" y="4118"/>
                  </a:lnTo>
                  <a:lnTo>
                    <a:pt x="973" y="4082"/>
                  </a:lnTo>
                  <a:lnTo>
                    <a:pt x="886" y="4038"/>
                  </a:lnTo>
                  <a:lnTo>
                    <a:pt x="799" y="3987"/>
                  </a:lnTo>
                  <a:lnTo>
                    <a:pt x="719" y="3930"/>
                  </a:lnTo>
                  <a:lnTo>
                    <a:pt x="646" y="3871"/>
                  </a:lnTo>
                  <a:lnTo>
                    <a:pt x="581" y="3806"/>
                  </a:lnTo>
                  <a:lnTo>
                    <a:pt x="516" y="3733"/>
                  </a:lnTo>
                  <a:lnTo>
                    <a:pt x="457" y="3661"/>
                  </a:lnTo>
                  <a:lnTo>
                    <a:pt x="400" y="3588"/>
                  </a:lnTo>
                  <a:lnTo>
                    <a:pt x="349" y="3508"/>
                  </a:lnTo>
                  <a:lnTo>
                    <a:pt x="305" y="3428"/>
                  </a:lnTo>
                  <a:lnTo>
                    <a:pt x="218" y="3253"/>
                  </a:lnTo>
                  <a:lnTo>
                    <a:pt x="153" y="3086"/>
                  </a:lnTo>
                  <a:lnTo>
                    <a:pt x="102" y="2906"/>
                  </a:lnTo>
                  <a:lnTo>
                    <a:pt x="58" y="2731"/>
                  </a:lnTo>
                  <a:lnTo>
                    <a:pt x="29" y="2563"/>
                  </a:lnTo>
                  <a:lnTo>
                    <a:pt x="15" y="2396"/>
                  </a:lnTo>
                  <a:lnTo>
                    <a:pt x="0" y="2244"/>
                  </a:lnTo>
                  <a:lnTo>
                    <a:pt x="0" y="2106"/>
                  </a:lnTo>
                  <a:lnTo>
                    <a:pt x="0" y="2106"/>
                  </a:lnTo>
                  <a:lnTo>
                    <a:pt x="7" y="1910"/>
                  </a:lnTo>
                  <a:lnTo>
                    <a:pt x="22" y="1714"/>
                  </a:lnTo>
                  <a:lnTo>
                    <a:pt x="51" y="1519"/>
                  </a:lnTo>
                  <a:lnTo>
                    <a:pt x="94" y="1330"/>
                  </a:lnTo>
                  <a:lnTo>
                    <a:pt x="145" y="1148"/>
                  </a:lnTo>
                  <a:lnTo>
                    <a:pt x="218" y="973"/>
                  </a:lnTo>
                  <a:lnTo>
                    <a:pt x="298" y="806"/>
                  </a:lnTo>
                  <a:lnTo>
                    <a:pt x="341" y="734"/>
                  </a:lnTo>
                  <a:lnTo>
                    <a:pt x="392" y="654"/>
                  </a:lnTo>
                  <a:lnTo>
                    <a:pt x="443" y="582"/>
                  </a:lnTo>
                  <a:lnTo>
                    <a:pt x="501" y="516"/>
                  </a:lnTo>
                  <a:lnTo>
                    <a:pt x="559" y="451"/>
                  </a:lnTo>
                  <a:lnTo>
                    <a:pt x="617" y="385"/>
                  </a:lnTo>
                  <a:lnTo>
                    <a:pt x="690" y="327"/>
                  </a:lnTo>
                  <a:lnTo>
                    <a:pt x="755" y="277"/>
                  </a:lnTo>
                  <a:lnTo>
                    <a:pt x="827" y="226"/>
                  </a:lnTo>
                  <a:lnTo>
                    <a:pt x="907" y="182"/>
                  </a:lnTo>
                  <a:lnTo>
                    <a:pt x="987" y="139"/>
                  </a:lnTo>
                  <a:lnTo>
                    <a:pt x="1074" y="109"/>
                  </a:lnTo>
                  <a:lnTo>
                    <a:pt x="1161" y="73"/>
                  </a:lnTo>
                  <a:lnTo>
                    <a:pt x="1256" y="51"/>
                  </a:lnTo>
                  <a:lnTo>
                    <a:pt x="1350" y="29"/>
                  </a:lnTo>
                  <a:lnTo>
                    <a:pt x="1452" y="15"/>
                  </a:lnTo>
                  <a:lnTo>
                    <a:pt x="1553" y="8"/>
                  </a:lnTo>
                  <a:lnTo>
                    <a:pt x="1663" y="0"/>
                  </a:lnTo>
                  <a:lnTo>
                    <a:pt x="1663" y="0"/>
                  </a:lnTo>
                  <a:lnTo>
                    <a:pt x="1822" y="8"/>
                  </a:lnTo>
                  <a:lnTo>
                    <a:pt x="1967" y="29"/>
                  </a:lnTo>
                  <a:lnTo>
                    <a:pt x="2113" y="59"/>
                  </a:lnTo>
                  <a:lnTo>
                    <a:pt x="2243" y="102"/>
                  </a:lnTo>
                  <a:lnTo>
                    <a:pt x="2373" y="160"/>
                  </a:lnTo>
                  <a:lnTo>
                    <a:pt x="2489" y="226"/>
                  </a:lnTo>
                  <a:lnTo>
                    <a:pt x="2591" y="305"/>
                  </a:lnTo>
                  <a:lnTo>
                    <a:pt x="2693" y="393"/>
                  </a:lnTo>
                  <a:lnTo>
                    <a:pt x="2787" y="487"/>
                  </a:lnTo>
                  <a:lnTo>
                    <a:pt x="2867" y="596"/>
                  </a:lnTo>
                  <a:lnTo>
                    <a:pt x="2939" y="719"/>
                  </a:lnTo>
                  <a:lnTo>
                    <a:pt x="3005" y="843"/>
                  </a:lnTo>
                  <a:lnTo>
                    <a:pt x="3063" y="981"/>
                  </a:lnTo>
                  <a:lnTo>
                    <a:pt x="3114" y="1134"/>
                  </a:lnTo>
                  <a:lnTo>
                    <a:pt x="3157" y="1286"/>
                  </a:lnTo>
                  <a:lnTo>
                    <a:pt x="3186" y="1453"/>
                  </a:lnTo>
                  <a:lnTo>
                    <a:pt x="2497" y="1526"/>
                  </a:lnTo>
                  <a:lnTo>
                    <a:pt x="2497" y="1526"/>
                  </a:lnTo>
                  <a:lnTo>
                    <a:pt x="2468" y="1388"/>
                  </a:lnTo>
                  <a:lnTo>
                    <a:pt x="2424" y="1242"/>
                  </a:lnTo>
                  <a:lnTo>
                    <a:pt x="2396" y="1163"/>
                  </a:lnTo>
                  <a:lnTo>
                    <a:pt x="2366" y="1090"/>
                  </a:lnTo>
                  <a:lnTo>
                    <a:pt x="2330" y="1010"/>
                  </a:lnTo>
                  <a:lnTo>
                    <a:pt x="2286" y="937"/>
                  </a:lnTo>
                  <a:lnTo>
                    <a:pt x="2236" y="872"/>
                  </a:lnTo>
                  <a:lnTo>
                    <a:pt x="2185" y="806"/>
                  </a:lnTo>
                  <a:lnTo>
                    <a:pt x="2119" y="749"/>
                  </a:lnTo>
                  <a:lnTo>
                    <a:pt x="2047" y="698"/>
                  </a:lnTo>
                  <a:lnTo>
                    <a:pt x="1967" y="654"/>
                  </a:lnTo>
                  <a:lnTo>
                    <a:pt x="1880" y="625"/>
                  </a:lnTo>
                  <a:lnTo>
                    <a:pt x="1779" y="603"/>
                  </a:lnTo>
                  <a:lnTo>
                    <a:pt x="1669" y="596"/>
                  </a:lnTo>
                  <a:lnTo>
                    <a:pt x="1669" y="596"/>
                  </a:lnTo>
                  <a:lnTo>
                    <a:pt x="1589" y="603"/>
                  </a:lnTo>
                  <a:lnTo>
                    <a:pt x="1524" y="611"/>
                  </a:lnTo>
                  <a:lnTo>
                    <a:pt x="1452" y="625"/>
                  </a:lnTo>
                  <a:lnTo>
                    <a:pt x="1394" y="647"/>
                  </a:lnTo>
                  <a:lnTo>
                    <a:pt x="1336" y="676"/>
                  </a:lnTo>
                  <a:lnTo>
                    <a:pt x="1277" y="705"/>
                  </a:lnTo>
                  <a:lnTo>
                    <a:pt x="1234" y="741"/>
                  </a:lnTo>
                  <a:lnTo>
                    <a:pt x="1183" y="778"/>
                  </a:lnTo>
                  <a:lnTo>
                    <a:pt x="1139" y="821"/>
                  </a:lnTo>
                  <a:lnTo>
                    <a:pt x="1103" y="872"/>
                  </a:lnTo>
                  <a:lnTo>
                    <a:pt x="1031" y="973"/>
                  </a:lnTo>
                  <a:lnTo>
                    <a:pt x="973" y="1083"/>
                  </a:lnTo>
                  <a:lnTo>
                    <a:pt x="922" y="1206"/>
                  </a:lnTo>
                  <a:lnTo>
                    <a:pt x="886" y="1330"/>
                  </a:lnTo>
                  <a:lnTo>
                    <a:pt x="856" y="1453"/>
                  </a:lnTo>
                  <a:lnTo>
                    <a:pt x="835" y="1575"/>
                  </a:lnTo>
                  <a:lnTo>
                    <a:pt x="813" y="1700"/>
                  </a:lnTo>
                  <a:lnTo>
                    <a:pt x="799" y="1917"/>
                  </a:lnTo>
                  <a:lnTo>
                    <a:pt x="799" y="2085"/>
                  </a:lnTo>
                  <a:lnTo>
                    <a:pt x="799" y="2085"/>
                  </a:lnTo>
                  <a:lnTo>
                    <a:pt x="799" y="2295"/>
                  </a:lnTo>
                  <a:lnTo>
                    <a:pt x="820" y="2491"/>
                  </a:lnTo>
                  <a:lnTo>
                    <a:pt x="842" y="2665"/>
                  </a:lnTo>
                  <a:lnTo>
                    <a:pt x="878" y="2818"/>
                  </a:lnTo>
                  <a:lnTo>
                    <a:pt x="915" y="2956"/>
                  </a:lnTo>
                  <a:lnTo>
                    <a:pt x="966" y="3079"/>
                  </a:lnTo>
                  <a:lnTo>
                    <a:pt x="1023" y="3188"/>
                  </a:lnTo>
                  <a:lnTo>
                    <a:pt x="1082" y="3283"/>
                  </a:lnTo>
                  <a:lnTo>
                    <a:pt x="1147" y="3363"/>
                  </a:lnTo>
                  <a:lnTo>
                    <a:pt x="1219" y="3428"/>
                  </a:lnTo>
                  <a:lnTo>
                    <a:pt x="1292" y="3479"/>
                  </a:lnTo>
                  <a:lnTo>
                    <a:pt x="1372" y="3522"/>
                  </a:lnTo>
                  <a:lnTo>
                    <a:pt x="1452" y="3559"/>
                  </a:lnTo>
                  <a:lnTo>
                    <a:pt x="1532" y="3581"/>
                  </a:lnTo>
                  <a:lnTo>
                    <a:pt x="1612" y="3596"/>
                  </a:lnTo>
                  <a:lnTo>
                    <a:pt x="1691" y="3596"/>
                  </a:lnTo>
                  <a:lnTo>
                    <a:pt x="1691" y="3596"/>
                  </a:lnTo>
                  <a:lnTo>
                    <a:pt x="1764" y="3596"/>
                  </a:lnTo>
                  <a:lnTo>
                    <a:pt x="1836" y="3581"/>
                  </a:lnTo>
                  <a:lnTo>
                    <a:pt x="1902" y="3566"/>
                  </a:lnTo>
                  <a:lnTo>
                    <a:pt x="1974" y="3537"/>
                  </a:lnTo>
                  <a:lnTo>
                    <a:pt x="2039" y="3508"/>
                  </a:lnTo>
                  <a:lnTo>
                    <a:pt x="2098" y="3471"/>
                  </a:lnTo>
                  <a:lnTo>
                    <a:pt x="2163" y="3428"/>
                  </a:lnTo>
                  <a:lnTo>
                    <a:pt x="2214" y="3370"/>
                  </a:lnTo>
                  <a:lnTo>
                    <a:pt x="2272" y="3312"/>
                  </a:lnTo>
                  <a:lnTo>
                    <a:pt x="2316" y="3253"/>
                  </a:lnTo>
                  <a:lnTo>
                    <a:pt x="2366" y="3181"/>
                  </a:lnTo>
                  <a:lnTo>
                    <a:pt x="2402" y="3101"/>
                  </a:lnTo>
                  <a:lnTo>
                    <a:pt x="2439" y="3021"/>
                  </a:lnTo>
                  <a:lnTo>
                    <a:pt x="2461" y="2927"/>
                  </a:lnTo>
                  <a:lnTo>
                    <a:pt x="2482" y="2832"/>
                  </a:lnTo>
                  <a:lnTo>
                    <a:pt x="2497" y="2731"/>
                  </a:lnTo>
                  <a:lnTo>
                    <a:pt x="3186" y="28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484" name="Freeform 5"/>
            <p:cNvSpPr>
              <a:spLocks noChangeArrowheads="1"/>
            </p:cNvSpPr>
            <p:nvPr/>
          </p:nvSpPr>
          <p:spPr bwMode="gray">
            <a:xfrm>
              <a:off x="4846638" y="3257550"/>
              <a:ext cx="1309687" cy="1473200"/>
            </a:xfrm>
            <a:custGeom>
              <a:avLst/>
              <a:gdLst>
                <a:gd name="T0" fmla="*/ 3635 w 3636"/>
                <a:gd name="T1" fmla="*/ 4090 h 4091"/>
                <a:gd name="T2" fmla="*/ 2851 w 3636"/>
                <a:gd name="T3" fmla="*/ 4090 h 4091"/>
                <a:gd name="T4" fmla="*/ 2517 w 3636"/>
                <a:gd name="T5" fmla="*/ 3116 h 4091"/>
                <a:gd name="T6" fmla="*/ 950 w 3636"/>
                <a:gd name="T7" fmla="*/ 3116 h 4091"/>
                <a:gd name="T8" fmla="*/ 630 w 3636"/>
                <a:gd name="T9" fmla="*/ 4090 h 4091"/>
                <a:gd name="T10" fmla="*/ 0 w 3636"/>
                <a:gd name="T11" fmla="*/ 4090 h 4091"/>
                <a:gd name="T12" fmla="*/ 1356 w 3636"/>
                <a:gd name="T13" fmla="*/ 0 h 4091"/>
                <a:gd name="T14" fmla="*/ 2263 w 3636"/>
                <a:gd name="T15" fmla="*/ 0 h 4091"/>
                <a:gd name="T16" fmla="*/ 3635 w 3636"/>
                <a:gd name="T17" fmla="*/ 4090 h 4091"/>
                <a:gd name="T18" fmla="*/ 2321 w 3636"/>
                <a:gd name="T19" fmla="*/ 2528 h 4091"/>
                <a:gd name="T20" fmla="*/ 1726 w 3636"/>
                <a:gd name="T21" fmla="*/ 698 h 4091"/>
                <a:gd name="T22" fmla="*/ 1131 w 3636"/>
                <a:gd name="T23" fmla="*/ 2528 h 4091"/>
                <a:gd name="T24" fmla="*/ 2321 w 3636"/>
                <a:gd name="T25" fmla="*/ 2528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36" h="4091">
                  <a:moveTo>
                    <a:pt x="3635" y="4090"/>
                  </a:moveTo>
                  <a:lnTo>
                    <a:pt x="2851" y="4090"/>
                  </a:lnTo>
                  <a:lnTo>
                    <a:pt x="2517" y="3116"/>
                  </a:lnTo>
                  <a:lnTo>
                    <a:pt x="950" y="3116"/>
                  </a:lnTo>
                  <a:lnTo>
                    <a:pt x="630" y="4090"/>
                  </a:lnTo>
                  <a:lnTo>
                    <a:pt x="0" y="4090"/>
                  </a:lnTo>
                  <a:lnTo>
                    <a:pt x="1356" y="0"/>
                  </a:lnTo>
                  <a:lnTo>
                    <a:pt x="2263" y="0"/>
                  </a:lnTo>
                  <a:lnTo>
                    <a:pt x="3635" y="4090"/>
                  </a:lnTo>
                  <a:close/>
                  <a:moveTo>
                    <a:pt x="2321" y="2528"/>
                  </a:moveTo>
                  <a:lnTo>
                    <a:pt x="1726" y="698"/>
                  </a:lnTo>
                  <a:lnTo>
                    <a:pt x="1131" y="2528"/>
                  </a:lnTo>
                  <a:lnTo>
                    <a:pt x="2321" y="25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485" name="Freeform 6"/>
            <p:cNvSpPr>
              <a:spLocks noChangeArrowheads="1"/>
            </p:cNvSpPr>
            <p:nvPr/>
          </p:nvSpPr>
          <p:spPr bwMode="gray">
            <a:xfrm>
              <a:off x="6226175" y="3257550"/>
              <a:ext cx="1208088" cy="1473200"/>
            </a:xfrm>
            <a:custGeom>
              <a:avLst/>
              <a:gdLst>
                <a:gd name="T0" fmla="*/ 1509 w 3354"/>
                <a:gd name="T1" fmla="*/ 0 h 4091"/>
                <a:gd name="T2" fmla="*/ 1604 w 3354"/>
                <a:gd name="T3" fmla="*/ 0 h 4091"/>
                <a:gd name="T4" fmla="*/ 1880 w 3354"/>
                <a:gd name="T5" fmla="*/ 30 h 4091"/>
                <a:gd name="T6" fmla="*/ 2039 w 3354"/>
                <a:gd name="T7" fmla="*/ 66 h 4091"/>
                <a:gd name="T8" fmla="*/ 2214 w 3354"/>
                <a:gd name="T9" fmla="*/ 125 h 4091"/>
                <a:gd name="T10" fmla="*/ 2395 w 3354"/>
                <a:gd name="T11" fmla="*/ 218 h 4091"/>
                <a:gd name="T12" fmla="*/ 2583 w 3354"/>
                <a:gd name="T13" fmla="*/ 342 h 4091"/>
                <a:gd name="T14" fmla="*/ 2772 w 3354"/>
                <a:gd name="T15" fmla="*/ 509 h 4091"/>
                <a:gd name="T16" fmla="*/ 2837 w 3354"/>
                <a:gd name="T17" fmla="*/ 589 h 4091"/>
                <a:gd name="T18" fmla="*/ 2968 w 3354"/>
                <a:gd name="T19" fmla="*/ 749 h 4091"/>
                <a:gd name="T20" fmla="*/ 3077 w 3354"/>
                <a:gd name="T21" fmla="*/ 931 h 4091"/>
                <a:gd name="T22" fmla="*/ 3171 w 3354"/>
                <a:gd name="T23" fmla="*/ 1112 h 4091"/>
                <a:gd name="T24" fmla="*/ 3244 w 3354"/>
                <a:gd name="T25" fmla="*/ 1308 h 4091"/>
                <a:gd name="T26" fmla="*/ 3295 w 3354"/>
                <a:gd name="T27" fmla="*/ 1510 h 4091"/>
                <a:gd name="T28" fmla="*/ 3331 w 3354"/>
                <a:gd name="T29" fmla="*/ 1722 h 4091"/>
                <a:gd name="T30" fmla="*/ 3346 w 3354"/>
                <a:gd name="T31" fmla="*/ 1932 h 4091"/>
                <a:gd name="T32" fmla="*/ 3353 w 3354"/>
                <a:gd name="T33" fmla="*/ 2041 h 4091"/>
                <a:gd name="T34" fmla="*/ 3331 w 3354"/>
                <a:gd name="T35" fmla="*/ 2346 h 4091"/>
                <a:gd name="T36" fmla="*/ 3287 w 3354"/>
                <a:gd name="T37" fmla="*/ 2623 h 4091"/>
                <a:gd name="T38" fmla="*/ 3207 w 3354"/>
                <a:gd name="T39" fmla="*/ 2869 h 4091"/>
                <a:gd name="T40" fmla="*/ 3113 w 3354"/>
                <a:gd name="T41" fmla="*/ 3087 h 4091"/>
                <a:gd name="T42" fmla="*/ 3012 w 3354"/>
                <a:gd name="T43" fmla="*/ 3276 h 4091"/>
                <a:gd name="T44" fmla="*/ 2896 w 3354"/>
                <a:gd name="T45" fmla="*/ 3436 h 4091"/>
                <a:gd name="T46" fmla="*/ 2670 w 3354"/>
                <a:gd name="T47" fmla="*/ 3675 h 4091"/>
                <a:gd name="T48" fmla="*/ 2590 w 3354"/>
                <a:gd name="T49" fmla="*/ 3734 h 4091"/>
                <a:gd name="T50" fmla="*/ 2358 w 3354"/>
                <a:gd name="T51" fmla="*/ 3872 h 4091"/>
                <a:gd name="T52" fmla="*/ 2024 w 3354"/>
                <a:gd name="T53" fmla="*/ 3995 h 4091"/>
                <a:gd name="T54" fmla="*/ 1821 w 3354"/>
                <a:gd name="T55" fmla="*/ 4046 h 4091"/>
                <a:gd name="T56" fmla="*/ 1589 w 3354"/>
                <a:gd name="T57" fmla="*/ 4075 h 4091"/>
                <a:gd name="T58" fmla="*/ 1342 w 3354"/>
                <a:gd name="T59" fmla="*/ 4090 h 4091"/>
                <a:gd name="T60" fmla="*/ 0 w 3354"/>
                <a:gd name="T61" fmla="*/ 0 h 4091"/>
                <a:gd name="T62" fmla="*/ 1371 w 3354"/>
                <a:gd name="T63" fmla="*/ 3487 h 4091"/>
                <a:gd name="T64" fmla="*/ 1487 w 3354"/>
                <a:gd name="T65" fmla="*/ 3480 h 4091"/>
                <a:gd name="T66" fmla="*/ 1720 w 3354"/>
                <a:gd name="T67" fmla="*/ 3436 h 4091"/>
                <a:gd name="T68" fmla="*/ 1930 w 3354"/>
                <a:gd name="T69" fmla="*/ 3341 h 4091"/>
                <a:gd name="T70" fmla="*/ 2119 w 3354"/>
                <a:gd name="T71" fmla="*/ 3203 h 4091"/>
                <a:gd name="T72" fmla="*/ 2279 w 3354"/>
                <a:gd name="T73" fmla="*/ 3021 h 4091"/>
                <a:gd name="T74" fmla="*/ 2409 w 3354"/>
                <a:gd name="T75" fmla="*/ 2790 h 4091"/>
                <a:gd name="T76" fmla="*/ 2497 w 3354"/>
                <a:gd name="T77" fmla="*/ 2513 h 4091"/>
                <a:gd name="T78" fmla="*/ 2547 w 3354"/>
                <a:gd name="T79" fmla="*/ 2187 h 4091"/>
                <a:gd name="T80" fmla="*/ 2554 w 3354"/>
                <a:gd name="T81" fmla="*/ 2012 h 4091"/>
                <a:gd name="T82" fmla="*/ 2533 w 3354"/>
                <a:gd name="T83" fmla="*/ 1736 h 4091"/>
                <a:gd name="T84" fmla="*/ 2482 w 3354"/>
                <a:gd name="T85" fmla="*/ 1474 h 4091"/>
                <a:gd name="T86" fmla="*/ 2395 w 3354"/>
                <a:gd name="T87" fmla="*/ 1228 h 4091"/>
                <a:gd name="T88" fmla="*/ 2271 w 3354"/>
                <a:gd name="T89" fmla="*/ 1018 h 4091"/>
                <a:gd name="T90" fmla="*/ 2112 w 3354"/>
                <a:gd name="T91" fmla="*/ 836 h 4091"/>
                <a:gd name="T92" fmla="*/ 1923 w 3354"/>
                <a:gd name="T93" fmla="*/ 698 h 4091"/>
                <a:gd name="T94" fmla="*/ 1705 w 3354"/>
                <a:gd name="T95" fmla="*/ 611 h 4091"/>
                <a:gd name="T96" fmla="*/ 1458 w 3354"/>
                <a:gd name="T97" fmla="*/ 582 h 4091"/>
                <a:gd name="T98" fmla="*/ 754 w 3354"/>
                <a:gd name="T99" fmla="*/ 3487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54" h="4091">
                  <a:moveTo>
                    <a:pt x="0" y="0"/>
                  </a:moveTo>
                  <a:lnTo>
                    <a:pt x="1509" y="0"/>
                  </a:lnTo>
                  <a:lnTo>
                    <a:pt x="1509" y="0"/>
                  </a:lnTo>
                  <a:lnTo>
                    <a:pt x="1604" y="0"/>
                  </a:lnTo>
                  <a:lnTo>
                    <a:pt x="1734" y="8"/>
                  </a:lnTo>
                  <a:lnTo>
                    <a:pt x="1880" y="30"/>
                  </a:lnTo>
                  <a:lnTo>
                    <a:pt x="1959" y="44"/>
                  </a:lnTo>
                  <a:lnTo>
                    <a:pt x="2039" y="66"/>
                  </a:lnTo>
                  <a:lnTo>
                    <a:pt x="2126" y="95"/>
                  </a:lnTo>
                  <a:lnTo>
                    <a:pt x="2214" y="125"/>
                  </a:lnTo>
                  <a:lnTo>
                    <a:pt x="2300" y="168"/>
                  </a:lnTo>
                  <a:lnTo>
                    <a:pt x="2395" y="218"/>
                  </a:lnTo>
                  <a:lnTo>
                    <a:pt x="2489" y="277"/>
                  </a:lnTo>
                  <a:lnTo>
                    <a:pt x="2583" y="342"/>
                  </a:lnTo>
                  <a:lnTo>
                    <a:pt x="2678" y="422"/>
                  </a:lnTo>
                  <a:lnTo>
                    <a:pt x="2772" y="509"/>
                  </a:lnTo>
                  <a:lnTo>
                    <a:pt x="2772" y="509"/>
                  </a:lnTo>
                  <a:lnTo>
                    <a:pt x="2837" y="589"/>
                  </a:lnTo>
                  <a:lnTo>
                    <a:pt x="2910" y="669"/>
                  </a:lnTo>
                  <a:lnTo>
                    <a:pt x="2968" y="749"/>
                  </a:lnTo>
                  <a:lnTo>
                    <a:pt x="3026" y="836"/>
                  </a:lnTo>
                  <a:lnTo>
                    <a:pt x="3077" y="931"/>
                  </a:lnTo>
                  <a:lnTo>
                    <a:pt x="3128" y="1018"/>
                  </a:lnTo>
                  <a:lnTo>
                    <a:pt x="3171" y="1112"/>
                  </a:lnTo>
                  <a:lnTo>
                    <a:pt x="3207" y="1214"/>
                  </a:lnTo>
                  <a:lnTo>
                    <a:pt x="3244" y="1308"/>
                  </a:lnTo>
                  <a:lnTo>
                    <a:pt x="3273" y="1410"/>
                  </a:lnTo>
                  <a:lnTo>
                    <a:pt x="3295" y="1510"/>
                  </a:lnTo>
                  <a:lnTo>
                    <a:pt x="3316" y="1620"/>
                  </a:lnTo>
                  <a:lnTo>
                    <a:pt x="3331" y="1722"/>
                  </a:lnTo>
                  <a:lnTo>
                    <a:pt x="3346" y="1830"/>
                  </a:lnTo>
                  <a:lnTo>
                    <a:pt x="3346" y="1932"/>
                  </a:lnTo>
                  <a:lnTo>
                    <a:pt x="3353" y="2041"/>
                  </a:lnTo>
                  <a:lnTo>
                    <a:pt x="3353" y="2041"/>
                  </a:lnTo>
                  <a:lnTo>
                    <a:pt x="3346" y="2201"/>
                  </a:lnTo>
                  <a:lnTo>
                    <a:pt x="3331" y="2346"/>
                  </a:lnTo>
                  <a:lnTo>
                    <a:pt x="3309" y="2492"/>
                  </a:lnTo>
                  <a:lnTo>
                    <a:pt x="3287" y="2623"/>
                  </a:lnTo>
                  <a:lnTo>
                    <a:pt x="3251" y="2753"/>
                  </a:lnTo>
                  <a:lnTo>
                    <a:pt x="3207" y="2869"/>
                  </a:lnTo>
                  <a:lnTo>
                    <a:pt x="3164" y="2985"/>
                  </a:lnTo>
                  <a:lnTo>
                    <a:pt x="3113" y="3087"/>
                  </a:lnTo>
                  <a:lnTo>
                    <a:pt x="3063" y="3182"/>
                  </a:lnTo>
                  <a:lnTo>
                    <a:pt x="3012" y="3276"/>
                  </a:lnTo>
                  <a:lnTo>
                    <a:pt x="2953" y="3356"/>
                  </a:lnTo>
                  <a:lnTo>
                    <a:pt x="2896" y="3436"/>
                  </a:lnTo>
                  <a:lnTo>
                    <a:pt x="2780" y="3567"/>
                  </a:lnTo>
                  <a:lnTo>
                    <a:pt x="2670" y="3675"/>
                  </a:lnTo>
                  <a:lnTo>
                    <a:pt x="2670" y="3675"/>
                  </a:lnTo>
                  <a:lnTo>
                    <a:pt x="2590" y="3734"/>
                  </a:lnTo>
                  <a:lnTo>
                    <a:pt x="2489" y="3799"/>
                  </a:lnTo>
                  <a:lnTo>
                    <a:pt x="2358" y="3872"/>
                  </a:lnTo>
                  <a:lnTo>
                    <a:pt x="2206" y="3937"/>
                  </a:lnTo>
                  <a:lnTo>
                    <a:pt x="2024" y="3995"/>
                  </a:lnTo>
                  <a:lnTo>
                    <a:pt x="1923" y="4024"/>
                  </a:lnTo>
                  <a:lnTo>
                    <a:pt x="1821" y="4046"/>
                  </a:lnTo>
                  <a:lnTo>
                    <a:pt x="1705" y="4068"/>
                  </a:lnTo>
                  <a:lnTo>
                    <a:pt x="1589" y="4075"/>
                  </a:lnTo>
                  <a:lnTo>
                    <a:pt x="1466" y="4090"/>
                  </a:lnTo>
                  <a:lnTo>
                    <a:pt x="1342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754" y="3487"/>
                  </a:moveTo>
                  <a:lnTo>
                    <a:pt x="1371" y="3487"/>
                  </a:lnTo>
                  <a:lnTo>
                    <a:pt x="1371" y="3487"/>
                  </a:lnTo>
                  <a:lnTo>
                    <a:pt x="1487" y="3480"/>
                  </a:lnTo>
                  <a:lnTo>
                    <a:pt x="1604" y="3465"/>
                  </a:lnTo>
                  <a:lnTo>
                    <a:pt x="1720" y="3436"/>
                  </a:lnTo>
                  <a:lnTo>
                    <a:pt x="1829" y="3400"/>
                  </a:lnTo>
                  <a:lnTo>
                    <a:pt x="1930" y="3341"/>
                  </a:lnTo>
                  <a:lnTo>
                    <a:pt x="2024" y="3283"/>
                  </a:lnTo>
                  <a:lnTo>
                    <a:pt x="2119" y="3203"/>
                  </a:lnTo>
                  <a:lnTo>
                    <a:pt x="2199" y="3123"/>
                  </a:lnTo>
                  <a:lnTo>
                    <a:pt x="2279" y="3021"/>
                  </a:lnTo>
                  <a:lnTo>
                    <a:pt x="2351" y="2913"/>
                  </a:lnTo>
                  <a:lnTo>
                    <a:pt x="2409" y="2790"/>
                  </a:lnTo>
                  <a:lnTo>
                    <a:pt x="2460" y="2659"/>
                  </a:lnTo>
                  <a:lnTo>
                    <a:pt x="2497" y="2513"/>
                  </a:lnTo>
                  <a:lnTo>
                    <a:pt x="2533" y="2361"/>
                  </a:lnTo>
                  <a:lnTo>
                    <a:pt x="2547" y="2187"/>
                  </a:lnTo>
                  <a:lnTo>
                    <a:pt x="2554" y="2012"/>
                  </a:lnTo>
                  <a:lnTo>
                    <a:pt x="2554" y="2012"/>
                  </a:lnTo>
                  <a:lnTo>
                    <a:pt x="2547" y="1874"/>
                  </a:lnTo>
                  <a:lnTo>
                    <a:pt x="2533" y="1736"/>
                  </a:lnTo>
                  <a:lnTo>
                    <a:pt x="2511" y="1598"/>
                  </a:lnTo>
                  <a:lnTo>
                    <a:pt x="2482" y="1474"/>
                  </a:lnTo>
                  <a:lnTo>
                    <a:pt x="2438" y="1344"/>
                  </a:lnTo>
                  <a:lnTo>
                    <a:pt x="2395" y="1228"/>
                  </a:lnTo>
                  <a:lnTo>
                    <a:pt x="2337" y="1120"/>
                  </a:lnTo>
                  <a:lnTo>
                    <a:pt x="2271" y="1018"/>
                  </a:lnTo>
                  <a:lnTo>
                    <a:pt x="2191" y="923"/>
                  </a:lnTo>
                  <a:lnTo>
                    <a:pt x="2112" y="836"/>
                  </a:lnTo>
                  <a:lnTo>
                    <a:pt x="2024" y="764"/>
                  </a:lnTo>
                  <a:lnTo>
                    <a:pt x="1923" y="698"/>
                  </a:lnTo>
                  <a:lnTo>
                    <a:pt x="1821" y="647"/>
                  </a:lnTo>
                  <a:lnTo>
                    <a:pt x="1705" y="611"/>
                  </a:lnTo>
                  <a:lnTo>
                    <a:pt x="1582" y="589"/>
                  </a:lnTo>
                  <a:lnTo>
                    <a:pt x="1458" y="582"/>
                  </a:lnTo>
                  <a:lnTo>
                    <a:pt x="754" y="582"/>
                  </a:lnTo>
                  <a:lnTo>
                    <a:pt x="754" y="34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486" name="Freeform 7"/>
            <p:cNvSpPr>
              <a:spLocks noChangeArrowheads="1"/>
            </p:cNvSpPr>
            <p:nvPr/>
          </p:nvSpPr>
          <p:spPr bwMode="gray">
            <a:xfrm>
              <a:off x="7521575" y="3257550"/>
              <a:ext cx="957263" cy="1473200"/>
            </a:xfrm>
            <a:custGeom>
              <a:avLst/>
              <a:gdLst>
                <a:gd name="T0" fmla="*/ 0 w 2658"/>
                <a:gd name="T1" fmla="*/ 4090 h 4091"/>
                <a:gd name="T2" fmla="*/ 0 w 2658"/>
                <a:gd name="T3" fmla="*/ 0 h 4091"/>
                <a:gd name="T4" fmla="*/ 2635 w 2658"/>
                <a:gd name="T5" fmla="*/ 0 h 4091"/>
                <a:gd name="T6" fmla="*/ 2635 w 2658"/>
                <a:gd name="T7" fmla="*/ 603 h 4091"/>
                <a:gd name="T8" fmla="*/ 741 w 2658"/>
                <a:gd name="T9" fmla="*/ 603 h 4091"/>
                <a:gd name="T10" fmla="*/ 741 w 2658"/>
                <a:gd name="T11" fmla="*/ 1714 h 4091"/>
                <a:gd name="T12" fmla="*/ 2258 w 2658"/>
                <a:gd name="T13" fmla="*/ 1714 h 4091"/>
                <a:gd name="T14" fmla="*/ 2258 w 2658"/>
                <a:gd name="T15" fmla="*/ 2310 h 4091"/>
                <a:gd name="T16" fmla="*/ 741 w 2658"/>
                <a:gd name="T17" fmla="*/ 2310 h 4091"/>
                <a:gd name="T18" fmla="*/ 741 w 2658"/>
                <a:gd name="T19" fmla="*/ 3457 h 4091"/>
                <a:gd name="T20" fmla="*/ 2657 w 2658"/>
                <a:gd name="T21" fmla="*/ 3457 h 4091"/>
                <a:gd name="T22" fmla="*/ 2657 w 2658"/>
                <a:gd name="T23" fmla="*/ 4090 h 4091"/>
                <a:gd name="T24" fmla="*/ 0 w 2658"/>
                <a:gd name="T25" fmla="*/ 4090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8" h="4091">
                  <a:moveTo>
                    <a:pt x="0" y="4090"/>
                  </a:moveTo>
                  <a:lnTo>
                    <a:pt x="0" y="0"/>
                  </a:lnTo>
                  <a:lnTo>
                    <a:pt x="2635" y="0"/>
                  </a:lnTo>
                  <a:lnTo>
                    <a:pt x="2635" y="603"/>
                  </a:lnTo>
                  <a:lnTo>
                    <a:pt x="741" y="603"/>
                  </a:lnTo>
                  <a:lnTo>
                    <a:pt x="741" y="1714"/>
                  </a:lnTo>
                  <a:lnTo>
                    <a:pt x="2258" y="1714"/>
                  </a:lnTo>
                  <a:lnTo>
                    <a:pt x="2258" y="2310"/>
                  </a:lnTo>
                  <a:lnTo>
                    <a:pt x="741" y="2310"/>
                  </a:lnTo>
                  <a:lnTo>
                    <a:pt x="741" y="3457"/>
                  </a:lnTo>
                  <a:lnTo>
                    <a:pt x="2657" y="3457"/>
                  </a:lnTo>
                  <a:lnTo>
                    <a:pt x="2657" y="4090"/>
                  </a:lnTo>
                  <a:lnTo>
                    <a:pt x="0" y="409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487" name="Freeform 8"/>
            <p:cNvSpPr>
              <a:spLocks noChangeArrowheads="1"/>
            </p:cNvSpPr>
            <p:nvPr/>
          </p:nvSpPr>
          <p:spPr bwMode="gray">
            <a:xfrm>
              <a:off x="9901238" y="2816225"/>
              <a:ext cx="190500" cy="192088"/>
            </a:xfrm>
            <a:custGeom>
              <a:avLst/>
              <a:gdLst>
                <a:gd name="T0" fmla="*/ 530 w 531"/>
                <a:gd name="T1" fmla="*/ 262 h 532"/>
                <a:gd name="T2" fmla="*/ 515 w 531"/>
                <a:gd name="T3" fmla="*/ 364 h 532"/>
                <a:gd name="T4" fmla="*/ 458 w 531"/>
                <a:gd name="T5" fmla="*/ 451 h 532"/>
                <a:gd name="T6" fmla="*/ 414 w 531"/>
                <a:gd name="T7" fmla="*/ 487 h 532"/>
                <a:gd name="T8" fmla="*/ 319 w 531"/>
                <a:gd name="T9" fmla="*/ 523 h 532"/>
                <a:gd name="T10" fmla="*/ 268 w 531"/>
                <a:gd name="T11" fmla="*/ 531 h 532"/>
                <a:gd name="T12" fmla="*/ 167 w 531"/>
                <a:gd name="T13" fmla="*/ 508 h 532"/>
                <a:gd name="T14" fmla="*/ 80 w 531"/>
                <a:gd name="T15" fmla="*/ 451 h 532"/>
                <a:gd name="T16" fmla="*/ 44 w 531"/>
                <a:gd name="T17" fmla="*/ 407 h 532"/>
                <a:gd name="T18" fmla="*/ 8 w 531"/>
                <a:gd name="T19" fmla="*/ 313 h 532"/>
                <a:gd name="T20" fmla="*/ 0 w 531"/>
                <a:gd name="T21" fmla="*/ 262 h 532"/>
                <a:gd name="T22" fmla="*/ 22 w 531"/>
                <a:gd name="T23" fmla="*/ 160 h 532"/>
                <a:gd name="T24" fmla="*/ 80 w 531"/>
                <a:gd name="T25" fmla="*/ 72 h 532"/>
                <a:gd name="T26" fmla="*/ 116 w 531"/>
                <a:gd name="T27" fmla="*/ 44 h 532"/>
                <a:gd name="T28" fmla="*/ 211 w 531"/>
                <a:gd name="T29" fmla="*/ 0 h 532"/>
                <a:gd name="T30" fmla="*/ 268 w 531"/>
                <a:gd name="T31" fmla="*/ 0 h 532"/>
                <a:gd name="T32" fmla="*/ 370 w 531"/>
                <a:gd name="T33" fmla="*/ 15 h 532"/>
                <a:gd name="T34" fmla="*/ 458 w 531"/>
                <a:gd name="T35" fmla="*/ 72 h 532"/>
                <a:gd name="T36" fmla="*/ 486 w 531"/>
                <a:gd name="T37" fmla="*/ 116 h 532"/>
                <a:gd name="T38" fmla="*/ 530 w 531"/>
                <a:gd name="T39" fmla="*/ 211 h 532"/>
                <a:gd name="T40" fmla="*/ 494 w 531"/>
                <a:gd name="T41" fmla="*/ 262 h 532"/>
                <a:gd name="T42" fmla="*/ 494 w 531"/>
                <a:gd name="T43" fmla="*/ 218 h 532"/>
                <a:gd name="T44" fmla="*/ 458 w 531"/>
                <a:gd name="T45" fmla="*/ 138 h 532"/>
                <a:gd name="T46" fmla="*/ 428 w 531"/>
                <a:gd name="T47" fmla="*/ 102 h 532"/>
                <a:gd name="T48" fmla="*/ 356 w 531"/>
                <a:gd name="T49" fmla="*/ 51 h 532"/>
                <a:gd name="T50" fmla="*/ 268 w 531"/>
                <a:gd name="T51" fmla="*/ 36 h 532"/>
                <a:gd name="T52" fmla="*/ 218 w 531"/>
                <a:gd name="T53" fmla="*/ 36 h 532"/>
                <a:gd name="T54" fmla="*/ 138 w 531"/>
                <a:gd name="T55" fmla="*/ 72 h 532"/>
                <a:gd name="T56" fmla="*/ 102 w 531"/>
                <a:gd name="T57" fmla="*/ 102 h 532"/>
                <a:gd name="T58" fmla="*/ 51 w 531"/>
                <a:gd name="T59" fmla="*/ 174 h 532"/>
                <a:gd name="T60" fmla="*/ 36 w 531"/>
                <a:gd name="T61" fmla="*/ 262 h 532"/>
                <a:gd name="T62" fmla="*/ 44 w 531"/>
                <a:gd name="T63" fmla="*/ 305 h 532"/>
                <a:gd name="T64" fmla="*/ 73 w 531"/>
                <a:gd name="T65" fmla="*/ 392 h 532"/>
                <a:gd name="T66" fmla="*/ 102 w 531"/>
                <a:gd name="T67" fmla="*/ 421 h 532"/>
                <a:gd name="T68" fmla="*/ 182 w 531"/>
                <a:gd name="T69" fmla="*/ 472 h 532"/>
                <a:gd name="T70" fmla="*/ 268 w 531"/>
                <a:gd name="T71" fmla="*/ 494 h 532"/>
                <a:gd name="T72" fmla="*/ 312 w 531"/>
                <a:gd name="T73" fmla="*/ 487 h 532"/>
                <a:gd name="T74" fmla="*/ 392 w 531"/>
                <a:gd name="T75" fmla="*/ 451 h 532"/>
                <a:gd name="T76" fmla="*/ 428 w 531"/>
                <a:gd name="T77" fmla="*/ 421 h 532"/>
                <a:gd name="T78" fmla="*/ 479 w 531"/>
                <a:gd name="T79" fmla="*/ 349 h 532"/>
                <a:gd name="T80" fmla="*/ 494 w 531"/>
                <a:gd name="T81" fmla="*/ 262 h 532"/>
                <a:gd name="T82" fmla="*/ 342 w 531"/>
                <a:gd name="T83" fmla="*/ 421 h 532"/>
                <a:gd name="T84" fmla="*/ 196 w 531"/>
                <a:gd name="T85" fmla="*/ 283 h 532"/>
                <a:gd name="T86" fmla="*/ 152 w 531"/>
                <a:gd name="T87" fmla="*/ 421 h 532"/>
                <a:gd name="T88" fmla="*/ 283 w 531"/>
                <a:gd name="T89" fmla="*/ 109 h 532"/>
                <a:gd name="T90" fmla="*/ 327 w 531"/>
                <a:gd name="T91" fmla="*/ 116 h 532"/>
                <a:gd name="T92" fmla="*/ 363 w 531"/>
                <a:gd name="T93" fmla="*/ 138 h 532"/>
                <a:gd name="T94" fmla="*/ 378 w 531"/>
                <a:gd name="T95" fmla="*/ 167 h 532"/>
                <a:gd name="T96" fmla="*/ 385 w 531"/>
                <a:gd name="T97" fmla="*/ 196 h 532"/>
                <a:gd name="T98" fmla="*/ 370 w 531"/>
                <a:gd name="T99" fmla="*/ 239 h 532"/>
                <a:gd name="T100" fmla="*/ 356 w 531"/>
                <a:gd name="T101" fmla="*/ 262 h 532"/>
                <a:gd name="T102" fmla="*/ 392 w 531"/>
                <a:gd name="T103" fmla="*/ 421 h 532"/>
                <a:gd name="T104" fmla="*/ 276 w 531"/>
                <a:gd name="T105" fmla="*/ 247 h 532"/>
                <a:gd name="T106" fmla="*/ 305 w 531"/>
                <a:gd name="T107" fmla="*/ 247 h 532"/>
                <a:gd name="T108" fmla="*/ 327 w 531"/>
                <a:gd name="T109" fmla="*/ 233 h 532"/>
                <a:gd name="T110" fmla="*/ 342 w 531"/>
                <a:gd name="T111" fmla="*/ 196 h 532"/>
                <a:gd name="T112" fmla="*/ 334 w 531"/>
                <a:gd name="T113" fmla="*/ 174 h 532"/>
                <a:gd name="T114" fmla="*/ 319 w 531"/>
                <a:gd name="T115" fmla="*/ 160 h 532"/>
                <a:gd name="T116" fmla="*/ 283 w 531"/>
                <a:gd name="T117" fmla="*/ 146 h 532"/>
                <a:gd name="T118" fmla="*/ 196 w 531"/>
                <a:gd name="T119" fmla="*/ 247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1" h="532">
                  <a:moveTo>
                    <a:pt x="530" y="262"/>
                  </a:moveTo>
                  <a:lnTo>
                    <a:pt x="530" y="262"/>
                  </a:lnTo>
                  <a:lnTo>
                    <a:pt x="530" y="313"/>
                  </a:lnTo>
                  <a:lnTo>
                    <a:pt x="515" y="364"/>
                  </a:lnTo>
                  <a:lnTo>
                    <a:pt x="486" y="407"/>
                  </a:lnTo>
                  <a:lnTo>
                    <a:pt x="458" y="451"/>
                  </a:lnTo>
                  <a:lnTo>
                    <a:pt x="458" y="451"/>
                  </a:lnTo>
                  <a:lnTo>
                    <a:pt x="414" y="487"/>
                  </a:lnTo>
                  <a:lnTo>
                    <a:pt x="370" y="508"/>
                  </a:lnTo>
                  <a:lnTo>
                    <a:pt x="319" y="523"/>
                  </a:lnTo>
                  <a:lnTo>
                    <a:pt x="268" y="531"/>
                  </a:lnTo>
                  <a:lnTo>
                    <a:pt x="268" y="531"/>
                  </a:lnTo>
                  <a:lnTo>
                    <a:pt x="211" y="523"/>
                  </a:lnTo>
                  <a:lnTo>
                    <a:pt x="167" y="508"/>
                  </a:lnTo>
                  <a:lnTo>
                    <a:pt x="116" y="487"/>
                  </a:lnTo>
                  <a:lnTo>
                    <a:pt x="80" y="451"/>
                  </a:lnTo>
                  <a:lnTo>
                    <a:pt x="80" y="451"/>
                  </a:lnTo>
                  <a:lnTo>
                    <a:pt x="44" y="407"/>
                  </a:lnTo>
                  <a:lnTo>
                    <a:pt x="22" y="364"/>
                  </a:lnTo>
                  <a:lnTo>
                    <a:pt x="8" y="313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8" y="211"/>
                  </a:lnTo>
                  <a:lnTo>
                    <a:pt x="22" y="160"/>
                  </a:lnTo>
                  <a:lnTo>
                    <a:pt x="44" y="116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116" y="44"/>
                  </a:lnTo>
                  <a:lnTo>
                    <a:pt x="167" y="15"/>
                  </a:lnTo>
                  <a:lnTo>
                    <a:pt x="211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319" y="0"/>
                  </a:lnTo>
                  <a:lnTo>
                    <a:pt x="370" y="15"/>
                  </a:lnTo>
                  <a:lnTo>
                    <a:pt x="414" y="44"/>
                  </a:lnTo>
                  <a:lnTo>
                    <a:pt x="458" y="72"/>
                  </a:lnTo>
                  <a:lnTo>
                    <a:pt x="458" y="72"/>
                  </a:lnTo>
                  <a:lnTo>
                    <a:pt x="486" y="116"/>
                  </a:lnTo>
                  <a:lnTo>
                    <a:pt x="515" y="160"/>
                  </a:lnTo>
                  <a:lnTo>
                    <a:pt x="530" y="211"/>
                  </a:lnTo>
                  <a:lnTo>
                    <a:pt x="530" y="262"/>
                  </a:lnTo>
                  <a:close/>
                  <a:moveTo>
                    <a:pt x="494" y="262"/>
                  </a:moveTo>
                  <a:lnTo>
                    <a:pt x="494" y="262"/>
                  </a:lnTo>
                  <a:lnTo>
                    <a:pt x="494" y="218"/>
                  </a:lnTo>
                  <a:lnTo>
                    <a:pt x="479" y="174"/>
                  </a:lnTo>
                  <a:lnTo>
                    <a:pt x="458" y="138"/>
                  </a:lnTo>
                  <a:lnTo>
                    <a:pt x="428" y="102"/>
                  </a:lnTo>
                  <a:lnTo>
                    <a:pt x="428" y="102"/>
                  </a:lnTo>
                  <a:lnTo>
                    <a:pt x="392" y="72"/>
                  </a:lnTo>
                  <a:lnTo>
                    <a:pt x="356" y="51"/>
                  </a:lnTo>
                  <a:lnTo>
                    <a:pt x="312" y="36"/>
                  </a:lnTo>
                  <a:lnTo>
                    <a:pt x="268" y="36"/>
                  </a:lnTo>
                  <a:lnTo>
                    <a:pt x="268" y="36"/>
                  </a:lnTo>
                  <a:lnTo>
                    <a:pt x="218" y="36"/>
                  </a:lnTo>
                  <a:lnTo>
                    <a:pt x="182" y="51"/>
                  </a:lnTo>
                  <a:lnTo>
                    <a:pt x="138" y="72"/>
                  </a:lnTo>
                  <a:lnTo>
                    <a:pt x="102" y="102"/>
                  </a:lnTo>
                  <a:lnTo>
                    <a:pt x="102" y="102"/>
                  </a:lnTo>
                  <a:lnTo>
                    <a:pt x="73" y="138"/>
                  </a:lnTo>
                  <a:lnTo>
                    <a:pt x="51" y="174"/>
                  </a:lnTo>
                  <a:lnTo>
                    <a:pt x="44" y="218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44" y="305"/>
                  </a:lnTo>
                  <a:lnTo>
                    <a:pt x="51" y="349"/>
                  </a:lnTo>
                  <a:lnTo>
                    <a:pt x="73" y="392"/>
                  </a:lnTo>
                  <a:lnTo>
                    <a:pt x="102" y="421"/>
                  </a:lnTo>
                  <a:lnTo>
                    <a:pt x="102" y="421"/>
                  </a:lnTo>
                  <a:lnTo>
                    <a:pt x="138" y="451"/>
                  </a:lnTo>
                  <a:lnTo>
                    <a:pt x="182" y="472"/>
                  </a:lnTo>
                  <a:lnTo>
                    <a:pt x="218" y="487"/>
                  </a:lnTo>
                  <a:lnTo>
                    <a:pt x="268" y="494"/>
                  </a:lnTo>
                  <a:lnTo>
                    <a:pt x="268" y="494"/>
                  </a:lnTo>
                  <a:lnTo>
                    <a:pt x="312" y="487"/>
                  </a:lnTo>
                  <a:lnTo>
                    <a:pt x="356" y="472"/>
                  </a:lnTo>
                  <a:lnTo>
                    <a:pt x="392" y="451"/>
                  </a:lnTo>
                  <a:lnTo>
                    <a:pt x="428" y="421"/>
                  </a:lnTo>
                  <a:lnTo>
                    <a:pt x="428" y="421"/>
                  </a:lnTo>
                  <a:lnTo>
                    <a:pt x="458" y="392"/>
                  </a:lnTo>
                  <a:lnTo>
                    <a:pt x="479" y="349"/>
                  </a:lnTo>
                  <a:lnTo>
                    <a:pt x="494" y="305"/>
                  </a:lnTo>
                  <a:lnTo>
                    <a:pt x="494" y="262"/>
                  </a:lnTo>
                  <a:close/>
                  <a:moveTo>
                    <a:pt x="392" y="421"/>
                  </a:moveTo>
                  <a:lnTo>
                    <a:pt x="342" y="421"/>
                  </a:lnTo>
                  <a:lnTo>
                    <a:pt x="283" y="283"/>
                  </a:lnTo>
                  <a:lnTo>
                    <a:pt x="196" y="283"/>
                  </a:lnTo>
                  <a:lnTo>
                    <a:pt x="196" y="421"/>
                  </a:lnTo>
                  <a:lnTo>
                    <a:pt x="152" y="421"/>
                  </a:lnTo>
                  <a:lnTo>
                    <a:pt x="152" y="109"/>
                  </a:lnTo>
                  <a:lnTo>
                    <a:pt x="283" y="109"/>
                  </a:lnTo>
                  <a:lnTo>
                    <a:pt x="283" y="109"/>
                  </a:lnTo>
                  <a:lnTo>
                    <a:pt x="327" y="116"/>
                  </a:lnTo>
                  <a:lnTo>
                    <a:pt x="348" y="123"/>
                  </a:lnTo>
                  <a:lnTo>
                    <a:pt x="363" y="138"/>
                  </a:lnTo>
                  <a:lnTo>
                    <a:pt x="363" y="138"/>
                  </a:lnTo>
                  <a:lnTo>
                    <a:pt x="378" y="167"/>
                  </a:lnTo>
                  <a:lnTo>
                    <a:pt x="385" y="196"/>
                  </a:lnTo>
                  <a:lnTo>
                    <a:pt x="385" y="196"/>
                  </a:lnTo>
                  <a:lnTo>
                    <a:pt x="385" y="218"/>
                  </a:lnTo>
                  <a:lnTo>
                    <a:pt x="370" y="239"/>
                  </a:lnTo>
                  <a:lnTo>
                    <a:pt x="370" y="239"/>
                  </a:lnTo>
                  <a:lnTo>
                    <a:pt x="356" y="262"/>
                  </a:lnTo>
                  <a:lnTo>
                    <a:pt x="327" y="276"/>
                  </a:lnTo>
                  <a:lnTo>
                    <a:pt x="392" y="421"/>
                  </a:lnTo>
                  <a:close/>
                  <a:moveTo>
                    <a:pt x="196" y="247"/>
                  </a:moveTo>
                  <a:lnTo>
                    <a:pt x="276" y="247"/>
                  </a:lnTo>
                  <a:lnTo>
                    <a:pt x="276" y="247"/>
                  </a:lnTo>
                  <a:lnTo>
                    <a:pt x="305" y="247"/>
                  </a:lnTo>
                  <a:lnTo>
                    <a:pt x="327" y="233"/>
                  </a:lnTo>
                  <a:lnTo>
                    <a:pt x="327" y="233"/>
                  </a:lnTo>
                  <a:lnTo>
                    <a:pt x="334" y="218"/>
                  </a:lnTo>
                  <a:lnTo>
                    <a:pt x="342" y="196"/>
                  </a:lnTo>
                  <a:lnTo>
                    <a:pt x="342" y="196"/>
                  </a:lnTo>
                  <a:lnTo>
                    <a:pt x="334" y="174"/>
                  </a:lnTo>
                  <a:lnTo>
                    <a:pt x="319" y="160"/>
                  </a:lnTo>
                  <a:lnTo>
                    <a:pt x="319" y="160"/>
                  </a:lnTo>
                  <a:lnTo>
                    <a:pt x="305" y="152"/>
                  </a:lnTo>
                  <a:lnTo>
                    <a:pt x="283" y="146"/>
                  </a:lnTo>
                  <a:lnTo>
                    <a:pt x="196" y="146"/>
                  </a:lnTo>
                  <a:lnTo>
                    <a:pt x="196" y="24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488" name="Freeform 9"/>
            <p:cNvSpPr>
              <a:spLocks noChangeArrowheads="1"/>
            </p:cNvSpPr>
            <p:nvPr/>
          </p:nvSpPr>
          <p:spPr bwMode="gray">
            <a:xfrm>
              <a:off x="8504238" y="2857500"/>
              <a:ext cx="1392237" cy="1014413"/>
            </a:xfrm>
            <a:custGeom>
              <a:avLst/>
              <a:gdLst>
                <a:gd name="T0" fmla="*/ 3644 w 3869"/>
                <a:gd name="T1" fmla="*/ 1351 h 2819"/>
                <a:gd name="T2" fmla="*/ 3796 w 3869"/>
                <a:gd name="T3" fmla="*/ 1141 h 2819"/>
                <a:gd name="T4" fmla="*/ 3868 w 3869"/>
                <a:gd name="T5" fmla="*/ 887 h 2819"/>
                <a:gd name="T6" fmla="*/ 3868 w 3869"/>
                <a:gd name="T7" fmla="*/ 720 h 2819"/>
                <a:gd name="T8" fmla="*/ 3811 w 3869"/>
                <a:gd name="T9" fmla="*/ 487 h 2819"/>
                <a:gd name="T10" fmla="*/ 3687 w 3869"/>
                <a:gd name="T11" fmla="*/ 291 h 2819"/>
                <a:gd name="T12" fmla="*/ 3520 w 3869"/>
                <a:gd name="T13" fmla="*/ 138 h 2819"/>
                <a:gd name="T14" fmla="*/ 3310 w 3869"/>
                <a:gd name="T15" fmla="*/ 36 h 2819"/>
                <a:gd name="T16" fmla="*/ 3078 w 3869"/>
                <a:gd name="T17" fmla="*/ 0 h 2819"/>
                <a:gd name="T18" fmla="*/ 146 w 3869"/>
                <a:gd name="T19" fmla="*/ 146 h 2819"/>
                <a:gd name="T20" fmla="*/ 581 w 3869"/>
                <a:gd name="T21" fmla="*/ 531 h 2819"/>
                <a:gd name="T22" fmla="*/ 1002 w 3869"/>
                <a:gd name="T23" fmla="*/ 843 h 2819"/>
                <a:gd name="T24" fmla="*/ 1401 w 3869"/>
                <a:gd name="T25" fmla="*/ 1083 h 2819"/>
                <a:gd name="T26" fmla="*/ 2127 w 3869"/>
                <a:gd name="T27" fmla="*/ 1410 h 2819"/>
                <a:gd name="T28" fmla="*/ 1655 w 3869"/>
                <a:gd name="T29" fmla="*/ 1606 h 2819"/>
                <a:gd name="T30" fmla="*/ 1133 w 3869"/>
                <a:gd name="T31" fmla="*/ 1889 h 2819"/>
                <a:gd name="T32" fmla="*/ 719 w 3869"/>
                <a:gd name="T33" fmla="*/ 2180 h 2819"/>
                <a:gd name="T34" fmla="*/ 290 w 3869"/>
                <a:gd name="T35" fmla="*/ 2535 h 2819"/>
                <a:gd name="T36" fmla="*/ 3078 w 3869"/>
                <a:gd name="T37" fmla="*/ 2818 h 2819"/>
                <a:gd name="T38" fmla="*/ 3237 w 3869"/>
                <a:gd name="T39" fmla="*/ 2803 h 2819"/>
                <a:gd name="T40" fmla="*/ 3455 w 3869"/>
                <a:gd name="T41" fmla="*/ 2723 h 2819"/>
                <a:gd name="T42" fmla="*/ 3636 w 3869"/>
                <a:gd name="T43" fmla="*/ 2585 h 2819"/>
                <a:gd name="T44" fmla="*/ 3775 w 3869"/>
                <a:gd name="T45" fmla="*/ 2404 h 2819"/>
                <a:gd name="T46" fmla="*/ 3854 w 3869"/>
                <a:gd name="T47" fmla="*/ 2187 h 2819"/>
                <a:gd name="T48" fmla="*/ 3868 w 3869"/>
                <a:gd name="T49" fmla="*/ 2027 h 2819"/>
                <a:gd name="T50" fmla="*/ 3825 w 3869"/>
                <a:gd name="T51" fmla="*/ 1758 h 2819"/>
                <a:gd name="T52" fmla="*/ 3701 w 3869"/>
                <a:gd name="T53" fmla="*/ 1533 h 2819"/>
                <a:gd name="T54" fmla="*/ 3034 w 3869"/>
                <a:gd name="T55" fmla="*/ 2390 h 2819"/>
                <a:gd name="T56" fmla="*/ 1452 w 3869"/>
                <a:gd name="T57" fmla="*/ 2216 h 2819"/>
                <a:gd name="T58" fmla="*/ 2062 w 3869"/>
                <a:gd name="T59" fmla="*/ 1889 h 2819"/>
                <a:gd name="T60" fmla="*/ 2402 w 3869"/>
                <a:gd name="T61" fmla="*/ 1758 h 2819"/>
                <a:gd name="T62" fmla="*/ 2729 w 3869"/>
                <a:gd name="T63" fmla="*/ 1685 h 2819"/>
                <a:gd name="T64" fmla="*/ 3034 w 3869"/>
                <a:gd name="T65" fmla="*/ 1657 h 2819"/>
                <a:gd name="T66" fmla="*/ 3179 w 3869"/>
                <a:gd name="T67" fmla="*/ 1685 h 2819"/>
                <a:gd name="T68" fmla="*/ 3339 w 3869"/>
                <a:gd name="T69" fmla="*/ 1824 h 2819"/>
                <a:gd name="T70" fmla="*/ 3404 w 3869"/>
                <a:gd name="T71" fmla="*/ 2027 h 2819"/>
                <a:gd name="T72" fmla="*/ 3376 w 3869"/>
                <a:gd name="T73" fmla="*/ 2165 h 2819"/>
                <a:gd name="T74" fmla="*/ 3237 w 3869"/>
                <a:gd name="T75" fmla="*/ 2325 h 2819"/>
                <a:gd name="T76" fmla="*/ 3034 w 3869"/>
                <a:gd name="T77" fmla="*/ 2390 h 2819"/>
                <a:gd name="T78" fmla="*/ 2940 w 3869"/>
                <a:gd name="T79" fmla="*/ 1162 h 2819"/>
                <a:gd name="T80" fmla="*/ 2620 w 3869"/>
                <a:gd name="T81" fmla="*/ 1119 h 2819"/>
                <a:gd name="T82" fmla="*/ 2294 w 3869"/>
                <a:gd name="T83" fmla="*/ 1025 h 2819"/>
                <a:gd name="T84" fmla="*/ 1946 w 3869"/>
                <a:gd name="T85" fmla="*/ 879 h 2819"/>
                <a:gd name="T86" fmla="*/ 1198 w 3869"/>
                <a:gd name="T87" fmla="*/ 436 h 2819"/>
                <a:gd name="T88" fmla="*/ 3114 w 3869"/>
                <a:gd name="T89" fmla="*/ 443 h 2819"/>
                <a:gd name="T90" fmla="*/ 3295 w 3869"/>
                <a:gd name="T91" fmla="*/ 538 h 2819"/>
                <a:gd name="T92" fmla="*/ 3397 w 3869"/>
                <a:gd name="T93" fmla="*/ 726 h 2819"/>
                <a:gd name="T94" fmla="*/ 3397 w 3869"/>
                <a:gd name="T95" fmla="*/ 872 h 2819"/>
                <a:gd name="T96" fmla="*/ 3295 w 3869"/>
                <a:gd name="T97" fmla="*/ 1054 h 2819"/>
                <a:gd name="T98" fmla="*/ 3114 w 3869"/>
                <a:gd name="T99" fmla="*/ 1155 h 2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69" h="2819">
                  <a:moveTo>
                    <a:pt x="3585" y="1410"/>
                  </a:moveTo>
                  <a:lnTo>
                    <a:pt x="3585" y="1410"/>
                  </a:lnTo>
                  <a:lnTo>
                    <a:pt x="3644" y="1351"/>
                  </a:lnTo>
                  <a:lnTo>
                    <a:pt x="3701" y="1286"/>
                  </a:lnTo>
                  <a:lnTo>
                    <a:pt x="3752" y="1221"/>
                  </a:lnTo>
                  <a:lnTo>
                    <a:pt x="3796" y="1141"/>
                  </a:lnTo>
                  <a:lnTo>
                    <a:pt x="3825" y="1061"/>
                  </a:lnTo>
                  <a:lnTo>
                    <a:pt x="3854" y="974"/>
                  </a:lnTo>
                  <a:lnTo>
                    <a:pt x="3868" y="887"/>
                  </a:lnTo>
                  <a:lnTo>
                    <a:pt x="3868" y="800"/>
                  </a:lnTo>
                  <a:lnTo>
                    <a:pt x="3868" y="800"/>
                  </a:lnTo>
                  <a:lnTo>
                    <a:pt x="3868" y="720"/>
                  </a:lnTo>
                  <a:lnTo>
                    <a:pt x="3854" y="639"/>
                  </a:lnTo>
                  <a:lnTo>
                    <a:pt x="3840" y="559"/>
                  </a:lnTo>
                  <a:lnTo>
                    <a:pt x="3811" y="487"/>
                  </a:lnTo>
                  <a:lnTo>
                    <a:pt x="3775" y="422"/>
                  </a:lnTo>
                  <a:lnTo>
                    <a:pt x="3738" y="349"/>
                  </a:lnTo>
                  <a:lnTo>
                    <a:pt x="3687" y="291"/>
                  </a:lnTo>
                  <a:lnTo>
                    <a:pt x="3636" y="233"/>
                  </a:lnTo>
                  <a:lnTo>
                    <a:pt x="3585" y="182"/>
                  </a:lnTo>
                  <a:lnTo>
                    <a:pt x="3520" y="138"/>
                  </a:lnTo>
                  <a:lnTo>
                    <a:pt x="3455" y="95"/>
                  </a:lnTo>
                  <a:lnTo>
                    <a:pt x="3390" y="66"/>
                  </a:lnTo>
                  <a:lnTo>
                    <a:pt x="3310" y="36"/>
                  </a:lnTo>
                  <a:lnTo>
                    <a:pt x="3237" y="15"/>
                  </a:lnTo>
                  <a:lnTo>
                    <a:pt x="3158" y="7"/>
                  </a:lnTo>
                  <a:lnTo>
                    <a:pt x="307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6" y="146"/>
                  </a:lnTo>
                  <a:lnTo>
                    <a:pt x="290" y="284"/>
                  </a:lnTo>
                  <a:lnTo>
                    <a:pt x="436" y="407"/>
                  </a:lnTo>
                  <a:lnTo>
                    <a:pt x="581" y="531"/>
                  </a:lnTo>
                  <a:lnTo>
                    <a:pt x="719" y="639"/>
                  </a:lnTo>
                  <a:lnTo>
                    <a:pt x="864" y="741"/>
                  </a:lnTo>
                  <a:lnTo>
                    <a:pt x="1002" y="843"/>
                  </a:lnTo>
                  <a:lnTo>
                    <a:pt x="1133" y="930"/>
                  </a:lnTo>
                  <a:lnTo>
                    <a:pt x="1270" y="1010"/>
                  </a:lnTo>
                  <a:lnTo>
                    <a:pt x="1401" y="1083"/>
                  </a:lnTo>
                  <a:lnTo>
                    <a:pt x="1655" y="1221"/>
                  </a:lnTo>
                  <a:lnTo>
                    <a:pt x="1895" y="1323"/>
                  </a:lnTo>
                  <a:lnTo>
                    <a:pt x="2127" y="1410"/>
                  </a:lnTo>
                  <a:lnTo>
                    <a:pt x="2127" y="1410"/>
                  </a:lnTo>
                  <a:lnTo>
                    <a:pt x="1895" y="1497"/>
                  </a:lnTo>
                  <a:lnTo>
                    <a:pt x="1655" y="1606"/>
                  </a:lnTo>
                  <a:lnTo>
                    <a:pt x="1401" y="1736"/>
                  </a:lnTo>
                  <a:lnTo>
                    <a:pt x="1270" y="1809"/>
                  </a:lnTo>
                  <a:lnTo>
                    <a:pt x="1133" y="1889"/>
                  </a:lnTo>
                  <a:lnTo>
                    <a:pt x="1002" y="1983"/>
                  </a:lnTo>
                  <a:lnTo>
                    <a:pt x="864" y="2078"/>
                  </a:lnTo>
                  <a:lnTo>
                    <a:pt x="719" y="2180"/>
                  </a:lnTo>
                  <a:lnTo>
                    <a:pt x="581" y="2288"/>
                  </a:lnTo>
                  <a:lnTo>
                    <a:pt x="436" y="2412"/>
                  </a:lnTo>
                  <a:lnTo>
                    <a:pt x="290" y="2535"/>
                  </a:lnTo>
                  <a:lnTo>
                    <a:pt x="146" y="2672"/>
                  </a:lnTo>
                  <a:lnTo>
                    <a:pt x="0" y="2818"/>
                  </a:lnTo>
                  <a:lnTo>
                    <a:pt x="3078" y="2818"/>
                  </a:lnTo>
                  <a:lnTo>
                    <a:pt x="3078" y="2818"/>
                  </a:lnTo>
                  <a:lnTo>
                    <a:pt x="3158" y="2818"/>
                  </a:lnTo>
                  <a:lnTo>
                    <a:pt x="3237" y="2803"/>
                  </a:lnTo>
                  <a:lnTo>
                    <a:pt x="3310" y="2782"/>
                  </a:lnTo>
                  <a:lnTo>
                    <a:pt x="3390" y="2760"/>
                  </a:lnTo>
                  <a:lnTo>
                    <a:pt x="3455" y="2723"/>
                  </a:lnTo>
                  <a:lnTo>
                    <a:pt x="3520" y="2680"/>
                  </a:lnTo>
                  <a:lnTo>
                    <a:pt x="3585" y="2636"/>
                  </a:lnTo>
                  <a:lnTo>
                    <a:pt x="3636" y="2585"/>
                  </a:lnTo>
                  <a:lnTo>
                    <a:pt x="3687" y="2529"/>
                  </a:lnTo>
                  <a:lnTo>
                    <a:pt x="3738" y="2470"/>
                  </a:lnTo>
                  <a:lnTo>
                    <a:pt x="3775" y="2404"/>
                  </a:lnTo>
                  <a:lnTo>
                    <a:pt x="3811" y="2332"/>
                  </a:lnTo>
                  <a:lnTo>
                    <a:pt x="3840" y="2260"/>
                  </a:lnTo>
                  <a:lnTo>
                    <a:pt x="3854" y="2187"/>
                  </a:lnTo>
                  <a:lnTo>
                    <a:pt x="3868" y="2107"/>
                  </a:lnTo>
                  <a:lnTo>
                    <a:pt x="3868" y="2027"/>
                  </a:lnTo>
                  <a:lnTo>
                    <a:pt x="3868" y="2027"/>
                  </a:lnTo>
                  <a:lnTo>
                    <a:pt x="3868" y="1932"/>
                  </a:lnTo>
                  <a:lnTo>
                    <a:pt x="3854" y="1845"/>
                  </a:lnTo>
                  <a:lnTo>
                    <a:pt x="3825" y="1758"/>
                  </a:lnTo>
                  <a:lnTo>
                    <a:pt x="3796" y="1678"/>
                  </a:lnTo>
                  <a:lnTo>
                    <a:pt x="3752" y="1606"/>
                  </a:lnTo>
                  <a:lnTo>
                    <a:pt x="3701" y="1533"/>
                  </a:lnTo>
                  <a:lnTo>
                    <a:pt x="3644" y="1467"/>
                  </a:lnTo>
                  <a:lnTo>
                    <a:pt x="3585" y="1410"/>
                  </a:lnTo>
                  <a:close/>
                  <a:moveTo>
                    <a:pt x="3034" y="2390"/>
                  </a:moveTo>
                  <a:lnTo>
                    <a:pt x="1198" y="2390"/>
                  </a:lnTo>
                  <a:lnTo>
                    <a:pt x="1198" y="2390"/>
                  </a:lnTo>
                  <a:lnTo>
                    <a:pt x="1452" y="2216"/>
                  </a:lnTo>
                  <a:lnTo>
                    <a:pt x="1706" y="2070"/>
                  </a:lnTo>
                  <a:lnTo>
                    <a:pt x="1946" y="1940"/>
                  </a:lnTo>
                  <a:lnTo>
                    <a:pt x="2062" y="1889"/>
                  </a:lnTo>
                  <a:lnTo>
                    <a:pt x="2178" y="1838"/>
                  </a:lnTo>
                  <a:lnTo>
                    <a:pt x="2294" y="1795"/>
                  </a:lnTo>
                  <a:lnTo>
                    <a:pt x="2402" y="1758"/>
                  </a:lnTo>
                  <a:lnTo>
                    <a:pt x="2512" y="1729"/>
                  </a:lnTo>
                  <a:lnTo>
                    <a:pt x="2620" y="1708"/>
                  </a:lnTo>
                  <a:lnTo>
                    <a:pt x="2729" y="1685"/>
                  </a:lnTo>
                  <a:lnTo>
                    <a:pt x="2831" y="1671"/>
                  </a:lnTo>
                  <a:lnTo>
                    <a:pt x="2940" y="1664"/>
                  </a:lnTo>
                  <a:lnTo>
                    <a:pt x="3034" y="1657"/>
                  </a:lnTo>
                  <a:lnTo>
                    <a:pt x="3034" y="1657"/>
                  </a:lnTo>
                  <a:lnTo>
                    <a:pt x="3114" y="1664"/>
                  </a:lnTo>
                  <a:lnTo>
                    <a:pt x="3179" y="1685"/>
                  </a:lnTo>
                  <a:lnTo>
                    <a:pt x="3237" y="1722"/>
                  </a:lnTo>
                  <a:lnTo>
                    <a:pt x="3295" y="1765"/>
                  </a:lnTo>
                  <a:lnTo>
                    <a:pt x="3339" y="1824"/>
                  </a:lnTo>
                  <a:lnTo>
                    <a:pt x="3376" y="1882"/>
                  </a:lnTo>
                  <a:lnTo>
                    <a:pt x="3397" y="1954"/>
                  </a:lnTo>
                  <a:lnTo>
                    <a:pt x="3404" y="2027"/>
                  </a:lnTo>
                  <a:lnTo>
                    <a:pt x="3404" y="2027"/>
                  </a:lnTo>
                  <a:lnTo>
                    <a:pt x="3397" y="2100"/>
                  </a:lnTo>
                  <a:lnTo>
                    <a:pt x="3376" y="2165"/>
                  </a:lnTo>
                  <a:lnTo>
                    <a:pt x="3339" y="2231"/>
                  </a:lnTo>
                  <a:lnTo>
                    <a:pt x="3295" y="2281"/>
                  </a:lnTo>
                  <a:lnTo>
                    <a:pt x="3237" y="2325"/>
                  </a:lnTo>
                  <a:lnTo>
                    <a:pt x="3179" y="2361"/>
                  </a:lnTo>
                  <a:lnTo>
                    <a:pt x="3114" y="2383"/>
                  </a:lnTo>
                  <a:lnTo>
                    <a:pt x="3034" y="2390"/>
                  </a:lnTo>
                  <a:close/>
                  <a:moveTo>
                    <a:pt x="3034" y="1162"/>
                  </a:moveTo>
                  <a:lnTo>
                    <a:pt x="3034" y="1162"/>
                  </a:lnTo>
                  <a:lnTo>
                    <a:pt x="2940" y="1162"/>
                  </a:lnTo>
                  <a:lnTo>
                    <a:pt x="2831" y="1148"/>
                  </a:lnTo>
                  <a:lnTo>
                    <a:pt x="2729" y="1134"/>
                  </a:lnTo>
                  <a:lnTo>
                    <a:pt x="2620" y="1119"/>
                  </a:lnTo>
                  <a:lnTo>
                    <a:pt x="2512" y="1090"/>
                  </a:lnTo>
                  <a:lnTo>
                    <a:pt x="2402" y="1061"/>
                  </a:lnTo>
                  <a:lnTo>
                    <a:pt x="2294" y="1025"/>
                  </a:lnTo>
                  <a:lnTo>
                    <a:pt x="2178" y="981"/>
                  </a:lnTo>
                  <a:lnTo>
                    <a:pt x="2062" y="930"/>
                  </a:lnTo>
                  <a:lnTo>
                    <a:pt x="1946" y="879"/>
                  </a:lnTo>
                  <a:lnTo>
                    <a:pt x="1706" y="756"/>
                  </a:lnTo>
                  <a:lnTo>
                    <a:pt x="1452" y="603"/>
                  </a:lnTo>
                  <a:lnTo>
                    <a:pt x="1198" y="436"/>
                  </a:lnTo>
                  <a:lnTo>
                    <a:pt x="3034" y="436"/>
                  </a:lnTo>
                  <a:lnTo>
                    <a:pt x="3034" y="436"/>
                  </a:lnTo>
                  <a:lnTo>
                    <a:pt x="3114" y="443"/>
                  </a:lnTo>
                  <a:lnTo>
                    <a:pt x="3179" y="458"/>
                  </a:lnTo>
                  <a:lnTo>
                    <a:pt x="3237" y="494"/>
                  </a:lnTo>
                  <a:lnTo>
                    <a:pt x="3295" y="538"/>
                  </a:lnTo>
                  <a:lnTo>
                    <a:pt x="3339" y="596"/>
                  </a:lnTo>
                  <a:lnTo>
                    <a:pt x="3376" y="654"/>
                  </a:lnTo>
                  <a:lnTo>
                    <a:pt x="3397" y="726"/>
                  </a:lnTo>
                  <a:lnTo>
                    <a:pt x="3404" y="800"/>
                  </a:lnTo>
                  <a:lnTo>
                    <a:pt x="3404" y="800"/>
                  </a:lnTo>
                  <a:lnTo>
                    <a:pt x="3397" y="872"/>
                  </a:lnTo>
                  <a:lnTo>
                    <a:pt x="3376" y="938"/>
                  </a:lnTo>
                  <a:lnTo>
                    <a:pt x="3339" y="1003"/>
                  </a:lnTo>
                  <a:lnTo>
                    <a:pt x="3295" y="1054"/>
                  </a:lnTo>
                  <a:lnTo>
                    <a:pt x="3237" y="1097"/>
                  </a:lnTo>
                  <a:lnTo>
                    <a:pt x="3179" y="1134"/>
                  </a:lnTo>
                  <a:lnTo>
                    <a:pt x="3114" y="1155"/>
                  </a:lnTo>
                  <a:lnTo>
                    <a:pt x="3034" y="116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6765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335" y="449671"/>
            <a:ext cx="10303183" cy="678728"/>
          </a:xfrm>
        </p:spPr>
        <p:txBody>
          <a:bodyPr vert="horz" lIns="0" tIns="0" rIns="91432" bIns="45716" rtlCol="0" anchor="t" anchorCtr="0">
            <a:noAutofit/>
          </a:bodyPr>
          <a:lstStyle>
            <a:lvl1pPr algn="l" defTabSz="60952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4267" b="0" i="0" kern="1200" spc="-40" dirty="0">
                <a:solidFill>
                  <a:schemeClr val="tx1"/>
                </a:solidFill>
                <a:latin typeface="Dual 400" panose="02000603000000020004" pitchFamily="2" charset="0"/>
                <a:ea typeface="+mj-ea"/>
                <a:cs typeface="Dual 400" panose="02000603000000020004" pitchFamily="2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15677" y="1106660"/>
            <a:ext cx="10323824" cy="361949"/>
          </a:xfrm>
        </p:spPr>
        <p:txBody>
          <a:bodyPr lIns="0" tIns="0" rIns="182863" bIns="0" anchor="t" anchorCtr="0">
            <a:noAutofit/>
          </a:bodyPr>
          <a:lstStyle>
            <a:lvl1pPr marL="0" indent="0">
              <a:buNone/>
              <a:defRPr sz="2400" cap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06959" y="1828800"/>
            <a:ext cx="10422548" cy="3725333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  <a:lvl2pPr>
              <a:lnSpc>
                <a:spcPct val="90000"/>
              </a:lnSpc>
              <a:defRPr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76370" y="6498052"/>
            <a:ext cx="4826319" cy="182880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Font typeface="Arial" panose="020B0604020202020204" pitchFamily="34" charset="0"/>
              <a:buChar char="‪"/>
              <a:defRPr sz="933" cap="all">
                <a:solidFill>
                  <a:schemeClr val="bg1">
                    <a:lumMod val="50000"/>
                  </a:schemeClr>
                </a:solidFill>
              </a:defRPr>
            </a:lvl1pPr>
            <a:lvl2pPr marL="230689" indent="0" algn="l">
              <a:buNone/>
              <a:defRPr sz="800">
                <a:solidFill>
                  <a:srgbClr val="FFFFFF"/>
                </a:solidFill>
              </a:defRPr>
            </a:lvl2pPr>
            <a:lvl3pPr marL="461375" indent="0" algn="l">
              <a:buNone/>
              <a:defRPr sz="800">
                <a:solidFill>
                  <a:srgbClr val="FFFFFF"/>
                </a:solidFill>
              </a:defRPr>
            </a:lvl3pPr>
            <a:lvl4pPr marL="683602" indent="0" algn="l">
              <a:buNone/>
              <a:defRPr sz="800">
                <a:solidFill>
                  <a:srgbClr val="FFFFFF"/>
                </a:solidFill>
              </a:defRPr>
            </a:lvl4pPr>
            <a:lvl5pPr marL="914286" indent="0" algn="l">
              <a:buNone/>
              <a:defRPr sz="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499344" y="6541471"/>
            <a:ext cx="5320861" cy="137980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marL="0" marR="0" indent="0" algn="r" defTabSz="12189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33" cap="none" spc="-27" baseline="0">
                <a:solidFill>
                  <a:schemeClr val="tx1"/>
                </a:solidFill>
                <a:latin typeface="Dual 400" panose="02000603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892798" y="6526317"/>
            <a:ext cx="342401" cy="155233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r">
              <a:defRPr sz="933" spc="53" baseline="0">
                <a:solidFill>
                  <a:schemeClr val="tx1"/>
                </a:solidFill>
                <a:latin typeface="Dual 400" panose="02000603000000020004" pitchFamily="2" charset="0"/>
              </a:defRPr>
            </a:lvl1pPr>
          </a:lstStyle>
          <a:p>
            <a:fld id="{E4E314E7-F96A-445D-8A59-2537CBDE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71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335" y="449671"/>
            <a:ext cx="10303183" cy="678728"/>
          </a:xfrm>
        </p:spPr>
        <p:txBody>
          <a:bodyPr vert="horz" lIns="0" tIns="0" rIns="91432" bIns="45716" rtlCol="0" anchor="t" anchorCtr="0">
            <a:noAutofit/>
          </a:bodyPr>
          <a:lstStyle>
            <a:lvl1pPr algn="l" defTabSz="60952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4267" b="0" i="0" kern="1200" spc="-40" dirty="0">
                <a:solidFill>
                  <a:schemeClr val="tx1"/>
                </a:solidFill>
                <a:latin typeface="Dual 400" panose="02000603000000020004" pitchFamily="2" charset="0"/>
                <a:ea typeface="+mj-ea"/>
                <a:cs typeface="Dual 400" panose="02000603000000020004" pitchFamily="2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06959" y="1828800"/>
            <a:ext cx="10422548" cy="3725333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76371" y="6498052"/>
            <a:ext cx="4880599" cy="182880"/>
          </a:xfrm>
        </p:spPr>
        <p:txBody>
          <a:bodyPr vert="horz" lIns="0" tIns="0" rIns="0" bIns="0" rtlCol="0" anchor="b" anchorCtr="0">
            <a:normAutofit/>
          </a:bodyPr>
          <a:lstStyle>
            <a:lvl1pPr marL="0" indent="0">
              <a:buFont typeface="Arial" panose="020B0604020202020204" pitchFamily="34" charset="0"/>
              <a:buChar char="‪"/>
              <a:defRPr lang="en-US" sz="933" cap="all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499344" y="6541471"/>
            <a:ext cx="5320861" cy="137980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marL="0" marR="0" indent="0" algn="r" defTabSz="12189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33" cap="none" spc="-27" baseline="0">
                <a:solidFill>
                  <a:schemeClr val="tx1"/>
                </a:solidFill>
                <a:latin typeface="Dual 400" panose="02000603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892798" y="6526317"/>
            <a:ext cx="342401" cy="155233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r">
              <a:defRPr sz="933" spc="53" baseline="0">
                <a:solidFill>
                  <a:schemeClr val="tx1"/>
                </a:solidFill>
                <a:latin typeface="Dual 400" panose="02000603000000020004" pitchFamily="2" charset="0"/>
              </a:defRPr>
            </a:lvl1pPr>
          </a:lstStyle>
          <a:p>
            <a:fld id="{E4E314E7-F96A-445D-8A59-2537CBDE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5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 and 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335" y="449671"/>
            <a:ext cx="10303183" cy="678728"/>
          </a:xfrm>
        </p:spPr>
        <p:txBody>
          <a:bodyPr vert="horz" lIns="0" tIns="0" rIns="91432" bIns="45716" rtlCol="0" anchor="t" anchorCtr="0">
            <a:noAutofit/>
          </a:bodyPr>
          <a:lstStyle>
            <a:lvl1pPr algn="l" defTabSz="60952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4267" b="0" i="0" kern="1200" spc="-40" dirty="0">
                <a:solidFill>
                  <a:schemeClr val="tx1"/>
                </a:solidFill>
                <a:latin typeface="Dual 400" panose="02000603000000020004" pitchFamily="2" charset="0"/>
                <a:ea typeface="+mj-ea"/>
                <a:cs typeface="Dual 400" panose="02000603000000020004" pitchFamily="2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15677" y="1106660"/>
            <a:ext cx="10323824" cy="361949"/>
          </a:xfrm>
        </p:spPr>
        <p:txBody>
          <a:bodyPr lIns="0" tIns="0" rIns="182863" bIns="0" anchor="t" anchorCtr="0">
            <a:noAutofit/>
          </a:bodyPr>
          <a:lstStyle>
            <a:lvl1pPr marL="0" indent="0">
              <a:buNone/>
              <a:defRPr sz="2400" cap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06960" y="1828800"/>
            <a:ext cx="5154817" cy="3725333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  <a:lvl2pPr>
              <a:lnSpc>
                <a:spcPct val="90000"/>
              </a:lnSpc>
              <a:defRPr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76370" y="6498052"/>
            <a:ext cx="4826319" cy="182880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Font typeface="Arial" panose="020B0604020202020204" pitchFamily="34" charset="0"/>
              <a:buChar char="‪"/>
              <a:defRPr sz="933" cap="all">
                <a:solidFill>
                  <a:schemeClr val="bg1">
                    <a:lumMod val="50000"/>
                  </a:schemeClr>
                </a:solidFill>
              </a:defRPr>
            </a:lvl1pPr>
            <a:lvl2pPr marL="230689" indent="0" algn="l">
              <a:buNone/>
              <a:defRPr sz="800">
                <a:solidFill>
                  <a:srgbClr val="FFFFFF"/>
                </a:solidFill>
              </a:defRPr>
            </a:lvl2pPr>
            <a:lvl3pPr marL="461375" indent="0" algn="l">
              <a:buNone/>
              <a:defRPr sz="800">
                <a:solidFill>
                  <a:srgbClr val="FFFFFF"/>
                </a:solidFill>
              </a:defRPr>
            </a:lvl3pPr>
            <a:lvl4pPr marL="683602" indent="0" algn="l">
              <a:buNone/>
              <a:defRPr sz="800">
                <a:solidFill>
                  <a:srgbClr val="FFFFFF"/>
                </a:solidFill>
              </a:defRPr>
            </a:lvl4pPr>
            <a:lvl5pPr marL="914286" indent="0" algn="l">
              <a:buNone/>
              <a:defRPr sz="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208184" y="1828801"/>
            <a:ext cx="5401733" cy="3687233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499344" y="6541471"/>
            <a:ext cx="5320861" cy="137980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marL="0" marR="0" indent="0" algn="r" defTabSz="12189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33" cap="none" spc="-27" baseline="0">
                <a:solidFill>
                  <a:schemeClr val="tx1"/>
                </a:solidFill>
                <a:latin typeface="Dual 400" panose="02000603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892798" y="6526317"/>
            <a:ext cx="342401" cy="155233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r">
              <a:defRPr sz="933" spc="53" baseline="0">
                <a:solidFill>
                  <a:schemeClr val="tx1"/>
                </a:solidFill>
                <a:latin typeface="Dual 400" panose="02000603000000020004" pitchFamily="2" charset="0"/>
              </a:defRPr>
            </a:lvl1pPr>
          </a:lstStyle>
          <a:p>
            <a:fld id="{E4E314E7-F96A-445D-8A59-2537CBDE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56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 and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335" y="449671"/>
            <a:ext cx="10303183" cy="678728"/>
          </a:xfrm>
        </p:spPr>
        <p:txBody>
          <a:bodyPr vert="horz" lIns="0" tIns="0" rIns="91432" bIns="45716" rtlCol="0" anchor="t" anchorCtr="0">
            <a:noAutofit/>
          </a:bodyPr>
          <a:lstStyle>
            <a:lvl1pPr algn="l" defTabSz="60952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4267" b="0" i="0" kern="1200" spc="-40" dirty="0">
                <a:solidFill>
                  <a:schemeClr val="tx1"/>
                </a:solidFill>
                <a:latin typeface="Dual 400" panose="02000603000000020004" pitchFamily="2" charset="0"/>
                <a:ea typeface="+mj-ea"/>
                <a:cs typeface="Dual 400" panose="02000603000000020004" pitchFamily="2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15677" y="1111428"/>
            <a:ext cx="10323824" cy="361949"/>
          </a:xfrm>
        </p:spPr>
        <p:txBody>
          <a:bodyPr lIns="0" tIns="0" rIns="182863" bIns="0" anchor="t" anchorCtr="0">
            <a:noAutofit/>
          </a:bodyPr>
          <a:lstStyle>
            <a:lvl1pPr marL="0" indent="0">
              <a:buNone/>
              <a:defRPr sz="2400" cap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76370" y="6498052"/>
            <a:ext cx="4826319" cy="182880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Font typeface="Arial" panose="020B0604020202020204" pitchFamily="34" charset="0"/>
              <a:buChar char="‪"/>
              <a:defRPr sz="933" cap="all">
                <a:solidFill>
                  <a:schemeClr val="bg1">
                    <a:lumMod val="50000"/>
                  </a:schemeClr>
                </a:solidFill>
              </a:defRPr>
            </a:lvl1pPr>
            <a:lvl2pPr marL="230689" indent="0" algn="l">
              <a:buNone/>
              <a:defRPr sz="800">
                <a:solidFill>
                  <a:srgbClr val="FFFFFF"/>
                </a:solidFill>
              </a:defRPr>
            </a:lvl2pPr>
            <a:lvl3pPr marL="461375" indent="0" algn="l">
              <a:buNone/>
              <a:defRPr sz="800">
                <a:solidFill>
                  <a:srgbClr val="FFFFFF"/>
                </a:solidFill>
              </a:defRPr>
            </a:lvl3pPr>
            <a:lvl4pPr marL="683602" indent="0" algn="l">
              <a:buNone/>
              <a:defRPr sz="800">
                <a:solidFill>
                  <a:srgbClr val="FFFFFF"/>
                </a:solidFill>
              </a:defRPr>
            </a:lvl4pPr>
            <a:lvl5pPr marL="914286" indent="0" algn="l">
              <a:buNone/>
              <a:defRPr sz="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499344" y="6541471"/>
            <a:ext cx="5320861" cy="137980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marL="0" marR="0" indent="0" algn="r" defTabSz="12189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33" cap="none" spc="-27" baseline="0">
                <a:solidFill>
                  <a:schemeClr val="tx1"/>
                </a:solidFill>
                <a:latin typeface="Dual 400" panose="02000603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892798" y="6526317"/>
            <a:ext cx="342401" cy="155233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r">
              <a:defRPr sz="933" spc="53" baseline="0">
                <a:solidFill>
                  <a:schemeClr val="tx1"/>
                </a:solidFill>
                <a:latin typeface="Dual 400" panose="02000603000000020004" pitchFamily="2" charset="0"/>
              </a:defRPr>
            </a:lvl1pPr>
          </a:lstStyle>
          <a:p>
            <a:fld id="{E4E314E7-F96A-445D-8A59-2537CBDE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39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335" y="449671"/>
            <a:ext cx="10303183" cy="678728"/>
          </a:xfrm>
        </p:spPr>
        <p:txBody>
          <a:bodyPr vert="horz" lIns="0" tIns="0" rIns="91432" bIns="45716" rtlCol="0" anchor="t" anchorCtr="0">
            <a:noAutofit/>
          </a:bodyPr>
          <a:lstStyle>
            <a:lvl1pPr algn="l" defTabSz="60952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4267" b="0" i="0" kern="1200" spc="-40" dirty="0">
                <a:solidFill>
                  <a:schemeClr val="tx1"/>
                </a:solidFill>
                <a:latin typeface="Dual 400" panose="02000603000000020004" pitchFamily="2" charset="0"/>
                <a:ea typeface="+mj-ea"/>
                <a:cs typeface="Dual 400" panose="02000603000000020004" pitchFamily="2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76371" y="6498052"/>
            <a:ext cx="4880599" cy="182880"/>
          </a:xfrm>
        </p:spPr>
        <p:txBody>
          <a:bodyPr vert="horz" lIns="0" tIns="0" rIns="0" bIns="0" rtlCol="0" anchor="b" anchorCtr="0">
            <a:normAutofit/>
          </a:bodyPr>
          <a:lstStyle>
            <a:lvl1pPr marL="243811" indent="-243811">
              <a:buFont typeface="Arial" panose="020B0604020202020204" pitchFamily="34" charset="0"/>
              <a:buChar char="‪"/>
              <a:defRPr lang="en-US" sz="933" cap="all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499344" y="6541471"/>
            <a:ext cx="5320861" cy="137980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marL="0" marR="0" indent="0" algn="r" defTabSz="12189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33" cap="none" spc="-27" baseline="0">
                <a:solidFill>
                  <a:schemeClr val="tx1"/>
                </a:solidFill>
                <a:latin typeface="Dual 400" panose="02000603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892798" y="6526317"/>
            <a:ext cx="342401" cy="155233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r">
              <a:defRPr sz="933" spc="53" baseline="0">
                <a:solidFill>
                  <a:schemeClr val="tx1"/>
                </a:solidFill>
                <a:latin typeface="Dual 400" panose="02000603000000020004" pitchFamily="2" charset="0"/>
              </a:defRPr>
            </a:lvl1pPr>
          </a:lstStyle>
          <a:p>
            <a:fld id="{E4E314E7-F96A-445D-8A59-2537CBDE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31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76368" y="6498052"/>
            <a:ext cx="4107605" cy="182880"/>
          </a:xfrm>
        </p:spPr>
        <p:txBody>
          <a:bodyPr vert="horz" lIns="0" tIns="0" rIns="0" bIns="0" rtlCol="0" anchor="b" anchorCtr="0">
            <a:normAutofit/>
          </a:bodyPr>
          <a:lstStyle>
            <a:lvl1pPr marL="243811" indent="-243811">
              <a:buFont typeface="Arial" panose="020B0604020202020204" pitchFamily="34" charset="0"/>
              <a:buChar char="‪"/>
              <a:defRPr lang="en-US" sz="933" cap="all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499344" y="6541471"/>
            <a:ext cx="5320861" cy="137980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marL="0" marR="0" indent="0" algn="r" defTabSz="12189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33" cap="none" spc="-27" baseline="0">
                <a:solidFill>
                  <a:schemeClr val="tx1"/>
                </a:solidFill>
                <a:latin typeface="Dual 400" panose="02000603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892798" y="6526317"/>
            <a:ext cx="342401" cy="155233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r">
              <a:defRPr sz="933" spc="53" baseline="0">
                <a:solidFill>
                  <a:schemeClr val="tx1"/>
                </a:solidFill>
                <a:latin typeface="Dual 400" panose="02000603000000020004" pitchFamily="2" charset="0"/>
              </a:defRPr>
            </a:lvl1pPr>
          </a:lstStyle>
          <a:p>
            <a:fld id="{E4E314E7-F96A-445D-8A59-2537CBDE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5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 and Content w/ Portrai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335" y="449671"/>
            <a:ext cx="10303183" cy="678728"/>
          </a:xfrm>
        </p:spPr>
        <p:txBody>
          <a:bodyPr vert="horz" lIns="0" tIns="0" rIns="91432" bIns="45716" rtlCol="0" anchor="t" anchorCtr="0">
            <a:noAutofit/>
          </a:bodyPr>
          <a:lstStyle>
            <a:lvl1pPr algn="l" defTabSz="60952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4267" b="0" i="0" kern="1200" spc="-40" dirty="0">
                <a:solidFill>
                  <a:schemeClr val="tx1"/>
                </a:solidFill>
                <a:latin typeface="Dual 400" panose="02000603000000020004" pitchFamily="2" charset="0"/>
                <a:ea typeface="+mj-ea"/>
                <a:cs typeface="Dual 400" panose="02000603000000020004" pitchFamily="2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15677" y="1106660"/>
            <a:ext cx="10323824" cy="361949"/>
          </a:xfrm>
        </p:spPr>
        <p:txBody>
          <a:bodyPr lIns="0" tIns="0" rIns="182863" bIns="0" anchor="t" anchorCtr="0">
            <a:noAutofit/>
          </a:bodyPr>
          <a:lstStyle>
            <a:lvl1pPr marL="0" indent="0">
              <a:buNone/>
              <a:defRPr sz="2400" cap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06960" y="1828800"/>
            <a:ext cx="7197789" cy="3725333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  <a:lvl2pPr>
              <a:lnSpc>
                <a:spcPct val="90000"/>
              </a:lnSpc>
              <a:defRPr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76370" y="6498052"/>
            <a:ext cx="4826319" cy="182880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Font typeface="Arial" panose="020B0604020202020204" pitchFamily="34" charset="0"/>
              <a:buChar char="‪"/>
              <a:defRPr sz="933" cap="all">
                <a:solidFill>
                  <a:schemeClr val="bg1">
                    <a:lumMod val="50000"/>
                  </a:schemeClr>
                </a:solidFill>
              </a:defRPr>
            </a:lvl1pPr>
            <a:lvl2pPr marL="230689" indent="0" algn="l">
              <a:buNone/>
              <a:defRPr sz="800">
                <a:solidFill>
                  <a:srgbClr val="FFFFFF"/>
                </a:solidFill>
              </a:defRPr>
            </a:lvl2pPr>
            <a:lvl3pPr marL="461375" indent="0" algn="l">
              <a:buNone/>
              <a:defRPr sz="800">
                <a:solidFill>
                  <a:srgbClr val="FFFFFF"/>
                </a:solidFill>
              </a:defRPr>
            </a:lvl3pPr>
            <a:lvl4pPr marL="683602" indent="0" algn="l">
              <a:buNone/>
              <a:defRPr sz="800">
                <a:solidFill>
                  <a:srgbClr val="FFFFFF"/>
                </a:solidFill>
              </a:defRPr>
            </a:lvl4pPr>
            <a:lvl5pPr marL="914286" indent="0" algn="l">
              <a:buNone/>
              <a:defRPr sz="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8193618" y="1817713"/>
            <a:ext cx="3511549" cy="4140200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499344" y="6541471"/>
            <a:ext cx="5320861" cy="137980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marL="0" marR="0" indent="0" algn="r" defTabSz="12189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33" cap="none" spc="-27" baseline="0">
                <a:solidFill>
                  <a:schemeClr val="tx1"/>
                </a:solidFill>
                <a:latin typeface="Dual 400" panose="02000603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892798" y="6526317"/>
            <a:ext cx="342401" cy="155233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r">
              <a:defRPr sz="933" spc="53" baseline="0">
                <a:solidFill>
                  <a:schemeClr val="tx1"/>
                </a:solidFill>
                <a:latin typeface="Dual 400" panose="02000603000000020004" pitchFamily="2" charset="0"/>
              </a:defRPr>
            </a:lvl1pPr>
          </a:lstStyle>
          <a:p>
            <a:fld id="{E4E314E7-F96A-445D-8A59-2537CBDE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55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 and Content w/ Landscap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335" y="449671"/>
            <a:ext cx="10303183" cy="678728"/>
          </a:xfrm>
        </p:spPr>
        <p:txBody>
          <a:bodyPr vert="horz" lIns="0" tIns="0" rIns="91432" bIns="45716" rtlCol="0" anchor="t" anchorCtr="0">
            <a:noAutofit/>
          </a:bodyPr>
          <a:lstStyle>
            <a:lvl1pPr algn="l" defTabSz="60952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4267" b="0" i="0" kern="1200" spc="-40" dirty="0">
                <a:solidFill>
                  <a:schemeClr val="tx1"/>
                </a:solidFill>
                <a:latin typeface="Dual 400" panose="02000603000000020004" pitchFamily="2" charset="0"/>
                <a:ea typeface="+mj-ea"/>
                <a:cs typeface="Dual 400" panose="02000603000000020004" pitchFamily="2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15677" y="1106660"/>
            <a:ext cx="10323824" cy="361949"/>
          </a:xfrm>
        </p:spPr>
        <p:txBody>
          <a:bodyPr lIns="0" tIns="0" rIns="182863" bIns="0" anchor="t" anchorCtr="0">
            <a:noAutofit/>
          </a:bodyPr>
          <a:lstStyle>
            <a:lvl1pPr marL="0" indent="0">
              <a:buNone/>
              <a:defRPr sz="2400" cap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06960" y="1828800"/>
            <a:ext cx="4069840" cy="3725333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  <a:lvl2pPr>
              <a:lnSpc>
                <a:spcPct val="90000"/>
              </a:lnSpc>
              <a:defRPr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76370" y="6498052"/>
            <a:ext cx="4826319" cy="182880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Font typeface="Arial" panose="020B0604020202020204" pitchFamily="34" charset="0"/>
              <a:buChar char="‪"/>
              <a:defRPr sz="933" cap="all">
                <a:solidFill>
                  <a:schemeClr val="bg1">
                    <a:lumMod val="50000"/>
                  </a:schemeClr>
                </a:solidFill>
              </a:defRPr>
            </a:lvl1pPr>
            <a:lvl2pPr marL="230689" indent="0" algn="l">
              <a:buNone/>
              <a:defRPr sz="800">
                <a:solidFill>
                  <a:srgbClr val="FFFFFF"/>
                </a:solidFill>
              </a:defRPr>
            </a:lvl2pPr>
            <a:lvl3pPr marL="461375" indent="0" algn="l">
              <a:buNone/>
              <a:defRPr sz="800">
                <a:solidFill>
                  <a:srgbClr val="FFFFFF"/>
                </a:solidFill>
              </a:defRPr>
            </a:lvl3pPr>
            <a:lvl4pPr marL="683602" indent="0" algn="l">
              <a:buNone/>
              <a:defRPr sz="800">
                <a:solidFill>
                  <a:srgbClr val="FFFFFF"/>
                </a:solidFill>
              </a:defRPr>
            </a:lvl4pPr>
            <a:lvl5pPr marL="914286" indent="0" algn="l">
              <a:buNone/>
              <a:defRPr sz="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986728" y="1849967"/>
            <a:ext cx="6718439" cy="4140200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499344" y="6541471"/>
            <a:ext cx="5320861" cy="137980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marL="0" marR="0" indent="0" algn="r" defTabSz="12189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33" cap="none" spc="-27" baseline="0">
                <a:solidFill>
                  <a:schemeClr val="tx1"/>
                </a:solidFill>
                <a:latin typeface="Dual 400" panose="02000603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892798" y="6526317"/>
            <a:ext cx="342401" cy="155233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r">
              <a:defRPr sz="933" spc="53" baseline="0">
                <a:solidFill>
                  <a:schemeClr val="tx1"/>
                </a:solidFill>
                <a:latin typeface="Dual 400" panose="02000603000000020004" pitchFamily="2" charset="0"/>
              </a:defRPr>
            </a:lvl1pPr>
          </a:lstStyle>
          <a:p>
            <a:fld id="{E4E314E7-F96A-445D-8A59-2537CBDE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7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 bwMode="gray">
          <a:xfrm>
            <a:off x="938784" y="2438400"/>
            <a:ext cx="9201264" cy="756027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lang="en-US" sz="5333" b="0" i="0" spc="0" dirty="0">
                <a:solidFill>
                  <a:schemeClr val="bg1"/>
                </a:solidFill>
                <a:latin typeface="Dual 400" panose="02000603000000020004" pitchFamily="2" charset="0"/>
                <a:ea typeface="+mn-ea"/>
                <a:cs typeface="Dual 400" panose="02000603000000020004" pitchFamily="2" charset="0"/>
              </a:defRPr>
            </a:lvl1pPr>
          </a:lstStyle>
          <a:p>
            <a:pPr marL="0" lvl="0" defTabSz="1218996"/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 bwMode="gray">
          <a:xfrm>
            <a:off x="10020630" y="549297"/>
            <a:ext cx="1717225" cy="329976"/>
            <a:chOff x="12700" y="2816225"/>
            <a:chExt cx="10079038" cy="1936750"/>
          </a:xfrm>
          <a:solidFill>
            <a:schemeClr val="bg1"/>
          </a:solidFill>
        </p:grpSpPr>
        <p:sp>
          <p:nvSpPr>
            <p:cNvPr id="20" name="Freeform 1"/>
            <p:cNvSpPr>
              <a:spLocks noChangeArrowheads="1"/>
            </p:cNvSpPr>
            <p:nvPr/>
          </p:nvSpPr>
          <p:spPr bwMode="gray">
            <a:xfrm>
              <a:off x="12700" y="3257550"/>
              <a:ext cx="1096963" cy="1473200"/>
            </a:xfrm>
            <a:custGeom>
              <a:avLst/>
              <a:gdLst>
                <a:gd name="T0" fmla="*/ 1589 w 3049"/>
                <a:gd name="T1" fmla="*/ 0 h 4091"/>
                <a:gd name="T2" fmla="*/ 1996 w 3049"/>
                <a:gd name="T3" fmla="*/ 23 h 4091"/>
                <a:gd name="T4" fmla="*/ 2294 w 3049"/>
                <a:gd name="T5" fmla="*/ 95 h 4091"/>
                <a:gd name="T6" fmla="*/ 2503 w 3049"/>
                <a:gd name="T7" fmla="*/ 212 h 4091"/>
                <a:gd name="T8" fmla="*/ 2693 w 3049"/>
                <a:gd name="T9" fmla="*/ 393 h 4091"/>
                <a:gd name="T10" fmla="*/ 2809 w 3049"/>
                <a:gd name="T11" fmla="*/ 567 h 4091"/>
                <a:gd name="T12" fmla="*/ 2896 w 3049"/>
                <a:gd name="T13" fmla="*/ 821 h 4091"/>
                <a:gd name="T14" fmla="*/ 2917 w 3049"/>
                <a:gd name="T15" fmla="*/ 1061 h 4091"/>
                <a:gd name="T16" fmla="*/ 2910 w 3049"/>
                <a:gd name="T17" fmla="*/ 1228 h 4091"/>
                <a:gd name="T18" fmla="*/ 2860 w 3049"/>
                <a:gd name="T19" fmla="*/ 1424 h 4091"/>
                <a:gd name="T20" fmla="*/ 2736 w 3049"/>
                <a:gd name="T21" fmla="*/ 1641 h 4091"/>
                <a:gd name="T22" fmla="*/ 2518 w 3049"/>
                <a:gd name="T23" fmla="*/ 1838 h 4091"/>
                <a:gd name="T24" fmla="*/ 2178 w 3049"/>
                <a:gd name="T25" fmla="*/ 1976 h 4091"/>
                <a:gd name="T26" fmla="*/ 2395 w 3049"/>
                <a:gd name="T27" fmla="*/ 2026 h 4091"/>
                <a:gd name="T28" fmla="*/ 2649 w 3049"/>
                <a:gd name="T29" fmla="*/ 2157 h 4091"/>
                <a:gd name="T30" fmla="*/ 2816 w 3049"/>
                <a:gd name="T31" fmla="*/ 2303 h 4091"/>
                <a:gd name="T32" fmla="*/ 2976 w 3049"/>
                <a:gd name="T33" fmla="*/ 2564 h 4091"/>
                <a:gd name="T34" fmla="*/ 3041 w 3049"/>
                <a:gd name="T35" fmla="*/ 2826 h 4091"/>
                <a:gd name="T36" fmla="*/ 3048 w 3049"/>
                <a:gd name="T37" fmla="*/ 2970 h 4091"/>
                <a:gd name="T38" fmla="*/ 3005 w 3049"/>
                <a:gd name="T39" fmla="*/ 3313 h 4091"/>
                <a:gd name="T40" fmla="*/ 2860 w 3049"/>
                <a:gd name="T41" fmla="*/ 3624 h 4091"/>
                <a:gd name="T42" fmla="*/ 2722 w 3049"/>
                <a:gd name="T43" fmla="*/ 3791 h 4091"/>
                <a:gd name="T44" fmla="*/ 2366 w 3049"/>
                <a:gd name="T45" fmla="*/ 4003 h 4091"/>
                <a:gd name="T46" fmla="*/ 2017 w 3049"/>
                <a:gd name="T47" fmla="*/ 4083 h 4091"/>
                <a:gd name="T48" fmla="*/ 0 w 3049"/>
                <a:gd name="T49" fmla="*/ 4090 h 4091"/>
                <a:gd name="T50" fmla="*/ 1597 w 3049"/>
                <a:gd name="T51" fmla="*/ 1722 h 4091"/>
                <a:gd name="T52" fmla="*/ 1728 w 3049"/>
                <a:gd name="T53" fmla="*/ 1714 h 4091"/>
                <a:gd name="T54" fmla="*/ 1894 w 3049"/>
                <a:gd name="T55" fmla="*/ 1656 h 4091"/>
                <a:gd name="T56" fmla="*/ 2025 w 3049"/>
                <a:gd name="T57" fmla="*/ 1561 h 4091"/>
                <a:gd name="T58" fmla="*/ 2127 w 3049"/>
                <a:gd name="T59" fmla="*/ 1424 h 4091"/>
                <a:gd name="T60" fmla="*/ 2178 w 3049"/>
                <a:gd name="T61" fmla="*/ 1257 h 4091"/>
                <a:gd name="T62" fmla="*/ 2192 w 3049"/>
                <a:gd name="T63" fmla="*/ 1126 h 4091"/>
                <a:gd name="T64" fmla="*/ 2148 w 3049"/>
                <a:gd name="T65" fmla="*/ 902 h 4091"/>
                <a:gd name="T66" fmla="*/ 2039 w 3049"/>
                <a:gd name="T67" fmla="*/ 741 h 4091"/>
                <a:gd name="T68" fmla="*/ 1894 w 3049"/>
                <a:gd name="T69" fmla="*/ 647 h 4091"/>
                <a:gd name="T70" fmla="*/ 1654 w 3049"/>
                <a:gd name="T71" fmla="*/ 589 h 4091"/>
                <a:gd name="T72" fmla="*/ 697 w 3049"/>
                <a:gd name="T73" fmla="*/ 1722 h 4091"/>
                <a:gd name="T74" fmla="*/ 1654 w 3049"/>
                <a:gd name="T75" fmla="*/ 3480 h 4091"/>
                <a:gd name="T76" fmla="*/ 1851 w 3049"/>
                <a:gd name="T77" fmla="*/ 3457 h 4091"/>
                <a:gd name="T78" fmla="*/ 2025 w 3049"/>
                <a:gd name="T79" fmla="*/ 3392 h 4091"/>
                <a:gd name="T80" fmla="*/ 2163 w 3049"/>
                <a:gd name="T81" fmla="*/ 3283 h 4091"/>
                <a:gd name="T82" fmla="*/ 2250 w 3049"/>
                <a:gd name="T83" fmla="*/ 3138 h 4091"/>
                <a:gd name="T84" fmla="*/ 2300 w 3049"/>
                <a:gd name="T85" fmla="*/ 2956 h 4091"/>
                <a:gd name="T86" fmla="*/ 2300 w 3049"/>
                <a:gd name="T87" fmla="*/ 2826 h 4091"/>
                <a:gd name="T88" fmla="*/ 2258 w 3049"/>
                <a:gd name="T89" fmla="*/ 2659 h 4091"/>
                <a:gd name="T90" fmla="*/ 2170 w 3049"/>
                <a:gd name="T91" fmla="*/ 2513 h 4091"/>
                <a:gd name="T92" fmla="*/ 2032 w 3049"/>
                <a:gd name="T93" fmla="*/ 2405 h 4091"/>
                <a:gd name="T94" fmla="*/ 1865 w 3049"/>
                <a:gd name="T95" fmla="*/ 2331 h 4091"/>
                <a:gd name="T96" fmla="*/ 1654 w 3049"/>
                <a:gd name="T97" fmla="*/ 230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49" h="4091">
                  <a:moveTo>
                    <a:pt x="0" y="0"/>
                  </a:moveTo>
                  <a:lnTo>
                    <a:pt x="1589" y="0"/>
                  </a:lnTo>
                  <a:lnTo>
                    <a:pt x="1589" y="0"/>
                  </a:lnTo>
                  <a:lnTo>
                    <a:pt x="1720" y="0"/>
                  </a:lnTo>
                  <a:lnTo>
                    <a:pt x="1851" y="8"/>
                  </a:lnTo>
                  <a:lnTo>
                    <a:pt x="1996" y="23"/>
                  </a:lnTo>
                  <a:lnTo>
                    <a:pt x="2141" y="44"/>
                  </a:lnTo>
                  <a:lnTo>
                    <a:pt x="2220" y="66"/>
                  </a:lnTo>
                  <a:lnTo>
                    <a:pt x="2294" y="95"/>
                  </a:lnTo>
                  <a:lnTo>
                    <a:pt x="2366" y="125"/>
                  </a:lnTo>
                  <a:lnTo>
                    <a:pt x="2431" y="168"/>
                  </a:lnTo>
                  <a:lnTo>
                    <a:pt x="2503" y="212"/>
                  </a:lnTo>
                  <a:lnTo>
                    <a:pt x="2569" y="262"/>
                  </a:lnTo>
                  <a:lnTo>
                    <a:pt x="2634" y="320"/>
                  </a:lnTo>
                  <a:lnTo>
                    <a:pt x="2693" y="393"/>
                  </a:lnTo>
                  <a:lnTo>
                    <a:pt x="2693" y="393"/>
                  </a:lnTo>
                  <a:lnTo>
                    <a:pt x="2758" y="480"/>
                  </a:lnTo>
                  <a:lnTo>
                    <a:pt x="2809" y="567"/>
                  </a:lnTo>
                  <a:lnTo>
                    <a:pt x="2845" y="654"/>
                  </a:lnTo>
                  <a:lnTo>
                    <a:pt x="2874" y="741"/>
                  </a:lnTo>
                  <a:lnTo>
                    <a:pt x="2896" y="821"/>
                  </a:lnTo>
                  <a:lnTo>
                    <a:pt x="2910" y="908"/>
                  </a:lnTo>
                  <a:lnTo>
                    <a:pt x="2917" y="989"/>
                  </a:lnTo>
                  <a:lnTo>
                    <a:pt x="2917" y="1061"/>
                  </a:lnTo>
                  <a:lnTo>
                    <a:pt x="2917" y="1061"/>
                  </a:lnTo>
                  <a:lnTo>
                    <a:pt x="2917" y="1126"/>
                  </a:lnTo>
                  <a:lnTo>
                    <a:pt x="2910" y="1228"/>
                  </a:lnTo>
                  <a:lnTo>
                    <a:pt x="2896" y="1293"/>
                  </a:lnTo>
                  <a:lnTo>
                    <a:pt x="2881" y="1359"/>
                  </a:lnTo>
                  <a:lnTo>
                    <a:pt x="2860" y="1424"/>
                  </a:lnTo>
                  <a:lnTo>
                    <a:pt x="2824" y="1496"/>
                  </a:lnTo>
                  <a:lnTo>
                    <a:pt x="2787" y="1569"/>
                  </a:lnTo>
                  <a:lnTo>
                    <a:pt x="2736" y="1641"/>
                  </a:lnTo>
                  <a:lnTo>
                    <a:pt x="2678" y="1707"/>
                  </a:lnTo>
                  <a:lnTo>
                    <a:pt x="2606" y="1772"/>
                  </a:lnTo>
                  <a:lnTo>
                    <a:pt x="2518" y="1838"/>
                  </a:lnTo>
                  <a:lnTo>
                    <a:pt x="2424" y="1889"/>
                  </a:lnTo>
                  <a:lnTo>
                    <a:pt x="2308" y="1939"/>
                  </a:lnTo>
                  <a:lnTo>
                    <a:pt x="2178" y="1976"/>
                  </a:lnTo>
                  <a:lnTo>
                    <a:pt x="2178" y="1976"/>
                  </a:lnTo>
                  <a:lnTo>
                    <a:pt x="2315" y="2005"/>
                  </a:lnTo>
                  <a:lnTo>
                    <a:pt x="2395" y="2026"/>
                  </a:lnTo>
                  <a:lnTo>
                    <a:pt x="2482" y="2063"/>
                  </a:lnTo>
                  <a:lnTo>
                    <a:pt x="2562" y="2099"/>
                  </a:lnTo>
                  <a:lnTo>
                    <a:pt x="2649" y="2157"/>
                  </a:lnTo>
                  <a:lnTo>
                    <a:pt x="2736" y="2223"/>
                  </a:lnTo>
                  <a:lnTo>
                    <a:pt x="2816" y="2303"/>
                  </a:lnTo>
                  <a:lnTo>
                    <a:pt x="2816" y="2303"/>
                  </a:lnTo>
                  <a:lnTo>
                    <a:pt x="2881" y="2390"/>
                  </a:lnTo>
                  <a:lnTo>
                    <a:pt x="2932" y="2477"/>
                  </a:lnTo>
                  <a:lnTo>
                    <a:pt x="2976" y="2564"/>
                  </a:lnTo>
                  <a:lnTo>
                    <a:pt x="3005" y="2659"/>
                  </a:lnTo>
                  <a:lnTo>
                    <a:pt x="3027" y="2739"/>
                  </a:lnTo>
                  <a:lnTo>
                    <a:pt x="3041" y="2826"/>
                  </a:lnTo>
                  <a:lnTo>
                    <a:pt x="3048" y="2898"/>
                  </a:lnTo>
                  <a:lnTo>
                    <a:pt x="3048" y="2970"/>
                  </a:lnTo>
                  <a:lnTo>
                    <a:pt x="3048" y="2970"/>
                  </a:lnTo>
                  <a:lnTo>
                    <a:pt x="3041" y="3087"/>
                  </a:lnTo>
                  <a:lnTo>
                    <a:pt x="3027" y="3196"/>
                  </a:lnTo>
                  <a:lnTo>
                    <a:pt x="3005" y="3313"/>
                  </a:lnTo>
                  <a:lnTo>
                    <a:pt x="2961" y="3421"/>
                  </a:lnTo>
                  <a:lnTo>
                    <a:pt x="2917" y="3531"/>
                  </a:lnTo>
                  <a:lnTo>
                    <a:pt x="2860" y="3624"/>
                  </a:lnTo>
                  <a:lnTo>
                    <a:pt x="2794" y="3712"/>
                  </a:lnTo>
                  <a:lnTo>
                    <a:pt x="2722" y="3791"/>
                  </a:lnTo>
                  <a:lnTo>
                    <a:pt x="2722" y="3791"/>
                  </a:lnTo>
                  <a:lnTo>
                    <a:pt x="2598" y="3879"/>
                  </a:lnTo>
                  <a:lnTo>
                    <a:pt x="2482" y="3944"/>
                  </a:lnTo>
                  <a:lnTo>
                    <a:pt x="2366" y="4003"/>
                  </a:lnTo>
                  <a:lnTo>
                    <a:pt x="2250" y="4039"/>
                  </a:lnTo>
                  <a:lnTo>
                    <a:pt x="2134" y="4068"/>
                  </a:lnTo>
                  <a:lnTo>
                    <a:pt x="2017" y="4083"/>
                  </a:lnTo>
                  <a:lnTo>
                    <a:pt x="1901" y="4090"/>
                  </a:lnTo>
                  <a:lnTo>
                    <a:pt x="1785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697" y="1722"/>
                  </a:moveTo>
                  <a:lnTo>
                    <a:pt x="1597" y="1722"/>
                  </a:lnTo>
                  <a:lnTo>
                    <a:pt x="1597" y="1722"/>
                  </a:lnTo>
                  <a:lnTo>
                    <a:pt x="1662" y="1722"/>
                  </a:lnTo>
                  <a:lnTo>
                    <a:pt x="1728" y="1714"/>
                  </a:lnTo>
                  <a:lnTo>
                    <a:pt x="1785" y="1700"/>
                  </a:lnTo>
                  <a:lnTo>
                    <a:pt x="1836" y="1678"/>
                  </a:lnTo>
                  <a:lnTo>
                    <a:pt x="1894" y="1656"/>
                  </a:lnTo>
                  <a:lnTo>
                    <a:pt x="1937" y="1627"/>
                  </a:lnTo>
                  <a:lnTo>
                    <a:pt x="1988" y="1598"/>
                  </a:lnTo>
                  <a:lnTo>
                    <a:pt x="2025" y="1561"/>
                  </a:lnTo>
                  <a:lnTo>
                    <a:pt x="2061" y="1518"/>
                  </a:lnTo>
                  <a:lnTo>
                    <a:pt x="2097" y="1474"/>
                  </a:lnTo>
                  <a:lnTo>
                    <a:pt x="2127" y="1424"/>
                  </a:lnTo>
                  <a:lnTo>
                    <a:pt x="2148" y="1374"/>
                  </a:lnTo>
                  <a:lnTo>
                    <a:pt x="2170" y="1316"/>
                  </a:lnTo>
                  <a:lnTo>
                    <a:pt x="2178" y="1257"/>
                  </a:lnTo>
                  <a:lnTo>
                    <a:pt x="2192" y="1192"/>
                  </a:lnTo>
                  <a:lnTo>
                    <a:pt x="2192" y="1126"/>
                  </a:lnTo>
                  <a:lnTo>
                    <a:pt x="2192" y="1126"/>
                  </a:lnTo>
                  <a:lnTo>
                    <a:pt x="2184" y="1039"/>
                  </a:lnTo>
                  <a:lnTo>
                    <a:pt x="2170" y="967"/>
                  </a:lnTo>
                  <a:lnTo>
                    <a:pt x="2148" y="902"/>
                  </a:lnTo>
                  <a:lnTo>
                    <a:pt x="2119" y="843"/>
                  </a:lnTo>
                  <a:lnTo>
                    <a:pt x="2083" y="792"/>
                  </a:lnTo>
                  <a:lnTo>
                    <a:pt x="2039" y="741"/>
                  </a:lnTo>
                  <a:lnTo>
                    <a:pt x="1996" y="705"/>
                  </a:lnTo>
                  <a:lnTo>
                    <a:pt x="1945" y="676"/>
                  </a:lnTo>
                  <a:lnTo>
                    <a:pt x="1894" y="647"/>
                  </a:lnTo>
                  <a:lnTo>
                    <a:pt x="1844" y="625"/>
                  </a:lnTo>
                  <a:lnTo>
                    <a:pt x="1742" y="597"/>
                  </a:lnTo>
                  <a:lnTo>
                    <a:pt x="1654" y="589"/>
                  </a:lnTo>
                  <a:lnTo>
                    <a:pt x="1575" y="582"/>
                  </a:lnTo>
                  <a:lnTo>
                    <a:pt x="697" y="582"/>
                  </a:lnTo>
                  <a:lnTo>
                    <a:pt x="697" y="1722"/>
                  </a:lnTo>
                  <a:close/>
                  <a:moveTo>
                    <a:pt x="697" y="3480"/>
                  </a:moveTo>
                  <a:lnTo>
                    <a:pt x="1654" y="3480"/>
                  </a:lnTo>
                  <a:lnTo>
                    <a:pt x="1654" y="3480"/>
                  </a:lnTo>
                  <a:lnTo>
                    <a:pt x="1720" y="3472"/>
                  </a:lnTo>
                  <a:lnTo>
                    <a:pt x="1785" y="3465"/>
                  </a:lnTo>
                  <a:lnTo>
                    <a:pt x="1851" y="3457"/>
                  </a:lnTo>
                  <a:lnTo>
                    <a:pt x="1916" y="3436"/>
                  </a:lnTo>
                  <a:lnTo>
                    <a:pt x="1974" y="3414"/>
                  </a:lnTo>
                  <a:lnTo>
                    <a:pt x="2025" y="3392"/>
                  </a:lnTo>
                  <a:lnTo>
                    <a:pt x="2076" y="3363"/>
                  </a:lnTo>
                  <a:lnTo>
                    <a:pt x="2119" y="3327"/>
                  </a:lnTo>
                  <a:lnTo>
                    <a:pt x="2163" y="3283"/>
                  </a:lnTo>
                  <a:lnTo>
                    <a:pt x="2199" y="3239"/>
                  </a:lnTo>
                  <a:lnTo>
                    <a:pt x="2228" y="3196"/>
                  </a:lnTo>
                  <a:lnTo>
                    <a:pt x="2250" y="3138"/>
                  </a:lnTo>
                  <a:lnTo>
                    <a:pt x="2271" y="3080"/>
                  </a:lnTo>
                  <a:lnTo>
                    <a:pt x="2286" y="3021"/>
                  </a:lnTo>
                  <a:lnTo>
                    <a:pt x="2300" y="2956"/>
                  </a:lnTo>
                  <a:lnTo>
                    <a:pt x="2300" y="2891"/>
                  </a:lnTo>
                  <a:lnTo>
                    <a:pt x="2300" y="2891"/>
                  </a:lnTo>
                  <a:lnTo>
                    <a:pt x="2300" y="2826"/>
                  </a:lnTo>
                  <a:lnTo>
                    <a:pt x="2294" y="2767"/>
                  </a:lnTo>
                  <a:lnTo>
                    <a:pt x="2279" y="2710"/>
                  </a:lnTo>
                  <a:lnTo>
                    <a:pt x="2258" y="2659"/>
                  </a:lnTo>
                  <a:lnTo>
                    <a:pt x="2235" y="2608"/>
                  </a:lnTo>
                  <a:lnTo>
                    <a:pt x="2199" y="2557"/>
                  </a:lnTo>
                  <a:lnTo>
                    <a:pt x="2170" y="2513"/>
                  </a:lnTo>
                  <a:lnTo>
                    <a:pt x="2127" y="2470"/>
                  </a:lnTo>
                  <a:lnTo>
                    <a:pt x="2083" y="2433"/>
                  </a:lnTo>
                  <a:lnTo>
                    <a:pt x="2032" y="2405"/>
                  </a:lnTo>
                  <a:lnTo>
                    <a:pt x="1981" y="2375"/>
                  </a:lnTo>
                  <a:lnTo>
                    <a:pt x="1923" y="2346"/>
                  </a:lnTo>
                  <a:lnTo>
                    <a:pt x="1865" y="2331"/>
                  </a:lnTo>
                  <a:lnTo>
                    <a:pt x="1793" y="2317"/>
                  </a:lnTo>
                  <a:lnTo>
                    <a:pt x="1728" y="2310"/>
                  </a:lnTo>
                  <a:lnTo>
                    <a:pt x="1654" y="2303"/>
                  </a:lnTo>
                  <a:lnTo>
                    <a:pt x="697" y="2303"/>
                  </a:lnTo>
                  <a:lnTo>
                    <a:pt x="697" y="348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21" name="Freeform 2"/>
            <p:cNvSpPr>
              <a:spLocks noChangeArrowheads="1"/>
            </p:cNvSpPr>
            <p:nvPr/>
          </p:nvSpPr>
          <p:spPr bwMode="gray">
            <a:xfrm>
              <a:off x="1227138" y="3257550"/>
              <a:ext cx="1154112" cy="1473200"/>
            </a:xfrm>
            <a:custGeom>
              <a:avLst/>
              <a:gdLst>
                <a:gd name="T0" fmla="*/ 1771 w 3208"/>
                <a:gd name="T1" fmla="*/ 2411 h 4091"/>
                <a:gd name="T2" fmla="*/ 733 w 3208"/>
                <a:gd name="T3" fmla="*/ 4090 h 4091"/>
                <a:gd name="T4" fmla="*/ 0 w 3208"/>
                <a:gd name="T5" fmla="*/ 0 h 4091"/>
                <a:gd name="T6" fmla="*/ 1771 w 3208"/>
                <a:gd name="T7" fmla="*/ 0 h 4091"/>
                <a:gd name="T8" fmla="*/ 2119 w 3208"/>
                <a:gd name="T9" fmla="*/ 15 h 4091"/>
                <a:gd name="T10" fmla="*/ 2402 w 3208"/>
                <a:gd name="T11" fmla="*/ 74 h 4091"/>
                <a:gd name="T12" fmla="*/ 2634 w 3208"/>
                <a:gd name="T13" fmla="*/ 175 h 4091"/>
                <a:gd name="T14" fmla="*/ 2837 w 3208"/>
                <a:gd name="T15" fmla="*/ 320 h 4091"/>
                <a:gd name="T16" fmla="*/ 2910 w 3208"/>
                <a:gd name="T17" fmla="*/ 393 h 4091"/>
                <a:gd name="T18" fmla="*/ 3048 w 3208"/>
                <a:gd name="T19" fmla="*/ 567 h 4091"/>
                <a:gd name="T20" fmla="*/ 3142 w 3208"/>
                <a:gd name="T21" fmla="*/ 785 h 4091"/>
                <a:gd name="T22" fmla="*/ 3200 w 3208"/>
                <a:gd name="T23" fmla="*/ 1054 h 4091"/>
                <a:gd name="T24" fmla="*/ 3207 w 3208"/>
                <a:gd name="T25" fmla="*/ 1200 h 4091"/>
                <a:gd name="T26" fmla="*/ 3186 w 3208"/>
                <a:gd name="T27" fmla="*/ 1461 h 4091"/>
                <a:gd name="T28" fmla="*/ 3120 w 3208"/>
                <a:gd name="T29" fmla="*/ 1678 h 4091"/>
                <a:gd name="T30" fmla="*/ 3026 w 3208"/>
                <a:gd name="T31" fmla="*/ 1859 h 4091"/>
                <a:gd name="T32" fmla="*/ 2917 w 3208"/>
                <a:gd name="T33" fmla="*/ 1997 h 4091"/>
                <a:gd name="T34" fmla="*/ 2794 w 3208"/>
                <a:gd name="T35" fmla="*/ 2107 h 4091"/>
                <a:gd name="T36" fmla="*/ 2670 w 3208"/>
                <a:gd name="T37" fmla="*/ 2187 h 4091"/>
                <a:gd name="T38" fmla="*/ 2467 w 3208"/>
                <a:gd name="T39" fmla="*/ 2288 h 4091"/>
                <a:gd name="T40" fmla="*/ 2409 w 3208"/>
                <a:gd name="T41" fmla="*/ 4090 h 4091"/>
                <a:gd name="T42" fmla="*/ 1654 w 3208"/>
                <a:gd name="T43" fmla="*/ 1823 h 4091"/>
                <a:gd name="T44" fmla="*/ 1792 w 3208"/>
                <a:gd name="T45" fmla="*/ 1816 h 4091"/>
                <a:gd name="T46" fmla="*/ 1996 w 3208"/>
                <a:gd name="T47" fmla="*/ 1779 h 4091"/>
                <a:gd name="T48" fmla="*/ 2126 w 3208"/>
                <a:gd name="T49" fmla="*/ 1728 h 4091"/>
                <a:gd name="T50" fmla="*/ 2235 w 3208"/>
                <a:gd name="T51" fmla="*/ 1656 h 4091"/>
                <a:gd name="T52" fmla="*/ 2330 w 3208"/>
                <a:gd name="T53" fmla="*/ 1561 h 4091"/>
                <a:gd name="T54" fmla="*/ 2395 w 3208"/>
                <a:gd name="T55" fmla="*/ 1439 h 4091"/>
                <a:gd name="T56" fmla="*/ 2438 w 3208"/>
                <a:gd name="T57" fmla="*/ 1279 h 4091"/>
                <a:gd name="T58" fmla="*/ 2438 w 3208"/>
                <a:gd name="T59" fmla="*/ 1192 h 4091"/>
                <a:gd name="T60" fmla="*/ 2431 w 3208"/>
                <a:gd name="T61" fmla="*/ 1076 h 4091"/>
                <a:gd name="T62" fmla="*/ 2402 w 3208"/>
                <a:gd name="T63" fmla="*/ 967 h 4091"/>
                <a:gd name="T64" fmla="*/ 2351 w 3208"/>
                <a:gd name="T65" fmla="*/ 865 h 4091"/>
                <a:gd name="T66" fmla="*/ 2271 w 3208"/>
                <a:gd name="T67" fmla="*/ 771 h 4091"/>
                <a:gd name="T68" fmla="*/ 2177 w 3208"/>
                <a:gd name="T69" fmla="*/ 698 h 4091"/>
                <a:gd name="T70" fmla="*/ 2047 w 3208"/>
                <a:gd name="T71" fmla="*/ 640 h 4091"/>
                <a:gd name="T72" fmla="*/ 1894 w 3208"/>
                <a:gd name="T73" fmla="*/ 603 h 4091"/>
                <a:gd name="T74" fmla="*/ 1720 w 3208"/>
                <a:gd name="T75" fmla="*/ 589 h 4091"/>
                <a:gd name="T76" fmla="*/ 733 w 3208"/>
                <a:gd name="T77" fmla="*/ 182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08" h="4091">
                  <a:moveTo>
                    <a:pt x="2409" y="4090"/>
                  </a:moveTo>
                  <a:lnTo>
                    <a:pt x="1771" y="2411"/>
                  </a:lnTo>
                  <a:lnTo>
                    <a:pt x="733" y="2411"/>
                  </a:lnTo>
                  <a:lnTo>
                    <a:pt x="733" y="4090"/>
                  </a:lnTo>
                  <a:lnTo>
                    <a:pt x="0" y="4090"/>
                  </a:lnTo>
                  <a:lnTo>
                    <a:pt x="0" y="0"/>
                  </a:lnTo>
                  <a:lnTo>
                    <a:pt x="1771" y="0"/>
                  </a:lnTo>
                  <a:lnTo>
                    <a:pt x="1771" y="0"/>
                  </a:lnTo>
                  <a:lnTo>
                    <a:pt x="1952" y="0"/>
                  </a:lnTo>
                  <a:lnTo>
                    <a:pt x="2119" y="15"/>
                  </a:lnTo>
                  <a:lnTo>
                    <a:pt x="2264" y="44"/>
                  </a:lnTo>
                  <a:lnTo>
                    <a:pt x="2402" y="74"/>
                  </a:lnTo>
                  <a:lnTo>
                    <a:pt x="2525" y="117"/>
                  </a:lnTo>
                  <a:lnTo>
                    <a:pt x="2634" y="175"/>
                  </a:lnTo>
                  <a:lnTo>
                    <a:pt x="2743" y="240"/>
                  </a:lnTo>
                  <a:lnTo>
                    <a:pt x="2837" y="320"/>
                  </a:lnTo>
                  <a:lnTo>
                    <a:pt x="2837" y="320"/>
                  </a:lnTo>
                  <a:lnTo>
                    <a:pt x="2910" y="393"/>
                  </a:lnTo>
                  <a:lnTo>
                    <a:pt x="2983" y="480"/>
                  </a:lnTo>
                  <a:lnTo>
                    <a:pt x="3048" y="567"/>
                  </a:lnTo>
                  <a:lnTo>
                    <a:pt x="3099" y="676"/>
                  </a:lnTo>
                  <a:lnTo>
                    <a:pt x="3142" y="785"/>
                  </a:lnTo>
                  <a:lnTo>
                    <a:pt x="3179" y="916"/>
                  </a:lnTo>
                  <a:lnTo>
                    <a:pt x="3200" y="1054"/>
                  </a:lnTo>
                  <a:lnTo>
                    <a:pt x="3207" y="1200"/>
                  </a:lnTo>
                  <a:lnTo>
                    <a:pt x="3207" y="1200"/>
                  </a:lnTo>
                  <a:lnTo>
                    <a:pt x="3200" y="1337"/>
                  </a:lnTo>
                  <a:lnTo>
                    <a:pt x="3186" y="1461"/>
                  </a:lnTo>
                  <a:lnTo>
                    <a:pt x="3157" y="1576"/>
                  </a:lnTo>
                  <a:lnTo>
                    <a:pt x="3120" y="1678"/>
                  </a:lnTo>
                  <a:lnTo>
                    <a:pt x="3077" y="1772"/>
                  </a:lnTo>
                  <a:lnTo>
                    <a:pt x="3026" y="1859"/>
                  </a:lnTo>
                  <a:lnTo>
                    <a:pt x="2975" y="1932"/>
                  </a:lnTo>
                  <a:lnTo>
                    <a:pt x="2917" y="1997"/>
                  </a:lnTo>
                  <a:lnTo>
                    <a:pt x="2859" y="2056"/>
                  </a:lnTo>
                  <a:lnTo>
                    <a:pt x="2794" y="2107"/>
                  </a:lnTo>
                  <a:lnTo>
                    <a:pt x="2736" y="2150"/>
                  </a:lnTo>
                  <a:lnTo>
                    <a:pt x="2670" y="2187"/>
                  </a:lnTo>
                  <a:lnTo>
                    <a:pt x="2562" y="2244"/>
                  </a:lnTo>
                  <a:lnTo>
                    <a:pt x="2467" y="2288"/>
                  </a:lnTo>
                  <a:lnTo>
                    <a:pt x="3186" y="4090"/>
                  </a:lnTo>
                  <a:lnTo>
                    <a:pt x="2409" y="4090"/>
                  </a:lnTo>
                  <a:close/>
                  <a:moveTo>
                    <a:pt x="733" y="1823"/>
                  </a:moveTo>
                  <a:lnTo>
                    <a:pt x="1654" y="1823"/>
                  </a:lnTo>
                  <a:lnTo>
                    <a:pt x="1654" y="1823"/>
                  </a:lnTo>
                  <a:lnTo>
                    <a:pt x="1792" y="1816"/>
                  </a:lnTo>
                  <a:lnTo>
                    <a:pt x="1931" y="1794"/>
                  </a:lnTo>
                  <a:lnTo>
                    <a:pt x="1996" y="1779"/>
                  </a:lnTo>
                  <a:lnTo>
                    <a:pt x="2061" y="1758"/>
                  </a:lnTo>
                  <a:lnTo>
                    <a:pt x="2126" y="1728"/>
                  </a:lnTo>
                  <a:lnTo>
                    <a:pt x="2184" y="1692"/>
                  </a:lnTo>
                  <a:lnTo>
                    <a:pt x="2235" y="1656"/>
                  </a:lnTo>
                  <a:lnTo>
                    <a:pt x="2286" y="1612"/>
                  </a:lnTo>
                  <a:lnTo>
                    <a:pt x="2330" y="1561"/>
                  </a:lnTo>
                  <a:lnTo>
                    <a:pt x="2366" y="1504"/>
                  </a:lnTo>
                  <a:lnTo>
                    <a:pt x="2395" y="1439"/>
                  </a:lnTo>
                  <a:lnTo>
                    <a:pt x="2424" y="1359"/>
                  </a:lnTo>
                  <a:lnTo>
                    <a:pt x="2438" y="1279"/>
                  </a:lnTo>
                  <a:lnTo>
                    <a:pt x="2438" y="1192"/>
                  </a:lnTo>
                  <a:lnTo>
                    <a:pt x="2438" y="1192"/>
                  </a:lnTo>
                  <a:lnTo>
                    <a:pt x="2438" y="1134"/>
                  </a:lnTo>
                  <a:lnTo>
                    <a:pt x="2431" y="1076"/>
                  </a:lnTo>
                  <a:lnTo>
                    <a:pt x="2417" y="1018"/>
                  </a:lnTo>
                  <a:lnTo>
                    <a:pt x="2402" y="967"/>
                  </a:lnTo>
                  <a:lnTo>
                    <a:pt x="2381" y="916"/>
                  </a:lnTo>
                  <a:lnTo>
                    <a:pt x="2351" y="865"/>
                  </a:lnTo>
                  <a:lnTo>
                    <a:pt x="2315" y="815"/>
                  </a:lnTo>
                  <a:lnTo>
                    <a:pt x="2271" y="771"/>
                  </a:lnTo>
                  <a:lnTo>
                    <a:pt x="2228" y="734"/>
                  </a:lnTo>
                  <a:lnTo>
                    <a:pt x="2177" y="698"/>
                  </a:lnTo>
                  <a:lnTo>
                    <a:pt x="2112" y="669"/>
                  </a:lnTo>
                  <a:lnTo>
                    <a:pt x="2047" y="640"/>
                  </a:lnTo>
                  <a:lnTo>
                    <a:pt x="1974" y="618"/>
                  </a:lnTo>
                  <a:lnTo>
                    <a:pt x="1894" y="603"/>
                  </a:lnTo>
                  <a:lnTo>
                    <a:pt x="1807" y="589"/>
                  </a:lnTo>
                  <a:lnTo>
                    <a:pt x="1720" y="589"/>
                  </a:lnTo>
                  <a:lnTo>
                    <a:pt x="733" y="589"/>
                  </a:lnTo>
                  <a:lnTo>
                    <a:pt x="733" y="182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22" name="Freeform 3"/>
            <p:cNvSpPr>
              <a:spLocks noChangeArrowheads="1"/>
            </p:cNvSpPr>
            <p:nvPr/>
          </p:nvSpPr>
          <p:spPr bwMode="gray">
            <a:xfrm>
              <a:off x="2436813" y="3233738"/>
              <a:ext cx="1250950" cy="1519237"/>
            </a:xfrm>
            <a:custGeom>
              <a:avLst/>
              <a:gdLst>
                <a:gd name="T0" fmla="*/ 1488 w 3477"/>
                <a:gd name="T1" fmla="*/ 4205 h 4221"/>
                <a:gd name="T2" fmla="*/ 1082 w 3477"/>
                <a:gd name="T3" fmla="*/ 4097 h 4221"/>
                <a:gd name="T4" fmla="*/ 755 w 3477"/>
                <a:gd name="T5" fmla="*/ 3907 h 4221"/>
                <a:gd name="T6" fmla="*/ 487 w 3477"/>
                <a:gd name="T7" fmla="*/ 3653 h 4221"/>
                <a:gd name="T8" fmla="*/ 284 w 3477"/>
                <a:gd name="T9" fmla="*/ 3341 h 4221"/>
                <a:gd name="T10" fmla="*/ 51 w 3477"/>
                <a:gd name="T11" fmla="*/ 2637 h 4221"/>
                <a:gd name="T12" fmla="*/ 0 w 3477"/>
                <a:gd name="T13" fmla="*/ 2091 h 4221"/>
                <a:gd name="T14" fmla="*/ 117 w 3477"/>
                <a:gd name="T15" fmla="*/ 1301 h 4221"/>
                <a:gd name="T16" fmla="*/ 400 w 3477"/>
                <a:gd name="T17" fmla="*/ 705 h 4221"/>
                <a:gd name="T18" fmla="*/ 632 w 3477"/>
                <a:gd name="T19" fmla="*/ 436 h 4221"/>
                <a:gd name="T20" fmla="*/ 922 w 3477"/>
                <a:gd name="T21" fmla="*/ 218 h 4221"/>
                <a:gd name="T22" fmla="*/ 1263 w 3477"/>
                <a:gd name="T23" fmla="*/ 73 h 4221"/>
                <a:gd name="T24" fmla="*/ 1648 w 3477"/>
                <a:gd name="T25" fmla="*/ 8 h 4221"/>
                <a:gd name="T26" fmla="*/ 1959 w 3477"/>
                <a:gd name="T27" fmla="*/ 15 h 4221"/>
                <a:gd name="T28" fmla="*/ 2337 w 3477"/>
                <a:gd name="T29" fmla="*/ 102 h 4221"/>
                <a:gd name="T30" fmla="*/ 2664 w 3477"/>
                <a:gd name="T31" fmla="*/ 269 h 4221"/>
                <a:gd name="T32" fmla="*/ 2932 w 3477"/>
                <a:gd name="T33" fmla="*/ 501 h 4221"/>
                <a:gd name="T34" fmla="*/ 3142 w 3477"/>
                <a:gd name="T35" fmla="*/ 792 h 4221"/>
                <a:gd name="T36" fmla="*/ 3411 w 3477"/>
                <a:gd name="T37" fmla="*/ 1504 h 4221"/>
                <a:gd name="T38" fmla="*/ 3476 w 3477"/>
                <a:gd name="T39" fmla="*/ 2106 h 4221"/>
                <a:gd name="T40" fmla="*/ 3353 w 3477"/>
                <a:gd name="T41" fmla="*/ 2963 h 4221"/>
                <a:gd name="T42" fmla="*/ 3157 w 3477"/>
                <a:gd name="T43" fmla="*/ 3406 h 4221"/>
                <a:gd name="T44" fmla="*/ 2939 w 3477"/>
                <a:gd name="T45" fmla="*/ 3697 h 4221"/>
                <a:gd name="T46" fmla="*/ 2678 w 3477"/>
                <a:gd name="T47" fmla="*/ 3930 h 4221"/>
                <a:gd name="T48" fmla="*/ 2366 w 3477"/>
                <a:gd name="T49" fmla="*/ 4097 h 4221"/>
                <a:gd name="T50" fmla="*/ 2010 w 3477"/>
                <a:gd name="T51" fmla="*/ 4191 h 4221"/>
                <a:gd name="T52" fmla="*/ 2475 w 3477"/>
                <a:gd name="T53" fmla="*/ 1047 h 4221"/>
                <a:gd name="T54" fmla="*/ 2344 w 3477"/>
                <a:gd name="T55" fmla="*/ 850 h 4221"/>
                <a:gd name="T56" fmla="*/ 2141 w 3477"/>
                <a:gd name="T57" fmla="*/ 690 h 4221"/>
                <a:gd name="T58" fmla="*/ 1807 w 3477"/>
                <a:gd name="T59" fmla="*/ 596 h 4221"/>
                <a:gd name="T60" fmla="*/ 1604 w 3477"/>
                <a:gd name="T61" fmla="*/ 603 h 4221"/>
                <a:gd name="T62" fmla="*/ 1365 w 3477"/>
                <a:gd name="T63" fmla="*/ 676 h 4221"/>
                <a:gd name="T64" fmla="*/ 1103 w 3477"/>
                <a:gd name="T65" fmla="*/ 886 h 4221"/>
                <a:gd name="T66" fmla="*/ 893 w 3477"/>
                <a:gd name="T67" fmla="*/ 1315 h 4221"/>
                <a:gd name="T68" fmla="*/ 806 w 3477"/>
                <a:gd name="T69" fmla="*/ 1844 h 4221"/>
                <a:gd name="T70" fmla="*/ 799 w 3477"/>
                <a:gd name="T71" fmla="*/ 2324 h 4221"/>
                <a:gd name="T72" fmla="*/ 864 w 3477"/>
                <a:gd name="T73" fmla="*/ 2804 h 4221"/>
                <a:gd name="T74" fmla="*/ 1059 w 3477"/>
                <a:gd name="T75" fmla="*/ 3276 h 4221"/>
                <a:gd name="T76" fmla="*/ 1270 w 3477"/>
                <a:gd name="T77" fmla="*/ 3494 h 4221"/>
                <a:gd name="T78" fmla="*/ 1509 w 3477"/>
                <a:gd name="T79" fmla="*/ 3596 h 4221"/>
                <a:gd name="T80" fmla="*/ 1727 w 3477"/>
                <a:gd name="T81" fmla="*/ 3624 h 4221"/>
                <a:gd name="T82" fmla="*/ 1982 w 3477"/>
                <a:gd name="T83" fmla="*/ 3581 h 4221"/>
                <a:gd name="T84" fmla="*/ 2293 w 3477"/>
                <a:gd name="T85" fmla="*/ 3406 h 4221"/>
                <a:gd name="T86" fmla="*/ 2497 w 3477"/>
                <a:gd name="T87" fmla="*/ 3152 h 4221"/>
                <a:gd name="T88" fmla="*/ 2620 w 3477"/>
                <a:gd name="T89" fmla="*/ 2767 h 4221"/>
                <a:gd name="T90" fmla="*/ 2678 w 3477"/>
                <a:gd name="T91" fmla="*/ 2099 h 4221"/>
                <a:gd name="T92" fmla="*/ 2649 w 3477"/>
                <a:gd name="T93" fmla="*/ 1656 h 4221"/>
                <a:gd name="T94" fmla="*/ 2511 w 3477"/>
                <a:gd name="T95" fmla="*/ 1119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77" h="4221">
                  <a:moveTo>
                    <a:pt x="1720" y="4220"/>
                  </a:moveTo>
                  <a:lnTo>
                    <a:pt x="1720" y="4220"/>
                  </a:lnTo>
                  <a:lnTo>
                    <a:pt x="1604" y="4213"/>
                  </a:lnTo>
                  <a:lnTo>
                    <a:pt x="1488" y="4205"/>
                  </a:lnTo>
                  <a:lnTo>
                    <a:pt x="1379" y="4184"/>
                  </a:lnTo>
                  <a:lnTo>
                    <a:pt x="1277" y="4162"/>
                  </a:lnTo>
                  <a:lnTo>
                    <a:pt x="1176" y="4133"/>
                  </a:lnTo>
                  <a:lnTo>
                    <a:pt x="1082" y="4097"/>
                  </a:lnTo>
                  <a:lnTo>
                    <a:pt x="994" y="4060"/>
                  </a:lnTo>
                  <a:lnTo>
                    <a:pt x="907" y="4017"/>
                  </a:lnTo>
                  <a:lnTo>
                    <a:pt x="827" y="3966"/>
                  </a:lnTo>
                  <a:lnTo>
                    <a:pt x="755" y="3907"/>
                  </a:lnTo>
                  <a:lnTo>
                    <a:pt x="683" y="3850"/>
                  </a:lnTo>
                  <a:lnTo>
                    <a:pt x="610" y="3791"/>
                  </a:lnTo>
                  <a:lnTo>
                    <a:pt x="544" y="3719"/>
                  </a:lnTo>
                  <a:lnTo>
                    <a:pt x="487" y="3653"/>
                  </a:lnTo>
                  <a:lnTo>
                    <a:pt x="428" y="3581"/>
                  </a:lnTo>
                  <a:lnTo>
                    <a:pt x="377" y="3501"/>
                  </a:lnTo>
                  <a:lnTo>
                    <a:pt x="326" y="3421"/>
                  </a:lnTo>
                  <a:lnTo>
                    <a:pt x="284" y="3341"/>
                  </a:lnTo>
                  <a:lnTo>
                    <a:pt x="204" y="3174"/>
                  </a:lnTo>
                  <a:lnTo>
                    <a:pt x="138" y="2999"/>
                  </a:lnTo>
                  <a:lnTo>
                    <a:pt x="87" y="2818"/>
                  </a:lnTo>
                  <a:lnTo>
                    <a:pt x="51" y="2637"/>
                  </a:lnTo>
                  <a:lnTo>
                    <a:pt x="22" y="2447"/>
                  </a:lnTo>
                  <a:lnTo>
                    <a:pt x="7" y="2273"/>
                  </a:lnTo>
                  <a:lnTo>
                    <a:pt x="0" y="2091"/>
                  </a:lnTo>
                  <a:lnTo>
                    <a:pt x="0" y="2091"/>
                  </a:lnTo>
                  <a:lnTo>
                    <a:pt x="7" y="1888"/>
                  </a:lnTo>
                  <a:lnTo>
                    <a:pt x="29" y="1685"/>
                  </a:lnTo>
                  <a:lnTo>
                    <a:pt x="65" y="1489"/>
                  </a:lnTo>
                  <a:lnTo>
                    <a:pt x="117" y="1301"/>
                  </a:lnTo>
                  <a:lnTo>
                    <a:pt x="181" y="1119"/>
                  </a:lnTo>
                  <a:lnTo>
                    <a:pt x="254" y="945"/>
                  </a:lnTo>
                  <a:lnTo>
                    <a:pt x="349" y="785"/>
                  </a:lnTo>
                  <a:lnTo>
                    <a:pt x="400" y="705"/>
                  </a:lnTo>
                  <a:lnTo>
                    <a:pt x="450" y="632"/>
                  </a:lnTo>
                  <a:lnTo>
                    <a:pt x="508" y="567"/>
                  </a:lnTo>
                  <a:lnTo>
                    <a:pt x="573" y="495"/>
                  </a:lnTo>
                  <a:lnTo>
                    <a:pt x="632" y="436"/>
                  </a:lnTo>
                  <a:lnTo>
                    <a:pt x="704" y="370"/>
                  </a:lnTo>
                  <a:lnTo>
                    <a:pt x="770" y="320"/>
                  </a:lnTo>
                  <a:lnTo>
                    <a:pt x="842" y="262"/>
                  </a:lnTo>
                  <a:lnTo>
                    <a:pt x="922" y="218"/>
                  </a:lnTo>
                  <a:lnTo>
                    <a:pt x="1002" y="175"/>
                  </a:lnTo>
                  <a:lnTo>
                    <a:pt x="1089" y="139"/>
                  </a:lnTo>
                  <a:lnTo>
                    <a:pt x="1169" y="102"/>
                  </a:lnTo>
                  <a:lnTo>
                    <a:pt x="1263" y="73"/>
                  </a:lnTo>
                  <a:lnTo>
                    <a:pt x="1350" y="44"/>
                  </a:lnTo>
                  <a:lnTo>
                    <a:pt x="1444" y="29"/>
                  </a:lnTo>
                  <a:lnTo>
                    <a:pt x="1546" y="15"/>
                  </a:lnTo>
                  <a:lnTo>
                    <a:pt x="1648" y="8"/>
                  </a:lnTo>
                  <a:lnTo>
                    <a:pt x="1750" y="0"/>
                  </a:lnTo>
                  <a:lnTo>
                    <a:pt x="1750" y="0"/>
                  </a:lnTo>
                  <a:lnTo>
                    <a:pt x="1858" y="8"/>
                  </a:lnTo>
                  <a:lnTo>
                    <a:pt x="1959" y="15"/>
                  </a:lnTo>
                  <a:lnTo>
                    <a:pt x="2061" y="29"/>
                  </a:lnTo>
                  <a:lnTo>
                    <a:pt x="2156" y="51"/>
                  </a:lnTo>
                  <a:lnTo>
                    <a:pt x="2250" y="73"/>
                  </a:lnTo>
                  <a:lnTo>
                    <a:pt x="2337" y="102"/>
                  </a:lnTo>
                  <a:lnTo>
                    <a:pt x="2424" y="139"/>
                  </a:lnTo>
                  <a:lnTo>
                    <a:pt x="2504" y="175"/>
                  </a:lnTo>
                  <a:lnTo>
                    <a:pt x="2584" y="218"/>
                  </a:lnTo>
                  <a:lnTo>
                    <a:pt x="2664" y="269"/>
                  </a:lnTo>
                  <a:lnTo>
                    <a:pt x="2736" y="320"/>
                  </a:lnTo>
                  <a:lnTo>
                    <a:pt x="2802" y="378"/>
                  </a:lnTo>
                  <a:lnTo>
                    <a:pt x="2867" y="436"/>
                  </a:lnTo>
                  <a:lnTo>
                    <a:pt x="2932" y="501"/>
                  </a:lnTo>
                  <a:lnTo>
                    <a:pt x="2990" y="574"/>
                  </a:lnTo>
                  <a:lnTo>
                    <a:pt x="3049" y="639"/>
                  </a:lnTo>
                  <a:lnTo>
                    <a:pt x="3099" y="719"/>
                  </a:lnTo>
                  <a:lnTo>
                    <a:pt x="3142" y="792"/>
                  </a:lnTo>
                  <a:lnTo>
                    <a:pt x="3230" y="959"/>
                  </a:lnTo>
                  <a:lnTo>
                    <a:pt x="3309" y="1134"/>
                  </a:lnTo>
                  <a:lnTo>
                    <a:pt x="3368" y="1315"/>
                  </a:lnTo>
                  <a:lnTo>
                    <a:pt x="3411" y="1504"/>
                  </a:lnTo>
                  <a:lnTo>
                    <a:pt x="3448" y="1700"/>
                  </a:lnTo>
                  <a:lnTo>
                    <a:pt x="3469" y="1903"/>
                  </a:lnTo>
                  <a:lnTo>
                    <a:pt x="3476" y="2106"/>
                  </a:lnTo>
                  <a:lnTo>
                    <a:pt x="3476" y="2106"/>
                  </a:lnTo>
                  <a:lnTo>
                    <a:pt x="3469" y="2339"/>
                  </a:lnTo>
                  <a:lnTo>
                    <a:pt x="3440" y="2557"/>
                  </a:lnTo>
                  <a:lnTo>
                    <a:pt x="3404" y="2767"/>
                  </a:lnTo>
                  <a:lnTo>
                    <a:pt x="3353" y="2963"/>
                  </a:lnTo>
                  <a:lnTo>
                    <a:pt x="3281" y="3152"/>
                  </a:lnTo>
                  <a:lnTo>
                    <a:pt x="3244" y="3239"/>
                  </a:lnTo>
                  <a:lnTo>
                    <a:pt x="3201" y="3327"/>
                  </a:lnTo>
                  <a:lnTo>
                    <a:pt x="3157" y="3406"/>
                  </a:lnTo>
                  <a:lnTo>
                    <a:pt x="3106" y="3486"/>
                  </a:lnTo>
                  <a:lnTo>
                    <a:pt x="3055" y="3559"/>
                  </a:lnTo>
                  <a:lnTo>
                    <a:pt x="2998" y="3632"/>
                  </a:lnTo>
                  <a:lnTo>
                    <a:pt x="2939" y="3697"/>
                  </a:lnTo>
                  <a:lnTo>
                    <a:pt x="2882" y="3763"/>
                  </a:lnTo>
                  <a:lnTo>
                    <a:pt x="2816" y="3820"/>
                  </a:lnTo>
                  <a:lnTo>
                    <a:pt x="2751" y="3879"/>
                  </a:lnTo>
                  <a:lnTo>
                    <a:pt x="2678" y="3930"/>
                  </a:lnTo>
                  <a:lnTo>
                    <a:pt x="2605" y="3981"/>
                  </a:lnTo>
                  <a:lnTo>
                    <a:pt x="2525" y="4024"/>
                  </a:lnTo>
                  <a:lnTo>
                    <a:pt x="2446" y="4060"/>
                  </a:lnTo>
                  <a:lnTo>
                    <a:pt x="2366" y="4097"/>
                  </a:lnTo>
                  <a:lnTo>
                    <a:pt x="2279" y="4125"/>
                  </a:lnTo>
                  <a:lnTo>
                    <a:pt x="2192" y="4155"/>
                  </a:lnTo>
                  <a:lnTo>
                    <a:pt x="2105" y="4176"/>
                  </a:lnTo>
                  <a:lnTo>
                    <a:pt x="2010" y="4191"/>
                  </a:lnTo>
                  <a:lnTo>
                    <a:pt x="1916" y="4205"/>
                  </a:lnTo>
                  <a:lnTo>
                    <a:pt x="1822" y="4213"/>
                  </a:lnTo>
                  <a:lnTo>
                    <a:pt x="1720" y="4220"/>
                  </a:lnTo>
                  <a:close/>
                  <a:moveTo>
                    <a:pt x="2475" y="1047"/>
                  </a:moveTo>
                  <a:lnTo>
                    <a:pt x="2475" y="1047"/>
                  </a:lnTo>
                  <a:lnTo>
                    <a:pt x="2432" y="973"/>
                  </a:lnTo>
                  <a:lnTo>
                    <a:pt x="2388" y="901"/>
                  </a:lnTo>
                  <a:lnTo>
                    <a:pt x="2344" y="850"/>
                  </a:lnTo>
                  <a:lnTo>
                    <a:pt x="2293" y="799"/>
                  </a:lnTo>
                  <a:lnTo>
                    <a:pt x="2242" y="755"/>
                  </a:lnTo>
                  <a:lnTo>
                    <a:pt x="2192" y="719"/>
                  </a:lnTo>
                  <a:lnTo>
                    <a:pt x="2141" y="690"/>
                  </a:lnTo>
                  <a:lnTo>
                    <a:pt x="2090" y="662"/>
                  </a:lnTo>
                  <a:lnTo>
                    <a:pt x="1989" y="625"/>
                  </a:lnTo>
                  <a:lnTo>
                    <a:pt x="1894" y="611"/>
                  </a:lnTo>
                  <a:lnTo>
                    <a:pt x="1807" y="596"/>
                  </a:lnTo>
                  <a:lnTo>
                    <a:pt x="1742" y="596"/>
                  </a:lnTo>
                  <a:lnTo>
                    <a:pt x="1742" y="596"/>
                  </a:lnTo>
                  <a:lnTo>
                    <a:pt x="1669" y="603"/>
                  </a:lnTo>
                  <a:lnTo>
                    <a:pt x="1604" y="603"/>
                  </a:lnTo>
                  <a:lnTo>
                    <a:pt x="1539" y="618"/>
                  </a:lnTo>
                  <a:lnTo>
                    <a:pt x="1481" y="632"/>
                  </a:lnTo>
                  <a:lnTo>
                    <a:pt x="1423" y="654"/>
                  </a:lnTo>
                  <a:lnTo>
                    <a:pt x="1365" y="676"/>
                  </a:lnTo>
                  <a:lnTo>
                    <a:pt x="1314" y="705"/>
                  </a:lnTo>
                  <a:lnTo>
                    <a:pt x="1263" y="734"/>
                  </a:lnTo>
                  <a:lnTo>
                    <a:pt x="1176" y="806"/>
                  </a:lnTo>
                  <a:lnTo>
                    <a:pt x="1103" y="886"/>
                  </a:lnTo>
                  <a:lnTo>
                    <a:pt x="1038" y="981"/>
                  </a:lnTo>
                  <a:lnTo>
                    <a:pt x="980" y="1083"/>
                  </a:lnTo>
                  <a:lnTo>
                    <a:pt x="929" y="1199"/>
                  </a:lnTo>
                  <a:lnTo>
                    <a:pt x="893" y="1315"/>
                  </a:lnTo>
                  <a:lnTo>
                    <a:pt x="856" y="1446"/>
                  </a:lnTo>
                  <a:lnTo>
                    <a:pt x="835" y="1575"/>
                  </a:lnTo>
                  <a:lnTo>
                    <a:pt x="813" y="1706"/>
                  </a:lnTo>
                  <a:lnTo>
                    <a:pt x="806" y="1844"/>
                  </a:lnTo>
                  <a:lnTo>
                    <a:pt x="799" y="1983"/>
                  </a:lnTo>
                  <a:lnTo>
                    <a:pt x="799" y="2121"/>
                  </a:lnTo>
                  <a:lnTo>
                    <a:pt x="799" y="2121"/>
                  </a:lnTo>
                  <a:lnTo>
                    <a:pt x="799" y="2324"/>
                  </a:lnTo>
                  <a:lnTo>
                    <a:pt x="806" y="2440"/>
                  </a:lnTo>
                  <a:lnTo>
                    <a:pt x="820" y="2557"/>
                  </a:lnTo>
                  <a:lnTo>
                    <a:pt x="842" y="2680"/>
                  </a:lnTo>
                  <a:lnTo>
                    <a:pt x="864" y="2804"/>
                  </a:lnTo>
                  <a:lnTo>
                    <a:pt x="900" y="2934"/>
                  </a:lnTo>
                  <a:lnTo>
                    <a:pt x="943" y="3050"/>
                  </a:lnTo>
                  <a:lnTo>
                    <a:pt x="994" y="3166"/>
                  </a:lnTo>
                  <a:lnTo>
                    <a:pt x="1059" y="3276"/>
                  </a:lnTo>
                  <a:lnTo>
                    <a:pt x="1133" y="3370"/>
                  </a:lnTo>
                  <a:lnTo>
                    <a:pt x="1176" y="3414"/>
                  </a:lnTo>
                  <a:lnTo>
                    <a:pt x="1220" y="3457"/>
                  </a:lnTo>
                  <a:lnTo>
                    <a:pt x="1270" y="3494"/>
                  </a:lnTo>
                  <a:lnTo>
                    <a:pt x="1328" y="3522"/>
                  </a:lnTo>
                  <a:lnTo>
                    <a:pt x="1379" y="3552"/>
                  </a:lnTo>
                  <a:lnTo>
                    <a:pt x="1444" y="3573"/>
                  </a:lnTo>
                  <a:lnTo>
                    <a:pt x="1509" y="3596"/>
                  </a:lnTo>
                  <a:lnTo>
                    <a:pt x="1575" y="3610"/>
                  </a:lnTo>
                  <a:lnTo>
                    <a:pt x="1648" y="3617"/>
                  </a:lnTo>
                  <a:lnTo>
                    <a:pt x="1727" y="3624"/>
                  </a:lnTo>
                  <a:lnTo>
                    <a:pt x="1727" y="3624"/>
                  </a:lnTo>
                  <a:lnTo>
                    <a:pt x="1792" y="3617"/>
                  </a:lnTo>
                  <a:lnTo>
                    <a:pt x="1858" y="3610"/>
                  </a:lnTo>
                  <a:lnTo>
                    <a:pt x="1923" y="3596"/>
                  </a:lnTo>
                  <a:lnTo>
                    <a:pt x="1982" y="3581"/>
                  </a:lnTo>
                  <a:lnTo>
                    <a:pt x="2047" y="3559"/>
                  </a:lnTo>
                  <a:lnTo>
                    <a:pt x="2098" y="3537"/>
                  </a:lnTo>
                  <a:lnTo>
                    <a:pt x="2199" y="3479"/>
                  </a:lnTo>
                  <a:lnTo>
                    <a:pt x="2293" y="3406"/>
                  </a:lnTo>
                  <a:lnTo>
                    <a:pt x="2373" y="3327"/>
                  </a:lnTo>
                  <a:lnTo>
                    <a:pt x="2439" y="3239"/>
                  </a:lnTo>
                  <a:lnTo>
                    <a:pt x="2497" y="3152"/>
                  </a:lnTo>
                  <a:lnTo>
                    <a:pt x="2497" y="3152"/>
                  </a:lnTo>
                  <a:lnTo>
                    <a:pt x="2533" y="3072"/>
                  </a:lnTo>
                  <a:lnTo>
                    <a:pt x="2562" y="2985"/>
                  </a:lnTo>
                  <a:lnTo>
                    <a:pt x="2599" y="2883"/>
                  </a:lnTo>
                  <a:lnTo>
                    <a:pt x="2620" y="2767"/>
                  </a:lnTo>
                  <a:lnTo>
                    <a:pt x="2642" y="2637"/>
                  </a:lnTo>
                  <a:lnTo>
                    <a:pt x="2664" y="2484"/>
                  </a:lnTo>
                  <a:lnTo>
                    <a:pt x="2671" y="2303"/>
                  </a:lnTo>
                  <a:lnTo>
                    <a:pt x="2678" y="2099"/>
                  </a:lnTo>
                  <a:lnTo>
                    <a:pt x="2678" y="2099"/>
                  </a:lnTo>
                  <a:lnTo>
                    <a:pt x="2671" y="1917"/>
                  </a:lnTo>
                  <a:lnTo>
                    <a:pt x="2664" y="1793"/>
                  </a:lnTo>
                  <a:lnTo>
                    <a:pt x="2649" y="1656"/>
                  </a:lnTo>
                  <a:lnTo>
                    <a:pt x="2620" y="1504"/>
                  </a:lnTo>
                  <a:lnTo>
                    <a:pt x="2584" y="1352"/>
                  </a:lnTo>
                  <a:lnTo>
                    <a:pt x="2540" y="1191"/>
                  </a:lnTo>
                  <a:lnTo>
                    <a:pt x="2511" y="1119"/>
                  </a:lnTo>
                  <a:lnTo>
                    <a:pt x="2475" y="104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23" name="Freeform 4"/>
            <p:cNvSpPr>
              <a:spLocks noChangeArrowheads="1"/>
            </p:cNvSpPr>
            <p:nvPr/>
          </p:nvSpPr>
          <p:spPr bwMode="gray">
            <a:xfrm>
              <a:off x="3756025" y="3233738"/>
              <a:ext cx="1147763" cy="1519237"/>
            </a:xfrm>
            <a:custGeom>
              <a:avLst/>
              <a:gdLst>
                <a:gd name="T0" fmla="*/ 3150 w 3187"/>
                <a:gd name="T1" fmla="*/ 3007 h 4221"/>
                <a:gd name="T2" fmla="*/ 2969 w 3187"/>
                <a:gd name="T3" fmla="*/ 3486 h 4221"/>
                <a:gd name="T4" fmla="*/ 2700 w 3187"/>
                <a:gd name="T5" fmla="*/ 3828 h 4221"/>
                <a:gd name="T6" fmla="*/ 2366 w 3187"/>
                <a:gd name="T7" fmla="*/ 4053 h 4221"/>
                <a:gd name="T8" fmla="*/ 2003 w 3187"/>
                <a:gd name="T9" fmla="*/ 4176 h 4221"/>
                <a:gd name="T10" fmla="*/ 1633 w 3187"/>
                <a:gd name="T11" fmla="*/ 4220 h 4221"/>
                <a:gd name="T12" fmla="*/ 1394 w 3187"/>
                <a:gd name="T13" fmla="*/ 4199 h 4221"/>
                <a:gd name="T14" fmla="*/ 1067 w 3187"/>
                <a:gd name="T15" fmla="*/ 4118 h 4221"/>
                <a:gd name="T16" fmla="*/ 799 w 3187"/>
                <a:gd name="T17" fmla="*/ 3987 h 4221"/>
                <a:gd name="T18" fmla="*/ 581 w 3187"/>
                <a:gd name="T19" fmla="*/ 3806 h 4221"/>
                <a:gd name="T20" fmla="*/ 400 w 3187"/>
                <a:gd name="T21" fmla="*/ 3588 h 4221"/>
                <a:gd name="T22" fmla="*/ 218 w 3187"/>
                <a:gd name="T23" fmla="*/ 3253 h 4221"/>
                <a:gd name="T24" fmla="*/ 58 w 3187"/>
                <a:gd name="T25" fmla="*/ 2731 h 4221"/>
                <a:gd name="T26" fmla="*/ 0 w 3187"/>
                <a:gd name="T27" fmla="*/ 2244 h 4221"/>
                <a:gd name="T28" fmla="*/ 7 w 3187"/>
                <a:gd name="T29" fmla="*/ 1910 h 4221"/>
                <a:gd name="T30" fmla="*/ 94 w 3187"/>
                <a:gd name="T31" fmla="*/ 1330 h 4221"/>
                <a:gd name="T32" fmla="*/ 298 w 3187"/>
                <a:gd name="T33" fmla="*/ 806 h 4221"/>
                <a:gd name="T34" fmla="*/ 443 w 3187"/>
                <a:gd name="T35" fmla="*/ 582 h 4221"/>
                <a:gd name="T36" fmla="*/ 617 w 3187"/>
                <a:gd name="T37" fmla="*/ 385 h 4221"/>
                <a:gd name="T38" fmla="*/ 827 w 3187"/>
                <a:gd name="T39" fmla="*/ 226 h 4221"/>
                <a:gd name="T40" fmla="*/ 1074 w 3187"/>
                <a:gd name="T41" fmla="*/ 109 h 4221"/>
                <a:gd name="T42" fmla="*/ 1350 w 3187"/>
                <a:gd name="T43" fmla="*/ 29 h 4221"/>
                <a:gd name="T44" fmla="*/ 1663 w 3187"/>
                <a:gd name="T45" fmla="*/ 0 h 4221"/>
                <a:gd name="T46" fmla="*/ 1967 w 3187"/>
                <a:gd name="T47" fmla="*/ 29 h 4221"/>
                <a:gd name="T48" fmla="*/ 2373 w 3187"/>
                <a:gd name="T49" fmla="*/ 160 h 4221"/>
                <a:gd name="T50" fmla="*/ 2693 w 3187"/>
                <a:gd name="T51" fmla="*/ 393 h 4221"/>
                <a:gd name="T52" fmla="*/ 2939 w 3187"/>
                <a:gd name="T53" fmla="*/ 719 h 4221"/>
                <a:gd name="T54" fmla="*/ 3114 w 3187"/>
                <a:gd name="T55" fmla="*/ 1134 h 4221"/>
                <a:gd name="T56" fmla="*/ 2497 w 3187"/>
                <a:gd name="T57" fmla="*/ 1526 h 4221"/>
                <a:gd name="T58" fmla="*/ 2424 w 3187"/>
                <a:gd name="T59" fmla="*/ 1242 h 4221"/>
                <a:gd name="T60" fmla="*/ 2330 w 3187"/>
                <a:gd name="T61" fmla="*/ 1010 h 4221"/>
                <a:gd name="T62" fmla="*/ 2185 w 3187"/>
                <a:gd name="T63" fmla="*/ 806 h 4221"/>
                <a:gd name="T64" fmla="*/ 1967 w 3187"/>
                <a:gd name="T65" fmla="*/ 654 h 4221"/>
                <a:gd name="T66" fmla="*/ 1669 w 3187"/>
                <a:gd name="T67" fmla="*/ 596 h 4221"/>
                <a:gd name="T68" fmla="*/ 1524 w 3187"/>
                <a:gd name="T69" fmla="*/ 611 h 4221"/>
                <a:gd name="T70" fmla="*/ 1336 w 3187"/>
                <a:gd name="T71" fmla="*/ 676 h 4221"/>
                <a:gd name="T72" fmla="*/ 1183 w 3187"/>
                <a:gd name="T73" fmla="*/ 778 h 4221"/>
                <a:gd name="T74" fmla="*/ 1031 w 3187"/>
                <a:gd name="T75" fmla="*/ 973 h 4221"/>
                <a:gd name="T76" fmla="*/ 886 w 3187"/>
                <a:gd name="T77" fmla="*/ 1330 h 4221"/>
                <a:gd name="T78" fmla="*/ 813 w 3187"/>
                <a:gd name="T79" fmla="*/ 1700 h 4221"/>
                <a:gd name="T80" fmla="*/ 799 w 3187"/>
                <a:gd name="T81" fmla="*/ 2085 h 4221"/>
                <a:gd name="T82" fmla="*/ 842 w 3187"/>
                <a:gd name="T83" fmla="*/ 2665 h 4221"/>
                <a:gd name="T84" fmla="*/ 966 w 3187"/>
                <a:gd name="T85" fmla="*/ 3079 h 4221"/>
                <a:gd name="T86" fmla="*/ 1147 w 3187"/>
                <a:gd name="T87" fmla="*/ 3363 h 4221"/>
                <a:gd name="T88" fmla="*/ 1372 w 3187"/>
                <a:gd name="T89" fmla="*/ 3522 h 4221"/>
                <a:gd name="T90" fmla="*/ 1612 w 3187"/>
                <a:gd name="T91" fmla="*/ 3596 h 4221"/>
                <a:gd name="T92" fmla="*/ 1764 w 3187"/>
                <a:gd name="T93" fmla="*/ 3596 h 4221"/>
                <a:gd name="T94" fmla="*/ 1974 w 3187"/>
                <a:gd name="T95" fmla="*/ 3537 h 4221"/>
                <a:gd name="T96" fmla="*/ 2163 w 3187"/>
                <a:gd name="T97" fmla="*/ 3428 h 4221"/>
                <a:gd name="T98" fmla="*/ 2316 w 3187"/>
                <a:gd name="T99" fmla="*/ 3253 h 4221"/>
                <a:gd name="T100" fmla="*/ 2439 w 3187"/>
                <a:gd name="T101" fmla="*/ 3021 h 4221"/>
                <a:gd name="T102" fmla="*/ 2497 w 3187"/>
                <a:gd name="T103" fmla="*/ 2731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87" h="4221">
                  <a:moveTo>
                    <a:pt x="3186" y="2811"/>
                  </a:moveTo>
                  <a:lnTo>
                    <a:pt x="3186" y="2811"/>
                  </a:lnTo>
                  <a:lnTo>
                    <a:pt x="3150" y="3007"/>
                  </a:lnTo>
                  <a:lnTo>
                    <a:pt x="3099" y="3181"/>
                  </a:lnTo>
                  <a:lnTo>
                    <a:pt x="3041" y="3341"/>
                  </a:lnTo>
                  <a:lnTo>
                    <a:pt x="2969" y="3486"/>
                  </a:lnTo>
                  <a:lnTo>
                    <a:pt x="2888" y="3617"/>
                  </a:lnTo>
                  <a:lnTo>
                    <a:pt x="2795" y="3733"/>
                  </a:lnTo>
                  <a:lnTo>
                    <a:pt x="2700" y="3828"/>
                  </a:lnTo>
                  <a:lnTo>
                    <a:pt x="2591" y="3922"/>
                  </a:lnTo>
                  <a:lnTo>
                    <a:pt x="2482" y="3995"/>
                  </a:lnTo>
                  <a:lnTo>
                    <a:pt x="2366" y="4053"/>
                  </a:lnTo>
                  <a:lnTo>
                    <a:pt x="2250" y="4111"/>
                  </a:lnTo>
                  <a:lnTo>
                    <a:pt x="2127" y="4148"/>
                  </a:lnTo>
                  <a:lnTo>
                    <a:pt x="2003" y="4176"/>
                  </a:lnTo>
                  <a:lnTo>
                    <a:pt x="1880" y="4199"/>
                  </a:lnTo>
                  <a:lnTo>
                    <a:pt x="1756" y="4213"/>
                  </a:lnTo>
                  <a:lnTo>
                    <a:pt x="1633" y="4220"/>
                  </a:lnTo>
                  <a:lnTo>
                    <a:pt x="1633" y="4220"/>
                  </a:lnTo>
                  <a:lnTo>
                    <a:pt x="1510" y="4213"/>
                  </a:lnTo>
                  <a:lnTo>
                    <a:pt x="1394" y="4199"/>
                  </a:lnTo>
                  <a:lnTo>
                    <a:pt x="1277" y="4184"/>
                  </a:lnTo>
                  <a:lnTo>
                    <a:pt x="1169" y="4155"/>
                  </a:lnTo>
                  <a:lnTo>
                    <a:pt x="1067" y="4118"/>
                  </a:lnTo>
                  <a:lnTo>
                    <a:pt x="973" y="4082"/>
                  </a:lnTo>
                  <a:lnTo>
                    <a:pt x="886" y="4038"/>
                  </a:lnTo>
                  <a:lnTo>
                    <a:pt x="799" y="3987"/>
                  </a:lnTo>
                  <a:lnTo>
                    <a:pt x="719" y="3930"/>
                  </a:lnTo>
                  <a:lnTo>
                    <a:pt x="646" y="3871"/>
                  </a:lnTo>
                  <a:lnTo>
                    <a:pt x="581" y="3806"/>
                  </a:lnTo>
                  <a:lnTo>
                    <a:pt x="516" y="3733"/>
                  </a:lnTo>
                  <a:lnTo>
                    <a:pt x="457" y="3661"/>
                  </a:lnTo>
                  <a:lnTo>
                    <a:pt x="400" y="3588"/>
                  </a:lnTo>
                  <a:lnTo>
                    <a:pt x="349" y="3508"/>
                  </a:lnTo>
                  <a:lnTo>
                    <a:pt x="305" y="3428"/>
                  </a:lnTo>
                  <a:lnTo>
                    <a:pt x="218" y="3253"/>
                  </a:lnTo>
                  <a:lnTo>
                    <a:pt x="153" y="3086"/>
                  </a:lnTo>
                  <a:lnTo>
                    <a:pt x="102" y="2906"/>
                  </a:lnTo>
                  <a:lnTo>
                    <a:pt x="58" y="2731"/>
                  </a:lnTo>
                  <a:lnTo>
                    <a:pt x="29" y="2563"/>
                  </a:lnTo>
                  <a:lnTo>
                    <a:pt x="15" y="2396"/>
                  </a:lnTo>
                  <a:lnTo>
                    <a:pt x="0" y="2244"/>
                  </a:lnTo>
                  <a:lnTo>
                    <a:pt x="0" y="2106"/>
                  </a:lnTo>
                  <a:lnTo>
                    <a:pt x="0" y="2106"/>
                  </a:lnTo>
                  <a:lnTo>
                    <a:pt x="7" y="1910"/>
                  </a:lnTo>
                  <a:lnTo>
                    <a:pt x="22" y="1714"/>
                  </a:lnTo>
                  <a:lnTo>
                    <a:pt x="51" y="1519"/>
                  </a:lnTo>
                  <a:lnTo>
                    <a:pt x="94" y="1330"/>
                  </a:lnTo>
                  <a:lnTo>
                    <a:pt x="145" y="1148"/>
                  </a:lnTo>
                  <a:lnTo>
                    <a:pt x="218" y="973"/>
                  </a:lnTo>
                  <a:lnTo>
                    <a:pt x="298" y="806"/>
                  </a:lnTo>
                  <a:lnTo>
                    <a:pt x="341" y="734"/>
                  </a:lnTo>
                  <a:lnTo>
                    <a:pt x="392" y="654"/>
                  </a:lnTo>
                  <a:lnTo>
                    <a:pt x="443" y="582"/>
                  </a:lnTo>
                  <a:lnTo>
                    <a:pt x="501" y="516"/>
                  </a:lnTo>
                  <a:lnTo>
                    <a:pt x="559" y="451"/>
                  </a:lnTo>
                  <a:lnTo>
                    <a:pt x="617" y="385"/>
                  </a:lnTo>
                  <a:lnTo>
                    <a:pt x="690" y="327"/>
                  </a:lnTo>
                  <a:lnTo>
                    <a:pt x="755" y="277"/>
                  </a:lnTo>
                  <a:lnTo>
                    <a:pt x="827" y="226"/>
                  </a:lnTo>
                  <a:lnTo>
                    <a:pt x="907" y="182"/>
                  </a:lnTo>
                  <a:lnTo>
                    <a:pt x="987" y="139"/>
                  </a:lnTo>
                  <a:lnTo>
                    <a:pt x="1074" y="109"/>
                  </a:lnTo>
                  <a:lnTo>
                    <a:pt x="1161" y="73"/>
                  </a:lnTo>
                  <a:lnTo>
                    <a:pt x="1256" y="51"/>
                  </a:lnTo>
                  <a:lnTo>
                    <a:pt x="1350" y="29"/>
                  </a:lnTo>
                  <a:lnTo>
                    <a:pt x="1452" y="15"/>
                  </a:lnTo>
                  <a:lnTo>
                    <a:pt x="1553" y="8"/>
                  </a:lnTo>
                  <a:lnTo>
                    <a:pt x="1663" y="0"/>
                  </a:lnTo>
                  <a:lnTo>
                    <a:pt x="1663" y="0"/>
                  </a:lnTo>
                  <a:lnTo>
                    <a:pt x="1822" y="8"/>
                  </a:lnTo>
                  <a:lnTo>
                    <a:pt x="1967" y="29"/>
                  </a:lnTo>
                  <a:lnTo>
                    <a:pt x="2113" y="59"/>
                  </a:lnTo>
                  <a:lnTo>
                    <a:pt x="2243" y="102"/>
                  </a:lnTo>
                  <a:lnTo>
                    <a:pt x="2373" y="160"/>
                  </a:lnTo>
                  <a:lnTo>
                    <a:pt x="2489" y="226"/>
                  </a:lnTo>
                  <a:lnTo>
                    <a:pt x="2591" y="305"/>
                  </a:lnTo>
                  <a:lnTo>
                    <a:pt x="2693" y="393"/>
                  </a:lnTo>
                  <a:lnTo>
                    <a:pt x="2787" y="487"/>
                  </a:lnTo>
                  <a:lnTo>
                    <a:pt x="2867" y="596"/>
                  </a:lnTo>
                  <a:lnTo>
                    <a:pt x="2939" y="719"/>
                  </a:lnTo>
                  <a:lnTo>
                    <a:pt x="3005" y="843"/>
                  </a:lnTo>
                  <a:lnTo>
                    <a:pt x="3063" y="981"/>
                  </a:lnTo>
                  <a:lnTo>
                    <a:pt x="3114" y="1134"/>
                  </a:lnTo>
                  <a:lnTo>
                    <a:pt x="3157" y="1286"/>
                  </a:lnTo>
                  <a:lnTo>
                    <a:pt x="3186" y="1453"/>
                  </a:lnTo>
                  <a:lnTo>
                    <a:pt x="2497" y="1526"/>
                  </a:lnTo>
                  <a:lnTo>
                    <a:pt x="2497" y="1526"/>
                  </a:lnTo>
                  <a:lnTo>
                    <a:pt x="2468" y="1388"/>
                  </a:lnTo>
                  <a:lnTo>
                    <a:pt x="2424" y="1242"/>
                  </a:lnTo>
                  <a:lnTo>
                    <a:pt x="2396" y="1163"/>
                  </a:lnTo>
                  <a:lnTo>
                    <a:pt x="2366" y="1090"/>
                  </a:lnTo>
                  <a:lnTo>
                    <a:pt x="2330" y="1010"/>
                  </a:lnTo>
                  <a:lnTo>
                    <a:pt x="2286" y="937"/>
                  </a:lnTo>
                  <a:lnTo>
                    <a:pt x="2236" y="872"/>
                  </a:lnTo>
                  <a:lnTo>
                    <a:pt x="2185" y="806"/>
                  </a:lnTo>
                  <a:lnTo>
                    <a:pt x="2119" y="749"/>
                  </a:lnTo>
                  <a:lnTo>
                    <a:pt x="2047" y="698"/>
                  </a:lnTo>
                  <a:lnTo>
                    <a:pt x="1967" y="654"/>
                  </a:lnTo>
                  <a:lnTo>
                    <a:pt x="1880" y="625"/>
                  </a:lnTo>
                  <a:lnTo>
                    <a:pt x="1779" y="603"/>
                  </a:lnTo>
                  <a:lnTo>
                    <a:pt x="1669" y="596"/>
                  </a:lnTo>
                  <a:lnTo>
                    <a:pt x="1669" y="596"/>
                  </a:lnTo>
                  <a:lnTo>
                    <a:pt x="1589" y="603"/>
                  </a:lnTo>
                  <a:lnTo>
                    <a:pt x="1524" y="611"/>
                  </a:lnTo>
                  <a:lnTo>
                    <a:pt x="1452" y="625"/>
                  </a:lnTo>
                  <a:lnTo>
                    <a:pt x="1394" y="647"/>
                  </a:lnTo>
                  <a:lnTo>
                    <a:pt x="1336" y="676"/>
                  </a:lnTo>
                  <a:lnTo>
                    <a:pt x="1277" y="705"/>
                  </a:lnTo>
                  <a:lnTo>
                    <a:pt x="1234" y="741"/>
                  </a:lnTo>
                  <a:lnTo>
                    <a:pt x="1183" y="778"/>
                  </a:lnTo>
                  <a:lnTo>
                    <a:pt x="1139" y="821"/>
                  </a:lnTo>
                  <a:lnTo>
                    <a:pt x="1103" y="872"/>
                  </a:lnTo>
                  <a:lnTo>
                    <a:pt x="1031" y="973"/>
                  </a:lnTo>
                  <a:lnTo>
                    <a:pt x="973" y="1083"/>
                  </a:lnTo>
                  <a:lnTo>
                    <a:pt x="922" y="1206"/>
                  </a:lnTo>
                  <a:lnTo>
                    <a:pt x="886" y="1330"/>
                  </a:lnTo>
                  <a:lnTo>
                    <a:pt x="856" y="1453"/>
                  </a:lnTo>
                  <a:lnTo>
                    <a:pt x="835" y="1575"/>
                  </a:lnTo>
                  <a:lnTo>
                    <a:pt x="813" y="1700"/>
                  </a:lnTo>
                  <a:lnTo>
                    <a:pt x="799" y="1917"/>
                  </a:lnTo>
                  <a:lnTo>
                    <a:pt x="799" y="2085"/>
                  </a:lnTo>
                  <a:lnTo>
                    <a:pt x="799" y="2085"/>
                  </a:lnTo>
                  <a:lnTo>
                    <a:pt x="799" y="2295"/>
                  </a:lnTo>
                  <a:lnTo>
                    <a:pt x="820" y="2491"/>
                  </a:lnTo>
                  <a:lnTo>
                    <a:pt x="842" y="2665"/>
                  </a:lnTo>
                  <a:lnTo>
                    <a:pt x="878" y="2818"/>
                  </a:lnTo>
                  <a:lnTo>
                    <a:pt x="915" y="2956"/>
                  </a:lnTo>
                  <a:lnTo>
                    <a:pt x="966" y="3079"/>
                  </a:lnTo>
                  <a:lnTo>
                    <a:pt x="1023" y="3188"/>
                  </a:lnTo>
                  <a:lnTo>
                    <a:pt x="1082" y="3283"/>
                  </a:lnTo>
                  <a:lnTo>
                    <a:pt x="1147" y="3363"/>
                  </a:lnTo>
                  <a:lnTo>
                    <a:pt x="1219" y="3428"/>
                  </a:lnTo>
                  <a:lnTo>
                    <a:pt x="1292" y="3479"/>
                  </a:lnTo>
                  <a:lnTo>
                    <a:pt x="1372" y="3522"/>
                  </a:lnTo>
                  <a:lnTo>
                    <a:pt x="1452" y="3559"/>
                  </a:lnTo>
                  <a:lnTo>
                    <a:pt x="1532" y="3581"/>
                  </a:lnTo>
                  <a:lnTo>
                    <a:pt x="1612" y="3596"/>
                  </a:lnTo>
                  <a:lnTo>
                    <a:pt x="1691" y="3596"/>
                  </a:lnTo>
                  <a:lnTo>
                    <a:pt x="1691" y="3596"/>
                  </a:lnTo>
                  <a:lnTo>
                    <a:pt x="1764" y="3596"/>
                  </a:lnTo>
                  <a:lnTo>
                    <a:pt x="1836" y="3581"/>
                  </a:lnTo>
                  <a:lnTo>
                    <a:pt x="1902" y="3566"/>
                  </a:lnTo>
                  <a:lnTo>
                    <a:pt x="1974" y="3537"/>
                  </a:lnTo>
                  <a:lnTo>
                    <a:pt x="2039" y="3508"/>
                  </a:lnTo>
                  <a:lnTo>
                    <a:pt x="2098" y="3471"/>
                  </a:lnTo>
                  <a:lnTo>
                    <a:pt x="2163" y="3428"/>
                  </a:lnTo>
                  <a:lnTo>
                    <a:pt x="2214" y="3370"/>
                  </a:lnTo>
                  <a:lnTo>
                    <a:pt x="2272" y="3312"/>
                  </a:lnTo>
                  <a:lnTo>
                    <a:pt x="2316" y="3253"/>
                  </a:lnTo>
                  <a:lnTo>
                    <a:pt x="2366" y="3181"/>
                  </a:lnTo>
                  <a:lnTo>
                    <a:pt x="2402" y="3101"/>
                  </a:lnTo>
                  <a:lnTo>
                    <a:pt x="2439" y="3021"/>
                  </a:lnTo>
                  <a:lnTo>
                    <a:pt x="2461" y="2927"/>
                  </a:lnTo>
                  <a:lnTo>
                    <a:pt x="2482" y="2832"/>
                  </a:lnTo>
                  <a:lnTo>
                    <a:pt x="2497" y="2731"/>
                  </a:lnTo>
                  <a:lnTo>
                    <a:pt x="3186" y="281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24" name="Freeform 5"/>
            <p:cNvSpPr>
              <a:spLocks noChangeArrowheads="1"/>
            </p:cNvSpPr>
            <p:nvPr/>
          </p:nvSpPr>
          <p:spPr bwMode="gray">
            <a:xfrm>
              <a:off x="4846638" y="3257550"/>
              <a:ext cx="1309687" cy="1473200"/>
            </a:xfrm>
            <a:custGeom>
              <a:avLst/>
              <a:gdLst>
                <a:gd name="T0" fmla="*/ 3635 w 3636"/>
                <a:gd name="T1" fmla="*/ 4090 h 4091"/>
                <a:gd name="T2" fmla="*/ 2851 w 3636"/>
                <a:gd name="T3" fmla="*/ 4090 h 4091"/>
                <a:gd name="T4" fmla="*/ 2517 w 3636"/>
                <a:gd name="T5" fmla="*/ 3116 h 4091"/>
                <a:gd name="T6" fmla="*/ 950 w 3636"/>
                <a:gd name="T7" fmla="*/ 3116 h 4091"/>
                <a:gd name="T8" fmla="*/ 630 w 3636"/>
                <a:gd name="T9" fmla="*/ 4090 h 4091"/>
                <a:gd name="T10" fmla="*/ 0 w 3636"/>
                <a:gd name="T11" fmla="*/ 4090 h 4091"/>
                <a:gd name="T12" fmla="*/ 1356 w 3636"/>
                <a:gd name="T13" fmla="*/ 0 h 4091"/>
                <a:gd name="T14" fmla="*/ 2263 w 3636"/>
                <a:gd name="T15" fmla="*/ 0 h 4091"/>
                <a:gd name="T16" fmla="*/ 3635 w 3636"/>
                <a:gd name="T17" fmla="*/ 4090 h 4091"/>
                <a:gd name="T18" fmla="*/ 2321 w 3636"/>
                <a:gd name="T19" fmla="*/ 2528 h 4091"/>
                <a:gd name="T20" fmla="*/ 1726 w 3636"/>
                <a:gd name="T21" fmla="*/ 698 h 4091"/>
                <a:gd name="T22" fmla="*/ 1131 w 3636"/>
                <a:gd name="T23" fmla="*/ 2528 h 4091"/>
                <a:gd name="T24" fmla="*/ 2321 w 3636"/>
                <a:gd name="T25" fmla="*/ 2528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36" h="4091">
                  <a:moveTo>
                    <a:pt x="3635" y="4090"/>
                  </a:moveTo>
                  <a:lnTo>
                    <a:pt x="2851" y="4090"/>
                  </a:lnTo>
                  <a:lnTo>
                    <a:pt x="2517" y="3116"/>
                  </a:lnTo>
                  <a:lnTo>
                    <a:pt x="950" y="3116"/>
                  </a:lnTo>
                  <a:lnTo>
                    <a:pt x="630" y="4090"/>
                  </a:lnTo>
                  <a:lnTo>
                    <a:pt x="0" y="4090"/>
                  </a:lnTo>
                  <a:lnTo>
                    <a:pt x="1356" y="0"/>
                  </a:lnTo>
                  <a:lnTo>
                    <a:pt x="2263" y="0"/>
                  </a:lnTo>
                  <a:lnTo>
                    <a:pt x="3635" y="4090"/>
                  </a:lnTo>
                  <a:close/>
                  <a:moveTo>
                    <a:pt x="2321" y="2528"/>
                  </a:moveTo>
                  <a:lnTo>
                    <a:pt x="1726" y="698"/>
                  </a:lnTo>
                  <a:lnTo>
                    <a:pt x="1131" y="2528"/>
                  </a:lnTo>
                  <a:lnTo>
                    <a:pt x="2321" y="252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25" name="Freeform 6"/>
            <p:cNvSpPr>
              <a:spLocks noChangeArrowheads="1"/>
            </p:cNvSpPr>
            <p:nvPr/>
          </p:nvSpPr>
          <p:spPr bwMode="gray">
            <a:xfrm>
              <a:off x="6226175" y="3257550"/>
              <a:ext cx="1208088" cy="1473200"/>
            </a:xfrm>
            <a:custGeom>
              <a:avLst/>
              <a:gdLst>
                <a:gd name="T0" fmla="*/ 1509 w 3354"/>
                <a:gd name="T1" fmla="*/ 0 h 4091"/>
                <a:gd name="T2" fmla="*/ 1604 w 3354"/>
                <a:gd name="T3" fmla="*/ 0 h 4091"/>
                <a:gd name="T4" fmla="*/ 1880 w 3354"/>
                <a:gd name="T5" fmla="*/ 30 h 4091"/>
                <a:gd name="T6" fmla="*/ 2039 w 3354"/>
                <a:gd name="T7" fmla="*/ 66 h 4091"/>
                <a:gd name="T8" fmla="*/ 2214 w 3354"/>
                <a:gd name="T9" fmla="*/ 125 h 4091"/>
                <a:gd name="T10" fmla="*/ 2395 w 3354"/>
                <a:gd name="T11" fmla="*/ 218 h 4091"/>
                <a:gd name="T12" fmla="*/ 2583 w 3354"/>
                <a:gd name="T13" fmla="*/ 342 h 4091"/>
                <a:gd name="T14" fmla="*/ 2772 w 3354"/>
                <a:gd name="T15" fmla="*/ 509 h 4091"/>
                <a:gd name="T16" fmla="*/ 2837 w 3354"/>
                <a:gd name="T17" fmla="*/ 589 h 4091"/>
                <a:gd name="T18" fmla="*/ 2968 w 3354"/>
                <a:gd name="T19" fmla="*/ 749 h 4091"/>
                <a:gd name="T20" fmla="*/ 3077 w 3354"/>
                <a:gd name="T21" fmla="*/ 931 h 4091"/>
                <a:gd name="T22" fmla="*/ 3171 w 3354"/>
                <a:gd name="T23" fmla="*/ 1112 h 4091"/>
                <a:gd name="T24" fmla="*/ 3244 w 3354"/>
                <a:gd name="T25" fmla="*/ 1308 h 4091"/>
                <a:gd name="T26" fmla="*/ 3295 w 3354"/>
                <a:gd name="T27" fmla="*/ 1510 h 4091"/>
                <a:gd name="T28" fmla="*/ 3331 w 3354"/>
                <a:gd name="T29" fmla="*/ 1722 h 4091"/>
                <a:gd name="T30" fmla="*/ 3346 w 3354"/>
                <a:gd name="T31" fmla="*/ 1932 h 4091"/>
                <a:gd name="T32" fmla="*/ 3353 w 3354"/>
                <a:gd name="T33" fmla="*/ 2041 h 4091"/>
                <a:gd name="T34" fmla="*/ 3331 w 3354"/>
                <a:gd name="T35" fmla="*/ 2346 h 4091"/>
                <a:gd name="T36" fmla="*/ 3287 w 3354"/>
                <a:gd name="T37" fmla="*/ 2623 h 4091"/>
                <a:gd name="T38" fmla="*/ 3207 w 3354"/>
                <a:gd name="T39" fmla="*/ 2869 h 4091"/>
                <a:gd name="T40" fmla="*/ 3113 w 3354"/>
                <a:gd name="T41" fmla="*/ 3087 h 4091"/>
                <a:gd name="T42" fmla="*/ 3012 w 3354"/>
                <a:gd name="T43" fmla="*/ 3276 h 4091"/>
                <a:gd name="T44" fmla="*/ 2896 w 3354"/>
                <a:gd name="T45" fmla="*/ 3436 h 4091"/>
                <a:gd name="T46" fmla="*/ 2670 w 3354"/>
                <a:gd name="T47" fmla="*/ 3675 h 4091"/>
                <a:gd name="T48" fmla="*/ 2590 w 3354"/>
                <a:gd name="T49" fmla="*/ 3734 h 4091"/>
                <a:gd name="T50" fmla="*/ 2358 w 3354"/>
                <a:gd name="T51" fmla="*/ 3872 h 4091"/>
                <a:gd name="T52" fmla="*/ 2024 w 3354"/>
                <a:gd name="T53" fmla="*/ 3995 h 4091"/>
                <a:gd name="T54" fmla="*/ 1821 w 3354"/>
                <a:gd name="T55" fmla="*/ 4046 h 4091"/>
                <a:gd name="T56" fmla="*/ 1589 w 3354"/>
                <a:gd name="T57" fmla="*/ 4075 h 4091"/>
                <a:gd name="T58" fmla="*/ 1342 w 3354"/>
                <a:gd name="T59" fmla="*/ 4090 h 4091"/>
                <a:gd name="T60" fmla="*/ 0 w 3354"/>
                <a:gd name="T61" fmla="*/ 0 h 4091"/>
                <a:gd name="T62" fmla="*/ 1371 w 3354"/>
                <a:gd name="T63" fmla="*/ 3487 h 4091"/>
                <a:gd name="T64" fmla="*/ 1487 w 3354"/>
                <a:gd name="T65" fmla="*/ 3480 h 4091"/>
                <a:gd name="T66" fmla="*/ 1720 w 3354"/>
                <a:gd name="T67" fmla="*/ 3436 h 4091"/>
                <a:gd name="T68" fmla="*/ 1930 w 3354"/>
                <a:gd name="T69" fmla="*/ 3341 h 4091"/>
                <a:gd name="T70" fmla="*/ 2119 w 3354"/>
                <a:gd name="T71" fmla="*/ 3203 h 4091"/>
                <a:gd name="T72" fmla="*/ 2279 w 3354"/>
                <a:gd name="T73" fmla="*/ 3021 h 4091"/>
                <a:gd name="T74" fmla="*/ 2409 w 3354"/>
                <a:gd name="T75" fmla="*/ 2790 h 4091"/>
                <a:gd name="T76" fmla="*/ 2497 w 3354"/>
                <a:gd name="T77" fmla="*/ 2513 h 4091"/>
                <a:gd name="T78" fmla="*/ 2547 w 3354"/>
                <a:gd name="T79" fmla="*/ 2187 h 4091"/>
                <a:gd name="T80" fmla="*/ 2554 w 3354"/>
                <a:gd name="T81" fmla="*/ 2012 h 4091"/>
                <a:gd name="T82" fmla="*/ 2533 w 3354"/>
                <a:gd name="T83" fmla="*/ 1736 h 4091"/>
                <a:gd name="T84" fmla="*/ 2482 w 3354"/>
                <a:gd name="T85" fmla="*/ 1474 h 4091"/>
                <a:gd name="T86" fmla="*/ 2395 w 3354"/>
                <a:gd name="T87" fmla="*/ 1228 h 4091"/>
                <a:gd name="T88" fmla="*/ 2271 w 3354"/>
                <a:gd name="T89" fmla="*/ 1018 h 4091"/>
                <a:gd name="T90" fmla="*/ 2112 w 3354"/>
                <a:gd name="T91" fmla="*/ 836 h 4091"/>
                <a:gd name="T92" fmla="*/ 1923 w 3354"/>
                <a:gd name="T93" fmla="*/ 698 h 4091"/>
                <a:gd name="T94" fmla="*/ 1705 w 3354"/>
                <a:gd name="T95" fmla="*/ 611 h 4091"/>
                <a:gd name="T96" fmla="*/ 1458 w 3354"/>
                <a:gd name="T97" fmla="*/ 582 h 4091"/>
                <a:gd name="T98" fmla="*/ 754 w 3354"/>
                <a:gd name="T99" fmla="*/ 3487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54" h="4091">
                  <a:moveTo>
                    <a:pt x="0" y="0"/>
                  </a:moveTo>
                  <a:lnTo>
                    <a:pt x="1509" y="0"/>
                  </a:lnTo>
                  <a:lnTo>
                    <a:pt x="1509" y="0"/>
                  </a:lnTo>
                  <a:lnTo>
                    <a:pt x="1604" y="0"/>
                  </a:lnTo>
                  <a:lnTo>
                    <a:pt x="1734" y="8"/>
                  </a:lnTo>
                  <a:lnTo>
                    <a:pt x="1880" y="30"/>
                  </a:lnTo>
                  <a:lnTo>
                    <a:pt x="1959" y="44"/>
                  </a:lnTo>
                  <a:lnTo>
                    <a:pt x="2039" y="66"/>
                  </a:lnTo>
                  <a:lnTo>
                    <a:pt x="2126" y="95"/>
                  </a:lnTo>
                  <a:lnTo>
                    <a:pt x="2214" y="125"/>
                  </a:lnTo>
                  <a:lnTo>
                    <a:pt x="2300" y="168"/>
                  </a:lnTo>
                  <a:lnTo>
                    <a:pt x="2395" y="218"/>
                  </a:lnTo>
                  <a:lnTo>
                    <a:pt x="2489" y="277"/>
                  </a:lnTo>
                  <a:lnTo>
                    <a:pt x="2583" y="342"/>
                  </a:lnTo>
                  <a:lnTo>
                    <a:pt x="2678" y="422"/>
                  </a:lnTo>
                  <a:lnTo>
                    <a:pt x="2772" y="509"/>
                  </a:lnTo>
                  <a:lnTo>
                    <a:pt x="2772" y="509"/>
                  </a:lnTo>
                  <a:lnTo>
                    <a:pt x="2837" y="589"/>
                  </a:lnTo>
                  <a:lnTo>
                    <a:pt x="2910" y="669"/>
                  </a:lnTo>
                  <a:lnTo>
                    <a:pt x="2968" y="749"/>
                  </a:lnTo>
                  <a:lnTo>
                    <a:pt x="3026" y="836"/>
                  </a:lnTo>
                  <a:lnTo>
                    <a:pt x="3077" y="931"/>
                  </a:lnTo>
                  <a:lnTo>
                    <a:pt x="3128" y="1018"/>
                  </a:lnTo>
                  <a:lnTo>
                    <a:pt x="3171" y="1112"/>
                  </a:lnTo>
                  <a:lnTo>
                    <a:pt x="3207" y="1214"/>
                  </a:lnTo>
                  <a:lnTo>
                    <a:pt x="3244" y="1308"/>
                  </a:lnTo>
                  <a:lnTo>
                    <a:pt x="3273" y="1410"/>
                  </a:lnTo>
                  <a:lnTo>
                    <a:pt x="3295" y="1510"/>
                  </a:lnTo>
                  <a:lnTo>
                    <a:pt x="3316" y="1620"/>
                  </a:lnTo>
                  <a:lnTo>
                    <a:pt x="3331" y="1722"/>
                  </a:lnTo>
                  <a:lnTo>
                    <a:pt x="3346" y="1830"/>
                  </a:lnTo>
                  <a:lnTo>
                    <a:pt x="3346" y="1932"/>
                  </a:lnTo>
                  <a:lnTo>
                    <a:pt x="3353" y="2041"/>
                  </a:lnTo>
                  <a:lnTo>
                    <a:pt x="3353" y="2041"/>
                  </a:lnTo>
                  <a:lnTo>
                    <a:pt x="3346" y="2201"/>
                  </a:lnTo>
                  <a:lnTo>
                    <a:pt x="3331" y="2346"/>
                  </a:lnTo>
                  <a:lnTo>
                    <a:pt x="3309" y="2492"/>
                  </a:lnTo>
                  <a:lnTo>
                    <a:pt x="3287" y="2623"/>
                  </a:lnTo>
                  <a:lnTo>
                    <a:pt x="3251" y="2753"/>
                  </a:lnTo>
                  <a:lnTo>
                    <a:pt x="3207" y="2869"/>
                  </a:lnTo>
                  <a:lnTo>
                    <a:pt x="3164" y="2985"/>
                  </a:lnTo>
                  <a:lnTo>
                    <a:pt x="3113" y="3087"/>
                  </a:lnTo>
                  <a:lnTo>
                    <a:pt x="3063" y="3182"/>
                  </a:lnTo>
                  <a:lnTo>
                    <a:pt x="3012" y="3276"/>
                  </a:lnTo>
                  <a:lnTo>
                    <a:pt x="2953" y="3356"/>
                  </a:lnTo>
                  <a:lnTo>
                    <a:pt x="2896" y="3436"/>
                  </a:lnTo>
                  <a:lnTo>
                    <a:pt x="2780" y="3567"/>
                  </a:lnTo>
                  <a:lnTo>
                    <a:pt x="2670" y="3675"/>
                  </a:lnTo>
                  <a:lnTo>
                    <a:pt x="2670" y="3675"/>
                  </a:lnTo>
                  <a:lnTo>
                    <a:pt x="2590" y="3734"/>
                  </a:lnTo>
                  <a:lnTo>
                    <a:pt x="2489" y="3799"/>
                  </a:lnTo>
                  <a:lnTo>
                    <a:pt x="2358" y="3872"/>
                  </a:lnTo>
                  <a:lnTo>
                    <a:pt x="2206" y="3937"/>
                  </a:lnTo>
                  <a:lnTo>
                    <a:pt x="2024" y="3995"/>
                  </a:lnTo>
                  <a:lnTo>
                    <a:pt x="1923" y="4024"/>
                  </a:lnTo>
                  <a:lnTo>
                    <a:pt x="1821" y="4046"/>
                  </a:lnTo>
                  <a:lnTo>
                    <a:pt x="1705" y="4068"/>
                  </a:lnTo>
                  <a:lnTo>
                    <a:pt x="1589" y="4075"/>
                  </a:lnTo>
                  <a:lnTo>
                    <a:pt x="1466" y="4090"/>
                  </a:lnTo>
                  <a:lnTo>
                    <a:pt x="1342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754" y="3487"/>
                  </a:moveTo>
                  <a:lnTo>
                    <a:pt x="1371" y="3487"/>
                  </a:lnTo>
                  <a:lnTo>
                    <a:pt x="1371" y="3487"/>
                  </a:lnTo>
                  <a:lnTo>
                    <a:pt x="1487" y="3480"/>
                  </a:lnTo>
                  <a:lnTo>
                    <a:pt x="1604" y="3465"/>
                  </a:lnTo>
                  <a:lnTo>
                    <a:pt x="1720" y="3436"/>
                  </a:lnTo>
                  <a:lnTo>
                    <a:pt x="1829" y="3400"/>
                  </a:lnTo>
                  <a:lnTo>
                    <a:pt x="1930" y="3341"/>
                  </a:lnTo>
                  <a:lnTo>
                    <a:pt x="2024" y="3283"/>
                  </a:lnTo>
                  <a:lnTo>
                    <a:pt x="2119" y="3203"/>
                  </a:lnTo>
                  <a:lnTo>
                    <a:pt x="2199" y="3123"/>
                  </a:lnTo>
                  <a:lnTo>
                    <a:pt x="2279" y="3021"/>
                  </a:lnTo>
                  <a:lnTo>
                    <a:pt x="2351" y="2913"/>
                  </a:lnTo>
                  <a:lnTo>
                    <a:pt x="2409" y="2790"/>
                  </a:lnTo>
                  <a:lnTo>
                    <a:pt x="2460" y="2659"/>
                  </a:lnTo>
                  <a:lnTo>
                    <a:pt x="2497" y="2513"/>
                  </a:lnTo>
                  <a:lnTo>
                    <a:pt x="2533" y="2361"/>
                  </a:lnTo>
                  <a:lnTo>
                    <a:pt x="2547" y="2187"/>
                  </a:lnTo>
                  <a:lnTo>
                    <a:pt x="2554" y="2012"/>
                  </a:lnTo>
                  <a:lnTo>
                    <a:pt x="2554" y="2012"/>
                  </a:lnTo>
                  <a:lnTo>
                    <a:pt x="2547" y="1874"/>
                  </a:lnTo>
                  <a:lnTo>
                    <a:pt x="2533" y="1736"/>
                  </a:lnTo>
                  <a:lnTo>
                    <a:pt x="2511" y="1598"/>
                  </a:lnTo>
                  <a:lnTo>
                    <a:pt x="2482" y="1474"/>
                  </a:lnTo>
                  <a:lnTo>
                    <a:pt x="2438" y="1344"/>
                  </a:lnTo>
                  <a:lnTo>
                    <a:pt x="2395" y="1228"/>
                  </a:lnTo>
                  <a:lnTo>
                    <a:pt x="2337" y="1120"/>
                  </a:lnTo>
                  <a:lnTo>
                    <a:pt x="2271" y="1018"/>
                  </a:lnTo>
                  <a:lnTo>
                    <a:pt x="2191" y="923"/>
                  </a:lnTo>
                  <a:lnTo>
                    <a:pt x="2112" y="836"/>
                  </a:lnTo>
                  <a:lnTo>
                    <a:pt x="2024" y="764"/>
                  </a:lnTo>
                  <a:lnTo>
                    <a:pt x="1923" y="698"/>
                  </a:lnTo>
                  <a:lnTo>
                    <a:pt x="1821" y="647"/>
                  </a:lnTo>
                  <a:lnTo>
                    <a:pt x="1705" y="611"/>
                  </a:lnTo>
                  <a:lnTo>
                    <a:pt x="1582" y="589"/>
                  </a:lnTo>
                  <a:lnTo>
                    <a:pt x="1458" y="582"/>
                  </a:lnTo>
                  <a:lnTo>
                    <a:pt x="754" y="582"/>
                  </a:lnTo>
                  <a:lnTo>
                    <a:pt x="754" y="348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26" name="Freeform 7"/>
            <p:cNvSpPr>
              <a:spLocks noChangeArrowheads="1"/>
            </p:cNvSpPr>
            <p:nvPr/>
          </p:nvSpPr>
          <p:spPr bwMode="gray">
            <a:xfrm>
              <a:off x="7521575" y="3257550"/>
              <a:ext cx="957263" cy="1473200"/>
            </a:xfrm>
            <a:custGeom>
              <a:avLst/>
              <a:gdLst>
                <a:gd name="T0" fmla="*/ 0 w 2658"/>
                <a:gd name="T1" fmla="*/ 4090 h 4091"/>
                <a:gd name="T2" fmla="*/ 0 w 2658"/>
                <a:gd name="T3" fmla="*/ 0 h 4091"/>
                <a:gd name="T4" fmla="*/ 2635 w 2658"/>
                <a:gd name="T5" fmla="*/ 0 h 4091"/>
                <a:gd name="T6" fmla="*/ 2635 w 2658"/>
                <a:gd name="T7" fmla="*/ 603 h 4091"/>
                <a:gd name="T8" fmla="*/ 741 w 2658"/>
                <a:gd name="T9" fmla="*/ 603 h 4091"/>
                <a:gd name="T10" fmla="*/ 741 w 2658"/>
                <a:gd name="T11" fmla="*/ 1714 h 4091"/>
                <a:gd name="T12" fmla="*/ 2258 w 2658"/>
                <a:gd name="T13" fmla="*/ 1714 h 4091"/>
                <a:gd name="T14" fmla="*/ 2258 w 2658"/>
                <a:gd name="T15" fmla="*/ 2310 h 4091"/>
                <a:gd name="T16" fmla="*/ 741 w 2658"/>
                <a:gd name="T17" fmla="*/ 2310 h 4091"/>
                <a:gd name="T18" fmla="*/ 741 w 2658"/>
                <a:gd name="T19" fmla="*/ 3457 h 4091"/>
                <a:gd name="T20" fmla="*/ 2657 w 2658"/>
                <a:gd name="T21" fmla="*/ 3457 h 4091"/>
                <a:gd name="T22" fmla="*/ 2657 w 2658"/>
                <a:gd name="T23" fmla="*/ 4090 h 4091"/>
                <a:gd name="T24" fmla="*/ 0 w 2658"/>
                <a:gd name="T25" fmla="*/ 4090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8" h="4091">
                  <a:moveTo>
                    <a:pt x="0" y="4090"/>
                  </a:moveTo>
                  <a:lnTo>
                    <a:pt x="0" y="0"/>
                  </a:lnTo>
                  <a:lnTo>
                    <a:pt x="2635" y="0"/>
                  </a:lnTo>
                  <a:lnTo>
                    <a:pt x="2635" y="603"/>
                  </a:lnTo>
                  <a:lnTo>
                    <a:pt x="741" y="603"/>
                  </a:lnTo>
                  <a:lnTo>
                    <a:pt x="741" y="1714"/>
                  </a:lnTo>
                  <a:lnTo>
                    <a:pt x="2258" y="1714"/>
                  </a:lnTo>
                  <a:lnTo>
                    <a:pt x="2258" y="2310"/>
                  </a:lnTo>
                  <a:lnTo>
                    <a:pt x="741" y="2310"/>
                  </a:lnTo>
                  <a:lnTo>
                    <a:pt x="741" y="3457"/>
                  </a:lnTo>
                  <a:lnTo>
                    <a:pt x="2657" y="3457"/>
                  </a:lnTo>
                  <a:lnTo>
                    <a:pt x="2657" y="4090"/>
                  </a:lnTo>
                  <a:lnTo>
                    <a:pt x="0" y="409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27" name="Freeform 8"/>
            <p:cNvSpPr>
              <a:spLocks noChangeArrowheads="1"/>
            </p:cNvSpPr>
            <p:nvPr/>
          </p:nvSpPr>
          <p:spPr bwMode="gray">
            <a:xfrm>
              <a:off x="9901238" y="2816225"/>
              <a:ext cx="190500" cy="192088"/>
            </a:xfrm>
            <a:custGeom>
              <a:avLst/>
              <a:gdLst>
                <a:gd name="T0" fmla="*/ 530 w 531"/>
                <a:gd name="T1" fmla="*/ 262 h 532"/>
                <a:gd name="T2" fmla="*/ 515 w 531"/>
                <a:gd name="T3" fmla="*/ 364 h 532"/>
                <a:gd name="T4" fmla="*/ 458 w 531"/>
                <a:gd name="T5" fmla="*/ 451 h 532"/>
                <a:gd name="T6" fmla="*/ 414 w 531"/>
                <a:gd name="T7" fmla="*/ 487 h 532"/>
                <a:gd name="T8" fmla="*/ 319 w 531"/>
                <a:gd name="T9" fmla="*/ 523 h 532"/>
                <a:gd name="T10" fmla="*/ 268 w 531"/>
                <a:gd name="T11" fmla="*/ 531 h 532"/>
                <a:gd name="T12" fmla="*/ 167 w 531"/>
                <a:gd name="T13" fmla="*/ 508 h 532"/>
                <a:gd name="T14" fmla="*/ 80 w 531"/>
                <a:gd name="T15" fmla="*/ 451 h 532"/>
                <a:gd name="T16" fmla="*/ 44 w 531"/>
                <a:gd name="T17" fmla="*/ 407 h 532"/>
                <a:gd name="T18" fmla="*/ 8 w 531"/>
                <a:gd name="T19" fmla="*/ 313 h 532"/>
                <a:gd name="T20" fmla="*/ 0 w 531"/>
                <a:gd name="T21" fmla="*/ 262 h 532"/>
                <a:gd name="T22" fmla="*/ 22 w 531"/>
                <a:gd name="T23" fmla="*/ 160 h 532"/>
                <a:gd name="T24" fmla="*/ 80 w 531"/>
                <a:gd name="T25" fmla="*/ 72 h 532"/>
                <a:gd name="T26" fmla="*/ 116 w 531"/>
                <a:gd name="T27" fmla="*/ 44 h 532"/>
                <a:gd name="T28" fmla="*/ 211 w 531"/>
                <a:gd name="T29" fmla="*/ 0 h 532"/>
                <a:gd name="T30" fmla="*/ 268 w 531"/>
                <a:gd name="T31" fmla="*/ 0 h 532"/>
                <a:gd name="T32" fmla="*/ 370 w 531"/>
                <a:gd name="T33" fmla="*/ 15 h 532"/>
                <a:gd name="T34" fmla="*/ 458 w 531"/>
                <a:gd name="T35" fmla="*/ 72 h 532"/>
                <a:gd name="T36" fmla="*/ 486 w 531"/>
                <a:gd name="T37" fmla="*/ 116 h 532"/>
                <a:gd name="T38" fmla="*/ 530 w 531"/>
                <a:gd name="T39" fmla="*/ 211 h 532"/>
                <a:gd name="T40" fmla="*/ 494 w 531"/>
                <a:gd name="T41" fmla="*/ 262 h 532"/>
                <a:gd name="T42" fmla="*/ 494 w 531"/>
                <a:gd name="T43" fmla="*/ 218 h 532"/>
                <a:gd name="T44" fmla="*/ 458 w 531"/>
                <a:gd name="T45" fmla="*/ 138 h 532"/>
                <a:gd name="T46" fmla="*/ 428 w 531"/>
                <a:gd name="T47" fmla="*/ 102 h 532"/>
                <a:gd name="T48" fmla="*/ 356 w 531"/>
                <a:gd name="T49" fmla="*/ 51 h 532"/>
                <a:gd name="T50" fmla="*/ 268 w 531"/>
                <a:gd name="T51" fmla="*/ 36 h 532"/>
                <a:gd name="T52" fmla="*/ 218 w 531"/>
                <a:gd name="T53" fmla="*/ 36 h 532"/>
                <a:gd name="T54" fmla="*/ 138 w 531"/>
                <a:gd name="T55" fmla="*/ 72 h 532"/>
                <a:gd name="T56" fmla="*/ 102 w 531"/>
                <a:gd name="T57" fmla="*/ 102 h 532"/>
                <a:gd name="T58" fmla="*/ 51 w 531"/>
                <a:gd name="T59" fmla="*/ 174 h 532"/>
                <a:gd name="T60" fmla="*/ 36 w 531"/>
                <a:gd name="T61" fmla="*/ 262 h 532"/>
                <a:gd name="T62" fmla="*/ 44 w 531"/>
                <a:gd name="T63" fmla="*/ 305 h 532"/>
                <a:gd name="T64" fmla="*/ 73 w 531"/>
                <a:gd name="T65" fmla="*/ 392 h 532"/>
                <a:gd name="T66" fmla="*/ 102 w 531"/>
                <a:gd name="T67" fmla="*/ 421 h 532"/>
                <a:gd name="T68" fmla="*/ 182 w 531"/>
                <a:gd name="T69" fmla="*/ 472 h 532"/>
                <a:gd name="T70" fmla="*/ 268 w 531"/>
                <a:gd name="T71" fmla="*/ 494 h 532"/>
                <a:gd name="T72" fmla="*/ 312 w 531"/>
                <a:gd name="T73" fmla="*/ 487 h 532"/>
                <a:gd name="T74" fmla="*/ 392 w 531"/>
                <a:gd name="T75" fmla="*/ 451 h 532"/>
                <a:gd name="T76" fmla="*/ 428 w 531"/>
                <a:gd name="T77" fmla="*/ 421 h 532"/>
                <a:gd name="T78" fmla="*/ 479 w 531"/>
                <a:gd name="T79" fmla="*/ 349 h 532"/>
                <a:gd name="T80" fmla="*/ 494 w 531"/>
                <a:gd name="T81" fmla="*/ 262 h 532"/>
                <a:gd name="T82" fmla="*/ 342 w 531"/>
                <a:gd name="T83" fmla="*/ 421 h 532"/>
                <a:gd name="T84" fmla="*/ 196 w 531"/>
                <a:gd name="T85" fmla="*/ 283 h 532"/>
                <a:gd name="T86" fmla="*/ 152 w 531"/>
                <a:gd name="T87" fmla="*/ 421 h 532"/>
                <a:gd name="T88" fmla="*/ 283 w 531"/>
                <a:gd name="T89" fmla="*/ 109 h 532"/>
                <a:gd name="T90" fmla="*/ 327 w 531"/>
                <a:gd name="T91" fmla="*/ 116 h 532"/>
                <a:gd name="T92" fmla="*/ 363 w 531"/>
                <a:gd name="T93" fmla="*/ 138 h 532"/>
                <a:gd name="T94" fmla="*/ 378 w 531"/>
                <a:gd name="T95" fmla="*/ 167 h 532"/>
                <a:gd name="T96" fmla="*/ 385 w 531"/>
                <a:gd name="T97" fmla="*/ 196 h 532"/>
                <a:gd name="T98" fmla="*/ 370 w 531"/>
                <a:gd name="T99" fmla="*/ 239 h 532"/>
                <a:gd name="T100" fmla="*/ 356 w 531"/>
                <a:gd name="T101" fmla="*/ 262 h 532"/>
                <a:gd name="T102" fmla="*/ 392 w 531"/>
                <a:gd name="T103" fmla="*/ 421 h 532"/>
                <a:gd name="T104" fmla="*/ 276 w 531"/>
                <a:gd name="T105" fmla="*/ 247 h 532"/>
                <a:gd name="T106" fmla="*/ 305 w 531"/>
                <a:gd name="T107" fmla="*/ 247 h 532"/>
                <a:gd name="T108" fmla="*/ 327 w 531"/>
                <a:gd name="T109" fmla="*/ 233 h 532"/>
                <a:gd name="T110" fmla="*/ 342 w 531"/>
                <a:gd name="T111" fmla="*/ 196 h 532"/>
                <a:gd name="T112" fmla="*/ 334 w 531"/>
                <a:gd name="T113" fmla="*/ 174 h 532"/>
                <a:gd name="T114" fmla="*/ 319 w 531"/>
                <a:gd name="T115" fmla="*/ 160 h 532"/>
                <a:gd name="T116" fmla="*/ 283 w 531"/>
                <a:gd name="T117" fmla="*/ 146 h 532"/>
                <a:gd name="T118" fmla="*/ 196 w 531"/>
                <a:gd name="T119" fmla="*/ 247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1" h="532">
                  <a:moveTo>
                    <a:pt x="530" y="262"/>
                  </a:moveTo>
                  <a:lnTo>
                    <a:pt x="530" y="262"/>
                  </a:lnTo>
                  <a:lnTo>
                    <a:pt x="530" y="313"/>
                  </a:lnTo>
                  <a:lnTo>
                    <a:pt x="515" y="364"/>
                  </a:lnTo>
                  <a:lnTo>
                    <a:pt x="486" y="407"/>
                  </a:lnTo>
                  <a:lnTo>
                    <a:pt x="458" y="451"/>
                  </a:lnTo>
                  <a:lnTo>
                    <a:pt x="458" y="451"/>
                  </a:lnTo>
                  <a:lnTo>
                    <a:pt x="414" y="487"/>
                  </a:lnTo>
                  <a:lnTo>
                    <a:pt x="370" y="508"/>
                  </a:lnTo>
                  <a:lnTo>
                    <a:pt x="319" y="523"/>
                  </a:lnTo>
                  <a:lnTo>
                    <a:pt x="268" y="531"/>
                  </a:lnTo>
                  <a:lnTo>
                    <a:pt x="268" y="531"/>
                  </a:lnTo>
                  <a:lnTo>
                    <a:pt x="211" y="523"/>
                  </a:lnTo>
                  <a:lnTo>
                    <a:pt x="167" y="508"/>
                  </a:lnTo>
                  <a:lnTo>
                    <a:pt x="116" y="487"/>
                  </a:lnTo>
                  <a:lnTo>
                    <a:pt x="80" y="451"/>
                  </a:lnTo>
                  <a:lnTo>
                    <a:pt x="80" y="451"/>
                  </a:lnTo>
                  <a:lnTo>
                    <a:pt x="44" y="407"/>
                  </a:lnTo>
                  <a:lnTo>
                    <a:pt x="22" y="364"/>
                  </a:lnTo>
                  <a:lnTo>
                    <a:pt x="8" y="313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8" y="211"/>
                  </a:lnTo>
                  <a:lnTo>
                    <a:pt x="22" y="160"/>
                  </a:lnTo>
                  <a:lnTo>
                    <a:pt x="44" y="116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116" y="44"/>
                  </a:lnTo>
                  <a:lnTo>
                    <a:pt x="167" y="15"/>
                  </a:lnTo>
                  <a:lnTo>
                    <a:pt x="211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319" y="0"/>
                  </a:lnTo>
                  <a:lnTo>
                    <a:pt x="370" y="15"/>
                  </a:lnTo>
                  <a:lnTo>
                    <a:pt x="414" y="44"/>
                  </a:lnTo>
                  <a:lnTo>
                    <a:pt x="458" y="72"/>
                  </a:lnTo>
                  <a:lnTo>
                    <a:pt x="458" y="72"/>
                  </a:lnTo>
                  <a:lnTo>
                    <a:pt x="486" y="116"/>
                  </a:lnTo>
                  <a:lnTo>
                    <a:pt x="515" y="160"/>
                  </a:lnTo>
                  <a:lnTo>
                    <a:pt x="530" y="211"/>
                  </a:lnTo>
                  <a:lnTo>
                    <a:pt x="530" y="262"/>
                  </a:lnTo>
                  <a:close/>
                  <a:moveTo>
                    <a:pt x="494" y="262"/>
                  </a:moveTo>
                  <a:lnTo>
                    <a:pt x="494" y="262"/>
                  </a:lnTo>
                  <a:lnTo>
                    <a:pt x="494" y="218"/>
                  </a:lnTo>
                  <a:lnTo>
                    <a:pt x="479" y="174"/>
                  </a:lnTo>
                  <a:lnTo>
                    <a:pt x="458" y="138"/>
                  </a:lnTo>
                  <a:lnTo>
                    <a:pt x="428" y="102"/>
                  </a:lnTo>
                  <a:lnTo>
                    <a:pt x="428" y="102"/>
                  </a:lnTo>
                  <a:lnTo>
                    <a:pt x="392" y="72"/>
                  </a:lnTo>
                  <a:lnTo>
                    <a:pt x="356" y="51"/>
                  </a:lnTo>
                  <a:lnTo>
                    <a:pt x="312" y="36"/>
                  </a:lnTo>
                  <a:lnTo>
                    <a:pt x="268" y="36"/>
                  </a:lnTo>
                  <a:lnTo>
                    <a:pt x="268" y="36"/>
                  </a:lnTo>
                  <a:lnTo>
                    <a:pt x="218" y="36"/>
                  </a:lnTo>
                  <a:lnTo>
                    <a:pt x="182" y="51"/>
                  </a:lnTo>
                  <a:lnTo>
                    <a:pt x="138" y="72"/>
                  </a:lnTo>
                  <a:lnTo>
                    <a:pt x="102" y="102"/>
                  </a:lnTo>
                  <a:lnTo>
                    <a:pt x="102" y="102"/>
                  </a:lnTo>
                  <a:lnTo>
                    <a:pt x="73" y="138"/>
                  </a:lnTo>
                  <a:lnTo>
                    <a:pt x="51" y="174"/>
                  </a:lnTo>
                  <a:lnTo>
                    <a:pt x="44" y="218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44" y="305"/>
                  </a:lnTo>
                  <a:lnTo>
                    <a:pt x="51" y="349"/>
                  </a:lnTo>
                  <a:lnTo>
                    <a:pt x="73" y="392"/>
                  </a:lnTo>
                  <a:lnTo>
                    <a:pt x="102" y="421"/>
                  </a:lnTo>
                  <a:lnTo>
                    <a:pt x="102" y="421"/>
                  </a:lnTo>
                  <a:lnTo>
                    <a:pt x="138" y="451"/>
                  </a:lnTo>
                  <a:lnTo>
                    <a:pt x="182" y="472"/>
                  </a:lnTo>
                  <a:lnTo>
                    <a:pt x="218" y="487"/>
                  </a:lnTo>
                  <a:lnTo>
                    <a:pt x="268" y="494"/>
                  </a:lnTo>
                  <a:lnTo>
                    <a:pt x="268" y="494"/>
                  </a:lnTo>
                  <a:lnTo>
                    <a:pt x="312" y="487"/>
                  </a:lnTo>
                  <a:lnTo>
                    <a:pt x="356" y="472"/>
                  </a:lnTo>
                  <a:lnTo>
                    <a:pt x="392" y="451"/>
                  </a:lnTo>
                  <a:lnTo>
                    <a:pt x="428" y="421"/>
                  </a:lnTo>
                  <a:lnTo>
                    <a:pt x="428" y="421"/>
                  </a:lnTo>
                  <a:lnTo>
                    <a:pt x="458" y="392"/>
                  </a:lnTo>
                  <a:lnTo>
                    <a:pt x="479" y="349"/>
                  </a:lnTo>
                  <a:lnTo>
                    <a:pt x="494" y="305"/>
                  </a:lnTo>
                  <a:lnTo>
                    <a:pt x="494" y="262"/>
                  </a:lnTo>
                  <a:close/>
                  <a:moveTo>
                    <a:pt x="392" y="421"/>
                  </a:moveTo>
                  <a:lnTo>
                    <a:pt x="342" y="421"/>
                  </a:lnTo>
                  <a:lnTo>
                    <a:pt x="283" y="283"/>
                  </a:lnTo>
                  <a:lnTo>
                    <a:pt x="196" y="283"/>
                  </a:lnTo>
                  <a:lnTo>
                    <a:pt x="196" y="421"/>
                  </a:lnTo>
                  <a:lnTo>
                    <a:pt x="152" y="421"/>
                  </a:lnTo>
                  <a:lnTo>
                    <a:pt x="152" y="109"/>
                  </a:lnTo>
                  <a:lnTo>
                    <a:pt x="283" y="109"/>
                  </a:lnTo>
                  <a:lnTo>
                    <a:pt x="283" y="109"/>
                  </a:lnTo>
                  <a:lnTo>
                    <a:pt x="327" y="116"/>
                  </a:lnTo>
                  <a:lnTo>
                    <a:pt x="348" y="123"/>
                  </a:lnTo>
                  <a:lnTo>
                    <a:pt x="363" y="138"/>
                  </a:lnTo>
                  <a:lnTo>
                    <a:pt x="363" y="138"/>
                  </a:lnTo>
                  <a:lnTo>
                    <a:pt x="378" y="167"/>
                  </a:lnTo>
                  <a:lnTo>
                    <a:pt x="385" y="196"/>
                  </a:lnTo>
                  <a:lnTo>
                    <a:pt x="385" y="196"/>
                  </a:lnTo>
                  <a:lnTo>
                    <a:pt x="385" y="218"/>
                  </a:lnTo>
                  <a:lnTo>
                    <a:pt x="370" y="239"/>
                  </a:lnTo>
                  <a:lnTo>
                    <a:pt x="370" y="239"/>
                  </a:lnTo>
                  <a:lnTo>
                    <a:pt x="356" y="262"/>
                  </a:lnTo>
                  <a:lnTo>
                    <a:pt x="327" y="276"/>
                  </a:lnTo>
                  <a:lnTo>
                    <a:pt x="392" y="421"/>
                  </a:lnTo>
                  <a:close/>
                  <a:moveTo>
                    <a:pt x="196" y="247"/>
                  </a:moveTo>
                  <a:lnTo>
                    <a:pt x="276" y="247"/>
                  </a:lnTo>
                  <a:lnTo>
                    <a:pt x="276" y="247"/>
                  </a:lnTo>
                  <a:lnTo>
                    <a:pt x="305" y="247"/>
                  </a:lnTo>
                  <a:lnTo>
                    <a:pt x="327" y="233"/>
                  </a:lnTo>
                  <a:lnTo>
                    <a:pt x="327" y="233"/>
                  </a:lnTo>
                  <a:lnTo>
                    <a:pt x="334" y="218"/>
                  </a:lnTo>
                  <a:lnTo>
                    <a:pt x="342" y="196"/>
                  </a:lnTo>
                  <a:lnTo>
                    <a:pt x="342" y="196"/>
                  </a:lnTo>
                  <a:lnTo>
                    <a:pt x="334" y="174"/>
                  </a:lnTo>
                  <a:lnTo>
                    <a:pt x="319" y="160"/>
                  </a:lnTo>
                  <a:lnTo>
                    <a:pt x="319" y="160"/>
                  </a:lnTo>
                  <a:lnTo>
                    <a:pt x="305" y="152"/>
                  </a:lnTo>
                  <a:lnTo>
                    <a:pt x="283" y="146"/>
                  </a:lnTo>
                  <a:lnTo>
                    <a:pt x="196" y="146"/>
                  </a:lnTo>
                  <a:lnTo>
                    <a:pt x="196" y="24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28" name="Freeform 9"/>
            <p:cNvSpPr>
              <a:spLocks noChangeArrowheads="1"/>
            </p:cNvSpPr>
            <p:nvPr/>
          </p:nvSpPr>
          <p:spPr bwMode="gray">
            <a:xfrm>
              <a:off x="8504238" y="2857500"/>
              <a:ext cx="1392237" cy="1014413"/>
            </a:xfrm>
            <a:custGeom>
              <a:avLst/>
              <a:gdLst>
                <a:gd name="T0" fmla="*/ 3644 w 3869"/>
                <a:gd name="T1" fmla="*/ 1351 h 2819"/>
                <a:gd name="T2" fmla="*/ 3796 w 3869"/>
                <a:gd name="T3" fmla="*/ 1141 h 2819"/>
                <a:gd name="T4" fmla="*/ 3868 w 3869"/>
                <a:gd name="T5" fmla="*/ 887 h 2819"/>
                <a:gd name="T6" fmla="*/ 3868 w 3869"/>
                <a:gd name="T7" fmla="*/ 720 h 2819"/>
                <a:gd name="T8" fmla="*/ 3811 w 3869"/>
                <a:gd name="T9" fmla="*/ 487 h 2819"/>
                <a:gd name="T10" fmla="*/ 3687 w 3869"/>
                <a:gd name="T11" fmla="*/ 291 h 2819"/>
                <a:gd name="T12" fmla="*/ 3520 w 3869"/>
                <a:gd name="T13" fmla="*/ 138 h 2819"/>
                <a:gd name="T14" fmla="*/ 3310 w 3869"/>
                <a:gd name="T15" fmla="*/ 36 h 2819"/>
                <a:gd name="T16" fmla="*/ 3078 w 3869"/>
                <a:gd name="T17" fmla="*/ 0 h 2819"/>
                <a:gd name="T18" fmla="*/ 146 w 3869"/>
                <a:gd name="T19" fmla="*/ 146 h 2819"/>
                <a:gd name="T20" fmla="*/ 581 w 3869"/>
                <a:gd name="T21" fmla="*/ 531 h 2819"/>
                <a:gd name="T22" fmla="*/ 1002 w 3869"/>
                <a:gd name="T23" fmla="*/ 843 h 2819"/>
                <a:gd name="T24" fmla="*/ 1401 w 3869"/>
                <a:gd name="T25" fmla="*/ 1083 h 2819"/>
                <a:gd name="T26" fmla="*/ 2127 w 3869"/>
                <a:gd name="T27" fmla="*/ 1410 h 2819"/>
                <a:gd name="T28" fmla="*/ 1655 w 3869"/>
                <a:gd name="T29" fmla="*/ 1606 h 2819"/>
                <a:gd name="T30" fmla="*/ 1133 w 3869"/>
                <a:gd name="T31" fmla="*/ 1889 h 2819"/>
                <a:gd name="T32" fmla="*/ 719 w 3869"/>
                <a:gd name="T33" fmla="*/ 2180 h 2819"/>
                <a:gd name="T34" fmla="*/ 290 w 3869"/>
                <a:gd name="T35" fmla="*/ 2535 h 2819"/>
                <a:gd name="T36" fmla="*/ 3078 w 3869"/>
                <a:gd name="T37" fmla="*/ 2818 h 2819"/>
                <a:gd name="T38" fmla="*/ 3237 w 3869"/>
                <a:gd name="T39" fmla="*/ 2803 h 2819"/>
                <a:gd name="T40" fmla="*/ 3455 w 3869"/>
                <a:gd name="T41" fmla="*/ 2723 h 2819"/>
                <a:gd name="T42" fmla="*/ 3636 w 3869"/>
                <a:gd name="T43" fmla="*/ 2585 h 2819"/>
                <a:gd name="T44" fmla="*/ 3775 w 3869"/>
                <a:gd name="T45" fmla="*/ 2404 h 2819"/>
                <a:gd name="T46" fmla="*/ 3854 w 3869"/>
                <a:gd name="T47" fmla="*/ 2187 h 2819"/>
                <a:gd name="T48" fmla="*/ 3868 w 3869"/>
                <a:gd name="T49" fmla="*/ 2027 h 2819"/>
                <a:gd name="T50" fmla="*/ 3825 w 3869"/>
                <a:gd name="T51" fmla="*/ 1758 h 2819"/>
                <a:gd name="T52" fmla="*/ 3701 w 3869"/>
                <a:gd name="T53" fmla="*/ 1533 h 2819"/>
                <a:gd name="T54" fmla="*/ 3034 w 3869"/>
                <a:gd name="T55" fmla="*/ 2390 h 2819"/>
                <a:gd name="T56" fmla="*/ 1452 w 3869"/>
                <a:gd name="T57" fmla="*/ 2216 h 2819"/>
                <a:gd name="T58" fmla="*/ 2062 w 3869"/>
                <a:gd name="T59" fmla="*/ 1889 h 2819"/>
                <a:gd name="T60" fmla="*/ 2402 w 3869"/>
                <a:gd name="T61" fmla="*/ 1758 h 2819"/>
                <a:gd name="T62" fmla="*/ 2729 w 3869"/>
                <a:gd name="T63" fmla="*/ 1685 h 2819"/>
                <a:gd name="T64" fmla="*/ 3034 w 3869"/>
                <a:gd name="T65" fmla="*/ 1657 h 2819"/>
                <a:gd name="T66" fmla="*/ 3179 w 3869"/>
                <a:gd name="T67" fmla="*/ 1685 h 2819"/>
                <a:gd name="T68" fmla="*/ 3339 w 3869"/>
                <a:gd name="T69" fmla="*/ 1824 h 2819"/>
                <a:gd name="T70" fmla="*/ 3404 w 3869"/>
                <a:gd name="T71" fmla="*/ 2027 h 2819"/>
                <a:gd name="T72" fmla="*/ 3376 w 3869"/>
                <a:gd name="T73" fmla="*/ 2165 h 2819"/>
                <a:gd name="T74" fmla="*/ 3237 w 3869"/>
                <a:gd name="T75" fmla="*/ 2325 h 2819"/>
                <a:gd name="T76" fmla="*/ 3034 w 3869"/>
                <a:gd name="T77" fmla="*/ 2390 h 2819"/>
                <a:gd name="T78" fmla="*/ 2940 w 3869"/>
                <a:gd name="T79" fmla="*/ 1162 h 2819"/>
                <a:gd name="T80" fmla="*/ 2620 w 3869"/>
                <a:gd name="T81" fmla="*/ 1119 h 2819"/>
                <a:gd name="T82" fmla="*/ 2294 w 3869"/>
                <a:gd name="T83" fmla="*/ 1025 h 2819"/>
                <a:gd name="T84" fmla="*/ 1946 w 3869"/>
                <a:gd name="T85" fmla="*/ 879 h 2819"/>
                <a:gd name="T86" fmla="*/ 1198 w 3869"/>
                <a:gd name="T87" fmla="*/ 436 h 2819"/>
                <a:gd name="T88" fmla="*/ 3114 w 3869"/>
                <a:gd name="T89" fmla="*/ 443 h 2819"/>
                <a:gd name="T90" fmla="*/ 3295 w 3869"/>
                <a:gd name="T91" fmla="*/ 538 h 2819"/>
                <a:gd name="T92" fmla="*/ 3397 w 3869"/>
                <a:gd name="T93" fmla="*/ 726 h 2819"/>
                <a:gd name="T94" fmla="*/ 3397 w 3869"/>
                <a:gd name="T95" fmla="*/ 872 h 2819"/>
                <a:gd name="T96" fmla="*/ 3295 w 3869"/>
                <a:gd name="T97" fmla="*/ 1054 h 2819"/>
                <a:gd name="T98" fmla="*/ 3114 w 3869"/>
                <a:gd name="T99" fmla="*/ 1155 h 2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69" h="2819">
                  <a:moveTo>
                    <a:pt x="3585" y="1410"/>
                  </a:moveTo>
                  <a:lnTo>
                    <a:pt x="3585" y="1410"/>
                  </a:lnTo>
                  <a:lnTo>
                    <a:pt x="3644" y="1351"/>
                  </a:lnTo>
                  <a:lnTo>
                    <a:pt x="3701" y="1286"/>
                  </a:lnTo>
                  <a:lnTo>
                    <a:pt x="3752" y="1221"/>
                  </a:lnTo>
                  <a:lnTo>
                    <a:pt x="3796" y="1141"/>
                  </a:lnTo>
                  <a:lnTo>
                    <a:pt x="3825" y="1061"/>
                  </a:lnTo>
                  <a:lnTo>
                    <a:pt x="3854" y="974"/>
                  </a:lnTo>
                  <a:lnTo>
                    <a:pt x="3868" y="887"/>
                  </a:lnTo>
                  <a:lnTo>
                    <a:pt x="3868" y="800"/>
                  </a:lnTo>
                  <a:lnTo>
                    <a:pt x="3868" y="800"/>
                  </a:lnTo>
                  <a:lnTo>
                    <a:pt x="3868" y="720"/>
                  </a:lnTo>
                  <a:lnTo>
                    <a:pt x="3854" y="639"/>
                  </a:lnTo>
                  <a:lnTo>
                    <a:pt x="3840" y="559"/>
                  </a:lnTo>
                  <a:lnTo>
                    <a:pt x="3811" y="487"/>
                  </a:lnTo>
                  <a:lnTo>
                    <a:pt x="3775" y="422"/>
                  </a:lnTo>
                  <a:lnTo>
                    <a:pt x="3738" y="349"/>
                  </a:lnTo>
                  <a:lnTo>
                    <a:pt x="3687" y="291"/>
                  </a:lnTo>
                  <a:lnTo>
                    <a:pt x="3636" y="233"/>
                  </a:lnTo>
                  <a:lnTo>
                    <a:pt x="3585" y="182"/>
                  </a:lnTo>
                  <a:lnTo>
                    <a:pt x="3520" y="138"/>
                  </a:lnTo>
                  <a:lnTo>
                    <a:pt x="3455" y="95"/>
                  </a:lnTo>
                  <a:lnTo>
                    <a:pt x="3390" y="66"/>
                  </a:lnTo>
                  <a:lnTo>
                    <a:pt x="3310" y="36"/>
                  </a:lnTo>
                  <a:lnTo>
                    <a:pt x="3237" y="15"/>
                  </a:lnTo>
                  <a:lnTo>
                    <a:pt x="3158" y="7"/>
                  </a:lnTo>
                  <a:lnTo>
                    <a:pt x="307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6" y="146"/>
                  </a:lnTo>
                  <a:lnTo>
                    <a:pt x="290" y="284"/>
                  </a:lnTo>
                  <a:lnTo>
                    <a:pt x="436" y="407"/>
                  </a:lnTo>
                  <a:lnTo>
                    <a:pt x="581" y="531"/>
                  </a:lnTo>
                  <a:lnTo>
                    <a:pt x="719" y="639"/>
                  </a:lnTo>
                  <a:lnTo>
                    <a:pt x="864" y="741"/>
                  </a:lnTo>
                  <a:lnTo>
                    <a:pt x="1002" y="843"/>
                  </a:lnTo>
                  <a:lnTo>
                    <a:pt x="1133" y="930"/>
                  </a:lnTo>
                  <a:lnTo>
                    <a:pt x="1270" y="1010"/>
                  </a:lnTo>
                  <a:lnTo>
                    <a:pt x="1401" y="1083"/>
                  </a:lnTo>
                  <a:lnTo>
                    <a:pt x="1655" y="1221"/>
                  </a:lnTo>
                  <a:lnTo>
                    <a:pt x="1895" y="1323"/>
                  </a:lnTo>
                  <a:lnTo>
                    <a:pt x="2127" y="1410"/>
                  </a:lnTo>
                  <a:lnTo>
                    <a:pt x="2127" y="1410"/>
                  </a:lnTo>
                  <a:lnTo>
                    <a:pt x="1895" y="1497"/>
                  </a:lnTo>
                  <a:lnTo>
                    <a:pt x="1655" y="1606"/>
                  </a:lnTo>
                  <a:lnTo>
                    <a:pt x="1401" y="1736"/>
                  </a:lnTo>
                  <a:lnTo>
                    <a:pt x="1270" y="1809"/>
                  </a:lnTo>
                  <a:lnTo>
                    <a:pt x="1133" y="1889"/>
                  </a:lnTo>
                  <a:lnTo>
                    <a:pt x="1002" y="1983"/>
                  </a:lnTo>
                  <a:lnTo>
                    <a:pt x="864" y="2078"/>
                  </a:lnTo>
                  <a:lnTo>
                    <a:pt x="719" y="2180"/>
                  </a:lnTo>
                  <a:lnTo>
                    <a:pt x="581" y="2288"/>
                  </a:lnTo>
                  <a:lnTo>
                    <a:pt x="436" y="2412"/>
                  </a:lnTo>
                  <a:lnTo>
                    <a:pt x="290" y="2535"/>
                  </a:lnTo>
                  <a:lnTo>
                    <a:pt x="146" y="2672"/>
                  </a:lnTo>
                  <a:lnTo>
                    <a:pt x="0" y="2818"/>
                  </a:lnTo>
                  <a:lnTo>
                    <a:pt x="3078" y="2818"/>
                  </a:lnTo>
                  <a:lnTo>
                    <a:pt x="3078" y="2818"/>
                  </a:lnTo>
                  <a:lnTo>
                    <a:pt x="3158" y="2818"/>
                  </a:lnTo>
                  <a:lnTo>
                    <a:pt x="3237" y="2803"/>
                  </a:lnTo>
                  <a:lnTo>
                    <a:pt x="3310" y="2782"/>
                  </a:lnTo>
                  <a:lnTo>
                    <a:pt x="3390" y="2760"/>
                  </a:lnTo>
                  <a:lnTo>
                    <a:pt x="3455" y="2723"/>
                  </a:lnTo>
                  <a:lnTo>
                    <a:pt x="3520" y="2680"/>
                  </a:lnTo>
                  <a:lnTo>
                    <a:pt x="3585" y="2636"/>
                  </a:lnTo>
                  <a:lnTo>
                    <a:pt x="3636" y="2585"/>
                  </a:lnTo>
                  <a:lnTo>
                    <a:pt x="3687" y="2529"/>
                  </a:lnTo>
                  <a:lnTo>
                    <a:pt x="3738" y="2470"/>
                  </a:lnTo>
                  <a:lnTo>
                    <a:pt x="3775" y="2404"/>
                  </a:lnTo>
                  <a:lnTo>
                    <a:pt x="3811" y="2332"/>
                  </a:lnTo>
                  <a:lnTo>
                    <a:pt x="3840" y="2260"/>
                  </a:lnTo>
                  <a:lnTo>
                    <a:pt x="3854" y="2187"/>
                  </a:lnTo>
                  <a:lnTo>
                    <a:pt x="3868" y="2107"/>
                  </a:lnTo>
                  <a:lnTo>
                    <a:pt x="3868" y="2027"/>
                  </a:lnTo>
                  <a:lnTo>
                    <a:pt x="3868" y="2027"/>
                  </a:lnTo>
                  <a:lnTo>
                    <a:pt x="3868" y="1932"/>
                  </a:lnTo>
                  <a:lnTo>
                    <a:pt x="3854" y="1845"/>
                  </a:lnTo>
                  <a:lnTo>
                    <a:pt x="3825" y="1758"/>
                  </a:lnTo>
                  <a:lnTo>
                    <a:pt x="3796" y="1678"/>
                  </a:lnTo>
                  <a:lnTo>
                    <a:pt x="3752" y="1606"/>
                  </a:lnTo>
                  <a:lnTo>
                    <a:pt x="3701" y="1533"/>
                  </a:lnTo>
                  <a:lnTo>
                    <a:pt x="3644" y="1467"/>
                  </a:lnTo>
                  <a:lnTo>
                    <a:pt x="3585" y="1410"/>
                  </a:lnTo>
                  <a:close/>
                  <a:moveTo>
                    <a:pt x="3034" y="2390"/>
                  </a:moveTo>
                  <a:lnTo>
                    <a:pt x="1198" y="2390"/>
                  </a:lnTo>
                  <a:lnTo>
                    <a:pt x="1198" y="2390"/>
                  </a:lnTo>
                  <a:lnTo>
                    <a:pt x="1452" y="2216"/>
                  </a:lnTo>
                  <a:lnTo>
                    <a:pt x="1706" y="2070"/>
                  </a:lnTo>
                  <a:lnTo>
                    <a:pt x="1946" y="1940"/>
                  </a:lnTo>
                  <a:lnTo>
                    <a:pt x="2062" y="1889"/>
                  </a:lnTo>
                  <a:lnTo>
                    <a:pt x="2178" y="1838"/>
                  </a:lnTo>
                  <a:lnTo>
                    <a:pt x="2294" y="1795"/>
                  </a:lnTo>
                  <a:lnTo>
                    <a:pt x="2402" y="1758"/>
                  </a:lnTo>
                  <a:lnTo>
                    <a:pt x="2512" y="1729"/>
                  </a:lnTo>
                  <a:lnTo>
                    <a:pt x="2620" y="1708"/>
                  </a:lnTo>
                  <a:lnTo>
                    <a:pt x="2729" y="1685"/>
                  </a:lnTo>
                  <a:lnTo>
                    <a:pt x="2831" y="1671"/>
                  </a:lnTo>
                  <a:lnTo>
                    <a:pt x="2940" y="1664"/>
                  </a:lnTo>
                  <a:lnTo>
                    <a:pt x="3034" y="1657"/>
                  </a:lnTo>
                  <a:lnTo>
                    <a:pt x="3034" y="1657"/>
                  </a:lnTo>
                  <a:lnTo>
                    <a:pt x="3114" y="1664"/>
                  </a:lnTo>
                  <a:lnTo>
                    <a:pt x="3179" y="1685"/>
                  </a:lnTo>
                  <a:lnTo>
                    <a:pt x="3237" y="1722"/>
                  </a:lnTo>
                  <a:lnTo>
                    <a:pt x="3295" y="1765"/>
                  </a:lnTo>
                  <a:lnTo>
                    <a:pt x="3339" y="1824"/>
                  </a:lnTo>
                  <a:lnTo>
                    <a:pt x="3376" y="1882"/>
                  </a:lnTo>
                  <a:lnTo>
                    <a:pt x="3397" y="1954"/>
                  </a:lnTo>
                  <a:lnTo>
                    <a:pt x="3404" y="2027"/>
                  </a:lnTo>
                  <a:lnTo>
                    <a:pt x="3404" y="2027"/>
                  </a:lnTo>
                  <a:lnTo>
                    <a:pt x="3397" y="2100"/>
                  </a:lnTo>
                  <a:lnTo>
                    <a:pt x="3376" y="2165"/>
                  </a:lnTo>
                  <a:lnTo>
                    <a:pt x="3339" y="2231"/>
                  </a:lnTo>
                  <a:lnTo>
                    <a:pt x="3295" y="2281"/>
                  </a:lnTo>
                  <a:lnTo>
                    <a:pt x="3237" y="2325"/>
                  </a:lnTo>
                  <a:lnTo>
                    <a:pt x="3179" y="2361"/>
                  </a:lnTo>
                  <a:lnTo>
                    <a:pt x="3114" y="2383"/>
                  </a:lnTo>
                  <a:lnTo>
                    <a:pt x="3034" y="2390"/>
                  </a:lnTo>
                  <a:close/>
                  <a:moveTo>
                    <a:pt x="3034" y="1162"/>
                  </a:moveTo>
                  <a:lnTo>
                    <a:pt x="3034" y="1162"/>
                  </a:lnTo>
                  <a:lnTo>
                    <a:pt x="2940" y="1162"/>
                  </a:lnTo>
                  <a:lnTo>
                    <a:pt x="2831" y="1148"/>
                  </a:lnTo>
                  <a:lnTo>
                    <a:pt x="2729" y="1134"/>
                  </a:lnTo>
                  <a:lnTo>
                    <a:pt x="2620" y="1119"/>
                  </a:lnTo>
                  <a:lnTo>
                    <a:pt x="2512" y="1090"/>
                  </a:lnTo>
                  <a:lnTo>
                    <a:pt x="2402" y="1061"/>
                  </a:lnTo>
                  <a:lnTo>
                    <a:pt x="2294" y="1025"/>
                  </a:lnTo>
                  <a:lnTo>
                    <a:pt x="2178" y="981"/>
                  </a:lnTo>
                  <a:lnTo>
                    <a:pt x="2062" y="930"/>
                  </a:lnTo>
                  <a:lnTo>
                    <a:pt x="1946" y="879"/>
                  </a:lnTo>
                  <a:lnTo>
                    <a:pt x="1706" y="756"/>
                  </a:lnTo>
                  <a:lnTo>
                    <a:pt x="1452" y="603"/>
                  </a:lnTo>
                  <a:lnTo>
                    <a:pt x="1198" y="436"/>
                  </a:lnTo>
                  <a:lnTo>
                    <a:pt x="3034" y="436"/>
                  </a:lnTo>
                  <a:lnTo>
                    <a:pt x="3034" y="436"/>
                  </a:lnTo>
                  <a:lnTo>
                    <a:pt x="3114" y="443"/>
                  </a:lnTo>
                  <a:lnTo>
                    <a:pt x="3179" y="458"/>
                  </a:lnTo>
                  <a:lnTo>
                    <a:pt x="3237" y="494"/>
                  </a:lnTo>
                  <a:lnTo>
                    <a:pt x="3295" y="538"/>
                  </a:lnTo>
                  <a:lnTo>
                    <a:pt x="3339" y="596"/>
                  </a:lnTo>
                  <a:lnTo>
                    <a:pt x="3376" y="654"/>
                  </a:lnTo>
                  <a:lnTo>
                    <a:pt x="3397" y="726"/>
                  </a:lnTo>
                  <a:lnTo>
                    <a:pt x="3404" y="800"/>
                  </a:lnTo>
                  <a:lnTo>
                    <a:pt x="3404" y="800"/>
                  </a:lnTo>
                  <a:lnTo>
                    <a:pt x="3397" y="872"/>
                  </a:lnTo>
                  <a:lnTo>
                    <a:pt x="3376" y="938"/>
                  </a:lnTo>
                  <a:lnTo>
                    <a:pt x="3339" y="1003"/>
                  </a:lnTo>
                  <a:lnTo>
                    <a:pt x="3295" y="1054"/>
                  </a:lnTo>
                  <a:lnTo>
                    <a:pt x="3237" y="1097"/>
                  </a:lnTo>
                  <a:lnTo>
                    <a:pt x="3179" y="1134"/>
                  </a:lnTo>
                  <a:lnTo>
                    <a:pt x="3114" y="1155"/>
                  </a:lnTo>
                  <a:lnTo>
                    <a:pt x="3034" y="116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</p:grpSp>
      <p:sp>
        <p:nvSpPr>
          <p:cNvPr id="8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6358771" y="6541471"/>
            <a:ext cx="5320861" cy="137980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marL="0" marR="0" indent="0" algn="r" defTabSz="12189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33" cap="none" spc="-27" baseline="0">
                <a:solidFill>
                  <a:schemeClr val="bg1">
                    <a:alpha val="75000"/>
                  </a:schemeClr>
                </a:solidFill>
                <a:latin typeface="Dual 400" panose="02000603000000020004" pitchFamily="2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6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Lines2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4" name="Group 83"/>
          <p:cNvGrpSpPr/>
          <p:nvPr/>
        </p:nvGrpSpPr>
        <p:grpSpPr bwMode="gray">
          <a:xfrm>
            <a:off x="10020630" y="549297"/>
            <a:ext cx="1717225" cy="329976"/>
            <a:chOff x="12700" y="2816225"/>
            <a:chExt cx="10079038" cy="1936750"/>
          </a:xfrm>
          <a:solidFill>
            <a:schemeClr val="bg1"/>
          </a:solidFill>
        </p:grpSpPr>
        <p:sp>
          <p:nvSpPr>
            <p:cNvPr id="85" name="Freeform 1"/>
            <p:cNvSpPr>
              <a:spLocks noChangeArrowheads="1"/>
            </p:cNvSpPr>
            <p:nvPr/>
          </p:nvSpPr>
          <p:spPr bwMode="gray">
            <a:xfrm>
              <a:off x="12700" y="3257550"/>
              <a:ext cx="1096963" cy="1473200"/>
            </a:xfrm>
            <a:custGeom>
              <a:avLst/>
              <a:gdLst>
                <a:gd name="T0" fmla="*/ 1589 w 3049"/>
                <a:gd name="T1" fmla="*/ 0 h 4091"/>
                <a:gd name="T2" fmla="*/ 1996 w 3049"/>
                <a:gd name="T3" fmla="*/ 23 h 4091"/>
                <a:gd name="T4" fmla="*/ 2294 w 3049"/>
                <a:gd name="T5" fmla="*/ 95 h 4091"/>
                <a:gd name="T6" fmla="*/ 2503 w 3049"/>
                <a:gd name="T7" fmla="*/ 212 h 4091"/>
                <a:gd name="T8" fmla="*/ 2693 w 3049"/>
                <a:gd name="T9" fmla="*/ 393 h 4091"/>
                <a:gd name="T10" fmla="*/ 2809 w 3049"/>
                <a:gd name="T11" fmla="*/ 567 h 4091"/>
                <a:gd name="T12" fmla="*/ 2896 w 3049"/>
                <a:gd name="T13" fmla="*/ 821 h 4091"/>
                <a:gd name="T14" fmla="*/ 2917 w 3049"/>
                <a:gd name="T15" fmla="*/ 1061 h 4091"/>
                <a:gd name="T16" fmla="*/ 2910 w 3049"/>
                <a:gd name="T17" fmla="*/ 1228 h 4091"/>
                <a:gd name="T18" fmla="*/ 2860 w 3049"/>
                <a:gd name="T19" fmla="*/ 1424 h 4091"/>
                <a:gd name="T20" fmla="*/ 2736 w 3049"/>
                <a:gd name="T21" fmla="*/ 1641 h 4091"/>
                <a:gd name="T22" fmla="*/ 2518 w 3049"/>
                <a:gd name="T23" fmla="*/ 1838 h 4091"/>
                <a:gd name="T24" fmla="*/ 2178 w 3049"/>
                <a:gd name="T25" fmla="*/ 1976 h 4091"/>
                <a:gd name="T26" fmla="*/ 2395 w 3049"/>
                <a:gd name="T27" fmla="*/ 2026 h 4091"/>
                <a:gd name="T28" fmla="*/ 2649 w 3049"/>
                <a:gd name="T29" fmla="*/ 2157 h 4091"/>
                <a:gd name="T30" fmla="*/ 2816 w 3049"/>
                <a:gd name="T31" fmla="*/ 2303 h 4091"/>
                <a:gd name="T32" fmla="*/ 2976 w 3049"/>
                <a:gd name="T33" fmla="*/ 2564 h 4091"/>
                <a:gd name="T34" fmla="*/ 3041 w 3049"/>
                <a:gd name="T35" fmla="*/ 2826 h 4091"/>
                <a:gd name="T36" fmla="*/ 3048 w 3049"/>
                <a:gd name="T37" fmla="*/ 2970 h 4091"/>
                <a:gd name="T38" fmla="*/ 3005 w 3049"/>
                <a:gd name="T39" fmla="*/ 3313 h 4091"/>
                <a:gd name="T40" fmla="*/ 2860 w 3049"/>
                <a:gd name="T41" fmla="*/ 3624 h 4091"/>
                <a:gd name="T42" fmla="*/ 2722 w 3049"/>
                <a:gd name="T43" fmla="*/ 3791 h 4091"/>
                <a:gd name="T44" fmla="*/ 2366 w 3049"/>
                <a:gd name="T45" fmla="*/ 4003 h 4091"/>
                <a:gd name="T46" fmla="*/ 2017 w 3049"/>
                <a:gd name="T47" fmla="*/ 4083 h 4091"/>
                <a:gd name="T48" fmla="*/ 0 w 3049"/>
                <a:gd name="T49" fmla="*/ 4090 h 4091"/>
                <a:gd name="T50" fmla="*/ 1597 w 3049"/>
                <a:gd name="T51" fmla="*/ 1722 h 4091"/>
                <a:gd name="T52" fmla="*/ 1728 w 3049"/>
                <a:gd name="T53" fmla="*/ 1714 h 4091"/>
                <a:gd name="T54" fmla="*/ 1894 w 3049"/>
                <a:gd name="T55" fmla="*/ 1656 h 4091"/>
                <a:gd name="T56" fmla="*/ 2025 w 3049"/>
                <a:gd name="T57" fmla="*/ 1561 h 4091"/>
                <a:gd name="T58" fmla="*/ 2127 w 3049"/>
                <a:gd name="T59" fmla="*/ 1424 h 4091"/>
                <a:gd name="T60" fmla="*/ 2178 w 3049"/>
                <a:gd name="T61" fmla="*/ 1257 h 4091"/>
                <a:gd name="T62" fmla="*/ 2192 w 3049"/>
                <a:gd name="T63" fmla="*/ 1126 h 4091"/>
                <a:gd name="T64" fmla="*/ 2148 w 3049"/>
                <a:gd name="T65" fmla="*/ 902 h 4091"/>
                <a:gd name="T66" fmla="*/ 2039 w 3049"/>
                <a:gd name="T67" fmla="*/ 741 h 4091"/>
                <a:gd name="T68" fmla="*/ 1894 w 3049"/>
                <a:gd name="T69" fmla="*/ 647 h 4091"/>
                <a:gd name="T70" fmla="*/ 1654 w 3049"/>
                <a:gd name="T71" fmla="*/ 589 h 4091"/>
                <a:gd name="T72" fmla="*/ 697 w 3049"/>
                <a:gd name="T73" fmla="*/ 1722 h 4091"/>
                <a:gd name="T74" fmla="*/ 1654 w 3049"/>
                <a:gd name="T75" fmla="*/ 3480 h 4091"/>
                <a:gd name="T76" fmla="*/ 1851 w 3049"/>
                <a:gd name="T77" fmla="*/ 3457 h 4091"/>
                <a:gd name="T78" fmla="*/ 2025 w 3049"/>
                <a:gd name="T79" fmla="*/ 3392 h 4091"/>
                <a:gd name="T80" fmla="*/ 2163 w 3049"/>
                <a:gd name="T81" fmla="*/ 3283 h 4091"/>
                <a:gd name="T82" fmla="*/ 2250 w 3049"/>
                <a:gd name="T83" fmla="*/ 3138 h 4091"/>
                <a:gd name="T84" fmla="*/ 2300 w 3049"/>
                <a:gd name="T85" fmla="*/ 2956 h 4091"/>
                <a:gd name="T86" fmla="*/ 2300 w 3049"/>
                <a:gd name="T87" fmla="*/ 2826 h 4091"/>
                <a:gd name="T88" fmla="*/ 2258 w 3049"/>
                <a:gd name="T89" fmla="*/ 2659 h 4091"/>
                <a:gd name="T90" fmla="*/ 2170 w 3049"/>
                <a:gd name="T91" fmla="*/ 2513 h 4091"/>
                <a:gd name="T92" fmla="*/ 2032 w 3049"/>
                <a:gd name="T93" fmla="*/ 2405 h 4091"/>
                <a:gd name="T94" fmla="*/ 1865 w 3049"/>
                <a:gd name="T95" fmla="*/ 2331 h 4091"/>
                <a:gd name="T96" fmla="*/ 1654 w 3049"/>
                <a:gd name="T97" fmla="*/ 230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49" h="4091">
                  <a:moveTo>
                    <a:pt x="0" y="0"/>
                  </a:moveTo>
                  <a:lnTo>
                    <a:pt x="1589" y="0"/>
                  </a:lnTo>
                  <a:lnTo>
                    <a:pt x="1589" y="0"/>
                  </a:lnTo>
                  <a:lnTo>
                    <a:pt x="1720" y="0"/>
                  </a:lnTo>
                  <a:lnTo>
                    <a:pt x="1851" y="8"/>
                  </a:lnTo>
                  <a:lnTo>
                    <a:pt x="1996" y="23"/>
                  </a:lnTo>
                  <a:lnTo>
                    <a:pt x="2141" y="44"/>
                  </a:lnTo>
                  <a:lnTo>
                    <a:pt x="2220" y="66"/>
                  </a:lnTo>
                  <a:lnTo>
                    <a:pt x="2294" y="95"/>
                  </a:lnTo>
                  <a:lnTo>
                    <a:pt x="2366" y="125"/>
                  </a:lnTo>
                  <a:lnTo>
                    <a:pt x="2431" y="168"/>
                  </a:lnTo>
                  <a:lnTo>
                    <a:pt x="2503" y="212"/>
                  </a:lnTo>
                  <a:lnTo>
                    <a:pt x="2569" y="262"/>
                  </a:lnTo>
                  <a:lnTo>
                    <a:pt x="2634" y="320"/>
                  </a:lnTo>
                  <a:lnTo>
                    <a:pt x="2693" y="393"/>
                  </a:lnTo>
                  <a:lnTo>
                    <a:pt x="2693" y="393"/>
                  </a:lnTo>
                  <a:lnTo>
                    <a:pt x="2758" y="480"/>
                  </a:lnTo>
                  <a:lnTo>
                    <a:pt x="2809" y="567"/>
                  </a:lnTo>
                  <a:lnTo>
                    <a:pt x="2845" y="654"/>
                  </a:lnTo>
                  <a:lnTo>
                    <a:pt x="2874" y="741"/>
                  </a:lnTo>
                  <a:lnTo>
                    <a:pt x="2896" y="821"/>
                  </a:lnTo>
                  <a:lnTo>
                    <a:pt x="2910" y="908"/>
                  </a:lnTo>
                  <a:lnTo>
                    <a:pt x="2917" y="989"/>
                  </a:lnTo>
                  <a:lnTo>
                    <a:pt x="2917" y="1061"/>
                  </a:lnTo>
                  <a:lnTo>
                    <a:pt x="2917" y="1061"/>
                  </a:lnTo>
                  <a:lnTo>
                    <a:pt x="2917" y="1126"/>
                  </a:lnTo>
                  <a:lnTo>
                    <a:pt x="2910" y="1228"/>
                  </a:lnTo>
                  <a:lnTo>
                    <a:pt x="2896" y="1293"/>
                  </a:lnTo>
                  <a:lnTo>
                    <a:pt x="2881" y="1359"/>
                  </a:lnTo>
                  <a:lnTo>
                    <a:pt x="2860" y="1424"/>
                  </a:lnTo>
                  <a:lnTo>
                    <a:pt x="2824" y="1496"/>
                  </a:lnTo>
                  <a:lnTo>
                    <a:pt x="2787" y="1569"/>
                  </a:lnTo>
                  <a:lnTo>
                    <a:pt x="2736" y="1641"/>
                  </a:lnTo>
                  <a:lnTo>
                    <a:pt x="2678" y="1707"/>
                  </a:lnTo>
                  <a:lnTo>
                    <a:pt x="2606" y="1772"/>
                  </a:lnTo>
                  <a:lnTo>
                    <a:pt x="2518" y="1838"/>
                  </a:lnTo>
                  <a:lnTo>
                    <a:pt x="2424" y="1889"/>
                  </a:lnTo>
                  <a:lnTo>
                    <a:pt x="2308" y="1939"/>
                  </a:lnTo>
                  <a:lnTo>
                    <a:pt x="2178" y="1976"/>
                  </a:lnTo>
                  <a:lnTo>
                    <a:pt x="2178" y="1976"/>
                  </a:lnTo>
                  <a:lnTo>
                    <a:pt x="2315" y="2005"/>
                  </a:lnTo>
                  <a:lnTo>
                    <a:pt x="2395" y="2026"/>
                  </a:lnTo>
                  <a:lnTo>
                    <a:pt x="2482" y="2063"/>
                  </a:lnTo>
                  <a:lnTo>
                    <a:pt x="2562" y="2099"/>
                  </a:lnTo>
                  <a:lnTo>
                    <a:pt x="2649" y="2157"/>
                  </a:lnTo>
                  <a:lnTo>
                    <a:pt x="2736" y="2223"/>
                  </a:lnTo>
                  <a:lnTo>
                    <a:pt x="2816" y="2303"/>
                  </a:lnTo>
                  <a:lnTo>
                    <a:pt x="2816" y="2303"/>
                  </a:lnTo>
                  <a:lnTo>
                    <a:pt x="2881" y="2390"/>
                  </a:lnTo>
                  <a:lnTo>
                    <a:pt x="2932" y="2477"/>
                  </a:lnTo>
                  <a:lnTo>
                    <a:pt x="2976" y="2564"/>
                  </a:lnTo>
                  <a:lnTo>
                    <a:pt x="3005" y="2659"/>
                  </a:lnTo>
                  <a:lnTo>
                    <a:pt x="3027" y="2739"/>
                  </a:lnTo>
                  <a:lnTo>
                    <a:pt x="3041" y="2826"/>
                  </a:lnTo>
                  <a:lnTo>
                    <a:pt x="3048" y="2898"/>
                  </a:lnTo>
                  <a:lnTo>
                    <a:pt x="3048" y="2970"/>
                  </a:lnTo>
                  <a:lnTo>
                    <a:pt x="3048" y="2970"/>
                  </a:lnTo>
                  <a:lnTo>
                    <a:pt x="3041" y="3087"/>
                  </a:lnTo>
                  <a:lnTo>
                    <a:pt x="3027" y="3196"/>
                  </a:lnTo>
                  <a:lnTo>
                    <a:pt x="3005" y="3313"/>
                  </a:lnTo>
                  <a:lnTo>
                    <a:pt x="2961" y="3421"/>
                  </a:lnTo>
                  <a:lnTo>
                    <a:pt x="2917" y="3531"/>
                  </a:lnTo>
                  <a:lnTo>
                    <a:pt x="2860" y="3624"/>
                  </a:lnTo>
                  <a:lnTo>
                    <a:pt x="2794" y="3712"/>
                  </a:lnTo>
                  <a:lnTo>
                    <a:pt x="2722" y="3791"/>
                  </a:lnTo>
                  <a:lnTo>
                    <a:pt x="2722" y="3791"/>
                  </a:lnTo>
                  <a:lnTo>
                    <a:pt x="2598" y="3879"/>
                  </a:lnTo>
                  <a:lnTo>
                    <a:pt x="2482" y="3944"/>
                  </a:lnTo>
                  <a:lnTo>
                    <a:pt x="2366" y="4003"/>
                  </a:lnTo>
                  <a:lnTo>
                    <a:pt x="2250" y="4039"/>
                  </a:lnTo>
                  <a:lnTo>
                    <a:pt x="2134" y="4068"/>
                  </a:lnTo>
                  <a:lnTo>
                    <a:pt x="2017" y="4083"/>
                  </a:lnTo>
                  <a:lnTo>
                    <a:pt x="1901" y="4090"/>
                  </a:lnTo>
                  <a:lnTo>
                    <a:pt x="1785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697" y="1722"/>
                  </a:moveTo>
                  <a:lnTo>
                    <a:pt x="1597" y="1722"/>
                  </a:lnTo>
                  <a:lnTo>
                    <a:pt x="1597" y="1722"/>
                  </a:lnTo>
                  <a:lnTo>
                    <a:pt x="1662" y="1722"/>
                  </a:lnTo>
                  <a:lnTo>
                    <a:pt x="1728" y="1714"/>
                  </a:lnTo>
                  <a:lnTo>
                    <a:pt x="1785" y="1700"/>
                  </a:lnTo>
                  <a:lnTo>
                    <a:pt x="1836" y="1678"/>
                  </a:lnTo>
                  <a:lnTo>
                    <a:pt x="1894" y="1656"/>
                  </a:lnTo>
                  <a:lnTo>
                    <a:pt x="1937" y="1627"/>
                  </a:lnTo>
                  <a:lnTo>
                    <a:pt x="1988" y="1598"/>
                  </a:lnTo>
                  <a:lnTo>
                    <a:pt x="2025" y="1561"/>
                  </a:lnTo>
                  <a:lnTo>
                    <a:pt x="2061" y="1518"/>
                  </a:lnTo>
                  <a:lnTo>
                    <a:pt x="2097" y="1474"/>
                  </a:lnTo>
                  <a:lnTo>
                    <a:pt x="2127" y="1424"/>
                  </a:lnTo>
                  <a:lnTo>
                    <a:pt x="2148" y="1374"/>
                  </a:lnTo>
                  <a:lnTo>
                    <a:pt x="2170" y="1316"/>
                  </a:lnTo>
                  <a:lnTo>
                    <a:pt x="2178" y="1257"/>
                  </a:lnTo>
                  <a:lnTo>
                    <a:pt x="2192" y="1192"/>
                  </a:lnTo>
                  <a:lnTo>
                    <a:pt x="2192" y="1126"/>
                  </a:lnTo>
                  <a:lnTo>
                    <a:pt x="2192" y="1126"/>
                  </a:lnTo>
                  <a:lnTo>
                    <a:pt x="2184" y="1039"/>
                  </a:lnTo>
                  <a:lnTo>
                    <a:pt x="2170" y="967"/>
                  </a:lnTo>
                  <a:lnTo>
                    <a:pt x="2148" y="902"/>
                  </a:lnTo>
                  <a:lnTo>
                    <a:pt x="2119" y="843"/>
                  </a:lnTo>
                  <a:lnTo>
                    <a:pt x="2083" y="792"/>
                  </a:lnTo>
                  <a:lnTo>
                    <a:pt x="2039" y="741"/>
                  </a:lnTo>
                  <a:lnTo>
                    <a:pt x="1996" y="705"/>
                  </a:lnTo>
                  <a:lnTo>
                    <a:pt x="1945" y="676"/>
                  </a:lnTo>
                  <a:lnTo>
                    <a:pt x="1894" y="647"/>
                  </a:lnTo>
                  <a:lnTo>
                    <a:pt x="1844" y="625"/>
                  </a:lnTo>
                  <a:lnTo>
                    <a:pt x="1742" y="597"/>
                  </a:lnTo>
                  <a:lnTo>
                    <a:pt x="1654" y="589"/>
                  </a:lnTo>
                  <a:lnTo>
                    <a:pt x="1575" y="582"/>
                  </a:lnTo>
                  <a:lnTo>
                    <a:pt x="697" y="582"/>
                  </a:lnTo>
                  <a:lnTo>
                    <a:pt x="697" y="1722"/>
                  </a:lnTo>
                  <a:close/>
                  <a:moveTo>
                    <a:pt x="697" y="3480"/>
                  </a:moveTo>
                  <a:lnTo>
                    <a:pt x="1654" y="3480"/>
                  </a:lnTo>
                  <a:lnTo>
                    <a:pt x="1654" y="3480"/>
                  </a:lnTo>
                  <a:lnTo>
                    <a:pt x="1720" y="3472"/>
                  </a:lnTo>
                  <a:lnTo>
                    <a:pt x="1785" y="3465"/>
                  </a:lnTo>
                  <a:lnTo>
                    <a:pt x="1851" y="3457"/>
                  </a:lnTo>
                  <a:lnTo>
                    <a:pt x="1916" y="3436"/>
                  </a:lnTo>
                  <a:lnTo>
                    <a:pt x="1974" y="3414"/>
                  </a:lnTo>
                  <a:lnTo>
                    <a:pt x="2025" y="3392"/>
                  </a:lnTo>
                  <a:lnTo>
                    <a:pt x="2076" y="3363"/>
                  </a:lnTo>
                  <a:lnTo>
                    <a:pt x="2119" y="3327"/>
                  </a:lnTo>
                  <a:lnTo>
                    <a:pt x="2163" y="3283"/>
                  </a:lnTo>
                  <a:lnTo>
                    <a:pt x="2199" y="3239"/>
                  </a:lnTo>
                  <a:lnTo>
                    <a:pt x="2228" y="3196"/>
                  </a:lnTo>
                  <a:lnTo>
                    <a:pt x="2250" y="3138"/>
                  </a:lnTo>
                  <a:lnTo>
                    <a:pt x="2271" y="3080"/>
                  </a:lnTo>
                  <a:lnTo>
                    <a:pt x="2286" y="3021"/>
                  </a:lnTo>
                  <a:lnTo>
                    <a:pt x="2300" y="2956"/>
                  </a:lnTo>
                  <a:lnTo>
                    <a:pt x="2300" y="2891"/>
                  </a:lnTo>
                  <a:lnTo>
                    <a:pt x="2300" y="2891"/>
                  </a:lnTo>
                  <a:lnTo>
                    <a:pt x="2300" y="2826"/>
                  </a:lnTo>
                  <a:lnTo>
                    <a:pt x="2294" y="2767"/>
                  </a:lnTo>
                  <a:lnTo>
                    <a:pt x="2279" y="2710"/>
                  </a:lnTo>
                  <a:lnTo>
                    <a:pt x="2258" y="2659"/>
                  </a:lnTo>
                  <a:lnTo>
                    <a:pt x="2235" y="2608"/>
                  </a:lnTo>
                  <a:lnTo>
                    <a:pt x="2199" y="2557"/>
                  </a:lnTo>
                  <a:lnTo>
                    <a:pt x="2170" y="2513"/>
                  </a:lnTo>
                  <a:lnTo>
                    <a:pt x="2127" y="2470"/>
                  </a:lnTo>
                  <a:lnTo>
                    <a:pt x="2083" y="2433"/>
                  </a:lnTo>
                  <a:lnTo>
                    <a:pt x="2032" y="2405"/>
                  </a:lnTo>
                  <a:lnTo>
                    <a:pt x="1981" y="2375"/>
                  </a:lnTo>
                  <a:lnTo>
                    <a:pt x="1923" y="2346"/>
                  </a:lnTo>
                  <a:lnTo>
                    <a:pt x="1865" y="2331"/>
                  </a:lnTo>
                  <a:lnTo>
                    <a:pt x="1793" y="2317"/>
                  </a:lnTo>
                  <a:lnTo>
                    <a:pt x="1728" y="2310"/>
                  </a:lnTo>
                  <a:lnTo>
                    <a:pt x="1654" y="2303"/>
                  </a:lnTo>
                  <a:lnTo>
                    <a:pt x="697" y="2303"/>
                  </a:lnTo>
                  <a:lnTo>
                    <a:pt x="697" y="348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86" name="Freeform 2"/>
            <p:cNvSpPr>
              <a:spLocks noChangeArrowheads="1"/>
            </p:cNvSpPr>
            <p:nvPr/>
          </p:nvSpPr>
          <p:spPr bwMode="gray">
            <a:xfrm>
              <a:off x="1227138" y="3257550"/>
              <a:ext cx="1154112" cy="1473200"/>
            </a:xfrm>
            <a:custGeom>
              <a:avLst/>
              <a:gdLst>
                <a:gd name="T0" fmla="*/ 1771 w 3208"/>
                <a:gd name="T1" fmla="*/ 2411 h 4091"/>
                <a:gd name="T2" fmla="*/ 733 w 3208"/>
                <a:gd name="T3" fmla="*/ 4090 h 4091"/>
                <a:gd name="T4" fmla="*/ 0 w 3208"/>
                <a:gd name="T5" fmla="*/ 0 h 4091"/>
                <a:gd name="T6" fmla="*/ 1771 w 3208"/>
                <a:gd name="T7" fmla="*/ 0 h 4091"/>
                <a:gd name="T8" fmla="*/ 2119 w 3208"/>
                <a:gd name="T9" fmla="*/ 15 h 4091"/>
                <a:gd name="T10" fmla="*/ 2402 w 3208"/>
                <a:gd name="T11" fmla="*/ 74 h 4091"/>
                <a:gd name="T12" fmla="*/ 2634 w 3208"/>
                <a:gd name="T13" fmla="*/ 175 h 4091"/>
                <a:gd name="T14" fmla="*/ 2837 w 3208"/>
                <a:gd name="T15" fmla="*/ 320 h 4091"/>
                <a:gd name="T16" fmla="*/ 2910 w 3208"/>
                <a:gd name="T17" fmla="*/ 393 h 4091"/>
                <a:gd name="T18" fmla="*/ 3048 w 3208"/>
                <a:gd name="T19" fmla="*/ 567 h 4091"/>
                <a:gd name="T20" fmla="*/ 3142 w 3208"/>
                <a:gd name="T21" fmla="*/ 785 h 4091"/>
                <a:gd name="T22" fmla="*/ 3200 w 3208"/>
                <a:gd name="T23" fmla="*/ 1054 h 4091"/>
                <a:gd name="T24" fmla="*/ 3207 w 3208"/>
                <a:gd name="T25" fmla="*/ 1200 h 4091"/>
                <a:gd name="T26" fmla="*/ 3186 w 3208"/>
                <a:gd name="T27" fmla="*/ 1461 h 4091"/>
                <a:gd name="T28" fmla="*/ 3120 w 3208"/>
                <a:gd name="T29" fmla="*/ 1678 h 4091"/>
                <a:gd name="T30" fmla="*/ 3026 w 3208"/>
                <a:gd name="T31" fmla="*/ 1859 h 4091"/>
                <a:gd name="T32" fmla="*/ 2917 w 3208"/>
                <a:gd name="T33" fmla="*/ 1997 h 4091"/>
                <a:gd name="T34" fmla="*/ 2794 w 3208"/>
                <a:gd name="T35" fmla="*/ 2107 h 4091"/>
                <a:gd name="T36" fmla="*/ 2670 w 3208"/>
                <a:gd name="T37" fmla="*/ 2187 h 4091"/>
                <a:gd name="T38" fmla="*/ 2467 w 3208"/>
                <a:gd name="T39" fmla="*/ 2288 h 4091"/>
                <a:gd name="T40" fmla="*/ 2409 w 3208"/>
                <a:gd name="T41" fmla="*/ 4090 h 4091"/>
                <a:gd name="T42" fmla="*/ 1654 w 3208"/>
                <a:gd name="T43" fmla="*/ 1823 h 4091"/>
                <a:gd name="T44" fmla="*/ 1792 w 3208"/>
                <a:gd name="T45" fmla="*/ 1816 h 4091"/>
                <a:gd name="T46" fmla="*/ 1996 w 3208"/>
                <a:gd name="T47" fmla="*/ 1779 h 4091"/>
                <a:gd name="T48" fmla="*/ 2126 w 3208"/>
                <a:gd name="T49" fmla="*/ 1728 h 4091"/>
                <a:gd name="T50" fmla="*/ 2235 w 3208"/>
                <a:gd name="T51" fmla="*/ 1656 h 4091"/>
                <a:gd name="T52" fmla="*/ 2330 w 3208"/>
                <a:gd name="T53" fmla="*/ 1561 h 4091"/>
                <a:gd name="T54" fmla="*/ 2395 w 3208"/>
                <a:gd name="T55" fmla="*/ 1439 h 4091"/>
                <a:gd name="T56" fmla="*/ 2438 w 3208"/>
                <a:gd name="T57" fmla="*/ 1279 h 4091"/>
                <a:gd name="T58" fmla="*/ 2438 w 3208"/>
                <a:gd name="T59" fmla="*/ 1192 h 4091"/>
                <a:gd name="T60" fmla="*/ 2431 w 3208"/>
                <a:gd name="T61" fmla="*/ 1076 h 4091"/>
                <a:gd name="T62" fmla="*/ 2402 w 3208"/>
                <a:gd name="T63" fmla="*/ 967 h 4091"/>
                <a:gd name="T64" fmla="*/ 2351 w 3208"/>
                <a:gd name="T65" fmla="*/ 865 h 4091"/>
                <a:gd name="T66" fmla="*/ 2271 w 3208"/>
                <a:gd name="T67" fmla="*/ 771 h 4091"/>
                <a:gd name="T68" fmla="*/ 2177 w 3208"/>
                <a:gd name="T69" fmla="*/ 698 h 4091"/>
                <a:gd name="T70" fmla="*/ 2047 w 3208"/>
                <a:gd name="T71" fmla="*/ 640 h 4091"/>
                <a:gd name="T72" fmla="*/ 1894 w 3208"/>
                <a:gd name="T73" fmla="*/ 603 h 4091"/>
                <a:gd name="T74" fmla="*/ 1720 w 3208"/>
                <a:gd name="T75" fmla="*/ 589 h 4091"/>
                <a:gd name="T76" fmla="*/ 733 w 3208"/>
                <a:gd name="T77" fmla="*/ 182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08" h="4091">
                  <a:moveTo>
                    <a:pt x="2409" y="4090"/>
                  </a:moveTo>
                  <a:lnTo>
                    <a:pt x="1771" y="2411"/>
                  </a:lnTo>
                  <a:lnTo>
                    <a:pt x="733" y="2411"/>
                  </a:lnTo>
                  <a:lnTo>
                    <a:pt x="733" y="4090"/>
                  </a:lnTo>
                  <a:lnTo>
                    <a:pt x="0" y="4090"/>
                  </a:lnTo>
                  <a:lnTo>
                    <a:pt x="0" y="0"/>
                  </a:lnTo>
                  <a:lnTo>
                    <a:pt x="1771" y="0"/>
                  </a:lnTo>
                  <a:lnTo>
                    <a:pt x="1771" y="0"/>
                  </a:lnTo>
                  <a:lnTo>
                    <a:pt x="1952" y="0"/>
                  </a:lnTo>
                  <a:lnTo>
                    <a:pt x="2119" y="15"/>
                  </a:lnTo>
                  <a:lnTo>
                    <a:pt x="2264" y="44"/>
                  </a:lnTo>
                  <a:lnTo>
                    <a:pt x="2402" y="74"/>
                  </a:lnTo>
                  <a:lnTo>
                    <a:pt x="2525" y="117"/>
                  </a:lnTo>
                  <a:lnTo>
                    <a:pt x="2634" y="175"/>
                  </a:lnTo>
                  <a:lnTo>
                    <a:pt x="2743" y="240"/>
                  </a:lnTo>
                  <a:lnTo>
                    <a:pt x="2837" y="320"/>
                  </a:lnTo>
                  <a:lnTo>
                    <a:pt x="2837" y="320"/>
                  </a:lnTo>
                  <a:lnTo>
                    <a:pt x="2910" y="393"/>
                  </a:lnTo>
                  <a:lnTo>
                    <a:pt x="2983" y="480"/>
                  </a:lnTo>
                  <a:lnTo>
                    <a:pt x="3048" y="567"/>
                  </a:lnTo>
                  <a:lnTo>
                    <a:pt x="3099" y="676"/>
                  </a:lnTo>
                  <a:lnTo>
                    <a:pt x="3142" y="785"/>
                  </a:lnTo>
                  <a:lnTo>
                    <a:pt x="3179" y="916"/>
                  </a:lnTo>
                  <a:lnTo>
                    <a:pt x="3200" y="1054"/>
                  </a:lnTo>
                  <a:lnTo>
                    <a:pt x="3207" y="1200"/>
                  </a:lnTo>
                  <a:lnTo>
                    <a:pt x="3207" y="1200"/>
                  </a:lnTo>
                  <a:lnTo>
                    <a:pt x="3200" y="1337"/>
                  </a:lnTo>
                  <a:lnTo>
                    <a:pt x="3186" y="1461"/>
                  </a:lnTo>
                  <a:lnTo>
                    <a:pt x="3157" y="1576"/>
                  </a:lnTo>
                  <a:lnTo>
                    <a:pt x="3120" y="1678"/>
                  </a:lnTo>
                  <a:lnTo>
                    <a:pt x="3077" y="1772"/>
                  </a:lnTo>
                  <a:lnTo>
                    <a:pt x="3026" y="1859"/>
                  </a:lnTo>
                  <a:lnTo>
                    <a:pt x="2975" y="1932"/>
                  </a:lnTo>
                  <a:lnTo>
                    <a:pt x="2917" y="1997"/>
                  </a:lnTo>
                  <a:lnTo>
                    <a:pt x="2859" y="2056"/>
                  </a:lnTo>
                  <a:lnTo>
                    <a:pt x="2794" y="2107"/>
                  </a:lnTo>
                  <a:lnTo>
                    <a:pt x="2736" y="2150"/>
                  </a:lnTo>
                  <a:lnTo>
                    <a:pt x="2670" y="2187"/>
                  </a:lnTo>
                  <a:lnTo>
                    <a:pt x="2562" y="2244"/>
                  </a:lnTo>
                  <a:lnTo>
                    <a:pt x="2467" y="2288"/>
                  </a:lnTo>
                  <a:lnTo>
                    <a:pt x="3186" y="4090"/>
                  </a:lnTo>
                  <a:lnTo>
                    <a:pt x="2409" y="4090"/>
                  </a:lnTo>
                  <a:close/>
                  <a:moveTo>
                    <a:pt x="733" y="1823"/>
                  </a:moveTo>
                  <a:lnTo>
                    <a:pt x="1654" y="1823"/>
                  </a:lnTo>
                  <a:lnTo>
                    <a:pt x="1654" y="1823"/>
                  </a:lnTo>
                  <a:lnTo>
                    <a:pt x="1792" y="1816"/>
                  </a:lnTo>
                  <a:lnTo>
                    <a:pt x="1931" y="1794"/>
                  </a:lnTo>
                  <a:lnTo>
                    <a:pt x="1996" y="1779"/>
                  </a:lnTo>
                  <a:lnTo>
                    <a:pt x="2061" y="1758"/>
                  </a:lnTo>
                  <a:lnTo>
                    <a:pt x="2126" y="1728"/>
                  </a:lnTo>
                  <a:lnTo>
                    <a:pt x="2184" y="1692"/>
                  </a:lnTo>
                  <a:lnTo>
                    <a:pt x="2235" y="1656"/>
                  </a:lnTo>
                  <a:lnTo>
                    <a:pt x="2286" y="1612"/>
                  </a:lnTo>
                  <a:lnTo>
                    <a:pt x="2330" y="1561"/>
                  </a:lnTo>
                  <a:lnTo>
                    <a:pt x="2366" y="1504"/>
                  </a:lnTo>
                  <a:lnTo>
                    <a:pt x="2395" y="1439"/>
                  </a:lnTo>
                  <a:lnTo>
                    <a:pt x="2424" y="1359"/>
                  </a:lnTo>
                  <a:lnTo>
                    <a:pt x="2438" y="1279"/>
                  </a:lnTo>
                  <a:lnTo>
                    <a:pt x="2438" y="1192"/>
                  </a:lnTo>
                  <a:lnTo>
                    <a:pt x="2438" y="1192"/>
                  </a:lnTo>
                  <a:lnTo>
                    <a:pt x="2438" y="1134"/>
                  </a:lnTo>
                  <a:lnTo>
                    <a:pt x="2431" y="1076"/>
                  </a:lnTo>
                  <a:lnTo>
                    <a:pt x="2417" y="1018"/>
                  </a:lnTo>
                  <a:lnTo>
                    <a:pt x="2402" y="967"/>
                  </a:lnTo>
                  <a:lnTo>
                    <a:pt x="2381" y="916"/>
                  </a:lnTo>
                  <a:lnTo>
                    <a:pt x="2351" y="865"/>
                  </a:lnTo>
                  <a:lnTo>
                    <a:pt x="2315" y="815"/>
                  </a:lnTo>
                  <a:lnTo>
                    <a:pt x="2271" y="771"/>
                  </a:lnTo>
                  <a:lnTo>
                    <a:pt x="2228" y="734"/>
                  </a:lnTo>
                  <a:lnTo>
                    <a:pt x="2177" y="698"/>
                  </a:lnTo>
                  <a:lnTo>
                    <a:pt x="2112" y="669"/>
                  </a:lnTo>
                  <a:lnTo>
                    <a:pt x="2047" y="640"/>
                  </a:lnTo>
                  <a:lnTo>
                    <a:pt x="1974" y="618"/>
                  </a:lnTo>
                  <a:lnTo>
                    <a:pt x="1894" y="603"/>
                  </a:lnTo>
                  <a:lnTo>
                    <a:pt x="1807" y="589"/>
                  </a:lnTo>
                  <a:lnTo>
                    <a:pt x="1720" y="589"/>
                  </a:lnTo>
                  <a:lnTo>
                    <a:pt x="733" y="589"/>
                  </a:lnTo>
                  <a:lnTo>
                    <a:pt x="733" y="182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87" name="Freeform 3"/>
            <p:cNvSpPr>
              <a:spLocks noChangeArrowheads="1"/>
            </p:cNvSpPr>
            <p:nvPr/>
          </p:nvSpPr>
          <p:spPr bwMode="gray">
            <a:xfrm>
              <a:off x="2436813" y="3233738"/>
              <a:ext cx="1250950" cy="1519237"/>
            </a:xfrm>
            <a:custGeom>
              <a:avLst/>
              <a:gdLst>
                <a:gd name="T0" fmla="*/ 1488 w 3477"/>
                <a:gd name="T1" fmla="*/ 4205 h 4221"/>
                <a:gd name="T2" fmla="*/ 1082 w 3477"/>
                <a:gd name="T3" fmla="*/ 4097 h 4221"/>
                <a:gd name="T4" fmla="*/ 755 w 3477"/>
                <a:gd name="T5" fmla="*/ 3907 h 4221"/>
                <a:gd name="T6" fmla="*/ 487 w 3477"/>
                <a:gd name="T7" fmla="*/ 3653 h 4221"/>
                <a:gd name="T8" fmla="*/ 284 w 3477"/>
                <a:gd name="T9" fmla="*/ 3341 h 4221"/>
                <a:gd name="T10" fmla="*/ 51 w 3477"/>
                <a:gd name="T11" fmla="*/ 2637 h 4221"/>
                <a:gd name="T12" fmla="*/ 0 w 3477"/>
                <a:gd name="T13" fmla="*/ 2091 h 4221"/>
                <a:gd name="T14" fmla="*/ 117 w 3477"/>
                <a:gd name="T15" fmla="*/ 1301 h 4221"/>
                <a:gd name="T16" fmla="*/ 400 w 3477"/>
                <a:gd name="T17" fmla="*/ 705 h 4221"/>
                <a:gd name="T18" fmla="*/ 632 w 3477"/>
                <a:gd name="T19" fmla="*/ 436 h 4221"/>
                <a:gd name="T20" fmla="*/ 922 w 3477"/>
                <a:gd name="T21" fmla="*/ 218 h 4221"/>
                <a:gd name="T22" fmla="*/ 1263 w 3477"/>
                <a:gd name="T23" fmla="*/ 73 h 4221"/>
                <a:gd name="T24" fmla="*/ 1648 w 3477"/>
                <a:gd name="T25" fmla="*/ 8 h 4221"/>
                <a:gd name="T26" fmla="*/ 1959 w 3477"/>
                <a:gd name="T27" fmla="*/ 15 h 4221"/>
                <a:gd name="T28" fmla="*/ 2337 w 3477"/>
                <a:gd name="T29" fmla="*/ 102 h 4221"/>
                <a:gd name="T30" fmla="*/ 2664 w 3477"/>
                <a:gd name="T31" fmla="*/ 269 h 4221"/>
                <a:gd name="T32" fmla="*/ 2932 w 3477"/>
                <a:gd name="T33" fmla="*/ 501 h 4221"/>
                <a:gd name="T34" fmla="*/ 3142 w 3477"/>
                <a:gd name="T35" fmla="*/ 792 h 4221"/>
                <a:gd name="T36" fmla="*/ 3411 w 3477"/>
                <a:gd name="T37" fmla="*/ 1504 h 4221"/>
                <a:gd name="T38" fmla="*/ 3476 w 3477"/>
                <a:gd name="T39" fmla="*/ 2106 h 4221"/>
                <a:gd name="T40" fmla="*/ 3353 w 3477"/>
                <a:gd name="T41" fmla="*/ 2963 h 4221"/>
                <a:gd name="T42" fmla="*/ 3157 w 3477"/>
                <a:gd name="T43" fmla="*/ 3406 h 4221"/>
                <a:gd name="T44" fmla="*/ 2939 w 3477"/>
                <a:gd name="T45" fmla="*/ 3697 h 4221"/>
                <a:gd name="T46" fmla="*/ 2678 w 3477"/>
                <a:gd name="T47" fmla="*/ 3930 h 4221"/>
                <a:gd name="T48" fmla="*/ 2366 w 3477"/>
                <a:gd name="T49" fmla="*/ 4097 h 4221"/>
                <a:gd name="T50" fmla="*/ 2010 w 3477"/>
                <a:gd name="T51" fmla="*/ 4191 h 4221"/>
                <a:gd name="T52" fmla="*/ 2475 w 3477"/>
                <a:gd name="T53" fmla="*/ 1047 h 4221"/>
                <a:gd name="T54" fmla="*/ 2344 w 3477"/>
                <a:gd name="T55" fmla="*/ 850 h 4221"/>
                <a:gd name="T56" fmla="*/ 2141 w 3477"/>
                <a:gd name="T57" fmla="*/ 690 h 4221"/>
                <a:gd name="T58" fmla="*/ 1807 w 3477"/>
                <a:gd name="T59" fmla="*/ 596 h 4221"/>
                <a:gd name="T60" fmla="*/ 1604 w 3477"/>
                <a:gd name="T61" fmla="*/ 603 h 4221"/>
                <a:gd name="T62" fmla="*/ 1365 w 3477"/>
                <a:gd name="T63" fmla="*/ 676 h 4221"/>
                <a:gd name="T64" fmla="*/ 1103 w 3477"/>
                <a:gd name="T65" fmla="*/ 886 h 4221"/>
                <a:gd name="T66" fmla="*/ 893 w 3477"/>
                <a:gd name="T67" fmla="*/ 1315 h 4221"/>
                <a:gd name="T68" fmla="*/ 806 w 3477"/>
                <a:gd name="T69" fmla="*/ 1844 h 4221"/>
                <a:gd name="T70" fmla="*/ 799 w 3477"/>
                <a:gd name="T71" fmla="*/ 2324 h 4221"/>
                <a:gd name="T72" fmla="*/ 864 w 3477"/>
                <a:gd name="T73" fmla="*/ 2804 h 4221"/>
                <a:gd name="T74" fmla="*/ 1059 w 3477"/>
                <a:gd name="T75" fmla="*/ 3276 h 4221"/>
                <a:gd name="T76" fmla="*/ 1270 w 3477"/>
                <a:gd name="T77" fmla="*/ 3494 h 4221"/>
                <a:gd name="T78" fmla="*/ 1509 w 3477"/>
                <a:gd name="T79" fmla="*/ 3596 h 4221"/>
                <a:gd name="T80" fmla="*/ 1727 w 3477"/>
                <a:gd name="T81" fmla="*/ 3624 h 4221"/>
                <a:gd name="T82" fmla="*/ 1982 w 3477"/>
                <a:gd name="T83" fmla="*/ 3581 h 4221"/>
                <a:gd name="T84" fmla="*/ 2293 w 3477"/>
                <a:gd name="T85" fmla="*/ 3406 h 4221"/>
                <a:gd name="T86" fmla="*/ 2497 w 3477"/>
                <a:gd name="T87" fmla="*/ 3152 h 4221"/>
                <a:gd name="T88" fmla="*/ 2620 w 3477"/>
                <a:gd name="T89" fmla="*/ 2767 h 4221"/>
                <a:gd name="T90" fmla="*/ 2678 w 3477"/>
                <a:gd name="T91" fmla="*/ 2099 h 4221"/>
                <a:gd name="T92" fmla="*/ 2649 w 3477"/>
                <a:gd name="T93" fmla="*/ 1656 h 4221"/>
                <a:gd name="T94" fmla="*/ 2511 w 3477"/>
                <a:gd name="T95" fmla="*/ 1119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77" h="4221">
                  <a:moveTo>
                    <a:pt x="1720" y="4220"/>
                  </a:moveTo>
                  <a:lnTo>
                    <a:pt x="1720" y="4220"/>
                  </a:lnTo>
                  <a:lnTo>
                    <a:pt x="1604" y="4213"/>
                  </a:lnTo>
                  <a:lnTo>
                    <a:pt x="1488" y="4205"/>
                  </a:lnTo>
                  <a:lnTo>
                    <a:pt x="1379" y="4184"/>
                  </a:lnTo>
                  <a:lnTo>
                    <a:pt x="1277" y="4162"/>
                  </a:lnTo>
                  <a:lnTo>
                    <a:pt x="1176" y="4133"/>
                  </a:lnTo>
                  <a:lnTo>
                    <a:pt x="1082" y="4097"/>
                  </a:lnTo>
                  <a:lnTo>
                    <a:pt x="994" y="4060"/>
                  </a:lnTo>
                  <a:lnTo>
                    <a:pt x="907" y="4017"/>
                  </a:lnTo>
                  <a:lnTo>
                    <a:pt x="827" y="3966"/>
                  </a:lnTo>
                  <a:lnTo>
                    <a:pt x="755" y="3907"/>
                  </a:lnTo>
                  <a:lnTo>
                    <a:pt x="683" y="3850"/>
                  </a:lnTo>
                  <a:lnTo>
                    <a:pt x="610" y="3791"/>
                  </a:lnTo>
                  <a:lnTo>
                    <a:pt x="544" y="3719"/>
                  </a:lnTo>
                  <a:lnTo>
                    <a:pt x="487" y="3653"/>
                  </a:lnTo>
                  <a:lnTo>
                    <a:pt x="428" y="3581"/>
                  </a:lnTo>
                  <a:lnTo>
                    <a:pt x="377" y="3501"/>
                  </a:lnTo>
                  <a:lnTo>
                    <a:pt x="326" y="3421"/>
                  </a:lnTo>
                  <a:lnTo>
                    <a:pt x="284" y="3341"/>
                  </a:lnTo>
                  <a:lnTo>
                    <a:pt x="204" y="3174"/>
                  </a:lnTo>
                  <a:lnTo>
                    <a:pt x="138" y="2999"/>
                  </a:lnTo>
                  <a:lnTo>
                    <a:pt x="87" y="2818"/>
                  </a:lnTo>
                  <a:lnTo>
                    <a:pt x="51" y="2637"/>
                  </a:lnTo>
                  <a:lnTo>
                    <a:pt x="22" y="2447"/>
                  </a:lnTo>
                  <a:lnTo>
                    <a:pt x="7" y="2273"/>
                  </a:lnTo>
                  <a:lnTo>
                    <a:pt x="0" y="2091"/>
                  </a:lnTo>
                  <a:lnTo>
                    <a:pt x="0" y="2091"/>
                  </a:lnTo>
                  <a:lnTo>
                    <a:pt x="7" y="1888"/>
                  </a:lnTo>
                  <a:lnTo>
                    <a:pt x="29" y="1685"/>
                  </a:lnTo>
                  <a:lnTo>
                    <a:pt x="65" y="1489"/>
                  </a:lnTo>
                  <a:lnTo>
                    <a:pt x="117" y="1301"/>
                  </a:lnTo>
                  <a:lnTo>
                    <a:pt x="181" y="1119"/>
                  </a:lnTo>
                  <a:lnTo>
                    <a:pt x="254" y="945"/>
                  </a:lnTo>
                  <a:lnTo>
                    <a:pt x="349" y="785"/>
                  </a:lnTo>
                  <a:lnTo>
                    <a:pt x="400" y="705"/>
                  </a:lnTo>
                  <a:lnTo>
                    <a:pt x="450" y="632"/>
                  </a:lnTo>
                  <a:lnTo>
                    <a:pt x="508" y="567"/>
                  </a:lnTo>
                  <a:lnTo>
                    <a:pt x="573" y="495"/>
                  </a:lnTo>
                  <a:lnTo>
                    <a:pt x="632" y="436"/>
                  </a:lnTo>
                  <a:lnTo>
                    <a:pt x="704" y="370"/>
                  </a:lnTo>
                  <a:lnTo>
                    <a:pt x="770" y="320"/>
                  </a:lnTo>
                  <a:lnTo>
                    <a:pt x="842" y="262"/>
                  </a:lnTo>
                  <a:lnTo>
                    <a:pt x="922" y="218"/>
                  </a:lnTo>
                  <a:lnTo>
                    <a:pt x="1002" y="175"/>
                  </a:lnTo>
                  <a:lnTo>
                    <a:pt x="1089" y="139"/>
                  </a:lnTo>
                  <a:lnTo>
                    <a:pt x="1169" y="102"/>
                  </a:lnTo>
                  <a:lnTo>
                    <a:pt x="1263" y="73"/>
                  </a:lnTo>
                  <a:lnTo>
                    <a:pt x="1350" y="44"/>
                  </a:lnTo>
                  <a:lnTo>
                    <a:pt x="1444" y="29"/>
                  </a:lnTo>
                  <a:lnTo>
                    <a:pt x="1546" y="15"/>
                  </a:lnTo>
                  <a:lnTo>
                    <a:pt x="1648" y="8"/>
                  </a:lnTo>
                  <a:lnTo>
                    <a:pt x="1750" y="0"/>
                  </a:lnTo>
                  <a:lnTo>
                    <a:pt x="1750" y="0"/>
                  </a:lnTo>
                  <a:lnTo>
                    <a:pt x="1858" y="8"/>
                  </a:lnTo>
                  <a:lnTo>
                    <a:pt x="1959" y="15"/>
                  </a:lnTo>
                  <a:lnTo>
                    <a:pt x="2061" y="29"/>
                  </a:lnTo>
                  <a:lnTo>
                    <a:pt x="2156" y="51"/>
                  </a:lnTo>
                  <a:lnTo>
                    <a:pt x="2250" y="73"/>
                  </a:lnTo>
                  <a:lnTo>
                    <a:pt x="2337" y="102"/>
                  </a:lnTo>
                  <a:lnTo>
                    <a:pt x="2424" y="139"/>
                  </a:lnTo>
                  <a:lnTo>
                    <a:pt x="2504" y="175"/>
                  </a:lnTo>
                  <a:lnTo>
                    <a:pt x="2584" y="218"/>
                  </a:lnTo>
                  <a:lnTo>
                    <a:pt x="2664" y="269"/>
                  </a:lnTo>
                  <a:lnTo>
                    <a:pt x="2736" y="320"/>
                  </a:lnTo>
                  <a:lnTo>
                    <a:pt x="2802" y="378"/>
                  </a:lnTo>
                  <a:lnTo>
                    <a:pt x="2867" y="436"/>
                  </a:lnTo>
                  <a:lnTo>
                    <a:pt x="2932" y="501"/>
                  </a:lnTo>
                  <a:lnTo>
                    <a:pt x="2990" y="574"/>
                  </a:lnTo>
                  <a:lnTo>
                    <a:pt x="3049" y="639"/>
                  </a:lnTo>
                  <a:lnTo>
                    <a:pt x="3099" y="719"/>
                  </a:lnTo>
                  <a:lnTo>
                    <a:pt x="3142" y="792"/>
                  </a:lnTo>
                  <a:lnTo>
                    <a:pt x="3230" y="959"/>
                  </a:lnTo>
                  <a:lnTo>
                    <a:pt x="3309" y="1134"/>
                  </a:lnTo>
                  <a:lnTo>
                    <a:pt x="3368" y="1315"/>
                  </a:lnTo>
                  <a:lnTo>
                    <a:pt x="3411" y="1504"/>
                  </a:lnTo>
                  <a:lnTo>
                    <a:pt x="3448" y="1700"/>
                  </a:lnTo>
                  <a:lnTo>
                    <a:pt x="3469" y="1903"/>
                  </a:lnTo>
                  <a:lnTo>
                    <a:pt x="3476" y="2106"/>
                  </a:lnTo>
                  <a:lnTo>
                    <a:pt x="3476" y="2106"/>
                  </a:lnTo>
                  <a:lnTo>
                    <a:pt x="3469" y="2339"/>
                  </a:lnTo>
                  <a:lnTo>
                    <a:pt x="3440" y="2557"/>
                  </a:lnTo>
                  <a:lnTo>
                    <a:pt x="3404" y="2767"/>
                  </a:lnTo>
                  <a:lnTo>
                    <a:pt x="3353" y="2963"/>
                  </a:lnTo>
                  <a:lnTo>
                    <a:pt x="3281" y="3152"/>
                  </a:lnTo>
                  <a:lnTo>
                    <a:pt x="3244" y="3239"/>
                  </a:lnTo>
                  <a:lnTo>
                    <a:pt x="3201" y="3327"/>
                  </a:lnTo>
                  <a:lnTo>
                    <a:pt x="3157" y="3406"/>
                  </a:lnTo>
                  <a:lnTo>
                    <a:pt x="3106" y="3486"/>
                  </a:lnTo>
                  <a:lnTo>
                    <a:pt x="3055" y="3559"/>
                  </a:lnTo>
                  <a:lnTo>
                    <a:pt x="2998" y="3632"/>
                  </a:lnTo>
                  <a:lnTo>
                    <a:pt x="2939" y="3697"/>
                  </a:lnTo>
                  <a:lnTo>
                    <a:pt x="2882" y="3763"/>
                  </a:lnTo>
                  <a:lnTo>
                    <a:pt x="2816" y="3820"/>
                  </a:lnTo>
                  <a:lnTo>
                    <a:pt x="2751" y="3879"/>
                  </a:lnTo>
                  <a:lnTo>
                    <a:pt x="2678" y="3930"/>
                  </a:lnTo>
                  <a:lnTo>
                    <a:pt x="2605" y="3981"/>
                  </a:lnTo>
                  <a:lnTo>
                    <a:pt x="2525" y="4024"/>
                  </a:lnTo>
                  <a:lnTo>
                    <a:pt x="2446" y="4060"/>
                  </a:lnTo>
                  <a:lnTo>
                    <a:pt x="2366" y="4097"/>
                  </a:lnTo>
                  <a:lnTo>
                    <a:pt x="2279" y="4125"/>
                  </a:lnTo>
                  <a:lnTo>
                    <a:pt x="2192" y="4155"/>
                  </a:lnTo>
                  <a:lnTo>
                    <a:pt x="2105" y="4176"/>
                  </a:lnTo>
                  <a:lnTo>
                    <a:pt x="2010" y="4191"/>
                  </a:lnTo>
                  <a:lnTo>
                    <a:pt x="1916" y="4205"/>
                  </a:lnTo>
                  <a:lnTo>
                    <a:pt x="1822" y="4213"/>
                  </a:lnTo>
                  <a:lnTo>
                    <a:pt x="1720" y="4220"/>
                  </a:lnTo>
                  <a:close/>
                  <a:moveTo>
                    <a:pt x="2475" y="1047"/>
                  </a:moveTo>
                  <a:lnTo>
                    <a:pt x="2475" y="1047"/>
                  </a:lnTo>
                  <a:lnTo>
                    <a:pt x="2432" y="973"/>
                  </a:lnTo>
                  <a:lnTo>
                    <a:pt x="2388" y="901"/>
                  </a:lnTo>
                  <a:lnTo>
                    <a:pt x="2344" y="850"/>
                  </a:lnTo>
                  <a:lnTo>
                    <a:pt x="2293" y="799"/>
                  </a:lnTo>
                  <a:lnTo>
                    <a:pt x="2242" y="755"/>
                  </a:lnTo>
                  <a:lnTo>
                    <a:pt x="2192" y="719"/>
                  </a:lnTo>
                  <a:lnTo>
                    <a:pt x="2141" y="690"/>
                  </a:lnTo>
                  <a:lnTo>
                    <a:pt x="2090" y="662"/>
                  </a:lnTo>
                  <a:lnTo>
                    <a:pt x="1989" y="625"/>
                  </a:lnTo>
                  <a:lnTo>
                    <a:pt x="1894" y="611"/>
                  </a:lnTo>
                  <a:lnTo>
                    <a:pt x="1807" y="596"/>
                  </a:lnTo>
                  <a:lnTo>
                    <a:pt x="1742" y="596"/>
                  </a:lnTo>
                  <a:lnTo>
                    <a:pt x="1742" y="596"/>
                  </a:lnTo>
                  <a:lnTo>
                    <a:pt x="1669" y="603"/>
                  </a:lnTo>
                  <a:lnTo>
                    <a:pt x="1604" y="603"/>
                  </a:lnTo>
                  <a:lnTo>
                    <a:pt x="1539" y="618"/>
                  </a:lnTo>
                  <a:lnTo>
                    <a:pt x="1481" y="632"/>
                  </a:lnTo>
                  <a:lnTo>
                    <a:pt x="1423" y="654"/>
                  </a:lnTo>
                  <a:lnTo>
                    <a:pt x="1365" y="676"/>
                  </a:lnTo>
                  <a:lnTo>
                    <a:pt x="1314" y="705"/>
                  </a:lnTo>
                  <a:lnTo>
                    <a:pt x="1263" y="734"/>
                  </a:lnTo>
                  <a:lnTo>
                    <a:pt x="1176" y="806"/>
                  </a:lnTo>
                  <a:lnTo>
                    <a:pt x="1103" y="886"/>
                  </a:lnTo>
                  <a:lnTo>
                    <a:pt x="1038" y="981"/>
                  </a:lnTo>
                  <a:lnTo>
                    <a:pt x="980" y="1083"/>
                  </a:lnTo>
                  <a:lnTo>
                    <a:pt x="929" y="1199"/>
                  </a:lnTo>
                  <a:lnTo>
                    <a:pt x="893" y="1315"/>
                  </a:lnTo>
                  <a:lnTo>
                    <a:pt x="856" y="1446"/>
                  </a:lnTo>
                  <a:lnTo>
                    <a:pt x="835" y="1575"/>
                  </a:lnTo>
                  <a:lnTo>
                    <a:pt x="813" y="1706"/>
                  </a:lnTo>
                  <a:lnTo>
                    <a:pt x="806" y="1844"/>
                  </a:lnTo>
                  <a:lnTo>
                    <a:pt x="799" y="1983"/>
                  </a:lnTo>
                  <a:lnTo>
                    <a:pt x="799" y="2121"/>
                  </a:lnTo>
                  <a:lnTo>
                    <a:pt x="799" y="2121"/>
                  </a:lnTo>
                  <a:lnTo>
                    <a:pt x="799" y="2324"/>
                  </a:lnTo>
                  <a:lnTo>
                    <a:pt x="806" y="2440"/>
                  </a:lnTo>
                  <a:lnTo>
                    <a:pt x="820" y="2557"/>
                  </a:lnTo>
                  <a:lnTo>
                    <a:pt x="842" y="2680"/>
                  </a:lnTo>
                  <a:lnTo>
                    <a:pt x="864" y="2804"/>
                  </a:lnTo>
                  <a:lnTo>
                    <a:pt x="900" y="2934"/>
                  </a:lnTo>
                  <a:lnTo>
                    <a:pt x="943" y="3050"/>
                  </a:lnTo>
                  <a:lnTo>
                    <a:pt x="994" y="3166"/>
                  </a:lnTo>
                  <a:lnTo>
                    <a:pt x="1059" y="3276"/>
                  </a:lnTo>
                  <a:lnTo>
                    <a:pt x="1133" y="3370"/>
                  </a:lnTo>
                  <a:lnTo>
                    <a:pt x="1176" y="3414"/>
                  </a:lnTo>
                  <a:lnTo>
                    <a:pt x="1220" y="3457"/>
                  </a:lnTo>
                  <a:lnTo>
                    <a:pt x="1270" y="3494"/>
                  </a:lnTo>
                  <a:lnTo>
                    <a:pt x="1328" y="3522"/>
                  </a:lnTo>
                  <a:lnTo>
                    <a:pt x="1379" y="3552"/>
                  </a:lnTo>
                  <a:lnTo>
                    <a:pt x="1444" y="3573"/>
                  </a:lnTo>
                  <a:lnTo>
                    <a:pt x="1509" y="3596"/>
                  </a:lnTo>
                  <a:lnTo>
                    <a:pt x="1575" y="3610"/>
                  </a:lnTo>
                  <a:lnTo>
                    <a:pt x="1648" y="3617"/>
                  </a:lnTo>
                  <a:lnTo>
                    <a:pt x="1727" y="3624"/>
                  </a:lnTo>
                  <a:lnTo>
                    <a:pt x="1727" y="3624"/>
                  </a:lnTo>
                  <a:lnTo>
                    <a:pt x="1792" y="3617"/>
                  </a:lnTo>
                  <a:lnTo>
                    <a:pt x="1858" y="3610"/>
                  </a:lnTo>
                  <a:lnTo>
                    <a:pt x="1923" y="3596"/>
                  </a:lnTo>
                  <a:lnTo>
                    <a:pt x="1982" y="3581"/>
                  </a:lnTo>
                  <a:lnTo>
                    <a:pt x="2047" y="3559"/>
                  </a:lnTo>
                  <a:lnTo>
                    <a:pt x="2098" y="3537"/>
                  </a:lnTo>
                  <a:lnTo>
                    <a:pt x="2199" y="3479"/>
                  </a:lnTo>
                  <a:lnTo>
                    <a:pt x="2293" y="3406"/>
                  </a:lnTo>
                  <a:lnTo>
                    <a:pt x="2373" y="3327"/>
                  </a:lnTo>
                  <a:lnTo>
                    <a:pt x="2439" y="3239"/>
                  </a:lnTo>
                  <a:lnTo>
                    <a:pt x="2497" y="3152"/>
                  </a:lnTo>
                  <a:lnTo>
                    <a:pt x="2497" y="3152"/>
                  </a:lnTo>
                  <a:lnTo>
                    <a:pt x="2533" y="3072"/>
                  </a:lnTo>
                  <a:lnTo>
                    <a:pt x="2562" y="2985"/>
                  </a:lnTo>
                  <a:lnTo>
                    <a:pt x="2599" y="2883"/>
                  </a:lnTo>
                  <a:lnTo>
                    <a:pt x="2620" y="2767"/>
                  </a:lnTo>
                  <a:lnTo>
                    <a:pt x="2642" y="2637"/>
                  </a:lnTo>
                  <a:lnTo>
                    <a:pt x="2664" y="2484"/>
                  </a:lnTo>
                  <a:lnTo>
                    <a:pt x="2671" y="2303"/>
                  </a:lnTo>
                  <a:lnTo>
                    <a:pt x="2678" y="2099"/>
                  </a:lnTo>
                  <a:lnTo>
                    <a:pt x="2678" y="2099"/>
                  </a:lnTo>
                  <a:lnTo>
                    <a:pt x="2671" y="1917"/>
                  </a:lnTo>
                  <a:lnTo>
                    <a:pt x="2664" y="1793"/>
                  </a:lnTo>
                  <a:lnTo>
                    <a:pt x="2649" y="1656"/>
                  </a:lnTo>
                  <a:lnTo>
                    <a:pt x="2620" y="1504"/>
                  </a:lnTo>
                  <a:lnTo>
                    <a:pt x="2584" y="1352"/>
                  </a:lnTo>
                  <a:lnTo>
                    <a:pt x="2540" y="1191"/>
                  </a:lnTo>
                  <a:lnTo>
                    <a:pt x="2511" y="1119"/>
                  </a:lnTo>
                  <a:lnTo>
                    <a:pt x="2475" y="104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88" name="Freeform 4"/>
            <p:cNvSpPr>
              <a:spLocks noChangeArrowheads="1"/>
            </p:cNvSpPr>
            <p:nvPr/>
          </p:nvSpPr>
          <p:spPr bwMode="gray">
            <a:xfrm>
              <a:off x="3756025" y="3233738"/>
              <a:ext cx="1147763" cy="1519237"/>
            </a:xfrm>
            <a:custGeom>
              <a:avLst/>
              <a:gdLst>
                <a:gd name="T0" fmla="*/ 3150 w 3187"/>
                <a:gd name="T1" fmla="*/ 3007 h 4221"/>
                <a:gd name="T2" fmla="*/ 2969 w 3187"/>
                <a:gd name="T3" fmla="*/ 3486 h 4221"/>
                <a:gd name="T4" fmla="*/ 2700 w 3187"/>
                <a:gd name="T5" fmla="*/ 3828 h 4221"/>
                <a:gd name="T6" fmla="*/ 2366 w 3187"/>
                <a:gd name="T7" fmla="*/ 4053 h 4221"/>
                <a:gd name="T8" fmla="*/ 2003 w 3187"/>
                <a:gd name="T9" fmla="*/ 4176 h 4221"/>
                <a:gd name="T10" fmla="*/ 1633 w 3187"/>
                <a:gd name="T11" fmla="*/ 4220 h 4221"/>
                <a:gd name="T12" fmla="*/ 1394 w 3187"/>
                <a:gd name="T13" fmla="*/ 4199 h 4221"/>
                <a:gd name="T14" fmla="*/ 1067 w 3187"/>
                <a:gd name="T15" fmla="*/ 4118 h 4221"/>
                <a:gd name="T16" fmla="*/ 799 w 3187"/>
                <a:gd name="T17" fmla="*/ 3987 h 4221"/>
                <a:gd name="T18" fmla="*/ 581 w 3187"/>
                <a:gd name="T19" fmla="*/ 3806 h 4221"/>
                <a:gd name="T20" fmla="*/ 400 w 3187"/>
                <a:gd name="T21" fmla="*/ 3588 h 4221"/>
                <a:gd name="T22" fmla="*/ 218 w 3187"/>
                <a:gd name="T23" fmla="*/ 3253 h 4221"/>
                <a:gd name="T24" fmla="*/ 58 w 3187"/>
                <a:gd name="T25" fmla="*/ 2731 h 4221"/>
                <a:gd name="T26" fmla="*/ 0 w 3187"/>
                <a:gd name="T27" fmla="*/ 2244 h 4221"/>
                <a:gd name="T28" fmla="*/ 7 w 3187"/>
                <a:gd name="T29" fmla="*/ 1910 h 4221"/>
                <a:gd name="T30" fmla="*/ 94 w 3187"/>
                <a:gd name="T31" fmla="*/ 1330 h 4221"/>
                <a:gd name="T32" fmla="*/ 298 w 3187"/>
                <a:gd name="T33" fmla="*/ 806 h 4221"/>
                <a:gd name="T34" fmla="*/ 443 w 3187"/>
                <a:gd name="T35" fmla="*/ 582 h 4221"/>
                <a:gd name="T36" fmla="*/ 617 w 3187"/>
                <a:gd name="T37" fmla="*/ 385 h 4221"/>
                <a:gd name="T38" fmla="*/ 827 w 3187"/>
                <a:gd name="T39" fmla="*/ 226 h 4221"/>
                <a:gd name="T40" fmla="*/ 1074 w 3187"/>
                <a:gd name="T41" fmla="*/ 109 h 4221"/>
                <a:gd name="T42" fmla="*/ 1350 w 3187"/>
                <a:gd name="T43" fmla="*/ 29 h 4221"/>
                <a:gd name="T44" fmla="*/ 1663 w 3187"/>
                <a:gd name="T45" fmla="*/ 0 h 4221"/>
                <a:gd name="T46" fmla="*/ 1967 w 3187"/>
                <a:gd name="T47" fmla="*/ 29 h 4221"/>
                <a:gd name="T48" fmla="*/ 2373 w 3187"/>
                <a:gd name="T49" fmla="*/ 160 h 4221"/>
                <a:gd name="T50" fmla="*/ 2693 w 3187"/>
                <a:gd name="T51" fmla="*/ 393 h 4221"/>
                <a:gd name="T52" fmla="*/ 2939 w 3187"/>
                <a:gd name="T53" fmla="*/ 719 h 4221"/>
                <a:gd name="T54" fmla="*/ 3114 w 3187"/>
                <a:gd name="T55" fmla="*/ 1134 h 4221"/>
                <a:gd name="T56" fmla="*/ 2497 w 3187"/>
                <a:gd name="T57" fmla="*/ 1526 h 4221"/>
                <a:gd name="T58" fmla="*/ 2424 w 3187"/>
                <a:gd name="T59" fmla="*/ 1242 h 4221"/>
                <a:gd name="T60" fmla="*/ 2330 w 3187"/>
                <a:gd name="T61" fmla="*/ 1010 h 4221"/>
                <a:gd name="T62" fmla="*/ 2185 w 3187"/>
                <a:gd name="T63" fmla="*/ 806 h 4221"/>
                <a:gd name="T64" fmla="*/ 1967 w 3187"/>
                <a:gd name="T65" fmla="*/ 654 h 4221"/>
                <a:gd name="T66" fmla="*/ 1669 w 3187"/>
                <a:gd name="T67" fmla="*/ 596 h 4221"/>
                <a:gd name="T68" fmla="*/ 1524 w 3187"/>
                <a:gd name="T69" fmla="*/ 611 h 4221"/>
                <a:gd name="T70" fmla="*/ 1336 w 3187"/>
                <a:gd name="T71" fmla="*/ 676 h 4221"/>
                <a:gd name="T72" fmla="*/ 1183 w 3187"/>
                <a:gd name="T73" fmla="*/ 778 h 4221"/>
                <a:gd name="T74" fmla="*/ 1031 w 3187"/>
                <a:gd name="T75" fmla="*/ 973 h 4221"/>
                <a:gd name="T76" fmla="*/ 886 w 3187"/>
                <a:gd name="T77" fmla="*/ 1330 h 4221"/>
                <a:gd name="T78" fmla="*/ 813 w 3187"/>
                <a:gd name="T79" fmla="*/ 1700 h 4221"/>
                <a:gd name="T80" fmla="*/ 799 w 3187"/>
                <a:gd name="T81" fmla="*/ 2085 h 4221"/>
                <a:gd name="T82" fmla="*/ 842 w 3187"/>
                <a:gd name="T83" fmla="*/ 2665 h 4221"/>
                <a:gd name="T84" fmla="*/ 966 w 3187"/>
                <a:gd name="T85" fmla="*/ 3079 h 4221"/>
                <a:gd name="T86" fmla="*/ 1147 w 3187"/>
                <a:gd name="T87" fmla="*/ 3363 h 4221"/>
                <a:gd name="T88" fmla="*/ 1372 w 3187"/>
                <a:gd name="T89" fmla="*/ 3522 h 4221"/>
                <a:gd name="T90" fmla="*/ 1612 w 3187"/>
                <a:gd name="T91" fmla="*/ 3596 h 4221"/>
                <a:gd name="T92" fmla="*/ 1764 w 3187"/>
                <a:gd name="T93" fmla="*/ 3596 h 4221"/>
                <a:gd name="T94" fmla="*/ 1974 w 3187"/>
                <a:gd name="T95" fmla="*/ 3537 h 4221"/>
                <a:gd name="T96" fmla="*/ 2163 w 3187"/>
                <a:gd name="T97" fmla="*/ 3428 h 4221"/>
                <a:gd name="T98" fmla="*/ 2316 w 3187"/>
                <a:gd name="T99" fmla="*/ 3253 h 4221"/>
                <a:gd name="T100" fmla="*/ 2439 w 3187"/>
                <a:gd name="T101" fmla="*/ 3021 h 4221"/>
                <a:gd name="T102" fmla="*/ 2497 w 3187"/>
                <a:gd name="T103" fmla="*/ 2731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87" h="4221">
                  <a:moveTo>
                    <a:pt x="3186" y="2811"/>
                  </a:moveTo>
                  <a:lnTo>
                    <a:pt x="3186" y="2811"/>
                  </a:lnTo>
                  <a:lnTo>
                    <a:pt x="3150" y="3007"/>
                  </a:lnTo>
                  <a:lnTo>
                    <a:pt x="3099" y="3181"/>
                  </a:lnTo>
                  <a:lnTo>
                    <a:pt x="3041" y="3341"/>
                  </a:lnTo>
                  <a:lnTo>
                    <a:pt x="2969" y="3486"/>
                  </a:lnTo>
                  <a:lnTo>
                    <a:pt x="2888" y="3617"/>
                  </a:lnTo>
                  <a:lnTo>
                    <a:pt x="2795" y="3733"/>
                  </a:lnTo>
                  <a:lnTo>
                    <a:pt x="2700" y="3828"/>
                  </a:lnTo>
                  <a:lnTo>
                    <a:pt x="2591" y="3922"/>
                  </a:lnTo>
                  <a:lnTo>
                    <a:pt x="2482" y="3995"/>
                  </a:lnTo>
                  <a:lnTo>
                    <a:pt x="2366" y="4053"/>
                  </a:lnTo>
                  <a:lnTo>
                    <a:pt x="2250" y="4111"/>
                  </a:lnTo>
                  <a:lnTo>
                    <a:pt x="2127" y="4148"/>
                  </a:lnTo>
                  <a:lnTo>
                    <a:pt x="2003" y="4176"/>
                  </a:lnTo>
                  <a:lnTo>
                    <a:pt x="1880" y="4199"/>
                  </a:lnTo>
                  <a:lnTo>
                    <a:pt x="1756" y="4213"/>
                  </a:lnTo>
                  <a:lnTo>
                    <a:pt x="1633" y="4220"/>
                  </a:lnTo>
                  <a:lnTo>
                    <a:pt x="1633" y="4220"/>
                  </a:lnTo>
                  <a:lnTo>
                    <a:pt x="1510" y="4213"/>
                  </a:lnTo>
                  <a:lnTo>
                    <a:pt x="1394" y="4199"/>
                  </a:lnTo>
                  <a:lnTo>
                    <a:pt x="1277" y="4184"/>
                  </a:lnTo>
                  <a:lnTo>
                    <a:pt x="1169" y="4155"/>
                  </a:lnTo>
                  <a:lnTo>
                    <a:pt x="1067" y="4118"/>
                  </a:lnTo>
                  <a:lnTo>
                    <a:pt x="973" y="4082"/>
                  </a:lnTo>
                  <a:lnTo>
                    <a:pt x="886" y="4038"/>
                  </a:lnTo>
                  <a:lnTo>
                    <a:pt x="799" y="3987"/>
                  </a:lnTo>
                  <a:lnTo>
                    <a:pt x="719" y="3930"/>
                  </a:lnTo>
                  <a:lnTo>
                    <a:pt x="646" y="3871"/>
                  </a:lnTo>
                  <a:lnTo>
                    <a:pt x="581" y="3806"/>
                  </a:lnTo>
                  <a:lnTo>
                    <a:pt x="516" y="3733"/>
                  </a:lnTo>
                  <a:lnTo>
                    <a:pt x="457" y="3661"/>
                  </a:lnTo>
                  <a:lnTo>
                    <a:pt x="400" y="3588"/>
                  </a:lnTo>
                  <a:lnTo>
                    <a:pt x="349" y="3508"/>
                  </a:lnTo>
                  <a:lnTo>
                    <a:pt x="305" y="3428"/>
                  </a:lnTo>
                  <a:lnTo>
                    <a:pt x="218" y="3253"/>
                  </a:lnTo>
                  <a:lnTo>
                    <a:pt x="153" y="3086"/>
                  </a:lnTo>
                  <a:lnTo>
                    <a:pt x="102" y="2906"/>
                  </a:lnTo>
                  <a:lnTo>
                    <a:pt x="58" y="2731"/>
                  </a:lnTo>
                  <a:lnTo>
                    <a:pt x="29" y="2563"/>
                  </a:lnTo>
                  <a:lnTo>
                    <a:pt x="15" y="2396"/>
                  </a:lnTo>
                  <a:lnTo>
                    <a:pt x="0" y="2244"/>
                  </a:lnTo>
                  <a:lnTo>
                    <a:pt x="0" y="2106"/>
                  </a:lnTo>
                  <a:lnTo>
                    <a:pt x="0" y="2106"/>
                  </a:lnTo>
                  <a:lnTo>
                    <a:pt x="7" y="1910"/>
                  </a:lnTo>
                  <a:lnTo>
                    <a:pt x="22" y="1714"/>
                  </a:lnTo>
                  <a:lnTo>
                    <a:pt x="51" y="1519"/>
                  </a:lnTo>
                  <a:lnTo>
                    <a:pt x="94" y="1330"/>
                  </a:lnTo>
                  <a:lnTo>
                    <a:pt x="145" y="1148"/>
                  </a:lnTo>
                  <a:lnTo>
                    <a:pt x="218" y="973"/>
                  </a:lnTo>
                  <a:lnTo>
                    <a:pt x="298" y="806"/>
                  </a:lnTo>
                  <a:lnTo>
                    <a:pt x="341" y="734"/>
                  </a:lnTo>
                  <a:lnTo>
                    <a:pt x="392" y="654"/>
                  </a:lnTo>
                  <a:lnTo>
                    <a:pt x="443" y="582"/>
                  </a:lnTo>
                  <a:lnTo>
                    <a:pt x="501" y="516"/>
                  </a:lnTo>
                  <a:lnTo>
                    <a:pt x="559" y="451"/>
                  </a:lnTo>
                  <a:lnTo>
                    <a:pt x="617" y="385"/>
                  </a:lnTo>
                  <a:lnTo>
                    <a:pt x="690" y="327"/>
                  </a:lnTo>
                  <a:lnTo>
                    <a:pt x="755" y="277"/>
                  </a:lnTo>
                  <a:lnTo>
                    <a:pt x="827" y="226"/>
                  </a:lnTo>
                  <a:lnTo>
                    <a:pt x="907" y="182"/>
                  </a:lnTo>
                  <a:lnTo>
                    <a:pt x="987" y="139"/>
                  </a:lnTo>
                  <a:lnTo>
                    <a:pt x="1074" y="109"/>
                  </a:lnTo>
                  <a:lnTo>
                    <a:pt x="1161" y="73"/>
                  </a:lnTo>
                  <a:lnTo>
                    <a:pt x="1256" y="51"/>
                  </a:lnTo>
                  <a:lnTo>
                    <a:pt x="1350" y="29"/>
                  </a:lnTo>
                  <a:lnTo>
                    <a:pt x="1452" y="15"/>
                  </a:lnTo>
                  <a:lnTo>
                    <a:pt x="1553" y="8"/>
                  </a:lnTo>
                  <a:lnTo>
                    <a:pt x="1663" y="0"/>
                  </a:lnTo>
                  <a:lnTo>
                    <a:pt x="1663" y="0"/>
                  </a:lnTo>
                  <a:lnTo>
                    <a:pt x="1822" y="8"/>
                  </a:lnTo>
                  <a:lnTo>
                    <a:pt x="1967" y="29"/>
                  </a:lnTo>
                  <a:lnTo>
                    <a:pt x="2113" y="59"/>
                  </a:lnTo>
                  <a:lnTo>
                    <a:pt x="2243" y="102"/>
                  </a:lnTo>
                  <a:lnTo>
                    <a:pt x="2373" y="160"/>
                  </a:lnTo>
                  <a:lnTo>
                    <a:pt x="2489" y="226"/>
                  </a:lnTo>
                  <a:lnTo>
                    <a:pt x="2591" y="305"/>
                  </a:lnTo>
                  <a:lnTo>
                    <a:pt x="2693" y="393"/>
                  </a:lnTo>
                  <a:lnTo>
                    <a:pt x="2787" y="487"/>
                  </a:lnTo>
                  <a:lnTo>
                    <a:pt x="2867" y="596"/>
                  </a:lnTo>
                  <a:lnTo>
                    <a:pt x="2939" y="719"/>
                  </a:lnTo>
                  <a:lnTo>
                    <a:pt x="3005" y="843"/>
                  </a:lnTo>
                  <a:lnTo>
                    <a:pt x="3063" y="981"/>
                  </a:lnTo>
                  <a:lnTo>
                    <a:pt x="3114" y="1134"/>
                  </a:lnTo>
                  <a:lnTo>
                    <a:pt x="3157" y="1286"/>
                  </a:lnTo>
                  <a:lnTo>
                    <a:pt x="3186" y="1453"/>
                  </a:lnTo>
                  <a:lnTo>
                    <a:pt x="2497" y="1526"/>
                  </a:lnTo>
                  <a:lnTo>
                    <a:pt x="2497" y="1526"/>
                  </a:lnTo>
                  <a:lnTo>
                    <a:pt x="2468" y="1388"/>
                  </a:lnTo>
                  <a:lnTo>
                    <a:pt x="2424" y="1242"/>
                  </a:lnTo>
                  <a:lnTo>
                    <a:pt x="2396" y="1163"/>
                  </a:lnTo>
                  <a:lnTo>
                    <a:pt x="2366" y="1090"/>
                  </a:lnTo>
                  <a:lnTo>
                    <a:pt x="2330" y="1010"/>
                  </a:lnTo>
                  <a:lnTo>
                    <a:pt x="2286" y="937"/>
                  </a:lnTo>
                  <a:lnTo>
                    <a:pt x="2236" y="872"/>
                  </a:lnTo>
                  <a:lnTo>
                    <a:pt x="2185" y="806"/>
                  </a:lnTo>
                  <a:lnTo>
                    <a:pt x="2119" y="749"/>
                  </a:lnTo>
                  <a:lnTo>
                    <a:pt x="2047" y="698"/>
                  </a:lnTo>
                  <a:lnTo>
                    <a:pt x="1967" y="654"/>
                  </a:lnTo>
                  <a:lnTo>
                    <a:pt x="1880" y="625"/>
                  </a:lnTo>
                  <a:lnTo>
                    <a:pt x="1779" y="603"/>
                  </a:lnTo>
                  <a:lnTo>
                    <a:pt x="1669" y="596"/>
                  </a:lnTo>
                  <a:lnTo>
                    <a:pt x="1669" y="596"/>
                  </a:lnTo>
                  <a:lnTo>
                    <a:pt x="1589" y="603"/>
                  </a:lnTo>
                  <a:lnTo>
                    <a:pt x="1524" y="611"/>
                  </a:lnTo>
                  <a:lnTo>
                    <a:pt x="1452" y="625"/>
                  </a:lnTo>
                  <a:lnTo>
                    <a:pt x="1394" y="647"/>
                  </a:lnTo>
                  <a:lnTo>
                    <a:pt x="1336" y="676"/>
                  </a:lnTo>
                  <a:lnTo>
                    <a:pt x="1277" y="705"/>
                  </a:lnTo>
                  <a:lnTo>
                    <a:pt x="1234" y="741"/>
                  </a:lnTo>
                  <a:lnTo>
                    <a:pt x="1183" y="778"/>
                  </a:lnTo>
                  <a:lnTo>
                    <a:pt x="1139" y="821"/>
                  </a:lnTo>
                  <a:lnTo>
                    <a:pt x="1103" y="872"/>
                  </a:lnTo>
                  <a:lnTo>
                    <a:pt x="1031" y="973"/>
                  </a:lnTo>
                  <a:lnTo>
                    <a:pt x="973" y="1083"/>
                  </a:lnTo>
                  <a:lnTo>
                    <a:pt x="922" y="1206"/>
                  </a:lnTo>
                  <a:lnTo>
                    <a:pt x="886" y="1330"/>
                  </a:lnTo>
                  <a:lnTo>
                    <a:pt x="856" y="1453"/>
                  </a:lnTo>
                  <a:lnTo>
                    <a:pt x="835" y="1575"/>
                  </a:lnTo>
                  <a:lnTo>
                    <a:pt x="813" y="1700"/>
                  </a:lnTo>
                  <a:lnTo>
                    <a:pt x="799" y="1917"/>
                  </a:lnTo>
                  <a:lnTo>
                    <a:pt x="799" y="2085"/>
                  </a:lnTo>
                  <a:lnTo>
                    <a:pt x="799" y="2085"/>
                  </a:lnTo>
                  <a:lnTo>
                    <a:pt x="799" y="2295"/>
                  </a:lnTo>
                  <a:lnTo>
                    <a:pt x="820" y="2491"/>
                  </a:lnTo>
                  <a:lnTo>
                    <a:pt x="842" y="2665"/>
                  </a:lnTo>
                  <a:lnTo>
                    <a:pt x="878" y="2818"/>
                  </a:lnTo>
                  <a:lnTo>
                    <a:pt x="915" y="2956"/>
                  </a:lnTo>
                  <a:lnTo>
                    <a:pt x="966" y="3079"/>
                  </a:lnTo>
                  <a:lnTo>
                    <a:pt x="1023" y="3188"/>
                  </a:lnTo>
                  <a:lnTo>
                    <a:pt x="1082" y="3283"/>
                  </a:lnTo>
                  <a:lnTo>
                    <a:pt x="1147" y="3363"/>
                  </a:lnTo>
                  <a:lnTo>
                    <a:pt x="1219" y="3428"/>
                  </a:lnTo>
                  <a:lnTo>
                    <a:pt x="1292" y="3479"/>
                  </a:lnTo>
                  <a:lnTo>
                    <a:pt x="1372" y="3522"/>
                  </a:lnTo>
                  <a:lnTo>
                    <a:pt x="1452" y="3559"/>
                  </a:lnTo>
                  <a:lnTo>
                    <a:pt x="1532" y="3581"/>
                  </a:lnTo>
                  <a:lnTo>
                    <a:pt x="1612" y="3596"/>
                  </a:lnTo>
                  <a:lnTo>
                    <a:pt x="1691" y="3596"/>
                  </a:lnTo>
                  <a:lnTo>
                    <a:pt x="1691" y="3596"/>
                  </a:lnTo>
                  <a:lnTo>
                    <a:pt x="1764" y="3596"/>
                  </a:lnTo>
                  <a:lnTo>
                    <a:pt x="1836" y="3581"/>
                  </a:lnTo>
                  <a:lnTo>
                    <a:pt x="1902" y="3566"/>
                  </a:lnTo>
                  <a:lnTo>
                    <a:pt x="1974" y="3537"/>
                  </a:lnTo>
                  <a:lnTo>
                    <a:pt x="2039" y="3508"/>
                  </a:lnTo>
                  <a:lnTo>
                    <a:pt x="2098" y="3471"/>
                  </a:lnTo>
                  <a:lnTo>
                    <a:pt x="2163" y="3428"/>
                  </a:lnTo>
                  <a:lnTo>
                    <a:pt x="2214" y="3370"/>
                  </a:lnTo>
                  <a:lnTo>
                    <a:pt x="2272" y="3312"/>
                  </a:lnTo>
                  <a:lnTo>
                    <a:pt x="2316" y="3253"/>
                  </a:lnTo>
                  <a:lnTo>
                    <a:pt x="2366" y="3181"/>
                  </a:lnTo>
                  <a:lnTo>
                    <a:pt x="2402" y="3101"/>
                  </a:lnTo>
                  <a:lnTo>
                    <a:pt x="2439" y="3021"/>
                  </a:lnTo>
                  <a:lnTo>
                    <a:pt x="2461" y="2927"/>
                  </a:lnTo>
                  <a:lnTo>
                    <a:pt x="2482" y="2832"/>
                  </a:lnTo>
                  <a:lnTo>
                    <a:pt x="2497" y="2731"/>
                  </a:lnTo>
                  <a:lnTo>
                    <a:pt x="3186" y="281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89" name="Freeform 5"/>
            <p:cNvSpPr>
              <a:spLocks noChangeArrowheads="1"/>
            </p:cNvSpPr>
            <p:nvPr/>
          </p:nvSpPr>
          <p:spPr bwMode="gray">
            <a:xfrm>
              <a:off x="4846638" y="3257550"/>
              <a:ext cx="1309687" cy="1473200"/>
            </a:xfrm>
            <a:custGeom>
              <a:avLst/>
              <a:gdLst>
                <a:gd name="T0" fmla="*/ 3635 w 3636"/>
                <a:gd name="T1" fmla="*/ 4090 h 4091"/>
                <a:gd name="T2" fmla="*/ 2851 w 3636"/>
                <a:gd name="T3" fmla="*/ 4090 h 4091"/>
                <a:gd name="T4" fmla="*/ 2517 w 3636"/>
                <a:gd name="T5" fmla="*/ 3116 h 4091"/>
                <a:gd name="T6" fmla="*/ 950 w 3636"/>
                <a:gd name="T7" fmla="*/ 3116 h 4091"/>
                <a:gd name="T8" fmla="*/ 630 w 3636"/>
                <a:gd name="T9" fmla="*/ 4090 h 4091"/>
                <a:gd name="T10" fmla="*/ 0 w 3636"/>
                <a:gd name="T11" fmla="*/ 4090 h 4091"/>
                <a:gd name="T12" fmla="*/ 1356 w 3636"/>
                <a:gd name="T13" fmla="*/ 0 h 4091"/>
                <a:gd name="T14" fmla="*/ 2263 w 3636"/>
                <a:gd name="T15" fmla="*/ 0 h 4091"/>
                <a:gd name="T16" fmla="*/ 3635 w 3636"/>
                <a:gd name="T17" fmla="*/ 4090 h 4091"/>
                <a:gd name="T18" fmla="*/ 2321 w 3636"/>
                <a:gd name="T19" fmla="*/ 2528 h 4091"/>
                <a:gd name="T20" fmla="*/ 1726 w 3636"/>
                <a:gd name="T21" fmla="*/ 698 h 4091"/>
                <a:gd name="T22" fmla="*/ 1131 w 3636"/>
                <a:gd name="T23" fmla="*/ 2528 h 4091"/>
                <a:gd name="T24" fmla="*/ 2321 w 3636"/>
                <a:gd name="T25" fmla="*/ 2528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36" h="4091">
                  <a:moveTo>
                    <a:pt x="3635" y="4090"/>
                  </a:moveTo>
                  <a:lnTo>
                    <a:pt x="2851" y="4090"/>
                  </a:lnTo>
                  <a:lnTo>
                    <a:pt x="2517" y="3116"/>
                  </a:lnTo>
                  <a:lnTo>
                    <a:pt x="950" y="3116"/>
                  </a:lnTo>
                  <a:lnTo>
                    <a:pt x="630" y="4090"/>
                  </a:lnTo>
                  <a:lnTo>
                    <a:pt x="0" y="4090"/>
                  </a:lnTo>
                  <a:lnTo>
                    <a:pt x="1356" y="0"/>
                  </a:lnTo>
                  <a:lnTo>
                    <a:pt x="2263" y="0"/>
                  </a:lnTo>
                  <a:lnTo>
                    <a:pt x="3635" y="4090"/>
                  </a:lnTo>
                  <a:close/>
                  <a:moveTo>
                    <a:pt x="2321" y="2528"/>
                  </a:moveTo>
                  <a:lnTo>
                    <a:pt x="1726" y="698"/>
                  </a:lnTo>
                  <a:lnTo>
                    <a:pt x="1131" y="2528"/>
                  </a:lnTo>
                  <a:lnTo>
                    <a:pt x="2321" y="252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90" name="Freeform 6"/>
            <p:cNvSpPr>
              <a:spLocks noChangeArrowheads="1"/>
            </p:cNvSpPr>
            <p:nvPr/>
          </p:nvSpPr>
          <p:spPr bwMode="gray">
            <a:xfrm>
              <a:off x="6226175" y="3257550"/>
              <a:ext cx="1208088" cy="1473200"/>
            </a:xfrm>
            <a:custGeom>
              <a:avLst/>
              <a:gdLst>
                <a:gd name="T0" fmla="*/ 1509 w 3354"/>
                <a:gd name="T1" fmla="*/ 0 h 4091"/>
                <a:gd name="T2" fmla="*/ 1604 w 3354"/>
                <a:gd name="T3" fmla="*/ 0 h 4091"/>
                <a:gd name="T4" fmla="*/ 1880 w 3354"/>
                <a:gd name="T5" fmla="*/ 30 h 4091"/>
                <a:gd name="T6" fmla="*/ 2039 w 3354"/>
                <a:gd name="T7" fmla="*/ 66 h 4091"/>
                <a:gd name="T8" fmla="*/ 2214 w 3354"/>
                <a:gd name="T9" fmla="*/ 125 h 4091"/>
                <a:gd name="T10" fmla="*/ 2395 w 3354"/>
                <a:gd name="T11" fmla="*/ 218 h 4091"/>
                <a:gd name="T12" fmla="*/ 2583 w 3354"/>
                <a:gd name="T13" fmla="*/ 342 h 4091"/>
                <a:gd name="T14" fmla="*/ 2772 w 3354"/>
                <a:gd name="T15" fmla="*/ 509 h 4091"/>
                <a:gd name="T16" fmla="*/ 2837 w 3354"/>
                <a:gd name="T17" fmla="*/ 589 h 4091"/>
                <a:gd name="T18" fmla="*/ 2968 w 3354"/>
                <a:gd name="T19" fmla="*/ 749 h 4091"/>
                <a:gd name="T20" fmla="*/ 3077 w 3354"/>
                <a:gd name="T21" fmla="*/ 931 h 4091"/>
                <a:gd name="T22" fmla="*/ 3171 w 3354"/>
                <a:gd name="T23" fmla="*/ 1112 h 4091"/>
                <a:gd name="T24" fmla="*/ 3244 w 3354"/>
                <a:gd name="T25" fmla="*/ 1308 h 4091"/>
                <a:gd name="T26" fmla="*/ 3295 w 3354"/>
                <a:gd name="T27" fmla="*/ 1510 h 4091"/>
                <a:gd name="T28" fmla="*/ 3331 w 3354"/>
                <a:gd name="T29" fmla="*/ 1722 h 4091"/>
                <a:gd name="T30" fmla="*/ 3346 w 3354"/>
                <a:gd name="T31" fmla="*/ 1932 h 4091"/>
                <a:gd name="T32" fmla="*/ 3353 w 3354"/>
                <a:gd name="T33" fmla="*/ 2041 h 4091"/>
                <a:gd name="T34" fmla="*/ 3331 w 3354"/>
                <a:gd name="T35" fmla="*/ 2346 h 4091"/>
                <a:gd name="T36" fmla="*/ 3287 w 3354"/>
                <a:gd name="T37" fmla="*/ 2623 h 4091"/>
                <a:gd name="T38" fmla="*/ 3207 w 3354"/>
                <a:gd name="T39" fmla="*/ 2869 h 4091"/>
                <a:gd name="T40" fmla="*/ 3113 w 3354"/>
                <a:gd name="T41" fmla="*/ 3087 h 4091"/>
                <a:gd name="T42" fmla="*/ 3012 w 3354"/>
                <a:gd name="T43" fmla="*/ 3276 h 4091"/>
                <a:gd name="T44" fmla="*/ 2896 w 3354"/>
                <a:gd name="T45" fmla="*/ 3436 h 4091"/>
                <a:gd name="T46" fmla="*/ 2670 w 3354"/>
                <a:gd name="T47" fmla="*/ 3675 h 4091"/>
                <a:gd name="T48" fmla="*/ 2590 w 3354"/>
                <a:gd name="T49" fmla="*/ 3734 h 4091"/>
                <a:gd name="T50" fmla="*/ 2358 w 3354"/>
                <a:gd name="T51" fmla="*/ 3872 h 4091"/>
                <a:gd name="T52" fmla="*/ 2024 w 3354"/>
                <a:gd name="T53" fmla="*/ 3995 h 4091"/>
                <a:gd name="T54" fmla="*/ 1821 w 3354"/>
                <a:gd name="T55" fmla="*/ 4046 h 4091"/>
                <a:gd name="T56" fmla="*/ 1589 w 3354"/>
                <a:gd name="T57" fmla="*/ 4075 h 4091"/>
                <a:gd name="T58" fmla="*/ 1342 w 3354"/>
                <a:gd name="T59" fmla="*/ 4090 h 4091"/>
                <a:gd name="T60" fmla="*/ 0 w 3354"/>
                <a:gd name="T61" fmla="*/ 0 h 4091"/>
                <a:gd name="T62" fmla="*/ 1371 w 3354"/>
                <a:gd name="T63" fmla="*/ 3487 h 4091"/>
                <a:gd name="T64" fmla="*/ 1487 w 3354"/>
                <a:gd name="T65" fmla="*/ 3480 h 4091"/>
                <a:gd name="T66" fmla="*/ 1720 w 3354"/>
                <a:gd name="T67" fmla="*/ 3436 h 4091"/>
                <a:gd name="T68" fmla="*/ 1930 w 3354"/>
                <a:gd name="T69" fmla="*/ 3341 h 4091"/>
                <a:gd name="T70" fmla="*/ 2119 w 3354"/>
                <a:gd name="T71" fmla="*/ 3203 h 4091"/>
                <a:gd name="T72" fmla="*/ 2279 w 3354"/>
                <a:gd name="T73" fmla="*/ 3021 h 4091"/>
                <a:gd name="T74" fmla="*/ 2409 w 3354"/>
                <a:gd name="T75" fmla="*/ 2790 h 4091"/>
                <a:gd name="T76" fmla="*/ 2497 w 3354"/>
                <a:gd name="T77" fmla="*/ 2513 h 4091"/>
                <a:gd name="T78" fmla="*/ 2547 w 3354"/>
                <a:gd name="T79" fmla="*/ 2187 h 4091"/>
                <a:gd name="T80" fmla="*/ 2554 w 3354"/>
                <a:gd name="T81" fmla="*/ 2012 h 4091"/>
                <a:gd name="T82" fmla="*/ 2533 w 3354"/>
                <a:gd name="T83" fmla="*/ 1736 h 4091"/>
                <a:gd name="T84" fmla="*/ 2482 w 3354"/>
                <a:gd name="T85" fmla="*/ 1474 h 4091"/>
                <a:gd name="T86" fmla="*/ 2395 w 3354"/>
                <a:gd name="T87" fmla="*/ 1228 h 4091"/>
                <a:gd name="T88" fmla="*/ 2271 w 3354"/>
                <a:gd name="T89" fmla="*/ 1018 h 4091"/>
                <a:gd name="T90" fmla="*/ 2112 w 3354"/>
                <a:gd name="T91" fmla="*/ 836 h 4091"/>
                <a:gd name="T92" fmla="*/ 1923 w 3354"/>
                <a:gd name="T93" fmla="*/ 698 h 4091"/>
                <a:gd name="T94" fmla="*/ 1705 w 3354"/>
                <a:gd name="T95" fmla="*/ 611 h 4091"/>
                <a:gd name="T96" fmla="*/ 1458 w 3354"/>
                <a:gd name="T97" fmla="*/ 582 h 4091"/>
                <a:gd name="T98" fmla="*/ 754 w 3354"/>
                <a:gd name="T99" fmla="*/ 3487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54" h="4091">
                  <a:moveTo>
                    <a:pt x="0" y="0"/>
                  </a:moveTo>
                  <a:lnTo>
                    <a:pt x="1509" y="0"/>
                  </a:lnTo>
                  <a:lnTo>
                    <a:pt x="1509" y="0"/>
                  </a:lnTo>
                  <a:lnTo>
                    <a:pt x="1604" y="0"/>
                  </a:lnTo>
                  <a:lnTo>
                    <a:pt x="1734" y="8"/>
                  </a:lnTo>
                  <a:lnTo>
                    <a:pt x="1880" y="30"/>
                  </a:lnTo>
                  <a:lnTo>
                    <a:pt x="1959" y="44"/>
                  </a:lnTo>
                  <a:lnTo>
                    <a:pt x="2039" y="66"/>
                  </a:lnTo>
                  <a:lnTo>
                    <a:pt x="2126" y="95"/>
                  </a:lnTo>
                  <a:lnTo>
                    <a:pt x="2214" y="125"/>
                  </a:lnTo>
                  <a:lnTo>
                    <a:pt x="2300" y="168"/>
                  </a:lnTo>
                  <a:lnTo>
                    <a:pt x="2395" y="218"/>
                  </a:lnTo>
                  <a:lnTo>
                    <a:pt x="2489" y="277"/>
                  </a:lnTo>
                  <a:lnTo>
                    <a:pt x="2583" y="342"/>
                  </a:lnTo>
                  <a:lnTo>
                    <a:pt x="2678" y="422"/>
                  </a:lnTo>
                  <a:lnTo>
                    <a:pt x="2772" y="509"/>
                  </a:lnTo>
                  <a:lnTo>
                    <a:pt x="2772" y="509"/>
                  </a:lnTo>
                  <a:lnTo>
                    <a:pt x="2837" y="589"/>
                  </a:lnTo>
                  <a:lnTo>
                    <a:pt x="2910" y="669"/>
                  </a:lnTo>
                  <a:lnTo>
                    <a:pt x="2968" y="749"/>
                  </a:lnTo>
                  <a:lnTo>
                    <a:pt x="3026" y="836"/>
                  </a:lnTo>
                  <a:lnTo>
                    <a:pt x="3077" y="931"/>
                  </a:lnTo>
                  <a:lnTo>
                    <a:pt x="3128" y="1018"/>
                  </a:lnTo>
                  <a:lnTo>
                    <a:pt x="3171" y="1112"/>
                  </a:lnTo>
                  <a:lnTo>
                    <a:pt x="3207" y="1214"/>
                  </a:lnTo>
                  <a:lnTo>
                    <a:pt x="3244" y="1308"/>
                  </a:lnTo>
                  <a:lnTo>
                    <a:pt x="3273" y="1410"/>
                  </a:lnTo>
                  <a:lnTo>
                    <a:pt x="3295" y="1510"/>
                  </a:lnTo>
                  <a:lnTo>
                    <a:pt x="3316" y="1620"/>
                  </a:lnTo>
                  <a:lnTo>
                    <a:pt x="3331" y="1722"/>
                  </a:lnTo>
                  <a:lnTo>
                    <a:pt x="3346" y="1830"/>
                  </a:lnTo>
                  <a:lnTo>
                    <a:pt x="3346" y="1932"/>
                  </a:lnTo>
                  <a:lnTo>
                    <a:pt x="3353" y="2041"/>
                  </a:lnTo>
                  <a:lnTo>
                    <a:pt x="3353" y="2041"/>
                  </a:lnTo>
                  <a:lnTo>
                    <a:pt x="3346" y="2201"/>
                  </a:lnTo>
                  <a:lnTo>
                    <a:pt x="3331" y="2346"/>
                  </a:lnTo>
                  <a:lnTo>
                    <a:pt x="3309" y="2492"/>
                  </a:lnTo>
                  <a:lnTo>
                    <a:pt x="3287" y="2623"/>
                  </a:lnTo>
                  <a:lnTo>
                    <a:pt x="3251" y="2753"/>
                  </a:lnTo>
                  <a:lnTo>
                    <a:pt x="3207" y="2869"/>
                  </a:lnTo>
                  <a:lnTo>
                    <a:pt x="3164" y="2985"/>
                  </a:lnTo>
                  <a:lnTo>
                    <a:pt x="3113" y="3087"/>
                  </a:lnTo>
                  <a:lnTo>
                    <a:pt x="3063" y="3182"/>
                  </a:lnTo>
                  <a:lnTo>
                    <a:pt x="3012" y="3276"/>
                  </a:lnTo>
                  <a:lnTo>
                    <a:pt x="2953" y="3356"/>
                  </a:lnTo>
                  <a:lnTo>
                    <a:pt x="2896" y="3436"/>
                  </a:lnTo>
                  <a:lnTo>
                    <a:pt x="2780" y="3567"/>
                  </a:lnTo>
                  <a:lnTo>
                    <a:pt x="2670" y="3675"/>
                  </a:lnTo>
                  <a:lnTo>
                    <a:pt x="2670" y="3675"/>
                  </a:lnTo>
                  <a:lnTo>
                    <a:pt x="2590" y="3734"/>
                  </a:lnTo>
                  <a:lnTo>
                    <a:pt x="2489" y="3799"/>
                  </a:lnTo>
                  <a:lnTo>
                    <a:pt x="2358" y="3872"/>
                  </a:lnTo>
                  <a:lnTo>
                    <a:pt x="2206" y="3937"/>
                  </a:lnTo>
                  <a:lnTo>
                    <a:pt x="2024" y="3995"/>
                  </a:lnTo>
                  <a:lnTo>
                    <a:pt x="1923" y="4024"/>
                  </a:lnTo>
                  <a:lnTo>
                    <a:pt x="1821" y="4046"/>
                  </a:lnTo>
                  <a:lnTo>
                    <a:pt x="1705" y="4068"/>
                  </a:lnTo>
                  <a:lnTo>
                    <a:pt x="1589" y="4075"/>
                  </a:lnTo>
                  <a:lnTo>
                    <a:pt x="1466" y="4090"/>
                  </a:lnTo>
                  <a:lnTo>
                    <a:pt x="1342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754" y="3487"/>
                  </a:moveTo>
                  <a:lnTo>
                    <a:pt x="1371" y="3487"/>
                  </a:lnTo>
                  <a:lnTo>
                    <a:pt x="1371" y="3487"/>
                  </a:lnTo>
                  <a:lnTo>
                    <a:pt x="1487" y="3480"/>
                  </a:lnTo>
                  <a:lnTo>
                    <a:pt x="1604" y="3465"/>
                  </a:lnTo>
                  <a:lnTo>
                    <a:pt x="1720" y="3436"/>
                  </a:lnTo>
                  <a:lnTo>
                    <a:pt x="1829" y="3400"/>
                  </a:lnTo>
                  <a:lnTo>
                    <a:pt x="1930" y="3341"/>
                  </a:lnTo>
                  <a:lnTo>
                    <a:pt x="2024" y="3283"/>
                  </a:lnTo>
                  <a:lnTo>
                    <a:pt x="2119" y="3203"/>
                  </a:lnTo>
                  <a:lnTo>
                    <a:pt x="2199" y="3123"/>
                  </a:lnTo>
                  <a:lnTo>
                    <a:pt x="2279" y="3021"/>
                  </a:lnTo>
                  <a:lnTo>
                    <a:pt x="2351" y="2913"/>
                  </a:lnTo>
                  <a:lnTo>
                    <a:pt x="2409" y="2790"/>
                  </a:lnTo>
                  <a:lnTo>
                    <a:pt x="2460" y="2659"/>
                  </a:lnTo>
                  <a:lnTo>
                    <a:pt x="2497" y="2513"/>
                  </a:lnTo>
                  <a:lnTo>
                    <a:pt x="2533" y="2361"/>
                  </a:lnTo>
                  <a:lnTo>
                    <a:pt x="2547" y="2187"/>
                  </a:lnTo>
                  <a:lnTo>
                    <a:pt x="2554" y="2012"/>
                  </a:lnTo>
                  <a:lnTo>
                    <a:pt x="2554" y="2012"/>
                  </a:lnTo>
                  <a:lnTo>
                    <a:pt x="2547" y="1874"/>
                  </a:lnTo>
                  <a:lnTo>
                    <a:pt x="2533" y="1736"/>
                  </a:lnTo>
                  <a:lnTo>
                    <a:pt x="2511" y="1598"/>
                  </a:lnTo>
                  <a:lnTo>
                    <a:pt x="2482" y="1474"/>
                  </a:lnTo>
                  <a:lnTo>
                    <a:pt x="2438" y="1344"/>
                  </a:lnTo>
                  <a:lnTo>
                    <a:pt x="2395" y="1228"/>
                  </a:lnTo>
                  <a:lnTo>
                    <a:pt x="2337" y="1120"/>
                  </a:lnTo>
                  <a:lnTo>
                    <a:pt x="2271" y="1018"/>
                  </a:lnTo>
                  <a:lnTo>
                    <a:pt x="2191" y="923"/>
                  </a:lnTo>
                  <a:lnTo>
                    <a:pt x="2112" y="836"/>
                  </a:lnTo>
                  <a:lnTo>
                    <a:pt x="2024" y="764"/>
                  </a:lnTo>
                  <a:lnTo>
                    <a:pt x="1923" y="698"/>
                  </a:lnTo>
                  <a:lnTo>
                    <a:pt x="1821" y="647"/>
                  </a:lnTo>
                  <a:lnTo>
                    <a:pt x="1705" y="611"/>
                  </a:lnTo>
                  <a:lnTo>
                    <a:pt x="1582" y="589"/>
                  </a:lnTo>
                  <a:lnTo>
                    <a:pt x="1458" y="582"/>
                  </a:lnTo>
                  <a:lnTo>
                    <a:pt x="754" y="582"/>
                  </a:lnTo>
                  <a:lnTo>
                    <a:pt x="754" y="348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91" name="Freeform 7"/>
            <p:cNvSpPr>
              <a:spLocks noChangeArrowheads="1"/>
            </p:cNvSpPr>
            <p:nvPr/>
          </p:nvSpPr>
          <p:spPr bwMode="gray">
            <a:xfrm>
              <a:off x="7521575" y="3257550"/>
              <a:ext cx="957263" cy="1473200"/>
            </a:xfrm>
            <a:custGeom>
              <a:avLst/>
              <a:gdLst>
                <a:gd name="T0" fmla="*/ 0 w 2658"/>
                <a:gd name="T1" fmla="*/ 4090 h 4091"/>
                <a:gd name="T2" fmla="*/ 0 w 2658"/>
                <a:gd name="T3" fmla="*/ 0 h 4091"/>
                <a:gd name="T4" fmla="*/ 2635 w 2658"/>
                <a:gd name="T5" fmla="*/ 0 h 4091"/>
                <a:gd name="T6" fmla="*/ 2635 w 2658"/>
                <a:gd name="T7" fmla="*/ 603 h 4091"/>
                <a:gd name="T8" fmla="*/ 741 w 2658"/>
                <a:gd name="T9" fmla="*/ 603 h 4091"/>
                <a:gd name="T10" fmla="*/ 741 w 2658"/>
                <a:gd name="T11" fmla="*/ 1714 h 4091"/>
                <a:gd name="T12" fmla="*/ 2258 w 2658"/>
                <a:gd name="T13" fmla="*/ 1714 h 4091"/>
                <a:gd name="T14" fmla="*/ 2258 w 2658"/>
                <a:gd name="T15" fmla="*/ 2310 h 4091"/>
                <a:gd name="T16" fmla="*/ 741 w 2658"/>
                <a:gd name="T17" fmla="*/ 2310 h 4091"/>
                <a:gd name="T18" fmla="*/ 741 w 2658"/>
                <a:gd name="T19" fmla="*/ 3457 h 4091"/>
                <a:gd name="T20" fmla="*/ 2657 w 2658"/>
                <a:gd name="T21" fmla="*/ 3457 h 4091"/>
                <a:gd name="T22" fmla="*/ 2657 w 2658"/>
                <a:gd name="T23" fmla="*/ 4090 h 4091"/>
                <a:gd name="T24" fmla="*/ 0 w 2658"/>
                <a:gd name="T25" fmla="*/ 4090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8" h="4091">
                  <a:moveTo>
                    <a:pt x="0" y="4090"/>
                  </a:moveTo>
                  <a:lnTo>
                    <a:pt x="0" y="0"/>
                  </a:lnTo>
                  <a:lnTo>
                    <a:pt x="2635" y="0"/>
                  </a:lnTo>
                  <a:lnTo>
                    <a:pt x="2635" y="603"/>
                  </a:lnTo>
                  <a:lnTo>
                    <a:pt x="741" y="603"/>
                  </a:lnTo>
                  <a:lnTo>
                    <a:pt x="741" y="1714"/>
                  </a:lnTo>
                  <a:lnTo>
                    <a:pt x="2258" y="1714"/>
                  </a:lnTo>
                  <a:lnTo>
                    <a:pt x="2258" y="2310"/>
                  </a:lnTo>
                  <a:lnTo>
                    <a:pt x="741" y="2310"/>
                  </a:lnTo>
                  <a:lnTo>
                    <a:pt x="741" y="3457"/>
                  </a:lnTo>
                  <a:lnTo>
                    <a:pt x="2657" y="3457"/>
                  </a:lnTo>
                  <a:lnTo>
                    <a:pt x="2657" y="4090"/>
                  </a:lnTo>
                  <a:lnTo>
                    <a:pt x="0" y="409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92" name="Freeform 8"/>
            <p:cNvSpPr>
              <a:spLocks noChangeArrowheads="1"/>
            </p:cNvSpPr>
            <p:nvPr/>
          </p:nvSpPr>
          <p:spPr bwMode="gray">
            <a:xfrm>
              <a:off x="9901238" y="2816225"/>
              <a:ext cx="190500" cy="192088"/>
            </a:xfrm>
            <a:custGeom>
              <a:avLst/>
              <a:gdLst>
                <a:gd name="T0" fmla="*/ 530 w 531"/>
                <a:gd name="T1" fmla="*/ 262 h 532"/>
                <a:gd name="T2" fmla="*/ 515 w 531"/>
                <a:gd name="T3" fmla="*/ 364 h 532"/>
                <a:gd name="T4" fmla="*/ 458 w 531"/>
                <a:gd name="T5" fmla="*/ 451 h 532"/>
                <a:gd name="T6" fmla="*/ 414 w 531"/>
                <a:gd name="T7" fmla="*/ 487 h 532"/>
                <a:gd name="T8" fmla="*/ 319 w 531"/>
                <a:gd name="T9" fmla="*/ 523 h 532"/>
                <a:gd name="T10" fmla="*/ 268 w 531"/>
                <a:gd name="T11" fmla="*/ 531 h 532"/>
                <a:gd name="T12" fmla="*/ 167 w 531"/>
                <a:gd name="T13" fmla="*/ 508 h 532"/>
                <a:gd name="T14" fmla="*/ 80 w 531"/>
                <a:gd name="T15" fmla="*/ 451 h 532"/>
                <a:gd name="T16" fmla="*/ 44 w 531"/>
                <a:gd name="T17" fmla="*/ 407 h 532"/>
                <a:gd name="T18" fmla="*/ 8 w 531"/>
                <a:gd name="T19" fmla="*/ 313 h 532"/>
                <a:gd name="T20" fmla="*/ 0 w 531"/>
                <a:gd name="T21" fmla="*/ 262 h 532"/>
                <a:gd name="T22" fmla="*/ 22 w 531"/>
                <a:gd name="T23" fmla="*/ 160 h 532"/>
                <a:gd name="T24" fmla="*/ 80 w 531"/>
                <a:gd name="T25" fmla="*/ 72 h 532"/>
                <a:gd name="T26" fmla="*/ 116 w 531"/>
                <a:gd name="T27" fmla="*/ 44 h 532"/>
                <a:gd name="T28" fmla="*/ 211 w 531"/>
                <a:gd name="T29" fmla="*/ 0 h 532"/>
                <a:gd name="T30" fmla="*/ 268 w 531"/>
                <a:gd name="T31" fmla="*/ 0 h 532"/>
                <a:gd name="T32" fmla="*/ 370 w 531"/>
                <a:gd name="T33" fmla="*/ 15 h 532"/>
                <a:gd name="T34" fmla="*/ 458 w 531"/>
                <a:gd name="T35" fmla="*/ 72 h 532"/>
                <a:gd name="T36" fmla="*/ 486 w 531"/>
                <a:gd name="T37" fmla="*/ 116 h 532"/>
                <a:gd name="T38" fmla="*/ 530 w 531"/>
                <a:gd name="T39" fmla="*/ 211 h 532"/>
                <a:gd name="T40" fmla="*/ 494 w 531"/>
                <a:gd name="T41" fmla="*/ 262 h 532"/>
                <a:gd name="T42" fmla="*/ 494 w 531"/>
                <a:gd name="T43" fmla="*/ 218 h 532"/>
                <a:gd name="T44" fmla="*/ 458 w 531"/>
                <a:gd name="T45" fmla="*/ 138 h 532"/>
                <a:gd name="T46" fmla="*/ 428 w 531"/>
                <a:gd name="T47" fmla="*/ 102 h 532"/>
                <a:gd name="T48" fmla="*/ 356 w 531"/>
                <a:gd name="T49" fmla="*/ 51 h 532"/>
                <a:gd name="T50" fmla="*/ 268 w 531"/>
                <a:gd name="T51" fmla="*/ 36 h 532"/>
                <a:gd name="T52" fmla="*/ 218 w 531"/>
                <a:gd name="T53" fmla="*/ 36 h 532"/>
                <a:gd name="T54" fmla="*/ 138 w 531"/>
                <a:gd name="T55" fmla="*/ 72 h 532"/>
                <a:gd name="T56" fmla="*/ 102 w 531"/>
                <a:gd name="T57" fmla="*/ 102 h 532"/>
                <a:gd name="T58" fmla="*/ 51 w 531"/>
                <a:gd name="T59" fmla="*/ 174 h 532"/>
                <a:gd name="T60" fmla="*/ 36 w 531"/>
                <a:gd name="T61" fmla="*/ 262 h 532"/>
                <a:gd name="T62" fmla="*/ 44 w 531"/>
                <a:gd name="T63" fmla="*/ 305 h 532"/>
                <a:gd name="T64" fmla="*/ 73 w 531"/>
                <a:gd name="T65" fmla="*/ 392 h 532"/>
                <a:gd name="T66" fmla="*/ 102 w 531"/>
                <a:gd name="T67" fmla="*/ 421 h 532"/>
                <a:gd name="T68" fmla="*/ 182 w 531"/>
                <a:gd name="T69" fmla="*/ 472 h 532"/>
                <a:gd name="T70" fmla="*/ 268 w 531"/>
                <a:gd name="T71" fmla="*/ 494 h 532"/>
                <a:gd name="T72" fmla="*/ 312 w 531"/>
                <a:gd name="T73" fmla="*/ 487 h 532"/>
                <a:gd name="T74" fmla="*/ 392 w 531"/>
                <a:gd name="T75" fmla="*/ 451 h 532"/>
                <a:gd name="T76" fmla="*/ 428 w 531"/>
                <a:gd name="T77" fmla="*/ 421 h 532"/>
                <a:gd name="T78" fmla="*/ 479 w 531"/>
                <a:gd name="T79" fmla="*/ 349 h 532"/>
                <a:gd name="T80" fmla="*/ 494 w 531"/>
                <a:gd name="T81" fmla="*/ 262 h 532"/>
                <a:gd name="T82" fmla="*/ 342 w 531"/>
                <a:gd name="T83" fmla="*/ 421 h 532"/>
                <a:gd name="T84" fmla="*/ 196 w 531"/>
                <a:gd name="T85" fmla="*/ 283 h 532"/>
                <a:gd name="T86" fmla="*/ 152 w 531"/>
                <a:gd name="T87" fmla="*/ 421 h 532"/>
                <a:gd name="T88" fmla="*/ 283 w 531"/>
                <a:gd name="T89" fmla="*/ 109 h 532"/>
                <a:gd name="T90" fmla="*/ 327 w 531"/>
                <a:gd name="T91" fmla="*/ 116 h 532"/>
                <a:gd name="T92" fmla="*/ 363 w 531"/>
                <a:gd name="T93" fmla="*/ 138 h 532"/>
                <a:gd name="T94" fmla="*/ 378 w 531"/>
                <a:gd name="T95" fmla="*/ 167 h 532"/>
                <a:gd name="T96" fmla="*/ 385 w 531"/>
                <a:gd name="T97" fmla="*/ 196 h 532"/>
                <a:gd name="T98" fmla="*/ 370 w 531"/>
                <a:gd name="T99" fmla="*/ 239 h 532"/>
                <a:gd name="T100" fmla="*/ 356 w 531"/>
                <a:gd name="T101" fmla="*/ 262 h 532"/>
                <a:gd name="T102" fmla="*/ 392 w 531"/>
                <a:gd name="T103" fmla="*/ 421 h 532"/>
                <a:gd name="T104" fmla="*/ 276 w 531"/>
                <a:gd name="T105" fmla="*/ 247 h 532"/>
                <a:gd name="T106" fmla="*/ 305 w 531"/>
                <a:gd name="T107" fmla="*/ 247 h 532"/>
                <a:gd name="T108" fmla="*/ 327 w 531"/>
                <a:gd name="T109" fmla="*/ 233 h 532"/>
                <a:gd name="T110" fmla="*/ 342 w 531"/>
                <a:gd name="T111" fmla="*/ 196 h 532"/>
                <a:gd name="T112" fmla="*/ 334 w 531"/>
                <a:gd name="T113" fmla="*/ 174 h 532"/>
                <a:gd name="T114" fmla="*/ 319 w 531"/>
                <a:gd name="T115" fmla="*/ 160 h 532"/>
                <a:gd name="T116" fmla="*/ 283 w 531"/>
                <a:gd name="T117" fmla="*/ 146 h 532"/>
                <a:gd name="T118" fmla="*/ 196 w 531"/>
                <a:gd name="T119" fmla="*/ 247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1" h="532">
                  <a:moveTo>
                    <a:pt x="530" y="262"/>
                  </a:moveTo>
                  <a:lnTo>
                    <a:pt x="530" y="262"/>
                  </a:lnTo>
                  <a:lnTo>
                    <a:pt x="530" y="313"/>
                  </a:lnTo>
                  <a:lnTo>
                    <a:pt x="515" y="364"/>
                  </a:lnTo>
                  <a:lnTo>
                    <a:pt x="486" y="407"/>
                  </a:lnTo>
                  <a:lnTo>
                    <a:pt x="458" y="451"/>
                  </a:lnTo>
                  <a:lnTo>
                    <a:pt x="458" y="451"/>
                  </a:lnTo>
                  <a:lnTo>
                    <a:pt x="414" y="487"/>
                  </a:lnTo>
                  <a:lnTo>
                    <a:pt x="370" y="508"/>
                  </a:lnTo>
                  <a:lnTo>
                    <a:pt x="319" y="523"/>
                  </a:lnTo>
                  <a:lnTo>
                    <a:pt x="268" y="531"/>
                  </a:lnTo>
                  <a:lnTo>
                    <a:pt x="268" y="531"/>
                  </a:lnTo>
                  <a:lnTo>
                    <a:pt x="211" y="523"/>
                  </a:lnTo>
                  <a:lnTo>
                    <a:pt x="167" y="508"/>
                  </a:lnTo>
                  <a:lnTo>
                    <a:pt x="116" y="487"/>
                  </a:lnTo>
                  <a:lnTo>
                    <a:pt x="80" y="451"/>
                  </a:lnTo>
                  <a:lnTo>
                    <a:pt x="80" y="451"/>
                  </a:lnTo>
                  <a:lnTo>
                    <a:pt x="44" y="407"/>
                  </a:lnTo>
                  <a:lnTo>
                    <a:pt x="22" y="364"/>
                  </a:lnTo>
                  <a:lnTo>
                    <a:pt x="8" y="313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8" y="211"/>
                  </a:lnTo>
                  <a:lnTo>
                    <a:pt x="22" y="160"/>
                  </a:lnTo>
                  <a:lnTo>
                    <a:pt x="44" y="116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116" y="44"/>
                  </a:lnTo>
                  <a:lnTo>
                    <a:pt x="167" y="15"/>
                  </a:lnTo>
                  <a:lnTo>
                    <a:pt x="211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319" y="0"/>
                  </a:lnTo>
                  <a:lnTo>
                    <a:pt x="370" y="15"/>
                  </a:lnTo>
                  <a:lnTo>
                    <a:pt x="414" y="44"/>
                  </a:lnTo>
                  <a:lnTo>
                    <a:pt x="458" y="72"/>
                  </a:lnTo>
                  <a:lnTo>
                    <a:pt x="458" y="72"/>
                  </a:lnTo>
                  <a:lnTo>
                    <a:pt x="486" y="116"/>
                  </a:lnTo>
                  <a:lnTo>
                    <a:pt x="515" y="160"/>
                  </a:lnTo>
                  <a:lnTo>
                    <a:pt x="530" y="211"/>
                  </a:lnTo>
                  <a:lnTo>
                    <a:pt x="530" y="262"/>
                  </a:lnTo>
                  <a:close/>
                  <a:moveTo>
                    <a:pt x="494" y="262"/>
                  </a:moveTo>
                  <a:lnTo>
                    <a:pt x="494" y="262"/>
                  </a:lnTo>
                  <a:lnTo>
                    <a:pt x="494" y="218"/>
                  </a:lnTo>
                  <a:lnTo>
                    <a:pt x="479" y="174"/>
                  </a:lnTo>
                  <a:lnTo>
                    <a:pt x="458" y="138"/>
                  </a:lnTo>
                  <a:lnTo>
                    <a:pt x="428" y="102"/>
                  </a:lnTo>
                  <a:lnTo>
                    <a:pt x="428" y="102"/>
                  </a:lnTo>
                  <a:lnTo>
                    <a:pt x="392" y="72"/>
                  </a:lnTo>
                  <a:lnTo>
                    <a:pt x="356" y="51"/>
                  </a:lnTo>
                  <a:lnTo>
                    <a:pt x="312" y="36"/>
                  </a:lnTo>
                  <a:lnTo>
                    <a:pt x="268" y="36"/>
                  </a:lnTo>
                  <a:lnTo>
                    <a:pt x="268" y="36"/>
                  </a:lnTo>
                  <a:lnTo>
                    <a:pt x="218" y="36"/>
                  </a:lnTo>
                  <a:lnTo>
                    <a:pt x="182" y="51"/>
                  </a:lnTo>
                  <a:lnTo>
                    <a:pt x="138" y="72"/>
                  </a:lnTo>
                  <a:lnTo>
                    <a:pt x="102" y="102"/>
                  </a:lnTo>
                  <a:lnTo>
                    <a:pt x="102" y="102"/>
                  </a:lnTo>
                  <a:lnTo>
                    <a:pt x="73" y="138"/>
                  </a:lnTo>
                  <a:lnTo>
                    <a:pt x="51" y="174"/>
                  </a:lnTo>
                  <a:lnTo>
                    <a:pt x="44" y="218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44" y="305"/>
                  </a:lnTo>
                  <a:lnTo>
                    <a:pt x="51" y="349"/>
                  </a:lnTo>
                  <a:lnTo>
                    <a:pt x="73" y="392"/>
                  </a:lnTo>
                  <a:lnTo>
                    <a:pt x="102" y="421"/>
                  </a:lnTo>
                  <a:lnTo>
                    <a:pt x="102" y="421"/>
                  </a:lnTo>
                  <a:lnTo>
                    <a:pt x="138" y="451"/>
                  </a:lnTo>
                  <a:lnTo>
                    <a:pt x="182" y="472"/>
                  </a:lnTo>
                  <a:lnTo>
                    <a:pt x="218" y="487"/>
                  </a:lnTo>
                  <a:lnTo>
                    <a:pt x="268" y="494"/>
                  </a:lnTo>
                  <a:lnTo>
                    <a:pt x="268" y="494"/>
                  </a:lnTo>
                  <a:lnTo>
                    <a:pt x="312" y="487"/>
                  </a:lnTo>
                  <a:lnTo>
                    <a:pt x="356" y="472"/>
                  </a:lnTo>
                  <a:lnTo>
                    <a:pt x="392" y="451"/>
                  </a:lnTo>
                  <a:lnTo>
                    <a:pt x="428" y="421"/>
                  </a:lnTo>
                  <a:lnTo>
                    <a:pt x="428" y="421"/>
                  </a:lnTo>
                  <a:lnTo>
                    <a:pt x="458" y="392"/>
                  </a:lnTo>
                  <a:lnTo>
                    <a:pt x="479" y="349"/>
                  </a:lnTo>
                  <a:lnTo>
                    <a:pt x="494" y="305"/>
                  </a:lnTo>
                  <a:lnTo>
                    <a:pt x="494" y="262"/>
                  </a:lnTo>
                  <a:close/>
                  <a:moveTo>
                    <a:pt x="392" y="421"/>
                  </a:moveTo>
                  <a:lnTo>
                    <a:pt x="342" y="421"/>
                  </a:lnTo>
                  <a:lnTo>
                    <a:pt x="283" y="283"/>
                  </a:lnTo>
                  <a:lnTo>
                    <a:pt x="196" y="283"/>
                  </a:lnTo>
                  <a:lnTo>
                    <a:pt x="196" y="421"/>
                  </a:lnTo>
                  <a:lnTo>
                    <a:pt x="152" y="421"/>
                  </a:lnTo>
                  <a:lnTo>
                    <a:pt x="152" y="109"/>
                  </a:lnTo>
                  <a:lnTo>
                    <a:pt x="283" y="109"/>
                  </a:lnTo>
                  <a:lnTo>
                    <a:pt x="283" y="109"/>
                  </a:lnTo>
                  <a:lnTo>
                    <a:pt x="327" y="116"/>
                  </a:lnTo>
                  <a:lnTo>
                    <a:pt x="348" y="123"/>
                  </a:lnTo>
                  <a:lnTo>
                    <a:pt x="363" y="138"/>
                  </a:lnTo>
                  <a:lnTo>
                    <a:pt x="363" y="138"/>
                  </a:lnTo>
                  <a:lnTo>
                    <a:pt x="378" y="167"/>
                  </a:lnTo>
                  <a:lnTo>
                    <a:pt x="385" y="196"/>
                  </a:lnTo>
                  <a:lnTo>
                    <a:pt x="385" y="196"/>
                  </a:lnTo>
                  <a:lnTo>
                    <a:pt x="385" y="218"/>
                  </a:lnTo>
                  <a:lnTo>
                    <a:pt x="370" y="239"/>
                  </a:lnTo>
                  <a:lnTo>
                    <a:pt x="370" y="239"/>
                  </a:lnTo>
                  <a:lnTo>
                    <a:pt x="356" y="262"/>
                  </a:lnTo>
                  <a:lnTo>
                    <a:pt x="327" y="276"/>
                  </a:lnTo>
                  <a:lnTo>
                    <a:pt x="392" y="421"/>
                  </a:lnTo>
                  <a:close/>
                  <a:moveTo>
                    <a:pt x="196" y="247"/>
                  </a:moveTo>
                  <a:lnTo>
                    <a:pt x="276" y="247"/>
                  </a:lnTo>
                  <a:lnTo>
                    <a:pt x="276" y="247"/>
                  </a:lnTo>
                  <a:lnTo>
                    <a:pt x="305" y="247"/>
                  </a:lnTo>
                  <a:lnTo>
                    <a:pt x="327" y="233"/>
                  </a:lnTo>
                  <a:lnTo>
                    <a:pt x="327" y="233"/>
                  </a:lnTo>
                  <a:lnTo>
                    <a:pt x="334" y="218"/>
                  </a:lnTo>
                  <a:lnTo>
                    <a:pt x="342" y="196"/>
                  </a:lnTo>
                  <a:lnTo>
                    <a:pt x="342" y="196"/>
                  </a:lnTo>
                  <a:lnTo>
                    <a:pt x="334" y="174"/>
                  </a:lnTo>
                  <a:lnTo>
                    <a:pt x="319" y="160"/>
                  </a:lnTo>
                  <a:lnTo>
                    <a:pt x="319" y="160"/>
                  </a:lnTo>
                  <a:lnTo>
                    <a:pt x="305" y="152"/>
                  </a:lnTo>
                  <a:lnTo>
                    <a:pt x="283" y="146"/>
                  </a:lnTo>
                  <a:lnTo>
                    <a:pt x="196" y="146"/>
                  </a:lnTo>
                  <a:lnTo>
                    <a:pt x="196" y="24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93" name="Freeform 9"/>
            <p:cNvSpPr>
              <a:spLocks noChangeArrowheads="1"/>
            </p:cNvSpPr>
            <p:nvPr/>
          </p:nvSpPr>
          <p:spPr bwMode="gray">
            <a:xfrm>
              <a:off x="8504238" y="2857500"/>
              <a:ext cx="1392237" cy="1014413"/>
            </a:xfrm>
            <a:custGeom>
              <a:avLst/>
              <a:gdLst>
                <a:gd name="T0" fmla="*/ 3644 w 3869"/>
                <a:gd name="T1" fmla="*/ 1351 h 2819"/>
                <a:gd name="T2" fmla="*/ 3796 w 3869"/>
                <a:gd name="T3" fmla="*/ 1141 h 2819"/>
                <a:gd name="T4" fmla="*/ 3868 w 3869"/>
                <a:gd name="T5" fmla="*/ 887 h 2819"/>
                <a:gd name="T6" fmla="*/ 3868 w 3869"/>
                <a:gd name="T7" fmla="*/ 720 h 2819"/>
                <a:gd name="T8" fmla="*/ 3811 w 3869"/>
                <a:gd name="T9" fmla="*/ 487 h 2819"/>
                <a:gd name="T10" fmla="*/ 3687 w 3869"/>
                <a:gd name="T11" fmla="*/ 291 h 2819"/>
                <a:gd name="T12" fmla="*/ 3520 w 3869"/>
                <a:gd name="T13" fmla="*/ 138 h 2819"/>
                <a:gd name="T14" fmla="*/ 3310 w 3869"/>
                <a:gd name="T15" fmla="*/ 36 h 2819"/>
                <a:gd name="T16" fmla="*/ 3078 w 3869"/>
                <a:gd name="T17" fmla="*/ 0 h 2819"/>
                <a:gd name="T18" fmla="*/ 146 w 3869"/>
                <a:gd name="T19" fmla="*/ 146 h 2819"/>
                <a:gd name="T20" fmla="*/ 581 w 3869"/>
                <a:gd name="T21" fmla="*/ 531 h 2819"/>
                <a:gd name="T22" fmla="*/ 1002 w 3869"/>
                <a:gd name="T23" fmla="*/ 843 h 2819"/>
                <a:gd name="T24" fmla="*/ 1401 w 3869"/>
                <a:gd name="T25" fmla="*/ 1083 h 2819"/>
                <a:gd name="T26" fmla="*/ 2127 w 3869"/>
                <a:gd name="T27" fmla="*/ 1410 h 2819"/>
                <a:gd name="T28" fmla="*/ 1655 w 3869"/>
                <a:gd name="T29" fmla="*/ 1606 h 2819"/>
                <a:gd name="T30" fmla="*/ 1133 w 3869"/>
                <a:gd name="T31" fmla="*/ 1889 h 2819"/>
                <a:gd name="T32" fmla="*/ 719 w 3869"/>
                <a:gd name="T33" fmla="*/ 2180 h 2819"/>
                <a:gd name="T34" fmla="*/ 290 w 3869"/>
                <a:gd name="T35" fmla="*/ 2535 h 2819"/>
                <a:gd name="T36" fmla="*/ 3078 w 3869"/>
                <a:gd name="T37" fmla="*/ 2818 h 2819"/>
                <a:gd name="T38" fmla="*/ 3237 w 3869"/>
                <a:gd name="T39" fmla="*/ 2803 h 2819"/>
                <a:gd name="T40" fmla="*/ 3455 w 3869"/>
                <a:gd name="T41" fmla="*/ 2723 h 2819"/>
                <a:gd name="T42" fmla="*/ 3636 w 3869"/>
                <a:gd name="T43" fmla="*/ 2585 h 2819"/>
                <a:gd name="T44" fmla="*/ 3775 w 3869"/>
                <a:gd name="T45" fmla="*/ 2404 h 2819"/>
                <a:gd name="T46" fmla="*/ 3854 w 3869"/>
                <a:gd name="T47" fmla="*/ 2187 h 2819"/>
                <a:gd name="T48" fmla="*/ 3868 w 3869"/>
                <a:gd name="T49" fmla="*/ 2027 h 2819"/>
                <a:gd name="T50" fmla="*/ 3825 w 3869"/>
                <a:gd name="T51" fmla="*/ 1758 h 2819"/>
                <a:gd name="T52" fmla="*/ 3701 w 3869"/>
                <a:gd name="T53" fmla="*/ 1533 h 2819"/>
                <a:gd name="T54" fmla="*/ 3034 w 3869"/>
                <a:gd name="T55" fmla="*/ 2390 h 2819"/>
                <a:gd name="T56" fmla="*/ 1452 w 3869"/>
                <a:gd name="T57" fmla="*/ 2216 h 2819"/>
                <a:gd name="T58" fmla="*/ 2062 w 3869"/>
                <a:gd name="T59" fmla="*/ 1889 h 2819"/>
                <a:gd name="T60" fmla="*/ 2402 w 3869"/>
                <a:gd name="T61" fmla="*/ 1758 h 2819"/>
                <a:gd name="T62" fmla="*/ 2729 w 3869"/>
                <a:gd name="T63" fmla="*/ 1685 h 2819"/>
                <a:gd name="T64" fmla="*/ 3034 w 3869"/>
                <a:gd name="T65" fmla="*/ 1657 h 2819"/>
                <a:gd name="T66" fmla="*/ 3179 w 3869"/>
                <a:gd name="T67" fmla="*/ 1685 h 2819"/>
                <a:gd name="T68" fmla="*/ 3339 w 3869"/>
                <a:gd name="T69" fmla="*/ 1824 h 2819"/>
                <a:gd name="T70" fmla="*/ 3404 w 3869"/>
                <a:gd name="T71" fmla="*/ 2027 h 2819"/>
                <a:gd name="T72" fmla="*/ 3376 w 3869"/>
                <a:gd name="T73" fmla="*/ 2165 h 2819"/>
                <a:gd name="T74" fmla="*/ 3237 w 3869"/>
                <a:gd name="T75" fmla="*/ 2325 h 2819"/>
                <a:gd name="T76" fmla="*/ 3034 w 3869"/>
                <a:gd name="T77" fmla="*/ 2390 h 2819"/>
                <a:gd name="T78" fmla="*/ 2940 w 3869"/>
                <a:gd name="T79" fmla="*/ 1162 h 2819"/>
                <a:gd name="T80" fmla="*/ 2620 w 3869"/>
                <a:gd name="T81" fmla="*/ 1119 h 2819"/>
                <a:gd name="T82" fmla="*/ 2294 w 3869"/>
                <a:gd name="T83" fmla="*/ 1025 h 2819"/>
                <a:gd name="T84" fmla="*/ 1946 w 3869"/>
                <a:gd name="T85" fmla="*/ 879 h 2819"/>
                <a:gd name="T86" fmla="*/ 1198 w 3869"/>
                <a:gd name="T87" fmla="*/ 436 h 2819"/>
                <a:gd name="T88" fmla="*/ 3114 w 3869"/>
                <a:gd name="T89" fmla="*/ 443 h 2819"/>
                <a:gd name="T90" fmla="*/ 3295 w 3869"/>
                <a:gd name="T91" fmla="*/ 538 h 2819"/>
                <a:gd name="T92" fmla="*/ 3397 w 3869"/>
                <a:gd name="T93" fmla="*/ 726 h 2819"/>
                <a:gd name="T94" fmla="*/ 3397 w 3869"/>
                <a:gd name="T95" fmla="*/ 872 h 2819"/>
                <a:gd name="T96" fmla="*/ 3295 w 3869"/>
                <a:gd name="T97" fmla="*/ 1054 h 2819"/>
                <a:gd name="T98" fmla="*/ 3114 w 3869"/>
                <a:gd name="T99" fmla="*/ 1155 h 2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69" h="2819">
                  <a:moveTo>
                    <a:pt x="3585" y="1410"/>
                  </a:moveTo>
                  <a:lnTo>
                    <a:pt x="3585" y="1410"/>
                  </a:lnTo>
                  <a:lnTo>
                    <a:pt x="3644" y="1351"/>
                  </a:lnTo>
                  <a:lnTo>
                    <a:pt x="3701" y="1286"/>
                  </a:lnTo>
                  <a:lnTo>
                    <a:pt x="3752" y="1221"/>
                  </a:lnTo>
                  <a:lnTo>
                    <a:pt x="3796" y="1141"/>
                  </a:lnTo>
                  <a:lnTo>
                    <a:pt x="3825" y="1061"/>
                  </a:lnTo>
                  <a:lnTo>
                    <a:pt x="3854" y="974"/>
                  </a:lnTo>
                  <a:lnTo>
                    <a:pt x="3868" y="887"/>
                  </a:lnTo>
                  <a:lnTo>
                    <a:pt x="3868" y="800"/>
                  </a:lnTo>
                  <a:lnTo>
                    <a:pt x="3868" y="800"/>
                  </a:lnTo>
                  <a:lnTo>
                    <a:pt x="3868" y="720"/>
                  </a:lnTo>
                  <a:lnTo>
                    <a:pt x="3854" y="639"/>
                  </a:lnTo>
                  <a:lnTo>
                    <a:pt x="3840" y="559"/>
                  </a:lnTo>
                  <a:lnTo>
                    <a:pt x="3811" y="487"/>
                  </a:lnTo>
                  <a:lnTo>
                    <a:pt x="3775" y="422"/>
                  </a:lnTo>
                  <a:lnTo>
                    <a:pt x="3738" y="349"/>
                  </a:lnTo>
                  <a:lnTo>
                    <a:pt x="3687" y="291"/>
                  </a:lnTo>
                  <a:lnTo>
                    <a:pt x="3636" y="233"/>
                  </a:lnTo>
                  <a:lnTo>
                    <a:pt x="3585" y="182"/>
                  </a:lnTo>
                  <a:lnTo>
                    <a:pt x="3520" y="138"/>
                  </a:lnTo>
                  <a:lnTo>
                    <a:pt x="3455" y="95"/>
                  </a:lnTo>
                  <a:lnTo>
                    <a:pt x="3390" y="66"/>
                  </a:lnTo>
                  <a:lnTo>
                    <a:pt x="3310" y="36"/>
                  </a:lnTo>
                  <a:lnTo>
                    <a:pt x="3237" y="15"/>
                  </a:lnTo>
                  <a:lnTo>
                    <a:pt x="3158" y="7"/>
                  </a:lnTo>
                  <a:lnTo>
                    <a:pt x="307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6" y="146"/>
                  </a:lnTo>
                  <a:lnTo>
                    <a:pt x="290" y="284"/>
                  </a:lnTo>
                  <a:lnTo>
                    <a:pt x="436" y="407"/>
                  </a:lnTo>
                  <a:lnTo>
                    <a:pt x="581" y="531"/>
                  </a:lnTo>
                  <a:lnTo>
                    <a:pt x="719" y="639"/>
                  </a:lnTo>
                  <a:lnTo>
                    <a:pt x="864" y="741"/>
                  </a:lnTo>
                  <a:lnTo>
                    <a:pt x="1002" y="843"/>
                  </a:lnTo>
                  <a:lnTo>
                    <a:pt x="1133" y="930"/>
                  </a:lnTo>
                  <a:lnTo>
                    <a:pt x="1270" y="1010"/>
                  </a:lnTo>
                  <a:lnTo>
                    <a:pt x="1401" y="1083"/>
                  </a:lnTo>
                  <a:lnTo>
                    <a:pt x="1655" y="1221"/>
                  </a:lnTo>
                  <a:lnTo>
                    <a:pt x="1895" y="1323"/>
                  </a:lnTo>
                  <a:lnTo>
                    <a:pt x="2127" y="1410"/>
                  </a:lnTo>
                  <a:lnTo>
                    <a:pt x="2127" y="1410"/>
                  </a:lnTo>
                  <a:lnTo>
                    <a:pt x="1895" y="1497"/>
                  </a:lnTo>
                  <a:lnTo>
                    <a:pt x="1655" y="1606"/>
                  </a:lnTo>
                  <a:lnTo>
                    <a:pt x="1401" y="1736"/>
                  </a:lnTo>
                  <a:lnTo>
                    <a:pt x="1270" y="1809"/>
                  </a:lnTo>
                  <a:lnTo>
                    <a:pt x="1133" y="1889"/>
                  </a:lnTo>
                  <a:lnTo>
                    <a:pt x="1002" y="1983"/>
                  </a:lnTo>
                  <a:lnTo>
                    <a:pt x="864" y="2078"/>
                  </a:lnTo>
                  <a:lnTo>
                    <a:pt x="719" y="2180"/>
                  </a:lnTo>
                  <a:lnTo>
                    <a:pt x="581" y="2288"/>
                  </a:lnTo>
                  <a:lnTo>
                    <a:pt x="436" y="2412"/>
                  </a:lnTo>
                  <a:lnTo>
                    <a:pt x="290" y="2535"/>
                  </a:lnTo>
                  <a:lnTo>
                    <a:pt x="146" y="2672"/>
                  </a:lnTo>
                  <a:lnTo>
                    <a:pt x="0" y="2818"/>
                  </a:lnTo>
                  <a:lnTo>
                    <a:pt x="3078" y="2818"/>
                  </a:lnTo>
                  <a:lnTo>
                    <a:pt x="3078" y="2818"/>
                  </a:lnTo>
                  <a:lnTo>
                    <a:pt x="3158" y="2818"/>
                  </a:lnTo>
                  <a:lnTo>
                    <a:pt x="3237" y="2803"/>
                  </a:lnTo>
                  <a:lnTo>
                    <a:pt x="3310" y="2782"/>
                  </a:lnTo>
                  <a:lnTo>
                    <a:pt x="3390" y="2760"/>
                  </a:lnTo>
                  <a:lnTo>
                    <a:pt x="3455" y="2723"/>
                  </a:lnTo>
                  <a:lnTo>
                    <a:pt x="3520" y="2680"/>
                  </a:lnTo>
                  <a:lnTo>
                    <a:pt x="3585" y="2636"/>
                  </a:lnTo>
                  <a:lnTo>
                    <a:pt x="3636" y="2585"/>
                  </a:lnTo>
                  <a:lnTo>
                    <a:pt x="3687" y="2529"/>
                  </a:lnTo>
                  <a:lnTo>
                    <a:pt x="3738" y="2470"/>
                  </a:lnTo>
                  <a:lnTo>
                    <a:pt x="3775" y="2404"/>
                  </a:lnTo>
                  <a:lnTo>
                    <a:pt x="3811" y="2332"/>
                  </a:lnTo>
                  <a:lnTo>
                    <a:pt x="3840" y="2260"/>
                  </a:lnTo>
                  <a:lnTo>
                    <a:pt x="3854" y="2187"/>
                  </a:lnTo>
                  <a:lnTo>
                    <a:pt x="3868" y="2107"/>
                  </a:lnTo>
                  <a:lnTo>
                    <a:pt x="3868" y="2027"/>
                  </a:lnTo>
                  <a:lnTo>
                    <a:pt x="3868" y="2027"/>
                  </a:lnTo>
                  <a:lnTo>
                    <a:pt x="3868" y="1932"/>
                  </a:lnTo>
                  <a:lnTo>
                    <a:pt x="3854" y="1845"/>
                  </a:lnTo>
                  <a:lnTo>
                    <a:pt x="3825" y="1758"/>
                  </a:lnTo>
                  <a:lnTo>
                    <a:pt x="3796" y="1678"/>
                  </a:lnTo>
                  <a:lnTo>
                    <a:pt x="3752" y="1606"/>
                  </a:lnTo>
                  <a:lnTo>
                    <a:pt x="3701" y="1533"/>
                  </a:lnTo>
                  <a:lnTo>
                    <a:pt x="3644" y="1467"/>
                  </a:lnTo>
                  <a:lnTo>
                    <a:pt x="3585" y="1410"/>
                  </a:lnTo>
                  <a:close/>
                  <a:moveTo>
                    <a:pt x="3034" y="2390"/>
                  </a:moveTo>
                  <a:lnTo>
                    <a:pt x="1198" y="2390"/>
                  </a:lnTo>
                  <a:lnTo>
                    <a:pt x="1198" y="2390"/>
                  </a:lnTo>
                  <a:lnTo>
                    <a:pt x="1452" y="2216"/>
                  </a:lnTo>
                  <a:lnTo>
                    <a:pt x="1706" y="2070"/>
                  </a:lnTo>
                  <a:lnTo>
                    <a:pt x="1946" y="1940"/>
                  </a:lnTo>
                  <a:lnTo>
                    <a:pt x="2062" y="1889"/>
                  </a:lnTo>
                  <a:lnTo>
                    <a:pt x="2178" y="1838"/>
                  </a:lnTo>
                  <a:lnTo>
                    <a:pt x="2294" y="1795"/>
                  </a:lnTo>
                  <a:lnTo>
                    <a:pt x="2402" y="1758"/>
                  </a:lnTo>
                  <a:lnTo>
                    <a:pt x="2512" y="1729"/>
                  </a:lnTo>
                  <a:lnTo>
                    <a:pt x="2620" y="1708"/>
                  </a:lnTo>
                  <a:lnTo>
                    <a:pt x="2729" y="1685"/>
                  </a:lnTo>
                  <a:lnTo>
                    <a:pt x="2831" y="1671"/>
                  </a:lnTo>
                  <a:lnTo>
                    <a:pt x="2940" y="1664"/>
                  </a:lnTo>
                  <a:lnTo>
                    <a:pt x="3034" y="1657"/>
                  </a:lnTo>
                  <a:lnTo>
                    <a:pt x="3034" y="1657"/>
                  </a:lnTo>
                  <a:lnTo>
                    <a:pt x="3114" y="1664"/>
                  </a:lnTo>
                  <a:lnTo>
                    <a:pt x="3179" y="1685"/>
                  </a:lnTo>
                  <a:lnTo>
                    <a:pt x="3237" y="1722"/>
                  </a:lnTo>
                  <a:lnTo>
                    <a:pt x="3295" y="1765"/>
                  </a:lnTo>
                  <a:lnTo>
                    <a:pt x="3339" y="1824"/>
                  </a:lnTo>
                  <a:lnTo>
                    <a:pt x="3376" y="1882"/>
                  </a:lnTo>
                  <a:lnTo>
                    <a:pt x="3397" y="1954"/>
                  </a:lnTo>
                  <a:lnTo>
                    <a:pt x="3404" y="2027"/>
                  </a:lnTo>
                  <a:lnTo>
                    <a:pt x="3404" y="2027"/>
                  </a:lnTo>
                  <a:lnTo>
                    <a:pt x="3397" y="2100"/>
                  </a:lnTo>
                  <a:lnTo>
                    <a:pt x="3376" y="2165"/>
                  </a:lnTo>
                  <a:lnTo>
                    <a:pt x="3339" y="2231"/>
                  </a:lnTo>
                  <a:lnTo>
                    <a:pt x="3295" y="2281"/>
                  </a:lnTo>
                  <a:lnTo>
                    <a:pt x="3237" y="2325"/>
                  </a:lnTo>
                  <a:lnTo>
                    <a:pt x="3179" y="2361"/>
                  </a:lnTo>
                  <a:lnTo>
                    <a:pt x="3114" y="2383"/>
                  </a:lnTo>
                  <a:lnTo>
                    <a:pt x="3034" y="2390"/>
                  </a:lnTo>
                  <a:close/>
                  <a:moveTo>
                    <a:pt x="3034" y="1162"/>
                  </a:moveTo>
                  <a:lnTo>
                    <a:pt x="3034" y="1162"/>
                  </a:lnTo>
                  <a:lnTo>
                    <a:pt x="2940" y="1162"/>
                  </a:lnTo>
                  <a:lnTo>
                    <a:pt x="2831" y="1148"/>
                  </a:lnTo>
                  <a:lnTo>
                    <a:pt x="2729" y="1134"/>
                  </a:lnTo>
                  <a:lnTo>
                    <a:pt x="2620" y="1119"/>
                  </a:lnTo>
                  <a:lnTo>
                    <a:pt x="2512" y="1090"/>
                  </a:lnTo>
                  <a:lnTo>
                    <a:pt x="2402" y="1061"/>
                  </a:lnTo>
                  <a:lnTo>
                    <a:pt x="2294" y="1025"/>
                  </a:lnTo>
                  <a:lnTo>
                    <a:pt x="2178" y="981"/>
                  </a:lnTo>
                  <a:lnTo>
                    <a:pt x="2062" y="930"/>
                  </a:lnTo>
                  <a:lnTo>
                    <a:pt x="1946" y="879"/>
                  </a:lnTo>
                  <a:lnTo>
                    <a:pt x="1706" y="756"/>
                  </a:lnTo>
                  <a:lnTo>
                    <a:pt x="1452" y="603"/>
                  </a:lnTo>
                  <a:lnTo>
                    <a:pt x="1198" y="436"/>
                  </a:lnTo>
                  <a:lnTo>
                    <a:pt x="3034" y="436"/>
                  </a:lnTo>
                  <a:lnTo>
                    <a:pt x="3034" y="436"/>
                  </a:lnTo>
                  <a:lnTo>
                    <a:pt x="3114" y="443"/>
                  </a:lnTo>
                  <a:lnTo>
                    <a:pt x="3179" y="458"/>
                  </a:lnTo>
                  <a:lnTo>
                    <a:pt x="3237" y="494"/>
                  </a:lnTo>
                  <a:lnTo>
                    <a:pt x="3295" y="538"/>
                  </a:lnTo>
                  <a:lnTo>
                    <a:pt x="3339" y="596"/>
                  </a:lnTo>
                  <a:lnTo>
                    <a:pt x="3376" y="654"/>
                  </a:lnTo>
                  <a:lnTo>
                    <a:pt x="3397" y="726"/>
                  </a:lnTo>
                  <a:lnTo>
                    <a:pt x="3404" y="800"/>
                  </a:lnTo>
                  <a:lnTo>
                    <a:pt x="3404" y="800"/>
                  </a:lnTo>
                  <a:lnTo>
                    <a:pt x="3397" y="872"/>
                  </a:lnTo>
                  <a:lnTo>
                    <a:pt x="3376" y="938"/>
                  </a:lnTo>
                  <a:lnTo>
                    <a:pt x="3339" y="1003"/>
                  </a:lnTo>
                  <a:lnTo>
                    <a:pt x="3295" y="1054"/>
                  </a:lnTo>
                  <a:lnTo>
                    <a:pt x="3237" y="1097"/>
                  </a:lnTo>
                  <a:lnTo>
                    <a:pt x="3179" y="1134"/>
                  </a:lnTo>
                  <a:lnTo>
                    <a:pt x="3114" y="1155"/>
                  </a:lnTo>
                  <a:lnTo>
                    <a:pt x="3034" y="116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</p:grpSp>
      <p:sp>
        <p:nvSpPr>
          <p:cNvPr id="70" name="Text Placeholder 69"/>
          <p:cNvSpPr>
            <a:spLocks noGrp="1"/>
          </p:cNvSpPr>
          <p:nvPr>
            <p:ph type="body" sz="quarter" idx="11"/>
          </p:nvPr>
        </p:nvSpPr>
        <p:spPr bwMode="gray">
          <a:xfrm>
            <a:off x="934865" y="3506744"/>
            <a:ext cx="6100167" cy="895725"/>
          </a:xfrm>
        </p:spPr>
        <p:txBody>
          <a:bodyPr lIns="0">
            <a:noAutofit/>
          </a:bodyPr>
          <a:lstStyle>
            <a:lvl1pPr marL="0" indent="0">
              <a:buNone/>
              <a:defRPr sz="2933" b="0" i="0" spc="0">
                <a:solidFill>
                  <a:srgbClr val="FFFFFF">
                    <a:alpha val="75000"/>
                  </a:srgbClr>
                </a:solidFill>
                <a:latin typeface="Dual 400" panose="02000603000000020004" pitchFamily="2" charset="0"/>
                <a:cs typeface="Dual 400" panose="02000603000000020004" pitchFamily="2" charset="0"/>
              </a:defRPr>
            </a:lvl1pPr>
            <a:lvl2pPr marL="0" indent="0">
              <a:spcBef>
                <a:spcPts val="267"/>
              </a:spcBef>
              <a:buNone/>
              <a:defRPr sz="2400" b="0" i="0" spc="0">
                <a:solidFill>
                  <a:srgbClr val="FFFFFF">
                    <a:alpha val="75000"/>
                  </a:srgbClr>
                </a:solidFill>
                <a:latin typeface="Dual 400" panose="02000603000000020004" pitchFamily="2" charset="0"/>
                <a:cs typeface="Dual 400" panose="02000603000000020004" pitchFamily="2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gray">
          <a:xfrm>
            <a:off x="934868" y="2436325"/>
            <a:ext cx="7595616" cy="756027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lang="en-US" sz="5333" b="0" i="0" spc="-53" baseline="0" dirty="0">
                <a:solidFill>
                  <a:schemeClr val="bg1"/>
                </a:solidFill>
                <a:latin typeface="Dual 400" panose="02000603000000020004" pitchFamily="2" charset="0"/>
                <a:ea typeface="+mn-ea"/>
                <a:cs typeface="Dual 400" panose="02000603000000020004" pitchFamily="2" charset="0"/>
              </a:defRPr>
            </a:lvl1pPr>
          </a:lstStyle>
          <a:p>
            <a:pPr marL="0" lvl="0" defTabSz="1218996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4" name="Footer Placeholder 5"/>
          <p:cNvSpPr txBox="1">
            <a:spLocks/>
          </p:cNvSpPr>
          <p:nvPr/>
        </p:nvSpPr>
        <p:spPr>
          <a:xfrm>
            <a:off x="6358771" y="6541471"/>
            <a:ext cx="5320861" cy="137980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en-US"/>
            </a:defPPr>
            <a:lvl1pPr marL="0" marR="0" indent="0" algn="r" defTabSz="9142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kern="1200" cap="none" spc="-20" baseline="0">
                <a:solidFill>
                  <a:schemeClr val="bg1">
                    <a:alpha val="75000"/>
                  </a:schemeClr>
                </a:solidFill>
                <a:latin typeface="Dual 400" panose="02000603000000020004" pitchFamily="2" charset="0"/>
                <a:ea typeface="+mn-ea"/>
                <a:cs typeface="+mn-cs"/>
              </a:defRPr>
            </a:lvl1pPr>
            <a:lvl2pPr marL="457133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0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04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38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72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06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40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74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33" smtClean="0"/>
              <a:t>© 2015 BROCADE COMMUNICATIONS SYSTEMS, INC. INTERNAL USE ONLY</a:t>
            </a:r>
            <a:endParaRPr lang="en-US" sz="933" dirty="0"/>
          </a:p>
        </p:txBody>
      </p:sp>
    </p:spTree>
    <p:extLst>
      <p:ext uri="{BB962C8B-B14F-4D97-AF65-F5344CB8AC3E}">
        <p14:creationId xmlns:p14="http://schemas.microsoft.com/office/powerpoint/2010/main" val="2150798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 bwMode="gray">
          <a:xfrm>
            <a:off x="938784" y="2438400"/>
            <a:ext cx="9201264" cy="756027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lang="en-US" sz="5333" b="0" i="0" spc="0" dirty="0">
                <a:solidFill>
                  <a:schemeClr val="bg1"/>
                </a:solidFill>
                <a:latin typeface="Dual 400" panose="02000603000000020004" pitchFamily="2" charset="0"/>
                <a:ea typeface="+mn-ea"/>
                <a:cs typeface="Dual 400" panose="02000603000000020004" pitchFamily="2" charset="0"/>
              </a:defRPr>
            </a:lvl1pPr>
          </a:lstStyle>
          <a:p>
            <a:pPr marL="0" lvl="0" defTabSz="1218996"/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 bwMode="gray">
          <a:xfrm>
            <a:off x="10020630" y="549297"/>
            <a:ext cx="1717225" cy="329976"/>
            <a:chOff x="12700" y="2816225"/>
            <a:chExt cx="10079038" cy="1936750"/>
          </a:xfrm>
          <a:solidFill>
            <a:schemeClr val="bg1"/>
          </a:solidFill>
        </p:grpSpPr>
        <p:sp>
          <p:nvSpPr>
            <p:cNvPr id="20" name="Freeform 1"/>
            <p:cNvSpPr>
              <a:spLocks noChangeArrowheads="1"/>
            </p:cNvSpPr>
            <p:nvPr/>
          </p:nvSpPr>
          <p:spPr bwMode="gray">
            <a:xfrm>
              <a:off x="12700" y="3257550"/>
              <a:ext cx="1096963" cy="1473200"/>
            </a:xfrm>
            <a:custGeom>
              <a:avLst/>
              <a:gdLst>
                <a:gd name="T0" fmla="*/ 1589 w 3049"/>
                <a:gd name="T1" fmla="*/ 0 h 4091"/>
                <a:gd name="T2" fmla="*/ 1996 w 3049"/>
                <a:gd name="T3" fmla="*/ 23 h 4091"/>
                <a:gd name="T4" fmla="*/ 2294 w 3049"/>
                <a:gd name="T5" fmla="*/ 95 h 4091"/>
                <a:gd name="T6" fmla="*/ 2503 w 3049"/>
                <a:gd name="T7" fmla="*/ 212 h 4091"/>
                <a:gd name="T8" fmla="*/ 2693 w 3049"/>
                <a:gd name="T9" fmla="*/ 393 h 4091"/>
                <a:gd name="T10" fmla="*/ 2809 w 3049"/>
                <a:gd name="T11" fmla="*/ 567 h 4091"/>
                <a:gd name="T12" fmla="*/ 2896 w 3049"/>
                <a:gd name="T13" fmla="*/ 821 h 4091"/>
                <a:gd name="T14" fmla="*/ 2917 w 3049"/>
                <a:gd name="T15" fmla="*/ 1061 h 4091"/>
                <a:gd name="T16" fmla="*/ 2910 w 3049"/>
                <a:gd name="T17" fmla="*/ 1228 h 4091"/>
                <a:gd name="T18" fmla="*/ 2860 w 3049"/>
                <a:gd name="T19" fmla="*/ 1424 h 4091"/>
                <a:gd name="T20" fmla="*/ 2736 w 3049"/>
                <a:gd name="T21" fmla="*/ 1641 h 4091"/>
                <a:gd name="T22" fmla="*/ 2518 w 3049"/>
                <a:gd name="T23" fmla="*/ 1838 h 4091"/>
                <a:gd name="T24" fmla="*/ 2178 w 3049"/>
                <a:gd name="T25" fmla="*/ 1976 h 4091"/>
                <a:gd name="T26" fmla="*/ 2395 w 3049"/>
                <a:gd name="T27" fmla="*/ 2026 h 4091"/>
                <a:gd name="T28" fmla="*/ 2649 w 3049"/>
                <a:gd name="T29" fmla="*/ 2157 h 4091"/>
                <a:gd name="T30" fmla="*/ 2816 w 3049"/>
                <a:gd name="T31" fmla="*/ 2303 h 4091"/>
                <a:gd name="T32" fmla="*/ 2976 w 3049"/>
                <a:gd name="T33" fmla="*/ 2564 h 4091"/>
                <a:gd name="T34" fmla="*/ 3041 w 3049"/>
                <a:gd name="T35" fmla="*/ 2826 h 4091"/>
                <a:gd name="T36" fmla="*/ 3048 w 3049"/>
                <a:gd name="T37" fmla="*/ 2970 h 4091"/>
                <a:gd name="T38" fmla="*/ 3005 w 3049"/>
                <a:gd name="T39" fmla="*/ 3313 h 4091"/>
                <a:gd name="T40" fmla="*/ 2860 w 3049"/>
                <a:gd name="T41" fmla="*/ 3624 h 4091"/>
                <a:gd name="T42" fmla="*/ 2722 w 3049"/>
                <a:gd name="T43" fmla="*/ 3791 h 4091"/>
                <a:gd name="T44" fmla="*/ 2366 w 3049"/>
                <a:gd name="T45" fmla="*/ 4003 h 4091"/>
                <a:gd name="T46" fmla="*/ 2017 w 3049"/>
                <a:gd name="T47" fmla="*/ 4083 h 4091"/>
                <a:gd name="T48" fmla="*/ 0 w 3049"/>
                <a:gd name="T49" fmla="*/ 4090 h 4091"/>
                <a:gd name="T50" fmla="*/ 1597 w 3049"/>
                <a:gd name="T51" fmla="*/ 1722 h 4091"/>
                <a:gd name="T52" fmla="*/ 1728 w 3049"/>
                <a:gd name="T53" fmla="*/ 1714 h 4091"/>
                <a:gd name="T54" fmla="*/ 1894 w 3049"/>
                <a:gd name="T55" fmla="*/ 1656 h 4091"/>
                <a:gd name="T56" fmla="*/ 2025 w 3049"/>
                <a:gd name="T57" fmla="*/ 1561 h 4091"/>
                <a:gd name="T58" fmla="*/ 2127 w 3049"/>
                <a:gd name="T59" fmla="*/ 1424 h 4091"/>
                <a:gd name="T60" fmla="*/ 2178 w 3049"/>
                <a:gd name="T61" fmla="*/ 1257 h 4091"/>
                <a:gd name="T62" fmla="*/ 2192 w 3049"/>
                <a:gd name="T63" fmla="*/ 1126 h 4091"/>
                <a:gd name="T64" fmla="*/ 2148 w 3049"/>
                <a:gd name="T65" fmla="*/ 902 h 4091"/>
                <a:gd name="T66" fmla="*/ 2039 w 3049"/>
                <a:gd name="T67" fmla="*/ 741 h 4091"/>
                <a:gd name="T68" fmla="*/ 1894 w 3049"/>
                <a:gd name="T69" fmla="*/ 647 h 4091"/>
                <a:gd name="T70" fmla="*/ 1654 w 3049"/>
                <a:gd name="T71" fmla="*/ 589 h 4091"/>
                <a:gd name="T72" fmla="*/ 697 w 3049"/>
                <a:gd name="T73" fmla="*/ 1722 h 4091"/>
                <a:gd name="T74" fmla="*/ 1654 w 3049"/>
                <a:gd name="T75" fmla="*/ 3480 h 4091"/>
                <a:gd name="T76" fmla="*/ 1851 w 3049"/>
                <a:gd name="T77" fmla="*/ 3457 h 4091"/>
                <a:gd name="T78" fmla="*/ 2025 w 3049"/>
                <a:gd name="T79" fmla="*/ 3392 h 4091"/>
                <a:gd name="T80" fmla="*/ 2163 w 3049"/>
                <a:gd name="T81" fmla="*/ 3283 h 4091"/>
                <a:gd name="T82" fmla="*/ 2250 w 3049"/>
                <a:gd name="T83" fmla="*/ 3138 h 4091"/>
                <a:gd name="T84" fmla="*/ 2300 w 3049"/>
                <a:gd name="T85" fmla="*/ 2956 h 4091"/>
                <a:gd name="T86" fmla="*/ 2300 w 3049"/>
                <a:gd name="T87" fmla="*/ 2826 h 4091"/>
                <a:gd name="T88" fmla="*/ 2258 w 3049"/>
                <a:gd name="T89" fmla="*/ 2659 h 4091"/>
                <a:gd name="T90" fmla="*/ 2170 w 3049"/>
                <a:gd name="T91" fmla="*/ 2513 h 4091"/>
                <a:gd name="T92" fmla="*/ 2032 w 3049"/>
                <a:gd name="T93" fmla="*/ 2405 h 4091"/>
                <a:gd name="T94" fmla="*/ 1865 w 3049"/>
                <a:gd name="T95" fmla="*/ 2331 h 4091"/>
                <a:gd name="T96" fmla="*/ 1654 w 3049"/>
                <a:gd name="T97" fmla="*/ 230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49" h="4091">
                  <a:moveTo>
                    <a:pt x="0" y="0"/>
                  </a:moveTo>
                  <a:lnTo>
                    <a:pt x="1589" y="0"/>
                  </a:lnTo>
                  <a:lnTo>
                    <a:pt x="1589" y="0"/>
                  </a:lnTo>
                  <a:lnTo>
                    <a:pt x="1720" y="0"/>
                  </a:lnTo>
                  <a:lnTo>
                    <a:pt x="1851" y="8"/>
                  </a:lnTo>
                  <a:lnTo>
                    <a:pt x="1996" y="23"/>
                  </a:lnTo>
                  <a:lnTo>
                    <a:pt x="2141" y="44"/>
                  </a:lnTo>
                  <a:lnTo>
                    <a:pt x="2220" y="66"/>
                  </a:lnTo>
                  <a:lnTo>
                    <a:pt x="2294" y="95"/>
                  </a:lnTo>
                  <a:lnTo>
                    <a:pt x="2366" y="125"/>
                  </a:lnTo>
                  <a:lnTo>
                    <a:pt x="2431" y="168"/>
                  </a:lnTo>
                  <a:lnTo>
                    <a:pt x="2503" y="212"/>
                  </a:lnTo>
                  <a:lnTo>
                    <a:pt x="2569" y="262"/>
                  </a:lnTo>
                  <a:lnTo>
                    <a:pt x="2634" y="320"/>
                  </a:lnTo>
                  <a:lnTo>
                    <a:pt x="2693" y="393"/>
                  </a:lnTo>
                  <a:lnTo>
                    <a:pt x="2693" y="393"/>
                  </a:lnTo>
                  <a:lnTo>
                    <a:pt x="2758" y="480"/>
                  </a:lnTo>
                  <a:lnTo>
                    <a:pt x="2809" y="567"/>
                  </a:lnTo>
                  <a:lnTo>
                    <a:pt x="2845" y="654"/>
                  </a:lnTo>
                  <a:lnTo>
                    <a:pt x="2874" y="741"/>
                  </a:lnTo>
                  <a:lnTo>
                    <a:pt x="2896" y="821"/>
                  </a:lnTo>
                  <a:lnTo>
                    <a:pt x="2910" y="908"/>
                  </a:lnTo>
                  <a:lnTo>
                    <a:pt x="2917" y="989"/>
                  </a:lnTo>
                  <a:lnTo>
                    <a:pt x="2917" y="1061"/>
                  </a:lnTo>
                  <a:lnTo>
                    <a:pt x="2917" y="1061"/>
                  </a:lnTo>
                  <a:lnTo>
                    <a:pt x="2917" y="1126"/>
                  </a:lnTo>
                  <a:lnTo>
                    <a:pt x="2910" y="1228"/>
                  </a:lnTo>
                  <a:lnTo>
                    <a:pt x="2896" y="1293"/>
                  </a:lnTo>
                  <a:lnTo>
                    <a:pt x="2881" y="1359"/>
                  </a:lnTo>
                  <a:lnTo>
                    <a:pt x="2860" y="1424"/>
                  </a:lnTo>
                  <a:lnTo>
                    <a:pt x="2824" y="1496"/>
                  </a:lnTo>
                  <a:lnTo>
                    <a:pt x="2787" y="1569"/>
                  </a:lnTo>
                  <a:lnTo>
                    <a:pt x="2736" y="1641"/>
                  </a:lnTo>
                  <a:lnTo>
                    <a:pt x="2678" y="1707"/>
                  </a:lnTo>
                  <a:lnTo>
                    <a:pt x="2606" y="1772"/>
                  </a:lnTo>
                  <a:lnTo>
                    <a:pt x="2518" y="1838"/>
                  </a:lnTo>
                  <a:lnTo>
                    <a:pt x="2424" y="1889"/>
                  </a:lnTo>
                  <a:lnTo>
                    <a:pt x="2308" y="1939"/>
                  </a:lnTo>
                  <a:lnTo>
                    <a:pt x="2178" y="1976"/>
                  </a:lnTo>
                  <a:lnTo>
                    <a:pt x="2178" y="1976"/>
                  </a:lnTo>
                  <a:lnTo>
                    <a:pt x="2315" y="2005"/>
                  </a:lnTo>
                  <a:lnTo>
                    <a:pt x="2395" y="2026"/>
                  </a:lnTo>
                  <a:lnTo>
                    <a:pt x="2482" y="2063"/>
                  </a:lnTo>
                  <a:lnTo>
                    <a:pt x="2562" y="2099"/>
                  </a:lnTo>
                  <a:lnTo>
                    <a:pt x="2649" y="2157"/>
                  </a:lnTo>
                  <a:lnTo>
                    <a:pt x="2736" y="2223"/>
                  </a:lnTo>
                  <a:lnTo>
                    <a:pt x="2816" y="2303"/>
                  </a:lnTo>
                  <a:lnTo>
                    <a:pt x="2816" y="2303"/>
                  </a:lnTo>
                  <a:lnTo>
                    <a:pt x="2881" y="2390"/>
                  </a:lnTo>
                  <a:lnTo>
                    <a:pt x="2932" y="2477"/>
                  </a:lnTo>
                  <a:lnTo>
                    <a:pt x="2976" y="2564"/>
                  </a:lnTo>
                  <a:lnTo>
                    <a:pt x="3005" y="2659"/>
                  </a:lnTo>
                  <a:lnTo>
                    <a:pt x="3027" y="2739"/>
                  </a:lnTo>
                  <a:lnTo>
                    <a:pt x="3041" y="2826"/>
                  </a:lnTo>
                  <a:lnTo>
                    <a:pt x="3048" y="2898"/>
                  </a:lnTo>
                  <a:lnTo>
                    <a:pt x="3048" y="2970"/>
                  </a:lnTo>
                  <a:lnTo>
                    <a:pt x="3048" y="2970"/>
                  </a:lnTo>
                  <a:lnTo>
                    <a:pt x="3041" y="3087"/>
                  </a:lnTo>
                  <a:lnTo>
                    <a:pt x="3027" y="3196"/>
                  </a:lnTo>
                  <a:lnTo>
                    <a:pt x="3005" y="3313"/>
                  </a:lnTo>
                  <a:lnTo>
                    <a:pt x="2961" y="3421"/>
                  </a:lnTo>
                  <a:lnTo>
                    <a:pt x="2917" y="3531"/>
                  </a:lnTo>
                  <a:lnTo>
                    <a:pt x="2860" y="3624"/>
                  </a:lnTo>
                  <a:lnTo>
                    <a:pt x="2794" y="3712"/>
                  </a:lnTo>
                  <a:lnTo>
                    <a:pt x="2722" y="3791"/>
                  </a:lnTo>
                  <a:lnTo>
                    <a:pt x="2722" y="3791"/>
                  </a:lnTo>
                  <a:lnTo>
                    <a:pt x="2598" y="3879"/>
                  </a:lnTo>
                  <a:lnTo>
                    <a:pt x="2482" y="3944"/>
                  </a:lnTo>
                  <a:lnTo>
                    <a:pt x="2366" y="4003"/>
                  </a:lnTo>
                  <a:lnTo>
                    <a:pt x="2250" y="4039"/>
                  </a:lnTo>
                  <a:lnTo>
                    <a:pt x="2134" y="4068"/>
                  </a:lnTo>
                  <a:lnTo>
                    <a:pt x="2017" y="4083"/>
                  </a:lnTo>
                  <a:lnTo>
                    <a:pt x="1901" y="4090"/>
                  </a:lnTo>
                  <a:lnTo>
                    <a:pt x="1785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697" y="1722"/>
                  </a:moveTo>
                  <a:lnTo>
                    <a:pt x="1597" y="1722"/>
                  </a:lnTo>
                  <a:lnTo>
                    <a:pt x="1597" y="1722"/>
                  </a:lnTo>
                  <a:lnTo>
                    <a:pt x="1662" y="1722"/>
                  </a:lnTo>
                  <a:lnTo>
                    <a:pt x="1728" y="1714"/>
                  </a:lnTo>
                  <a:lnTo>
                    <a:pt x="1785" y="1700"/>
                  </a:lnTo>
                  <a:lnTo>
                    <a:pt x="1836" y="1678"/>
                  </a:lnTo>
                  <a:lnTo>
                    <a:pt x="1894" y="1656"/>
                  </a:lnTo>
                  <a:lnTo>
                    <a:pt x="1937" y="1627"/>
                  </a:lnTo>
                  <a:lnTo>
                    <a:pt x="1988" y="1598"/>
                  </a:lnTo>
                  <a:lnTo>
                    <a:pt x="2025" y="1561"/>
                  </a:lnTo>
                  <a:lnTo>
                    <a:pt x="2061" y="1518"/>
                  </a:lnTo>
                  <a:lnTo>
                    <a:pt x="2097" y="1474"/>
                  </a:lnTo>
                  <a:lnTo>
                    <a:pt x="2127" y="1424"/>
                  </a:lnTo>
                  <a:lnTo>
                    <a:pt x="2148" y="1374"/>
                  </a:lnTo>
                  <a:lnTo>
                    <a:pt x="2170" y="1316"/>
                  </a:lnTo>
                  <a:lnTo>
                    <a:pt x="2178" y="1257"/>
                  </a:lnTo>
                  <a:lnTo>
                    <a:pt x="2192" y="1192"/>
                  </a:lnTo>
                  <a:lnTo>
                    <a:pt x="2192" y="1126"/>
                  </a:lnTo>
                  <a:lnTo>
                    <a:pt x="2192" y="1126"/>
                  </a:lnTo>
                  <a:lnTo>
                    <a:pt x="2184" y="1039"/>
                  </a:lnTo>
                  <a:lnTo>
                    <a:pt x="2170" y="967"/>
                  </a:lnTo>
                  <a:lnTo>
                    <a:pt x="2148" y="902"/>
                  </a:lnTo>
                  <a:lnTo>
                    <a:pt x="2119" y="843"/>
                  </a:lnTo>
                  <a:lnTo>
                    <a:pt x="2083" y="792"/>
                  </a:lnTo>
                  <a:lnTo>
                    <a:pt x="2039" y="741"/>
                  </a:lnTo>
                  <a:lnTo>
                    <a:pt x="1996" y="705"/>
                  </a:lnTo>
                  <a:lnTo>
                    <a:pt x="1945" y="676"/>
                  </a:lnTo>
                  <a:lnTo>
                    <a:pt x="1894" y="647"/>
                  </a:lnTo>
                  <a:lnTo>
                    <a:pt x="1844" y="625"/>
                  </a:lnTo>
                  <a:lnTo>
                    <a:pt x="1742" y="597"/>
                  </a:lnTo>
                  <a:lnTo>
                    <a:pt x="1654" y="589"/>
                  </a:lnTo>
                  <a:lnTo>
                    <a:pt x="1575" y="582"/>
                  </a:lnTo>
                  <a:lnTo>
                    <a:pt x="697" y="582"/>
                  </a:lnTo>
                  <a:lnTo>
                    <a:pt x="697" y="1722"/>
                  </a:lnTo>
                  <a:close/>
                  <a:moveTo>
                    <a:pt x="697" y="3480"/>
                  </a:moveTo>
                  <a:lnTo>
                    <a:pt x="1654" y="3480"/>
                  </a:lnTo>
                  <a:lnTo>
                    <a:pt x="1654" y="3480"/>
                  </a:lnTo>
                  <a:lnTo>
                    <a:pt x="1720" y="3472"/>
                  </a:lnTo>
                  <a:lnTo>
                    <a:pt x="1785" y="3465"/>
                  </a:lnTo>
                  <a:lnTo>
                    <a:pt x="1851" y="3457"/>
                  </a:lnTo>
                  <a:lnTo>
                    <a:pt x="1916" y="3436"/>
                  </a:lnTo>
                  <a:lnTo>
                    <a:pt x="1974" y="3414"/>
                  </a:lnTo>
                  <a:lnTo>
                    <a:pt x="2025" y="3392"/>
                  </a:lnTo>
                  <a:lnTo>
                    <a:pt x="2076" y="3363"/>
                  </a:lnTo>
                  <a:lnTo>
                    <a:pt x="2119" y="3327"/>
                  </a:lnTo>
                  <a:lnTo>
                    <a:pt x="2163" y="3283"/>
                  </a:lnTo>
                  <a:lnTo>
                    <a:pt x="2199" y="3239"/>
                  </a:lnTo>
                  <a:lnTo>
                    <a:pt x="2228" y="3196"/>
                  </a:lnTo>
                  <a:lnTo>
                    <a:pt x="2250" y="3138"/>
                  </a:lnTo>
                  <a:lnTo>
                    <a:pt x="2271" y="3080"/>
                  </a:lnTo>
                  <a:lnTo>
                    <a:pt x="2286" y="3021"/>
                  </a:lnTo>
                  <a:lnTo>
                    <a:pt x="2300" y="2956"/>
                  </a:lnTo>
                  <a:lnTo>
                    <a:pt x="2300" y="2891"/>
                  </a:lnTo>
                  <a:lnTo>
                    <a:pt x="2300" y="2891"/>
                  </a:lnTo>
                  <a:lnTo>
                    <a:pt x="2300" y="2826"/>
                  </a:lnTo>
                  <a:lnTo>
                    <a:pt x="2294" y="2767"/>
                  </a:lnTo>
                  <a:lnTo>
                    <a:pt x="2279" y="2710"/>
                  </a:lnTo>
                  <a:lnTo>
                    <a:pt x="2258" y="2659"/>
                  </a:lnTo>
                  <a:lnTo>
                    <a:pt x="2235" y="2608"/>
                  </a:lnTo>
                  <a:lnTo>
                    <a:pt x="2199" y="2557"/>
                  </a:lnTo>
                  <a:lnTo>
                    <a:pt x="2170" y="2513"/>
                  </a:lnTo>
                  <a:lnTo>
                    <a:pt x="2127" y="2470"/>
                  </a:lnTo>
                  <a:lnTo>
                    <a:pt x="2083" y="2433"/>
                  </a:lnTo>
                  <a:lnTo>
                    <a:pt x="2032" y="2405"/>
                  </a:lnTo>
                  <a:lnTo>
                    <a:pt x="1981" y="2375"/>
                  </a:lnTo>
                  <a:lnTo>
                    <a:pt x="1923" y="2346"/>
                  </a:lnTo>
                  <a:lnTo>
                    <a:pt x="1865" y="2331"/>
                  </a:lnTo>
                  <a:lnTo>
                    <a:pt x="1793" y="2317"/>
                  </a:lnTo>
                  <a:lnTo>
                    <a:pt x="1728" y="2310"/>
                  </a:lnTo>
                  <a:lnTo>
                    <a:pt x="1654" y="2303"/>
                  </a:lnTo>
                  <a:lnTo>
                    <a:pt x="697" y="2303"/>
                  </a:lnTo>
                  <a:lnTo>
                    <a:pt x="697" y="348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21" name="Freeform 2"/>
            <p:cNvSpPr>
              <a:spLocks noChangeArrowheads="1"/>
            </p:cNvSpPr>
            <p:nvPr/>
          </p:nvSpPr>
          <p:spPr bwMode="gray">
            <a:xfrm>
              <a:off x="1227138" y="3257550"/>
              <a:ext cx="1154112" cy="1473200"/>
            </a:xfrm>
            <a:custGeom>
              <a:avLst/>
              <a:gdLst>
                <a:gd name="T0" fmla="*/ 1771 w 3208"/>
                <a:gd name="T1" fmla="*/ 2411 h 4091"/>
                <a:gd name="T2" fmla="*/ 733 w 3208"/>
                <a:gd name="T3" fmla="*/ 4090 h 4091"/>
                <a:gd name="T4" fmla="*/ 0 w 3208"/>
                <a:gd name="T5" fmla="*/ 0 h 4091"/>
                <a:gd name="T6" fmla="*/ 1771 w 3208"/>
                <a:gd name="T7" fmla="*/ 0 h 4091"/>
                <a:gd name="T8" fmla="*/ 2119 w 3208"/>
                <a:gd name="T9" fmla="*/ 15 h 4091"/>
                <a:gd name="T10" fmla="*/ 2402 w 3208"/>
                <a:gd name="T11" fmla="*/ 74 h 4091"/>
                <a:gd name="T12" fmla="*/ 2634 w 3208"/>
                <a:gd name="T13" fmla="*/ 175 h 4091"/>
                <a:gd name="T14" fmla="*/ 2837 w 3208"/>
                <a:gd name="T15" fmla="*/ 320 h 4091"/>
                <a:gd name="T16" fmla="*/ 2910 w 3208"/>
                <a:gd name="T17" fmla="*/ 393 h 4091"/>
                <a:gd name="T18" fmla="*/ 3048 w 3208"/>
                <a:gd name="T19" fmla="*/ 567 h 4091"/>
                <a:gd name="T20" fmla="*/ 3142 w 3208"/>
                <a:gd name="T21" fmla="*/ 785 h 4091"/>
                <a:gd name="T22" fmla="*/ 3200 w 3208"/>
                <a:gd name="T23" fmla="*/ 1054 h 4091"/>
                <a:gd name="T24" fmla="*/ 3207 w 3208"/>
                <a:gd name="T25" fmla="*/ 1200 h 4091"/>
                <a:gd name="T26" fmla="*/ 3186 w 3208"/>
                <a:gd name="T27" fmla="*/ 1461 h 4091"/>
                <a:gd name="T28" fmla="*/ 3120 w 3208"/>
                <a:gd name="T29" fmla="*/ 1678 h 4091"/>
                <a:gd name="T30" fmla="*/ 3026 w 3208"/>
                <a:gd name="T31" fmla="*/ 1859 h 4091"/>
                <a:gd name="T32" fmla="*/ 2917 w 3208"/>
                <a:gd name="T33" fmla="*/ 1997 h 4091"/>
                <a:gd name="T34" fmla="*/ 2794 w 3208"/>
                <a:gd name="T35" fmla="*/ 2107 h 4091"/>
                <a:gd name="T36" fmla="*/ 2670 w 3208"/>
                <a:gd name="T37" fmla="*/ 2187 h 4091"/>
                <a:gd name="T38" fmla="*/ 2467 w 3208"/>
                <a:gd name="T39" fmla="*/ 2288 h 4091"/>
                <a:gd name="T40" fmla="*/ 2409 w 3208"/>
                <a:gd name="T41" fmla="*/ 4090 h 4091"/>
                <a:gd name="T42" fmla="*/ 1654 w 3208"/>
                <a:gd name="T43" fmla="*/ 1823 h 4091"/>
                <a:gd name="T44" fmla="*/ 1792 w 3208"/>
                <a:gd name="T45" fmla="*/ 1816 h 4091"/>
                <a:gd name="T46" fmla="*/ 1996 w 3208"/>
                <a:gd name="T47" fmla="*/ 1779 h 4091"/>
                <a:gd name="T48" fmla="*/ 2126 w 3208"/>
                <a:gd name="T49" fmla="*/ 1728 h 4091"/>
                <a:gd name="T50" fmla="*/ 2235 w 3208"/>
                <a:gd name="T51" fmla="*/ 1656 h 4091"/>
                <a:gd name="T52" fmla="*/ 2330 w 3208"/>
                <a:gd name="T53" fmla="*/ 1561 h 4091"/>
                <a:gd name="T54" fmla="*/ 2395 w 3208"/>
                <a:gd name="T55" fmla="*/ 1439 h 4091"/>
                <a:gd name="T56" fmla="*/ 2438 w 3208"/>
                <a:gd name="T57" fmla="*/ 1279 h 4091"/>
                <a:gd name="T58" fmla="*/ 2438 w 3208"/>
                <a:gd name="T59" fmla="*/ 1192 h 4091"/>
                <a:gd name="T60" fmla="*/ 2431 w 3208"/>
                <a:gd name="T61" fmla="*/ 1076 h 4091"/>
                <a:gd name="T62" fmla="*/ 2402 w 3208"/>
                <a:gd name="T63" fmla="*/ 967 h 4091"/>
                <a:gd name="T64" fmla="*/ 2351 w 3208"/>
                <a:gd name="T65" fmla="*/ 865 h 4091"/>
                <a:gd name="T66" fmla="*/ 2271 w 3208"/>
                <a:gd name="T67" fmla="*/ 771 h 4091"/>
                <a:gd name="T68" fmla="*/ 2177 w 3208"/>
                <a:gd name="T69" fmla="*/ 698 h 4091"/>
                <a:gd name="T70" fmla="*/ 2047 w 3208"/>
                <a:gd name="T71" fmla="*/ 640 h 4091"/>
                <a:gd name="T72" fmla="*/ 1894 w 3208"/>
                <a:gd name="T73" fmla="*/ 603 h 4091"/>
                <a:gd name="T74" fmla="*/ 1720 w 3208"/>
                <a:gd name="T75" fmla="*/ 589 h 4091"/>
                <a:gd name="T76" fmla="*/ 733 w 3208"/>
                <a:gd name="T77" fmla="*/ 182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08" h="4091">
                  <a:moveTo>
                    <a:pt x="2409" y="4090"/>
                  </a:moveTo>
                  <a:lnTo>
                    <a:pt x="1771" y="2411"/>
                  </a:lnTo>
                  <a:lnTo>
                    <a:pt x="733" y="2411"/>
                  </a:lnTo>
                  <a:lnTo>
                    <a:pt x="733" y="4090"/>
                  </a:lnTo>
                  <a:lnTo>
                    <a:pt x="0" y="4090"/>
                  </a:lnTo>
                  <a:lnTo>
                    <a:pt x="0" y="0"/>
                  </a:lnTo>
                  <a:lnTo>
                    <a:pt x="1771" y="0"/>
                  </a:lnTo>
                  <a:lnTo>
                    <a:pt x="1771" y="0"/>
                  </a:lnTo>
                  <a:lnTo>
                    <a:pt x="1952" y="0"/>
                  </a:lnTo>
                  <a:lnTo>
                    <a:pt x="2119" y="15"/>
                  </a:lnTo>
                  <a:lnTo>
                    <a:pt x="2264" y="44"/>
                  </a:lnTo>
                  <a:lnTo>
                    <a:pt x="2402" y="74"/>
                  </a:lnTo>
                  <a:lnTo>
                    <a:pt x="2525" y="117"/>
                  </a:lnTo>
                  <a:lnTo>
                    <a:pt x="2634" y="175"/>
                  </a:lnTo>
                  <a:lnTo>
                    <a:pt x="2743" y="240"/>
                  </a:lnTo>
                  <a:lnTo>
                    <a:pt x="2837" y="320"/>
                  </a:lnTo>
                  <a:lnTo>
                    <a:pt x="2837" y="320"/>
                  </a:lnTo>
                  <a:lnTo>
                    <a:pt x="2910" y="393"/>
                  </a:lnTo>
                  <a:lnTo>
                    <a:pt x="2983" y="480"/>
                  </a:lnTo>
                  <a:lnTo>
                    <a:pt x="3048" y="567"/>
                  </a:lnTo>
                  <a:lnTo>
                    <a:pt x="3099" y="676"/>
                  </a:lnTo>
                  <a:lnTo>
                    <a:pt x="3142" y="785"/>
                  </a:lnTo>
                  <a:lnTo>
                    <a:pt x="3179" y="916"/>
                  </a:lnTo>
                  <a:lnTo>
                    <a:pt x="3200" y="1054"/>
                  </a:lnTo>
                  <a:lnTo>
                    <a:pt x="3207" y="1200"/>
                  </a:lnTo>
                  <a:lnTo>
                    <a:pt x="3207" y="1200"/>
                  </a:lnTo>
                  <a:lnTo>
                    <a:pt x="3200" y="1337"/>
                  </a:lnTo>
                  <a:lnTo>
                    <a:pt x="3186" y="1461"/>
                  </a:lnTo>
                  <a:lnTo>
                    <a:pt x="3157" y="1576"/>
                  </a:lnTo>
                  <a:lnTo>
                    <a:pt x="3120" y="1678"/>
                  </a:lnTo>
                  <a:lnTo>
                    <a:pt x="3077" y="1772"/>
                  </a:lnTo>
                  <a:lnTo>
                    <a:pt x="3026" y="1859"/>
                  </a:lnTo>
                  <a:lnTo>
                    <a:pt x="2975" y="1932"/>
                  </a:lnTo>
                  <a:lnTo>
                    <a:pt x="2917" y="1997"/>
                  </a:lnTo>
                  <a:lnTo>
                    <a:pt x="2859" y="2056"/>
                  </a:lnTo>
                  <a:lnTo>
                    <a:pt x="2794" y="2107"/>
                  </a:lnTo>
                  <a:lnTo>
                    <a:pt x="2736" y="2150"/>
                  </a:lnTo>
                  <a:lnTo>
                    <a:pt x="2670" y="2187"/>
                  </a:lnTo>
                  <a:lnTo>
                    <a:pt x="2562" y="2244"/>
                  </a:lnTo>
                  <a:lnTo>
                    <a:pt x="2467" y="2288"/>
                  </a:lnTo>
                  <a:lnTo>
                    <a:pt x="3186" y="4090"/>
                  </a:lnTo>
                  <a:lnTo>
                    <a:pt x="2409" y="4090"/>
                  </a:lnTo>
                  <a:close/>
                  <a:moveTo>
                    <a:pt x="733" y="1823"/>
                  </a:moveTo>
                  <a:lnTo>
                    <a:pt x="1654" y="1823"/>
                  </a:lnTo>
                  <a:lnTo>
                    <a:pt x="1654" y="1823"/>
                  </a:lnTo>
                  <a:lnTo>
                    <a:pt x="1792" y="1816"/>
                  </a:lnTo>
                  <a:lnTo>
                    <a:pt x="1931" y="1794"/>
                  </a:lnTo>
                  <a:lnTo>
                    <a:pt x="1996" y="1779"/>
                  </a:lnTo>
                  <a:lnTo>
                    <a:pt x="2061" y="1758"/>
                  </a:lnTo>
                  <a:lnTo>
                    <a:pt x="2126" y="1728"/>
                  </a:lnTo>
                  <a:lnTo>
                    <a:pt x="2184" y="1692"/>
                  </a:lnTo>
                  <a:lnTo>
                    <a:pt x="2235" y="1656"/>
                  </a:lnTo>
                  <a:lnTo>
                    <a:pt x="2286" y="1612"/>
                  </a:lnTo>
                  <a:lnTo>
                    <a:pt x="2330" y="1561"/>
                  </a:lnTo>
                  <a:lnTo>
                    <a:pt x="2366" y="1504"/>
                  </a:lnTo>
                  <a:lnTo>
                    <a:pt x="2395" y="1439"/>
                  </a:lnTo>
                  <a:lnTo>
                    <a:pt x="2424" y="1359"/>
                  </a:lnTo>
                  <a:lnTo>
                    <a:pt x="2438" y="1279"/>
                  </a:lnTo>
                  <a:lnTo>
                    <a:pt x="2438" y="1192"/>
                  </a:lnTo>
                  <a:lnTo>
                    <a:pt x="2438" y="1192"/>
                  </a:lnTo>
                  <a:lnTo>
                    <a:pt x="2438" y="1134"/>
                  </a:lnTo>
                  <a:lnTo>
                    <a:pt x="2431" y="1076"/>
                  </a:lnTo>
                  <a:lnTo>
                    <a:pt x="2417" y="1018"/>
                  </a:lnTo>
                  <a:lnTo>
                    <a:pt x="2402" y="967"/>
                  </a:lnTo>
                  <a:lnTo>
                    <a:pt x="2381" y="916"/>
                  </a:lnTo>
                  <a:lnTo>
                    <a:pt x="2351" y="865"/>
                  </a:lnTo>
                  <a:lnTo>
                    <a:pt x="2315" y="815"/>
                  </a:lnTo>
                  <a:lnTo>
                    <a:pt x="2271" y="771"/>
                  </a:lnTo>
                  <a:lnTo>
                    <a:pt x="2228" y="734"/>
                  </a:lnTo>
                  <a:lnTo>
                    <a:pt x="2177" y="698"/>
                  </a:lnTo>
                  <a:lnTo>
                    <a:pt x="2112" y="669"/>
                  </a:lnTo>
                  <a:lnTo>
                    <a:pt x="2047" y="640"/>
                  </a:lnTo>
                  <a:lnTo>
                    <a:pt x="1974" y="618"/>
                  </a:lnTo>
                  <a:lnTo>
                    <a:pt x="1894" y="603"/>
                  </a:lnTo>
                  <a:lnTo>
                    <a:pt x="1807" y="589"/>
                  </a:lnTo>
                  <a:lnTo>
                    <a:pt x="1720" y="589"/>
                  </a:lnTo>
                  <a:lnTo>
                    <a:pt x="733" y="589"/>
                  </a:lnTo>
                  <a:lnTo>
                    <a:pt x="733" y="182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22" name="Freeform 3"/>
            <p:cNvSpPr>
              <a:spLocks noChangeArrowheads="1"/>
            </p:cNvSpPr>
            <p:nvPr/>
          </p:nvSpPr>
          <p:spPr bwMode="gray">
            <a:xfrm>
              <a:off x="2436813" y="3233738"/>
              <a:ext cx="1250950" cy="1519237"/>
            </a:xfrm>
            <a:custGeom>
              <a:avLst/>
              <a:gdLst>
                <a:gd name="T0" fmla="*/ 1488 w 3477"/>
                <a:gd name="T1" fmla="*/ 4205 h 4221"/>
                <a:gd name="T2" fmla="*/ 1082 w 3477"/>
                <a:gd name="T3" fmla="*/ 4097 h 4221"/>
                <a:gd name="T4" fmla="*/ 755 w 3477"/>
                <a:gd name="T5" fmla="*/ 3907 h 4221"/>
                <a:gd name="T6" fmla="*/ 487 w 3477"/>
                <a:gd name="T7" fmla="*/ 3653 h 4221"/>
                <a:gd name="T8" fmla="*/ 284 w 3477"/>
                <a:gd name="T9" fmla="*/ 3341 h 4221"/>
                <a:gd name="T10" fmla="*/ 51 w 3477"/>
                <a:gd name="T11" fmla="*/ 2637 h 4221"/>
                <a:gd name="T12" fmla="*/ 0 w 3477"/>
                <a:gd name="T13" fmla="*/ 2091 h 4221"/>
                <a:gd name="T14" fmla="*/ 117 w 3477"/>
                <a:gd name="T15" fmla="*/ 1301 h 4221"/>
                <a:gd name="T16" fmla="*/ 400 w 3477"/>
                <a:gd name="T17" fmla="*/ 705 h 4221"/>
                <a:gd name="T18" fmla="*/ 632 w 3477"/>
                <a:gd name="T19" fmla="*/ 436 h 4221"/>
                <a:gd name="T20" fmla="*/ 922 w 3477"/>
                <a:gd name="T21" fmla="*/ 218 h 4221"/>
                <a:gd name="T22" fmla="*/ 1263 w 3477"/>
                <a:gd name="T23" fmla="*/ 73 h 4221"/>
                <a:gd name="T24" fmla="*/ 1648 w 3477"/>
                <a:gd name="T25" fmla="*/ 8 h 4221"/>
                <a:gd name="T26" fmla="*/ 1959 w 3477"/>
                <a:gd name="T27" fmla="*/ 15 h 4221"/>
                <a:gd name="T28" fmla="*/ 2337 w 3477"/>
                <a:gd name="T29" fmla="*/ 102 h 4221"/>
                <a:gd name="T30" fmla="*/ 2664 w 3477"/>
                <a:gd name="T31" fmla="*/ 269 h 4221"/>
                <a:gd name="T32" fmla="*/ 2932 w 3477"/>
                <a:gd name="T33" fmla="*/ 501 h 4221"/>
                <a:gd name="T34" fmla="*/ 3142 w 3477"/>
                <a:gd name="T35" fmla="*/ 792 h 4221"/>
                <a:gd name="T36" fmla="*/ 3411 w 3477"/>
                <a:gd name="T37" fmla="*/ 1504 h 4221"/>
                <a:gd name="T38" fmla="*/ 3476 w 3477"/>
                <a:gd name="T39" fmla="*/ 2106 h 4221"/>
                <a:gd name="T40" fmla="*/ 3353 w 3477"/>
                <a:gd name="T41" fmla="*/ 2963 h 4221"/>
                <a:gd name="T42" fmla="*/ 3157 w 3477"/>
                <a:gd name="T43" fmla="*/ 3406 h 4221"/>
                <a:gd name="T44" fmla="*/ 2939 w 3477"/>
                <a:gd name="T45" fmla="*/ 3697 h 4221"/>
                <a:gd name="T46" fmla="*/ 2678 w 3477"/>
                <a:gd name="T47" fmla="*/ 3930 h 4221"/>
                <a:gd name="T48" fmla="*/ 2366 w 3477"/>
                <a:gd name="T49" fmla="*/ 4097 h 4221"/>
                <a:gd name="T50" fmla="*/ 2010 w 3477"/>
                <a:gd name="T51" fmla="*/ 4191 h 4221"/>
                <a:gd name="T52" fmla="*/ 2475 w 3477"/>
                <a:gd name="T53" fmla="*/ 1047 h 4221"/>
                <a:gd name="T54" fmla="*/ 2344 w 3477"/>
                <a:gd name="T55" fmla="*/ 850 h 4221"/>
                <a:gd name="T56" fmla="*/ 2141 w 3477"/>
                <a:gd name="T57" fmla="*/ 690 h 4221"/>
                <a:gd name="T58" fmla="*/ 1807 w 3477"/>
                <a:gd name="T59" fmla="*/ 596 h 4221"/>
                <a:gd name="T60" fmla="*/ 1604 w 3477"/>
                <a:gd name="T61" fmla="*/ 603 h 4221"/>
                <a:gd name="T62" fmla="*/ 1365 w 3477"/>
                <a:gd name="T63" fmla="*/ 676 h 4221"/>
                <a:gd name="T64" fmla="*/ 1103 w 3477"/>
                <a:gd name="T65" fmla="*/ 886 h 4221"/>
                <a:gd name="T66" fmla="*/ 893 w 3477"/>
                <a:gd name="T67" fmla="*/ 1315 h 4221"/>
                <a:gd name="T68" fmla="*/ 806 w 3477"/>
                <a:gd name="T69" fmla="*/ 1844 h 4221"/>
                <a:gd name="T70" fmla="*/ 799 w 3477"/>
                <a:gd name="T71" fmla="*/ 2324 h 4221"/>
                <a:gd name="T72" fmla="*/ 864 w 3477"/>
                <a:gd name="T73" fmla="*/ 2804 h 4221"/>
                <a:gd name="T74" fmla="*/ 1059 w 3477"/>
                <a:gd name="T75" fmla="*/ 3276 h 4221"/>
                <a:gd name="T76" fmla="*/ 1270 w 3477"/>
                <a:gd name="T77" fmla="*/ 3494 h 4221"/>
                <a:gd name="T78" fmla="*/ 1509 w 3477"/>
                <a:gd name="T79" fmla="*/ 3596 h 4221"/>
                <a:gd name="T80" fmla="*/ 1727 w 3477"/>
                <a:gd name="T81" fmla="*/ 3624 h 4221"/>
                <a:gd name="T82" fmla="*/ 1982 w 3477"/>
                <a:gd name="T83" fmla="*/ 3581 h 4221"/>
                <a:gd name="T84" fmla="*/ 2293 w 3477"/>
                <a:gd name="T85" fmla="*/ 3406 h 4221"/>
                <a:gd name="T86" fmla="*/ 2497 w 3477"/>
                <a:gd name="T87" fmla="*/ 3152 h 4221"/>
                <a:gd name="T88" fmla="*/ 2620 w 3477"/>
                <a:gd name="T89" fmla="*/ 2767 h 4221"/>
                <a:gd name="T90" fmla="*/ 2678 w 3477"/>
                <a:gd name="T91" fmla="*/ 2099 h 4221"/>
                <a:gd name="T92" fmla="*/ 2649 w 3477"/>
                <a:gd name="T93" fmla="*/ 1656 h 4221"/>
                <a:gd name="T94" fmla="*/ 2511 w 3477"/>
                <a:gd name="T95" fmla="*/ 1119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77" h="4221">
                  <a:moveTo>
                    <a:pt x="1720" y="4220"/>
                  </a:moveTo>
                  <a:lnTo>
                    <a:pt x="1720" y="4220"/>
                  </a:lnTo>
                  <a:lnTo>
                    <a:pt x="1604" y="4213"/>
                  </a:lnTo>
                  <a:lnTo>
                    <a:pt x="1488" y="4205"/>
                  </a:lnTo>
                  <a:lnTo>
                    <a:pt x="1379" y="4184"/>
                  </a:lnTo>
                  <a:lnTo>
                    <a:pt x="1277" y="4162"/>
                  </a:lnTo>
                  <a:lnTo>
                    <a:pt x="1176" y="4133"/>
                  </a:lnTo>
                  <a:lnTo>
                    <a:pt x="1082" y="4097"/>
                  </a:lnTo>
                  <a:lnTo>
                    <a:pt x="994" y="4060"/>
                  </a:lnTo>
                  <a:lnTo>
                    <a:pt x="907" y="4017"/>
                  </a:lnTo>
                  <a:lnTo>
                    <a:pt x="827" y="3966"/>
                  </a:lnTo>
                  <a:lnTo>
                    <a:pt x="755" y="3907"/>
                  </a:lnTo>
                  <a:lnTo>
                    <a:pt x="683" y="3850"/>
                  </a:lnTo>
                  <a:lnTo>
                    <a:pt x="610" y="3791"/>
                  </a:lnTo>
                  <a:lnTo>
                    <a:pt x="544" y="3719"/>
                  </a:lnTo>
                  <a:lnTo>
                    <a:pt x="487" y="3653"/>
                  </a:lnTo>
                  <a:lnTo>
                    <a:pt x="428" y="3581"/>
                  </a:lnTo>
                  <a:lnTo>
                    <a:pt x="377" y="3501"/>
                  </a:lnTo>
                  <a:lnTo>
                    <a:pt x="326" y="3421"/>
                  </a:lnTo>
                  <a:lnTo>
                    <a:pt x="284" y="3341"/>
                  </a:lnTo>
                  <a:lnTo>
                    <a:pt x="204" y="3174"/>
                  </a:lnTo>
                  <a:lnTo>
                    <a:pt x="138" y="2999"/>
                  </a:lnTo>
                  <a:lnTo>
                    <a:pt x="87" y="2818"/>
                  </a:lnTo>
                  <a:lnTo>
                    <a:pt x="51" y="2637"/>
                  </a:lnTo>
                  <a:lnTo>
                    <a:pt x="22" y="2447"/>
                  </a:lnTo>
                  <a:lnTo>
                    <a:pt x="7" y="2273"/>
                  </a:lnTo>
                  <a:lnTo>
                    <a:pt x="0" y="2091"/>
                  </a:lnTo>
                  <a:lnTo>
                    <a:pt x="0" y="2091"/>
                  </a:lnTo>
                  <a:lnTo>
                    <a:pt x="7" y="1888"/>
                  </a:lnTo>
                  <a:lnTo>
                    <a:pt x="29" y="1685"/>
                  </a:lnTo>
                  <a:lnTo>
                    <a:pt x="65" y="1489"/>
                  </a:lnTo>
                  <a:lnTo>
                    <a:pt x="117" y="1301"/>
                  </a:lnTo>
                  <a:lnTo>
                    <a:pt x="181" y="1119"/>
                  </a:lnTo>
                  <a:lnTo>
                    <a:pt x="254" y="945"/>
                  </a:lnTo>
                  <a:lnTo>
                    <a:pt x="349" y="785"/>
                  </a:lnTo>
                  <a:lnTo>
                    <a:pt x="400" y="705"/>
                  </a:lnTo>
                  <a:lnTo>
                    <a:pt x="450" y="632"/>
                  </a:lnTo>
                  <a:lnTo>
                    <a:pt x="508" y="567"/>
                  </a:lnTo>
                  <a:lnTo>
                    <a:pt x="573" y="495"/>
                  </a:lnTo>
                  <a:lnTo>
                    <a:pt x="632" y="436"/>
                  </a:lnTo>
                  <a:lnTo>
                    <a:pt x="704" y="370"/>
                  </a:lnTo>
                  <a:lnTo>
                    <a:pt x="770" y="320"/>
                  </a:lnTo>
                  <a:lnTo>
                    <a:pt x="842" y="262"/>
                  </a:lnTo>
                  <a:lnTo>
                    <a:pt x="922" y="218"/>
                  </a:lnTo>
                  <a:lnTo>
                    <a:pt x="1002" y="175"/>
                  </a:lnTo>
                  <a:lnTo>
                    <a:pt x="1089" y="139"/>
                  </a:lnTo>
                  <a:lnTo>
                    <a:pt x="1169" y="102"/>
                  </a:lnTo>
                  <a:lnTo>
                    <a:pt x="1263" y="73"/>
                  </a:lnTo>
                  <a:lnTo>
                    <a:pt x="1350" y="44"/>
                  </a:lnTo>
                  <a:lnTo>
                    <a:pt x="1444" y="29"/>
                  </a:lnTo>
                  <a:lnTo>
                    <a:pt x="1546" y="15"/>
                  </a:lnTo>
                  <a:lnTo>
                    <a:pt x="1648" y="8"/>
                  </a:lnTo>
                  <a:lnTo>
                    <a:pt x="1750" y="0"/>
                  </a:lnTo>
                  <a:lnTo>
                    <a:pt x="1750" y="0"/>
                  </a:lnTo>
                  <a:lnTo>
                    <a:pt x="1858" y="8"/>
                  </a:lnTo>
                  <a:lnTo>
                    <a:pt x="1959" y="15"/>
                  </a:lnTo>
                  <a:lnTo>
                    <a:pt x="2061" y="29"/>
                  </a:lnTo>
                  <a:lnTo>
                    <a:pt x="2156" y="51"/>
                  </a:lnTo>
                  <a:lnTo>
                    <a:pt x="2250" y="73"/>
                  </a:lnTo>
                  <a:lnTo>
                    <a:pt x="2337" y="102"/>
                  </a:lnTo>
                  <a:lnTo>
                    <a:pt x="2424" y="139"/>
                  </a:lnTo>
                  <a:lnTo>
                    <a:pt x="2504" y="175"/>
                  </a:lnTo>
                  <a:lnTo>
                    <a:pt x="2584" y="218"/>
                  </a:lnTo>
                  <a:lnTo>
                    <a:pt x="2664" y="269"/>
                  </a:lnTo>
                  <a:lnTo>
                    <a:pt x="2736" y="320"/>
                  </a:lnTo>
                  <a:lnTo>
                    <a:pt x="2802" y="378"/>
                  </a:lnTo>
                  <a:lnTo>
                    <a:pt x="2867" y="436"/>
                  </a:lnTo>
                  <a:lnTo>
                    <a:pt x="2932" y="501"/>
                  </a:lnTo>
                  <a:lnTo>
                    <a:pt x="2990" y="574"/>
                  </a:lnTo>
                  <a:lnTo>
                    <a:pt x="3049" y="639"/>
                  </a:lnTo>
                  <a:lnTo>
                    <a:pt x="3099" y="719"/>
                  </a:lnTo>
                  <a:lnTo>
                    <a:pt x="3142" y="792"/>
                  </a:lnTo>
                  <a:lnTo>
                    <a:pt x="3230" y="959"/>
                  </a:lnTo>
                  <a:lnTo>
                    <a:pt x="3309" y="1134"/>
                  </a:lnTo>
                  <a:lnTo>
                    <a:pt x="3368" y="1315"/>
                  </a:lnTo>
                  <a:lnTo>
                    <a:pt x="3411" y="1504"/>
                  </a:lnTo>
                  <a:lnTo>
                    <a:pt x="3448" y="1700"/>
                  </a:lnTo>
                  <a:lnTo>
                    <a:pt x="3469" y="1903"/>
                  </a:lnTo>
                  <a:lnTo>
                    <a:pt x="3476" y="2106"/>
                  </a:lnTo>
                  <a:lnTo>
                    <a:pt x="3476" y="2106"/>
                  </a:lnTo>
                  <a:lnTo>
                    <a:pt x="3469" y="2339"/>
                  </a:lnTo>
                  <a:lnTo>
                    <a:pt x="3440" y="2557"/>
                  </a:lnTo>
                  <a:lnTo>
                    <a:pt x="3404" y="2767"/>
                  </a:lnTo>
                  <a:lnTo>
                    <a:pt x="3353" y="2963"/>
                  </a:lnTo>
                  <a:lnTo>
                    <a:pt x="3281" y="3152"/>
                  </a:lnTo>
                  <a:lnTo>
                    <a:pt x="3244" y="3239"/>
                  </a:lnTo>
                  <a:lnTo>
                    <a:pt x="3201" y="3327"/>
                  </a:lnTo>
                  <a:lnTo>
                    <a:pt x="3157" y="3406"/>
                  </a:lnTo>
                  <a:lnTo>
                    <a:pt x="3106" y="3486"/>
                  </a:lnTo>
                  <a:lnTo>
                    <a:pt x="3055" y="3559"/>
                  </a:lnTo>
                  <a:lnTo>
                    <a:pt x="2998" y="3632"/>
                  </a:lnTo>
                  <a:lnTo>
                    <a:pt x="2939" y="3697"/>
                  </a:lnTo>
                  <a:lnTo>
                    <a:pt x="2882" y="3763"/>
                  </a:lnTo>
                  <a:lnTo>
                    <a:pt x="2816" y="3820"/>
                  </a:lnTo>
                  <a:lnTo>
                    <a:pt x="2751" y="3879"/>
                  </a:lnTo>
                  <a:lnTo>
                    <a:pt x="2678" y="3930"/>
                  </a:lnTo>
                  <a:lnTo>
                    <a:pt x="2605" y="3981"/>
                  </a:lnTo>
                  <a:lnTo>
                    <a:pt x="2525" y="4024"/>
                  </a:lnTo>
                  <a:lnTo>
                    <a:pt x="2446" y="4060"/>
                  </a:lnTo>
                  <a:lnTo>
                    <a:pt x="2366" y="4097"/>
                  </a:lnTo>
                  <a:lnTo>
                    <a:pt x="2279" y="4125"/>
                  </a:lnTo>
                  <a:lnTo>
                    <a:pt x="2192" y="4155"/>
                  </a:lnTo>
                  <a:lnTo>
                    <a:pt x="2105" y="4176"/>
                  </a:lnTo>
                  <a:lnTo>
                    <a:pt x="2010" y="4191"/>
                  </a:lnTo>
                  <a:lnTo>
                    <a:pt x="1916" y="4205"/>
                  </a:lnTo>
                  <a:lnTo>
                    <a:pt x="1822" y="4213"/>
                  </a:lnTo>
                  <a:lnTo>
                    <a:pt x="1720" y="4220"/>
                  </a:lnTo>
                  <a:close/>
                  <a:moveTo>
                    <a:pt x="2475" y="1047"/>
                  </a:moveTo>
                  <a:lnTo>
                    <a:pt x="2475" y="1047"/>
                  </a:lnTo>
                  <a:lnTo>
                    <a:pt x="2432" y="973"/>
                  </a:lnTo>
                  <a:lnTo>
                    <a:pt x="2388" y="901"/>
                  </a:lnTo>
                  <a:lnTo>
                    <a:pt x="2344" y="850"/>
                  </a:lnTo>
                  <a:lnTo>
                    <a:pt x="2293" y="799"/>
                  </a:lnTo>
                  <a:lnTo>
                    <a:pt x="2242" y="755"/>
                  </a:lnTo>
                  <a:lnTo>
                    <a:pt x="2192" y="719"/>
                  </a:lnTo>
                  <a:lnTo>
                    <a:pt x="2141" y="690"/>
                  </a:lnTo>
                  <a:lnTo>
                    <a:pt x="2090" y="662"/>
                  </a:lnTo>
                  <a:lnTo>
                    <a:pt x="1989" y="625"/>
                  </a:lnTo>
                  <a:lnTo>
                    <a:pt x="1894" y="611"/>
                  </a:lnTo>
                  <a:lnTo>
                    <a:pt x="1807" y="596"/>
                  </a:lnTo>
                  <a:lnTo>
                    <a:pt x="1742" y="596"/>
                  </a:lnTo>
                  <a:lnTo>
                    <a:pt x="1742" y="596"/>
                  </a:lnTo>
                  <a:lnTo>
                    <a:pt x="1669" y="603"/>
                  </a:lnTo>
                  <a:lnTo>
                    <a:pt x="1604" y="603"/>
                  </a:lnTo>
                  <a:lnTo>
                    <a:pt x="1539" y="618"/>
                  </a:lnTo>
                  <a:lnTo>
                    <a:pt x="1481" y="632"/>
                  </a:lnTo>
                  <a:lnTo>
                    <a:pt x="1423" y="654"/>
                  </a:lnTo>
                  <a:lnTo>
                    <a:pt x="1365" y="676"/>
                  </a:lnTo>
                  <a:lnTo>
                    <a:pt x="1314" y="705"/>
                  </a:lnTo>
                  <a:lnTo>
                    <a:pt x="1263" y="734"/>
                  </a:lnTo>
                  <a:lnTo>
                    <a:pt x="1176" y="806"/>
                  </a:lnTo>
                  <a:lnTo>
                    <a:pt x="1103" y="886"/>
                  </a:lnTo>
                  <a:lnTo>
                    <a:pt x="1038" y="981"/>
                  </a:lnTo>
                  <a:lnTo>
                    <a:pt x="980" y="1083"/>
                  </a:lnTo>
                  <a:lnTo>
                    <a:pt x="929" y="1199"/>
                  </a:lnTo>
                  <a:lnTo>
                    <a:pt x="893" y="1315"/>
                  </a:lnTo>
                  <a:lnTo>
                    <a:pt x="856" y="1446"/>
                  </a:lnTo>
                  <a:lnTo>
                    <a:pt x="835" y="1575"/>
                  </a:lnTo>
                  <a:lnTo>
                    <a:pt x="813" y="1706"/>
                  </a:lnTo>
                  <a:lnTo>
                    <a:pt x="806" y="1844"/>
                  </a:lnTo>
                  <a:lnTo>
                    <a:pt x="799" y="1983"/>
                  </a:lnTo>
                  <a:lnTo>
                    <a:pt x="799" y="2121"/>
                  </a:lnTo>
                  <a:lnTo>
                    <a:pt x="799" y="2121"/>
                  </a:lnTo>
                  <a:lnTo>
                    <a:pt x="799" y="2324"/>
                  </a:lnTo>
                  <a:lnTo>
                    <a:pt x="806" y="2440"/>
                  </a:lnTo>
                  <a:lnTo>
                    <a:pt x="820" y="2557"/>
                  </a:lnTo>
                  <a:lnTo>
                    <a:pt x="842" y="2680"/>
                  </a:lnTo>
                  <a:lnTo>
                    <a:pt x="864" y="2804"/>
                  </a:lnTo>
                  <a:lnTo>
                    <a:pt x="900" y="2934"/>
                  </a:lnTo>
                  <a:lnTo>
                    <a:pt x="943" y="3050"/>
                  </a:lnTo>
                  <a:lnTo>
                    <a:pt x="994" y="3166"/>
                  </a:lnTo>
                  <a:lnTo>
                    <a:pt x="1059" y="3276"/>
                  </a:lnTo>
                  <a:lnTo>
                    <a:pt x="1133" y="3370"/>
                  </a:lnTo>
                  <a:lnTo>
                    <a:pt x="1176" y="3414"/>
                  </a:lnTo>
                  <a:lnTo>
                    <a:pt x="1220" y="3457"/>
                  </a:lnTo>
                  <a:lnTo>
                    <a:pt x="1270" y="3494"/>
                  </a:lnTo>
                  <a:lnTo>
                    <a:pt x="1328" y="3522"/>
                  </a:lnTo>
                  <a:lnTo>
                    <a:pt x="1379" y="3552"/>
                  </a:lnTo>
                  <a:lnTo>
                    <a:pt x="1444" y="3573"/>
                  </a:lnTo>
                  <a:lnTo>
                    <a:pt x="1509" y="3596"/>
                  </a:lnTo>
                  <a:lnTo>
                    <a:pt x="1575" y="3610"/>
                  </a:lnTo>
                  <a:lnTo>
                    <a:pt x="1648" y="3617"/>
                  </a:lnTo>
                  <a:lnTo>
                    <a:pt x="1727" y="3624"/>
                  </a:lnTo>
                  <a:lnTo>
                    <a:pt x="1727" y="3624"/>
                  </a:lnTo>
                  <a:lnTo>
                    <a:pt x="1792" y="3617"/>
                  </a:lnTo>
                  <a:lnTo>
                    <a:pt x="1858" y="3610"/>
                  </a:lnTo>
                  <a:lnTo>
                    <a:pt x="1923" y="3596"/>
                  </a:lnTo>
                  <a:lnTo>
                    <a:pt x="1982" y="3581"/>
                  </a:lnTo>
                  <a:lnTo>
                    <a:pt x="2047" y="3559"/>
                  </a:lnTo>
                  <a:lnTo>
                    <a:pt x="2098" y="3537"/>
                  </a:lnTo>
                  <a:lnTo>
                    <a:pt x="2199" y="3479"/>
                  </a:lnTo>
                  <a:lnTo>
                    <a:pt x="2293" y="3406"/>
                  </a:lnTo>
                  <a:lnTo>
                    <a:pt x="2373" y="3327"/>
                  </a:lnTo>
                  <a:lnTo>
                    <a:pt x="2439" y="3239"/>
                  </a:lnTo>
                  <a:lnTo>
                    <a:pt x="2497" y="3152"/>
                  </a:lnTo>
                  <a:lnTo>
                    <a:pt x="2497" y="3152"/>
                  </a:lnTo>
                  <a:lnTo>
                    <a:pt x="2533" y="3072"/>
                  </a:lnTo>
                  <a:lnTo>
                    <a:pt x="2562" y="2985"/>
                  </a:lnTo>
                  <a:lnTo>
                    <a:pt x="2599" y="2883"/>
                  </a:lnTo>
                  <a:lnTo>
                    <a:pt x="2620" y="2767"/>
                  </a:lnTo>
                  <a:lnTo>
                    <a:pt x="2642" y="2637"/>
                  </a:lnTo>
                  <a:lnTo>
                    <a:pt x="2664" y="2484"/>
                  </a:lnTo>
                  <a:lnTo>
                    <a:pt x="2671" y="2303"/>
                  </a:lnTo>
                  <a:lnTo>
                    <a:pt x="2678" y="2099"/>
                  </a:lnTo>
                  <a:lnTo>
                    <a:pt x="2678" y="2099"/>
                  </a:lnTo>
                  <a:lnTo>
                    <a:pt x="2671" y="1917"/>
                  </a:lnTo>
                  <a:lnTo>
                    <a:pt x="2664" y="1793"/>
                  </a:lnTo>
                  <a:lnTo>
                    <a:pt x="2649" y="1656"/>
                  </a:lnTo>
                  <a:lnTo>
                    <a:pt x="2620" y="1504"/>
                  </a:lnTo>
                  <a:lnTo>
                    <a:pt x="2584" y="1352"/>
                  </a:lnTo>
                  <a:lnTo>
                    <a:pt x="2540" y="1191"/>
                  </a:lnTo>
                  <a:lnTo>
                    <a:pt x="2511" y="1119"/>
                  </a:lnTo>
                  <a:lnTo>
                    <a:pt x="2475" y="104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23" name="Freeform 4"/>
            <p:cNvSpPr>
              <a:spLocks noChangeArrowheads="1"/>
            </p:cNvSpPr>
            <p:nvPr/>
          </p:nvSpPr>
          <p:spPr bwMode="gray">
            <a:xfrm>
              <a:off x="3756025" y="3233738"/>
              <a:ext cx="1147763" cy="1519237"/>
            </a:xfrm>
            <a:custGeom>
              <a:avLst/>
              <a:gdLst>
                <a:gd name="T0" fmla="*/ 3150 w 3187"/>
                <a:gd name="T1" fmla="*/ 3007 h 4221"/>
                <a:gd name="T2" fmla="*/ 2969 w 3187"/>
                <a:gd name="T3" fmla="*/ 3486 h 4221"/>
                <a:gd name="T4" fmla="*/ 2700 w 3187"/>
                <a:gd name="T5" fmla="*/ 3828 h 4221"/>
                <a:gd name="T6" fmla="*/ 2366 w 3187"/>
                <a:gd name="T7" fmla="*/ 4053 h 4221"/>
                <a:gd name="T8" fmla="*/ 2003 w 3187"/>
                <a:gd name="T9" fmla="*/ 4176 h 4221"/>
                <a:gd name="T10" fmla="*/ 1633 w 3187"/>
                <a:gd name="T11" fmla="*/ 4220 h 4221"/>
                <a:gd name="T12" fmla="*/ 1394 w 3187"/>
                <a:gd name="T13" fmla="*/ 4199 h 4221"/>
                <a:gd name="T14" fmla="*/ 1067 w 3187"/>
                <a:gd name="T15" fmla="*/ 4118 h 4221"/>
                <a:gd name="T16" fmla="*/ 799 w 3187"/>
                <a:gd name="T17" fmla="*/ 3987 h 4221"/>
                <a:gd name="T18" fmla="*/ 581 w 3187"/>
                <a:gd name="T19" fmla="*/ 3806 h 4221"/>
                <a:gd name="T20" fmla="*/ 400 w 3187"/>
                <a:gd name="T21" fmla="*/ 3588 h 4221"/>
                <a:gd name="T22" fmla="*/ 218 w 3187"/>
                <a:gd name="T23" fmla="*/ 3253 h 4221"/>
                <a:gd name="T24" fmla="*/ 58 w 3187"/>
                <a:gd name="T25" fmla="*/ 2731 h 4221"/>
                <a:gd name="T26" fmla="*/ 0 w 3187"/>
                <a:gd name="T27" fmla="*/ 2244 h 4221"/>
                <a:gd name="T28" fmla="*/ 7 w 3187"/>
                <a:gd name="T29" fmla="*/ 1910 h 4221"/>
                <a:gd name="T30" fmla="*/ 94 w 3187"/>
                <a:gd name="T31" fmla="*/ 1330 h 4221"/>
                <a:gd name="T32" fmla="*/ 298 w 3187"/>
                <a:gd name="T33" fmla="*/ 806 h 4221"/>
                <a:gd name="T34" fmla="*/ 443 w 3187"/>
                <a:gd name="T35" fmla="*/ 582 h 4221"/>
                <a:gd name="T36" fmla="*/ 617 w 3187"/>
                <a:gd name="T37" fmla="*/ 385 h 4221"/>
                <a:gd name="T38" fmla="*/ 827 w 3187"/>
                <a:gd name="T39" fmla="*/ 226 h 4221"/>
                <a:gd name="T40" fmla="*/ 1074 w 3187"/>
                <a:gd name="T41" fmla="*/ 109 h 4221"/>
                <a:gd name="T42" fmla="*/ 1350 w 3187"/>
                <a:gd name="T43" fmla="*/ 29 h 4221"/>
                <a:gd name="T44" fmla="*/ 1663 w 3187"/>
                <a:gd name="T45" fmla="*/ 0 h 4221"/>
                <a:gd name="T46" fmla="*/ 1967 w 3187"/>
                <a:gd name="T47" fmla="*/ 29 h 4221"/>
                <a:gd name="T48" fmla="*/ 2373 w 3187"/>
                <a:gd name="T49" fmla="*/ 160 h 4221"/>
                <a:gd name="T50" fmla="*/ 2693 w 3187"/>
                <a:gd name="T51" fmla="*/ 393 h 4221"/>
                <a:gd name="T52" fmla="*/ 2939 w 3187"/>
                <a:gd name="T53" fmla="*/ 719 h 4221"/>
                <a:gd name="T54" fmla="*/ 3114 w 3187"/>
                <a:gd name="T55" fmla="*/ 1134 h 4221"/>
                <a:gd name="T56" fmla="*/ 2497 w 3187"/>
                <a:gd name="T57" fmla="*/ 1526 h 4221"/>
                <a:gd name="T58" fmla="*/ 2424 w 3187"/>
                <a:gd name="T59" fmla="*/ 1242 h 4221"/>
                <a:gd name="T60" fmla="*/ 2330 w 3187"/>
                <a:gd name="T61" fmla="*/ 1010 h 4221"/>
                <a:gd name="T62" fmla="*/ 2185 w 3187"/>
                <a:gd name="T63" fmla="*/ 806 h 4221"/>
                <a:gd name="T64" fmla="*/ 1967 w 3187"/>
                <a:gd name="T65" fmla="*/ 654 h 4221"/>
                <a:gd name="T66" fmla="*/ 1669 w 3187"/>
                <a:gd name="T67" fmla="*/ 596 h 4221"/>
                <a:gd name="T68" fmla="*/ 1524 w 3187"/>
                <a:gd name="T69" fmla="*/ 611 h 4221"/>
                <a:gd name="T70" fmla="*/ 1336 w 3187"/>
                <a:gd name="T71" fmla="*/ 676 h 4221"/>
                <a:gd name="T72" fmla="*/ 1183 w 3187"/>
                <a:gd name="T73" fmla="*/ 778 h 4221"/>
                <a:gd name="T74" fmla="*/ 1031 w 3187"/>
                <a:gd name="T75" fmla="*/ 973 h 4221"/>
                <a:gd name="T76" fmla="*/ 886 w 3187"/>
                <a:gd name="T77" fmla="*/ 1330 h 4221"/>
                <a:gd name="T78" fmla="*/ 813 w 3187"/>
                <a:gd name="T79" fmla="*/ 1700 h 4221"/>
                <a:gd name="T80" fmla="*/ 799 w 3187"/>
                <a:gd name="T81" fmla="*/ 2085 h 4221"/>
                <a:gd name="T82" fmla="*/ 842 w 3187"/>
                <a:gd name="T83" fmla="*/ 2665 h 4221"/>
                <a:gd name="T84" fmla="*/ 966 w 3187"/>
                <a:gd name="T85" fmla="*/ 3079 h 4221"/>
                <a:gd name="T86" fmla="*/ 1147 w 3187"/>
                <a:gd name="T87" fmla="*/ 3363 h 4221"/>
                <a:gd name="T88" fmla="*/ 1372 w 3187"/>
                <a:gd name="T89" fmla="*/ 3522 h 4221"/>
                <a:gd name="T90" fmla="*/ 1612 w 3187"/>
                <a:gd name="T91" fmla="*/ 3596 h 4221"/>
                <a:gd name="T92" fmla="*/ 1764 w 3187"/>
                <a:gd name="T93" fmla="*/ 3596 h 4221"/>
                <a:gd name="T94" fmla="*/ 1974 w 3187"/>
                <a:gd name="T95" fmla="*/ 3537 h 4221"/>
                <a:gd name="T96" fmla="*/ 2163 w 3187"/>
                <a:gd name="T97" fmla="*/ 3428 h 4221"/>
                <a:gd name="T98" fmla="*/ 2316 w 3187"/>
                <a:gd name="T99" fmla="*/ 3253 h 4221"/>
                <a:gd name="T100" fmla="*/ 2439 w 3187"/>
                <a:gd name="T101" fmla="*/ 3021 h 4221"/>
                <a:gd name="T102" fmla="*/ 2497 w 3187"/>
                <a:gd name="T103" fmla="*/ 2731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87" h="4221">
                  <a:moveTo>
                    <a:pt x="3186" y="2811"/>
                  </a:moveTo>
                  <a:lnTo>
                    <a:pt x="3186" y="2811"/>
                  </a:lnTo>
                  <a:lnTo>
                    <a:pt x="3150" y="3007"/>
                  </a:lnTo>
                  <a:lnTo>
                    <a:pt x="3099" y="3181"/>
                  </a:lnTo>
                  <a:lnTo>
                    <a:pt x="3041" y="3341"/>
                  </a:lnTo>
                  <a:lnTo>
                    <a:pt x="2969" y="3486"/>
                  </a:lnTo>
                  <a:lnTo>
                    <a:pt x="2888" y="3617"/>
                  </a:lnTo>
                  <a:lnTo>
                    <a:pt x="2795" y="3733"/>
                  </a:lnTo>
                  <a:lnTo>
                    <a:pt x="2700" y="3828"/>
                  </a:lnTo>
                  <a:lnTo>
                    <a:pt x="2591" y="3922"/>
                  </a:lnTo>
                  <a:lnTo>
                    <a:pt x="2482" y="3995"/>
                  </a:lnTo>
                  <a:lnTo>
                    <a:pt x="2366" y="4053"/>
                  </a:lnTo>
                  <a:lnTo>
                    <a:pt x="2250" y="4111"/>
                  </a:lnTo>
                  <a:lnTo>
                    <a:pt x="2127" y="4148"/>
                  </a:lnTo>
                  <a:lnTo>
                    <a:pt x="2003" y="4176"/>
                  </a:lnTo>
                  <a:lnTo>
                    <a:pt x="1880" y="4199"/>
                  </a:lnTo>
                  <a:lnTo>
                    <a:pt x="1756" y="4213"/>
                  </a:lnTo>
                  <a:lnTo>
                    <a:pt x="1633" y="4220"/>
                  </a:lnTo>
                  <a:lnTo>
                    <a:pt x="1633" y="4220"/>
                  </a:lnTo>
                  <a:lnTo>
                    <a:pt x="1510" y="4213"/>
                  </a:lnTo>
                  <a:lnTo>
                    <a:pt x="1394" y="4199"/>
                  </a:lnTo>
                  <a:lnTo>
                    <a:pt x="1277" y="4184"/>
                  </a:lnTo>
                  <a:lnTo>
                    <a:pt x="1169" y="4155"/>
                  </a:lnTo>
                  <a:lnTo>
                    <a:pt x="1067" y="4118"/>
                  </a:lnTo>
                  <a:lnTo>
                    <a:pt x="973" y="4082"/>
                  </a:lnTo>
                  <a:lnTo>
                    <a:pt x="886" y="4038"/>
                  </a:lnTo>
                  <a:lnTo>
                    <a:pt x="799" y="3987"/>
                  </a:lnTo>
                  <a:lnTo>
                    <a:pt x="719" y="3930"/>
                  </a:lnTo>
                  <a:lnTo>
                    <a:pt x="646" y="3871"/>
                  </a:lnTo>
                  <a:lnTo>
                    <a:pt x="581" y="3806"/>
                  </a:lnTo>
                  <a:lnTo>
                    <a:pt x="516" y="3733"/>
                  </a:lnTo>
                  <a:lnTo>
                    <a:pt x="457" y="3661"/>
                  </a:lnTo>
                  <a:lnTo>
                    <a:pt x="400" y="3588"/>
                  </a:lnTo>
                  <a:lnTo>
                    <a:pt x="349" y="3508"/>
                  </a:lnTo>
                  <a:lnTo>
                    <a:pt x="305" y="3428"/>
                  </a:lnTo>
                  <a:lnTo>
                    <a:pt x="218" y="3253"/>
                  </a:lnTo>
                  <a:lnTo>
                    <a:pt x="153" y="3086"/>
                  </a:lnTo>
                  <a:lnTo>
                    <a:pt x="102" y="2906"/>
                  </a:lnTo>
                  <a:lnTo>
                    <a:pt x="58" y="2731"/>
                  </a:lnTo>
                  <a:lnTo>
                    <a:pt x="29" y="2563"/>
                  </a:lnTo>
                  <a:lnTo>
                    <a:pt x="15" y="2396"/>
                  </a:lnTo>
                  <a:lnTo>
                    <a:pt x="0" y="2244"/>
                  </a:lnTo>
                  <a:lnTo>
                    <a:pt x="0" y="2106"/>
                  </a:lnTo>
                  <a:lnTo>
                    <a:pt x="0" y="2106"/>
                  </a:lnTo>
                  <a:lnTo>
                    <a:pt x="7" y="1910"/>
                  </a:lnTo>
                  <a:lnTo>
                    <a:pt x="22" y="1714"/>
                  </a:lnTo>
                  <a:lnTo>
                    <a:pt x="51" y="1519"/>
                  </a:lnTo>
                  <a:lnTo>
                    <a:pt x="94" y="1330"/>
                  </a:lnTo>
                  <a:lnTo>
                    <a:pt x="145" y="1148"/>
                  </a:lnTo>
                  <a:lnTo>
                    <a:pt x="218" y="973"/>
                  </a:lnTo>
                  <a:lnTo>
                    <a:pt x="298" y="806"/>
                  </a:lnTo>
                  <a:lnTo>
                    <a:pt x="341" y="734"/>
                  </a:lnTo>
                  <a:lnTo>
                    <a:pt x="392" y="654"/>
                  </a:lnTo>
                  <a:lnTo>
                    <a:pt x="443" y="582"/>
                  </a:lnTo>
                  <a:lnTo>
                    <a:pt x="501" y="516"/>
                  </a:lnTo>
                  <a:lnTo>
                    <a:pt x="559" y="451"/>
                  </a:lnTo>
                  <a:lnTo>
                    <a:pt x="617" y="385"/>
                  </a:lnTo>
                  <a:lnTo>
                    <a:pt x="690" y="327"/>
                  </a:lnTo>
                  <a:lnTo>
                    <a:pt x="755" y="277"/>
                  </a:lnTo>
                  <a:lnTo>
                    <a:pt x="827" y="226"/>
                  </a:lnTo>
                  <a:lnTo>
                    <a:pt x="907" y="182"/>
                  </a:lnTo>
                  <a:lnTo>
                    <a:pt x="987" y="139"/>
                  </a:lnTo>
                  <a:lnTo>
                    <a:pt x="1074" y="109"/>
                  </a:lnTo>
                  <a:lnTo>
                    <a:pt x="1161" y="73"/>
                  </a:lnTo>
                  <a:lnTo>
                    <a:pt x="1256" y="51"/>
                  </a:lnTo>
                  <a:lnTo>
                    <a:pt x="1350" y="29"/>
                  </a:lnTo>
                  <a:lnTo>
                    <a:pt x="1452" y="15"/>
                  </a:lnTo>
                  <a:lnTo>
                    <a:pt x="1553" y="8"/>
                  </a:lnTo>
                  <a:lnTo>
                    <a:pt x="1663" y="0"/>
                  </a:lnTo>
                  <a:lnTo>
                    <a:pt x="1663" y="0"/>
                  </a:lnTo>
                  <a:lnTo>
                    <a:pt x="1822" y="8"/>
                  </a:lnTo>
                  <a:lnTo>
                    <a:pt x="1967" y="29"/>
                  </a:lnTo>
                  <a:lnTo>
                    <a:pt x="2113" y="59"/>
                  </a:lnTo>
                  <a:lnTo>
                    <a:pt x="2243" y="102"/>
                  </a:lnTo>
                  <a:lnTo>
                    <a:pt x="2373" y="160"/>
                  </a:lnTo>
                  <a:lnTo>
                    <a:pt x="2489" y="226"/>
                  </a:lnTo>
                  <a:lnTo>
                    <a:pt x="2591" y="305"/>
                  </a:lnTo>
                  <a:lnTo>
                    <a:pt x="2693" y="393"/>
                  </a:lnTo>
                  <a:lnTo>
                    <a:pt x="2787" y="487"/>
                  </a:lnTo>
                  <a:lnTo>
                    <a:pt x="2867" y="596"/>
                  </a:lnTo>
                  <a:lnTo>
                    <a:pt x="2939" y="719"/>
                  </a:lnTo>
                  <a:lnTo>
                    <a:pt x="3005" y="843"/>
                  </a:lnTo>
                  <a:lnTo>
                    <a:pt x="3063" y="981"/>
                  </a:lnTo>
                  <a:lnTo>
                    <a:pt x="3114" y="1134"/>
                  </a:lnTo>
                  <a:lnTo>
                    <a:pt x="3157" y="1286"/>
                  </a:lnTo>
                  <a:lnTo>
                    <a:pt x="3186" y="1453"/>
                  </a:lnTo>
                  <a:lnTo>
                    <a:pt x="2497" y="1526"/>
                  </a:lnTo>
                  <a:lnTo>
                    <a:pt x="2497" y="1526"/>
                  </a:lnTo>
                  <a:lnTo>
                    <a:pt x="2468" y="1388"/>
                  </a:lnTo>
                  <a:lnTo>
                    <a:pt x="2424" y="1242"/>
                  </a:lnTo>
                  <a:lnTo>
                    <a:pt x="2396" y="1163"/>
                  </a:lnTo>
                  <a:lnTo>
                    <a:pt x="2366" y="1090"/>
                  </a:lnTo>
                  <a:lnTo>
                    <a:pt x="2330" y="1010"/>
                  </a:lnTo>
                  <a:lnTo>
                    <a:pt x="2286" y="937"/>
                  </a:lnTo>
                  <a:lnTo>
                    <a:pt x="2236" y="872"/>
                  </a:lnTo>
                  <a:lnTo>
                    <a:pt x="2185" y="806"/>
                  </a:lnTo>
                  <a:lnTo>
                    <a:pt x="2119" y="749"/>
                  </a:lnTo>
                  <a:lnTo>
                    <a:pt x="2047" y="698"/>
                  </a:lnTo>
                  <a:lnTo>
                    <a:pt x="1967" y="654"/>
                  </a:lnTo>
                  <a:lnTo>
                    <a:pt x="1880" y="625"/>
                  </a:lnTo>
                  <a:lnTo>
                    <a:pt x="1779" y="603"/>
                  </a:lnTo>
                  <a:lnTo>
                    <a:pt x="1669" y="596"/>
                  </a:lnTo>
                  <a:lnTo>
                    <a:pt x="1669" y="596"/>
                  </a:lnTo>
                  <a:lnTo>
                    <a:pt x="1589" y="603"/>
                  </a:lnTo>
                  <a:lnTo>
                    <a:pt x="1524" y="611"/>
                  </a:lnTo>
                  <a:lnTo>
                    <a:pt x="1452" y="625"/>
                  </a:lnTo>
                  <a:lnTo>
                    <a:pt x="1394" y="647"/>
                  </a:lnTo>
                  <a:lnTo>
                    <a:pt x="1336" y="676"/>
                  </a:lnTo>
                  <a:lnTo>
                    <a:pt x="1277" y="705"/>
                  </a:lnTo>
                  <a:lnTo>
                    <a:pt x="1234" y="741"/>
                  </a:lnTo>
                  <a:lnTo>
                    <a:pt x="1183" y="778"/>
                  </a:lnTo>
                  <a:lnTo>
                    <a:pt x="1139" y="821"/>
                  </a:lnTo>
                  <a:lnTo>
                    <a:pt x="1103" y="872"/>
                  </a:lnTo>
                  <a:lnTo>
                    <a:pt x="1031" y="973"/>
                  </a:lnTo>
                  <a:lnTo>
                    <a:pt x="973" y="1083"/>
                  </a:lnTo>
                  <a:lnTo>
                    <a:pt x="922" y="1206"/>
                  </a:lnTo>
                  <a:lnTo>
                    <a:pt x="886" y="1330"/>
                  </a:lnTo>
                  <a:lnTo>
                    <a:pt x="856" y="1453"/>
                  </a:lnTo>
                  <a:lnTo>
                    <a:pt x="835" y="1575"/>
                  </a:lnTo>
                  <a:lnTo>
                    <a:pt x="813" y="1700"/>
                  </a:lnTo>
                  <a:lnTo>
                    <a:pt x="799" y="1917"/>
                  </a:lnTo>
                  <a:lnTo>
                    <a:pt x="799" y="2085"/>
                  </a:lnTo>
                  <a:lnTo>
                    <a:pt x="799" y="2085"/>
                  </a:lnTo>
                  <a:lnTo>
                    <a:pt x="799" y="2295"/>
                  </a:lnTo>
                  <a:lnTo>
                    <a:pt x="820" y="2491"/>
                  </a:lnTo>
                  <a:lnTo>
                    <a:pt x="842" y="2665"/>
                  </a:lnTo>
                  <a:lnTo>
                    <a:pt x="878" y="2818"/>
                  </a:lnTo>
                  <a:lnTo>
                    <a:pt x="915" y="2956"/>
                  </a:lnTo>
                  <a:lnTo>
                    <a:pt x="966" y="3079"/>
                  </a:lnTo>
                  <a:lnTo>
                    <a:pt x="1023" y="3188"/>
                  </a:lnTo>
                  <a:lnTo>
                    <a:pt x="1082" y="3283"/>
                  </a:lnTo>
                  <a:lnTo>
                    <a:pt x="1147" y="3363"/>
                  </a:lnTo>
                  <a:lnTo>
                    <a:pt x="1219" y="3428"/>
                  </a:lnTo>
                  <a:lnTo>
                    <a:pt x="1292" y="3479"/>
                  </a:lnTo>
                  <a:lnTo>
                    <a:pt x="1372" y="3522"/>
                  </a:lnTo>
                  <a:lnTo>
                    <a:pt x="1452" y="3559"/>
                  </a:lnTo>
                  <a:lnTo>
                    <a:pt x="1532" y="3581"/>
                  </a:lnTo>
                  <a:lnTo>
                    <a:pt x="1612" y="3596"/>
                  </a:lnTo>
                  <a:lnTo>
                    <a:pt x="1691" y="3596"/>
                  </a:lnTo>
                  <a:lnTo>
                    <a:pt x="1691" y="3596"/>
                  </a:lnTo>
                  <a:lnTo>
                    <a:pt x="1764" y="3596"/>
                  </a:lnTo>
                  <a:lnTo>
                    <a:pt x="1836" y="3581"/>
                  </a:lnTo>
                  <a:lnTo>
                    <a:pt x="1902" y="3566"/>
                  </a:lnTo>
                  <a:lnTo>
                    <a:pt x="1974" y="3537"/>
                  </a:lnTo>
                  <a:lnTo>
                    <a:pt x="2039" y="3508"/>
                  </a:lnTo>
                  <a:lnTo>
                    <a:pt x="2098" y="3471"/>
                  </a:lnTo>
                  <a:lnTo>
                    <a:pt x="2163" y="3428"/>
                  </a:lnTo>
                  <a:lnTo>
                    <a:pt x="2214" y="3370"/>
                  </a:lnTo>
                  <a:lnTo>
                    <a:pt x="2272" y="3312"/>
                  </a:lnTo>
                  <a:lnTo>
                    <a:pt x="2316" y="3253"/>
                  </a:lnTo>
                  <a:lnTo>
                    <a:pt x="2366" y="3181"/>
                  </a:lnTo>
                  <a:lnTo>
                    <a:pt x="2402" y="3101"/>
                  </a:lnTo>
                  <a:lnTo>
                    <a:pt x="2439" y="3021"/>
                  </a:lnTo>
                  <a:lnTo>
                    <a:pt x="2461" y="2927"/>
                  </a:lnTo>
                  <a:lnTo>
                    <a:pt x="2482" y="2832"/>
                  </a:lnTo>
                  <a:lnTo>
                    <a:pt x="2497" y="2731"/>
                  </a:lnTo>
                  <a:lnTo>
                    <a:pt x="3186" y="281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24" name="Freeform 5"/>
            <p:cNvSpPr>
              <a:spLocks noChangeArrowheads="1"/>
            </p:cNvSpPr>
            <p:nvPr/>
          </p:nvSpPr>
          <p:spPr bwMode="gray">
            <a:xfrm>
              <a:off x="4846638" y="3257550"/>
              <a:ext cx="1309687" cy="1473200"/>
            </a:xfrm>
            <a:custGeom>
              <a:avLst/>
              <a:gdLst>
                <a:gd name="T0" fmla="*/ 3635 w 3636"/>
                <a:gd name="T1" fmla="*/ 4090 h 4091"/>
                <a:gd name="T2" fmla="*/ 2851 w 3636"/>
                <a:gd name="T3" fmla="*/ 4090 h 4091"/>
                <a:gd name="T4" fmla="*/ 2517 w 3636"/>
                <a:gd name="T5" fmla="*/ 3116 h 4091"/>
                <a:gd name="T6" fmla="*/ 950 w 3636"/>
                <a:gd name="T7" fmla="*/ 3116 h 4091"/>
                <a:gd name="T8" fmla="*/ 630 w 3636"/>
                <a:gd name="T9" fmla="*/ 4090 h 4091"/>
                <a:gd name="T10" fmla="*/ 0 w 3636"/>
                <a:gd name="T11" fmla="*/ 4090 h 4091"/>
                <a:gd name="T12" fmla="*/ 1356 w 3636"/>
                <a:gd name="T13" fmla="*/ 0 h 4091"/>
                <a:gd name="T14" fmla="*/ 2263 w 3636"/>
                <a:gd name="T15" fmla="*/ 0 h 4091"/>
                <a:gd name="T16" fmla="*/ 3635 w 3636"/>
                <a:gd name="T17" fmla="*/ 4090 h 4091"/>
                <a:gd name="T18" fmla="*/ 2321 w 3636"/>
                <a:gd name="T19" fmla="*/ 2528 h 4091"/>
                <a:gd name="T20" fmla="*/ 1726 w 3636"/>
                <a:gd name="T21" fmla="*/ 698 h 4091"/>
                <a:gd name="T22" fmla="*/ 1131 w 3636"/>
                <a:gd name="T23" fmla="*/ 2528 h 4091"/>
                <a:gd name="T24" fmla="*/ 2321 w 3636"/>
                <a:gd name="T25" fmla="*/ 2528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36" h="4091">
                  <a:moveTo>
                    <a:pt x="3635" y="4090"/>
                  </a:moveTo>
                  <a:lnTo>
                    <a:pt x="2851" y="4090"/>
                  </a:lnTo>
                  <a:lnTo>
                    <a:pt x="2517" y="3116"/>
                  </a:lnTo>
                  <a:lnTo>
                    <a:pt x="950" y="3116"/>
                  </a:lnTo>
                  <a:lnTo>
                    <a:pt x="630" y="4090"/>
                  </a:lnTo>
                  <a:lnTo>
                    <a:pt x="0" y="4090"/>
                  </a:lnTo>
                  <a:lnTo>
                    <a:pt x="1356" y="0"/>
                  </a:lnTo>
                  <a:lnTo>
                    <a:pt x="2263" y="0"/>
                  </a:lnTo>
                  <a:lnTo>
                    <a:pt x="3635" y="4090"/>
                  </a:lnTo>
                  <a:close/>
                  <a:moveTo>
                    <a:pt x="2321" y="2528"/>
                  </a:moveTo>
                  <a:lnTo>
                    <a:pt x="1726" y="698"/>
                  </a:lnTo>
                  <a:lnTo>
                    <a:pt x="1131" y="2528"/>
                  </a:lnTo>
                  <a:lnTo>
                    <a:pt x="2321" y="252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25" name="Freeform 6"/>
            <p:cNvSpPr>
              <a:spLocks noChangeArrowheads="1"/>
            </p:cNvSpPr>
            <p:nvPr/>
          </p:nvSpPr>
          <p:spPr bwMode="gray">
            <a:xfrm>
              <a:off x="6226175" y="3257550"/>
              <a:ext cx="1208088" cy="1473200"/>
            </a:xfrm>
            <a:custGeom>
              <a:avLst/>
              <a:gdLst>
                <a:gd name="T0" fmla="*/ 1509 w 3354"/>
                <a:gd name="T1" fmla="*/ 0 h 4091"/>
                <a:gd name="T2" fmla="*/ 1604 w 3354"/>
                <a:gd name="T3" fmla="*/ 0 h 4091"/>
                <a:gd name="T4" fmla="*/ 1880 w 3354"/>
                <a:gd name="T5" fmla="*/ 30 h 4091"/>
                <a:gd name="T6" fmla="*/ 2039 w 3354"/>
                <a:gd name="T7" fmla="*/ 66 h 4091"/>
                <a:gd name="T8" fmla="*/ 2214 w 3354"/>
                <a:gd name="T9" fmla="*/ 125 h 4091"/>
                <a:gd name="T10" fmla="*/ 2395 w 3354"/>
                <a:gd name="T11" fmla="*/ 218 h 4091"/>
                <a:gd name="T12" fmla="*/ 2583 w 3354"/>
                <a:gd name="T13" fmla="*/ 342 h 4091"/>
                <a:gd name="T14" fmla="*/ 2772 w 3354"/>
                <a:gd name="T15" fmla="*/ 509 h 4091"/>
                <a:gd name="T16" fmla="*/ 2837 w 3354"/>
                <a:gd name="T17" fmla="*/ 589 h 4091"/>
                <a:gd name="T18" fmla="*/ 2968 w 3354"/>
                <a:gd name="T19" fmla="*/ 749 h 4091"/>
                <a:gd name="T20" fmla="*/ 3077 w 3354"/>
                <a:gd name="T21" fmla="*/ 931 h 4091"/>
                <a:gd name="T22" fmla="*/ 3171 w 3354"/>
                <a:gd name="T23" fmla="*/ 1112 h 4091"/>
                <a:gd name="T24" fmla="*/ 3244 w 3354"/>
                <a:gd name="T25" fmla="*/ 1308 h 4091"/>
                <a:gd name="T26" fmla="*/ 3295 w 3354"/>
                <a:gd name="T27" fmla="*/ 1510 h 4091"/>
                <a:gd name="T28" fmla="*/ 3331 w 3354"/>
                <a:gd name="T29" fmla="*/ 1722 h 4091"/>
                <a:gd name="T30" fmla="*/ 3346 w 3354"/>
                <a:gd name="T31" fmla="*/ 1932 h 4091"/>
                <a:gd name="T32" fmla="*/ 3353 w 3354"/>
                <a:gd name="T33" fmla="*/ 2041 h 4091"/>
                <a:gd name="T34" fmla="*/ 3331 w 3354"/>
                <a:gd name="T35" fmla="*/ 2346 h 4091"/>
                <a:gd name="T36" fmla="*/ 3287 w 3354"/>
                <a:gd name="T37" fmla="*/ 2623 h 4091"/>
                <a:gd name="T38" fmla="*/ 3207 w 3354"/>
                <a:gd name="T39" fmla="*/ 2869 h 4091"/>
                <a:gd name="T40" fmla="*/ 3113 w 3354"/>
                <a:gd name="T41" fmla="*/ 3087 h 4091"/>
                <a:gd name="T42" fmla="*/ 3012 w 3354"/>
                <a:gd name="T43" fmla="*/ 3276 h 4091"/>
                <a:gd name="T44" fmla="*/ 2896 w 3354"/>
                <a:gd name="T45" fmla="*/ 3436 h 4091"/>
                <a:gd name="T46" fmla="*/ 2670 w 3354"/>
                <a:gd name="T47" fmla="*/ 3675 h 4091"/>
                <a:gd name="T48" fmla="*/ 2590 w 3354"/>
                <a:gd name="T49" fmla="*/ 3734 h 4091"/>
                <a:gd name="T50" fmla="*/ 2358 w 3354"/>
                <a:gd name="T51" fmla="*/ 3872 h 4091"/>
                <a:gd name="T52" fmla="*/ 2024 w 3354"/>
                <a:gd name="T53" fmla="*/ 3995 h 4091"/>
                <a:gd name="T54" fmla="*/ 1821 w 3354"/>
                <a:gd name="T55" fmla="*/ 4046 h 4091"/>
                <a:gd name="T56" fmla="*/ 1589 w 3354"/>
                <a:gd name="T57" fmla="*/ 4075 h 4091"/>
                <a:gd name="T58" fmla="*/ 1342 w 3354"/>
                <a:gd name="T59" fmla="*/ 4090 h 4091"/>
                <a:gd name="T60" fmla="*/ 0 w 3354"/>
                <a:gd name="T61" fmla="*/ 0 h 4091"/>
                <a:gd name="T62" fmla="*/ 1371 w 3354"/>
                <a:gd name="T63" fmla="*/ 3487 h 4091"/>
                <a:gd name="T64" fmla="*/ 1487 w 3354"/>
                <a:gd name="T65" fmla="*/ 3480 h 4091"/>
                <a:gd name="T66" fmla="*/ 1720 w 3354"/>
                <a:gd name="T67" fmla="*/ 3436 h 4091"/>
                <a:gd name="T68" fmla="*/ 1930 w 3354"/>
                <a:gd name="T69" fmla="*/ 3341 h 4091"/>
                <a:gd name="T70" fmla="*/ 2119 w 3354"/>
                <a:gd name="T71" fmla="*/ 3203 h 4091"/>
                <a:gd name="T72" fmla="*/ 2279 w 3354"/>
                <a:gd name="T73" fmla="*/ 3021 h 4091"/>
                <a:gd name="T74" fmla="*/ 2409 w 3354"/>
                <a:gd name="T75" fmla="*/ 2790 h 4091"/>
                <a:gd name="T76" fmla="*/ 2497 w 3354"/>
                <a:gd name="T77" fmla="*/ 2513 h 4091"/>
                <a:gd name="T78" fmla="*/ 2547 w 3354"/>
                <a:gd name="T79" fmla="*/ 2187 h 4091"/>
                <a:gd name="T80" fmla="*/ 2554 w 3354"/>
                <a:gd name="T81" fmla="*/ 2012 h 4091"/>
                <a:gd name="T82" fmla="*/ 2533 w 3354"/>
                <a:gd name="T83" fmla="*/ 1736 h 4091"/>
                <a:gd name="T84" fmla="*/ 2482 w 3354"/>
                <a:gd name="T85" fmla="*/ 1474 h 4091"/>
                <a:gd name="T86" fmla="*/ 2395 w 3354"/>
                <a:gd name="T87" fmla="*/ 1228 h 4091"/>
                <a:gd name="T88" fmla="*/ 2271 w 3354"/>
                <a:gd name="T89" fmla="*/ 1018 h 4091"/>
                <a:gd name="T90" fmla="*/ 2112 w 3354"/>
                <a:gd name="T91" fmla="*/ 836 h 4091"/>
                <a:gd name="T92" fmla="*/ 1923 w 3354"/>
                <a:gd name="T93" fmla="*/ 698 h 4091"/>
                <a:gd name="T94" fmla="*/ 1705 w 3354"/>
                <a:gd name="T95" fmla="*/ 611 h 4091"/>
                <a:gd name="T96" fmla="*/ 1458 w 3354"/>
                <a:gd name="T97" fmla="*/ 582 h 4091"/>
                <a:gd name="T98" fmla="*/ 754 w 3354"/>
                <a:gd name="T99" fmla="*/ 3487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54" h="4091">
                  <a:moveTo>
                    <a:pt x="0" y="0"/>
                  </a:moveTo>
                  <a:lnTo>
                    <a:pt x="1509" y="0"/>
                  </a:lnTo>
                  <a:lnTo>
                    <a:pt x="1509" y="0"/>
                  </a:lnTo>
                  <a:lnTo>
                    <a:pt x="1604" y="0"/>
                  </a:lnTo>
                  <a:lnTo>
                    <a:pt x="1734" y="8"/>
                  </a:lnTo>
                  <a:lnTo>
                    <a:pt x="1880" y="30"/>
                  </a:lnTo>
                  <a:lnTo>
                    <a:pt x="1959" y="44"/>
                  </a:lnTo>
                  <a:lnTo>
                    <a:pt x="2039" y="66"/>
                  </a:lnTo>
                  <a:lnTo>
                    <a:pt x="2126" y="95"/>
                  </a:lnTo>
                  <a:lnTo>
                    <a:pt x="2214" y="125"/>
                  </a:lnTo>
                  <a:lnTo>
                    <a:pt x="2300" y="168"/>
                  </a:lnTo>
                  <a:lnTo>
                    <a:pt x="2395" y="218"/>
                  </a:lnTo>
                  <a:lnTo>
                    <a:pt x="2489" y="277"/>
                  </a:lnTo>
                  <a:lnTo>
                    <a:pt x="2583" y="342"/>
                  </a:lnTo>
                  <a:lnTo>
                    <a:pt x="2678" y="422"/>
                  </a:lnTo>
                  <a:lnTo>
                    <a:pt x="2772" y="509"/>
                  </a:lnTo>
                  <a:lnTo>
                    <a:pt x="2772" y="509"/>
                  </a:lnTo>
                  <a:lnTo>
                    <a:pt x="2837" y="589"/>
                  </a:lnTo>
                  <a:lnTo>
                    <a:pt x="2910" y="669"/>
                  </a:lnTo>
                  <a:lnTo>
                    <a:pt x="2968" y="749"/>
                  </a:lnTo>
                  <a:lnTo>
                    <a:pt x="3026" y="836"/>
                  </a:lnTo>
                  <a:lnTo>
                    <a:pt x="3077" y="931"/>
                  </a:lnTo>
                  <a:lnTo>
                    <a:pt x="3128" y="1018"/>
                  </a:lnTo>
                  <a:lnTo>
                    <a:pt x="3171" y="1112"/>
                  </a:lnTo>
                  <a:lnTo>
                    <a:pt x="3207" y="1214"/>
                  </a:lnTo>
                  <a:lnTo>
                    <a:pt x="3244" y="1308"/>
                  </a:lnTo>
                  <a:lnTo>
                    <a:pt x="3273" y="1410"/>
                  </a:lnTo>
                  <a:lnTo>
                    <a:pt x="3295" y="1510"/>
                  </a:lnTo>
                  <a:lnTo>
                    <a:pt x="3316" y="1620"/>
                  </a:lnTo>
                  <a:lnTo>
                    <a:pt x="3331" y="1722"/>
                  </a:lnTo>
                  <a:lnTo>
                    <a:pt x="3346" y="1830"/>
                  </a:lnTo>
                  <a:lnTo>
                    <a:pt x="3346" y="1932"/>
                  </a:lnTo>
                  <a:lnTo>
                    <a:pt x="3353" y="2041"/>
                  </a:lnTo>
                  <a:lnTo>
                    <a:pt x="3353" y="2041"/>
                  </a:lnTo>
                  <a:lnTo>
                    <a:pt x="3346" y="2201"/>
                  </a:lnTo>
                  <a:lnTo>
                    <a:pt x="3331" y="2346"/>
                  </a:lnTo>
                  <a:lnTo>
                    <a:pt x="3309" y="2492"/>
                  </a:lnTo>
                  <a:lnTo>
                    <a:pt x="3287" y="2623"/>
                  </a:lnTo>
                  <a:lnTo>
                    <a:pt x="3251" y="2753"/>
                  </a:lnTo>
                  <a:lnTo>
                    <a:pt x="3207" y="2869"/>
                  </a:lnTo>
                  <a:lnTo>
                    <a:pt x="3164" y="2985"/>
                  </a:lnTo>
                  <a:lnTo>
                    <a:pt x="3113" y="3087"/>
                  </a:lnTo>
                  <a:lnTo>
                    <a:pt x="3063" y="3182"/>
                  </a:lnTo>
                  <a:lnTo>
                    <a:pt x="3012" y="3276"/>
                  </a:lnTo>
                  <a:lnTo>
                    <a:pt x="2953" y="3356"/>
                  </a:lnTo>
                  <a:lnTo>
                    <a:pt x="2896" y="3436"/>
                  </a:lnTo>
                  <a:lnTo>
                    <a:pt x="2780" y="3567"/>
                  </a:lnTo>
                  <a:lnTo>
                    <a:pt x="2670" y="3675"/>
                  </a:lnTo>
                  <a:lnTo>
                    <a:pt x="2670" y="3675"/>
                  </a:lnTo>
                  <a:lnTo>
                    <a:pt x="2590" y="3734"/>
                  </a:lnTo>
                  <a:lnTo>
                    <a:pt x="2489" y="3799"/>
                  </a:lnTo>
                  <a:lnTo>
                    <a:pt x="2358" y="3872"/>
                  </a:lnTo>
                  <a:lnTo>
                    <a:pt x="2206" y="3937"/>
                  </a:lnTo>
                  <a:lnTo>
                    <a:pt x="2024" y="3995"/>
                  </a:lnTo>
                  <a:lnTo>
                    <a:pt x="1923" y="4024"/>
                  </a:lnTo>
                  <a:lnTo>
                    <a:pt x="1821" y="4046"/>
                  </a:lnTo>
                  <a:lnTo>
                    <a:pt x="1705" y="4068"/>
                  </a:lnTo>
                  <a:lnTo>
                    <a:pt x="1589" y="4075"/>
                  </a:lnTo>
                  <a:lnTo>
                    <a:pt x="1466" y="4090"/>
                  </a:lnTo>
                  <a:lnTo>
                    <a:pt x="1342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754" y="3487"/>
                  </a:moveTo>
                  <a:lnTo>
                    <a:pt x="1371" y="3487"/>
                  </a:lnTo>
                  <a:lnTo>
                    <a:pt x="1371" y="3487"/>
                  </a:lnTo>
                  <a:lnTo>
                    <a:pt x="1487" y="3480"/>
                  </a:lnTo>
                  <a:lnTo>
                    <a:pt x="1604" y="3465"/>
                  </a:lnTo>
                  <a:lnTo>
                    <a:pt x="1720" y="3436"/>
                  </a:lnTo>
                  <a:lnTo>
                    <a:pt x="1829" y="3400"/>
                  </a:lnTo>
                  <a:lnTo>
                    <a:pt x="1930" y="3341"/>
                  </a:lnTo>
                  <a:lnTo>
                    <a:pt x="2024" y="3283"/>
                  </a:lnTo>
                  <a:lnTo>
                    <a:pt x="2119" y="3203"/>
                  </a:lnTo>
                  <a:lnTo>
                    <a:pt x="2199" y="3123"/>
                  </a:lnTo>
                  <a:lnTo>
                    <a:pt x="2279" y="3021"/>
                  </a:lnTo>
                  <a:lnTo>
                    <a:pt x="2351" y="2913"/>
                  </a:lnTo>
                  <a:lnTo>
                    <a:pt x="2409" y="2790"/>
                  </a:lnTo>
                  <a:lnTo>
                    <a:pt x="2460" y="2659"/>
                  </a:lnTo>
                  <a:lnTo>
                    <a:pt x="2497" y="2513"/>
                  </a:lnTo>
                  <a:lnTo>
                    <a:pt x="2533" y="2361"/>
                  </a:lnTo>
                  <a:lnTo>
                    <a:pt x="2547" y="2187"/>
                  </a:lnTo>
                  <a:lnTo>
                    <a:pt x="2554" y="2012"/>
                  </a:lnTo>
                  <a:lnTo>
                    <a:pt x="2554" y="2012"/>
                  </a:lnTo>
                  <a:lnTo>
                    <a:pt x="2547" y="1874"/>
                  </a:lnTo>
                  <a:lnTo>
                    <a:pt x="2533" y="1736"/>
                  </a:lnTo>
                  <a:lnTo>
                    <a:pt x="2511" y="1598"/>
                  </a:lnTo>
                  <a:lnTo>
                    <a:pt x="2482" y="1474"/>
                  </a:lnTo>
                  <a:lnTo>
                    <a:pt x="2438" y="1344"/>
                  </a:lnTo>
                  <a:lnTo>
                    <a:pt x="2395" y="1228"/>
                  </a:lnTo>
                  <a:lnTo>
                    <a:pt x="2337" y="1120"/>
                  </a:lnTo>
                  <a:lnTo>
                    <a:pt x="2271" y="1018"/>
                  </a:lnTo>
                  <a:lnTo>
                    <a:pt x="2191" y="923"/>
                  </a:lnTo>
                  <a:lnTo>
                    <a:pt x="2112" y="836"/>
                  </a:lnTo>
                  <a:lnTo>
                    <a:pt x="2024" y="764"/>
                  </a:lnTo>
                  <a:lnTo>
                    <a:pt x="1923" y="698"/>
                  </a:lnTo>
                  <a:lnTo>
                    <a:pt x="1821" y="647"/>
                  </a:lnTo>
                  <a:lnTo>
                    <a:pt x="1705" y="611"/>
                  </a:lnTo>
                  <a:lnTo>
                    <a:pt x="1582" y="589"/>
                  </a:lnTo>
                  <a:lnTo>
                    <a:pt x="1458" y="582"/>
                  </a:lnTo>
                  <a:lnTo>
                    <a:pt x="754" y="582"/>
                  </a:lnTo>
                  <a:lnTo>
                    <a:pt x="754" y="348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26" name="Freeform 7"/>
            <p:cNvSpPr>
              <a:spLocks noChangeArrowheads="1"/>
            </p:cNvSpPr>
            <p:nvPr/>
          </p:nvSpPr>
          <p:spPr bwMode="gray">
            <a:xfrm>
              <a:off x="7521575" y="3257550"/>
              <a:ext cx="957263" cy="1473200"/>
            </a:xfrm>
            <a:custGeom>
              <a:avLst/>
              <a:gdLst>
                <a:gd name="T0" fmla="*/ 0 w 2658"/>
                <a:gd name="T1" fmla="*/ 4090 h 4091"/>
                <a:gd name="T2" fmla="*/ 0 w 2658"/>
                <a:gd name="T3" fmla="*/ 0 h 4091"/>
                <a:gd name="T4" fmla="*/ 2635 w 2658"/>
                <a:gd name="T5" fmla="*/ 0 h 4091"/>
                <a:gd name="T6" fmla="*/ 2635 w 2658"/>
                <a:gd name="T7" fmla="*/ 603 h 4091"/>
                <a:gd name="T8" fmla="*/ 741 w 2658"/>
                <a:gd name="T9" fmla="*/ 603 h 4091"/>
                <a:gd name="T10" fmla="*/ 741 w 2658"/>
                <a:gd name="T11" fmla="*/ 1714 h 4091"/>
                <a:gd name="T12" fmla="*/ 2258 w 2658"/>
                <a:gd name="T13" fmla="*/ 1714 h 4091"/>
                <a:gd name="T14" fmla="*/ 2258 w 2658"/>
                <a:gd name="T15" fmla="*/ 2310 h 4091"/>
                <a:gd name="T16" fmla="*/ 741 w 2658"/>
                <a:gd name="T17" fmla="*/ 2310 h 4091"/>
                <a:gd name="T18" fmla="*/ 741 w 2658"/>
                <a:gd name="T19" fmla="*/ 3457 h 4091"/>
                <a:gd name="T20" fmla="*/ 2657 w 2658"/>
                <a:gd name="T21" fmla="*/ 3457 h 4091"/>
                <a:gd name="T22" fmla="*/ 2657 w 2658"/>
                <a:gd name="T23" fmla="*/ 4090 h 4091"/>
                <a:gd name="T24" fmla="*/ 0 w 2658"/>
                <a:gd name="T25" fmla="*/ 4090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8" h="4091">
                  <a:moveTo>
                    <a:pt x="0" y="4090"/>
                  </a:moveTo>
                  <a:lnTo>
                    <a:pt x="0" y="0"/>
                  </a:lnTo>
                  <a:lnTo>
                    <a:pt x="2635" y="0"/>
                  </a:lnTo>
                  <a:lnTo>
                    <a:pt x="2635" y="603"/>
                  </a:lnTo>
                  <a:lnTo>
                    <a:pt x="741" y="603"/>
                  </a:lnTo>
                  <a:lnTo>
                    <a:pt x="741" y="1714"/>
                  </a:lnTo>
                  <a:lnTo>
                    <a:pt x="2258" y="1714"/>
                  </a:lnTo>
                  <a:lnTo>
                    <a:pt x="2258" y="2310"/>
                  </a:lnTo>
                  <a:lnTo>
                    <a:pt x="741" y="2310"/>
                  </a:lnTo>
                  <a:lnTo>
                    <a:pt x="741" y="3457"/>
                  </a:lnTo>
                  <a:lnTo>
                    <a:pt x="2657" y="3457"/>
                  </a:lnTo>
                  <a:lnTo>
                    <a:pt x="2657" y="4090"/>
                  </a:lnTo>
                  <a:lnTo>
                    <a:pt x="0" y="409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27" name="Freeform 8"/>
            <p:cNvSpPr>
              <a:spLocks noChangeArrowheads="1"/>
            </p:cNvSpPr>
            <p:nvPr/>
          </p:nvSpPr>
          <p:spPr bwMode="gray">
            <a:xfrm>
              <a:off x="9901238" y="2816225"/>
              <a:ext cx="190500" cy="192088"/>
            </a:xfrm>
            <a:custGeom>
              <a:avLst/>
              <a:gdLst>
                <a:gd name="T0" fmla="*/ 530 w 531"/>
                <a:gd name="T1" fmla="*/ 262 h 532"/>
                <a:gd name="T2" fmla="*/ 515 w 531"/>
                <a:gd name="T3" fmla="*/ 364 h 532"/>
                <a:gd name="T4" fmla="*/ 458 w 531"/>
                <a:gd name="T5" fmla="*/ 451 h 532"/>
                <a:gd name="T6" fmla="*/ 414 w 531"/>
                <a:gd name="T7" fmla="*/ 487 h 532"/>
                <a:gd name="T8" fmla="*/ 319 w 531"/>
                <a:gd name="T9" fmla="*/ 523 h 532"/>
                <a:gd name="T10" fmla="*/ 268 w 531"/>
                <a:gd name="T11" fmla="*/ 531 h 532"/>
                <a:gd name="T12" fmla="*/ 167 w 531"/>
                <a:gd name="T13" fmla="*/ 508 h 532"/>
                <a:gd name="T14" fmla="*/ 80 w 531"/>
                <a:gd name="T15" fmla="*/ 451 h 532"/>
                <a:gd name="T16" fmla="*/ 44 w 531"/>
                <a:gd name="T17" fmla="*/ 407 h 532"/>
                <a:gd name="T18" fmla="*/ 8 w 531"/>
                <a:gd name="T19" fmla="*/ 313 h 532"/>
                <a:gd name="T20" fmla="*/ 0 w 531"/>
                <a:gd name="T21" fmla="*/ 262 h 532"/>
                <a:gd name="T22" fmla="*/ 22 w 531"/>
                <a:gd name="T23" fmla="*/ 160 h 532"/>
                <a:gd name="T24" fmla="*/ 80 w 531"/>
                <a:gd name="T25" fmla="*/ 72 h 532"/>
                <a:gd name="T26" fmla="*/ 116 w 531"/>
                <a:gd name="T27" fmla="*/ 44 h 532"/>
                <a:gd name="T28" fmla="*/ 211 w 531"/>
                <a:gd name="T29" fmla="*/ 0 h 532"/>
                <a:gd name="T30" fmla="*/ 268 w 531"/>
                <a:gd name="T31" fmla="*/ 0 h 532"/>
                <a:gd name="T32" fmla="*/ 370 w 531"/>
                <a:gd name="T33" fmla="*/ 15 h 532"/>
                <a:gd name="T34" fmla="*/ 458 w 531"/>
                <a:gd name="T35" fmla="*/ 72 h 532"/>
                <a:gd name="T36" fmla="*/ 486 w 531"/>
                <a:gd name="T37" fmla="*/ 116 h 532"/>
                <a:gd name="T38" fmla="*/ 530 w 531"/>
                <a:gd name="T39" fmla="*/ 211 h 532"/>
                <a:gd name="T40" fmla="*/ 494 w 531"/>
                <a:gd name="T41" fmla="*/ 262 h 532"/>
                <a:gd name="T42" fmla="*/ 494 w 531"/>
                <a:gd name="T43" fmla="*/ 218 h 532"/>
                <a:gd name="T44" fmla="*/ 458 w 531"/>
                <a:gd name="T45" fmla="*/ 138 h 532"/>
                <a:gd name="T46" fmla="*/ 428 w 531"/>
                <a:gd name="T47" fmla="*/ 102 h 532"/>
                <a:gd name="T48" fmla="*/ 356 w 531"/>
                <a:gd name="T49" fmla="*/ 51 h 532"/>
                <a:gd name="T50" fmla="*/ 268 w 531"/>
                <a:gd name="T51" fmla="*/ 36 h 532"/>
                <a:gd name="T52" fmla="*/ 218 w 531"/>
                <a:gd name="T53" fmla="*/ 36 h 532"/>
                <a:gd name="T54" fmla="*/ 138 w 531"/>
                <a:gd name="T55" fmla="*/ 72 h 532"/>
                <a:gd name="T56" fmla="*/ 102 w 531"/>
                <a:gd name="T57" fmla="*/ 102 h 532"/>
                <a:gd name="T58" fmla="*/ 51 w 531"/>
                <a:gd name="T59" fmla="*/ 174 h 532"/>
                <a:gd name="T60" fmla="*/ 36 w 531"/>
                <a:gd name="T61" fmla="*/ 262 h 532"/>
                <a:gd name="T62" fmla="*/ 44 w 531"/>
                <a:gd name="T63" fmla="*/ 305 h 532"/>
                <a:gd name="T64" fmla="*/ 73 w 531"/>
                <a:gd name="T65" fmla="*/ 392 h 532"/>
                <a:gd name="T66" fmla="*/ 102 w 531"/>
                <a:gd name="T67" fmla="*/ 421 h 532"/>
                <a:gd name="T68" fmla="*/ 182 w 531"/>
                <a:gd name="T69" fmla="*/ 472 h 532"/>
                <a:gd name="T70" fmla="*/ 268 w 531"/>
                <a:gd name="T71" fmla="*/ 494 h 532"/>
                <a:gd name="T72" fmla="*/ 312 w 531"/>
                <a:gd name="T73" fmla="*/ 487 h 532"/>
                <a:gd name="T74" fmla="*/ 392 w 531"/>
                <a:gd name="T75" fmla="*/ 451 h 532"/>
                <a:gd name="T76" fmla="*/ 428 w 531"/>
                <a:gd name="T77" fmla="*/ 421 h 532"/>
                <a:gd name="T78" fmla="*/ 479 w 531"/>
                <a:gd name="T79" fmla="*/ 349 h 532"/>
                <a:gd name="T80" fmla="*/ 494 w 531"/>
                <a:gd name="T81" fmla="*/ 262 h 532"/>
                <a:gd name="T82" fmla="*/ 342 w 531"/>
                <a:gd name="T83" fmla="*/ 421 h 532"/>
                <a:gd name="T84" fmla="*/ 196 w 531"/>
                <a:gd name="T85" fmla="*/ 283 h 532"/>
                <a:gd name="T86" fmla="*/ 152 w 531"/>
                <a:gd name="T87" fmla="*/ 421 h 532"/>
                <a:gd name="T88" fmla="*/ 283 w 531"/>
                <a:gd name="T89" fmla="*/ 109 h 532"/>
                <a:gd name="T90" fmla="*/ 327 w 531"/>
                <a:gd name="T91" fmla="*/ 116 h 532"/>
                <a:gd name="T92" fmla="*/ 363 w 531"/>
                <a:gd name="T93" fmla="*/ 138 h 532"/>
                <a:gd name="T94" fmla="*/ 378 w 531"/>
                <a:gd name="T95" fmla="*/ 167 h 532"/>
                <a:gd name="T96" fmla="*/ 385 w 531"/>
                <a:gd name="T97" fmla="*/ 196 h 532"/>
                <a:gd name="T98" fmla="*/ 370 w 531"/>
                <a:gd name="T99" fmla="*/ 239 h 532"/>
                <a:gd name="T100" fmla="*/ 356 w 531"/>
                <a:gd name="T101" fmla="*/ 262 h 532"/>
                <a:gd name="T102" fmla="*/ 392 w 531"/>
                <a:gd name="T103" fmla="*/ 421 h 532"/>
                <a:gd name="T104" fmla="*/ 276 w 531"/>
                <a:gd name="T105" fmla="*/ 247 h 532"/>
                <a:gd name="T106" fmla="*/ 305 w 531"/>
                <a:gd name="T107" fmla="*/ 247 h 532"/>
                <a:gd name="T108" fmla="*/ 327 w 531"/>
                <a:gd name="T109" fmla="*/ 233 h 532"/>
                <a:gd name="T110" fmla="*/ 342 w 531"/>
                <a:gd name="T111" fmla="*/ 196 h 532"/>
                <a:gd name="T112" fmla="*/ 334 w 531"/>
                <a:gd name="T113" fmla="*/ 174 h 532"/>
                <a:gd name="T114" fmla="*/ 319 w 531"/>
                <a:gd name="T115" fmla="*/ 160 h 532"/>
                <a:gd name="T116" fmla="*/ 283 w 531"/>
                <a:gd name="T117" fmla="*/ 146 h 532"/>
                <a:gd name="T118" fmla="*/ 196 w 531"/>
                <a:gd name="T119" fmla="*/ 247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1" h="532">
                  <a:moveTo>
                    <a:pt x="530" y="262"/>
                  </a:moveTo>
                  <a:lnTo>
                    <a:pt x="530" y="262"/>
                  </a:lnTo>
                  <a:lnTo>
                    <a:pt x="530" y="313"/>
                  </a:lnTo>
                  <a:lnTo>
                    <a:pt x="515" y="364"/>
                  </a:lnTo>
                  <a:lnTo>
                    <a:pt x="486" y="407"/>
                  </a:lnTo>
                  <a:lnTo>
                    <a:pt x="458" y="451"/>
                  </a:lnTo>
                  <a:lnTo>
                    <a:pt x="458" y="451"/>
                  </a:lnTo>
                  <a:lnTo>
                    <a:pt x="414" y="487"/>
                  </a:lnTo>
                  <a:lnTo>
                    <a:pt x="370" y="508"/>
                  </a:lnTo>
                  <a:lnTo>
                    <a:pt x="319" y="523"/>
                  </a:lnTo>
                  <a:lnTo>
                    <a:pt x="268" y="531"/>
                  </a:lnTo>
                  <a:lnTo>
                    <a:pt x="268" y="531"/>
                  </a:lnTo>
                  <a:lnTo>
                    <a:pt x="211" y="523"/>
                  </a:lnTo>
                  <a:lnTo>
                    <a:pt x="167" y="508"/>
                  </a:lnTo>
                  <a:lnTo>
                    <a:pt x="116" y="487"/>
                  </a:lnTo>
                  <a:lnTo>
                    <a:pt x="80" y="451"/>
                  </a:lnTo>
                  <a:lnTo>
                    <a:pt x="80" y="451"/>
                  </a:lnTo>
                  <a:lnTo>
                    <a:pt x="44" y="407"/>
                  </a:lnTo>
                  <a:lnTo>
                    <a:pt x="22" y="364"/>
                  </a:lnTo>
                  <a:lnTo>
                    <a:pt x="8" y="313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8" y="211"/>
                  </a:lnTo>
                  <a:lnTo>
                    <a:pt x="22" y="160"/>
                  </a:lnTo>
                  <a:lnTo>
                    <a:pt x="44" y="116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116" y="44"/>
                  </a:lnTo>
                  <a:lnTo>
                    <a:pt x="167" y="15"/>
                  </a:lnTo>
                  <a:lnTo>
                    <a:pt x="211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319" y="0"/>
                  </a:lnTo>
                  <a:lnTo>
                    <a:pt x="370" y="15"/>
                  </a:lnTo>
                  <a:lnTo>
                    <a:pt x="414" y="44"/>
                  </a:lnTo>
                  <a:lnTo>
                    <a:pt x="458" y="72"/>
                  </a:lnTo>
                  <a:lnTo>
                    <a:pt x="458" y="72"/>
                  </a:lnTo>
                  <a:lnTo>
                    <a:pt x="486" y="116"/>
                  </a:lnTo>
                  <a:lnTo>
                    <a:pt x="515" y="160"/>
                  </a:lnTo>
                  <a:lnTo>
                    <a:pt x="530" y="211"/>
                  </a:lnTo>
                  <a:lnTo>
                    <a:pt x="530" y="262"/>
                  </a:lnTo>
                  <a:close/>
                  <a:moveTo>
                    <a:pt x="494" y="262"/>
                  </a:moveTo>
                  <a:lnTo>
                    <a:pt x="494" y="262"/>
                  </a:lnTo>
                  <a:lnTo>
                    <a:pt x="494" y="218"/>
                  </a:lnTo>
                  <a:lnTo>
                    <a:pt x="479" y="174"/>
                  </a:lnTo>
                  <a:lnTo>
                    <a:pt x="458" y="138"/>
                  </a:lnTo>
                  <a:lnTo>
                    <a:pt x="428" y="102"/>
                  </a:lnTo>
                  <a:lnTo>
                    <a:pt x="428" y="102"/>
                  </a:lnTo>
                  <a:lnTo>
                    <a:pt x="392" y="72"/>
                  </a:lnTo>
                  <a:lnTo>
                    <a:pt x="356" y="51"/>
                  </a:lnTo>
                  <a:lnTo>
                    <a:pt x="312" y="36"/>
                  </a:lnTo>
                  <a:lnTo>
                    <a:pt x="268" y="36"/>
                  </a:lnTo>
                  <a:lnTo>
                    <a:pt x="268" y="36"/>
                  </a:lnTo>
                  <a:lnTo>
                    <a:pt x="218" y="36"/>
                  </a:lnTo>
                  <a:lnTo>
                    <a:pt x="182" y="51"/>
                  </a:lnTo>
                  <a:lnTo>
                    <a:pt x="138" y="72"/>
                  </a:lnTo>
                  <a:lnTo>
                    <a:pt x="102" y="102"/>
                  </a:lnTo>
                  <a:lnTo>
                    <a:pt x="102" y="102"/>
                  </a:lnTo>
                  <a:lnTo>
                    <a:pt x="73" y="138"/>
                  </a:lnTo>
                  <a:lnTo>
                    <a:pt x="51" y="174"/>
                  </a:lnTo>
                  <a:lnTo>
                    <a:pt x="44" y="218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44" y="305"/>
                  </a:lnTo>
                  <a:lnTo>
                    <a:pt x="51" y="349"/>
                  </a:lnTo>
                  <a:lnTo>
                    <a:pt x="73" y="392"/>
                  </a:lnTo>
                  <a:lnTo>
                    <a:pt x="102" y="421"/>
                  </a:lnTo>
                  <a:lnTo>
                    <a:pt x="102" y="421"/>
                  </a:lnTo>
                  <a:lnTo>
                    <a:pt x="138" y="451"/>
                  </a:lnTo>
                  <a:lnTo>
                    <a:pt x="182" y="472"/>
                  </a:lnTo>
                  <a:lnTo>
                    <a:pt x="218" y="487"/>
                  </a:lnTo>
                  <a:lnTo>
                    <a:pt x="268" y="494"/>
                  </a:lnTo>
                  <a:lnTo>
                    <a:pt x="268" y="494"/>
                  </a:lnTo>
                  <a:lnTo>
                    <a:pt x="312" y="487"/>
                  </a:lnTo>
                  <a:lnTo>
                    <a:pt x="356" y="472"/>
                  </a:lnTo>
                  <a:lnTo>
                    <a:pt x="392" y="451"/>
                  </a:lnTo>
                  <a:lnTo>
                    <a:pt x="428" y="421"/>
                  </a:lnTo>
                  <a:lnTo>
                    <a:pt x="428" y="421"/>
                  </a:lnTo>
                  <a:lnTo>
                    <a:pt x="458" y="392"/>
                  </a:lnTo>
                  <a:lnTo>
                    <a:pt x="479" y="349"/>
                  </a:lnTo>
                  <a:lnTo>
                    <a:pt x="494" y="305"/>
                  </a:lnTo>
                  <a:lnTo>
                    <a:pt x="494" y="262"/>
                  </a:lnTo>
                  <a:close/>
                  <a:moveTo>
                    <a:pt x="392" y="421"/>
                  </a:moveTo>
                  <a:lnTo>
                    <a:pt x="342" y="421"/>
                  </a:lnTo>
                  <a:lnTo>
                    <a:pt x="283" y="283"/>
                  </a:lnTo>
                  <a:lnTo>
                    <a:pt x="196" y="283"/>
                  </a:lnTo>
                  <a:lnTo>
                    <a:pt x="196" y="421"/>
                  </a:lnTo>
                  <a:lnTo>
                    <a:pt x="152" y="421"/>
                  </a:lnTo>
                  <a:lnTo>
                    <a:pt x="152" y="109"/>
                  </a:lnTo>
                  <a:lnTo>
                    <a:pt x="283" y="109"/>
                  </a:lnTo>
                  <a:lnTo>
                    <a:pt x="283" y="109"/>
                  </a:lnTo>
                  <a:lnTo>
                    <a:pt x="327" y="116"/>
                  </a:lnTo>
                  <a:lnTo>
                    <a:pt x="348" y="123"/>
                  </a:lnTo>
                  <a:lnTo>
                    <a:pt x="363" y="138"/>
                  </a:lnTo>
                  <a:lnTo>
                    <a:pt x="363" y="138"/>
                  </a:lnTo>
                  <a:lnTo>
                    <a:pt x="378" y="167"/>
                  </a:lnTo>
                  <a:lnTo>
                    <a:pt x="385" y="196"/>
                  </a:lnTo>
                  <a:lnTo>
                    <a:pt x="385" y="196"/>
                  </a:lnTo>
                  <a:lnTo>
                    <a:pt x="385" y="218"/>
                  </a:lnTo>
                  <a:lnTo>
                    <a:pt x="370" y="239"/>
                  </a:lnTo>
                  <a:lnTo>
                    <a:pt x="370" y="239"/>
                  </a:lnTo>
                  <a:lnTo>
                    <a:pt x="356" y="262"/>
                  </a:lnTo>
                  <a:lnTo>
                    <a:pt x="327" y="276"/>
                  </a:lnTo>
                  <a:lnTo>
                    <a:pt x="392" y="421"/>
                  </a:lnTo>
                  <a:close/>
                  <a:moveTo>
                    <a:pt x="196" y="247"/>
                  </a:moveTo>
                  <a:lnTo>
                    <a:pt x="276" y="247"/>
                  </a:lnTo>
                  <a:lnTo>
                    <a:pt x="276" y="247"/>
                  </a:lnTo>
                  <a:lnTo>
                    <a:pt x="305" y="247"/>
                  </a:lnTo>
                  <a:lnTo>
                    <a:pt x="327" y="233"/>
                  </a:lnTo>
                  <a:lnTo>
                    <a:pt x="327" y="233"/>
                  </a:lnTo>
                  <a:lnTo>
                    <a:pt x="334" y="218"/>
                  </a:lnTo>
                  <a:lnTo>
                    <a:pt x="342" y="196"/>
                  </a:lnTo>
                  <a:lnTo>
                    <a:pt x="342" y="196"/>
                  </a:lnTo>
                  <a:lnTo>
                    <a:pt x="334" y="174"/>
                  </a:lnTo>
                  <a:lnTo>
                    <a:pt x="319" y="160"/>
                  </a:lnTo>
                  <a:lnTo>
                    <a:pt x="319" y="160"/>
                  </a:lnTo>
                  <a:lnTo>
                    <a:pt x="305" y="152"/>
                  </a:lnTo>
                  <a:lnTo>
                    <a:pt x="283" y="146"/>
                  </a:lnTo>
                  <a:lnTo>
                    <a:pt x="196" y="146"/>
                  </a:lnTo>
                  <a:lnTo>
                    <a:pt x="196" y="24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28" name="Freeform 9"/>
            <p:cNvSpPr>
              <a:spLocks noChangeArrowheads="1"/>
            </p:cNvSpPr>
            <p:nvPr/>
          </p:nvSpPr>
          <p:spPr bwMode="gray">
            <a:xfrm>
              <a:off x="8504238" y="2857500"/>
              <a:ext cx="1392237" cy="1014413"/>
            </a:xfrm>
            <a:custGeom>
              <a:avLst/>
              <a:gdLst>
                <a:gd name="T0" fmla="*/ 3644 w 3869"/>
                <a:gd name="T1" fmla="*/ 1351 h 2819"/>
                <a:gd name="T2" fmla="*/ 3796 w 3869"/>
                <a:gd name="T3" fmla="*/ 1141 h 2819"/>
                <a:gd name="T4" fmla="*/ 3868 w 3869"/>
                <a:gd name="T5" fmla="*/ 887 h 2819"/>
                <a:gd name="T6" fmla="*/ 3868 w 3869"/>
                <a:gd name="T7" fmla="*/ 720 h 2819"/>
                <a:gd name="T8" fmla="*/ 3811 w 3869"/>
                <a:gd name="T9" fmla="*/ 487 h 2819"/>
                <a:gd name="T10" fmla="*/ 3687 w 3869"/>
                <a:gd name="T11" fmla="*/ 291 h 2819"/>
                <a:gd name="T12" fmla="*/ 3520 w 3869"/>
                <a:gd name="T13" fmla="*/ 138 h 2819"/>
                <a:gd name="T14" fmla="*/ 3310 w 3869"/>
                <a:gd name="T15" fmla="*/ 36 h 2819"/>
                <a:gd name="T16" fmla="*/ 3078 w 3869"/>
                <a:gd name="T17" fmla="*/ 0 h 2819"/>
                <a:gd name="T18" fmla="*/ 146 w 3869"/>
                <a:gd name="T19" fmla="*/ 146 h 2819"/>
                <a:gd name="T20" fmla="*/ 581 w 3869"/>
                <a:gd name="T21" fmla="*/ 531 h 2819"/>
                <a:gd name="T22" fmla="*/ 1002 w 3869"/>
                <a:gd name="T23" fmla="*/ 843 h 2819"/>
                <a:gd name="T24" fmla="*/ 1401 w 3869"/>
                <a:gd name="T25" fmla="*/ 1083 h 2819"/>
                <a:gd name="T26" fmla="*/ 2127 w 3869"/>
                <a:gd name="T27" fmla="*/ 1410 h 2819"/>
                <a:gd name="T28" fmla="*/ 1655 w 3869"/>
                <a:gd name="T29" fmla="*/ 1606 h 2819"/>
                <a:gd name="T30" fmla="*/ 1133 w 3869"/>
                <a:gd name="T31" fmla="*/ 1889 h 2819"/>
                <a:gd name="T32" fmla="*/ 719 w 3869"/>
                <a:gd name="T33" fmla="*/ 2180 h 2819"/>
                <a:gd name="T34" fmla="*/ 290 w 3869"/>
                <a:gd name="T35" fmla="*/ 2535 h 2819"/>
                <a:gd name="T36" fmla="*/ 3078 w 3869"/>
                <a:gd name="T37" fmla="*/ 2818 h 2819"/>
                <a:gd name="T38" fmla="*/ 3237 w 3869"/>
                <a:gd name="T39" fmla="*/ 2803 h 2819"/>
                <a:gd name="T40" fmla="*/ 3455 w 3869"/>
                <a:gd name="T41" fmla="*/ 2723 h 2819"/>
                <a:gd name="T42" fmla="*/ 3636 w 3869"/>
                <a:gd name="T43" fmla="*/ 2585 h 2819"/>
                <a:gd name="T44" fmla="*/ 3775 w 3869"/>
                <a:gd name="T45" fmla="*/ 2404 h 2819"/>
                <a:gd name="T46" fmla="*/ 3854 w 3869"/>
                <a:gd name="T47" fmla="*/ 2187 h 2819"/>
                <a:gd name="T48" fmla="*/ 3868 w 3869"/>
                <a:gd name="T49" fmla="*/ 2027 h 2819"/>
                <a:gd name="T50" fmla="*/ 3825 w 3869"/>
                <a:gd name="T51" fmla="*/ 1758 h 2819"/>
                <a:gd name="T52" fmla="*/ 3701 w 3869"/>
                <a:gd name="T53" fmla="*/ 1533 h 2819"/>
                <a:gd name="T54" fmla="*/ 3034 w 3869"/>
                <a:gd name="T55" fmla="*/ 2390 h 2819"/>
                <a:gd name="T56" fmla="*/ 1452 w 3869"/>
                <a:gd name="T57" fmla="*/ 2216 h 2819"/>
                <a:gd name="T58" fmla="*/ 2062 w 3869"/>
                <a:gd name="T59" fmla="*/ 1889 h 2819"/>
                <a:gd name="T60" fmla="*/ 2402 w 3869"/>
                <a:gd name="T61" fmla="*/ 1758 h 2819"/>
                <a:gd name="T62" fmla="*/ 2729 w 3869"/>
                <a:gd name="T63" fmla="*/ 1685 h 2819"/>
                <a:gd name="T64" fmla="*/ 3034 w 3869"/>
                <a:gd name="T65" fmla="*/ 1657 h 2819"/>
                <a:gd name="T66" fmla="*/ 3179 w 3869"/>
                <a:gd name="T67" fmla="*/ 1685 h 2819"/>
                <a:gd name="T68" fmla="*/ 3339 w 3869"/>
                <a:gd name="T69" fmla="*/ 1824 h 2819"/>
                <a:gd name="T70" fmla="*/ 3404 w 3869"/>
                <a:gd name="T71" fmla="*/ 2027 h 2819"/>
                <a:gd name="T72" fmla="*/ 3376 w 3869"/>
                <a:gd name="T73" fmla="*/ 2165 h 2819"/>
                <a:gd name="T74" fmla="*/ 3237 w 3869"/>
                <a:gd name="T75" fmla="*/ 2325 h 2819"/>
                <a:gd name="T76" fmla="*/ 3034 w 3869"/>
                <a:gd name="T77" fmla="*/ 2390 h 2819"/>
                <a:gd name="T78" fmla="*/ 2940 w 3869"/>
                <a:gd name="T79" fmla="*/ 1162 h 2819"/>
                <a:gd name="T80" fmla="*/ 2620 w 3869"/>
                <a:gd name="T81" fmla="*/ 1119 h 2819"/>
                <a:gd name="T82" fmla="*/ 2294 w 3869"/>
                <a:gd name="T83" fmla="*/ 1025 h 2819"/>
                <a:gd name="T84" fmla="*/ 1946 w 3869"/>
                <a:gd name="T85" fmla="*/ 879 h 2819"/>
                <a:gd name="T86" fmla="*/ 1198 w 3869"/>
                <a:gd name="T87" fmla="*/ 436 h 2819"/>
                <a:gd name="T88" fmla="*/ 3114 w 3869"/>
                <a:gd name="T89" fmla="*/ 443 h 2819"/>
                <a:gd name="T90" fmla="*/ 3295 w 3869"/>
                <a:gd name="T91" fmla="*/ 538 h 2819"/>
                <a:gd name="T92" fmla="*/ 3397 w 3869"/>
                <a:gd name="T93" fmla="*/ 726 h 2819"/>
                <a:gd name="T94" fmla="*/ 3397 w 3869"/>
                <a:gd name="T95" fmla="*/ 872 h 2819"/>
                <a:gd name="T96" fmla="*/ 3295 w 3869"/>
                <a:gd name="T97" fmla="*/ 1054 h 2819"/>
                <a:gd name="T98" fmla="*/ 3114 w 3869"/>
                <a:gd name="T99" fmla="*/ 1155 h 2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69" h="2819">
                  <a:moveTo>
                    <a:pt x="3585" y="1410"/>
                  </a:moveTo>
                  <a:lnTo>
                    <a:pt x="3585" y="1410"/>
                  </a:lnTo>
                  <a:lnTo>
                    <a:pt x="3644" y="1351"/>
                  </a:lnTo>
                  <a:lnTo>
                    <a:pt x="3701" y="1286"/>
                  </a:lnTo>
                  <a:lnTo>
                    <a:pt x="3752" y="1221"/>
                  </a:lnTo>
                  <a:lnTo>
                    <a:pt x="3796" y="1141"/>
                  </a:lnTo>
                  <a:lnTo>
                    <a:pt x="3825" y="1061"/>
                  </a:lnTo>
                  <a:lnTo>
                    <a:pt x="3854" y="974"/>
                  </a:lnTo>
                  <a:lnTo>
                    <a:pt x="3868" y="887"/>
                  </a:lnTo>
                  <a:lnTo>
                    <a:pt x="3868" y="800"/>
                  </a:lnTo>
                  <a:lnTo>
                    <a:pt x="3868" y="800"/>
                  </a:lnTo>
                  <a:lnTo>
                    <a:pt x="3868" y="720"/>
                  </a:lnTo>
                  <a:lnTo>
                    <a:pt x="3854" y="639"/>
                  </a:lnTo>
                  <a:lnTo>
                    <a:pt x="3840" y="559"/>
                  </a:lnTo>
                  <a:lnTo>
                    <a:pt x="3811" y="487"/>
                  </a:lnTo>
                  <a:lnTo>
                    <a:pt x="3775" y="422"/>
                  </a:lnTo>
                  <a:lnTo>
                    <a:pt x="3738" y="349"/>
                  </a:lnTo>
                  <a:lnTo>
                    <a:pt x="3687" y="291"/>
                  </a:lnTo>
                  <a:lnTo>
                    <a:pt x="3636" y="233"/>
                  </a:lnTo>
                  <a:lnTo>
                    <a:pt x="3585" y="182"/>
                  </a:lnTo>
                  <a:lnTo>
                    <a:pt x="3520" y="138"/>
                  </a:lnTo>
                  <a:lnTo>
                    <a:pt x="3455" y="95"/>
                  </a:lnTo>
                  <a:lnTo>
                    <a:pt x="3390" y="66"/>
                  </a:lnTo>
                  <a:lnTo>
                    <a:pt x="3310" y="36"/>
                  </a:lnTo>
                  <a:lnTo>
                    <a:pt x="3237" y="15"/>
                  </a:lnTo>
                  <a:lnTo>
                    <a:pt x="3158" y="7"/>
                  </a:lnTo>
                  <a:lnTo>
                    <a:pt x="307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6" y="146"/>
                  </a:lnTo>
                  <a:lnTo>
                    <a:pt x="290" y="284"/>
                  </a:lnTo>
                  <a:lnTo>
                    <a:pt x="436" y="407"/>
                  </a:lnTo>
                  <a:lnTo>
                    <a:pt x="581" y="531"/>
                  </a:lnTo>
                  <a:lnTo>
                    <a:pt x="719" y="639"/>
                  </a:lnTo>
                  <a:lnTo>
                    <a:pt x="864" y="741"/>
                  </a:lnTo>
                  <a:lnTo>
                    <a:pt x="1002" y="843"/>
                  </a:lnTo>
                  <a:lnTo>
                    <a:pt x="1133" y="930"/>
                  </a:lnTo>
                  <a:lnTo>
                    <a:pt x="1270" y="1010"/>
                  </a:lnTo>
                  <a:lnTo>
                    <a:pt x="1401" y="1083"/>
                  </a:lnTo>
                  <a:lnTo>
                    <a:pt x="1655" y="1221"/>
                  </a:lnTo>
                  <a:lnTo>
                    <a:pt x="1895" y="1323"/>
                  </a:lnTo>
                  <a:lnTo>
                    <a:pt x="2127" y="1410"/>
                  </a:lnTo>
                  <a:lnTo>
                    <a:pt x="2127" y="1410"/>
                  </a:lnTo>
                  <a:lnTo>
                    <a:pt x="1895" y="1497"/>
                  </a:lnTo>
                  <a:lnTo>
                    <a:pt x="1655" y="1606"/>
                  </a:lnTo>
                  <a:lnTo>
                    <a:pt x="1401" y="1736"/>
                  </a:lnTo>
                  <a:lnTo>
                    <a:pt x="1270" y="1809"/>
                  </a:lnTo>
                  <a:lnTo>
                    <a:pt x="1133" y="1889"/>
                  </a:lnTo>
                  <a:lnTo>
                    <a:pt x="1002" y="1983"/>
                  </a:lnTo>
                  <a:lnTo>
                    <a:pt x="864" y="2078"/>
                  </a:lnTo>
                  <a:lnTo>
                    <a:pt x="719" y="2180"/>
                  </a:lnTo>
                  <a:lnTo>
                    <a:pt x="581" y="2288"/>
                  </a:lnTo>
                  <a:lnTo>
                    <a:pt x="436" y="2412"/>
                  </a:lnTo>
                  <a:lnTo>
                    <a:pt x="290" y="2535"/>
                  </a:lnTo>
                  <a:lnTo>
                    <a:pt x="146" y="2672"/>
                  </a:lnTo>
                  <a:lnTo>
                    <a:pt x="0" y="2818"/>
                  </a:lnTo>
                  <a:lnTo>
                    <a:pt x="3078" y="2818"/>
                  </a:lnTo>
                  <a:lnTo>
                    <a:pt x="3078" y="2818"/>
                  </a:lnTo>
                  <a:lnTo>
                    <a:pt x="3158" y="2818"/>
                  </a:lnTo>
                  <a:lnTo>
                    <a:pt x="3237" y="2803"/>
                  </a:lnTo>
                  <a:lnTo>
                    <a:pt x="3310" y="2782"/>
                  </a:lnTo>
                  <a:lnTo>
                    <a:pt x="3390" y="2760"/>
                  </a:lnTo>
                  <a:lnTo>
                    <a:pt x="3455" y="2723"/>
                  </a:lnTo>
                  <a:lnTo>
                    <a:pt x="3520" y="2680"/>
                  </a:lnTo>
                  <a:lnTo>
                    <a:pt x="3585" y="2636"/>
                  </a:lnTo>
                  <a:lnTo>
                    <a:pt x="3636" y="2585"/>
                  </a:lnTo>
                  <a:lnTo>
                    <a:pt x="3687" y="2529"/>
                  </a:lnTo>
                  <a:lnTo>
                    <a:pt x="3738" y="2470"/>
                  </a:lnTo>
                  <a:lnTo>
                    <a:pt x="3775" y="2404"/>
                  </a:lnTo>
                  <a:lnTo>
                    <a:pt x="3811" y="2332"/>
                  </a:lnTo>
                  <a:lnTo>
                    <a:pt x="3840" y="2260"/>
                  </a:lnTo>
                  <a:lnTo>
                    <a:pt x="3854" y="2187"/>
                  </a:lnTo>
                  <a:lnTo>
                    <a:pt x="3868" y="2107"/>
                  </a:lnTo>
                  <a:lnTo>
                    <a:pt x="3868" y="2027"/>
                  </a:lnTo>
                  <a:lnTo>
                    <a:pt x="3868" y="2027"/>
                  </a:lnTo>
                  <a:lnTo>
                    <a:pt x="3868" y="1932"/>
                  </a:lnTo>
                  <a:lnTo>
                    <a:pt x="3854" y="1845"/>
                  </a:lnTo>
                  <a:lnTo>
                    <a:pt x="3825" y="1758"/>
                  </a:lnTo>
                  <a:lnTo>
                    <a:pt x="3796" y="1678"/>
                  </a:lnTo>
                  <a:lnTo>
                    <a:pt x="3752" y="1606"/>
                  </a:lnTo>
                  <a:lnTo>
                    <a:pt x="3701" y="1533"/>
                  </a:lnTo>
                  <a:lnTo>
                    <a:pt x="3644" y="1467"/>
                  </a:lnTo>
                  <a:lnTo>
                    <a:pt x="3585" y="1410"/>
                  </a:lnTo>
                  <a:close/>
                  <a:moveTo>
                    <a:pt x="3034" y="2390"/>
                  </a:moveTo>
                  <a:lnTo>
                    <a:pt x="1198" y="2390"/>
                  </a:lnTo>
                  <a:lnTo>
                    <a:pt x="1198" y="2390"/>
                  </a:lnTo>
                  <a:lnTo>
                    <a:pt x="1452" y="2216"/>
                  </a:lnTo>
                  <a:lnTo>
                    <a:pt x="1706" y="2070"/>
                  </a:lnTo>
                  <a:lnTo>
                    <a:pt x="1946" y="1940"/>
                  </a:lnTo>
                  <a:lnTo>
                    <a:pt x="2062" y="1889"/>
                  </a:lnTo>
                  <a:lnTo>
                    <a:pt x="2178" y="1838"/>
                  </a:lnTo>
                  <a:lnTo>
                    <a:pt x="2294" y="1795"/>
                  </a:lnTo>
                  <a:lnTo>
                    <a:pt x="2402" y="1758"/>
                  </a:lnTo>
                  <a:lnTo>
                    <a:pt x="2512" y="1729"/>
                  </a:lnTo>
                  <a:lnTo>
                    <a:pt x="2620" y="1708"/>
                  </a:lnTo>
                  <a:lnTo>
                    <a:pt x="2729" y="1685"/>
                  </a:lnTo>
                  <a:lnTo>
                    <a:pt x="2831" y="1671"/>
                  </a:lnTo>
                  <a:lnTo>
                    <a:pt x="2940" y="1664"/>
                  </a:lnTo>
                  <a:lnTo>
                    <a:pt x="3034" y="1657"/>
                  </a:lnTo>
                  <a:lnTo>
                    <a:pt x="3034" y="1657"/>
                  </a:lnTo>
                  <a:lnTo>
                    <a:pt x="3114" y="1664"/>
                  </a:lnTo>
                  <a:lnTo>
                    <a:pt x="3179" y="1685"/>
                  </a:lnTo>
                  <a:lnTo>
                    <a:pt x="3237" y="1722"/>
                  </a:lnTo>
                  <a:lnTo>
                    <a:pt x="3295" y="1765"/>
                  </a:lnTo>
                  <a:lnTo>
                    <a:pt x="3339" y="1824"/>
                  </a:lnTo>
                  <a:lnTo>
                    <a:pt x="3376" y="1882"/>
                  </a:lnTo>
                  <a:lnTo>
                    <a:pt x="3397" y="1954"/>
                  </a:lnTo>
                  <a:lnTo>
                    <a:pt x="3404" y="2027"/>
                  </a:lnTo>
                  <a:lnTo>
                    <a:pt x="3404" y="2027"/>
                  </a:lnTo>
                  <a:lnTo>
                    <a:pt x="3397" y="2100"/>
                  </a:lnTo>
                  <a:lnTo>
                    <a:pt x="3376" y="2165"/>
                  </a:lnTo>
                  <a:lnTo>
                    <a:pt x="3339" y="2231"/>
                  </a:lnTo>
                  <a:lnTo>
                    <a:pt x="3295" y="2281"/>
                  </a:lnTo>
                  <a:lnTo>
                    <a:pt x="3237" y="2325"/>
                  </a:lnTo>
                  <a:lnTo>
                    <a:pt x="3179" y="2361"/>
                  </a:lnTo>
                  <a:lnTo>
                    <a:pt x="3114" y="2383"/>
                  </a:lnTo>
                  <a:lnTo>
                    <a:pt x="3034" y="2390"/>
                  </a:lnTo>
                  <a:close/>
                  <a:moveTo>
                    <a:pt x="3034" y="1162"/>
                  </a:moveTo>
                  <a:lnTo>
                    <a:pt x="3034" y="1162"/>
                  </a:lnTo>
                  <a:lnTo>
                    <a:pt x="2940" y="1162"/>
                  </a:lnTo>
                  <a:lnTo>
                    <a:pt x="2831" y="1148"/>
                  </a:lnTo>
                  <a:lnTo>
                    <a:pt x="2729" y="1134"/>
                  </a:lnTo>
                  <a:lnTo>
                    <a:pt x="2620" y="1119"/>
                  </a:lnTo>
                  <a:lnTo>
                    <a:pt x="2512" y="1090"/>
                  </a:lnTo>
                  <a:lnTo>
                    <a:pt x="2402" y="1061"/>
                  </a:lnTo>
                  <a:lnTo>
                    <a:pt x="2294" y="1025"/>
                  </a:lnTo>
                  <a:lnTo>
                    <a:pt x="2178" y="981"/>
                  </a:lnTo>
                  <a:lnTo>
                    <a:pt x="2062" y="930"/>
                  </a:lnTo>
                  <a:lnTo>
                    <a:pt x="1946" y="879"/>
                  </a:lnTo>
                  <a:lnTo>
                    <a:pt x="1706" y="756"/>
                  </a:lnTo>
                  <a:lnTo>
                    <a:pt x="1452" y="603"/>
                  </a:lnTo>
                  <a:lnTo>
                    <a:pt x="1198" y="436"/>
                  </a:lnTo>
                  <a:lnTo>
                    <a:pt x="3034" y="436"/>
                  </a:lnTo>
                  <a:lnTo>
                    <a:pt x="3034" y="436"/>
                  </a:lnTo>
                  <a:lnTo>
                    <a:pt x="3114" y="443"/>
                  </a:lnTo>
                  <a:lnTo>
                    <a:pt x="3179" y="458"/>
                  </a:lnTo>
                  <a:lnTo>
                    <a:pt x="3237" y="494"/>
                  </a:lnTo>
                  <a:lnTo>
                    <a:pt x="3295" y="538"/>
                  </a:lnTo>
                  <a:lnTo>
                    <a:pt x="3339" y="596"/>
                  </a:lnTo>
                  <a:lnTo>
                    <a:pt x="3376" y="654"/>
                  </a:lnTo>
                  <a:lnTo>
                    <a:pt x="3397" y="726"/>
                  </a:lnTo>
                  <a:lnTo>
                    <a:pt x="3404" y="800"/>
                  </a:lnTo>
                  <a:lnTo>
                    <a:pt x="3404" y="800"/>
                  </a:lnTo>
                  <a:lnTo>
                    <a:pt x="3397" y="872"/>
                  </a:lnTo>
                  <a:lnTo>
                    <a:pt x="3376" y="938"/>
                  </a:lnTo>
                  <a:lnTo>
                    <a:pt x="3339" y="1003"/>
                  </a:lnTo>
                  <a:lnTo>
                    <a:pt x="3295" y="1054"/>
                  </a:lnTo>
                  <a:lnTo>
                    <a:pt x="3237" y="1097"/>
                  </a:lnTo>
                  <a:lnTo>
                    <a:pt x="3179" y="1134"/>
                  </a:lnTo>
                  <a:lnTo>
                    <a:pt x="3114" y="1155"/>
                  </a:lnTo>
                  <a:lnTo>
                    <a:pt x="3034" y="116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</p:grpSp>
      <p:sp>
        <p:nvSpPr>
          <p:cNvPr id="10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6358771" y="6541471"/>
            <a:ext cx="5320861" cy="137980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marL="0" marR="0" indent="0" algn="r" defTabSz="12189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33" cap="none" spc="-27" baseline="0">
                <a:solidFill>
                  <a:schemeClr val="bg1">
                    <a:alpha val="75000"/>
                  </a:schemeClr>
                </a:solidFill>
                <a:latin typeface="Dual 400" panose="02000603000000020004" pitchFamily="2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42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 bwMode="gray">
          <a:xfrm>
            <a:off x="938784" y="2438400"/>
            <a:ext cx="9201264" cy="756027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lang="en-US" sz="5333" b="0" i="0" spc="0" dirty="0">
                <a:solidFill>
                  <a:schemeClr val="bg1"/>
                </a:solidFill>
                <a:latin typeface="Dual 400" panose="02000603000000020004" pitchFamily="2" charset="0"/>
                <a:ea typeface="+mn-ea"/>
                <a:cs typeface="Dual 400" panose="02000603000000020004" pitchFamily="2" charset="0"/>
              </a:defRPr>
            </a:lvl1pPr>
          </a:lstStyle>
          <a:p>
            <a:pPr marL="0" lvl="0" defTabSz="1218996"/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 bwMode="gray">
          <a:xfrm>
            <a:off x="10020630" y="549297"/>
            <a:ext cx="1717225" cy="329976"/>
            <a:chOff x="12700" y="2816225"/>
            <a:chExt cx="10079038" cy="1936750"/>
          </a:xfrm>
          <a:solidFill>
            <a:schemeClr val="bg1"/>
          </a:solidFill>
        </p:grpSpPr>
        <p:sp>
          <p:nvSpPr>
            <p:cNvPr id="20" name="Freeform 1"/>
            <p:cNvSpPr>
              <a:spLocks noChangeArrowheads="1"/>
            </p:cNvSpPr>
            <p:nvPr/>
          </p:nvSpPr>
          <p:spPr bwMode="gray">
            <a:xfrm>
              <a:off x="12700" y="3257550"/>
              <a:ext cx="1096963" cy="1473200"/>
            </a:xfrm>
            <a:custGeom>
              <a:avLst/>
              <a:gdLst>
                <a:gd name="T0" fmla="*/ 1589 w 3049"/>
                <a:gd name="T1" fmla="*/ 0 h 4091"/>
                <a:gd name="T2" fmla="*/ 1996 w 3049"/>
                <a:gd name="T3" fmla="*/ 23 h 4091"/>
                <a:gd name="T4" fmla="*/ 2294 w 3049"/>
                <a:gd name="T5" fmla="*/ 95 h 4091"/>
                <a:gd name="T6" fmla="*/ 2503 w 3049"/>
                <a:gd name="T7" fmla="*/ 212 h 4091"/>
                <a:gd name="T8" fmla="*/ 2693 w 3049"/>
                <a:gd name="T9" fmla="*/ 393 h 4091"/>
                <a:gd name="T10" fmla="*/ 2809 w 3049"/>
                <a:gd name="T11" fmla="*/ 567 h 4091"/>
                <a:gd name="T12" fmla="*/ 2896 w 3049"/>
                <a:gd name="T13" fmla="*/ 821 h 4091"/>
                <a:gd name="T14" fmla="*/ 2917 w 3049"/>
                <a:gd name="T15" fmla="*/ 1061 h 4091"/>
                <a:gd name="T16" fmla="*/ 2910 w 3049"/>
                <a:gd name="T17" fmla="*/ 1228 h 4091"/>
                <a:gd name="T18" fmla="*/ 2860 w 3049"/>
                <a:gd name="T19" fmla="*/ 1424 h 4091"/>
                <a:gd name="T20" fmla="*/ 2736 w 3049"/>
                <a:gd name="T21" fmla="*/ 1641 h 4091"/>
                <a:gd name="T22" fmla="*/ 2518 w 3049"/>
                <a:gd name="T23" fmla="*/ 1838 h 4091"/>
                <a:gd name="T24" fmla="*/ 2178 w 3049"/>
                <a:gd name="T25" fmla="*/ 1976 h 4091"/>
                <a:gd name="T26" fmla="*/ 2395 w 3049"/>
                <a:gd name="T27" fmla="*/ 2026 h 4091"/>
                <a:gd name="T28" fmla="*/ 2649 w 3049"/>
                <a:gd name="T29" fmla="*/ 2157 h 4091"/>
                <a:gd name="T30" fmla="*/ 2816 w 3049"/>
                <a:gd name="T31" fmla="*/ 2303 h 4091"/>
                <a:gd name="T32" fmla="*/ 2976 w 3049"/>
                <a:gd name="T33" fmla="*/ 2564 h 4091"/>
                <a:gd name="T34" fmla="*/ 3041 w 3049"/>
                <a:gd name="T35" fmla="*/ 2826 h 4091"/>
                <a:gd name="T36" fmla="*/ 3048 w 3049"/>
                <a:gd name="T37" fmla="*/ 2970 h 4091"/>
                <a:gd name="T38" fmla="*/ 3005 w 3049"/>
                <a:gd name="T39" fmla="*/ 3313 h 4091"/>
                <a:gd name="T40" fmla="*/ 2860 w 3049"/>
                <a:gd name="T41" fmla="*/ 3624 h 4091"/>
                <a:gd name="T42" fmla="*/ 2722 w 3049"/>
                <a:gd name="T43" fmla="*/ 3791 h 4091"/>
                <a:gd name="T44" fmla="*/ 2366 w 3049"/>
                <a:gd name="T45" fmla="*/ 4003 h 4091"/>
                <a:gd name="T46" fmla="*/ 2017 w 3049"/>
                <a:gd name="T47" fmla="*/ 4083 h 4091"/>
                <a:gd name="T48" fmla="*/ 0 w 3049"/>
                <a:gd name="T49" fmla="*/ 4090 h 4091"/>
                <a:gd name="T50" fmla="*/ 1597 w 3049"/>
                <a:gd name="T51" fmla="*/ 1722 h 4091"/>
                <a:gd name="T52" fmla="*/ 1728 w 3049"/>
                <a:gd name="T53" fmla="*/ 1714 h 4091"/>
                <a:gd name="T54" fmla="*/ 1894 w 3049"/>
                <a:gd name="T55" fmla="*/ 1656 h 4091"/>
                <a:gd name="T56" fmla="*/ 2025 w 3049"/>
                <a:gd name="T57" fmla="*/ 1561 h 4091"/>
                <a:gd name="T58" fmla="*/ 2127 w 3049"/>
                <a:gd name="T59" fmla="*/ 1424 h 4091"/>
                <a:gd name="T60" fmla="*/ 2178 w 3049"/>
                <a:gd name="T61" fmla="*/ 1257 h 4091"/>
                <a:gd name="T62" fmla="*/ 2192 w 3049"/>
                <a:gd name="T63" fmla="*/ 1126 h 4091"/>
                <a:gd name="T64" fmla="*/ 2148 w 3049"/>
                <a:gd name="T65" fmla="*/ 902 h 4091"/>
                <a:gd name="T66" fmla="*/ 2039 w 3049"/>
                <a:gd name="T67" fmla="*/ 741 h 4091"/>
                <a:gd name="T68" fmla="*/ 1894 w 3049"/>
                <a:gd name="T69" fmla="*/ 647 h 4091"/>
                <a:gd name="T70" fmla="*/ 1654 w 3049"/>
                <a:gd name="T71" fmla="*/ 589 h 4091"/>
                <a:gd name="T72" fmla="*/ 697 w 3049"/>
                <a:gd name="T73" fmla="*/ 1722 h 4091"/>
                <a:gd name="T74" fmla="*/ 1654 w 3049"/>
                <a:gd name="T75" fmla="*/ 3480 h 4091"/>
                <a:gd name="T76" fmla="*/ 1851 w 3049"/>
                <a:gd name="T77" fmla="*/ 3457 h 4091"/>
                <a:gd name="T78" fmla="*/ 2025 w 3049"/>
                <a:gd name="T79" fmla="*/ 3392 h 4091"/>
                <a:gd name="T80" fmla="*/ 2163 w 3049"/>
                <a:gd name="T81" fmla="*/ 3283 h 4091"/>
                <a:gd name="T82" fmla="*/ 2250 w 3049"/>
                <a:gd name="T83" fmla="*/ 3138 h 4091"/>
                <a:gd name="T84" fmla="*/ 2300 w 3049"/>
                <a:gd name="T85" fmla="*/ 2956 h 4091"/>
                <a:gd name="T86" fmla="*/ 2300 w 3049"/>
                <a:gd name="T87" fmla="*/ 2826 h 4091"/>
                <a:gd name="T88" fmla="*/ 2258 w 3049"/>
                <a:gd name="T89" fmla="*/ 2659 h 4091"/>
                <a:gd name="T90" fmla="*/ 2170 w 3049"/>
                <a:gd name="T91" fmla="*/ 2513 h 4091"/>
                <a:gd name="T92" fmla="*/ 2032 w 3049"/>
                <a:gd name="T93" fmla="*/ 2405 h 4091"/>
                <a:gd name="T94" fmla="*/ 1865 w 3049"/>
                <a:gd name="T95" fmla="*/ 2331 h 4091"/>
                <a:gd name="T96" fmla="*/ 1654 w 3049"/>
                <a:gd name="T97" fmla="*/ 230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49" h="4091">
                  <a:moveTo>
                    <a:pt x="0" y="0"/>
                  </a:moveTo>
                  <a:lnTo>
                    <a:pt x="1589" y="0"/>
                  </a:lnTo>
                  <a:lnTo>
                    <a:pt x="1589" y="0"/>
                  </a:lnTo>
                  <a:lnTo>
                    <a:pt x="1720" y="0"/>
                  </a:lnTo>
                  <a:lnTo>
                    <a:pt x="1851" y="8"/>
                  </a:lnTo>
                  <a:lnTo>
                    <a:pt x="1996" y="23"/>
                  </a:lnTo>
                  <a:lnTo>
                    <a:pt x="2141" y="44"/>
                  </a:lnTo>
                  <a:lnTo>
                    <a:pt x="2220" y="66"/>
                  </a:lnTo>
                  <a:lnTo>
                    <a:pt x="2294" y="95"/>
                  </a:lnTo>
                  <a:lnTo>
                    <a:pt x="2366" y="125"/>
                  </a:lnTo>
                  <a:lnTo>
                    <a:pt x="2431" y="168"/>
                  </a:lnTo>
                  <a:lnTo>
                    <a:pt x="2503" y="212"/>
                  </a:lnTo>
                  <a:lnTo>
                    <a:pt x="2569" y="262"/>
                  </a:lnTo>
                  <a:lnTo>
                    <a:pt x="2634" y="320"/>
                  </a:lnTo>
                  <a:lnTo>
                    <a:pt x="2693" y="393"/>
                  </a:lnTo>
                  <a:lnTo>
                    <a:pt x="2693" y="393"/>
                  </a:lnTo>
                  <a:lnTo>
                    <a:pt x="2758" y="480"/>
                  </a:lnTo>
                  <a:lnTo>
                    <a:pt x="2809" y="567"/>
                  </a:lnTo>
                  <a:lnTo>
                    <a:pt x="2845" y="654"/>
                  </a:lnTo>
                  <a:lnTo>
                    <a:pt x="2874" y="741"/>
                  </a:lnTo>
                  <a:lnTo>
                    <a:pt x="2896" y="821"/>
                  </a:lnTo>
                  <a:lnTo>
                    <a:pt x="2910" y="908"/>
                  </a:lnTo>
                  <a:lnTo>
                    <a:pt x="2917" y="989"/>
                  </a:lnTo>
                  <a:lnTo>
                    <a:pt x="2917" y="1061"/>
                  </a:lnTo>
                  <a:lnTo>
                    <a:pt x="2917" y="1061"/>
                  </a:lnTo>
                  <a:lnTo>
                    <a:pt x="2917" y="1126"/>
                  </a:lnTo>
                  <a:lnTo>
                    <a:pt x="2910" y="1228"/>
                  </a:lnTo>
                  <a:lnTo>
                    <a:pt x="2896" y="1293"/>
                  </a:lnTo>
                  <a:lnTo>
                    <a:pt x="2881" y="1359"/>
                  </a:lnTo>
                  <a:lnTo>
                    <a:pt x="2860" y="1424"/>
                  </a:lnTo>
                  <a:lnTo>
                    <a:pt x="2824" y="1496"/>
                  </a:lnTo>
                  <a:lnTo>
                    <a:pt x="2787" y="1569"/>
                  </a:lnTo>
                  <a:lnTo>
                    <a:pt x="2736" y="1641"/>
                  </a:lnTo>
                  <a:lnTo>
                    <a:pt x="2678" y="1707"/>
                  </a:lnTo>
                  <a:lnTo>
                    <a:pt x="2606" y="1772"/>
                  </a:lnTo>
                  <a:lnTo>
                    <a:pt x="2518" y="1838"/>
                  </a:lnTo>
                  <a:lnTo>
                    <a:pt x="2424" y="1889"/>
                  </a:lnTo>
                  <a:lnTo>
                    <a:pt x="2308" y="1939"/>
                  </a:lnTo>
                  <a:lnTo>
                    <a:pt x="2178" y="1976"/>
                  </a:lnTo>
                  <a:lnTo>
                    <a:pt x="2178" y="1976"/>
                  </a:lnTo>
                  <a:lnTo>
                    <a:pt x="2315" y="2005"/>
                  </a:lnTo>
                  <a:lnTo>
                    <a:pt x="2395" y="2026"/>
                  </a:lnTo>
                  <a:lnTo>
                    <a:pt x="2482" y="2063"/>
                  </a:lnTo>
                  <a:lnTo>
                    <a:pt x="2562" y="2099"/>
                  </a:lnTo>
                  <a:lnTo>
                    <a:pt x="2649" y="2157"/>
                  </a:lnTo>
                  <a:lnTo>
                    <a:pt x="2736" y="2223"/>
                  </a:lnTo>
                  <a:lnTo>
                    <a:pt x="2816" y="2303"/>
                  </a:lnTo>
                  <a:lnTo>
                    <a:pt x="2816" y="2303"/>
                  </a:lnTo>
                  <a:lnTo>
                    <a:pt x="2881" y="2390"/>
                  </a:lnTo>
                  <a:lnTo>
                    <a:pt x="2932" y="2477"/>
                  </a:lnTo>
                  <a:lnTo>
                    <a:pt x="2976" y="2564"/>
                  </a:lnTo>
                  <a:lnTo>
                    <a:pt x="3005" y="2659"/>
                  </a:lnTo>
                  <a:lnTo>
                    <a:pt x="3027" y="2739"/>
                  </a:lnTo>
                  <a:lnTo>
                    <a:pt x="3041" y="2826"/>
                  </a:lnTo>
                  <a:lnTo>
                    <a:pt x="3048" y="2898"/>
                  </a:lnTo>
                  <a:lnTo>
                    <a:pt x="3048" y="2970"/>
                  </a:lnTo>
                  <a:lnTo>
                    <a:pt x="3048" y="2970"/>
                  </a:lnTo>
                  <a:lnTo>
                    <a:pt x="3041" y="3087"/>
                  </a:lnTo>
                  <a:lnTo>
                    <a:pt x="3027" y="3196"/>
                  </a:lnTo>
                  <a:lnTo>
                    <a:pt x="3005" y="3313"/>
                  </a:lnTo>
                  <a:lnTo>
                    <a:pt x="2961" y="3421"/>
                  </a:lnTo>
                  <a:lnTo>
                    <a:pt x="2917" y="3531"/>
                  </a:lnTo>
                  <a:lnTo>
                    <a:pt x="2860" y="3624"/>
                  </a:lnTo>
                  <a:lnTo>
                    <a:pt x="2794" y="3712"/>
                  </a:lnTo>
                  <a:lnTo>
                    <a:pt x="2722" y="3791"/>
                  </a:lnTo>
                  <a:lnTo>
                    <a:pt x="2722" y="3791"/>
                  </a:lnTo>
                  <a:lnTo>
                    <a:pt x="2598" y="3879"/>
                  </a:lnTo>
                  <a:lnTo>
                    <a:pt x="2482" y="3944"/>
                  </a:lnTo>
                  <a:lnTo>
                    <a:pt x="2366" y="4003"/>
                  </a:lnTo>
                  <a:lnTo>
                    <a:pt x="2250" y="4039"/>
                  </a:lnTo>
                  <a:lnTo>
                    <a:pt x="2134" y="4068"/>
                  </a:lnTo>
                  <a:lnTo>
                    <a:pt x="2017" y="4083"/>
                  </a:lnTo>
                  <a:lnTo>
                    <a:pt x="1901" y="4090"/>
                  </a:lnTo>
                  <a:lnTo>
                    <a:pt x="1785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697" y="1722"/>
                  </a:moveTo>
                  <a:lnTo>
                    <a:pt x="1597" y="1722"/>
                  </a:lnTo>
                  <a:lnTo>
                    <a:pt x="1597" y="1722"/>
                  </a:lnTo>
                  <a:lnTo>
                    <a:pt x="1662" y="1722"/>
                  </a:lnTo>
                  <a:lnTo>
                    <a:pt x="1728" y="1714"/>
                  </a:lnTo>
                  <a:lnTo>
                    <a:pt x="1785" y="1700"/>
                  </a:lnTo>
                  <a:lnTo>
                    <a:pt x="1836" y="1678"/>
                  </a:lnTo>
                  <a:lnTo>
                    <a:pt x="1894" y="1656"/>
                  </a:lnTo>
                  <a:lnTo>
                    <a:pt x="1937" y="1627"/>
                  </a:lnTo>
                  <a:lnTo>
                    <a:pt x="1988" y="1598"/>
                  </a:lnTo>
                  <a:lnTo>
                    <a:pt x="2025" y="1561"/>
                  </a:lnTo>
                  <a:lnTo>
                    <a:pt x="2061" y="1518"/>
                  </a:lnTo>
                  <a:lnTo>
                    <a:pt x="2097" y="1474"/>
                  </a:lnTo>
                  <a:lnTo>
                    <a:pt x="2127" y="1424"/>
                  </a:lnTo>
                  <a:lnTo>
                    <a:pt x="2148" y="1374"/>
                  </a:lnTo>
                  <a:lnTo>
                    <a:pt x="2170" y="1316"/>
                  </a:lnTo>
                  <a:lnTo>
                    <a:pt x="2178" y="1257"/>
                  </a:lnTo>
                  <a:lnTo>
                    <a:pt x="2192" y="1192"/>
                  </a:lnTo>
                  <a:lnTo>
                    <a:pt x="2192" y="1126"/>
                  </a:lnTo>
                  <a:lnTo>
                    <a:pt x="2192" y="1126"/>
                  </a:lnTo>
                  <a:lnTo>
                    <a:pt x="2184" y="1039"/>
                  </a:lnTo>
                  <a:lnTo>
                    <a:pt x="2170" y="967"/>
                  </a:lnTo>
                  <a:lnTo>
                    <a:pt x="2148" y="902"/>
                  </a:lnTo>
                  <a:lnTo>
                    <a:pt x="2119" y="843"/>
                  </a:lnTo>
                  <a:lnTo>
                    <a:pt x="2083" y="792"/>
                  </a:lnTo>
                  <a:lnTo>
                    <a:pt x="2039" y="741"/>
                  </a:lnTo>
                  <a:lnTo>
                    <a:pt x="1996" y="705"/>
                  </a:lnTo>
                  <a:lnTo>
                    <a:pt x="1945" y="676"/>
                  </a:lnTo>
                  <a:lnTo>
                    <a:pt x="1894" y="647"/>
                  </a:lnTo>
                  <a:lnTo>
                    <a:pt x="1844" y="625"/>
                  </a:lnTo>
                  <a:lnTo>
                    <a:pt x="1742" y="597"/>
                  </a:lnTo>
                  <a:lnTo>
                    <a:pt x="1654" y="589"/>
                  </a:lnTo>
                  <a:lnTo>
                    <a:pt x="1575" y="582"/>
                  </a:lnTo>
                  <a:lnTo>
                    <a:pt x="697" y="582"/>
                  </a:lnTo>
                  <a:lnTo>
                    <a:pt x="697" y="1722"/>
                  </a:lnTo>
                  <a:close/>
                  <a:moveTo>
                    <a:pt x="697" y="3480"/>
                  </a:moveTo>
                  <a:lnTo>
                    <a:pt x="1654" y="3480"/>
                  </a:lnTo>
                  <a:lnTo>
                    <a:pt x="1654" y="3480"/>
                  </a:lnTo>
                  <a:lnTo>
                    <a:pt x="1720" y="3472"/>
                  </a:lnTo>
                  <a:lnTo>
                    <a:pt x="1785" y="3465"/>
                  </a:lnTo>
                  <a:lnTo>
                    <a:pt x="1851" y="3457"/>
                  </a:lnTo>
                  <a:lnTo>
                    <a:pt x="1916" y="3436"/>
                  </a:lnTo>
                  <a:lnTo>
                    <a:pt x="1974" y="3414"/>
                  </a:lnTo>
                  <a:lnTo>
                    <a:pt x="2025" y="3392"/>
                  </a:lnTo>
                  <a:lnTo>
                    <a:pt x="2076" y="3363"/>
                  </a:lnTo>
                  <a:lnTo>
                    <a:pt x="2119" y="3327"/>
                  </a:lnTo>
                  <a:lnTo>
                    <a:pt x="2163" y="3283"/>
                  </a:lnTo>
                  <a:lnTo>
                    <a:pt x="2199" y="3239"/>
                  </a:lnTo>
                  <a:lnTo>
                    <a:pt x="2228" y="3196"/>
                  </a:lnTo>
                  <a:lnTo>
                    <a:pt x="2250" y="3138"/>
                  </a:lnTo>
                  <a:lnTo>
                    <a:pt x="2271" y="3080"/>
                  </a:lnTo>
                  <a:lnTo>
                    <a:pt x="2286" y="3021"/>
                  </a:lnTo>
                  <a:lnTo>
                    <a:pt x="2300" y="2956"/>
                  </a:lnTo>
                  <a:lnTo>
                    <a:pt x="2300" y="2891"/>
                  </a:lnTo>
                  <a:lnTo>
                    <a:pt x="2300" y="2891"/>
                  </a:lnTo>
                  <a:lnTo>
                    <a:pt x="2300" y="2826"/>
                  </a:lnTo>
                  <a:lnTo>
                    <a:pt x="2294" y="2767"/>
                  </a:lnTo>
                  <a:lnTo>
                    <a:pt x="2279" y="2710"/>
                  </a:lnTo>
                  <a:lnTo>
                    <a:pt x="2258" y="2659"/>
                  </a:lnTo>
                  <a:lnTo>
                    <a:pt x="2235" y="2608"/>
                  </a:lnTo>
                  <a:lnTo>
                    <a:pt x="2199" y="2557"/>
                  </a:lnTo>
                  <a:lnTo>
                    <a:pt x="2170" y="2513"/>
                  </a:lnTo>
                  <a:lnTo>
                    <a:pt x="2127" y="2470"/>
                  </a:lnTo>
                  <a:lnTo>
                    <a:pt x="2083" y="2433"/>
                  </a:lnTo>
                  <a:lnTo>
                    <a:pt x="2032" y="2405"/>
                  </a:lnTo>
                  <a:lnTo>
                    <a:pt x="1981" y="2375"/>
                  </a:lnTo>
                  <a:lnTo>
                    <a:pt x="1923" y="2346"/>
                  </a:lnTo>
                  <a:lnTo>
                    <a:pt x="1865" y="2331"/>
                  </a:lnTo>
                  <a:lnTo>
                    <a:pt x="1793" y="2317"/>
                  </a:lnTo>
                  <a:lnTo>
                    <a:pt x="1728" y="2310"/>
                  </a:lnTo>
                  <a:lnTo>
                    <a:pt x="1654" y="2303"/>
                  </a:lnTo>
                  <a:lnTo>
                    <a:pt x="697" y="2303"/>
                  </a:lnTo>
                  <a:lnTo>
                    <a:pt x="697" y="348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21" name="Freeform 2"/>
            <p:cNvSpPr>
              <a:spLocks noChangeArrowheads="1"/>
            </p:cNvSpPr>
            <p:nvPr/>
          </p:nvSpPr>
          <p:spPr bwMode="gray">
            <a:xfrm>
              <a:off x="1227138" y="3257550"/>
              <a:ext cx="1154112" cy="1473200"/>
            </a:xfrm>
            <a:custGeom>
              <a:avLst/>
              <a:gdLst>
                <a:gd name="T0" fmla="*/ 1771 w 3208"/>
                <a:gd name="T1" fmla="*/ 2411 h 4091"/>
                <a:gd name="T2" fmla="*/ 733 w 3208"/>
                <a:gd name="T3" fmla="*/ 4090 h 4091"/>
                <a:gd name="T4" fmla="*/ 0 w 3208"/>
                <a:gd name="T5" fmla="*/ 0 h 4091"/>
                <a:gd name="T6" fmla="*/ 1771 w 3208"/>
                <a:gd name="T7" fmla="*/ 0 h 4091"/>
                <a:gd name="T8" fmla="*/ 2119 w 3208"/>
                <a:gd name="T9" fmla="*/ 15 h 4091"/>
                <a:gd name="T10" fmla="*/ 2402 w 3208"/>
                <a:gd name="T11" fmla="*/ 74 h 4091"/>
                <a:gd name="T12" fmla="*/ 2634 w 3208"/>
                <a:gd name="T13" fmla="*/ 175 h 4091"/>
                <a:gd name="T14" fmla="*/ 2837 w 3208"/>
                <a:gd name="T15" fmla="*/ 320 h 4091"/>
                <a:gd name="T16" fmla="*/ 2910 w 3208"/>
                <a:gd name="T17" fmla="*/ 393 h 4091"/>
                <a:gd name="T18" fmla="*/ 3048 w 3208"/>
                <a:gd name="T19" fmla="*/ 567 h 4091"/>
                <a:gd name="T20" fmla="*/ 3142 w 3208"/>
                <a:gd name="T21" fmla="*/ 785 h 4091"/>
                <a:gd name="T22" fmla="*/ 3200 w 3208"/>
                <a:gd name="T23" fmla="*/ 1054 h 4091"/>
                <a:gd name="T24" fmla="*/ 3207 w 3208"/>
                <a:gd name="T25" fmla="*/ 1200 h 4091"/>
                <a:gd name="T26" fmla="*/ 3186 w 3208"/>
                <a:gd name="T27" fmla="*/ 1461 h 4091"/>
                <a:gd name="T28" fmla="*/ 3120 w 3208"/>
                <a:gd name="T29" fmla="*/ 1678 h 4091"/>
                <a:gd name="T30" fmla="*/ 3026 w 3208"/>
                <a:gd name="T31" fmla="*/ 1859 h 4091"/>
                <a:gd name="T32" fmla="*/ 2917 w 3208"/>
                <a:gd name="T33" fmla="*/ 1997 h 4091"/>
                <a:gd name="T34" fmla="*/ 2794 w 3208"/>
                <a:gd name="T35" fmla="*/ 2107 h 4091"/>
                <a:gd name="T36" fmla="*/ 2670 w 3208"/>
                <a:gd name="T37" fmla="*/ 2187 h 4091"/>
                <a:gd name="T38" fmla="*/ 2467 w 3208"/>
                <a:gd name="T39" fmla="*/ 2288 h 4091"/>
                <a:gd name="T40" fmla="*/ 2409 w 3208"/>
                <a:gd name="T41" fmla="*/ 4090 h 4091"/>
                <a:gd name="T42" fmla="*/ 1654 w 3208"/>
                <a:gd name="T43" fmla="*/ 1823 h 4091"/>
                <a:gd name="T44" fmla="*/ 1792 w 3208"/>
                <a:gd name="T45" fmla="*/ 1816 h 4091"/>
                <a:gd name="T46" fmla="*/ 1996 w 3208"/>
                <a:gd name="T47" fmla="*/ 1779 h 4091"/>
                <a:gd name="T48" fmla="*/ 2126 w 3208"/>
                <a:gd name="T49" fmla="*/ 1728 h 4091"/>
                <a:gd name="T50" fmla="*/ 2235 w 3208"/>
                <a:gd name="T51" fmla="*/ 1656 h 4091"/>
                <a:gd name="T52" fmla="*/ 2330 w 3208"/>
                <a:gd name="T53" fmla="*/ 1561 h 4091"/>
                <a:gd name="T54" fmla="*/ 2395 w 3208"/>
                <a:gd name="T55" fmla="*/ 1439 h 4091"/>
                <a:gd name="T56" fmla="*/ 2438 w 3208"/>
                <a:gd name="T57" fmla="*/ 1279 h 4091"/>
                <a:gd name="T58" fmla="*/ 2438 w 3208"/>
                <a:gd name="T59" fmla="*/ 1192 h 4091"/>
                <a:gd name="T60" fmla="*/ 2431 w 3208"/>
                <a:gd name="T61" fmla="*/ 1076 h 4091"/>
                <a:gd name="T62" fmla="*/ 2402 w 3208"/>
                <a:gd name="T63" fmla="*/ 967 h 4091"/>
                <a:gd name="T64" fmla="*/ 2351 w 3208"/>
                <a:gd name="T65" fmla="*/ 865 h 4091"/>
                <a:gd name="T66" fmla="*/ 2271 w 3208"/>
                <a:gd name="T67" fmla="*/ 771 h 4091"/>
                <a:gd name="T68" fmla="*/ 2177 w 3208"/>
                <a:gd name="T69" fmla="*/ 698 h 4091"/>
                <a:gd name="T70" fmla="*/ 2047 w 3208"/>
                <a:gd name="T71" fmla="*/ 640 h 4091"/>
                <a:gd name="T72" fmla="*/ 1894 w 3208"/>
                <a:gd name="T73" fmla="*/ 603 h 4091"/>
                <a:gd name="T74" fmla="*/ 1720 w 3208"/>
                <a:gd name="T75" fmla="*/ 589 h 4091"/>
                <a:gd name="T76" fmla="*/ 733 w 3208"/>
                <a:gd name="T77" fmla="*/ 182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08" h="4091">
                  <a:moveTo>
                    <a:pt x="2409" y="4090"/>
                  </a:moveTo>
                  <a:lnTo>
                    <a:pt x="1771" y="2411"/>
                  </a:lnTo>
                  <a:lnTo>
                    <a:pt x="733" y="2411"/>
                  </a:lnTo>
                  <a:lnTo>
                    <a:pt x="733" y="4090"/>
                  </a:lnTo>
                  <a:lnTo>
                    <a:pt x="0" y="4090"/>
                  </a:lnTo>
                  <a:lnTo>
                    <a:pt x="0" y="0"/>
                  </a:lnTo>
                  <a:lnTo>
                    <a:pt x="1771" y="0"/>
                  </a:lnTo>
                  <a:lnTo>
                    <a:pt x="1771" y="0"/>
                  </a:lnTo>
                  <a:lnTo>
                    <a:pt x="1952" y="0"/>
                  </a:lnTo>
                  <a:lnTo>
                    <a:pt x="2119" y="15"/>
                  </a:lnTo>
                  <a:lnTo>
                    <a:pt x="2264" y="44"/>
                  </a:lnTo>
                  <a:lnTo>
                    <a:pt x="2402" y="74"/>
                  </a:lnTo>
                  <a:lnTo>
                    <a:pt x="2525" y="117"/>
                  </a:lnTo>
                  <a:lnTo>
                    <a:pt x="2634" y="175"/>
                  </a:lnTo>
                  <a:lnTo>
                    <a:pt x="2743" y="240"/>
                  </a:lnTo>
                  <a:lnTo>
                    <a:pt x="2837" y="320"/>
                  </a:lnTo>
                  <a:lnTo>
                    <a:pt x="2837" y="320"/>
                  </a:lnTo>
                  <a:lnTo>
                    <a:pt x="2910" y="393"/>
                  </a:lnTo>
                  <a:lnTo>
                    <a:pt x="2983" y="480"/>
                  </a:lnTo>
                  <a:lnTo>
                    <a:pt x="3048" y="567"/>
                  </a:lnTo>
                  <a:lnTo>
                    <a:pt x="3099" y="676"/>
                  </a:lnTo>
                  <a:lnTo>
                    <a:pt x="3142" y="785"/>
                  </a:lnTo>
                  <a:lnTo>
                    <a:pt x="3179" y="916"/>
                  </a:lnTo>
                  <a:lnTo>
                    <a:pt x="3200" y="1054"/>
                  </a:lnTo>
                  <a:lnTo>
                    <a:pt x="3207" y="1200"/>
                  </a:lnTo>
                  <a:lnTo>
                    <a:pt x="3207" y="1200"/>
                  </a:lnTo>
                  <a:lnTo>
                    <a:pt x="3200" y="1337"/>
                  </a:lnTo>
                  <a:lnTo>
                    <a:pt x="3186" y="1461"/>
                  </a:lnTo>
                  <a:lnTo>
                    <a:pt x="3157" y="1576"/>
                  </a:lnTo>
                  <a:lnTo>
                    <a:pt x="3120" y="1678"/>
                  </a:lnTo>
                  <a:lnTo>
                    <a:pt x="3077" y="1772"/>
                  </a:lnTo>
                  <a:lnTo>
                    <a:pt x="3026" y="1859"/>
                  </a:lnTo>
                  <a:lnTo>
                    <a:pt x="2975" y="1932"/>
                  </a:lnTo>
                  <a:lnTo>
                    <a:pt x="2917" y="1997"/>
                  </a:lnTo>
                  <a:lnTo>
                    <a:pt x="2859" y="2056"/>
                  </a:lnTo>
                  <a:lnTo>
                    <a:pt x="2794" y="2107"/>
                  </a:lnTo>
                  <a:lnTo>
                    <a:pt x="2736" y="2150"/>
                  </a:lnTo>
                  <a:lnTo>
                    <a:pt x="2670" y="2187"/>
                  </a:lnTo>
                  <a:lnTo>
                    <a:pt x="2562" y="2244"/>
                  </a:lnTo>
                  <a:lnTo>
                    <a:pt x="2467" y="2288"/>
                  </a:lnTo>
                  <a:lnTo>
                    <a:pt x="3186" y="4090"/>
                  </a:lnTo>
                  <a:lnTo>
                    <a:pt x="2409" y="4090"/>
                  </a:lnTo>
                  <a:close/>
                  <a:moveTo>
                    <a:pt x="733" y="1823"/>
                  </a:moveTo>
                  <a:lnTo>
                    <a:pt x="1654" y="1823"/>
                  </a:lnTo>
                  <a:lnTo>
                    <a:pt x="1654" y="1823"/>
                  </a:lnTo>
                  <a:lnTo>
                    <a:pt x="1792" y="1816"/>
                  </a:lnTo>
                  <a:lnTo>
                    <a:pt x="1931" y="1794"/>
                  </a:lnTo>
                  <a:lnTo>
                    <a:pt x="1996" y="1779"/>
                  </a:lnTo>
                  <a:lnTo>
                    <a:pt x="2061" y="1758"/>
                  </a:lnTo>
                  <a:lnTo>
                    <a:pt x="2126" y="1728"/>
                  </a:lnTo>
                  <a:lnTo>
                    <a:pt x="2184" y="1692"/>
                  </a:lnTo>
                  <a:lnTo>
                    <a:pt x="2235" y="1656"/>
                  </a:lnTo>
                  <a:lnTo>
                    <a:pt x="2286" y="1612"/>
                  </a:lnTo>
                  <a:lnTo>
                    <a:pt x="2330" y="1561"/>
                  </a:lnTo>
                  <a:lnTo>
                    <a:pt x="2366" y="1504"/>
                  </a:lnTo>
                  <a:lnTo>
                    <a:pt x="2395" y="1439"/>
                  </a:lnTo>
                  <a:lnTo>
                    <a:pt x="2424" y="1359"/>
                  </a:lnTo>
                  <a:lnTo>
                    <a:pt x="2438" y="1279"/>
                  </a:lnTo>
                  <a:lnTo>
                    <a:pt x="2438" y="1192"/>
                  </a:lnTo>
                  <a:lnTo>
                    <a:pt x="2438" y="1192"/>
                  </a:lnTo>
                  <a:lnTo>
                    <a:pt x="2438" y="1134"/>
                  </a:lnTo>
                  <a:lnTo>
                    <a:pt x="2431" y="1076"/>
                  </a:lnTo>
                  <a:lnTo>
                    <a:pt x="2417" y="1018"/>
                  </a:lnTo>
                  <a:lnTo>
                    <a:pt x="2402" y="967"/>
                  </a:lnTo>
                  <a:lnTo>
                    <a:pt x="2381" y="916"/>
                  </a:lnTo>
                  <a:lnTo>
                    <a:pt x="2351" y="865"/>
                  </a:lnTo>
                  <a:lnTo>
                    <a:pt x="2315" y="815"/>
                  </a:lnTo>
                  <a:lnTo>
                    <a:pt x="2271" y="771"/>
                  </a:lnTo>
                  <a:lnTo>
                    <a:pt x="2228" y="734"/>
                  </a:lnTo>
                  <a:lnTo>
                    <a:pt x="2177" y="698"/>
                  </a:lnTo>
                  <a:lnTo>
                    <a:pt x="2112" y="669"/>
                  </a:lnTo>
                  <a:lnTo>
                    <a:pt x="2047" y="640"/>
                  </a:lnTo>
                  <a:lnTo>
                    <a:pt x="1974" y="618"/>
                  </a:lnTo>
                  <a:lnTo>
                    <a:pt x="1894" y="603"/>
                  </a:lnTo>
                  <a:lnTo>
                    <a:pt x="1807" y="589"/>
                  </a:lnTo>
                  <a:lnTo>
                    <a:pt x="1720" y="589"/>
                  </a:lnTo>
                  <a:lnTo>
                    <a:pt x="733" y="589"/>
                  </a:lnTo>
                  <a:lnTo>
                    <a:pt x="733" y="182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22" name="Freeform 3"/>
            <p:cNvSpPr>
              <a:spLocks noChangeArrowheads="1"/>
            </p:cNvSpPr>
            <p:nvPr/>
          </p:nvSpPr>
          <p:spPr bwMode="gray">
            <a:xfrm>
              <a:off x="2436813" y="3233738"/>
              <a:ext cx="1250950" cy="1519237"/>
            </a:xfrm>
            <a:custGeom>
              <a:avLst/>
              <a:gdLst>
                <a:gd name="T0" fmla="*/ 1488 w 3477"/>
                <a:gd name="T1" fmla="*/ 4205 h 4221"/>
                <a:gd name="T2" fmla="*/ 1082 w 3477"/>
                <a:gd name="T3" fmla="*/ 4097 h 4221"/>
                <a:gd name="T4" fmla="*/ 755 w 3477"/>
                <a:gd name="T5" fmla="*/ 3907 h 4221"/>
                <a:gd name="T6" fmla="*/ 487 w 3477"/>
                <a:gd name="T7" fmla="*/ 3653 h 4221"/>
                <a:gd name="T8" fmla="*/ 284 w 3477"/>
                <a:gd name="T9" fmla="*/ 3341 h 4221"/>
                <a:gd name="T10" fmla="*/ 51 w 3477"/>
                <a:gd name="T11" fmla="*/ 2637 h 4221"/>
                <a:gd name="T12" fmla="*/ 0 w 3477"/>
                <a:gd name="T13" fmla="*/ 2091 h 4221"/>
                <a:gd name="T14" fmla="*/ 117 w 3477"/>
                <a:gd name="T15" fmla="*/ 1301 h 4221"/>
                <a:gd name="T16" fmla="*/ 400 w 3477"/>
                <a:gd name="T17" fmla="*/ 705 h 4221"/>
                <a:gd name="T18" fmla="*/ 632 w 3477"/>
                <a:gd name="T19" fmla="*/ 436 h 4221"/>
                <a:gd name="T20" fmla="*/ 922 w 3477"/>
                <a:gd name="T21" fmla="*/ 218 h 4221"/>
                <a:gd name="T22" fmla="*/ 1263 w 3477"/>
                <a:gd name="T23" fmla="*/ 73 h 4221"/>
                <a:gd name="T24" fmla="*/ 1648 w 3477"/>
                <a:gd name="T25" fmla="*/ 8 h 4221"/>
                <a:gd name="T26" fmla="*/ 1959 w 3477"/>
                <a:gd name="T27" fmla="*/ 15 h 4221"/>
                <a:gd name="T28" fmla="*/ 2337 w 3477"/>
                <a:gd name="T29" fmla="*/ 102 h 4221"/>
                <a:gd name="T30" fmla="*/ 2664 w 3477"/>
                <a:gd name="T31" fmla="*/ 269 h 4221"/>
                <a:gd name="T32" fmla="*/ 2932 w 3477"/>
                <a:gd name="T33" fmla="*/ 501 h 4221"/>
                <a:gd name="T34" fmla="*/ 3142 w 3477"/>
                <a:gd name="T35" fmla="*/ 792 h 4221"/>
                <a:gd name="T36" fmla="*/ 3411 w 3477"/>
                <a:gd name="T37" fmla="*/ 1504 h 4221"/>
                <a:gd name="T38" fmla="*/ 3476 w 3477"/>
                <a:gd name="T39" fmla="*/ 2106 h 4221"/>
                <a:gd name="T40" fmla="*/ 3353 w 3477"/>
                <a:gd name="T41" fmla="*/ 2963 h 4221"/>
                <a:gd name="T42" fmla="*/ 3157 w 3477"/>
                <a:gd name="T43" fmla="*/ 3406 h 4221"/>
                <a:gd name="T44" fmla="*/ 2939 w 3477"/>
                <a:gd name="T45" fmla="*/ 3697 h 4221"/>
                <a:gd name="T46" fmla="*/ 2678 w 3477"/>
                <a:gd name="T47" fmla="*/ 3930 h 4221"/>
                <a:gd name="T48" fmla="*/ 2366 w 3477"/>
                <a:gd name="T49" fmla="*/ 4097 h 4221"/>
                <a:gd name="T50" fmla="*/ 2010 w 3477"/>
                <a:gd name="T51" fmla="*/ 4191 h 4221"/>
                <a:gd name="T52" fmla="*/ 2475 w 3477"/>
                <a:gd name="T53" fmla="*/ 1047 h 4221"/>
                <a:gd name="T54" fmla="*/ 2344 w 3477"/>
                <a:gd name="T55" fmla="*/ 850 h 4221"/>
                <a:gd name="T56" fmla="*/ 2141 w 3477"/>
                <a:gd name="T57" fmla="*/ 690 h 4221"/>
                <a:gd name="T58" fmla="*/ 1807 w 3477"/>
                <a:gd name="T59" fmla="*/ 596 h 4221"/>
                <a:gd name="T60" fmla="*/ 1604 w 3477"/>
                <a:gd name="T61" fmla="*/ 603 h 4221"/>
                <a:gd name="T62" fmla="*/ 1365 w 3477"/>
                <a:gd name="T63" fmla="*/ 676 h 4221"/>
                <a:gd name="T64" fmla="*/ 1103 w 3477"/>
                <a:gd name="T65" fmla="*/ 886 h 4221"/>
                <a:gd name="T66" fmla="*/ 893 w 3477"/>
                <a:gd name="T67" fmla="*/ 1315 h 4221"/>
                <a:gd name="T68" fmla="*/ 806 w 3477"/>
                <a:gd name="T69" fmla="*/ 1844 h 4221"/>
                <a:gd name="T70" fmla="*/ 799 w 3477"/>
                <a:gd name="T71" fmla="*/ 2324 h 4221"/>
                <a:gd name="T72" fmla="*/ 864 w 3477"/>
                <a:gd name="T73" fmla="*/ 2804 h 4221"/>
                <a:gd name="T74" fmla="*/ 1059 w 3477"/>
                <a:gd name="T75" fmla="*/ 3276 h 4221"/>
                <a:gd name="T76" fmla="*/ 1270 w 3477"/>
                <a:gd name="T77" fmla="*/ 3494 h 4221"/>
                <a:gd name="T78" fmla="*/ 1509 w 3477"/>
                <a:gd name="T79" fmla="*/ 3596 h 4221"/>
                <a:gd name="T80" fmla="*/ 1727 w 3477"/>
                <a:gd name="T81" fmla="*/ 3624 h 4221"/>
                <a:gd name="T82" fmla="*/ 1982 w 3477"/>
                <a:gd name="T83" fmla="*/ 3581 h 4221"/>
                <a:gd name="T84" fmla="*/ 2293 w 3477"/>
                <a:gd name="T85" fmla="*/ 3406 h 4221"/>
                <a:gd name="T86" fmla="*/ 2497 w 3477"/>
                <a:gd name="T87" fmla="*/ 3152 h 4221"/>
                <a:gd name="T88" fmla="*/ 2620 w 3477"/>
                <a:gd name="T89" fmla="*/ 2767 h 4221"/>
                <a:gd name="T90" fmla="*/ 2678 w 3477"/>
                <a:gd name="T91" fmla="*/ 2099 h 4221"/>
                <a:gd name="T92" fmla="*/ 2649 w 3477"/>
                <a:gd name="T93" fmla="*/ 1656 h 4221"/>
                <a:gd name="T94" fmla="*/ 2511 w 3477"/>
                <a:gd name="T95" fmla="*/ 1119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77" h="4221">
                  <a:moveTo>
                    <a:pt x="1720" y="4220"/>
                  </a:moveTo>
                  <a:lnTo>
                    <a:pt x="1720" y="4220"/>
                  </a:lnTo>
                  <a:lnTo>
                    <a:pt x="1604" y="4213"/>
                  </a:lnTo>
                  <a:lnTo>
                    <a:pt x="1488" y="4205"/>
                  </a:lnTo>
                  <a:lnTo>
                    <a:pt x="1379" y="4184"/>
                  </a:lnTo>
                  <a:lnTo>
                    <a:pt x="1277" y="4162"/>
                  </a:lnTo>
                  <a:lnTo>
                    <a:pt x="1176" y="4133"/>
                  </a:lnTo>
                  <a:lnTo>
                    <a:pt x="1082" y="4097"/>
                  </a:lnTo>
                  <a:lnTo>
                    <a:pt x="994" y="4060"/>
                  </a:lnTo>
                  <a:lnTo>
                    <a:pt x="907" y="4017"/>
                  </a:lnTo>
                  <a:lnTo>
                    <a:pt x="827" y="3966"/>
                  </a:lnTo>
                  <a:lnTo>
                    <a:pt x="755" y="3907"/>
                  </a:lnTo>
                  <a:lnTo>
                    <a:pt x="683" y="3850"/>
                  </a:lnTo>
                  <a:lnTo>
                    <a:pt x="610" y="3791"/>
                  </a:lnTo>
                  <a:lnTo>
                    <a:pt x="544" y="3719"/>
                  </a:lnTo>
                  <a:lnTo>
                    <a:pt x="487" y="3653"/>
                  </a:lnTo>
                  <a:lnTo>
                    <a:pt x="428" y="3581"/>
                  </a:lnTo>
                  <a:lnTo>
                    <a:pt x="377" y="3501"/>
                  </a:lnTo>
                  <a:lnTo>
                    <a:pt x="326" y="3421"/>
                  </a:lnTo>
                  <a:lnTo>
                    <a:pt x="284" y="3341"/>
                  </a:lnTo>
                  <a:lnTo>
                    <a:pt x="204" y="3174"/>
                  </a:lnTo>
                  <a:lnTo>
                    <a:pt x="138" y="2999"/>
                  </a:lnTo>
                  <a:lnTo>
                    <a:pt x="87" y="2818"/>
                  </a:lnTo>
                  <a:lnTo>
                    <a:pt x="51" y="2637"/>
                  </a:lnTo>
                  <a:lnTo>
                    <a:pt x="22" y="2447"/>
                  </a:lnTo>
                  <a:lnTo>
                    <a:pt x="7" y="2273"/>
                  </a:lnTo>
                  <a:lnTo>
                    <a:pt x="0" y="2091"/>
                  </a:lnTo>
                  <a:lnTo>
                    <a:pt x="0" y="2091"/>
                  </a:lnTo>
                  <a:lnTo>
                    <a:pt x="7" y="1888"/>
                  </a:lnTo>
                  <a:lnTo>
                    <a:pt x="29" y="1685"/>
                  </a:lnTo>
                  <a:lnTo>
                    <a:pt x="65" y="1489"/>
                  </a:lnTo>
                  <a:lnTo>
                    <a:pt x="117" y="1301"/>
                  </a:lnTo>
                  <a:lnTo>
                    <a:pt x="181" y="1119"/>
                  </a:lnTo>
                  <a:lnTo>
                    <a:pt x="254" y="945"/>
                  </a:lnTo>
                  <a:lnTo>
                    <a:pt x="349" y="785"/>
                  </a:lnTo>
                  <a:lnTo>
                    <a:pt x="400" y="705"/>
                  </a:lnTo>
                  <a:lnTo>
                    <a:pt x="450" y="632"/>
                  </a:lnTo>
                  <a:lnTo>
                    <a:pt x="508" y="567"/>
                  </a:lnTo>
                  <a:lnTo>
                    <a:pt x="573" y="495"/>
                  </a:lnTo>
                  <a:lnTo>
                    <a:pt x="632" y="436"/>
                  </a:lnTo>
                  <a:lnTo>
                    <a:pt x="704" y="370"/>
                  </a:lnTo>
                  <a:lnTo>
                    <a:pt x="770" y="320"/>
                  </a:lnTo>
                  <a:lnTo>
                    <a:pt x="842" y="262"/>
                  </a:lnTo>
                  <a:lnTo>
                    <a:pt x="922" y="218"/>
                  </a:lnTo>
                  <a:lnTo>
                    <a:pt x="1002" y="175"/>
                  </a:lnTo>
                  <a:lnTo>
                    <a:pt x="1089" y="139"/>
                  </a:lnTo>
                  <a:lnTo>
                    <a:pt x="1169" y="102"/>
                  </a:lnTo>
                  <a:lnTo>
                    <a:pt x="1263" y="73"/>
                  </a:lnTo>
                  <a:lnTo>
                    <a:pt x="1350" y="44"/>
                  </a:lnTo>
                  <a:lnTo>
                    <a:pt x="1444" y="29"/>
                  </a:lnTo>
                  <a:lnTo>
                    <a:pt x="1546" y="15"/>
                  </a:lnTo>
                  <a:lnTo>
                    <a:pt x="1648" y="8"/>
                  </a:lnTo>
                  <a:lnTo>
                    <a:pt x="1750" y="0"/>
                  </a:lnTo>
                  <a:lnTo>
                    <a:pt x="1750" y="0"/>
                  </a:lnTo>
                  <a:lnTo>
                    <a:pt x="1858" y="8"/>
                  </a:lnTo>
                  <a:lnTo>
                    <a:pt x="1959" y="15"/>
                  </a:lnTo>
                  <a:lnTo>
                    <a:pt x="2061" y="29"/>
                  </a:lnTo>
                  <a:lnTo>
                    <a:pt x="2156" y="51"/>
                  </a:lnTo>
                  <a:lnTo>
                    <a:pt x="2250" y="73"/>
                  </a:lnTo>
                  <a:lnTo>
                    <a:pt x="2337" y="102"/>
                  </a:lnTo>
                  <a:lnTo>
                    <a:pt x="2424" y="139"/>
                  </a:lnTo>
                  <a:lnTo>
                    <a:pt x="2504" y="175"/>
                  </a:lnTo>
                  <a:lnTo>
                    <a:pt x="2584" y="218"/>
                  </a:lnTo>
                  <a:lnTo>
                    <a:pt x="2664" y="269"/>
                  </a:lnTo>
                  <a:lnTo>
                    <a:pt x="2736" y="320"/>
                  </a:lnTo>
                  <a:lnTo>
                    <a:pt x="2802" y="378"/>
                  </a:lnTo>
                  <a:lnTo>
                    <a:pt x="2867" y="436"/>
                  </a:lnTo>
                  <a:lnTo>
                    <a:pt x="2932" y="501"/>
                  </a:lnTo>
                  <a:lnTo>
                    <a:pt x="2990" y="574"/>
                  </a:lnTo>
                  <a:lnTo>
                    <a:pt x="3049" y="639"/>
                  </a:lnTo>
                  <a:lnTo>
                    <a:pt x="3099" y="719"/>
                  </a:lnTo>
                  <a:lnTo>
                    <a:pt x="3142" y="792"/>
                  </a:lnTo>
                  <a:lnTo>
                    <a:pt x="3230" y="959"/>
                  </a:lnTo>
                  <a:lnTo>
                    <a:pt x="3309" y="1134"/>
                  </a:lnTo>
                  <a:lnTo>
                    <a:pt x="3368" y="1315"/>
                  </a:lnTo>
                  <a:lnTo>
                    <a:pt x="3411" y="1504"/>
                  </a:lnTo>
                  <a:lnTo>
                    <a:pt x="3448" y="1700"/>
                  </a:lnTo>
                  <a:lnTo>
                    <a:pt x="3469" y="1903"/>
                  </a:lnTo>
                  <a:lnTo>
                    <a:pt x="3476" y="2106"/>
                  </a:lnTo>
                  <a:lnTo>
                    <a:pt x="3476" y="2106"/>
                  </a:lnTo>
                  <a:lnTo>
                    <a:pt x="3469" y="2339"/>
                  </a:lnTo>
                  <a:lnTo>
                    <a:pt x="3440" y="2557"/>
                  </a:lnTo>
                  <a:lnTo>
                    <a:pt x="3404" y="2767"/>
                  </a:lnTo>
                  <a:lnTo>
                    <a:pt x="3353" y="2963"/>
                  </a:lnTo>
                  <a:lnTo>
                    <a:pt x="3281" y="3152"/>
                  </a:lnTo>
                  <a:lnTo>
                    <a:pt x="3244" y="3239"/>
                  </a:lnTo>
                  <a:lnTo>
                    <a:pt x="3201" y="3327"/>
                  </a:lnTo>
                  <a:lnTo>
                    <a:pt x="3157" y="3406"/>
                  </a:lnTo>
                  <a:lnTo>
                    <a:pt x="3106" y="3486"/>
                  </a:lnTo>
                  <a:lnTo>
                    <a:pt x="3055" y="3559"/>
                  </a:lnTo>
                  <a:lnTo>
                    <a:pt x="2998" y="3632"/>
                  </a:lnTo>
                  <a:lnTo>
                    <a:pt x="2939" y="3697"/>
                  </a:lnTo>
                  <a:lnTo>
                    <a:pt x="2882" y="3763"/>
                  </a:lnTo>
                  <a:lnTo>
                    <a:pt x="2816" y="3820"/>
                  </a:lnTo>
                  <a:lnTo>
                    <a:pt x="2751" y="3879"/>
                  </a:lnTo>
                  <a:lnTo>
                    <a:pt x="2678" y="3930"/>
                  </a:lnTo>
                  <a:lnTo>
                    <a:pt x="2605" y="3981"/>
                  </a:lnTo>
                  <a:lnTo>
                    <a:pt x="2525" y="4024"/>
                  </a:lnTo>
                  <a:lnTo>
                    <a:pt x="2446" y="4060"/>
                  </a:lnTo>
                  <a:lnTo>
                    <a:pt x="2366" y="4097"/>
                  </a:lnTo>
                  <a:lnTo>
                    <a:pt x="2279" y="4125"/>
                  </a:lnTo>
                  <a:lnTo>
                    <a:pt x="2192" y="4155"/>
                  </a:lnTo>
                  <a:lnTo>
                    <a:pt x="2105" y="4176"/>
                  </a:lnTo>
                  <a:lnTo>
                    <a:pt x="2010" y="4191"/>
                  </a:lnTo>
                  <a:lnTo>
                    <a:pt x="1916" y="4205"/>
                  </a:lnTo>
                  <a:lnTo>
                    <a:pt x="1822" y="4213"/>
                  </a:lnTo>
                  <a:lnTo>
                    <a:pt x="1720" y="4220"/>
                  </a:lnTo>
                  <a:close/>
                  <a:moveTo>
                    <a:pt x="2475" y="1047"/>
                  </a:moveTo>
                  <a:lnTo>
                    <a:pt x="2475" y="1047"/>
                  </a:lnTo>
                  <a:lnTo>
                    <a:pt x="2432" y="973"/>
                  </a:lnTo>
                  <a:lnTo>
                    <a:pt x="2388" y="901"/>
                  </a:lnTo>
                  <a:lnTo>
                    <a:pt x="2344" y="850"/>
                  </a:lnTo>
                  <a:lnTo>
                    <a:pt x="2293" y="799"/>
                  </a:lnTo>
                  <a:lnTo>
                    <a:pt x="2242" y="755"/>
                  </a:lnTo>
                  <a:lnTo>
                    <a:pt x="2192" y="719"/>
                  </a:lnTo>
                  <a:lnTo>
                    <a:pt x="2141" y="690"/>
                  </a:lnTo>
                  <a:lnTo>
                    <a:pt x="2090" y="662"/>
                  </a:lnTo>
                  <a:lnTo>
                    <a:pt x="1989" y="625"/>
                  </a:lnTo>
                  <a:lnTo>
                    <a:pt x="1894" y="611"/>
                  </a:lnTo>
                  <a:lnTo>
                    <a:pt x="1807" y="596"/>
                  </a:lnTo>
                  <a:lnTo>
                    <a:pt x="1742" y="596"/>
                  </a:lnTo>
                  <a:lnTo>
                    <a:pt x="1742" y="596"/>
                  </a:lnTo>
                  <a:lnTo>
                    <a:pt x="1669" y="603"/>
                  </a:lnTo>
                  <a:lnTo>
                    <a:pt x="1604" y="603"/>
                  </a:lnTo>
                  <a:lnTo>
                    <a:pt x="1539" y="618"/>
                  </a:lnTo>
                  <a:lnTo>
                    <a:pt x="1481" y="632"/>
                  </a:lnTo>
                  <a:lnTo>
                    <a:pt x="1423" y="654"/>
                  </a:lnTo>
                  <a:lnTo>
                    <a:pt x="1365" y="676"/>
                  </a:lnTo>
                  <a:lnTo>
                    <a:pt x="1314" y="705"/>
                  </a:lnTo>
                  <a:lnTo>
                    <a:pt x="1263" y="734"/>
                  </a:lnTo>
                  <a:lnTo>
                    <a:pt x="1176" y="806"/>
                  </a:lnTo>
                  <a:lnTo>
                    <a:pt x="1103" y="886"/>
                  </a:lnTo>
                  <a:lnTo>
                    <a:pt x="1038" y="981"/>
                  </a:lnTo>
                  <a:lnTo>
                    <a:pt x="980" y="1083"/>
                  </a:lnTo>
                  <a:lnTo>
                    <a:pt x="929" y="1199"/>
                  </a:lnTo>
                  <a:lnTo>
                    <a:pt x="893" y="1315"/>
                  </a:lnTo>
                  <a:lnTo>
                    <a:pt x="856" y="1446"/>
                  </a:lnTo>
                  <a:lnTo>
                    <a:pt x="835" y="1575"/>
                  </a:lnTo>
                  <a:lnTo>
                    <a:pt x="813" y="1706"/>
                  </a:lnTo>
                  <a:lnTo>
                    <a:pt x="806" y="1844"/>
                  </a:lnTo>
                  <a:lnTo>
                    <a:pt x="799" y="1983"/>
                  </a:lnTo>
                  <a:lnTo>
                    <a:pt x="799" y="2121"/>
                  </a:lnTo>
                  <a:lnTo>
                    <a:pt x="799" y="2121"/>
                  </a:lnTo>
                  <a:lnTo>
                    <a:pt x="799" y="2324"/>
                  </a:lnTo>
                  <a:lnTo>
                    <a:pt x="806" y="2440"/>
                  </a:lnTo>
                  <a:lnTo>
                    <a:pt x="820" y="2557"/>
                  </a:lnTo>
                  <a:lnTo>
                    <a:pt x="842" y="2680"/>
                  </a:lnTo>
                  <a:lnTo>
                    <a:pt x="864" y="2804"/>
                  </a:lnTo>
                  <a:lnTo>
                    <a:pt x="900" y="2934"/>
                  </a:lnTo>
                  <a:lnTo>
                    <a:pt x="943" y="3050"/>
                  </a:lnTo>
                  <a:lnTo>
                    <a:pt x="994" y="3166"/>
                  </a:lnTo>
                  <a:lnTo>
                    <a:pt x="1059" y="3276"/>
                  </a:lnTo>
                  <a:lnTo>
                    <a:pt x="1133" y="3370"/>
                  </a:lnTo>
                  <a:lnTo>
                    <a:pt x="1176" y="3414"/>
                  </a:lnTo>
                  <a:lnTo>
                    <a:pt x="1220" y="3457"/>
                  </a:lnTo>
                  <a:lnTo>
                    <a:pt x="1270" y="3494"/>
                  </a:lnTo>
                  <a:lnTo>
                    <a:pt x="1328" y="3522"/>
                  </a:lnTo>
                  <a:lnTo>
                    <a:pt x="1379" y="3552"/>
                  </a:lnTo>
                  <a:lnTo>
                    <a:pt x="1444" y="3573"/>
                  </a:lnTo>
                  <a:lnTo>
                    <a:pt x="1509" y="3596"/>
                  </a:lnTo>
                  <a:lnTo>
                    <a:pt x="1575" y="3610"/>
                  </a:lnTo>
                  <a:lnTo>
                    <a:pt x="1648" y="3617"/>
                  </a:lnTo>
                  <a:lnTo>
                    <a:pt x="1727" y="3624"/>
                  </a:lnTo>
                  <a:lnTo>
                    <a:pt x="1727" y="3624"/>
                  </a:lnTo>
                  <a:lnTo>
                    <a:pt x="1792" y="3617"/>
                  </a:lnTo>
                  <a:lnTo>
                    <a:pt x="1858" y="3610"/>
                  </a:lnTo>
                  <a:lnTo>
                    <a:pt x="1923" y="3596"/>
                  </a:lnTo>
                  <a:lnTo>
                    <a:pt x="1982" y="3581"/>
                  </a:lnTo>
                  <a:lnTo>
                    <a:pt x="2047" y="3559"/>
                  </a:lnTo>
                  <a:lnTo>
                    <a:pt x="2098" y="3537"/>
                  </a:lnTo>
                  <a:lnTo>
                    <a:pt x="2199" y="3479"/>
                  </a:lnTo>
                  <a:lnTo>
                    <a:pt x="2293" y="3406"/>
                  </a:lnTo>
                  <a:lnTo>
                    <a:pt x="2373" y="3327"/>
                  </a:lnTo>
                  <a:lnTo>
                    <a:pt x="2439" y="3239"/>
                  </a:lnTo>
                  <a:lnTo>
                    <a:pt x="2497" y="3152"/>
                  </a:lnTo>
                  <a:lnTo>
                    <a:pt x="2497" y="3152"/>
                  </a:lnTo>
                  <a:lnTo>
                    <a:pt x="2533" y="3072"/>
                  </a:lnTo>
                  <a:lnTo>
                    <a:pt x="2562" y="2985"/>
                  </a:lnTo>
                  <a:lnTo>
                    <a:pt x="2599" y="2883"/>
                  </a:lnTo>
                  <a:lnTo>
                    <a:pt x="2620" y="2767"/>
                  </a:lnTo>
                  <a:lnTo>
                    <a:pt x="2642" y="2637"/>
                  </a:lnTo>
                  <a:lnTo>
                    <a:pt x="2664" y="2484"/>
                  </a:lnTo>
                  <a:lnTo>
                    <a:pt x="2671" y="2303"/>
                  </a:lnTo>
                  <a:lnTo>
                    <a:pt x="2678" y="2099"/>
                  </a:lnTo>
                  <a:lnTo>
                    <a:pt x="2678" y="2099"/>
                  </a:lnTo>
                  <a:lnTo>
                    <a:pt x="2671" y="1917"/>
                  </a:lnTo>
                  <a:lnTo>
                    <a:pt x="2664" y="1793"/>
                  </a:lnTo>
                  <a:lnTo>
                    <a:pt x="2649" y="1656"/>
                  </a:lnTo>
                  <a:lnTo>
                    <a:pt x="2620" y="1504"/>
                  </a:lnTo>
                  <a:lnTo>
                    <a:pt x="2584" y="1352"/>
                  </a:lnTo>
                  <a:lnTo>
                    <a:pt x="2540" y="1191"/>
                  </a:lnTo>
                  <a:lnTo>
                    <a:pt x="2511" y="1119"/>
                  </a:lnTo>
                  <a:lnTo>
                    <a:pt x="2475" y="104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23" name="Freeform 4"/>
            <p:cNvSpPr>
              <a:spLocks noChangeArrowheads="1"/>
            </p:cNvSpPr>
            <p:nvPr/>
          </p:nvSpPr>
          <p:spPr bwMode="gray">
            <a:xfrm>
              <a:off x="3756025" y="3233738"/>
              <a:ext cx="1147763" cy="1519237"/>
            </a:xfrm>
            <a:custGeom>
              <a:avLst/>
              <a:gdLst>
                <a:gd name="T0" fmla="*/ 3150 w 3187"/>
                <a:gd name="T1" fmla="*/ 3007 h 4221"/>
                <a:gd name="T2" fmla="*/ 2969 w 3187"/>
                <a:gd name="T3" fmla="*/ 3486 h 4221"/>
                <a:gd name="T4" fmla="*/ 2700 w 3187"/>
                <a:gd name="T5" fmla="*/ 3828 h 4221"/>
                <a:gd name="T6" fmla="*/ 2366 w 3187"/>
                <a:gd name="T7" fmla="*/ 4053 h 4221"/>
                <a:gd name="T8" fmla="*/ 2003 w 3187"/>
                <a:gd name="T9" fmla="*/ 4176 h 4221"/>
                <a:gd name="T10" fmla="*/ 1633 w 3187"/>
                <a:gd name="T11" fmla="*/ 4220 h 4221"/>
                <a:gd name="T12" fmla="*/ 1394 w 3187"/>
                <a:gd name="T13" fmla="*/ 4199 h 4221"/>
                <a:gd name="T14" fmla="*/ 1067 w 3187"/>
                <a:gd name="T15" fmla="*/ 4118 h 4221"/>
                <a:gd name="T16" fmla="*/ 799 w 3187"/>
                <a:gd name="T17" fmla="*/ 3987 h 4221"/>
                <a:gd name="T18" fmla="*/ 581 w 3187"/>
                <a:gd name="T19" fmla="*/ 3806 h 4221"/>
                <a:gd name="T20" fmla="*/ 400 w 3187"/>
                <a:gd name="T21" fmla="*/ 3588 h 4221"/>
                <a:gd name="T22" fmla="*/ 218 w 3187"/>
                <a:gd name="T23" fmla="*/ 3253 h 4221"/>
                <a:gd name="T24" fmla="*/ 58 w 3187"/>
                <a:gd name="T25" fmla="*/ 2731 h 4221"/>
                <a:gd name="T26" fmla="*/ 0 w 3187"/>
                <a:gd name="T27" fmla="*/ 2244 h 4221"/>
                <a:gd name="T28" fmla="*/ 7 w 3187"/>
                <a:gd name="T29" fmla="*/ 1910 h 4221"/>
                <a:gd name="T30" fmla="*/ 94 w 3187"/>
                <a:gd name="T31" fmla="*/ 1330 h 4221"/>
                <a:gd name="T32" fmla="*/ 298 w 3187"/>
                <a:gd name="T33" fmla="*/ 806 h 4221"/>
                <a:gd name="T34" fmla="*/ 443 w 3187"/>
                <a:gd name="T35" fmla="*/ 582 h 4221"/>
                <a:gd name="T36" fmla="*/ 617 w 3187"/>
                <a:gd name="T37" fmla="*/ 385 h 4221"/>
                <a:gd name="T38" fmla="*/ 827 w 3187"/>
                <a:gd name="T39" fmla="*/ 226 h 4221"/>
                <a:gd name="T40" fmla="*/ 1074 w 3187"/>
                <a:gd name="T41" fmla="*/ 109 h 4221"/>
                <a:gd name="T42" fmla="*/ 1350 w 3187"/>
                <a:gd name="T43" fmla="*/ 29 h 4221"/>
                <a:gd name="T44" fmla="*/ 1663 w 3187"/>
                <a:gd name="T45" fmla="*/ 0 h 4221"/>
                <a:gd name="T46" fmla="*/ 1967 w 3187"/>
                <a:gd name="T47" fmla="*/ 29 h 4221"/>
                <a:gd name="T48" fmla="*/ 2373 w 3187"/>
                <a:gd name="T49" fmla="*/ 160 h 4221"/>
                <a:gd name="T50" fmla="*/ 2693 w 3187"/>
                <a:gd name="T51" fmla="*/ 393 h 4221"/>
                <a:gd name="T52" fmla="*/ 2939 w 3187"/>
                <a:gd name="T53" fmla="*/ 719 h 4221"/>
                <a:gd name="T54" fmla="*/ 3114 w 3187"/>
                <a:gd name="T55" fmla="*/ 1134 h 4221"/>
                <a:gd name="T56" fmla="*/ 2497 w 3187"/>
                <a:gd name="T57" fmla="*/ 1526 h 4221"/>
                <a:gd name="T58" fmla="*/ 2424 w 3187"/>
                <a:gd name="T59" fmla="*/ 1242 h 4221"/>
                <a:gd name="T60" fmla="*/ 2330 w 3187"/>
                <a:gd name="T61" fmla="*/ 1010 h 4221"/>
                <a:gd name="T62" fmla="*/ 2185 w 3187"/>
                <a:gd name="T63" fmla="*/ 806 h 4221"/>
                <a:gd name="T64" fmla="*/ 1967 w 3187"/>
                <a:gd name="T65" fmla="*/ 654 h 4221"/>
                <a:gd name="T66" fmla="*/ 1669 w 3187"/>
                <a:gd name="T67" fmla="*/ 596 h 4221"/>
                <a:gd name="T68" fmla="*/ 1524 w 3187"/>
                <a:gd name="T69" fmla="*/ 611 h 4221"/>
                <a:gd name="T70" fmla="*/ 1336 w 3187"/>
                <a:gd name="T71" fmla="*/ 676 h 4221"/>
                <a:gd name="T72" fmla="*/ 1183 w 3187"/>
                <a:gd name="T73" fmla="*/ 778 h 4221"/>
                <a:gd name="T74" fmla="*/ 1031 w 3187"/>
                <a:gd name="T75" fmla="*/ 973 h 4221"/>
                <a:gd name="T76" fmla="*/ 886 w 3187"/>
                <a:gd name="T77" fmla="*/ 1330 h 4221"/>
                <a:gd name="T78" fmla="*/ 813 w 3187"/>
                <a:gd name="T79" fmla="*/ 1700 h 4221"/>
                <a:gd name="T80" fmla="*/ 799 w 3187"/>
                <a:gd name="T81" fmla="*/ 2085 h 4221"/>
                <a:gd name="T82" fmla="*/ 842 w 3187"/>
                <a:gd name="T83" fmla="*/ 2665 h 4221"/>
                <a:gd name="T84" fmla="*/ 966 w 3187"/>
                <a:gd name="T85" fmla="*/ 3079 h 4221"/>
                <a:gd name="T86" fmla="*/ 1147 w 3187"/>
                <a:gd name="T87" fmla="*/ 3363 h 4221"/>
                <a:gd name="T88" fmla="*/ 1372 w 3187"/>
                <a:gd name="T89" fmla="*/ 3522 h 4221"/>
                <a:gd name="T90" fmla="*/ 1612 w 3187"/>
                <a:gd name="T91" fmla="*/ 3596 h 4221"/>
                <a:gd name="T92" fmla="*/ 1764 w 3187"/>
                <a:gd name="T93" fmla="*/ 3596 h 4221"/>
                <a:gd name="T94" fmla="*/ 1974 w 3187"/>
                <a:gd name="T95" fmla="*/ 3537 h 4221"/>
                <a:gd name="T96" fmla="*/ 2163 w 3187"/>
                <a:gd name="T97" fmla="*/ 3428 h 4221"/>
                <a:gd name="T98" fmla="*/ 2316 w 3187"/>
                <a:gd name="T99" fmla="*/ 3253 h 4221"/>
                <a:gd name="T100" fmla="*/ 2439 w 3187"/>
                <a:gd name="T101" fmla="*/ 3021 h 4221"/>
                <a:gd name="T102" fmla="*/ 2497 w 3187"/>
                <a:gd name="T103" fmla="*/ 2731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87" h="4221">
                  <a:moveTo>
                    <a:pt x="3186" y="2811"/>
                  </a:moveTo>
                  <a:lnTo>
                    <a:pt x="3186" y="2811"/>
                  </a:lnTo>
                  <a:lnTo>
                    <a:pt x="3150" y="3007"/>
                  </a:lnTo>
                  <a:lnTo>
                    <a:pt x="3099" y="3181"/>
                  </a:lnTo>
                  <a:lnTo>
                    <a:pt x="3041" y="3341"/>
                  </a:lnTo>
                  <a:lnTo>
                    <a:pt x="2969" y="3486"/>
                  </a:lnTo>
                  <a:lnTo>
                    <a:pt x="2888" y="3617"/>
                  </a:lnTo>
                  <a:lnTo>
                    <a:pt x="2795" y="3733"/>
                  </a:lnTo>
                  <a:lnTo>
                    <a:pt x="2700" y="3828"/>
                  </a:lnTo>
                  <a:lnTo>
                    <a:pt x="2591" y="3922"/>
                  </a:lnTo>
                  <a:lnTo>
                    <a:pt x="2482" y="3995"/>
                  </a:lnTo>
                  <a:lnTo>
                    <a:pt x="2366" y="4053"/>
                  </a:lnTo>
                  <a:lnTo>
                    <a:pt x="2250" y="4111"/>
                  </a:lnTo>
                  <a:lnTo>
                    <a:pt x="2127" y="4148"/>
                  </a:lnTo>
                  <a:lnTo>
                    <a:pt x="2003" y="4176"/>
                  </a:lnTo>
                  <a:lnTo>
                    <a:pt x="1880" y="4199"/>
                  </a:lnTo>
                  <a:lnTo>
                    <a:pt x="1756" y="4213"/>
                  </a:lnTo>
                  <a:lnTo>
                    <a:pt x="1633" y="4220"/>
                  </a:lnTo>
                  <a:lnTo>
                    <a:pt x="1633" y="4220"/>
                  </a:lnTo>
                  <a:lnTo>
                    <a:pt x="1510" y="4213"/>
                  </a:lnTo>
                  <a:lnTo>
                    <a:pt x="1394" y="4199"/>
                  </a:lnTo>
                  <a:lnTo>
                    <a:pt x="1277" y="4184"/>
                  </a:lnTo>
                  <a:lnTo>
                    <a:pt x="1169" y="4155"/>
                  </a:lnTo>
                  <a:lnTo>
                    <a:pt x="1067" y="4118"/>
                  </a:lnTo>
                  <a:lnTo>
                    <a:pt x="973" y="4082"/>
                  </a:lnTo>
                  <a:lnTo>
                    <a:pt x="886" y="4038"/>
                  </a:lnTo>
                  <a:lnTo>
                    <a:pt x="799" y="3987"/>
                  </a:lnTo>
                  <a:lnTo>
                    <a:pt x="719" y="3930"/>
                  </a:lnTo>
                  <a:lnTo>
                    <a:pt x="646" y="3871"/>
                  </a:lnTo>
                  <a:lnTo>
                    <a:pt x="581" y="3806"/>
                  </a:lnTo>
                  <a:lnTo>
                    <a:pt x="516" y="3733"/>
                  </a:lnTo>
                  <a:lnTo>
                    <a:pt x="457" y="3661"/>
                  </a:lnTo>
                  <a:lnTo>
                    <a:pt x="400" y="3588"/>
                  </a:lnTo>
                  <a:lnTo>
                    <a:pt x="349" y="3508"/>
                  </a:lnTo>
                  <a:lnTo>
                    <a:pt x="305" y="3428"/>
                  </a:lnTo>
                  <a:lnTo>
                    <a:pt x="218" y="3253"/>
                  </a:lnTo>
                  <a:lnTo>
                    <a:pt x="153" y="3086"/>
                  </a:lnTo>
                  <a:lnTo>
                    <a:pt x="102" y="2906"/>
                  </a:lnTo>
                  <a:lnTo>
                    <a:pt x="58" y="2731"/>
                  </a:lnTo>
                  <a:lnTo>
                    <a:pt x="29" y="2563"/>
                  </a:lnTo>
                  <a:lnTo>
                    <a:pt x="15" y="2396"/>
                  </a:lnTo>
                  <a:lnTo>
                    <a:pt x="0" y="2244"/>
                  </a:lnTo>
                  <a:lnTo>
                    <a:pt x="0" y="2106"/>
                  </a:lnTo>
                  <a:lnTo>
                    <a:pt x="0" y="2106"/>
                  </a:lnTo>
                  <a:lnTo>
                    <a:pt x="7" y="1910"/>
                  </a:lnTo>
                  <a:lnTo>
                    <a:pt x="22" y="1714"/>
                  </a:lnTo>
                  <a:lnTo>
                    <a:pt x="51" y="1519"/>
                  </a:lnTo>
                  <a:lnTo>
                    <a:pt x="94" y="1330"/>
                  </a:lnTo>
                  <a:lnTo>
                    <a:pt x="145" y="1148"/>
                  </a:lnTo>
                  <a:lnTo>
                    <a:pt x="218" y="973"/>
                  </a:lnTo>
                  <a:lnTo>
                    <a:pt x="298" y="806"/>
                  </a:lnTo>
                  <a:lnTo>
                    <a:pt x="341" y="734"/>
                  </a:lnTo>
                  <a:lnTo>
                    <a:pt x="392" y="654"/>
                  </a:lnTo>
                  <a:lnTo>
                    <a:pt x="443" y="582"/>
                  </a:lnTo>
                  <a:lnTo>
                    <a:pt x="501" y="516"/>
                  </a:lnTo>
                  <a:lnTo>
                    <a:pt x="559" y="451"/>
                  </a:lnTo>
                  <a:lnTo>
                    <a:pt x="617" y="385"/>
                  </a:lnTo>
                  <a:lnTo>
                    <a:pt x="690" y="327"/>
                  </a:lnTo>
                  <a:lnTo>
                    <a:pt x="755" y="277"/>
                  </a:lnTo>
                  <a:lnTo>
                    <a:pt x="827" y="226"/>
                  </a:lnTo>
                  <a:lnTo>
                    <a:pt x="907" y="182"/>
                  </a:lnTo>
                  <a:lnTo>
                    <a:pt x="987" y="139"/>
                  </a:lnTo>
                  <a:lnTo>
                    <a:pt x="1074" y="109"/>
                  </a:lnTo>
                  <a:lnTo>
                    <a:pt x="1161" y="73"/>
                  </a:lnTo>
                  <a:lnTo>
                    <a:pt x="1256" y="51"/>
                  </a:lnTo>
                  <a:lnTo>
                    <a:pt x="1350" y="29"/>
                  </a:lnTo>
                  <a:lnTo>
                    <a:pt x="1452" y="15"/>
                  </a:lnTo>
                  <a:lnTo>
                    <a:pt x="1553" y="8"/>
                  </a:lnTo>
                  <a:lnTo>
                    <a:pt x="1663" y="0"/>
                  </a:lnTo>
                  <a:lnTo>
                    <a:pt x="1663" y="0"/>
                  </a:lnTo>
                  <a:lnTo>
                    <a:pt x="1822" y="8"/>
                  </a:lnTo>
                  <a:lnTo>
                    <a:pt x="1967" y="29"/>
                  </a:lnTo>
                  <a:lnTo>
                    <a:pt x="2113" y="59"/>
                  </a:lnTo>
                  <a:lnTo>
                    <a:pt x="2243" y="102"/>
                  </a:lnTo>
                  <a:lnTo>
                    <a:pt x="2373" y="160"/>
                  </a:lnTo>
                  <a:lnTo>
                    <a:pt x="2489" y="226"/>
                  </a:lnTo>
                  <a:lnTo>
                    <a:pt x="2591" y="305"/>
                  </a:lnTo>
                  <a:lnTo>
                    <a:pt x="2693" y="393"/>
                  </a:lnTo>
                  <a:lnTo>
                    <a:pt x="2787" y="487"/>
                  </a:lnTo>
                  <a:lnTo>
                    <a:pt x="2867" y="596"/>
                  </a:lnTo>
                  <a:lnTo>
                    <a:pt x="2939" y="719"/>
                  </a:lnTo>
                  <a:lnTo>
                    <a:pt x="3005" y="843"/>
                  </a:lnTo>
                  <a:lnTo>
                    <a:pt x="3063" y="981"/>
                  </a:lnTo>
                  <a:lnTo>
                    <a:pt x="3114" y="1134"/>
                  </a:lnTo>
                  <a:lnTo>
                    <a:pt x="3157" y="1286"/>
                  </a:lnTo>
                  <a:lnTo>
                    <a:pt x="3186" y="1453"/>
                  </a:lnTo>
                  <a:lnTo>
                    <a:pt x="2497" y="1526"/>
                  </a:lnTo>
                  <a:lnTo>
                    <a:pt x="2497" y="1526"/>
                  </a:lnTo>
                  <a:lnTo>
                    <a:pt x="2468" y="1388"/>
                  </a:lnTo>
                  <a:lnTo>
                    <a:pt x="2424" y="1242"/>
                  </a:lnTo>
                  <a:lnTo>
                    <a:pt x="2396" y="1163"/>
                  </a:lnTo>
                  <a:lnTo>
                    <a:pt x="2366" y="1090"/>
                  </a:lnTo>
                  <a:lnTo>
                    <a:pt x="2330" y="1010"/>
                  </a:lnTo>
                  <a:lnTo>
                    <a:pt x="2286" y="937"/>
                  </a:lnTo>
                  <a:lnTo>
                    <a:pt x="2236" y="872"/>
                  </a:lnTo>
                  <a:lnTo>
                    <a:pt x="2185" y="806"/>
                  </a:lnTo>
                  <a:lnTo>
                    <a:pt x="2119" y="749"/>
                  </a:lnTo>
                  <a:lnTo>
                    <a:pt x="2047" y="698"/>
                  </a:lnTo>
                  <a:lnTo>
                    <a:pt x="1967" y="654"/>
                  </a:lnTo>
                  <a:lnTo>
                    <a:pt x="1880" y="625"/>
                  </a:lnTo>
                  <a:lnTo>
                    <a:pt x="1779" y="603"/>
                  </a:lnTo>
                  <a:lnTo>
                    <a:pt x="1669" y="596"/>
                  </a:lnTo>
                  <a:lnTo>
                    <a:pt x="1669" y="596"/>
                  </a:lnTo>
                  <a:lnTo>
                    <a:pt x="1589" y="603"/>
                  </a:lnTo>
                  <a:lnTo>
                    <a:pt x="1524" y="611"/>
                  </a:lnTo>
                  <a:lnTo>
                    <a:pt x="1452" y="625"/>
                  </a:lnTo>
                  <a:lnTo>
                    <a:pt x="1394" y="647"/>
                  </a:lnTo>
                  <a:lnTo>
                    <a:pt x="1336" y="676"/>
                  </a:lnTo>
                  <a:lnTo>
                    <a:pt x="1277" y="705"/>
                  </a:lnTo>
                  <a:lnTo>
                    <a:pt x="1234" y="741"/>
                  </a:lnTo>
                  <a:lnTo>
                    <a:pt x="1183" y="778"/>
                  </a:lnTo>
                  <a:lnTo>
                    <a:pt x="1139" y="821"/>
                  </a:lnTo>
                  <a:lnTo>
                    <a:pt x="1103" y="872"/>
                  </a:lnTo>
                  <a:lnTo>
                    <a:pt x="1031" y="973"/>
                  </a:lnTo>
                  <a:lnTo>
                    <a:pt x="973" y="1083"/>
                  </a:lnTo>
                  <a:lnTo>
                    <a:pt x="922" y="1206"/>
                  </a:lnTo>
                  <a:lnTo>
                    <a:pt x="886" y="1330"/>
                  </a:lnTo>
                  <a:lnTo>
                    <a:pt x="856" y="1453"/>
                  </a:lnTo>
                  <a:lnTo>
                    <a:pt x="835" y="1575"/>
                  </a:lnTo>
                  <a:lnTo>
                    <a:pt x="813" y="1700"/>
                  </a:lnTo>
                  <a:lnTo>
                    <a:pt x="799" y="1917"/>
                  </a:lnTo>
                  <a:lnTo>
                    <a:pt x="799" y="2085"/>
                  </a:lnTo>
                  <a:lnTo>
                    <a:pt x="799" y="2085"/>
                  </a:lnTo>
                  <a:lnTo>
                    <a:pt x="799" y="2295"/>
                  </a:lnTo>
                  <a:lnTo>
                    <a:pt x="820" y="2491"/>
                  </a:lnTo>
                  <a:lnTo>
                    <a:pt x="842" y="2665"/>
                  </a:lnTo>
                  <a:lnTo>
                    <a:pt x="878" y="2818"/>
                  </a:lnTo>
                  <a:lnTo>
                    <a:pt x="915" y="2956"/>
                  </a:lnTo>
                  <a:lnTo>
                    <a:pt x="966" y="3079"/>
                  </a:lnTo>
                  <a:lnTo>
                    <a:pt x="1023" y="3188"/>
                  </a:lnTo>
                  <a:lnTo>
                    <a:pt x="1082" y="3283"/>
                  </a:lnTo>
                  <a:lnTo>
                    <a:pt x="1147" y="3363"/>
                  </a:lnTo>
                  <a:lnTo>
                    <a:pt x="1219" y="3428"/>
                  </a:lnTo>
                  <a:lnTo>
                    <a:pt x="1292" y="3479"/>
                  </a:lnTo>
                  <a:lnTo>
                    <a:pt x="1372" y="3522"/>
                  </a:lnTo>
                  <a:lnTo>
                    <a:pt x="1452" y="3559"/>
                  </a:lnTo>
                  <a:lnTo>
                    <a:pt x="1532" y="3581"/>
                  </a:lnTo>
                  <a:lnTo>
                    <a:pt x="1612" y="3596"/>
                  </a:lnTo>
                  <a:lnTo>
                    <a:pt x="1691" y="3596"/>
                  </a:lnTo>
                  <a:lnTo>
                    <a:pt x="1691" y="3596"/>
                  </a:lnTo>
                  <a:lnTo>
                    <a:pt x="1764" y="3596"/>
                  </a:lnTo>
                  <a:lnTo>
                    <a:pt x="1836" y="3581"/>
                  </a:lnTo>
                  <a:lnTo>
                    <a:pt x="1902" y="3566"/>
                  </a:lnTo>
                  <a:lnTo>
                    <a:pt x="1974" y="3537"/>
                  </a:lnTo>
                  <a:lnTo>
                    <a:pt x="2039" y="3508"/>
                  </a:lnTo>
                  <a:lnTo>
                    <a:pt x="2098" y="3471"/>
                  </a:lnTo>
                  <a:lnTo>
                    <a:pt x="2163" y="3428"/>
                  </a:lnTo>
                  <a:lnTo>
                    <a:pt x="2214" y="3370"/>
                  </a:lnTo>
                  <a:lnTo>
                    <a:pt x="2272" y="3312"/>
                  </a:lnTo>
                  <a:lnTo>
                    <a:pt x="2316" y="3253"/>
                  </a:lnTo>
                  <a:lnTo>
                    <a:pt x="2366" y="3181"/>
                  </a:lnTo>
                  <a:lnTo>
                    <a:pt x="2402" y="3101"/>
                  </a:lnTo>
                  <a:lnTo>
                    <a:pt x="2439" y="3021"/>
                  </a:lnTo>
                  <a:lnTo>
                    <a:pt x="2461" y="2927"/>
                  </a:lnTo>
                  <a:lnTo>
                    <a:pt x="2482" y="2832"/>
                  </a:lnTo>
                  <a:lnTo>
                    <a:pt x="2497" y="2731"/>
                  </a:lnTo>
                  <a:lnTo>
                    <a:pt x="3186" y="281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24" name="Freeform 5"/>
            <p:cNvSpPr>
              <a:spLocks noChangeArrowheads="1"/>
            </p:cNvSpPr>
            <p:nvPr/>
          </p:nvSpPr>
          <p:spPr bwMode="gray">
            <a:xfrm>
              <a:off x="4846638" y="3257550"/>
              <a:ext cx="1309687" cy="1473200"/>
            </a:xfrm>
            <a:custGeom>
              <a:avLst/>
              <a:gdLst>
                <a:gd name="T0" fmla="*/ 3635 w 3636"/>
                <a:gd name="T1" fmla="*/ 4090 h 4091"/>
                <a:gd name="T2" fmla="*/ 2851 w 3636"/>
                <a:gd name="T3" fmla="*/ 4090 h 4091"/>
                <a:gd name="T4" fmla="*/ 2517 w 3636"/>
                <a:gd name="T5" fmla="*/ 3116 h 4091"/>
                <a:gd name="T6" fmla="*/ 950 w 3636"/>
                <a:gd name="T7" fmla="*/ 3116 h 4091"/>
                <a:gd name="T8" fmla="*/ 630 w 3636"/>
                <a:gd name="T9" fmla="*/ 4090 h 4091"/>
                <a:gd name="T10" fmla="*/ 0 w 3636"/>
                <a:gd name="T11" fmla="*/ 4090 h 4091"/>
                <a:gd name="T12" fmla="*/ 1356 w 3636"/>
                <a:gd name="T13" fmla="*/ 0 h 4091"/>
                <a:gd name="T14" fmla="*/ 2263 w 3636"/>
                <a:gd name="T15" fmla="*/ 0 h 4091"/>
                <a:gd name="T16" fmla="*/ 3635 w 3636"/>
                <a:gd name="T17" fmla="*/ 4090 h 4091"/>
                <a:gd name="T18" fmla="*/ 2321 w 3636"/>
                <a:gd name="T19" fmla="*/ 2528 h 4091"/>
                <a:gd name="T20" fmla="*/ 1726 w 3636"/>
                <a:gd name="T21" fmla="*/ 698 h 4091"/>
                <a:gd name="T22" fmla="*/ 1131 w 3636"/>
                <a:gd name="T23" fmla="*/ 2528 h 4091"/>
                <a:gd name="T24" fmla="*/ 2321 w 3636"/>
                <a:gd name="T25" fmla="*/ 2528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36" h="4091">
                  <a:moveTo>
                    <a:pt x="3635" y="4090"/>
                  </a:moveTo>
                  <a:lnTo>
                    <a:pt x="2851" y="4090"/>
                  </a:lnTo>
                  <a:lnTo>
                    <a:pt x="2517" y="3116"/>
                  </a:lnTo>
                  <a:lnTo>
                    <a:pt x="950" y="3116"/>
                  </a:lnTo>
                  <a:lnTo>
                    <a:pt x="630" y="4090"/>
                  </a:lnTo>
                  <a:lnTo>
                    <a:pt x="0" y="4090"/>
                  </a:lnTo>
                  <a:lnTo>
                    <a:pt x="1356" y="0"/>
                  </a:lnTo>
                  <a:lnTo>
                    <a:pt x="2263" y="0"/>
                  </a:lnTo>
                  <a:lnTo>
                    <a:pt x="3635" y="4090"/>
                  </a:lnTo>
                  <a:close/>
                  <a:moveTo>
                    <a:pt x="2321" y="2528"/>
                  </a:moveTo>
                  <a:lnTo>
                    <a:pt x="1726" y="698"/>
                  </a:lnTo>
                  <a:lnTo>
                    <a:pt x="1131" y="2528"/>
                  </a:lnTo>
                  <a:lnTo>
                    <a:pt x="2321" y="252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25" name="Freeform 6"/>
            <p:cNvSpPr>
              <a:spLocks noChangeArrowheads="1"/>
            </p:cNvSpPr>
            <p:nvPr/>
          </p:nvSpPr>
          <p:spPr bwMode="gray">
            <a:xfrm>
              <a:off x="6226175" y="3257550"/>
              <a:ext cx="1208088" cy="1473200"/>
            </a:xfrm>
            <a:custGeom>
              <a:avLst/>
              <a:gdLst>
                <a:gd name="T0" fmla="*/ 1509 w 3354"/>
                <a:gd name="T1" fmla="*/ 0 h 4091"/>
                <a:gd name="T2" fmla="*/ 1604 w 3354"/>
                <a:gd name="T3" fmla="*/ 0 h 4091"/>
                <a:gd name="T4" fmla="*/ 1880 w 3354"/>
                <a:gd name="T5" fmla="*/ 30 h 4091"/>
                <a:gd name="T6" fmla="*/ 2039 w 3354"/>
                <a:gd name="T7" fmla="*/ 66 h 4091"/>
                <a:gd name="T8" fmla="*/ 2214 w 3354"/>
                <a:gd name="T9" fmla="*/ 125 h 4091"/>
                <a:gd name="T10" fmla="*/ 2395 w 3354"/>
                <a:gd name="T11" fmla="*/ 218 h 4091"/>
                <a:gd name="T12" fmla="*/ 2583 w 3354"/>
                <a:gd name="T13" fmla="*/ 342 h 4091"/>
                <a:gd name="T14" fmla="*/ 2772 w 3354"/>
                <a:gd name="T15" fmla="*/ 509 h 4091"/>
                <a:gd name="T16" fmla="*/ 2837 w 3354"/>
                <a:gd name="T17" fmla="*/ 589 h 4091"/>
                <a:gd name="T18" fmla="*/ 2968 w 3354"/>
                <a:gd name="T19" fmla="*/ 749 h 4091"/>
                <a:gd name="T20" fmla="*/ 3077 w 3354"/>
                <a:gd name="T21" fmla="*/ 931 h 4091"/>
                <a:gd name="T22" fmla="*/ 3171 w 3354"/>
                <a:gd name="T23" fmla="*/ 1112 h 4091"/>
                <a:gd name="T24" fmla="*/ 3244 w 3354"/>
                <a:gd name="T25" fmla="*/ 1308 h 4091"/>
                <a:gd name="T26" fmla="*/ 3295 w 3354"/>
                <a:gd name="T27" fmla="*/ 1510 h 4091"/>
                <a:gd name="T28" fmla="*/ 3331 w 3354"/>
                <a:gd name="T29" fmla="*/ 1722 h 4091"/>
                <a:gd name="T30" fmla="*/ 3346 w 3354"/>
                <a:gd name="T31" fmla="*/ 1932 h 4091"/>
                <a:gd name="T32" fmla="*/ 3353 w 3354"/>
                <a:gd name="T33" fmla="*/ 2041 h 4091"/>
                <a:gd name="T34" fmla="*/ 3331 w 3354"/>
                <a:gd name="T35" fmla="*/ 2346 h 4091"/>
                <a:gd name="T36" fmla="*/ 3287 w 3354"/>
                <a:gd name="T37" fmla="*/ 2623 h 4091"/>
                <a:gd name="T38" fmla="*/ 3207 w 3354"/>
                <a:gd name="T39" fmla="*/ 2869 h 4091"/>
                <a:gd name="T40" fmla="*/ 3113 w 3354"/>
                <a:gd name="T41" fmla="*/ 3087 h 4091"/>
                <a:gd name="T42" fmla="*/ 3012 w 3354"/>
                <a:gd name="T43" fmla="*/ 3276 h 4091"/>
                <a:gd name="T44" fmla="*/ 2896 w 3354"/>
                <a:gd name="T45" fmla="*/ 3436 h 4091"/>
                <a:gd name="T46" fmla="*/ 2670 w 3354"/>
                <a:gd name="T47" fmla="*/ 3675 h 4091"/>
                <a:gd name="T48" fmla="*/ 2590 w 3354"/>
                <a:gd name="T49" fmla="*/ 3734 h 4091"/>
                <a:gd name="T50" fmla="*/ 2358 w 3354"/>
                <a:gd name="T51" fmla="*/ 3872 h 4091"/>
                <a:gd name="T52" fmla="*/ 2024 w 3354"/>
                <a:gd name="T53" fmla="*/ 3995 h 4091"/>
                <a:gd name="T54" fmla="*/ 1821 w 3354"/>
                <a:gd name="T55" fmla="*/ 4046 h 4091"/>
                <a:gd name="T56" fmla="*/ 1589 w 3354"/>
                <a:gd name="T57" fmla="*/ 4075 h 4091"/>
                <a:gd name="T58" fmla="*/ 1342 w 3354"/>
                <a:gd name="T59" fmla="*/ 4090 h 4091"/>
                <a:gd name="T60" fmla="*/ 0 w 3354"/>
                <a:gd name="T61" fmla="*/ 0 h 4091"/>
                <a:gd name="T62" fmla="*/ 1371 w 3354"/>
                <a:gd name="T63" fmla="*/ 3487 h 4091"/>
                <a:gd name="T64" fmla="*/ 1487 w 3354"/>
                <a:gd name="T65" fmla="*/ 3480 h 4091"/>
                <a:gd name="T66" fmla="*/ 1720 w 3354"/>
                <a:gd name="T67" fmla="*/ 3436 h 4091"/>
                <a:gd name="T68" fmla="*/ 1930 w 3354"/>
                <a:gd name="T69" fmla="*/ 3341 h 4091"/>
                <a:gd name="T70" fmla="*/ 2119 w 3354"/>
                <a:gd name="T71" fmla="*/ 3203 h 4091"/>
                <a:gd name="T72" fmla="*/ 2279 w 3354"/>
                <a:gd name="T73" fmla="*/ 3021 h 4091"/>
                <a:gd name="T74" fmla="*/ 2409 w 3354"/>
                <a:gd name="T75" fmla="*/ 2790 h 4091"/>
                <a:gd name="T76" fmla="*/ 2497 w 3354"/>
                <a:gd name="T77" fmla="*/ 2513 h 4091"/>
                <a:gd name="T78" fmla="*/ 2547 w 3354"/>
                <a:gd name="T79" fmla="*/ 2187 h 4091"/>
                <a:gd name="T80" fmla="*/ 2554 w 3354"/>
                <a:gd name="T81" fmla="*/ 2012 h 4091"/>
                <a:gd name="T82" fmla="*/ 2533 w 3354"/>
                <a:gd name="T83" fmla="*/ 1736 h 4091"/>
                <a:gd name="T84" fmla="*/ 2482 w 3354"/>
                <a:gd name="T85" fmla="*/ 1474 h 4091"/>
                <a:gd name="T86" fmla="*/ 2395 w 3354"/>
                <a:gd name="T87" fmla="*/ 1228 h 4091"/>
                <a:gd name="T88" fmla="*/ 2271 w 3354"/>
                <a:gd name="T89" fmla="*/ 1018 h 4091"/>
                <a:gd name="T90" fmla="*/ 2112 w 3354"/>
                <a:gd name="T91" fmla="*/ 836 h 4091"/>
                <a:gd name="T92" fmla="*/ 1923 w 3354"/>
                <a:gd name="T93" fmla="*/ 698 h 4091"/>
                <a:gd name="T94" fmla="*/ 1705 w 3354"/>
                <a:gd name="T95" fmla="*/ 611 h 4091"/>
                <a:gd name="T96" fmla="*/ 1458 w 3354"/>
                <a:gd name="T97" fmla="*/ 582 h 4091"/>
                <a:gd name="T98" fmla="*/ 754 w 3354"/>
                <a:gd name="T99" fmla="*/ 3487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54" h="4091">
                  <a:moveTo>
                    <a:pt x="0" y="0"/>
                  </a:moveTo>
                  <a:lnTo>
                    <a:pt x="1509" y="0"/>
                  </a:lnTo>
                  <a:lnTo>
                    <a:pt x="1509" y="0"/>
                  </a:lnTo>
                  <a:lnTo>
                    <a:pt x="1604" y="0"/>
                  </a:lnTo>
                  <a:lnTo>
                    <a:pt x="1734" y="8"/>
                  </a:lnTo>
                  <a:lnTo>
                    <a:pt x="1880" y="30"/>
                  </a:lnTo>
                  <a:lnTo>
                    <a:pt x="1959" y="44"/>
                  </a:lnTo>
                  <a:lnTo>
                    <a:pt x="2039" y="66"/>
                  </a:lnTo>
                  <a:lnTo>
                    <a:pt x="2126" y="95"/>
                  </a:lnTo>
                  <a:lnTo>
                    <a:pt x="2214" y="125"/>
                  </a:lnTo>
                  <a:lnTo>
                    <a:pt x="2300" y="168"/>
                  </a:lnTo>
                  <a:lnTo>
                    <a:pt x="2395" y="218"/>
                  </a:lnTo>
                  <a:lnTo>
                    <a:pt x="2489" y="277"/>
                  </a:lnTo>
                  <a:lnTo>
                    <a:pt x="2583" y="342"/>
                  </a:lnTo>
                  <a:lnTo>
                    <a:pt x="2678" y="422"/>
                  </a:lnTo>
                  <a:lnTo>
                    <a:pt x="2772" y="509"/>
                  </a:lnTo>
                  <a:lnTo>
                    <a:pt x="2772" y="509"/>
                  </a:lnTo>
                  <a:lnTo>
                    <a:pt x="2837" y="589"/>
                  </a:lnTo>
                  <a:lnTo>
                    <a:pt x="2910" y="669"/>
                  </a:lnTo>
                  <a:lnTo>
                    <a:pt x="2968" y="749"/>
                  </a:lnTo>
                  <a:lnTo>
                    <a:pt x="3026" y="836"/>
                  </a:lnTo>
                  <a:lnTo>
                    <a:pt x="3077" y="931"/>
                  </a:lnTo>
                  <a:lnTo>
                    <a:pt x="3128" y="1018"/>
                  </a:lnTo>
                  <a:lnTo>
                    <a:pt x="3171" y="1112"/>
                  </a:lnTo>
                  <a:lnTo>
                    <a:pt x="3207" y="1214"/>
                  </a:lnTo>
                  <a:lnTo>
                    <a:pt x="3244" y="1308"/>
                  </a:lnTo>
                  <a:lnTo>
                    <a:pt x="3273" y="1410"/>
                  </a:lnTo>
                  <a:lnTo>
                    <a:pt x="3295" y="1510"/>
                  </a:lnTo>
                  <a:lnTo>
                    <a:pt x="3316" y="1620"/>
                  </a:lnTo>
                  <a:lnTo>
                    <a:pt x="3331" y="1722"/>
                  </a:lnTo>
                  <a:lnTo>
                    <a:pt x="3346" y="1830"/>
                  </a:lnTo>
                  <a:lnTo>
                    <a:pt x="3346" y="1932"/>
                  </a:lnTo>
                  <a:lnTo>
                    <a:pt x="3353" y="2041"/>
                  </a:lnTo>
                  <a:lnTo>
                    <a:pt x="3353" y="2041"/>
                  </a:lnTo>
                  <a:lnTo>
                    <a:pt x="3346" y="2201"/>
                  </a:lnTo>
                  <a:lnTo>
                    <a:pt x="3331" y="2346"/>
                  </a:lnTo>
                  <a:lnTo>
                    <a:pt x="3309" y="2492"/>
                  </a:lnTo>
                  <a:lnTo>
                    <a:pt x="3287" y="2623"/>
                  </a:lnTo>
                  <a:lnTo>
                    <a:pt x="3251" y="2753"/>
                  </a:lnTo>
                  <a:lnTo>
                    <a:pt x="3207" y="2869"/>
                  </a:lnTo>
                  <a:lnTo>
                    <a:pt x="3164" y="2985"/>
                  </a:lnTo>
                  <a:lnTo>
                    <a:pt x="3113" y="3087"/>
                  </a:lnTo>
                  <a:lnTo>
                    <a:pt x="3063" y="3182"/>
                  </a:lnTo>
                  <a:lnTo>
                    <a:pt x="3012" y="3276"/>
                  </a:lnTo>
                  <a:lnTo>
                    <a:pt x="2953" y="3356"/>
                  </a:lnTo>
                  <a:lnTo>
                    <a:pt x="2896" y="3436"/>
                  </a:lnTo>
                  <a:lnTo>
                    <a:pt x="2780" y="3567"/>
                  </a:lnTo>
                  <a:lnTo>
                    <a:pt x="2670" y="3675"/>
                  </a:lnTo>
                  <a:lnTo>
                    <a:pt x="2670" y="3675"/>
                  </a:lnTo>
                  <a:lnTo>
                    <a:pt x="2590" y="3734"/>
                  </a:lnTo>
                  <a:lnTo>
                    <a:pt x="2489" y="3799"/>
                  </a:lnTo>
                  <a:lnTo>
                    <a:pt x="2358" y="3872"/>
                  </a:lnTo>
                  <a:lnTo>
                    <a:pt x="2206" y="3937"/>
                  </a:lnTo>
                  <a:lnTo>
                    <a:pt x="2024" y="3995"/>
                  </a:lnTo>
                  <a:lnTo>
                    <a:pt x="1923" y="4024"/>
                  </a:lnTo>
                  <a:lnTo>
                    <a:pt x="1821" y="4046"/>
                  </a:lnTo>
                  <a:lnTo>
                    <a:pt x="1705" y="4068"/>
                  </a:lnTo>
                  <a:lnTo>
                    <a:pt x="1589" y="4075"/>
                  </a:lnTo>
                  <a:lnTo>
                    <a:pt x="1466" y="4090"/>
                  </a:lnTo>
                  <a:lnTo>
                    <a:pt x="1342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754" y="3487"/>
                  </a:moveTo>
                  <a:lnTo>
                    <a:pt x="1371" y="3487"/>
                  </a:lnTo>
                  <a:lnTo>
                    <a:pt x="1371" y="3487"/>
                  </a:lnTo>
                  <a:lnTo>
                    <a:pt x="1487" y="3480"/>
                  </a:lnTo>
                  <a:lnTo>
                    <a:pt x="1604" y="3465"/>
                  </a:lnTo>
                  <a:lnTo>
                    <a:pt x="1720" y="3436"/>
                  </a:lnTo>
                  <a:lnTo>
                    <a:pt x="1829" y="3400"/>
                  </a:lnTo>
                  <a:lnTo>
                    <a:pt x="1930" y="3341"/>
                  </a:lnTo>
                  <a:lnTo>
                    <a:pt x="2024" y="3283"/>
                  </a:lnTo>
                  <a:lnTo>
                    <a:pt x="2119" y="3203"/>
                  </a:lnTo>
                  <a:lnTo>
                    <a:pt x="2199" y="3123"/>
                  </a:lnTo>
                  <a:lnTo>
                    <a:pt x="2279" y="3021"/>
                  </a:lnTo>
                  <a:lnTo>
                    <a:pt x="2351" y="2913"/>
                  </a:lnTo>
                  <a:lnTo>
                    <a:pt x="2409" y="2790"/>
                  </a:lnTo>
                  <a:lnTo>
                    <a:pt x="2460" y="2659"/>
                  </a:lnTo>
                  <a:lnTo>
                    <a:pt x="2497" y="2513"/>
                  </a:lnTo>
                  <a:lnTo>
                    <a:pt x="2533" y="2361"/>
                  </a:lnTo>
                  <a:lnTo>
                    <a:pt x="2547" y="2187"/>
                  </a:lnTo>
                  <a:lnTo>
                    <a:pt x="2554" y="2012"/>
                  </a:lnTo>
                  <a:lnTo>
                    <a:pt x="2554" y="2012"/>
                  </a:lnTo>
                  <a:lnTo>
                    <a:pt x="2547" y="1874"/>
                  </a:lnTo>
                  <a:lnTo>
                    <a:pt x="2533" y="1736"/>
                  </a:lnTo>
                  <a:lnTo>
                    <a:pt x="2511" y="1598"/>
                  </a:lnTo>
                  <a:lnTo>
                    <a:pt x="2482" y="1474"/>
                  </a:lnTo>
                  <a:lnTo>
                    <a:pt x="2438" y="1344"/>
                  </a:lnTo>
                  <a:lnTo>
                    <a:pt x="2395" y="1228"/>
                  </a:lnTo>
                  <a:lnTo>
                    <a:pt x="2337" y="1120"/>
                  </a:lnTo>
                  <a:lnTo>
                    <a:pt x="2271" y="1018"/>
                  </a:lnTo>
                  <a:lnTo>
                    <a:pt x="2191" y="923"/>
                  </a:lnTo>
                  <a:lnTo>
                    <a:pt x="2112" y="836"/>
                  </a:lnTo>
                  <a:lnTo>
                    <a:pt x="2024" y="764"/>
                  </a:lnTo>
                  <a:lnTo>
                    <a:pt x="1923" y="698"/>
                  </a:lnTo>
                  <a:lnTo>
                    <a:pt x="1821" y="647"/>
                  </a:lnTo>
                  <a:lnTo>
                    <a:pt x="1705" y="611"/>
                  </a:lnTo>
                  <a:lnTo>
                    <a:pt x="1582" y="589"/>
                  </a:lnTo>
                  <a:lnTo>
                    <a:pt x="1458" y="582"/>
                  </a:lnTo>
                  <a:lnTo>
                    <a:pt x="754" y="582"/>
                  </a:lnTo>
                  <a:lnTo>
                    <a:pt x="754" y="348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26" name="Freeform 7"/>
            <p:cNvSpPr>
              <a:spLocks noChangeArrowheads="1"/>
            </p:cNvSpPr>
            <p:nvPr/>
          </p:nvSpPr>
          <p:spPr bwMode="gray">
            <a:xfrm>
              <a:off x="7521575" y="3257550"/>
              <a:ext cx="957263" cy="1473200"/>
            </a:xfrm>
            <a:custGeom>
              <a:avLst/>
              <a:gdLst>
                <a:gd name="T0" fmla="*/ 0 w 2658"/>
                <a:gd name="T1" fmla="*/ 4090 h 4091"/>
                <a:gd name="T2" fmla="*/ 0 w 2658"/>
                <a:gd name="T3" fmla="*/ 0 h 4091"/>
                <a:gd name="T4" fmla="*/ 2635 w 2658"/>
                <a:gd name="T5" fmla="*/ 0 h 4091"/>
                <a:gd name="T6" fmla="*/ 2635 w 2658"/>
                <a:gd name="T7" fmla="*/ 603 h 4091"/>
                <a:gd name="T8" fmla="*/ 741 w 2658"/>
                <a:gd name="T9" fmla="*/ 603 h 4091"/>
                <a:gd name="T10" fmla="*/ 741 w 2658"/>
                <a:gd name="T11" fmla="*/ 1714 h 4091"/>
                <a:gd name="T12" fmla="*/ 2258 w 2658"/>
                <a:gd name="T13" fmla="*/ 1714 h 4091"/>
                <a:gd name="T14" fmla="*/ 2258 w 2658"/>
                <a:gd name="T15" fmla="*/ 2310 h 4091"/>
                <a:gd name="T16" fmla="*/ 741 w 2658"/>
                <a:gd name="T17" fmla="*/ 2310 h 4091"/>
                <a:gd name="T18" fmla="*/ 741 w 2658"/>
                <a:gd name="T19" fmla="*/ 3457 h 4091"/>
                <a:gd name="T20" fmla="*/ 2657 w 2658"/>
                <a:gd name="T21" fmla="*/ 3457 h 4091"/>
                <a:gd name="T22" fmla="*/ 2657 w 2658"/>
                <a:gd name="T23" fmla="*/ 4090 h 4091"/>
                <a:gd name="T24" fmla="*/ 0 w 2658"/>
                <a:gd name="T25" fmla="*/ 4090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8" h="4091">
                  <a:moveTo>
                    <a:pt x="0" y="4090"/>
                  </a:moveTo>
                  <a:lnTo>
                    <a:pt x="0" y="0"/>
                  </a:lnTo>
                  <a:lnTo>
                    <a:pt x="2635" y="0"/>
                  </a:lnTo>
                  <a:lnTo>
                    <a:pt x="2635" y="603"/>
                  </a:lnTo>
                  <a:lnTo>
                    <a:pt x="741" y="603"/>
                  </a:lnTo>
                  <a:lnTo>
                    <a:pt x="741" y="1714"/>
                  </a:lnTo>
                  <a:lnTo>
                    <a:pt x="2258" y="1714"/>
                  </a:lnTo>
                  <a:lnTo>
                    <a:pt x="2258" y="2310"/>
                  </a:lnTo>
                  <a:lnTo>
                    <a:pt x="741" y="2310"/>
                  </a:lnTo>
                  <a:lnTo>
                    <a:pt x="741" y="3457"/>
                  </a:lnTo>
                  <a:lnTo>
                    <a:pt x="2657" y="3457"/>
                  </a:lnTo>
                  <a:lnTo>
                    <a:pt x="2657" y="4090"/>
                  </a:lnTo>
                  <a:lnTo>
                    <a:pt x="0" y="409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27" name="Freeform 8"/>
            <p:cNvSpPr>
              <a:spLocks noChangeArrowheads="1"/>
            </p:cNvSpPr>
            <p:nvPr/>
          </p:nvSpPr>
          <p:spPr bwMode="gray">
            <a:xfrm>
              <a:off x="9901238" y="2816225"/>
              <a:ext cx="190500" cy="192088"/>
            </a:xfrm>
            <a:custGeom>
              <a:avLst/>
              <a:gdLst>
                <a:gd name="T0" fmla="*/ 530 w 531"/>
                <a:gd name="T1" fmla="*/ 262 h 532"/>
                <a:gd name="T2" fmla="*/ 515 w 531"/>
                <a:gd name="T3" fmla="*/ 364 h 532"/>
                <a:gd name="T4" fmla="*/ 458 w 531"/>
                <a:gd name="T5" fmla="*/ 451 h 532"/>
                <a:gd name="T6" fmla="*/ 414 w 531"/>
                <a:gd name="T7" fmla="*/ 487 h 532"/>
                <a:gd name="T8" fmla="*/ 319 w 531"/>
                <a:gd name="T9" fmla="*/ 523 h 532"/>
                <a:gd name="T10" fmla="*/ 268 w 531"/>
                <a:gd name="T11" fmla="*/ 531 h 532"/>
                <a:gd name="T12" fmla="*/ 167 w 531"/>
                <a:gd name="T13" fmla="*/ 508 h 532"/>
                <a:gd name="T14" fmla="*/ 80 w 531"/>
                <a:gd name="T15" fmla="*/ 451 h 532"/>
                <a:gd name="T16" fmla="*/ 44 w 531"/>
                <a:gd name="T17" fmla="*/ 407 h 532"/>
                <a:gd name="T18" fmla="*/ 8 w 531"/>
                <a:gd name="T19" fmla="*/ 313 h 532"/>
                <a:gd name="T20" fmla="*/ 0 w 531"/>
                <a:gd name="T21" fmla="*/ 262 h 532"/>
                <a:gd name="T22" fmla="*/ 22 w 531"/>
                <a:gd name="T23" fmla="*/ 160 h 532"/>
                <a:gd name="T24" fmla="*/ 80 w 531"/>
                <a:gd name="T25" fmla="*/ 72 h 532"/>
                <a:gd name="T26" fmla="*/ 116 w 531"/>
                <a:gd name="T27" fmla="*/ 44 h 532"/>
                <a:gd name="T28" fmla="*/ 211 w 531"/>
                <a:gd name="T29" fmla="*/ 0 h 532"/>
                <a:gd name="T30" fmla="*/ 268 w 531"/>
                <a:gd name="T31" fmla="*/ 0 h 532"/>
                <a:gd name="T32" fmla="*/ 370 w 531"/>
                <a:gd name="T33" fmla="*/ 15 h 532"/>
                <a:gd name="T34" fmla="*/ 458 w 531"/>
                <a:gd name="T35" fmla="*/ 72 h 532"/>
                <a:gd name="T36" fmla="*/ 486 w 531"/>
                <a:gd name="T37" fmla="*/ 116 h 532"/>
                <a:gd name="T38" fmla="*/ 530 w 531"/>
                <a:gd name="T39" fmla="*/ 211 h 532"/>
                <a:gd name="T40" fmla="*/ 494 w 531"/>
                <a:gd name="T41" fmla="*/ 262 h 532"/>
                <a:gd name="T42" fmla="*/ 494 w 531"/>
                <a:gd name="T43" fmla="*/ 218 h 532"/>
                <a:gd name="T44" fmla="*/ 458 w 531"/>
                <a:gd name="T45" fmla="*/ 138 h 532"/>
                <a:gd name="T46" fmla="*/ 428 w 531"/>
                <a:gd name="T47" fmla="*/ 102 h 532"/>
                <a:gd name="T48" fmla="*/ 356 w 531"/>
                <a:gd name="T49" fmla="*/ 51 h 532"/>
                <a:gd name="T50" fmla="*/ 268 w 531"/>
                <a:gd name="T51" fmla="*/ 36 h 532"/>
                <a:gd name="T52" fmla="*/ 218 w 531"/>
                <a:gd name="T53" fmla="*/ 36 h 532"/>
                <a:gd name="T54" fmla="*/ 138 w 531"/>
                <a:gd name="T55" fmla="*/ 72 h 532"/>
                <a:gd name="T56" fmla="*/ 102 w 531"/>
                <a:gd name="T57" fmla="*/ 102 h 532"/>
                <a:gd name="T58" fmla="*/ 51 w 531"/>
                <a:gd name="T59" fmla="*/ 174 h 532"/>
                <a:gd name="T60" fmla="*/ 36 w 531"/>
                <a:gd name="T61" fmla="*/ 262 h 532"/>
                <a:gd name="T62" fmla="*/ 44 w 531"/>
                <a:gd name="T63" fmla="*/ 305 h 532"/>
                <a:gd name="T64" fmla="*/ 73 w 531"/>
                <a:gd name="T65" fmla="*/ 392 h 532"/>
                <a:gd name="T66" fmla="*/ 102 w 531"/>
                <a:gd name="T67" fmla="*/ 421 h 532"/>
                <a:gd name="T68" fmla="*/ 182 w 531"/>
                <a:gd name="T69" fmla="*/ 472 h 532"/>
                <a:gd name="T70" fmla="*/ 268 w 531"/>
                <a:gd name="T71" fmla="*/ 494 h 532"/>
                <a:gd name="T72" fmla="*/ 312 w 531"/>
                <a:gd name="T73" fmla="*/ 487 h 532"/>
                <a:gd name="T74" fmla="*/ 392 w 531"/>
                <a:gd name="T75" fmla="*/ 451 h 532"/>
                <a:gd name="T76" fmla="*/ 428 w 531"/>
                <a:gd name="T77" fmla="*/ 421 h 532"/>
                <a:gd name="T78" fmla="*/ 479 w 531"/>
                <a:gd name="T79" fmla="*/ 349 h 532"/>
                <a:gd name="T80" fmla="*/ 494 w 531"/>
                <a:gd name="T81" fmla="*/ 262 h 532"/>
                <a:gd name="T82" fmla="*/ 342 w 531"/>
                <a:gd name="T83" fmla="*/ 421 h 532"/>
                <a:gd name="T84" fmla="*/ 196 w 531"/>
                <a:gd name="T85" fmla="*/ 283 h 532"/>
                <a:gd name="T86" fmla="*/ 152 w 531"/>
                <a:gd name="T87" fmla="*/ 421 h 532"/>
                <a:gd name="T88" fmla="*/ 283 w 531"/>
                <a:gd name="T89" fmla="*/ 109 h 532"/>
                <a:gd name="T90" fmla="*/ 327 w 531"/>
                <a:gd name="T91" fmla="*/ 116 h 532"/>
                <a:gd name="T92" fmla="*/ 363 w 531"/>
                <a:gd name="T93" fmla="*/ 138 h 532"/>
                <a:gd name="T94" fmla="*/ 378 w 531"/>
                <a:gd name="T95" fmla="*/ 167 h 532"/>
                <a:gd name="T96" fmla="*/ 385 w 531"/>
                <a:gd name="T97" fmla="*/ 196 h 532"/>
                <a:gd name="T98" fmla="*/ 370 w 531"/>
                <a:gd name="T99" fmla="*/ 239 h 532"/>
                <a:gd name="T100" fmla="*/ 356 w 531"/>
                <a:gd name="T101" fmla="*/ 262 h 532"/>
                <a:gd name="T102" fmla="*/ 392 w 531"/>
                <a:gd name="T103" fmla="*/ 421 h 532"/>
                <a:gd name="T104" fmla="*/ 276 w 531"/>
                <a:gd name="T105" fmla="*/ 247 h 532"/>
                <a:gd name="T106" fmla="*/ 305 w 531"/>
                <a:gd name="T107" fmla="*/ 247 h 532"/>
                <a:gd name="T108" fmla="*/ 327 w 531"/>
                <a:gd name="T109" fmla="*/ 233 h 532"/>
                <a:gd name="T110" fmla="*/ 342 w 531"/>
                <a:gd name="T111" fmla="*/ 196 h 532"/>
                <a:gd name="T112" fmla="*/ 334 w 531"/>
                <a:gd name="T113" fmla="*/ 174 h 532"/>
                <a:gd name="T114" fmla="*/ 319 w 531"/>
                <a:gd name="T115" fmla="*/ 160 h 532"/>
                <a:gd name="T116" fmla="*/ 283 w 531"/>
                <a:gd name="T117" fmla="*/ 146 h 532"/>
                <a:gd name="T118" fmla="*/ 196 w 531"/>
                <a:gd name="T119" fmla="*/ 247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1" h="532">
                  <a:moveTo>
                    <a:pt x="530" y="262"/>
                  </a:moveTo>
                  <a:lnTo>
                    <a:pt x="530" y="262"/>
                  </a:lnTo>
                  <a:lnTo>
                    <a:pt x="530" y="313"/>
                  </a:lnTo>
                  <a:lnTo>
                    <a:pt x="515" y="364"/>
                  </a:lnTo>
                  <a:lnTo>
                    <a:pt x="486" y="407"/>
                  </a:lnTo>
                  <a:lnTo>
                    <a:pt x="458" y="451"/>
                  </a:lnTo>
                  <a:lnTo>
                    <a:pt x="458" y="451"/>
                  </a:lnTo>
                  <a:lnTo>
                    <a:pt x="414" y="487"/>
                  </a:lnTo>
                  <a:lnTo>
                    <a:pt x="370" y="508"/>
                  </a:lnTo>
                  <a:lnTo>
                    <a:pt x="319" y="523"/>
                  </a:lnTo>
                  <a:lnTo>
                    <a:pt x="268" y="531"/>
                  </a:lnTo>
                  <a:lnTo>
                    <a:pt x="268" y="531"/>
                  </a:lnTo>
                  <a:lnTo>
                    <a:pt x="211" y="523"/>
                  </a:lnTo>
                  <a:lnTo>
                    <a:pt x="167" y="508"/>
                  </a:lnTo>
                  <a:lnTo>
                    <a:pt x="116" y="487"/>
                  </a:lnTo>
                  <a:lnTo>
                    <a:pt x="80" y="451"/>
                  </a:lnTo>
                  <a:lnTo>
                    <a:pt x="80" y="451"/>
                  </a:lnTo>
                  <a:lnTo>
                    <a:pt x="44" y="407"/>
                  </a:lnTo>
                  <a:lnTo>
                    <a:pt x="22" y="364"/>
                  </a:lnTo>
                  <a:lnTo>
                    <a:pt x="8" y="313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8" y="211"/>
                  </a:lnTo>
                  <a:lnTo>
                    <a:pt x="22" y="160"/>
                  </a:lnTo>
                  <a:lnTo>
                    <a:pt x="44" y="116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116" y="44"/>
                  </a:lnTo>
                  <a:lnTo>
                    <a:pt x="167" y="15"/>
                  </a:lnTo>
                  <a:lnTo>
                    <a:pt x="211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319" y="0"/>
                  </a:lnTo>
                  <a:lnTo>
                    <a:pt x="370" y="15"/>
                  </a:lnTo>
                  <a:lnTo>
                    <a:pt x="414" y="44"/>
                  </a:lnTo>
                  <a:lnTo>
                    <a:pt x="458" y="72"/>
                  </a:lnTo>
                  <a:lnTo>
                    <a:pt x="458" y="72"/>
                  </a:lnTo>
                  <a:lnTo>
                    <a:pt x="486" y="116"/>
                  </a:lnTo>
                  <a:lnTo>
                    <a:pt x="515" y="160"/>
                  </a:lnTo>
                  <a:lnTo>
                    <a:pt x="530" y="211"/>
                  </a:lnTo>
                  <a:lnTo>
                    <a:pt x="530" y="262"/>
                  </a:lnTo>
                  <a:close/>
                  <a:moveTo>
                    <a:pt x="494" y="262"/>
                  </a:moveTo>
                  <a:lnTo>
                    <a:pt x="494" y="262"/>
                  </a:lnTo>
                  <a:lnTo>
                    <a:pt x="494" y="218"/>
                  </a:lnTo>
                  <a:lnTo>
                    <a:pt x="479" y="174"/>
                  </a:lnTo>
                  <a:lnTo>
                    <a:pt x="458" y="138"/>
                  </a:lnTo>
                  <a:lnTo>
                    <a:pt x="428" y="102"/>
                  </a:lnTo>
                  <a:lnTo>
                    <a:pt x="428" y="102"/>
                  </a:lnTo>
                  <a:lnTo>
                    <a:pt x="392" y="72"/>
                  </a:lnTo>
                  <a:lnTo>
                    <a:pt x="356" y="51"/>
                  </a:lnTo>
                  <a:lnTo>
                    <a:pt x="312" y="36"/>
                  </a:lnTo>
                  <a:lnTo>
                    <a:pt x="268" y="36"/>
                  </a:lnTo>
                  <a:lnTo>
                    <a:pt x="268" y="36"/>
                  </a:lnTo>
                  <a:lnTo>
                    <a:pt x="218" y="36"/>
                  </a:lnTo>
                  <a:lnTo>
                    <a:pt x="182" y="51"/>
                  </a:lnTo>
                  <a:lnTo>
                    <a:pt x="138" y="72"/>
                  </a:lnTo>
                  <a:lnTo>
                    <a:pt x="102" y="102"/>
                  </a:lnTo>
                  <a:lnTo>
                    <a:pt x="102" y="102"/>
                  </a:lnTo>
                  <a:lnTo>
                    <a:pt x="73" y="138"/>
                  </a:lnTo>
                  <a:lnTo>
                    <a:pt x="51" y="174"/>
                  </a:lnTo>
                  <a:lnTo>
                    <a:pt x="44" y="218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44" y="305"/>
                  </a:lnTo>
                  <a:lnTo>
                    <a:pt x="51" y="349"/>
                  </a:lnTo>
                  <a:lnTo>
                    <a:pt x="73" y="392"/>
                  </a:lnTo>
                  <a:lnTo>
                    <a:pt x="102" y="421"/>
                  </a:lnTo>
                  <a:lnTo>
                    <a:pt x="102" y="421"/>
                  </a:lnTo>
                  <a:lnTo>
                    <a:pt x="138" y="451"/>
                  </a:lnTo>
                  <a:lnTo>
                    <a:pt x="182" y="472"/>
                  </a:lnTo>
                  <a:lnTo>
                    <a:pt x="218" y="487"/>
                  </a:lnTo>
                  <a:lnTo>
                    <a:pt x="268" y="494"/>
                  </a:lnTo>
                  <a:lnTo>
                    <a:pt x="268" y="494"/>
                  </a:lnTo>
                  <a:lnTo>
                    <a:pt x="312" y="487"/>
                  </a:lnTo>
                  <a:lnTo>
                    <a:pt x="356" y="472"/>
                  </a:lnTo>
                  <a:lnTo>
                    <a:pt x="392" y="451"/>
                  </a:lnTo>
                  <a:lnTo>
                    <a:pt x="428" y="421"/>
                  </a:lnTo>
                  <a:lnTo>
                    <a:pt x="428" y="421"/>
                  </a:lnTo>
                  <a:lnTo>
                    <a:pt x="458" y="392"/>
                  </a:lnTo>
                  <a:lnTo>
                    <a:pt x="479" y="349"/>
                  </a:lnTo>
                  <a:lnTo>
                    <a:pt x="494" y="305"/>
                  </a:lnTo>
                  <a:lnTo>
                    <a:pt x="494" y="262"/>
                  </a:lnTo>
                  <a:close/>
                  <a:moveTo>
                    <a:pt x="392" y="421"/>
                  </a:moveTo>
                  <a:lnTo>
                    <a:pt x="342" y="421"/>
                  </a:lnTo>
                  <a:lnTo>
                    <a:pt x="283" y="283"/>
                  </a:lnTo>
                  <a:lnTo>
                    <a:pt x="196" y="283"/>
                  </a:lnTo>
                  <a:lnTo>
                    <a:pt x="196" y="421"/>
                  </a:lnTo>
                  <a:lnTo>
                    <a:pt x="152" y="421"/>
                  </a:lnTo>
                  <a:lnTo>
                    <a:pt x="152" y="109"/>
                  </a:lnTo>
                  <a:lnTo>
                    <a:pt x="283" y="109"/>
                  </a:lnTo>
                  <a:lnTo>
                    <a:pt x="283" y="109"/>
                  </a:lnTo>
                  <a:lnTo>
                    <a:pt x="327" y="116"/>
                  </a:lnTo>
                  <a:lnTo>
                    <a:pt x="348" y="123"/>
                  </a:lnTo>
                  <a:lnTo>
                    <a:pt x="363" y="138"/>
                  </a:lnTo>
                  <a:lnTo>
                    <a:pt x="363" y="138"/>
                  </a:lnTo>
                  <a:lnTo>
                    <a:pt x="378" y="167"/>
                  </a:lnTo>
                  <a:lnTo>
                    <a:pt x="385" y="196"/>
                  </a:lnTo>
                  <a:lnTo>
                    <a:pt x="385" y="196"/>
                  </a:lnTo>
                  <a:lnTo>
                    <a:pt x="385" y="218"/>
                  </a:lnTo>
                  <a:lnTo>
                    <a:pt x="370" y="239"/>
                  </a:lnTo>
                  <a:lnTo>
                    <a:pt x="370" y="239"/>
                  </a:lnTo>
                  <a:lnTo>
                    <a:pt x="356" y="262"/>
                  </a:lnTo>
                  <a:lnTo>
                    <a:pt x="327" y="276"/>
                  </a:lnTo>
                  <a:lnTo>
                    <a:pt x="392" y="421"/>
                  </a:lnTo>
                  <a:close/>
                  <a:moveTo>
                    <a:pt x="196" y="247"/>
                  </a:moveTo>
                  <a:lnTo>
                    <a:pt x="276" y="247"/>
                  </a:lnTo>
                  <a:lnTo>
                    <a:pt x="276" y="247"/>
                  </a:lnTo>
                  <a:lnTo>
                    <a:pt x="305" y="247"/>
                  </a:lnTo>
                  <a:lnTo>
                    <a:pt x="327" y="233"/>
                  </a:lnTo>
                  <a:lnTo>
                    <a:pt x="327" y="233"/>
                  </a:lnTo>
                  <a:lnTo>
                    <a:pt x="334" y="218"/>
                  </a:lnTo>
                  <a:lnTo>
                    <a:pt x="342" y="196"/>
                  </a:lnTo>
                  <a:lnTo>
                    <a:pt x="342" y="196"/>
                  </a:lnTo>
                  <a:lnTo>
                    <a:pt x="334" y="174"/>
                  </a:lnTo>
                  <a:lnTo>
                    <a:pt x="319" y="160"/>
                  </a:lnTo>
                  <a:lnTo>
                    <a:pt x="319" y="160"/>
                  </a:lnTo>
                  <a:lnTo>
                    <a:pt x="305" y="152"/>
                  </a:lnTo>
                  <a:lnTo>
                    <a:pt x="283" y="146"/>
                  </a:lnTo>
                  <a:lnTo>
                    <a:pt x="196" y="146"/>
                  </a:lnTo>
                  <a:lnTo>
                    <a:pt x="196" y="24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28" name="Freeform 9"/>
            <p:cNvSpPr>
              <a:spLocks noChangeArrowheads="1"/>
            </p:cNvSpPr>
            <p:nvPr/>
          </p:nvSpPr>
          <p:spPr bwMode="gray">
            <a:xfrm>
              <a:off x="8504238" y="2857500"/>
              <a:ext cx="1392237" cy="1014413"/>
            </a:xfrm>
            <a:custGeom>
              <a:avLst/>
              <a:gdLst>
                <a:gd name="T0" fmla="*/ 3644 w 3869"/>
                <a:gd name="T1" fmla="*/ 1351 h 2819"/>
                <a:gd name="T2" fmla="*/ 3796 w 3869"/>
                <a:gd name="T3" fmla="*/ 1141 h 2819"/>
                <a:gd name="T4" fmla="*/ 3868 w 3869"/>
                <a:gd name="T5" fmla="*/ 887 h 2819"/>
                <a:gd name="T6" fmla="*/ 3868 w 3869"/>
                <a:gd name="T7" fmla="*/ 720 h 2819"/>
                <a:gd name="T8" fmla="*/ 3811 w 3869"/>
                <a:gd name="T9" fmla="*/ 487 h 2819"/>
                <a:gd name="T10" fmla="*/ 3687 w 3869"/>
                <a:gd name="T11" fmla="*/ 291 h 2819"/>
                <a:gd name="T12" fmla="*/ 3520 w 3869"/>
                <a:gd name="T13" fmla="*/ 138 h 2819"/>
                <a:gd name="T14" fmla="*/ 3310 w 3869"/>
                <a:gd name="T15" fmla="*/ 36 h 2819"/>
                <a:gd name="T16" fmla="*/ 3078 w 3869"/>
                <a:gd name="T17" fmla="*/ 0 h 2819"/>
                <a:gd name="T18" fmla="*/ 146 w 3869"/>
                <a:gd name="T19" fmla="*/ 146 h 2819"/>
                <a:gd name="T20" fmla="*/ 581 w 3869"/>
                <a:gd name="T21" fmla="*/ 531 h 2819"/>
                <a:gd name="T22" fmla="*/ 1002 w 3869"/>
                <a:gd name="T23" fmla="*/ 843 h 2819"/>
                <a:gd name="T24" fmla="*/ 1401 w 3869"/>
                <a:gd name="T25" fmla="*/ 1083 h 2819"/>
                <a:gd name="T26" fmla="*/ 2127 w 3869"/>
                <a:gd name="T27" fmla="*/ 1410 h 2819"/>
                <a:gd name="T28" fmla="*/ 1655 w 3869"/>
                <a:gd name="T29" fmla="*/ 1606 h 2819"/>
                <a:gd name="T30" fmla="*/ 1133 w 3869"/>
                <a:gd name="T31" fmla="*/ 1889 h 2819"/>
                <a:gd name="T32" fmla="*/ 719 w 3869"/>
                <a:gd name="T33" fmla="*/ 2180 h 2819"/>
                <a:gd name="T34" fmla="*/ 290 w 3869"/>
                <a:gd name="T35" fmla="*/ 2535 h 2819"/>
                <a:gd name="T36" fmla="*/ 3078 w 3869"/>
                <a:gd name="T37" fmla="*/ 2818 h 2819"/>
                <a:gd name="T38" fmla="*/ 3237 w 3869"/>
                <a:gd name="T39" fmla="*/ 2803 h 2819"/>
                <a:gd name="T40" fmla="*/ 3455 w 3869"/>
                <a:gd name="T41" fmla="*/ 2723 h 2819"/>
                <a:gd name="T42" fmla="*/ 3636 w 3869"/>
                <a:gd name="T43" fmla="*/ 2585 h 2819"/>
                <a:gd name="T44" fmla="*/ 3775 w 3869"/>
                <a:gd name="T45" fmla="*/ 2404 h 2819"/>
                <a:gd name="T46" fmla="*/ 3854 w 3869"/>
                <a:gd name="T47" fmla="*/ 2187 h 2819"/>
                <a:gd name="T48" fmla="*/ 3868 w 3869"/>
                <a:gd name="T49" fmla="*/ 2027 h 2819"/>
                <a:gd name="T50" fmla="*/ 3825 w 3869"/>
                <a:gd name="T51" fmla="*/ 1758 h 2819"/>
                <a:gd name="T52" fmla="*/ 3701 w 3869"/>
                <a:gd name="T53" fmla="*/ 1533 h 2819"/>
                <a:gd name="T54" fmla="*/ 3034 w 3869"/>
                <a:gd name="T55" fmla="*/ 2390 h 2819"/>
                <a:gd name="T56" fmla="*/ 1452 w 3869"/>
                <a:gd name="T57" fmla="*/ 2216 h 2819"/>
                <a:gd name="T58" fmla="*/ 2062 w 3869"/>
                <a:gd name="T59" fmla="*/ 1889 h 2819"/>
                <a:gd name="T60" fmla="*/ 2402 w 3869"/>
                <a:gd name="T61" fmla="*/ 1758 h 2819"/>
                <a:gd name="T62" fmla="*/ 2729 w 3869"/>
                <a:gd name="T63" fmla="*/ 1685 h 2819"/>
                <a:gd name="T64" fmla="*/ 3034 w 3869"/>
                <a:gd name="T65" fmla="*/ 1657 h 2819"/>
                <a:gd name="T66" fmla="*/ 3179 w 3869"/>
                <a:gd name="T67" fmla="*/ 1685 h 2819"/>
                <a:gd name="T68" fmla="*/ 3339 w 3869"/>
                <a:gd name="T69" fmla="*/ 1824 h 2819"/>
                <a:gd name="T70" fmla="*/ 3404 w 3869"/>
                <a:gd name="T71" fmla="*/ 2027 h 2819"/>
                <a:gd name="T72" fmla="*/ 3376 w 3869"/>
                <a:gd name="T73" fmla="*/ 2165 h 2819"/>
                <a:gd name="T74" fmla="*/ 3237 w 3869"/>
                <a:gd name="T75" fmla="*/ 2325 h 2819"/>
                <a:gd name="T76" fmla="*/ 3034 w 3869"/>
                <a:gd name="T77" fmla="*/ 2390 h 2819"/>
                <a:gd name="T78" fmla="*/ 2940 w 3869"/>
                <a:gd name="T79" fmla="*/ 1162 h 2819"/>
                <a:gd name="T80" fmla="*/ 2620 w 3869"/>
                <a:gd name="T81" fmla="*/ 1119 h 2819"/>
                <a:gd name="T82" fmla="*/ 2294 w 3869"/>
                <a:gd name="T83" fmla="*/ 1025 h 2819"/>
                <a:gd name="T84" fmla="*/ 1946 w 3869"/>
                <a:gd name="T85" fmla="*/ 879 h 2819"/>
                <a:gd name="T86" fmla="*/ 1198 w 3869"/>
                <a:gd name="T87" fmla="*/ 436 h 2819"/>
                <a:gd name="T88" fmla="*/ 3114 w 3869"/>
                <a:gd name="T89" fmla="*/ 443 h 2819"/>
                <a:gd name="T90" fmla="*/ 3295 w 3869"/>
                <a:gd name="T91" fmla="*/ 538 h 2819"/>
                <a:gd name="T92" fmla="*/ 3397 w 3869"/>
                <a:gd name="T93" fmla="*/ 726 h 2819"/>
                <a:gd name="T94" fmla="*/ 3397 w 3869"/>
                <a:gd name="T95" fmla="*/ 872 h 2819"/>
                <a:gd name="T96" fmla="*/ 3295 w 3869"/>
                <a:gd name="T97" fmla="*/ 1054 h 2819"/>
                <a:gd name="T98" fmla="*/ 3114 w 3869"/>
                <a:gd name="T99" fmla="*/ 1155 h 2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69" h="2819">
                  <a:moveTo>
                    <a:pt x="3585" y="1410"/>
                  </a:moveTo>
                  <a:lnTo>
                    <a:pt x="3585" y="1410"/>
                  </a:lnTo>
                  <a:lnTo>
                    <a:pt x="3644" y="1351"/>
                  </a:lnTo>
                  <a:lnTo>
                    <a:pt x="3701" y="1286"/>
                  </a:lnTo>
                  <a:lnTo>
                    <a:pt x="3752" y="1221"/>
                  </a:lnTo>
                  <a:lnTo>
                    <a:pt x="3796" y="1141"/>
                  </a:lnTo>
                  <a:lnTo>
                    <a:pt x="3825" y="1061"/>
                  </a:lnTo>
                  <a:lnTo>
                    <a:pt x="3854" y="974"/>
                  </a:lnTo>
                  <a:lnTo>
                    <a:pt x="3868" y="887"/>
                  </a:lnTo>
                  <a:lnTo>
                    <a:pt x="3868" y="800"/>
                  </a:lnTo>
                  <a:lnTo>
                    <a:pt x="3868" y="800"/>
                  </a:lnTo>
                  <a:lnTo>
                    <a:pt x="3868" y="720"/>
                  </a:lnTo>
                  <a:lnTo>
                    <a:pt x="3854" y="639"/>
                  </a:lnTo>
                  <a:lnTo>
                    <a:pt x="3840" y="559"/>
                  </a:lnTo>
                  <a:lnTo>
                    <a:pt x="3811" y="487"/>
                  </a:lnTo>
                  <a:lnTo>
                    <a:pt x="3775" y="422"/>
                  </a:lnTo>
                  <a:lnTo>
                    <a:pt x="3738" y="349"/>
                  </a:lnTo>
                  <a:lnTo>
                    <a:pt x="3687" y="291"/>
                  </a:lnTo>
                  <a:lnTo>
                    <a:pt x="3636" y="233"/>
                  </a:lnTo>
                  <a:lnTo>
                    <a:pt x="3585" y="182"/>
                  </a:lnTo>
                  <a:lnTo>
                    <a:pt x="3520" y="138"/>
                  </a:lnTo>
                  <a:lnTo>
                    <a:pt x="3455" y="95"/>
                  </a:lnTo>
                  <a:lnTo>
                    <a:pt x="3390" y="66"/>
                  </a:lnTo>
                  <a:lnTo>
                    <a:pt x="3310" y="36"/>
                  </a:lnTo>
                  <a:lnTo>
                    <a:pt x="3237" y="15"/>
                  </a:lnTo>
                  <a:lnTo>
                    <a:pt x="3158" y="7"/>
                  </a:lnTo>
                  <a:lnTo>
                    <a:pt x="307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6" y="146"/>
                  </a:lnTo>
                  <a:lnTo>
                    <a:pt x="290" y="284"/>
                  </a:lnTo>
                  <a:lnTo>
                    <a:pt x="436" y="407"/>
                  </a:lnTo>
                  <a:lnTo>
                    <a:pt x="581" y="531"/>
                  </a:lnTo>
                  <a:lnTo>
                    <a:pt x="719" y="639"/>
                  </a:lnTo>
                  <a:lnTo>
                    <a:pt x="864" y="741"/>
                  </a:lnTo>
                  <a:lnTo>
                    <a:pt x="1002" y="843"/>
                  </a:lnTo>
                  <a:lnTo>
                    <a:pt x="1133" y="930"/>
                  </a:lnTo>
                  <a:lnTo>
                    <a:pt x="1270" y="1010"/>
                  </a:lnTo>
                  <a:lnTo>
                    <a:pt x="1401" y="1083"/>
                  </a:lnTo>
                  <a:lnTo>
                    <a:pt x="1655" y="1221"/>
                  </a:lnTo>
                  <a:lnTo>
                    <a:pt x="1895" y="1323"/>
                  </a:lnTo>
                  <a:lnTo>
                    <a:pt x="2127" y="1410"/>
                  </a:lnTo>
                  <a:lnTo>
                    <a:pt x="2127" y="1410"/>
                  </a:lnTo>
                  <a:lnTo>
                    <a:pt x="1895" y="1497"/>
                  </a:lnTo>
                  <a:lnTo>
                    <a:pt x="1655" y="1606"/>
                  </a:lnTo>
                  <a:lnTo>
                    <a:pt x="1401" y="1736"/>
                  </a:lnTo>
                  <a:lnTo>
                    <a:pt x="1270" y="1809"/>
                  </a:lnTo>
                  <a:lnTo>
                    <a:pt x="1133" y="1889"/>
                  </a:lnTo>
                  <a:lnTo>
                    <a:pt x="1002" y="1983"/>
                  </a:lnTo>
                  <a:lnTo>
                    <a:pt x="864" y="2078"/>
                  </a:lnTo>
                  <a:lnTo>
                    <a:pt x="719" y="2180"/>
                  </a:lnTo>
                  <a:lnTo>
                    <a:pt x="581" y="2288"/>
                  </a:lnTo>
                  <a:lnTo>
                    <a:pt x="436" y="2412"/>
                  </a:lnTo>
                  <a:lnTo>
                    <a:pt x="290" y="2535"/>
                  </a:lnTo>
                  <a:lnTo>
                    <a:pt x="146" y="2672"/>
                  </a:lnTo>
                  <a:lnTo>
                    <a:pt x="0" y="2818"/>
                  </a:lnTo>
                  <a:lnTo>
                    <a:pt x="3078" y="2818"/>
                  </a:lnTo>
                  <a:lnTo>
                    <a:pt x="3078" y="2818"/>
                  </a:lnTo>
                  <a:lnTo>
                    <a:pt x="3158" y="2818"/>
                  </a:lnTo>
                  <a:lnTo>
                    <a:pt x="3237" y="2803"/>
                  </a:lnTo>
                  <a:lnTo>
                    <a:pt x="3310" y="2782"/>
                  </a:lnTo>
                  <a:lnTo>
                    <a:pt x="3390" y="2760"/>
                  </a:lnTo>
                  <a:lnTo>
                    <a:pt x="3455" y="2723"/>
                  </a:lnTo>
                  <a:lnTo>
                    <a:pt x="3520" y="2680"/>
                  </a:lnTo>
                  <a:lnTo>
                    <a:pt x="3585" y="2636"/>
                  </a:lnTo>
                  <a:lnTo>
                    <a:pt x="3636" y="2585"/>
                  </a:lnTo>
                  <a:lnTo>
                    <a:pt x="3687" y="2529"/>
                  </a:lnTo>
                  <a:lnTo>
                    <a:pt x="3738" y="2470"/>
                  </a:lnTo>
                  <a:lnTo>
                    <a:pt x="3775" y="2404"/>
                  </a:lnTo>
                  <a:lnTo>
                    <a:pt x="3811" y="2332"/>
                  </a:lnTo>
                  <a:lnTo>
                    <a:pt x="3840" y="2260"/>
                  </a:lnTo>
                  <a:lnTo>
                    <a:pt x="3854" y="2187"/>
                  </a:lnTo>
                  <a:lnTo>
                    <a:pt x="3868" y="2107"/>
                  </a:lnTo>
                  <a:lnTo>
                    <a:pt x="3868" y="2027"/>
                  </a:lnTo>
                  <a:lnTo>
                    <a:pt x="3868" y="2027"/>
                  </a:lnTo>
                  <a:lnTo>
                    <a:pt x="3868" y="1932"/>
                  </a:lnTo>
                  <a:lnTo>
                    <a:pt x="3854" y="1845"/>
                  </a:lnTo>
                  <a:lnTo>
                    <a:pt x="3825" y="1758"/>
                  </a:lnTo>
                  <a:lnTo>
                    <a:pt x="3796" y="1678"/>
                  </a:lnTo>
                  <a:lnTo>
                    <a:pt x="3752" y="1606"/>
                  </a:lnTo>
                  <a:lnTo>
                    <a:pt x="3701" y="1533"/>
                  </a:lnTo>
                  <a:lnTo>
                    <a:pt x="3644" y="1467"/>
                  </a:lnTo>
                  <a:lnTo>
                    <a:pt x="3585" y="1410"/>
                  </a:lnTo>
                  <a:close/>
                  <a:moveTo>
                    <a:pt x="3034" y="2390"/>
                  </a:moveTo>
                  <a:lnTo>
                    <a:pt x="1198" y="2390"/>
                  </a:lnTo>
                  <a:lnTo>
                    <a:pt x="1198" y="2390"/>
                  </a:lnTo>
                  <a:lnTo>
                    <a:pt x="1452" y="2216"/>
                  </a:lnTo>
                  <a:lnTo>
                    <a:pt x="1706" y="2070"/>
                  </a:lnTo>
                  <a:lnTo>
                    <a:pt x="1946" y="1940"/>
                  </a:lnTo>
                  <a:lnTo>
                    <a:pt x="2062" y="1889"/>
                  </a:lnTo>
                  <a:lnTo>
                    <a:pt x="2178" y="1838"/>
                  </a:lnTo>
                  <a:lnTo>
                    <a:pt x="2294" y="1795"/>
                  </a:lnTo>
                  <a:lnTo>
                    <a:pt x="2402" y="1758"/>
                  </a:lnTo>
                  <a:lnTo>
                    <a:pt x="2512" y="1729"/>
                  </a:lnTo>
                  <a:lnTo>
                    <a:pt x="2620" y="1708"/>
                  </a:lnTo>
                  <a:lnTo>
                    <a:pt x="2729" y="1685"/>
                  </a:lnTo>
                  <a:lnTo>
                    <a:pt x="2831" y="1671"/>
                  </a:lnTo>
                  <a:lnTo>
                    <a:pt x="2940" y="1664"/>
                  </a:lnTo>
                  <a:lnTo>
                    <a:pt x="3034" y="1657"/>
                  </a:lnTo>
                  <a:lnTo>
                    <a:pt x="3034" y="1657"/>
                  </a:lnTo>
                  <a:lnTo>
                    <a:pt x="3114" y="1664"/>
                  </a:lnTo>
                  <a:lnTo>
                    <a:pt x="3179" y="1685"/>
                  </a:lnTo>
                  <a:lnTo>
                    <a:pt x="3237" y="1722"/>
                  </a:lnTo>
                  <a:lnTo>
                    <a:pt x="3295" y="1765"/>
                  </a:lnTo>
                  <a:lnTo>
                    <a:pt x="3339" y="1824"/>
                  </a:lnTo>
                  <a:lnTo>
                    <a:pt x="3376" y="1882"/>
                  </a:lnTo>
                  <a:lnTo>
                    <a:pt x="3397" y="1954"/>
                  </a:lnTo>
                  <a:lnTo>
                    <a:pt x="3404" y="2027"/>
                  </a:lnTo>
                  <a:lnTo>
                    <a:pt x="3404" y="2027"/>
                  </a:lnTo>
                  <a:lnTo>
                    <a:pt x="3397" y="2100"/>
                  </a:lnTo>
                  <a:lnTo>
                    <a:pt x="3376" y="2165"/>
                  </a:lnTo>
                  <a:lnTo>
                    <a:pt x="3339" y="2231"/>
                  </a:lnTo>
                  <a:lnTo>
                    <a:pt x="3295" y="2281"/>
                  </a:lnTo>
                  <a:lnTo>
                    <a:pt x="3237" y="2325"/>
                  </a:lnTo>
                  <a:lnTo>
                    <a:pt x="3179" y="2361"/>
                  </a:lnTo>
                  <a:lnTo>
                    <a:pt x="3114" y="2383"/>
                  </a:lnTo>
                  <a:lnTo>
                    <a:pt x="3034" y="2390"/>
                  </a:lnTo>
                  <a:close/>
                  <a:moveTo>
                    <a:pt x="3034" y="1162"/>
                  </a:moveTo>
                  <a:lnTo>
                    <a:pt x="3034" y="1162"/>
                  </a:lnTo>
                  <a:lnTo>
                    <a:pt x="2940" y="1162"/>
                  </a:lnTo>
                  <a:lnTo>
                    <a:pt x="2831" y="1148"/>
                  </a:lnTo>
                  <a:lnTo>
                    <a:pt x="2729" y="1134"/>
                  </a:lnTo>
                  <a:lnTo>
                    <a:pt x="2620" y="1119"/>
                  </a:lnTo>
                  <a:lnTo>
                    <a:pt x="2512" y="1090"/>
                  </a:lnTo>
                  <a:lnTo>
                    <a:pt x="2402" y="1061"/>
                  </a:lnTo>
                  <a:lnTo>
                    <a:pt x="2294" y="1025"/>
                  </a:lnTo>
                  <a:lnTo>
                    <a:pt x="2178" y="981"/>
                  </a:lnTo>
                  <a:lnTo>
                    <a:pt x="2062" y="930"/>
                  </a:lnTo>
                  <a:lnTo>
                    <a:pt x="1946" y="879"/>
                  </a:lnTo>
                  <a:lnTo>
                    <a:pt x="1706" y="756"/>
                  </a:lnTo>
                  <a:lnTo>
                    <a:pt x="1452" y="603"/>
                  </a:lnTo>
                  <a:lnTo>
                    <a:pt x="1198" y="436"/>
                  </a:lnTo>
                  <a:lnTo>
                    <a:pt x="3034" y="436"/>
                  </a:lnTo>
                  <a:lnTo>
                    <a:pt x="3034" y="436"/>
                  </a:lnTo>
                  <a:lnTo>
                    <a:pt x="3114" y="443"/>
                  </a:lnTo>
                  <a:lnTo>
                    <a:pt x="3179" y="458"/>
                  </a:lnTo>
                  <a:lnTo>
                    <a:pt x="3237" y="494"/>
                  </a:lnTo>
                  <a:lnTo>
                    <a:pt x="3295" y="538"/>
                  </a:lnTo>
                  <a:lnTo>
                    <a:pt x="3339" y="596"/>
                  </a:lnTo>
                  <a:lnTo>
                    <a:pt x="3376" y="654"/>
                  </a:lnTo>
                  <a:lnTo>
                    <a:pt x="3397" y="726"/>
                  </a:lnTo>
                  <a:lnTo>
                    <a:pt x="3404" y="800"/>
                  </a:lnTo>
                  <a:lnTo>
                    <a:pt x="3404" y="800"/>
                  </a:lnTo>
                  <a:lnTo>
                    <a:pt x="3397" y="872"/>
                  </a:lnTo>
                  <a:lnTo>
                    <a:pt x="3376" y="938"/>
                  </a:lnTo>
                  <a:lnTo>
                    <a:pt x="3339" y="1003"/>
                  </a:lnTo>
                  <a:lnTo>
                    <a:pt x="3295" y="1054"/>
                  </a:lnTo>
                  <a:lnTo>
                    <a:pt x="3237" y="1097"/>
                  </a:lnTo>
                  <a:lnTo>
                    <a:pt x="3179" y="1134"/>
                  </a:lnTo>
                  <a:lnTo>
                    <a:pt x="3114" y="1155"/>
                  </a:lnTo>
                  <a:lnTo>
                    <a:pt x="3034" y="116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</p:grpSp>
      <p:sp>
        <p:nvSpPr>
          <p:cNvPr id="8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6358771" y="6541471"/>
            <a:ext cx="5320861" cy="137980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marL="0" marR="0" indent="0" algn="r" defTabSz="12189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33" cap="none" spc="-27" baseline="0">
                <a:solidFill>
                  <a:schemeClr val="bg1">
                    <a:alpha val="75000"/>
                  </a:schemeClr>
                </a:solidFill>
                <a:latin typeface="Dual 400" panose="02000603000000020004" pitchFamily="2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87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829056" y="2621489"/>
            <a:ext cx="10411968" cy="3241777"/>
          </a:xfrm>
        </p:spPr>
        <p:txBody>
          <a:bodyPr>
            <a:normAutofit/>
          </a:bodyPr>
          <a:lstStyle>
            <a:lvl1pPr marL="302644" indent="-302644">
              <a:spcBef>
                <a:spcPts val="933"/>
              </a:spcBef>
              <a:buClr>
                <a:schemeClr val="bg1"/>
              </a:buClr>
              <a:buSzPct val="80000"/>
              <a:defRPr sz="2933">
                <a:solidFill>
                  <a:schemeClr val="bg1"/>
                </a:solidFill>
              </a:defRPr>
            </a:lvl1pPr>
            <a:lvl2pPr>
              <a:spcBef>
                <a:spcPts val="933"/>
              </a:spcBef>
              <a:buClr>
                <a:schemeClr val="bg1"/>
              </a:buClr>
              <a:buSzPct val="80000"/>
              <a:defRPr sz="2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80000"/>
              <a:defRPr sz="2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80000"/>
              <a:defRPr sz="2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80000"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grpSp>
        <p:nvGrpSpPr>
          <p:cNvPr id="146" name="Group 145"/>
          <p:cNvGrpSpPr/>
          <p:nvPr/>
        </p:nvGrpSpPr>
        <p:grpSpPr bwMode="gray">
          <a:xfrm>
            <a:off x="10020630" y="549297"/>
            <a:ext cx="1717225" cy="329976"/>
            <a:chOff x="12700" y="2816225"/>
            <a:chExt cx="10079038" cy="1936750"/>
          </a:xfrm>
          <a:solidFill>
            <a:schemeClr val="bg1"/>
          </a:solidFill>
        </p:grpSpPr>
        <p:sp>
          <p:nvSpPr>
            <p:cNvPr id="147" name="Freeform 1"/>
            <p:cNvSpPr>
              <a:spLocks noChangeArrowheads="1"/>
            </p:cNvSpPr>
            <p:nvPr/>
          </p:nvSpPr>
          <p:spPr bwMode="gray">
            <a:xfrm>
              <a:off x="12700" y="3257550"/>
              <a:ext cx="1096963" cy="1473200"/>
            </a:xfrm>
            <a:custGeom>
              <a:avLst/>
              <a:gdLst>
                <a:gd name="T0" fmla="*/ 1589 w 3049"/>
                <a:gd name="T1" fmla="*/ 0 h 4091"/>
                <a:gd name="T2" fmla="*/ 1996 w 3049"/>
                <a:gd name="T3" fmla="*/ 23 h 4091"/>
                <a:gd name="T4" fmla="*/ 2294 w 3049"/>
                <a:gd name="T5" fmla="*/ 95 h 4091"/>
                <a:gd name="T6" fmla="*/ 2503 w 3049"/>
                <a:gd name="T7" fmla="*/ 212 h 4091"/>
                <a:gd name="T8" fmla="*/ 2693 w 3049"/>
                <a:gd name="T9" fmla="*/ 393 h 4091"/>
                <a:gd name="T10" fmla="*/ 2809 w 3049"/>
                <a:gd name="T11" fmla="*/ 567 h 4091"/>
                <a:gd name="T12" fmla="*/ 2896 w 3049"/>
                <a:gd name="T13" fmla="*/ 821 h 4091"/>
                <a:gd name="T14" fmla="*/ 2917 w 3049"/>
                <a:gd name="T15" fmla="*/ 1061 h 4091"/>
                <a:gd name="T16" fmla="*/ 2910 w 3049"/>
                <a:gd name="T17" fmla="*/ 1228 h 4091"/>
                <a:gd name="T18" fmla="*/ 2860 w 3049"/>
                <a:gd name="T19" fmla="*/ 1424 h 4091"/>
                <a:gd name="T20" fmla="*/ 2736 w 3049"/>
                <a:gd name="T21" fmla="*/ 1641 h 4091"/>
                <a:gd name="T22" fmla="*/ 2518 w 3049"/>
                <a:gd name="T23" fmla="*/ 1838 h 4091"/>
                <a:gd name="T24" fmla="*/ 2178 w 3049"/>
                <a:gd name="T25" fmla="*/ 1976 h 4091"/>
                <a:gd name="T26" fmla="*/ 2395 w 3049"/>
                <a:gd name="T27" fmla="*/ 2026 h 4091"/>
                <a:gd name="T28" fmla="*/ 2649 w 3049"/>
                <a:gd name="T29" fmla="*/ 2157 h 4091"/>
                <a:gd name="T30" fmla="*/ 2816 w 3049"/>
                <a:gd name="T31" fmla="*/ 2303 h 4091"/>
                <a:gd name="T32" fmla="*/ 2976 w 3049"/>
                <a:gd name="T33" fmla="*/ 2564 h 4091"/>
                <a:gd name="T34" fmla="*/ 3041 w 3049"/>
                <a:gd name="T35" fmla="*/ 2826 h 4091"/>
                <a:gd name="T36" fmla="*/ 3048 w 3049"/>
                <a:gd name="T37" fmla="*/ 2970 h 4091"/>
                <a:gd name="T38" fmla="*/ 3005 w 3049"/>
                <a:gd name="T39" fmla="*/ 3313 h 4091"/>
                <a:gd name="T40" fmla="*/ 2860 w 3049"/>
                <a:gd name="T41" fmla="*/ 3624 h 4091"/>
                <a:gd name="T42" fmla="*/ 2722 w 3049"/>
                <a:gd name="T43" fmla="*/ 3791 h 4091"/>
                <a:gd name="T44" fmla="*/ 2366 w 3049"/>
                <a:gd name="T45" fmla="*/ 4003 h 4091"/>
                <a:gd name="T46" fmla="*/ 2017 w 3049"/>
                <a:gd name="T47" fmla="*/ 4083 h 4091"/>
                <a:gd name="T48" fmla="*/ 0 w 3049"/>
                <a:gd name="T49" fmla="*/ 4090 h 4091"/>
                <a:gd name="T50" fmla="*/ 1597 w 3049"/>
                <a:gd name="T51" fmla="*/ 1722 h 4091"/>
                <a:gd name="T52" fmla="*/ 1728 w 3049"/>
                <a:gd name="T53" fmla="*/ 1714 h 4091"/>
                <a:gd name="T54" fmla="*/ 1894 w 3049"/>
                <a:gd name="T55" fmla="*/ 1656 h 4091"/>
                <a:gd name="T56" fmla="*/ 2025 w 3049"/>
                <a:gd name="T57" fmla="*/ 1561 h 4091"/>
                <a:gd name="T58" fmla="*/ 2127 w 3049"/>
                <a:gd name="T59" fmla="*/ 1424 h 4091"/>
                <a:gd name="T60" fmla="*/ 2178 w 3049"/>
                <a:gd name="T61" fmla="*/ 1257 h 4091"/>
                <a:gd name="T62" fmla="*/ 2192 w 3049"/>
                <a:gd name="T63" fmla="*/ 1126 h 4091"/>
                <a:gd name="T64" fmla="*/ 2148 w 3049"/>
                <a:gd name="T65" fmla="*/ 902 h 4091"/>
                <a:gd name="T66" fmla="*/ 2039 w 3049"/>
                <a:gd name="T67" fmla="*/ 741 h 4091"/>
                <a:gd name="T68" fmla="*/ 1894 w 3049"/>
                <a:gd name="T69" fmla="*/ 647 h 4091"/>
                <a:gd name="T70" fmla="*/ 1654 w 3049"/>
                <a:gd name="T71" fmla="*/ 589 h 4091"/>
                <a:gd name="T72" fmla="*/ 697 w 3049"/>
                <a:gd name="T73" fmla="*/ 1722 h 4091"/>
                <a:gd name="T74" fmla="*/ 1654 w 3049"/>
                <a:gd name="T75" fmla="*/ 3480 h 4091"/>
                <a:gd name="T76" fmla="*/ 1851 w 3049"/>
                <a:gd name="T77" fmla="*/ 3457 h 4091"/>
                <a:gd name="T78" fmla="*/ 2025 w 3049"/>
                <a:gd name="T79" fmla="*/ 3392 h 4091"/>
                <a:gd name="T80" fmla="*/ 2163 w 3049"/>
                <a:gd name="T81" fmla="*/ 3283 h 4091"/>
                <a:gd name="T82" fmla="*/ 2250 w 3049"/>
                <a:gd name="T83" fmla="*/ 3138 h 4091"/>
                <a:gd name="T84" fmla="*/ 2300 w 3049"/>
                <a:gd name="T85" fmla="*/ 2956 h 4091"/>
                <a:gd name="T86" fmla="*/ 2300 w 3049"/>
                <a:gd name="T87" fmla="*/ 2826 h 4091"/>
                <a:gd name="T88" fmla="*/ 2258 w 3049"/>
                <a:gd name="T89" fmla="*/ 2659 h 4091"/>
                <a:gd name="T90" fmla="*/ 2170 w 3049"/>
                <a:gd name="T91" fmla="*/ 2513 h 4091"/>
                <a:gd name="T92" fmla="*/ 2032 w 3049"/>
                <a:gd name="T93" fmla="*/ 2405 h 4091"/>
                <a:gd name="T94" fmla="*/ 1865 w 3049"/>
                <a:gd name="T95" fmla="*/ 2331 h 4091"/>
                <a:gd name="T96" fmla="*/ 1654 w 3049"/>
                <a:gd name="T97" fmla="*/ 230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49" h="4091">
                  <a:moveTo>
                    <a:pt x="0" y="0"/>
                  </a:moveTo>
                  <a:lnTo>
                    <a:pt x="1589" y="0"/>
                  </a:lnTo>
                  <a:lnTo>
                    <a:pt x="1589" y="0"/>
                  </a:lnTo>
                  <a:lnTo>
                    <a:pt x="1720" y="0"/>
                  </a:lnTo>
                  <a:lnTo>
                    <a:pt x="1851" y="8"/>
                  </a:lnTo>
                  <a:lnTo>
                    <a:pt x="1996" y="23"/>
                  </a:lnTo>
                  <a:lnTo>
                    <a:pt x="2141" y="44"/>
                  </a:lnTo>
                  <a:lnTo>
                    <a:pt x="2220" y="66"/>
                  </a:lnTo>
                  <a:lnTo>
                    <a:pt x="2294" y="95"/>
                  </a:lnTo>
                  <a:lnTo>
                    <a:pt x="2366" y="125"/>
                  </a:lnTo>
                  <a:lnTo>
                    <a:pt x="2431" y="168"/>
                  </a:lnTo>
                  <a:lnTo>
                    <a:pt x="2503" y="212"/>
                  </a:lnTo>
                  <a:lnTo>
                    <a:pt x="2569" y="262"/>
                  </a:lnTo>
                  <a:lnTo>
                    <a:pt x="2634" y="320"/>
                  </a:lnTo>
                  <a:lnTo>
                    <a:pt x="2693" y="393"/>
                  </a:lnTo>
                  <a:lnTo>
                    <a:pt x="2693" y="393"/>
                  </a:lnTo>
                  <a:lnTo>
                    <a:pt x="2758" y="480"/>
                  </a:lnTo>
                  <a:lnTo>
                    <a:pt x="2809" y="567"/>
                  </a:lnTo>
                  <a:lnTo>
                    <a:pt x="2845" y="654"/>
                  </a:lnTo>
                  <a:lnTo>
                    <a:pt x="2874" y="741"/>
                  </a:lnTo>
                  <a:lnTo>
                    <a:pt x="2896" y="821"/>
                  </a:lnTo>
                  <a:lnTo>
                    <a:pt x="2910" y="908"/>
                  </a:lnTo>
                  <a:lnTo>
                    <a:pt x="2917" y="989"/>
                  </a:lnTo>
                  <a:lnTo>
                    <a:pt x="2917" y="1061"/>
                  </a:lnTo>
                  <a:lnTo>
                    <a:pt x="2917" y="1061"/>
                  </a:lnTo>
                  <a:lnTo>
                    <a:pt x="2917" y="1126"/>
                  </a:lnTo>
                  <a:lnTo>
                    <a:pt x="2910" y="1228"/>
                  </a:lnTo>
                  <a:lnTo>
                    <a:pt x="2896" y="1293"/>
                  </a:lnTo>
                  <a:lnTo>
                    <a:pt x="2881" y="1359"/>
                  </a:lnTo>
                  <a:lnTo>
                    <a:pt x="2860" y="1424"/>
                  </a:lnTo>
                  <a:lnTo>
                    <a:pt x="2824" y="1496"/>
                  </a:lnTo>
                  <a:lnTo>
                    <a:pt x="2787" y="1569"/>
                  </a:lnTo>
                  <a:lnTo>
                    <a:pt x="2736" y="1641"/>
                  </a:lnTo>
                  <a:lnTo>
                    <a:pt x="2678" y="1707"/>
                  </a:lnTo>
                  <a:lnTo>
                    <a:pt x="2606" y="1772"/>
                  </a:lnTo>
                  <a:lnTo>
                    <a:pt x="2518" y="1838"/>
                  </a:lnTo>
                  <a:lnTo>
                    <a:pt x="2424" y="1889"/>
                  </a:lnTo>
                  <a:lnTo>
                    <a:pt x="2308" y="1939"/>
                  </a:lnTo>
                  <a:lnTo>
                    <a:pt x="2178" y="1976"/>
                  </a:lnTo>
                  <a:lnTo>
                    <a:pt x="2178" y="1976"/>
                  </a:lnTo>
                  <a:lnTo>
                    <a:pt x="2315" y="2005"/>
                  </a:lnTo>
                  <a:lnTo>
                    <a:pt x="2395" y="2026"/>
                  </a:lnTo>
                  <a:lnTo>
                    <a:pt x="2482" y="2063"/>
                  </a:lnTo>
                  <a:lnTo>
                    <a:pt x="2562" y="2099"/>
                  </a:lnTo>
                  <a:lnTo>
                    <a:pt x="2649" y="2157"/>
                  </a:lnTo>
                  <a:lnTo>
                    <a:pt x="2736" y="2223"/>
                  </a:lnTo>
                  <a:lnTo>
                    <a:pt x="2816" y="2303"/>
                  </a:lnTo>
                  <a:lnTo>
                    <a:pt x="2816" y="2303"/>
                  </a:lnTo>
                  <a:lnTo>
                    <a:pt x="2881" y="2390"/>
                  </a:lnTo>
                  <a:lnTo>
                    <a:pt x="2932" y="2477"/>
                  </a:lnTo>
                  <a:lnTo>
                    <a:pt x="2976" y="2564"/>
                  </a:lnTo>
                  <a:lnTo>
                    <a:pt x="3005" y="2659"/>
                  </a:lnTo>
                  <a:lnTo>
                    <a:pt x="3027" y="2739"/>
                  </a:lnTo>
                  <a:lnTo>
                    <a:pt x="3041" y="2826"/>
                  </a:lnTo>
                  <a:lnTo>
                    <a:pt x="3048" y="2898"/>
                  </a:lnTo>
                  <a:lnTo>
                    <a:pt x="3048" y="2970"/>
                  </a:lnTo>
                  <a:lnTo>
                    <a:pt x="3048" y="2970"/>
                  </a:lnTo>
                  <a:lnTo>
                    <a:pt x="3041" y="3087"/>
                  </a:lnTo>
                  <a:lnTo>
                    <a:pt x="3027" y="3196"/>
                  </a:lnTo>
                  <a:lnTo>
                    <a:pt x="3005" y="3313"/>
                  </a:lnTo>
                  <a:lnTo>
                    <a:pt x="2961" y="3421"/>
                  </a:lnTo>
                  <a:lnTo>
                    <a:pt x="2917" y="3531"/>
                  </a:lnTo>
                  <a:lnTo>
                    <a:pt x="2860" y="3624"/>
                  </a:lnTo>
                  <a:lnTo>
                    <a:pt x="2794" y="3712"/>
                  </a:lnTo>
                  <a:lnTo>
                    <a:pt x="2722" y="3791"/>
                  </a:lnTo>
                  <a:lnTo>
                    <a:pt x="2722" y="3791"/>
                  </a:lnTo>
                  <a:lnTo>
                    <a:pt x="2598" y="3879"/>
                  </a:lnTo>
                  <a:lnTo>
                    <a:pt x="2482" y="3944"/>
                  </a:lnTo>
                  <a:lnTo>
                    <a:pt x="2366" y="4003"/>
                  </a:lnTo>
                  <a:lnTo>
                    <a:pt x="2250" y="4039"/>
                  </a:lnTo>
                  <a:lnTo>
                    <a:pt x="2134" y="4068"/>
                  </a:lnTo>
                  <a:lnTo>
                    <a:pt x="2017" y="4083"/>
                  </a:lnTo>
                  <a:lnTo>
                    <a:pt x="1901" y="4090"/>
                  </a:lnTo>
                  <a:lnTo>
                    <a:pt x="1785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697" y="1722"/>
                  </a:moveTo>
                  <a:lnTo>
                    <a:pt x="1597" y="1722"/>
                  </a:lnTo>
                  <a:lnTo>
                    <a:pt x="1597" y="1722"/>
                  </a:lnTo>
                  <a:lnTo>
                    <a:pt x="1662" y="1722"/>
                  </a:lnTo>
                  <a:lnTo>
                    <a:pt x="1728" y="1714"/>
                  </a:lnTo>
                  <a:lnTo>
                    <a:pt x="1785" y="1700"/>
                  </a:lnTo>
                  <a:lnTo>
                    <a:pt x="1836" y="1678"/>
                  </a:lnTo>
                  <a:lnTo>
                    <a:pt x="1894" y="1656"/>
                  </a:lnTo>
                  <a:lnTo>
                    <a:pt x="1937" y="1627"/>
                  </a:lnTo>
                  <a:lnTo>
                    <a:pt x="1988" y="1598"/>
                  </a:lnTo>
                  <a:lnTo>
                    <a:pt x="2025" y="1561"/>
                  </a:lnTo>
                  <a:lnTo>
                    <a:pt x="2061" y="1518"/>
                  </a:lnTo>
                  <a:lnTo>
                    <a:pt x="2097" y="1474"/>
                  </a:lnTo>
                  <a:lnTo>
                    <a:pt x="2127" y="1424"/>
                  </a:lnTo>
                  <a:lnTo>
                    <a:pt x="2148" y="1374"/>
                  </a:lnTo>
                  <a:lnTo>
                    <a:pt x="2170" y="1316"/>
                  </a:lnTo>
                  <a:lnTo>
                    <a:pt x="2178" y="1257"/>
                  </a:lnTo>
                  <a:lnTo>
                    <a:pt x="2192" y="1192"/>
                  </a:lnTo>
                  <a:lnTo>
                    <a:pt x="2192" y="1126"/>
                  </a:lnTo>
                  <a:lnTo>
                    <a:pt x="2192" y="1126"/>
                  </a:lnTo>
                  <a:lnTo>
                    <a:pt x="2184" y="1039"/>
                  </a:lnTo>
                  <a:lnTo>
                    <a:pt x="2170" y="967"/>
                  </a:lnTo>
                  <a:lnTo>
                    <a:pt x="2148" y="902"/>
                  </a:lnTo>
                  <a:lnTo>
                    <a:pt x="2119" y="843"/>
                  </a:lnTo>
                  <a:lnTo>
                    <a:pt x="2083" y="792"/>
                  </a:lnTo>
                  <a:lnTo>
                    <a:pt x="2039" y="741"/>
                  </a:lnTo>
                  <a:lnTo>
                    <a:pt x="1996" y="705"/>
                  </a:lnTo>
                  <a:lnTo>
                    <a:pt x="1945" y="676"/>
                  </a:lnTo>
                  <a:lnTo>
                    <a:pt x="1894" y="647"/>
                  </a:lnTo>
                  <a:lnTo>
                    <a:pt x="1844" y="625"/>
                  </a:lnTo>
                  <a:lnTo>
                    <a:pt x="1742" y="597"/>
                  </a:lnTo>
                  <a:lnTo>
                    <a:pt x="1654" y="589"/>
                  </a:lnTo>
                  <a:lnTo>
                    <a:pt x="1575" y="582"/>
                  </a:lnTo>
                  <a:lnTo>
                    <a:pt x="697" y="582"/>
                  </a:lnTo>
                  <a:lnTo>
                    <a:pt x="697" y="1722"/>
                  </a:lnTo>
                  <a:close/>
                  <a:moveTo>
                    <a:pt x="697" y="3480"/>
                  </a:moveTo>
                  <a:lnTo>
                    <a:pt x="1654" y="3480"/>
                  </a:lnTo>
                  <a:lnTo>
                    <a:pt x="1654" y="3480"/>
                  </a:lnTo>
                  <a:lnTo>
                    <a:pt x="1720" y="3472"/>
                  </a:lnTo>
                  <a:lnTo>
                    <a:pt x="1785" y="3465"/>
                  </a:lnTo>
                  <a:lnTo>
                    <a:pt x="1851" y="3457"/>
                  </a:lnTo>
                  <a:lnTo>
                    <a:pt x="1916" y="3436"/>
                  </a:lnTo>
                  <a:lnTo>
                    <a:pt x="1974" y="3414"/>
                  </a:lnTo>
                  <a:lnTo>
                    <a:pt x="2025" y="3392"/>
                  </a:lnTo>
                  <a:lnTo>
                    <a:pt x="2076" y="3363"/>
                  </a:lnTo>
                  <a:lnTo>
                    <a:pt x="2119" y="3327"/>
                  </a:lnTo>
                  <a:lnTo>
                    <a:pt x="2163" y="3283"/>
                  </a:lnTo>
                  <a:lnTo>
                    <a:pt x="2199" y="3239"/>
                  </a:lnTo>
                  <a:lnTo>
                    <a:pt x="2228" y="3196"/>
                  </a:lnTo>
                  <a:lnTo>
                    <a:pt x="2250" y="3138"/>
                  </a:lnTo>
                  <a:lnTo>
                    <a:pt x="2271" y="3080"/>
                  </a:lnTo>
                  <a:lnTo>
                    <a:pt x="2286" y="3021"/>
                  </a:lnTo>
                  <a:lnTo>
                    <a:pt x="2300" y="2956"/>
                  </a:lnTo>
                  <a:lnTo>
                    <a:pt x="2300" y="2891"/>
                  </a:lnTo>
                  <a:lnTo>
                    <a:pt x="2300" y="2891"/>
                  </a:lnTo>
                  <a:lnTo>
                    <a:pt x="2300" y="2826"/>
                  </a:lnTo>
                  <a:lnTo>
                    <a:pt x="2294" y="2767"/>
                  </a:lnTo>
                  <a:lnTo>
                    <a:pt x="2279" y="2710"/>
                  </a:lnTo>
                  <a:lnTo>
                    <a:pt x="2258" y="2659"/>
                  </a:lnTo>
                  <a:lnTo>
                    <a:pt x="2235" y="2608"/>
                  </a:lnTo>
                  <a:lnTo>
                    <a:pt x="2199" y="2557"/>
                  </a:lnTo>
                  <a:lnTo>
                    <a:pt x="2170" y="2513"/>
                  </a:lnTo>
                  <a:lnTo>
                    <a:pt x="2127" y="2470"/>
                  </a:lnTo>
                  <a:lnTo>
                    <a:pt x="2083" y="2433"/>
                  </a:lnTo>
                  <a:lnTo>
                    <a:pt x="2032" y="2405"/>
                  </a:lnTo>
                  <a:lnTo>
                    <a:pt x="1981" y="2375"/>
                  </a:lnTo>
                  <a:lnTo>
                    <a:pt x="1923" y="2346"/>
                  </a:lnTo>
                  <a:lnTo>
                    <a:pt x="1865" y="2331"/>
                  </a:lnTo>
                  <a:lnTo>
                    <a:pt x="1793" y="2317"/>
                  </a:lnTo>
                  <a:lnTo>
                    <a:pt x="1728" y="2310"/>
                  </a:lnTo>
                  <a:lnTo>
                    <a:pt x="1654" y="2303"/>
                  </a:lnTo>
                  <a:lnTo>
                    <a:pt x="697" y="2303"/>
                  </a:lnTo>
                  <a:lnTo>
                    <a:pt x="697" y="348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148" name="Freeform 2"/>
            <p:cNvSpPr>
              <a:spLocks noChangeArrowheads="1"/>
            </p:cNvSpPr>
            <p:nvPr/>
          </p:nvSpPr>
          <p:spPr bwMode="gray">
            <a:xfrm>
              <a:off x="1227138" y="3257550"/>
              <a:ext cx="1154112" cy="1473200"/>
            </a:xfrm>
            <a:custGeom>
              <a:avLst/>
              <a:gdLst>
                <a:gd name="T0" fmla="*/ 1771 w 3208"/>
                <a:gd name="T1" fmla="*/ 2411 h 4091"/>
                <a:gd name="T2" fmla="*/ 733 w 3208"/>
                <a:gd name="T3" fmla="*/ 4090 h 4091"/>
                <a:gd name="T4" fmla="*/ 0 w 3208"/>
                <a:gd name="T5" fmla="*/ 0 h 4091"/>
                <a:gd name="T6" fmla="*/ 1771 w 3208"/>
                <a:gd name="T7" fmla="*/ 0 h 4091"/>
                <a:gd name="T8" fmla="*/ 2119 w 3208"/>
                <a:gd name="T9" fmla="*/ 15 h 4091"/>
                <a:gd name="T10" fmla="*/ 2402 w 3208"/>
                <a:gd name="T11" fmla="*/ 74 h 4091"/>
                <a:gd name="T12" fmla="*/ 2634 w 3208"/>
                <a:gd name="T13" fmla="*/ 175 h 4091"/>
                <a:gd name="T14" fmla="*/ 2837 w 3208"/>
                <a:gd name="T15" fmla="*/ 320 h 4091"/>
                <a:gd name="T16" fmla="*/ 2910 w 3208"/>
                <a:gd name="T17" fmla="*/ 393 h 4091"/>
                <a:gd name="T18" fmla="*/ 3048 w 3208"/>
                <a:gd name="T19" fmla="*/ 567 h 4091"/>
                <a:gd name="T20" fmla="*/ 3142 w 3208"/>
                <a:gd name="T21" fmla="*/ 785 h 4091"/>
                <a:gd name="T22" fmla="*/ 3200 w 3208"/>
                <a:gd name="T23" fmla="*/ 1054 h 4091"/>
                <a:gd name="T24" fmla="*/ 3207 w 3208"/>
                <a:gd name="T25" fmla="*/ 1200 h 4091"/>
                <a:gd name="T26" fmla="*/ 3186 w 3208"/>
                <a:gd name="T27" fmla="*/ 1461 h 4091"/>
                <a:gd name="T28" fmla="*/ 3120 w 3208"/>
                <a:gd name="T29" fmla="*/ 1678 h 4091"/>
                <a:gd name="T30" fmla="*/ 3026 w 3208"/>
                <a:gd name="T31" fmla="*/ 1859 h 4091"/>
                <a:gd name="T32" fmla="*/ 2917 w 3208"/>
                <a:gd name="T33" fmla="*/ 1997 h 4091"/>
                <a:gd name="T34" fmla="*/ 2794 w 3208"/>
                <a:gd name="T35" fmla="*/ 2107 h 4091"/>
                <a:gd name="T36" fmla="*/ 2670 w 3208"/>
                <a:gd name="T37" fmla="*/ 2187 h 4091"/>
                <a:gd name="T38" fmla="*/ 2467 w 3208"/>
                <a:gd name="T39" fmla="*/ 2288 h 4091"/>
                <a:gd name="T40" fmla="*/ 2409 w 3208"/>
                <a:gd name="T41" fmla="*/ 4090 h 4091"/>
                <a:gd name="T42" fmla="*/ 1654 w 3208"/>
                <a:gd name="T43" fmla="*/ 1823 h 4091"/>
                <a:gd name="T44" fmla="*/ 1792 w 3208"/>
                <a:gd name="T45" fmla="*/ 1816 h 4091"/>
                <a:gd name="T46" fmla="*/ 1996 w 3208"/>
                <a:gd name="T47" fmla="*/ 1779 h 4091"/>
                <a:gd name="T48" fmla="*/ 2126 w 3208"/>
                <a:gd name="T49" fmla="*/ 1728 h 4091"/>
                <a:gd name="T50" fmla="*/ 2235 w 3208"/>
                <a:gd name="T51" fmla="*/ 1656 h 4091"/>
                <a:gd name="T52" fmla="*/ 2330 w 3208"/>
                <a:gd name="T53" fmla="*/ 1561 h 4091"/>
                <a:gd name="T54" fmla="*/ 2395 w 3208"/>
                <a:gd name="T55" fmla="*/ 1439 h 4091"/>
                <a:gd name="T56" fmla="*/ 2438 w 3208"/>
                <a:gd name="T57" fmla="*/ 1279 h 4091"/>
                <a:gd name="T58" fmla="*/ 2438 w 3208"/>
                <a:gd name="T59" fmla="*/ 1192 h 4091"/>
                <a:gd name="T60" fmla="*/ 2431 w 3208"/>
                <a:gd name="T61" fmla="*/ 1076 h 4091"/>
                <a:gd name="T62" fmla="*/ 2402 w 3208"/>
                <a:gd name="T63" fmla="*/ 967 h 4091"/>
                <a:gd name="T64" fmla="*/ 2351 w 3208"/>
                <a:gd name="T65" fmla="*/ 865 h 4091"/>
                <a:gd name="T66" fmla="*/ 2271 w 3208"/>
                <a:gd name="T67" fmla="*/ 771 h 4091"/>
                <a:gd name="T68" fmla="*/ 2177 w 3208"/>
                <a:gd name="T69" fmla="*/ 698 h 4091"/>
                <a:gd name="T70" fmla="*/ 2047 w 3208"/>
                <a:gd name="T71" fmla="*/ 640 h 4091"/>
                <a:gd name="T72" fmla="*/ 1894 w 3208"/>
                <a:gd name="T73" fmla="*/ 603 h 4091"/>
                <a:gd name="T74" fmla="*/ 1720 w 3208"/>
                <a:gd name="T75" fmla="*/ 589 h 4091"/>
                <a:gd name="T76" fmla="*/ 733 w 3208"/>
                <a:gd name="T77" fmla="*/ 182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08" h="4091">
                  <a:moveTo>
                    <a:pt x="2409" y="4090"/>
                  </a:moveTo>
                  <a:lnTo>
                    <a:pt x="1771" y="2411"/>
                  </a:lnTo>
                  <a:lnTo>
                    <a:pt x="733" y="2411"/>
                  </a:lnTo>
                  <a:lnTo>
                    <a:pt x="733" y="4090"/>
                  </a:lnTo>
                  <a:lnTo>
                    <a:pt x="0" y="4090"/>
                  </a:lnTo>
                  <a:lnTo>
                    <a:pt x="0" y="0"/>
                  </a:lnTo>
                  <a:lnTo>
                    <a:pt x="1771" y="0"/>
                  </a:lnTo>
                  <a:lnTo>
                    <a:pt x="1771" y="0"/>
                  </a:lnTo>
                  <a:lnTo>
                    <a:pt x="1952" y="0"/>
                  </a:lnTo>
                  <a:lnTo>
                    <a:pt x="2119" y="15"/>
                  </a:lnTo>
                  <a:lnTo>
                    <a:pt x="2264" y="44"/>
                  </a:lnTo>
                  <a:lnTo>
                    <a:pt x="2402" y="74"/>
                  </a:lnTo>
                  <a:lnTo>
                    <a:pt x="2525" y="117"/>
                  </a:lnTo>
                  <a:lnTo>
                    <a:pt x="2634" y="175"/>
                  </a:lnTo>
                  <a:lnTo>
                    <a:pt x="2743" y="240"/>
                  </a:lnTo>
                  <a:lnTo>
                    <a:pt x="2837" y="320"/>
                  </a:lnTo>
                  <a:lnTo>
                    <a:pt x="2837" y="320"/>
                  </a:lnTo>
                  <a:lnTo>
                    <a:pt x="2910" y="393"/>
                  </a:lnTo>
                  <a:lnTo>
                    <a:pt x="2983" y="480"/>
                  </a:lnTo>
                  <a:lnTo>
                    <a:pt x="3048" y="567"/>
                  </a:lnTo>
                  <a:lnTo>
                    <a:pt x="3099" y="676"/>
                  </a:lnTo>
                  <a:lnTo>
                    <a:pt x="3142" y="785"/>
                  </a:lnTo>
                  <a:lnTo>
                    <a:pt x="3179" y="916"/>
                  </a:lnTo>
                  <a:lnTo>
                    <a:pt x="3200" y="1054"/>
                  </a:lnTo>
                  <a:lnTo>
                    <a:pt x="3207" y="1200"/>
                  </a:lnTo>
                  <a:lnTo>
                    <a:pt x="3207" y="1200"/>
                  </a:lnTo>
                  <a:lnTo>
                    <a:pt x="3200" y="1337"/>
                  </a:lnTo>
                  <a:lnTo>
                    <a:pt x="3186" y="1461"/>
                  </a:lnTo>
                  <a:lnTo>
                    <a:pt x="3157" y="1576"/>
                  </a:lnTo>
                  <a:lnTo>
                    <a:pt x="3120" y="1678"/>
                  </a:lnTo>
                  <a:lnTo>
                    <a:pt x="3077" y="1772"/>
                  </a:lnTo>
                  <a:lnTo>
                    <a:pt x="3026" y="1859"/>
                  </a:lnTo>
                  <a:lnTo>
                    <a:pt x="2975" y="1932"/>
                  </a:lnTo>
                  <a:lnTo>
                    <a:pt x="2917" y="1997"/>
                  </a:lnTo>
                  <a:lnTo>
                    <a:pt x="2859" y="2056"/>
                  </a:lnTo>
                  <a:lnTo>
                    <a:pt x="2794" y="2107"/>
                  </a:lnTo>
                  <a:lnTo>
                    <a:pt x="2736" y="2150"/>
                  </a:lnTo>
                  <a:lnTo>
                    <a:pt x="2670" y="2187"/>
                  </a:lnTo>
                  <a:lnTo>
                    <a:pt x="2562" y="2244"/>
                  </a:lnTo>
                  <a:lnTo>
                    <a:pt x="2467" y="2288"/>
                  </a:lnTo>
                  <a:lnTo>
                    <a:pt x="3186" y="4090"/>
                  </a:lnTo>
                  <a:lnTo>
                    <a:pt x="2409" y="4090"/>
                  </a:lnTo>
                  <a:close/>
                  <a:moveTo>
                    <a:pt x="733" y="1823"/>
                  </a:moveTo>
                  <a:lnTo>
                    <a:pt x="1654" y="1823"/>
                  </a:lnTo>
                  <a:lnTo>
                    <a:pt x="1654" y="1823"/>
                  </a:lnTo>
                  <a:lnTo>
                    <a:pt x="1792" y="1816"/>
                  </a:lnTo>
                  <a:lnTo>
                    <a:pt x="1931" y="1794"/>
                  </a:lnTo>
                  <a:lnTo>
                    <a:pt x="1996" y="1779"/>
                  </a:lnTo>
                  <a:lnTo>
                    <a:pt x="2061" y="1758"/>
                  </a:lnTo>
                  <a:lnTo>
                    <a:pt x="2126" y="1728"/>
                  </a:lnTo>
                  <a:lnTo>
                    <a:pt x="2184" y="1692"/>
                  </a:lnTo>
                  <a:lnTo>
                    <a:pt x="2235" y="1656"/>
                  </a:lnTo>
                  <a:lnTo>
                    <a:pt x="2286" y="1612"/>
                  </a:lnTo>
                  <a:lnTo>
                    <a:pt x="2330" y="1561"/>
                  </a:lnTo>
                  <a:lnTo>
                    <a:pt x="2366" y="1504"/>
                  </a:lnTo>
                  <a:lnTo>
                    <a:pt x="2395" y="1439"/>
                  </a:lnTo>
                  <a:lnTo>
                    <a:pt x="2424" y="1359"/>
                  </a:lnTo>
                  <a:lnTo>
                    <a:pt x="2438" y="1279"/>
                  </a:lnTo>
                  <a:lnTo>
                    <a:pt x="2438" y="1192"/>
                  </a:lnTo>
                  <a:lnTo>
                    <a:pt x="2438" y="1192"/>
                  </a:lnTo>
                  <a:lnTo>
                    <a:pt x="2438" y="1134"/>
                  </a:lnTo>
                  <a:lnTo>
                    <a:pt x="2431" y="1076"/>
                  </a:lnTo>
                  <a:lnTo>
                    <a:pt x="2417" y="1018"/>
                  </a:lnTo>
                  <a:lnTo>
                    <a:pt x="2402" y="967"/>
                  </a:lnTo>
                  <a:lnTo>
                    <a:pt x="2381" y="916"/>
                  </a:lnTo>
                  <a:lnTo>
                    <a:pt x="2351" y="865"/>
                  </a:lnTo>
                  <a:lnTo>
                    <a:pt x="2315" y="815"/>
                  </a:lnTo>
                  <a:lnTo>
                    <a:pt x="2271" y="771"/>
                  </a:lnTo>
                  <a:lnTo>
                    <a:pt x="2228" y="734"/>
                  </a:lnTo>
                  <a:lnTo>
                    <a:pt x="2177" y="698"/>
                  </a:lnTo>
                  <a:lnTo>
                    <a:pt x="2112" y="669"/>
                  </a:lnTo>
                  <a:lnTo>
                    <a:pt x="2047" y="640"/>
                  </a:lnTo>
                  <a:lnTo>
                    <a:pt x="1974" y="618"/>
                  </a:lnTo>
                  <a:lnTo>
                    <a:pt x="1894" y="603"/>
                  </a:lnTo>
                  <a:lnTo>
                    <a:pt x="1807" y="589"/>
                  </a:lnTo>
                  <a:lnTo>
                    <a:pt x="1720" y="589"/>
                  </a:lnTo>
                  <a:lnTo>
                    <a:pt x="733" y="589"/>
                  </a:lnTo>
                  <a:lnTo>
                    <a:pt x="733" y="182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149" name="Freeform 3"/>
            <p:cNvSpPr>
              <a:spLocks noChangeArrowheads="1"/>
            </p:cNvSpPr>
            <p:nvPr/>
          </p:nvSpPr>
          <p:spPr bwMode="gray">
            <a:xfrm>
              <a:off x="2436813" y="3233738"/>
              <a:ext cx="1250950" cy="1519237"/>
            </a:xfrm>
            <a:custGeom>
              <a:avLst/>
              <a:gdLst>
                <a:gd name="T0" fmla="*/ 1488 w 3477"/>
                <a:gd name="T1" fmla="*/ 4205 h 4221"/>
                <a:gd name="T2" fmla="*/ 1082 w 3477"/>
                <a:gd name="T3" fmla="*/ 4097 h 4221"/>
                <a:gd name="T4" fmla="*/ 755 w 3477"/>
                <a:gd name="T5" fmla="*/ 3907 h 4221"/>
                <a:gd name="T6" fmla="*/ 487 w 3477"/>
                <a:gd name="T7" fmla="*/ 3653 h 4221"/>
                <a:gd name="T8" fmla="*/ 284 w 3477"/>
                <a:gd name="T9" fmla="*/ 3341 h 4221"/>
                <a:gd name="T10" fmla="*/ 51 w 3477"/>
                <a:gd name="T11" fmla="*/ 2637 h 4221"/>
                <a:gd name="T12" fmla="*/ 0 w 3477"/>
                <a:gd name="T13" fmla="*/ 2091 h 4221"/>
                <a:gd name="T14" fmla="*/ 117 w 3477"/>
                <a:gd name="T15" fmla="*/ 1301 h 4221"/>
                <a:gd name="T16" fmla="*/ 400 w 3477"/>
                <a:gd name="T17" fmla="*/ 705 h 4221"/>
                <a:gd name="T18" fmla="*/ 632 w 3477"/>
                <a:gd name="T19" fmla="*/ 436 h 4221"/>
                <a:gd name="T20" fmla="*/ 922 w 3477"/>
                <a:gd name="T21" fmla="*/ 218 h 4221"/>
                <a:gd name="T22" fmla="*/ 1263 w 3477"/>
                <a:gd name="T23" fmla="*/ 73 h 4221"/>
                <a:gd name="T24" fmla="*/ 1648 w 3477"/>
                <a:gd name="T25" fmla="*/ 8 h 4221"/>
                <a:gd name="T26" fmla="*/ 1959 w 3477"/>
                <a:gd name="T27" fmla="*/ 15 h 4221"/>
                <a:gd name="T28" fmla="*/ 2337 w 3477"/>
                <a:gd name="T29" fmla="*/ 102 h 4221"/>
                <a:gd name="T30" fmla="*/ 2664 w 3477"/>
                <a:gd name="T31" fmla="*/ 269 h 4221"/>
                <a:gd name="T32" fmla="*/ 2932 w 3477"/>
                <a:gd name="T33" fmla="*/ 501 h 4221"/>
                <a:gd name="T34" fmla="*/ 3142 w 3477"/>
                <a:gd name="T35" fmla="*/ 792 h 4221"/>
                <a:gd name="T36" fmla="*/ 3411 w 3477"/>
                <a:gd name="T37" fmla="*/ 1504 h 4221"/>
                <a:gd name="T38" fmla="*/ 3476 w 3477"/>
                <a:gd name="T39" fmla="*/ 2106 h 4221"/>
                <a:gd name="T40" fmla="*/ 3353 w 3477"/>
                <a:gd name="T41" fmla="*/ 2963 h 4221"/>
                <a:gd name="T42" fmla="*/ 3157 w 3477"/>
                <a:gd name="T43" fmla="*/ 3406 h 4221"/>
                <a:gd name="T44" fmla="*/ 2939 w 3477"/>
                <a:gd name="T45" fmla="*/ 3697 h 4221"/>
                <a:gd name="T46" fmla="*/ 2678 w 3477"/>
                <a:gd name="T47" fmla="*/ 3930 h 4221"/>
                <a:gd name="T48" fmla="*/ 2366 w 3477"/>
                <a:gd name="T49" fmla="*/ 4097 h 4221"/>
                <a:gd name="T50" fmla="*/ 2010 w 3477"/>
                <a:gd name="T51" fmla="*/ 4191 h 4221"/>
                <a:gd name="T52" fmla="*/ 2475 w 3477"/>
                <a:gd name="T53" fmla="*/ 1047 h 4221"/>
                <a:gd name="T54" fmla="*/ 2344 w 3477"/>
                <a:gd name="T55" fmla="*/ 850 h 4221"/>
                <a:gd name="T56" fmla="*/ 2141 w 3477"/>
                <a:gd name="T57" fmla="*/ 690 h 4221"/>
                <a:gd name="T58" fmla="*/ 1807 w 3477"/>
                <a:gd name="T59" fmla="*/ 596 h 4221"/>
                <a:gd name="T60" fmla="*/ 1604 w 3477"/>
                <a:gd name="T61" fmla="*/ 603 h 4221"/>
                <a:gd name="T62" fmla="*/ 1365 w 3477"/>
                <a:gd name="T63" fmla="*/ 676 h 4221"/>
                <a:gd name="T64" fmla="*/ 1103 w 3477"/>
                <a:gd name="T65" fmla="*/ 886 h 4221"/>
                <a:gd name="T66" fmla="*/ 893 w 3477"/>
                <a:gd name="T67" fmla="*/ 1315 h 4221"/>
                <a:gd name="T68" fmla="*/ 806 w 3477"/>
                <a:gd name="T69" fmla="*/ 1844 h 4221"/>
                <a:gd name="T70" fmla="*/ 799 w 3477"/>
                <a:gd name="T71" fmla="*/ 2324 h 4221"/>
                <a:gd name="T72" fmla="*/ 864 w 3477"/>
                <a:gd name="T73" fmla="*/ 2804 h 4221"/>
                <a:gd name="T74" fmla="*/ 1059 w 3477"/>
                <a:gd name="T75" fmla="*/ 3276 h 4221"/>
                <a:gd name="T76" fmla="*/ 1270 w 3477"/>
                <a:gd name="T77" fmla="*/ 3494 h 4221"/>
                <a:gd name="T78" fmla="*/ 1509 w 3477"/>
                <a:gd name="T79" fmla="*/ 3596 h 4221"/>
                <a:gd name="T80" fmla="*/ 1727 w 3477"/>
                <a:gd name="T81" fmla="*/ 3624 h 4221"/>
                <a:gd name="T82" fmla="*/ 1982 w 3477"/>
                <a:gd name="T83" fmla="*/ 3581 h 4221"/>
                <a:gd name="T84" fmla="*/ 2293 w 3477"/>
                <a:gd name="T85" fmla="*/ 3406 h 4221"/>
                <a:gd name="T86" fmla="*/ 2497 w 3477"/>
                <a:gd name="T87" fmla="*/ 3152 h 4221"/>
                <a:gd name="T88" fmla="*/ 2620 w 3477"/>
                <a:gd name="T89" fmla="*/ 2767 h 4221"/>
                <a:gd name="T90" fmla="*/ 2678 w 3477"/>
                <a:gd name="T91" fmla="*/ 2099 h 4221"/>
                <a:gd name="T92" fmla="*/ 2649 w 3477"/>
                <a:gd name="T93" fmla="*/ 1656 h 4221"/>
                <a:gd name="T94" fmla="*/ 2511 w 3477"/>
                <a:gd name="T95" fmla="*/ 1119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77" h="4221">
                  <a:moveTo>
                    <a:pt x="1720" y="4220"/>
                  </a:moveTo>
                  <a:lnTo>
                    <a:pt x="1720" y="4220"/>
                  </a:lnTo>
                  <a:lnTo>
                    <a:pt x="1604" y="4213"/>
                  </a:lnTo>
                  <a:lnTo>
                    <a:pt x="1488" y="4205"/>
                  </a:lnTo>
                  <a:lnTo>
                    <a:pt x="1379" y="4184"/>
                  </a:lnTo>
                  <a:lnTo>
                    <a:pt x="1277" y="4162"/>
                  </a:lnTo>
                  <a:lnTo>
                    <a:pt x="1176" y="4133"/>
                  </a:lnTo>
                  <a:lnTo>
                    <a:pt x="1082" y="4097"/>
                  </a:lnTo>
                  <a:lnTo>
                    <a:pt x="994" y="4060"/>
                  </a:lnTo>
                  <a:lnTo>
                    <a:pt x="907" y="4017"/>
                  </a:lnTo>
                  <a:lnTo>
                    <a:pt x="827" y="3966"/>
                  </a:lnTo>
                  <a:lnTo>
                    <a:pt x="755" y="3907"/>
                  </a:lnTo>
                  <a:lnTo>
                    <a:pt x="683" y="3850"/>
                  </a:lnTo>
                  <a:lnTo>
                    <a:pt x="610" y="3791"/>
                  </a:lnTo>
                  <a:lnTo>
                    <a:pt x="544" y="3719"/>
                  </a:lnTo>
                  <a:lnTo>
                    <a:pt x="487" y="3653"/>
                  </a:lnTo>
                  <a:lnTo>
                    <a:pt x="428" y="3581"/>
                  </a:lnTo>
                  <a:lnTo>
                    <a:pt x="377" y="3501"/>
                  </a:lnTo>
                  <a:lnTo>
                    <a:pt x="326" y="3421"/>
                  </a:lnTo>
                  <a:lnTo>
                    <a:pt x="284" y="3341"/>
                  </a:lnTo>
                  <a:lnTo>
                    <a:pt x="204" y="3174"/>
                  </a:lnTo>
                  <a:lnTo>
                    <a:pt x="138" y="2999"/>
                  </a:lnTo>
                  <a:lnTo>
                    <a:pt x="87" y="2818"/>
                  </a:lnTo>
                  <a:lnTo>
                    <a:pt x="51" y="2637"/>
                  </a:lnTo>
                  <a:lnTo>
                    <a:pt x="22" y="2447"/>
                  </a:lnTo>
                  <a:lnTo>
                    <a:pt x="7" y="2273"/>
                  </a:lnTo>
                  <a:lnTo>
                    <a:pt x="0" y="2091"/>
                  </a:lnTo>
                  <a:lnTo>
                    <a:pt x="0" y="2091"/>
                  </a:lnTo>
                  <a:lnTo>
                    <a:pt x="7" y="1888"/>
                  </a:lnTo>
                  <a:lnTo>
                    <a:pt x="29" y="1685"/>
                  </a:lnTo>
                  <a:lnTo>
                    <a:pt x="65" y="1489"/>
                  </a:lnTo>
                  <a:lnTo>
                    <a:pt x="117" y="1301"/>
                  </a:lnTo>
                  <a:lnTo>
                    <a:pt x="181" y="1119"/>
                  </a:lnTo>
                  <a:lnTo>
                    <a:pt x="254" y="945"/>
                  </a:lnTo>
                  <a:lnTo>
                    <a:pt x="349" y="785"/>
                  </a:lnTo>
                  <a:lnTo>
                    <a:pt x="400" y="705"/>
                  </a:lnTo>
                  <a:lnTo>
                    <a:pt x="450" y="632"/>
                  </a:lnTo>
                  <a:lnTo>
                    <a:pt x="508" y="567"/>
                  </a:lnTo>
                  <a:lnTo>
                    <a:pt x="573" y="495"/>
                  </a:lnTo>
                  <a:lnTo>
                    <a:pt x="632" y="436"/>
                  </a:lnTo>
                  <a:lnTo>
                    <a:pt x="704" y="370"/>
                  </a:lnTo>
                  <a:lnTo>
                    <a:pt x="770" y="320"/>
                  </a:lnTo>
                  <a:lnTo>
                    <a:pt x="842" y="262"/>
                  </a:lnTo>
                  <a:lnTo>
                    <a:pt x="922" y="218"/>
                  </a:lnTo>
                  <a:lnTo>
                    <a:pt x="1002" y="175"/>
                  </a:lnTo>
                  <a:lnTo>
                    <a:pt x="1089" y="139"/>
                  </a:lnTo>
                  <a:lnTo>
                    <a:pt x="1169" y="102"/>
                  </a:lnTo>
                  <a:lnTo>
                    <a:pt x="1263" y="73"/>
                  </a:lnTo>
                  <a:lnTo>
                    <a:pt x="1350" y="44"/>
                  </a:lnTo>
                  <a:lnTo>
                    <a:pt x="1444" y="29"/>
                  </a:lnTo>
                  <a:lnTo>
                    <a:pt x="1546" y="15"/>
                  </a:lnTo>
                  <a:lnTo>
                    <a:pt x="1648" y="8"/>
                  </a:lnTo>
                  <a:lnTo>
                    <a:pt x="1750" y="0"/>
                  </a:lnTo>
                  <a:lnTo>
                    <a:pt x="1750" y="0"/>
                  </a:lnTo>
                  <a:lnTo>
                    <a:pt x="1858" y="8"/>
                  </a:lnTo>
                  <a:lnTo>
                    <a:pt x="1959" y="15"/>
                  </a:lnTo>
                  <a:lnTo>
                    <a:pt x="2061" y="29"/>
                  </a:lnTo>
                  <a:lnTo>
                    <a:pt x="2156" y="51"/>
                  </a:lnTo>
                  <a:lnTo>
                    <a:pt x="2250" y="73"/>
                  </a:lnTo>
                  <a:lnTo>
                    <a:pt x="2337" y="102"/>
                  </a:lnTo>
                  <a:lnTo>
                    <a:pt x="2424" y="139"/>
                  </a:lnTo>
                  <a:lnTo>
                    <a:pt x="2504" y="175"/>
                  </a:lnTo>
                  <a:lnTo>
                    <a:pt x="2584" y="218"/>
                  </a:lnTo>
                  <a:lnTo>
                    <a:pt x="2664" y="269"/>
                  </a:lnTo>
                  <a:lnTo>
                    <a:pt x="2736" y="320"/>
                  </a:lnTo>
                  <a:lnTo>
                    <a:pt x="2802" y="378"/>
                  </a:lnTo>
                  <a:lnTo>
                    <a:pt x="2867" y="436"/>
                  </a:lnTo>
                  <a:lnTo>
                    <a:pt x="2932" y="501"/>
                  </a:lnTo>
                  <a:lnTo>
                    <a:pt x="2990" y="574"/>
                  </a:lnTo>
                  <a:lnTo>
                    <a:pt x="3049" y="639"/>
                  </a:lnTo>
                  <a:lnTo>
                    <a:pt x="3099" y="719"/>
                  </a:lnTo>
                  <a:lnTo>
                    <a:pt x="3142" y="792"/>
                  </a:lnTo>
                  <a:lnTo>
                    <a:pt x="3230" y="959"/>
                  </a:lnTo>
                  <a:lnTo>
                    <a:pt x="3309" y="1134"/>
                  </a:lnTo>
                  <a:lnTo>
                    <a:pt x="3368" y="1315"/>
                  </a:lnTo>
                  <a:lnTo>
                    <a:pt x="3411" y="1504"/>
                  </a:lnTo>
                  <a:lnTo>
                    <a:pt x="3448" y="1700"/>
                  </a:lnTo>
                  <a:lnTo>
                    <a:pt x="3469" y="1903"/>
                  </a:lnTo>
                  <a:lnTo>
                    <a:pt x="3476" y="2106"/>
                  </a:lnTo>
                  <a:lnTo>
                    <a:pt x="3476" y="2106"/>
                  </a:lnTo>
                  <a:lnTo>
                    <a:pt x="3469" y="2339"/>
                  </a:lnTo>
                  <a:lnTo>
                    <a:pt x="3440" y="2557"/>
                  </a:lnTo>
                  <a:lnTo>
                    <a:pt x="3404" y="2767"/>
                  </a:lnTo>
                  <a:lnTo>
                    <a:pt x="3353" y="2963"/>
                  </a:lnTo>
                  <a:lnTo>
                    <a:pt x="3281" y="3152"/>
                  </a:lnTo>
                  <a:lnTo>
                    <a:pt x="3244" y="3239"/>
                  </a:lnTo>
                  <a:lnTo>
                    <a:pt x="3201" y="3327"/>
                  </a:lnTo>
                  <a:lnTo>
                    <a:pt x="3157" y="3406"/>
                  </a:lnTo>
                  <a:lnTo>
                    <a:pt x="3106" y="3486"/>
                  </a:lnTo>
                  <a:lnTo>
                    <a:pt x="3055" y="3559"/>
                  </a:lnTo>
                  <a:lnTo>
                    <a:pt x="2998" y="3632"/>
                  </a:lnTo>
                  <a:lnTo>
                    <a:pt x="2939" y="3697"/>
                  </a:lnTo>
                  <a:lnTo>
                    <a:pt x="2882" y="3763"/>
                  </a:lnTo>
                  <a:lnTo>
                    <a:pt x="2816" y="3820"/>
                  </a:lnTo>
                  <a:lnTo>
                    <a:pt x="2751" y="3879"/>
                  </a:lnTo>
                  <a:lnTo>
                    <a:pt x="2678" y="3930"/>
                  </a:lnTo>
                  <a:lnTo>
                    <a:pt x="2605" y="3981"/>
                  </a:lnTo>
                  <a:lnTo>
                    <a:pt x="2525" y="4024"/>
                  </a:lnTo>
                  <a:lnTo>
                    <a:pt x="2446" y="4060"/>
                  </a:lnTo>
                  <a:lnTo>
                    <a:pt x="2366" y="4097"/>
                  </a:lnTo>
                  <a:lnTo>
                    <a:pt x="2279" y="4125"/>
                  </a:lnTo>
                  <a:lnTo>
                    <a:pt x="2192" y="4155"/>
                  </a:lnTo>
                  <a:lnTo>
                    <a:pt x="2105" y="4176"/>
                  </a:lnTo>
                  <a:lnTo>
                    <a:pt x="2010" y="4191"/>
                  </a:lnTo>
                  <a:lnTo>
                    <a:pt x="1916" y="4205"/>
                  </a:lnTo>
                  <a:lnTo>
                    <a:pt x="1822" y="4213"/>
                  </a:lnTo>
                  <a:lnTo>
                    <a:pt x="1720" y="4220"/>
                  </a:lnTo>
                  <a:close/>
                  <a:moveTo>
                    <a:pt x="2475" y="1047"/>
                  </a:moveTo>
                  <a:lnTo>
                    <a:pt x="2475" y="1047"/>
                  </a:lnTo>
                  <a:lnTo>
                    <a:pt x="2432" y="973"/>
                  </a:lnTo>
                  <a:lnTo>
                    <a:pt x="2388" y="901"/>
                  </a:lnTo>
                  <a:lnTo>
                    <a:pt x="2344" y="850"/>
                  </a:lnTo>
                  <a:lnTo>
                    <a:pt x="2293" y="799"/>
                  </a:lnTo>
                  <a:lnTo>
                    <a:pt x="2242" y="755"/>
                  </a:lnTo>
                  <a:lnTo>
                    <a:pt x="2192" y="719"/>
                  </a:lnTo>
                  <a:lnTo>
                    <a:pt x="2141" y="690"/>
                  </a:lnTo>
                  <a:lnTo>
                    <a:pt x="2090" y="662"/>
                  </a:lnTo>
                  <a:lnTo>
                    <a:pt x="1989" y="625"/>
                  </a:lnTo>
                  <a:lnTo>
                    <a:pt x="1894" y="611"/>
                  </a:lnTo>
                  <a:lnTo>
                    <a:pt x="1807" y="596"/>
                  </a:lnTo>
                  <a:lnTo>
                    <a:pt x="1742" y="596"/>
                  </a:lnTo>
                  <a:lnTo>
                    <a:pt x="1742" y="596"/>
                  </a:lnTo>
                  <a:lnTo>
                    <a:pt x="1669" y="603"/>
                  </a:lnTo>
                  <a:lnTo>
                    <a:pt x="1604" y="603"/>
                  </a:lnTo>
                  <a:lnTo>
                    <a:pt x="1539" y="618"/>
                  </a:lnTo>
                  <a:lnTo>
                    <a:pt x="1481" y="632"/>
                  </a:lnTo>
                  <a:lnTo>
                    <a:pt x="1423" y="654"/>
                  </a:lnTo>
                  <a:lnTo>
                    <a:pt x="1365" y="676"/>
                  </a:lnTo>
                  <a:lnTo>
                    <a:pt x="1314" y="705"/>
                  </a:lnTo>
                  <a:lnTo>
                    <a:pt x="1263" y="734"/>
                  </a:lnTo>
                  <a:lnTo>
                    <a:pt x="1176" y="806"/>
                  </a:lnTo>
                  <a:lnTo>
                    <a:pt x="1103" y="886"/>
                  </a:lnTo>
                  <a:lnTo>
                    <a:pt x="1038" y="981"/>
                  </a:lnTo>
                  <a:lnTo>
                    <a:pt x="980" y="1083"/>
                  </a:lnTo>
                  <a:lnTo>
                    <a:pt x="929" y="1199"/>
                  </a:lnTo>
                  <a:lnTo>
                    <a:pt x="893" y="1315"/>
                  </a:lnTo>
                  <a:lnTo>
                    <a:pt x="856" y="1446"/>
                  </a:lnTo>
                  <a:lnTo>
                    <a:pt x="835" y="1575"/>
                  </a:lnTo>
                  <a:lnTo>
                    <a:pt x="813" y="1706"/>
                  </a:lnTo>
                  <a:lnTo>
                    <a:pt x="806" y="1844"/>
                  </a:lnTo>
                  <a:lnTo>
                    <a:pt x="799" y="1983"/>
                  </a:lnTo>
                  <a:lnTo>
                    <a:pt x="799" y="2121"/>
                  </a:lnTo>
                  <a:lnTo>
                    <a:pt x="799" y="2121"/>
                  </a:lnTo>
                  <a:lnTo>
                    <a:pt x="799" y="2324"/>
                  </a:lnTo>
                  <a:lnTo>
                    <a:pt x="806" y="2440"/>
                  </a:lnTo>
                  <a:lnTo>
                    <a:pt x="820" y="2557"/>
                  </a:lnTo>
                  <a:lnTo>
                    <a:pt x="842" y="2680"/>
                  </a:lnTo>
                  <a:lnTo>
                    <a:pt x="864" y="2804"/>
                  </a:lnTo>
                  <a:lnTo>
                    <a:pt x="900" y="2934"/>
                  </a:lnTo>
                  <a:lnTo>
                    <a:pt x="943" y="3050"/>
                  </a:lnTo>
                  <a:lnTo>
                    <a:pt x="994" y="3166"/>
                  </a:lnTo>
                  <a:lnTo>
                    <a:pt x="1059" y="3276"/>
                  </a:lnTo>
                  <a:lnTo>
                    <a:pt x="1133" y="3370"/>
                  </a:lnTo>
                  <a:lnTo>
                    <a:pt x="1176" y="3414"/>
                  </a:lnTo>
                  <a:lnTo>
                    <a:pt x="1220" y="3457"/>
                  </a:lnTo>
                  <a:lnTo>
                    <a:pt x="1270" y="3494"/>
                  </a:lnTo>
                  <a:lnTo>
                    <a:pt x="1328" y="3522"/>
                  </a:lnTo>
                  <a:lnTo>
                    <a:pt x="1379" y="3552"/>
                  </a:lnTo>
                  <a:lnTo>
                    <a:pt x="1444" y="3573"/>
                  </a:lnTo>
                  <a:lnTo>
                    <a:pt x="1509" y="3596"/>
                  </a:lnTo>
                  <a:lnTo>
                    <a:pt x="1575" y="3610"/>
                  </a:lnTo>
                  <a:lnTo>
                    <a:pt x="1648" y="3617"/>
                  </a:lnTo>
                  <a:lnTo>
                    <a:pt x="1727" y="3624"/>
                  </a:lnTo>
                  <a:lnTo>
                    <a:pt x="1727" y="3624"/>
                  </a:lnTo>
                  <a:lnTo>
                    <a:pt x="1792" y="3617"/>
                  </a:lnTo>
                  <a:lnTo>
                    <a:pt x="1858" y="3610"/>
                  </a:lnTo>
                  <a:lnTo>
                    <a:pt x="1923" y="3596"/>
                  </a:lnTo>
                  <a:lnTo>
                    <a:pt x="1982" y="3581"/>
                  </a:lnTo>
                  <a:lnTo>
                    <a:pt x="2047" y="3559"/>
                  </a:lnTo>
                  <a:lnTo>
                    <a:pt x="2098" y="3537"/>
                  </a:lnTo>
                  <a:lnTo>
                    <a:pt x="2199" y="3479"/>
                  </a:lnTo>
                  <a:lnTo>
                    <a:pt x="2293" y="3406"/>
                  </a:lnTo>
                  <a:lnTo>
                    <a:pt x="2373" y="3327"/>
                  </a:lnTo>
                  <a:lnTo>
                    <a:pt x="2439" y="3239"/>
                  </a:lnTo>
                  <a:lnTo>
                    <a:pt x="2497" y="3152"/>
                  </a:lnTo>
                  <a:lnTo>
                    <a:pt x="2497" y="3152"/>
                  </a:lnTo>
                  <a:lnTo>
                    <a:pt x="2533" y="3072"/>
                  </a:lnTo>
                  <a:lnTo>
                    <a:pt x="2562" y="2985"/>
                  </a:lnTo>
                  <a:lnTo>
                    <a:pt x="2599" y="2883"/>
                  </a:lnTo>
                  <a:lnTo>
                    <a:pt x="2620" y="2767"/>
                  </a:lnTo>
                  <a:lnTo>
                    <a:pt x="2642" y="2637"/>
                  </a:lnTo>
                  <a:lnTo>
                    <a:pt x="2664" y="2484"/>
                  </a:lnTo>
                  <a:lnTo>
                    <a:pt x="2671" y="2303"/>
                  </a:lnTo>
                  <a:lnTo>
                    <a:pt x="2678" y="2099"/>
                  </a:lnTo>
                  <a:lnTo>
                    <a:pt x="2678" y="2099"/>
                  </a:lnTo>
                  <a:lnTo>
                    <a:pt x="2671" y="1917"/>
                  </a:lnTo>
                  <a:lnTo>
                    <a:pt x="2664" y="1793"/>
                  </a:lnTo>
                  <a:lnTo>
                    <a:pt x="2649" y="1656"/>
                  </a:lnTo>
                  <a:lnTo>
                    <a:pt x="2620" y="1504"/>
                  </a:lnTo>
                  <a:lnTo>
                    <a:pt x="2584" y="1352"/>
                  </a:lnTo>
                  <a:lnTo>
                    <a:pt x="2540" y="1191"/>
                  </a:lnTo>
                  <a:lnTo>
                    <a:pt x="2511" y="1119"/>
                  </a:lnTo>
                  <a:lnTo>
                    <a:pt x="2475" y="104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150" name="Freeform 4"/>
            <p:cNvSpPr>
              <a:spLocks noChangeArrowheads="1"/>
            </p:cNvSpPr>
            <p:nvPr/>
          </p:nvSpPr>
          <p:spPr bwMode="gray">
            <a:xfrm>
              <a:off x="3756025" y="3233738"/>
              <a:ext cx="1147763" cy="1519237"/>
            </a:xfrm>
            <a:custGeom>
              <a:avLst/>
              <a:gdLst>
                <a:gd name="T0" fmla="*/ 3150 w 3187"/>
                <a:gd name="T1" fmla="*/ 3007 h 4221"/>
                <a:gd name="T2" fmla="*/ 2969 w 3187"/>
                <a:gd name="T3" fmla="*/ 3486 h 4221"/>
                <a:gd name="T4" fmla="*/ 2700 w 3187"/>
                <a:gd name="T5" fmla="*/ 3828 h 4221"/>
                <a:gd name="T6" fmla="*/ 2366 w 3187"/>
                <a:gd name="T7" fmla="*/ 4053 h 4221"/>
                <a:gd name="T8" fmla="*/ 2003 w 3187"/>
                <a:gd name="T9" fmla="*/ 4176 h 4221"/>
                <a:gd name="T10" fmla="*/ 1633 w 3187"/>
                <a:gd name="T11" fmla="*/ 4220 h 4221"/>
                <a:gd name="T12" fmla="*/ 1394 w 3187"/>
                <a:gd name="T13" fmla="*/ 4199 h 4221"/>
                <a:gd name="T14" fmla="*/ 1067 w 3187"/>
                <a:gd name="T15" fmla="*/ 4118 h 4221"/>
                <a:gd name="T16" fmla="*/ 799 w 3187"/>
                <a:gd name="T17" fmla="*/ 3987 h 4221"/>
                <a:gd name="T18" fmla="*/ 581 w 3187"/>
                <a:gd name="T19" fmla="*/ 3806 h 4221"/>
                <a:gd name="T20" fmla="*/ 400 w 3187"/>
                <a:gd name="T21" fmla="*/ 3588 h 4221"/>
                <a:gd name="T22" fmla="*/ 218 w 3187"/>
                <a:gd name="T23" fmla="*/ 3253 h 4221"/>
                <a:gd name="T24" fmla="*/ 58 w 3187"/>
                <a:gd name="T25" fmla="*/ 2731 h 4221"/>
                <a:gd name="T26" fmla="*/ 0 w 3187"/>
                <a:gd name="T27" fmla="*/ 2244 h 4221"/>
                <a:gd name="T28" fmla="*/ 7 w 3187"/>
                <a:gd name="T29" fmla="*/ 1910 h 4221"/>
                <a:gd name="T30" fmla="*/ 94 w 3187"/>
                <a:gd name="T31" fmla="*/ 1330 h 4221"/>
                <a:gd name="T32" fmla="*/ 298 w 3187"/>
                <a:gd name="T33" fmla="*/ 806 h 4221"/>
                <a:gd name="T34" fmla="*/ 443 w 3187"/>
                <a:gd name="T35" fmla="*/ 582 h 4221"/>
                <a:gd name="T36" fmla="*/ 617 w 3187"/>
                <a:gd name="T37" fmla="*/ 385 h 4221"/>
                <a:gd name="T38" fmla="*/ 827 w 3187"/>
                <a:gd name="T39" fmla="*/ 226 h 4221"/>
                <a:gd name="T40" fmla="*/ 1074 w 3187"/>
                <a:gd name="T41" fmla="*/ 109 h 4221"/>
                <a:gd name="T42" fmla="*/ 1350 w 3187"/>
                <a:gd name="T43" fmla="*/ 29 h 4221"/>
                <a:gd name="T44" fmla="*/ 1663 w 3187"/>
                <a:gd name="T45" fmla="*/ 0 h 4221"/>
                <a:gd name="T46" fmla="*/ 1967 w 3187"/>
                <a:gd name="T47" fmla="*/ 29 h 4221"/>
                <a:gd name="T48" fmla="*/ 2373 w 3187"/>
                <a:gd name="T49" fmla="*/ 160 h 4221"/>
                <a:gd name="T50" fmla="*/ 2693 w 3187"/>
                <a:gd name="T51" fmla="*/ 393 h 4221"/>
                <a:gd name="T52" fmla="*/ 2939 w 3187"/>
                <a:gd name="T53" fmla="*/ 719 h 4221"/>
                <a:gd name="T54" fmla="*/ 3114 w 3187"/>
                <a:gd name="T55" fmla="*/ 1134 h 4221"/>
                <a:gd name="T56" fmla="*/ 2497 w 3187"/>
                <a:gd name="T57" fmla="*/ 1526 h 4221"/>
                <a:gd name="T58" fmla="*/ 2424 w 3187"/>
                <a:gd name="T59" fmla="*/ 1242 h 4221"/>
                <a:gd name="T60" fmla="*/ 2330 w 3187"/>
                <a:gd name="T61" fmla="*/ 1010 h 4221"/>
                <a:gd name="T62" fmla="*/ 2185 w 3187"/>
                <a:gd name="T63" fmla="*/ 806 h 4221"/>
                <a:gd name="T64" fmla="*/ 1967 w 3187"/>
                <a:gd name="T65" fmla="*/ 654 h 4221"/>
                <a:gd name="T66" fmla="*/ 1669 w 3187"/>
                <a:gd name="T67" fmla="*/ 596 h 4221"/>
                <a:gd name="T68" fmla="*/ 1524 w 3187"/>
                <a:gd name="T69" fmla="*/ 611 h 4221"/>
                <a:gd name="T70" fmla="*/ 1336 w 3187"/>
                <a:gd name="T71" fmla="*/ 676 h 4221"/>
                <a:gd name="T72" fmla="*/ 1183 w 3187"/>
                <a:gd name="T73" fmla="*/ 778 h 4221"/>
                <a:gd name="T74" fmla="*/ 1031 w 3187"/>
                <a:gd name="T75" fmla="*/ 973 h 4221"/>
                <a:gd name="T76" fmla="*/ 886 w 3187"/>
                <a:gd name="T77" fmla="*/ 1330 h 4221"/>
                <a:gd name="T78" fmla="*/ 813 w 3187"/>
                <a:gd name="T79" fmla="*/ 1700 h 4221"/>
                <a:gd name="T80" fmla="*/ 799 w 3187"/>
                <a:gd name="T81" fmla="*/ 2085 h 4221"/>
                <a:gd name="T82" fmla="*/ 842 w 3187"/>
                <a:gd name="T83" fmla="*/ 2665 h 4221"/>
                <a:gd name="T84" fmla="*/ 966 w 3187"/>
                <a:gd name="T85" fmla="*/ 3079 h 4221"/>
                <a:gd name="T86" fmla="*/ 1147 w 3187"/>
                <a:gd name="T87" fmla="*/ 3363 h 4221"/>
                <a:gd name="T88" fmla="*/ 1372 w 3187"/>
                <a:gd name="T89" fmla="*/ 3522 h 4221"/>
                <a:gd name="T90" fmla="*/ 1612 w 3187"/>
                <a:gd name="T91" fmla="*/ 3596 h 4221"/>
                <a:gd name="T92" fmla="*/ 1764 w 3187"/>
                <a:gd name="T93" fmla="*/ 3596 h 4221"/>
                <a:gd name="T94" fmla="*/ 1974 w 3187"/>
                <a:gd name="T95" fmla="*/ 3537 h 4221"/>
                <a:gd name="T96" fmla="*/ 2163 w 3187"/>
                <a:gd name="T97" fmla="*/ 3428 h 4221"/>
                <a:gd name="T98" fmla="*/ 2316 w 3187"/>
                <a:gd name="T99" fmla="*/ 3253 h 4221"/>
                <a:gd name="T100" fmla="*/ 2439 w 3187"/>
                <a:gd name="T101" fmla="*/ 3021 h 4221"/>
                <a:gd name="T102" fmla="*/ 2497 w 3187"/>
                <a:gd name="T103" fmla="*/ 2731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87" h="4221">
                  <a:moveTo>
                    <a:pt x="3186" y="2811"/>
                  </a:moveTo>
                  <a:lnTo>
                    <a:pt x="3186" y="2811"/>
                  </a:lnTo>
                  <a:lnTo>
                    <a:pt x="3150" y="3007"/>
                  </a:lnTo>
                  <a:lnTo>
                    <a:pt x="3099" y="3181"/>
                  </a:lnTo>
                  <a:lnTo>
                    <a:pt x="3041" y="3341"/>
                  </a:lnTo>
                  <a:lnTo>
                    <a:pt x="2969" y="3486"/>
                  </a:lnTo>
                  <a:lnTo>
                    <a:pt x="2888" y="3617"/>
                  </a:lnTo>
                  <a:lnTo>
                    <a:pt x="2795" y="3733"/>
                  </a:lnTo>
                  <a:lnTo>
                    <a:pt x="2700" y="3828"/>
                  </a:lnTo>
                  <a:lnTo>
                    <a:pt x="2591" y="3922"/>
                  </a:lnTo>
                  <a:lnTo>
                    <a:pt x="2482" y="3995"/>
                  </a:lnTo>
                  <a:lnTo>
                    <a:pt x="2366" y="4053"/>
                  </a:lnTo>
                  <a:lnTo>
                    <a:pt x="2250" y="4111"/>
                  </a:lnTo>
                  <a:lnTo>
                    <a:pt x="2127" y="4148"/>
                  </a:lnTo>
                  <a:lnTo>
                    <a:pt x="2003" y="4176"/>
                  </a:lnTo>
                  <a:lnTo>
                    <a:pt x="1880" y="4199"/>
                  </a:lnTo>
                  <a:lnTo>
                    <a:pt x="1756" y="4213"/>
                  </a:lnTo>
                  <a:lnTo>
                    <a:pt x="1633" y="4220"/>
                  </a:lnTo>
                  <a:lnTo>
                    <a:pt x="1633" y="4220"/>
                  </a:lnTo>
                  <a:lnTo>
                    <a:pt x="1510" y="4213"/>
                  </a:lnTo>
                  <a:lnTo>
                    <a:pt x="1394" y="4199"/>
                  </a:lnTo>
                  <a:lnTo>
                    <a:pt x="1277" y="4184"/>
                  </a:lnTo>
                  <a:lnTo>
                    <a:pt x="1169" y="4155"/>
                  </a:lnTo>
                  <a:lnTo>
                    <a:pt x="1067" y="4118"/>
                  </a:lnTo>
                  <a:lnTo>
                    <a:pt x="973" y="4082"/>
                  </a:lnTo>
                  <a:lnTo>
                    <a:pt x="886" y="4038"/>
                  </a:lnTo>
                  <a:lnTo>
                    <a:pt x="799" y="3987"/>
                  </a:lnTo>
                  <a:lnTo>
                    <a:pt x="719" y="3930"/>
                  </a:lnTo>
                  <a:lnTo>
                    <a:pt x="646" y="3871"/>
                  </a:lnTo>
                  <a:lnTo>
                    <a:pt x="581" y="3806"/>
                  </a:lnTo>
                  <a:lnTo>
                    <a:pt x="516" y="3733"/>
                  </a:lnTo>
                  <a:lnTo>
                    <a:pt x="457" y="3661"/>
                  </a:lnTo>
                  <a:lnTo>
                    <a:pt x="400" y="3588"/>
                  </a:lnTo>
                  <a:lnTo>
                    <a:pt x="349" y="3508"/>
                  </a:lnTo>
                  <a:lnTo>
                    <a:pt x="305" y="3428"/>
                  </a:lnTo>
                  <a:lnTo>
                    <a:pt x="218" y="3253"/>
                  </a:lnTo>
                  <a:lnTo>
                    <a:pt x="153" y="3086"/>
                  </a:lnTo>
                  <a:lnTo>
                    <a:pt x="102" y="2906"/>
                  </a:lnTo>
                  <a:lnTo>
                    <a:pt x="58" y="2731"/>
                  </a:lnTo>
                  <a:lnTo>
                    <a:pt x="29" y="2563"/>
                  </a:lnTo>
                  <a:lnTo>
                    <a:pt x="15" y="2396"/>
                  </a:lnTo>
                  <a:lnTo>
                    <a:pt x="0" y="2244"/>
                  </a:lnTo>
                  <a:lnTo>
                    <a:pt x="0" y="2106"/>
                  </a:lnTo>
                  <a:lnTo>
                    <a:pt x="0" y="2106"/>
                  </a:lnTo>
                  <a:lnTo>
                    <a:pt x="7" y="1910"/>
                  </a:lnTo>
                  <a:lnTo>
                    <a:pt x="22" y="1714"/>
                  </a:lnTo>
                  <a:lnTo>
                    <a:pt x="51" y="1519"/>
                  </a:lnTo>
                  <a:lnTo>
                    <a:pt x="94" y="1330"/>
                  </a:lnTo>
                  <a:lnTo>
                    <a:pt x="145" y="1148"/>
                  </a:lnTo>
                  <a:lnTo>
                    <a:pt x="218" y="973"/>
                  </a:lnTo>
                  <a:lnTo>
                    <a:pt x="298" y="806"/>
                  </a:lnTo>
                  <a:lnTo>
                    <a:pt x="341" y="734"/>
                  </a:lnTo>
                  <a:lnTo>
                    <a:pt x="392" y="654"/>
                  </a:lnTo>
                  <a:lnTo>
                    <a:pt x="443" y="582"/>
                  </a:lnTo>
                  <a:lnTo>
                    <a:pt x="501" y="516"/>
                  </a:lnTo>
                  <a:lnTo>
                    <a:pt x="559" y="451"/>
                  </a:lnTo>
                  <a:lnTo>
                    <a:pt x="617" y="385"/>
                  </a:lnTo>
                  <a:lnTo>
                    <a:pt x="690" y="327"/>
                  </a:lnTo>
                  <a:lnTo>
                    <a:pt x="755" y="277"/>
                  </a:lnTo>
                  <a:lnTo>
                    <a:pt x="827" y="226"/>
                  </a:lnTo>
                  <a:lnTo>
                    <a:pt x="907" y="182"/>
                  </a:lnTo>
                  <a:lnTo>
                    <a:pt x="987" y="139"/>
                  </a:lnTo>
                  <a:lnTo>
                    <a:pt x="1074" y="109"/>
                  </a:lnTo>
                  <a:lnTo>
                    <a:pt x="1161" y="73"/>
                  </a:lnTo>
                  <a:lnTo>
                    <a:pt x="1256" y="51"/>
                  </a:lnTo>
                  <a:lnTo>
                    <a:pt x="1350" y="29"/>
                  </a:lnTo>
                  <a:lnTo>
                    <a:pt x="1452" y="15"/>
                  </a:lnTo>
                  <a:lnTo>
                    <a:pt x="1553" y="8"/>
                  </a:lnTo>
                  <a:lnTo>
                    <a:pt x="1663" y="0"/>
                  </a:lnTo>
                  <a:lnTo>
                    <a:pt x="1663" y="0"/>
                  </a:lnTo>
                  <a:lnTo>
                    <a:pt x="1822" y="8"/>
                  </a:lnTo>
                  <a:lnTo>
                    <a:pt x="1967" y="29"/>
                  </a:lnTo>
                  <a:lnTo>
                    <a:pt x="2113" y="59"/>
                  </a:lnTo>
                  <a:lnTo>
                    <a:pt x="2243" y="102"/>
                  </a:lnTo>
                  <a:lnTo>
                    <a:pt x="2373" y="160"/>
                  </a:lnTo>
                  <a:lnTo>
                    <a:pt x="2489" y="226"/>
                  </a:lnTo>
                  <a:lnTo>
                    <a:pt x="2591" y="305"/>
                  </a:lnTo>
                  <a:lnTo>
                    <a:pt x="2693" y="393"/>
                  </a:lnTo>
                  <a:lnTo>
                    <a:pt x="2787" y="487"/>
                  </a:lnTo>
                  <a:lnTo>
                    <a:pt x="2867" y="596"/>
                  </a:lnTo>
                  <a:lnTo>
                    <a:pt x="2939" y="719"/>
                  </a:lnTo>
                  <a:lnTo>
                    <a:pt x="3005" y="843"/>
                  </a:lnTo>
                  <a:lnTo>
                    <a:pt x="3063" y="981"/>
                  </a:lnTo>
                  <a:lnTo>
                    <a:pt x="3114" y="1134"/>
                  </a:lnTo>
                  <a:lnTo>
                    <a:pt x="3157" y="1286"/>
                  </a:lnTo>
                  <a:lnTo>
                    <a:pt x="3186" y="1453"/>
                  </a:lnTo>
                  <a:lnTo>
                    <a:pt x="2497" y="1526"/>
                  </a:lnTo>
                  <a:lnTo>
                    <a:pt x="2497" y="1526"/>
                  </a:lnTo>
                  <a:lnTo>
                    <a:pt x="2468" y="1388"/>
                  </a:lnTo>
                  <a:lnTo>
                    <a:pt x="2424" y="1242"/>
                  </a:lnTo>
                  <a:lnTo>
                    <a:pt x="2396" y="1163"/>
                  </a:lnTo>
                  <a:lnTo>
                    <a:pt x="2366" y="1090"/>
                  </a:lnTo>
                  <a:lnTo>
                    <a:pt x="2330" y="1010"/>
                  </a:lnTo>
                  <a:lnTo>
                    <a:pt x="2286" y="937"/>
                  </a:lnTo>
                  <a:lnTo>
                    <a:pt x="2236" y="872"/>
                  </a:lnTo>
                  <a:lnTo>
                    <a:pt x="2185" y="806"/>
                  </a:lnTo>
                  <a:lnTo>
                    <a:pt x="2119" y="749"/>
                  </a:lnTo>
                  <a:lnTo>
                    <a:pt x="2047" y="698"/>
                  </a:lnTo>
                  <a:lnTo>
                    <a:pt x="1967" y="654"/>
                  </a:lnTo>
                  <a:lnTo>
                    <a:pt x="1880" y="625"/>
                  </a:lnTo>
                  <a:lnTo>
                    <a:pt x="1779" y="603"/>
                  </a:lnTo>
                  <a:lnTo>
                    <a:pt x="1669" y="596"/>
                  </a:lnTo>
                  <a:lnTo>
                    <a:pt x="1669" y="596"/>
                  </a:lnTo>
                  <a:lnTo>
                    <a:pt x="1589" y="603"/>
                  </a:lnTo>
                  <a:lnTo>
                    <a:pt x="1524" y="611"/>
                  </a:lnTo>
                  <a:lnTo>
                    <a:pt x="1452" y="625"/>
                  </a:lnTo>
                  <a:lnTo>
                    <a:pt x="1394" y="647"/>
                  </a:lnTo>
                  <a:lnTo>
                    <a:pt x="1336" y="676"/>
                  </a:lnTo>
                  <a:lnTo>
                    <a:pt x="1277" y="705"/>
                  </a:lnTo>
                  <a:lnTo>
                    <a:pt x="1234" y="741"/>
                  </a:lnTo>
                  <a:lnTo>
                    <a:pt x="1183" y="778"/>
                  </a:lnTo>
                  <a:lnTo>
                    <a:pt x="1139" y="821"/>
                  </a:lnTo>
                  <a:lnTo>
                    <a:pt x="1103" y="872"/>
                  </a:lnTo>
                  <a:lnTo>
                    <a:pt x="1031" y="973"/>
                  </a:lnTo>
                  <a:lnTo>
                    <a:pt x="973" y="1083"/>
                  </a:lnTo>
                  <a:lnTo>
                    <a:pt x="922" y="1206"/>
                  </a:lnTo>
                  <a:lnTo>
                    <a:pt x="886" y="1330"/>
                  </a:lnTo>
                  <a:lnTo>
                    <a:pt x="856" y="1453"/>
                  </a:lnTo>
                  <a:lnTo>
                    <a:pt x="835" y="1575"/>
                  </a:lnTo>
                  <a:lnTo>
                    <a:pt x="813" y="1700"/>
                  </a:lnTo>
                  <a:lnTo>
                    <a:pt x="799" y="1917"/>
                  </a:lnTo>
                  <a:lnTo>
                    <a:pt x="799" y="2085"/>
                  </a:lnTo>
                  <a:lnTo>
                    <a:pt x="799" y="2085"/>
                  </a:lnTo>
                  <a:lnTo>
                    <a:pt x="799" y="2295"/>
                  </a:lnTo>
                  <a:lnTo>
                    <a:pt x="820" y="2491"/>
                  </a:lnTo>
                  <a:lnTo>
                    <a:pt x="842" y="2665"/>
                  </a:lnTo>
                  <a:lnTo>
                    <a:pt x="878" y="2818"/>
                  </a:lnTo>
                  <a:lnTo>
                    <a:pt x="915" y="2956"/>
                  </a:lnTo>
                  <a:lnTo>
                    <a:pt x="966" y="3079"/>
                  </a:lnTo>
                  <a:lnTo>
                    <a:pt x="1023" y="3188"/>
                  </a:lnTo>
                  <a:lnTo>
                    <a:pt x="1082" y="3283"/>
                  </a:lnTo>
                  <a:lnTo>
                    <a:pt x="1147" y="3363"/>
                  </a:lnTo>
                  <a:lnTo>
                    <a:pt x="1219" y="3428"/>
                  </a:lnTo>
                  <a:lnTo>
                    <a:pt x="1292" y="3479"/>
                  </a:lnTo>
                  <a:lnTo>
                    <a:pt x="1372" y="3522"/>
                  </a:lnTo>
                  <a:lnTo>
                    <a:pt x="1452" y="3559"/>
                  </a:lnTo>
                  <a:lnTo>
                    <a:pt x="1532" y="3581"/>
                  </a:lnTo>
                  <a:lnTo>
                    <a:pt x="1612" y="3596"/>
                  </a:lnTo>
                  <a:lnTo>
                    <a:pt x="1691" y="3596"/>
                  </a:lnTo>
                  <a:lnTo>
                    <a:pt x="1691" y="3596"/>
                  </a:lnTo>
                  <a:lnTo>
                    <a:pt x="1764" y="3596"/>
                  </a:lnTo>
                  <a:lnTo>
                    <a:pt x="1836" y="3581"/>
                  </a:lnTo>
                  <a:lnTo>
                    <a:pt x="1902" y="3566"/>
                  </a:lnTo>
                  <a:lnTo>
                    <a:pt x="1974" y="3537"/>
                  </a:lnTo>
                  <a:lnTo>
                    <a:pt x="2039" y="3508"/>
                  </a:lnTo>
                  <a:lnTo>
                    <a:pt x="2098" y="3471"/>
                  </a:lnTo>
                  <a:lnTo>
                    <a:pt x="2163" y="3428"/>
                  </a:lnTo>
                  <a:lnTo>
                    <a:pt x="2214" y="3370"/>
                  </a:lnTo>
                  <a:lnTo>
                    <a:pt x="2272" y="3312"/>
                  </a:lnTo>
                  <a:lnTo>
                    <a:pt x="2316" y="3253"/>
                  </a:lnTo>
                  <a:lnTo>
                    <a:pt x="2366" y="3181"/>
                  </a:lnTo>
                  <a:lnTo>
                    <a:pt x="2402" y="3101"/>
                  </a:lnTo>
                  <a:lnTo>
                    <a:pt x="2439" y="3021"/>
                  </a:lnTo>
                  <a:lnTo>
                    <a:pt x="2461" y="2927"/>
                  </a:lnTo>
                  <a:lnTo>
                    <a:pt x="2482" y="2832"/>
                  </a:lnTo>
                  <a:lnTo>
                    <a:pt x="2497" y="2731"/>
                  </a:lnTo>
                  <a:lnTo>
                    <a:pt x="3186" y="281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151" name="Freeform 5"/>
            <p:cNvSpPr>
              <a:spLocks noChangeArrowheads="1"/>
            </p:cNvSpPr>
            <p:nvPr/>
          </p:nvSpPr>
          <p:spPr bwMode="gray">
            <a:xfrm>
              <a:off x="4846638" y="3257550"/>
              <a:ext cx="1309687" cy="1473200"/>
            </a:xfrm>
            <a:custGeom>
              <a:avLst/>
              <a:gdLst>
                <a:gd name="T0" fmla="*/ 3635 w 3636"/>
                <a:gd name="T1" fmla="*/ 4090 h 4091"/>
                <a:gd name="T2" fmla="*/ 2851 w 3636"/>
                <a:gd name="T3" fmla="*/ 4090 h 4091"/>
                <a:gd name="T4" fmla="*/ 2517 w 3636"/>
                <a:gd name="T5" fmla="*/ 3116 h 4091"/>
                <a:gd name="T6" fmla="*/ 950 w 3636"/>
                <a:gd name="T7" fmla="*/ 3116 h 4091"/>
                <a:gd name="T8" fmla="*/ 630 w 3636"/>
                <a:gd name="T9" fmla="*/ 4090 h 4091"/>
                <a:gd name="T10" fmla="*/ 0 w 3636"/>
                <a:gd name="T11" fmla="*/ 4090 h 4091"/>
                <a:gd name="T12" fmla="*/ 1356 w 3636"/>
                <a:gd name="T13" fmla="*/ 0 h 4091"/>
                <a:gd name="T14" fmla="*/ 2263 w 3636"/>
                <a:gd name="T15" fmla="*/ 0 h 4091"/>
                <a:gd name="T16" fmla="*/ 3635 w 3636"/>
                <a:gd name="T17" fmla="*/ 4090 h 4091"/>
                <a:gd name="T18" fmla="*/ 2321 w 3636"/>
                <a:gd name="T19" fmla="*/ 2528 h 4091"/>
                <a:gd name="T20" fmla="*/ 1726 w 3636"/>
                <a:gd name="T21" fmla="*/ 698 h 4091"/>
                <a:gd name="T22" fmla="*/ 1131 w 3636"/>
                <a:gd name="T23" fmla="*/ 2528 h 4091"/>
                <a:gd name="T24" fmla="*/ 2321 w 3636"/>
                <a:gd name="T25" fmla="*/ 2528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36" h="4091">
                  <a:moveTo>
                    <a:pt x="3635" y="4090"/>
                  </a:moveTo>
                  <a:lnTo>
                    <a:pt x="2851" y="4090"/>
                  </a:lnTo>
                  <a:lnTo>
                    <a:pt x="2517" y="3116"/>
                  </a:lnTo>
                  <a:lnTo>
                    <a:pt x="950" y="3116"/>
                  </a:lnTo>
                  <a:lnTo>
                    <a:pt x="630" y="4090"/>
                  </a:lnTo>
                  <a:lnTo>
                    <a:pt x="0" y="4090"/>
                  </a:lnTo>
                  <a:lnTo>
                    <a:pt x="1356" y="0"/>
                  </a:lnTo>
                  <a:lnTo>
                    <a:pt x="2263" y="0"/>
                  </a:lnTo>
                  <a:lnTo>
                    <a:pt x="3635" y="4090"/>
                  </a:lnTo>
                  <a:close/>
                  <a:moveTo>
                    <a:pt x="2321" y="2528"/>
                  </a:moveTo>
                  <a:lnTo>
                    <a:pt x="1726" y="698"/>
                  </a:lnTo>
                  <a:lnTo>
                    <a:pt x="1131" y="2528"/>
                  </a:lnTo>
                  <a:lnTo>
                    <a:pt x="2321" y="252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152" name="Freeform 6"/>
            <p:cNvSpPr>
              <a:spLocks noChangeArrowheads="1"/>
            </p:cNvSpPr>
            <p:nvPr/>
          </p:nvSpPr>
          <p:spPr bwMode="gray">
            <a:xfrm>
              <a:off x="6226175" y="3257550"/>
              <a:ext cx="1208088" cy="1473200"/>
            </a:xfrm>
            <a:custGeom>
              <a:avLst/>
              <a:gdLst>
                <a:gd name="T0" fmla="*/ 1509 w 3354"/>
                <a:gd name="T1" fmla="*/ 0 h 4091"/>
                <a:gd name="T2" fmla="*/ 1604 w 3354"/>
                <a:gd name="T3" fmla="*/ 0 h 4091"/>
                <a:gd name="T4" fmla="*/ 1880 w 3354"/>
                <a:gd name="T5" fmla="*/ 30 h 4091"/>
                <a:gd name="T6" fmla="*/ 2039 w 3354"/>
                <a:gd name="T7" fmla="*/ 66 h 4091"/>
                <a:gd name="T8" fmla="*/ 2214 w 3354"/>
                <a:gd name="T9" fmla="*/ 125 h 4091"/>
                <a:gd name="T10" fmla="*/ 2395 w 3354"/>
                <a:gd name="T11" fmla="*/ 218 h 4091"/>
                <a:gd name="T12" fmla="*/ 2583 w 3354"/>
                <a:gd name="T13" fmla="*/ 342 h 4091"/>
                <a:gd name="T14" fmla="*/ 2772 w 3354"/>
                <a:gd name="T15" fmla="*/ 509 h 4091"/>
                <a:gd name="T16" fmla="*/ 2837 w 3354"/>
                <a:gd name="T17" fmla="*/ 589 h 4091"/>
                <a:gd name="T18" fmla="*/ 2968 w 3354"/>
                <a:gd name="T19" fmla="*/ 749 h 4091"/>
                <a:gd name="T20" fmla="*/ 3077 w 3354"/>
                <a:gd name="T21" fmla="*/ 931 h 4091"/>
                <a:gd name="T22" fmla="*/ 3171 w 3354"/>
                <a:gd name="T23" fmla="*/ 1112 h 4091"/>
                <a:gd name="T24" fmla="*/ 3244 w 3354"/>
                <a:gd name="T25" fmla="*/ 1308 h 4091"/>
                <a:gd name="T26" fmla="*/ 3295 w 3354"/>
                <a:gd name="T27" fmla="*/ 1510 h 4091"/>
                <a:gd name="T28" fmla="*/ 3331 w 3354"/>
                <a:gd name="T29" fmla="*/ 1722 h 4091"/>
                <a:gd name="T30" fmla="*/ 3346 w 3354"/>
                <a:gd name="T31" fmla="*/ 1932 h 4091"/>
                <a:gd name="T32" fmla="*/ 3353 w 3354"/>
                <a:gd name="T33" fmla="*/ 2041 h 4091"/>
                <a:gd name="T34" fmla="*/ 3331 w 3354"/>
                <a:gd name="T35" fmla="*/ 2346 h 4091"/>
                <a:gd name="T36" fmla="*/ 3287 w 3354"/>
                <a:gd name="T37" fmla="*/ 2623 h 4091"/>
                <a:gd name="T38" fmla="*/ 3207 w 3354"/>
                <a:gd name="T39" fmla="*/ 2869 h 4091"/>
                <a:gd name="T40" fmla="*/ 3113 w 3354"/>
                <a:gd name="T41" fmla="*/ 3087 h 4091"/>
                <a:gd name="T42" fmla="*/ 3012 w 3354"/>
                <a:gd name="T43" fmla="*/ 3276 h 4091"/>
                <a:gd name="T44" fmla="*/ 2896 w 3354"/>
                <a:gd name="T45" fmla="*/ 3436 h 4091"/>
                <a:gd name="T46" fmla="*/ 2670 w 3354"/>
                <a:gd name="T47" fmla="*/ 3675 h 4091"/>
                <a:gd name="T48" fmla="*/ 2590 w 3354"/>
                <a:gd name="T49" fmla="*/ 3734 h 4091"/>
                <a:gd name="T50" fmla="*/ 2358 w 3354"/>
                <a:gd name="T51" fmla="*/ 3872 h 4091"/>
                <a:gd name="T52" fmla="*/ 2024 w 3354"/>
                <a:gd name="T53" fmla="*/ 3995 h 4091"/>
                <a:gd name="T54" fmla="*/ 1821 w 3354"/>
                <a:gd name="T55" fmla="*/ 4046 h 4091"/>
                <a:gd name="T56" fmla="*/ 1589 w 3354"/>
                <a:gd name="T57" fmla="*/ 4075 h 4091"/>
                <a:gd name="T58" fmla="*/ 1342 w 3354"/>
                <a:gd name="T59" fmla="*/ 4090 h 4091"/>
                <a:gd name="T60" fmla="*/ 0 w 3354"/>
                <a:gd name="T61" fmla="*/ 0 h 4091"/>
                <a:gd name="T62" fmla="*/ 1371 w 3354"/>
                <a:gd name="T63" fmla="*/ 3487 h 4091"/>
                <a:gd name="T64" fmla="*/ 1487 w 3354"/>
                <a:gd name="T65" fmla="*/ 3480 h 4091"/>
                <a:gd name="T66" fmla="*/ 1720 w 3354"/>
                <a:gd name="T67" fmla="*/ 3436 h 4091"/>
                <a:gd name="T68" fmla="*/ 1930 w 3354"/>
                <a:gd name="T69" fmla="*/ 3341 h 4091"/>
                <a:gd name="T70" fmla="*/ 2119 w 3354"/>
                <a:gd name="T71" fmla="*/ 3203 h 4091"/>
                <a:gd name="T72" fmla="*/ 2279 w 3354"/>
                <a:gd name="T73" fmla="*/ 3021 h 4091"/>
                <a:gd name="T74" fmla="*/ 2409 w 3354"/>
                <a:gd name="T75" fmla="*/ 2790 h 4091"/>
                <a:gd name="T76" fmla="*/ 2497 w 3354"/>
                <a:gd name="T77" fmla="*/ 2513 h 4091"/>
                <a:gd name="T78" fmla="*/ 2547 w 3354"/>
                <a:gd name="T79" fmla="*/ 2187 h 4091"/>
                <a:gd name="T80" fmla="*/ 2554 w 3354"/>
                <a:gd name="T81" fmla="*/ 2012 h 4091"/>
                <a:gd name="T82" fmla="*/ 2533 w 3354"/>
                <a:gd name="T83" fmla="*/ 1736 h 4091"/>
                <a:gd name="T84" fmla="*/ 2482 w 3354"/>
                <a:gd name="T85" fmla="*/ 1474 h 4091"/>
                <a:gd name="T86" fmla="*/ 2395 w 3354"/>
                <a:gd name="T87" fmla="*/ 1228 h 4091"/>
                <a:gd name="T88" fmla="*/ 2271 w 3354"/>
                <a:gd name="T89" fmla="*/ 1018 h 4091"/>
                <a:gd name="T90" fmla="*/ 2112 w 3354"/>
                <a:gd name="T91" fmla="*/ 836 h 4091"/>
                <a:gd name="T92" fmla="*/ 1923 w 3354"/>
                <a:gd name="T93" fmla="*/ 698 h 4091"/>
                <a:gd name="T94" fmla="*/ 1705 w 3354"/>
                <a:gd name="T95" fmla="*/ 611 h 4091"/>
                <a:gd name="T96" fmla="*/ 1458 w 3354"/>
                <a:gd name="T97" fmla="*/ 582 h 4091"/>
                <a:gd name="T98" fmla="*/ 754 w 3354"/>
                <a:gd name="T99" fmla="*/ 3487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54" h="4091">
                  <a:moveTo>
                    <a:pt x="0" y="0"/>
                  </a:moveTo>
                  <a:lnTo>
                    <a:pt x="1509" y="0"/>
                  </a:lnTo>
                  <a:lnTo>
                    <a:pt x="1509" y="0"/>
                  </a:lnTo>
                  <a:lnTo>
                    <a:pt x="1604" y="0"/>
                  </a:lnTo>
                  <a:lnTo>
                    <a:pt x="1734" y="8"/>
                  </a:lnTo>
                  <a:lnTo>
                    <a:pt x="1880" y="30"/>
                  </a:lnTo>
                  <a:lnTo>
                    <a:pt x="1959" y="44"/>
                  </a:lnTo>
                  <a:lnTo>
                    <a:pt x="2039" y="66"/>
                  </a:lnTo>
                  <a:lnTo>
                    <a:pt x="2126" y="95"/>
                  </a:lnTo>
                  <a:lnTo>
                    <a:pt x="2214" y="125"/>
                  </a:lnTo>
                  <a:lnTo>
                    <a:pt x="2300" y="168"/>
                  </a:lnTo>
                  <a:lnTo>
                    <a:pt x="2395" y="218"/>
                  </a:lnTo>
                  <a:lnTo>
                    <a:pt x="2489" y="277"/>
                  </a:lnTo>
                  <a:lnTo>
                    <a:pt x="2583" y="342"/>
                  </a:lnTo>
                  <a:lnTo>
                    <a:pt x="2678" y="422"/>
                  </a:lnTo>
                  <a:lnTo>
                    <a:pt x="2772" y="509"/>
                  </a:lnTo>
                  <a:lnTo>
                    <a:pt x="2772" y="509"/>
                  </a:lnTo>
                  <a:lnTo>
                    <a:pt x="2837" y="589"/>
                  </a:lnTo>
                  <a:lnTo>
                    <a:pt x="2910" y="669"/>
                  </a:lnTo>
                  <a:lnTo>
                    <a:pt x="2968" y="749"/>
                  </a:lnTo>
                  <a:lnTo>
                    <a:pt x="3026" y="836"/>
                  </a:lnTo>
                  <a:lnTo>
                    <a:pt x="3077" y="931"/>
                  </a:lnTo>
                  <a:lnTo>
                    <a:pt x="3128" y="1018"/>
                  </a:lnTo>
                  <a:lnTo>
                    <a:pt x="3171" y="1112"/>
                  </a:lnTo>
                  <a:lnTo>
                    <a:pt x="3207" y="1214"/>
                  </a:lnTo>
                  <a:lnTo>
                    <a:pt x="3244" y="1308"/>
                  </a:lnTo>
                  <a:lnTo>
                    <a:pt x="3273" y="1410"/>
                  </a:lnTo>
                  <a:lnTo>
                    <a:pt x="3295" y="1510"/>
                  </a:lnTo>
                  <a:lnTo>
                    <a:pt x="3316" y="1620"/>
                  </a:lnTo>
                  <a:lnTo>
                    <a:pt x="3331" y="1722"/>
                  </a:lnTo>
                  <a:lnTo>
                    <a:pt x="3346" y="1830"/>
                  </a:lnTo>
                  <a:lnTo>
                    <a:pt x="3346" y="1932"/>
                  </a:lnTo>
                  <a:lnTo>
                    <a:pt x="3353" y="2041"/>
                  </a:lnTo>
                  <a:lnTo>
                    <a:pt x="3353" y="2041"/>
                  </a:lnTo>
                  <a:lnTo>
                    <a:pt x="3346" y="2201"/>
                  </a:lnTo>
                  <a:lnTo>
                    <a:pt x="3331" y="2346"/>
                  </a:lnTo>
                  <a:lnTo>
                    <a:pt x="3309" y="2492"/>
                  </a:lnTo>
                  <a:lnTo>
                    <a:pt x="3287" y="2623"/>
                  </a:lnTo>
                  <a:lnTo>
                    <a:pt x="3251" y="2753"/>
                  </a:lnTo>
                  <a:lnTo>
                    <a:pt x="3207" y="2869"/>
                  </a:lnTo>
                  <a:lnTo>
                    <a:pt x="3164" y="2985"/>
                  </a:lnTo>
                  <a:lnTo>
                    <a:pt x="3113" y="3087"/>
                  </a:lnTo>
                  <a:lnTo>
                    <a:pt x="3063" y="3182"/>
                  </a:lnTo>
                  <a:lnTo>
                    <a:pt x="3012" y="3276"/>
                  </a:lnTo>
                  <a:lnTo>
                    <a:pt x="2953" y="3356"/>
                  </a:lnTo>
                  <a:lnTo>
                    <a:pt x="2896" y="3436"/>
                  </a:lnTo>
                  <a:lnTo>
                    <a:pt x="2780" y="3567"/>
                  </a:lnTo>
                  <a:lnTo>
                    <a:pt x="2670" y="3675"/>
                  </a:lnTo>
                  <a:lnTo>
                    <a:pt x="2670" y="3675"/>
                  </a:lnTo>
                  <a:lnTo>
                    <a:pt x="2590" y="3734"/>
                  </a:lnTo>
                  <a:lnTo>
                    <a:pt x="2489" y="3799"/>
                  </a:lnTo>
                  <a:lnTo>
                    <a:pt x="2358" y="3872"/>
                  </a:lnTo>
                  <a:lnTo>
                    <a:pt x="2206" y="3937"/>
                  </a:lnTo>
                  <a:lnTo>
                    <a:pt x="2024" y="3995"/>
                  </a:lnTo>
                  <a:lnTo>
                    <a:pt x="1923" y="4024"/>
                  </a:lnTo>
                  <a:lnTo>
                    <a:pt x="1821" y="4046"/>
                  </a:lnTo>
                  <a:lnTo>
                    <a:pt x="1705" y="4068"/>
                  </a:lnTo>
                  <a:lnTo>
                    <a:pt x="1589" y="4075"/>
                  </a:lnTo>
                  <a:lnTo>
                    <a:pt x="1466" y="4090"/>
                  </a:lnTo>
                  <a:lnTo>
                    <a:pt x="1342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754" y="3487"/>
                  </a:moveTo>
                  <a:lnTo>
                    <a:pt x="1371" y="3487"/>
                  </a:lnTo>
                  <a:lnTo>
                    <a:pt x="1371" y="3487"/>
                  </a:lnTo>
                  <a:lnTo>
                    <a:pt x="1487" y="3480"/>
                  </a:lnTo>
                  <a:lnTo>
                    <a:pt x="1604" y="3465"/>
                  </a:lnTo>
                  <a:lnTo>
                    <a:pt x="1720" y="3436"/>
                  </a:lnTo>
                  <a:lnTo>
                    <a:pt x="1829" y="3400"/>
                  </a:lnTo>
                  <a:lnTo>
                    <a:pt x="1930" y="3341"/>
                  </a:lnTo>
                  <a:lnTo>
                    <a:pt x="2024" y="3283"/>
                  </a:lnTo>
                  <a:lnTo>
                    <a:pt x="2119" y="3203"/>
                  </a:lnTo>
                  <a:lnTo>
                    <a:pt x="2199" y="3123"/>
                  </a:lnTo>
                  <a:lnTo>
                    <a:pt x="2279" y="3021"/>
                  </a:lnTo>
                  <a:lnTo>
                    <a:pt x="2351" y="2913"/>
                  </a:lnTo>
                  <a:lnTo>
                    <a:pt x="2409" y="2790"/>
                  </a:lnTo>
                  <a:lnTo>
                    <a:pt x="2460" y="2659"/>
                  </a:lnTo>
                  <a:lnTo>
                    <a:pt x="2497" y="2513"/>
                  </a:lnTo>
                  <a:lnTo>
                    <a:pt x="2533" y="2361"/>
                  </a:lnTo>
                  <a:lnTo>
                    <a:pt x="2547" y="2187"/>
                  </a:lnTo>
                  <a:lnTo>
                    <a:pt x="2554" y="2012"/>
                  </a:lnTo>
                  <a:lnTo>
                    <a:pt x="2554" y="2012"/>
                  </a:lnTo>
                  <a:lnTo>
                    <a:pt x="2547" y="1874"/>
                  </a:lnTo>
                  <a:lnTo>
                    <a:pt x="2533" y="1736"/>
                  </a:lnTo>
                  <a:lnTo>
                    <a:pt x="2511" y="1598"/>
                  </a:lnTo>
                  <a:lnTo>
                    <a:pt x="2482" y="1474"/>
                  </a:lnTo>
                  <a:lnTo>
                    <a:pt x="2438" y="1344"/>
                  </a:lnTo>
                  <a:lnTo>
                    <a:pt x="2395" y="1228"/>
                  </a:lnTo>
                  <a:lnTo>
                    <a:pt x="2337" y="1120"/>
                  </a:lnTo>
                  <a:lnTo>
                    <a:pt x="2271" y="1018"/>
                  </a:lnTo>
                  <a:lnTo>
                    <a:pt x="2191" y="923"/>
                  </a:lnTo>
                  <a:lnTo>
                    <a:pt x="2112" y="836"/>
                  </a:lnTo>
                  <a:lnTo>
                    <a:pt x="2024" y="764"/>
                  </a:lnTo>
                  <a:lnTo>
                    <a:pt x="1923" y="698"/>
                  </a:lnTo>
                  <a:lnTo>
                    <a:pt x="1821" y="647"/>
                  </a:lnTo>
                  <a:lnTo>
                    <a:pt x="1705" y="611"/>
                  </a:lnTo>
                  <a:lnTo>
                    <a:pt x="1582" y="589"/>
                  </a:lnTo>
                  <a:lnTo>
                    <a:pt x="1458" y="582"/>
                  </a:lnTo>
                  <a:lnTo>
                    <a:pt x="754" y="582"/>
                  </a:lnTo>
                  <a:lnTo>
                    <a:pt x="754" y="348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153" name="Freeform 7"/>
            <p:cNvSpPr>
              <a:spLocks noChangeArrowheads="1"/>
            </p:cNvSpPr>
            <p:nvPr/>
          </p:nvSpPr>
          <p:spPr bwMode="gray">
            <a:xfrm>
              <a:off x="7521575" y="3257550"/>
              <a:ext cx="957263" cy="1473200"/>
            </a:xfrm>
            <a:custGeom>
              <a:avLst/>
              <a:gdLst>
                <a:gd name="T0" fmla="*/ 0 w 2658"/>
                <a:gd name="T1" fmla="*/ 4090 h 4091"/>
                <a:gd name="T2" fmla="*/ 0 w 2658"/>
                <a:gd name="T3" fmla="*/ 0 h 4091"/>
                <a:gd name="T4" fmla="*/ 2635 w 2658"/>
                <a:gd name="T5" fmla="*/ 0 h 4091"/>
                <a:gd name="T6" fmla="*/ 2635 w 2658"/>
                <a:gd name="T7" fmla="*/ 603 h 4091"/>
                <a:gd name="T8" fmla="*/ 741 w 2658"/>
                <a:gd name="T9" fmla="*/ 603 h 4091"/>
                <a:gd name="T10" fmla="*/ 741 w 2658"/>
                <a:gd name="T11" fmla="*/ 1714 h 4091"/>
                <a:gd name="T12" fmla="*/ 2258 w 2658"/>
                <a:gd name="T13" fmla="*/ 1714 h 4091"/>
                <a:gd name="T14" fmla="*/ 2258 w 2658"/>
                <a:gd name="T15" fmla="*/ 2310 h 4091"/>
                <a:gd name="T16" fmla="*/ 741 w 2658"/>
                <a:gd name="T17" fmla="*/ 2310 h 4091"/>
                <a:gd name="T18" fmla="*/ 741 w 2658"/>
                <a:gd name="T19" fmla="*/ 3457 h 4091"/>
                <a:gd name="T20" fmla="*/ 2657 w 2658"/>
                <a:gd name="T21" fmla="*/ 3457 h 4091"/>
                <a:gd name="T22" fmla="*/ 2657 w 2658"/>
                <a:gd name="T23" fmla="*/ 4090 h 4091"/>
                <a:gd name="T24" fmla="*/ 0 w 2658"/>
                <a:gd name="T25" fmla="*/ 4090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8" h="4091">
                  <a:moveTo>
                    <a:pt x="0" y="4090"/>
                  </a:moveTo>
                  <a:lnTo>
                    <a:pt x="0" y="0"/>
                  </a:lnTo>
                  <a:lnTo>
                    <a:pt x="2635" y="0"/>
                  </a:lnTo>
                  <a:lnTo>
                    <a:pt x="2635" y="603"/>
                  </a:lnTo>
                  <a:lnTo>
                    <a:pt x="741" y="603"/>
                  </a:lnTo>
                  <a:lnTo>
                    <a:pt x="741" y="1714"/>
                  </a:lnTo>
                  <a:lnTo>
                    <a:pt x="2258" y="1714"/>
                  </a:lnTo>
                  <a:lnTo>
                    <a:pt x="2258" y="2310"/>
                  </a:lnTo>
                  <a:lnTo>
                    <a:pt x="741" y="2310"/>
                  </a:lnTo>
                  <a:lnTo>
                    <a:pt x="741" y="3457"/>
                  </a:lnTo>
                  <a:lnTo>
                    <a:pt x="2657" y="3457"/>
                  </a:lnTo>
                  <a:lnTo>
                    <a:pt x="2657" y="4090"/>
                  </a:lnTo>
                  <a:lnTo>
                    <a:pt x="0" y="409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154" name="Freeform 8"/>
            <p:cNvSpPr>
              <a:spLocks noChangeArrowheads="1"/>
            </p:cNvSpPr>
            <p:nvPr/>
          </p:nvSpPr>
          <p:spPr bwMode="gray">
            <a:xfrm>
              <a:off x="9901238" y="2816225"/>
              <a:ext cx="190500" cy="192088"/>
            </a:xfrm>
            <a:custGeom>
              <a:avLst/>
              <a:gdLst>
                <a:gd name="T0" fmla="*/ 530 w 531"/>
                <a:gd name="T1" fmla="*/ 262 h 532"/>
                <a:gd name="T2" fmla="*/ 515 w 531"/>
                <a:gd name="T3" fmla="*/ 364 h 532"/>
                <a:gd name="T4" fmla="*/ 458 w 531"/>
                <a:gd name="T5" fmla="*/ 451 h 532"/>
                <a:gd name="T6" fmla="*/ 414 w 531"/>
                <a:gd name="T7" fmla="*/ 487 h 532"/>
                <a:gd name="T8" fmla="*/ 319 w 531"/>
                <a:gd name="T9" fmla="*/ 523 h 532"/>
                <a:gd name="T10" fmla="*/ 268 w 531"/>
                <a:gd name="T11" fmla="*/ 531 h 532"/>
                <a:gd name="T12" fmla="*/ 167 w 531"/>
                <a:gd name="T13" fmla="*/ 508 h 532"/>
                <a:gd name="T14" fmla="*/ 80 w 531"/>
                <a:gd name="T15" fmla="*/ 451 h 532"/>
                <a:gd name="T16" fmla="*/ 44 w 531"/>
                <a:gd name="T17" fmla="*/ 407 h 532"/>
                <a:gd name="T18" fmla="*/ 8 w 531"/>
                <a:gd name="T19" fmla="*/ 313 h 532"/>
                <a:gd name="T20" fmla="*/ 0 w 531"/>
                <a:gd name="T21" fmla="*/ 262 h 532"/>
                <a:gd name="T22" fmla="*/ 22 w 531"/>
                <a:gd name="T23" fmla="*/ 160 h 532"/>
                <a:gd name="T24" fmla="*/ 80 w 531"/>
                <a:gd name="T25" fmla="*/ 72 h 532"/>
                <a:gd name="T26" fmla="*/ 116 w 531"/>
                <a:gd name="T27" fmla="*/ 44 h 532"/>
                <a:gd name="T28" fmla="*/ 211 w 531"/>
                <a:gd name="T29" fmla="*/ 0 h 532"/>
                <a:gd name="T30" fmla="*/ 268 w 531"/>
                <a:gd name="T31" fmla="*/ 0 h 532"/>
                <a:gd name="T32" fmla="*/ 370 w 531"/>
                <a:gd name="T33" fmla="*/ 15 h 532"/>
                <a:gd name="T34" fmla="*/ 458 w 531"/>
                <a:gd name="T35" fmla="*/ 72 h 532"/>
                <a:gd name="T36" fmla="*/ 486 w 531"/>
                <a:gd name="T37" fmla="*/ 116 h 532"/>
                <a:gd name="T38" fmla="*/ 530 w 531"/>
                <a:gd name="T39" fmla="*/ 211 h 532"/>
                <a:gd name="T40" fmla="*/ 494 w 531"/>
                <a:gd name="T41" fmla="*/ 262 h 532"/>
                <a:gd name="T42" fmla="*/ 494 w 531"/>
                <a:gd name="T43" fmla="*/ 218 h 532"/>
                <a:gd name="T44" fmla="*/ 458 w 531"/>
                <a:gd name="T45" fmla="*/ 138 h 532"/>
                <a:gd name="T46" fmla="*/ 428 w 531"/>
                <a:gd name="T47" fmla="*/ 102 h 532"/>
                <a:gd name="T48" fmla="*/ 356 w 531"/>
                <a:gd name="T49" fmla="*/ 51 h 532"/>
                <a:gd name="T50" fmla="*/ 268 w 531"/>
                <a:gd name="T51" fmla="*/ 36 h 532"/>
                <a:gd name="T52" fmla="*/ 218 w 531"/>
                <a:gd name="T53" fmla="*/ 36 h 532"/>
                <a:gd name="T54" fmla="*/ 138 w 531"/>
                <a:gd name="T55" fmla="*/ 72 h 532"/>
                <a:gd name="T56" fmla="*/ 102 w 531"/>
                <a:gd name="T57" fmla="*/ 102 h 532"/>
                <a:gd name="T58" fmla="*/ 51 w 531"/>
                <a:gd name="T59" fmla="*/ 174 h 532"/>
                <a:gd name="T60" fmla="*/ 36 w 531"/>
                <a:gd name="T61" fmla="*/ 262 h 532"/>
                <a:gd name="T62" fmla="*/ 44 w 531"/>
                <a:gd name="T63" fmla="*/ 305 h 532"/>
                <a:gd name="T64" fmla="*/ 73 w 531"/>
                <a:gd name="T65" fmla="*/ 392 h 532"/>
                <a:gd name="T66" fmla="*/ 102 w 531"/>
                <a:gd name="T67" fmla="*/ 421 h 532"/>
                <a:gd name="T68" fmla="*/ 182 w 531"/>
                <a:gd name="T69" fmla="*/ 472 h 532"/>
                <a:gd name="T70" fmla="*/ 268 w 531"/>
                <a:gd name="T71" fmla="*/ 494 h 532"/>
                <a:gd name="T72" fmla="*/ 312 w 531"/>
                <a:gd name="T73" fmla="*/ 487 h 532"/>
                <a:gd name="T74" fmla="*/ 392 w 531"/>
                <a:gd name="T75" fmla="*/ 451 h 532"/>
                <a:gd name="T76" fmla="*/ 428 w 531"/>
                <a:gd name="T77" fmla="*/ 421 h 532"/>
                <a:gd name="T78" fmla="*/ 479 w 531"/>
                <a:gd name="T79" fmla="*/ 349 h 532"/>
                <a:gd name="T80" fmla="*/ 494 w 531"/>
                <a:gd name="T81" fmla="*/ 262 h 532"/>
                <a:gd name="T82" fmla="*/ 342 w 531"/>
                <a:gd name="T83" fmla="*/ 421 h 532"/>
                <a:gd name="T84" fmla="*/ 196 w 531"/>
                <a:gd name="T85" fmla="*/ 283 h 532"/>
                <a:gd name="T86" fmla="*/ 152 w 531"/>
                <a:gd name="T87" fmla="*/ 421 h 532"/>
                <a:gd name="T88" fmla="*/ 283 w 531"/>
                <a:gd name="T89" fmla="*/ 109 h 532"/>
                <a:gd name="T90" fmla="*/ 327 w 531"/>
                <a:gd name="T91" fmla="*/ 116 h 532"/>
                <a:gd name="T92" fmla="*/ 363 w 531"/>
                <a:gd name="T93" fmla="*/ 138 h 532"/>
                <a:gd name="T94" fmla="*/ 378 w 531"/>
                <a:gd name="T95" fmla="*/ 167 h 532"/>
                <a:gd name="T96" fmla="*/ 385 w 531"/>
                <a:gd name="T97" fmla="*/ 196 h 532"/>
                <a:gd name="T98" fmla="*/ 370 w 531"/>
                <a:gd name="T99" fmla="*/ 239 h 532"/>
                <a:gd name="T100" fmla="*/ 356 w 531"/>
                <a:gd name="T101" fmla="*/ 262 h 532"/>
                <a:gd name="T102" fmla="*/ 392 w 531"/>
                <a:gd name="T103" fmla="*/ 421 h 532"/>
                <a:gd name="T104" fmla="*/ 276 w 531"/>
                <a:gd name="T105" fmla="*/ 247 h 532"/>
                <a:gd name="T106" fmla="*/ 305 w 531"/>
                <a:gd name="T107" fmla="*/ 247 h 532"/>
                <a:gd name="T108" fmla="*/ 327 w 531"/>
                <a:gd name="T109" fmla="*/ 233 h 532"/>
                <a:gd name="T110" fmla="*/ 342 w 531"/>
                <a:gd name="T111" fmla="*/ 196 h 532"/>
                <a:gd name="T112" fmla="*/ 334 w 531"/>
                <a:gd name="T113" fmla="*/ 174 h 532"/>
                <a:gd name="T114" fmla="*/ 319 w 531"/>
                <a:gd name="T115" fmla="*/ 160 h 532"/>
                <a:gd name="T116" fmla="*/ 283 w 531"/>
                <a:gd name="T117" fmla="*/ 146 h 532"/>
                <a:gd name="T118" fmla="*/ 196 w 531"/>
                <a:gd name="T119" fmla="*/ 247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1" h="532">
                  <a:moveTo>
                    <a:pt x="530" y="262"/>
                  </a:moveTo>
                  <a:lnTo>
                    <a:pt x="530" y="262"/>
                  </a:lnTo>
                  <a:lnTo>
                    <a:pt x="530" y="313"/>
                  </a:lnTo>
                  <a:lnTo>
                    <a:pt x="515" y="364"/>
                  </a:lnTo>
                  <a:lnTo>
                    <a:pt x="486" y="407"/>
                  </a:lnTo>
                  <a:lnTo>
                    <a:pt x="458" y="451"/>
                  </a:lnTo>
                  <a:lnTo>
                    <a:pt x="458" y="451"/>
                  </a:lnTo>
                  <a:lnTo>
                    <a:pt x="414" y="487"/>
                  </a:lnTo>
                  <a:lnTo>
                    <a:pt x="370" y="508"/>
                  </a:lnTo>
                  <a:lnTo>
                    <a:pt x="319" y="523"/>
                  </a:lnTo>
                  <a:lnTo>
                    <a:pt x="268" y="531"/>
                  </a:lnTo>
                  <a:lnTo>
                    <a:pt x="268" y="531"/>
                  </a:lnTo>
                  <a:lnTo>
                    <a:pt x="211" y="523"/>
                  </a:lnTo>
                  <a:lnTo>
                    <a:pt x="167" y="508"/>
                  </a:lnTo>
                  <a:lnTo>
                    <a:pt x="116" y="487"/>
                  </a:lnTo>
                  <a:lnTo>
                    <a:pt x="80" y="451"/>
                  </a:lnTo>
                  <a:lnTo>
                    <a:pt x="80" y="451"/>
                  </a:lnTo>
                  <a:lnTo>
                    <a:pt x="44" y="407"/>
                  </a:lnTo>
                  <a:lnTo>
                    <a:pt x="22" y="364"/>
                  </a:lnTo>
                  <a:lnTo>
                    <a:pt x="8" y="313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8" y="211"/>
                  </a:lnTo>
                  <a:lnTo>
                    <a:pt x="22" y="160"/>
                  </a:lnTo>
                  <a:lnTo>
                    <a:pt x="44" y="116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116" y="44"/>
                  </a:lnTo>
                  <a:lnTo>
                    <a:pt x="167" y="15"/>
                  </a:lnTo>
                  <a:lnTo>
                    <a:pt x="211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319" y="0"/>
                  </a:lnTo>
                  <a:lnTo>
                    <a:pt x="370" y="15"/>
                  </a:lnTo>
                  <a:lnTo>
                    <a:pt x="414" y="44"/>
                  </a:lnTo>
                  <a:lnTo>
                    <a:pt x="458" y="72"/>
                  </a:lnTo>
                  <a:lnTo>
                    <a:pt x="458" y="72"/>
                  </a:lnTo>
                  <a:lnTo>
                    <a:pt x="486" y="116"/>
                  </a:lnTo>
                  <a:lnTo>
                    <a:pt x="515" y="160"/>
                  </a:lnTo>
                  <a:lnTo>
                    <a:pt x="530" y="211"/>
                  </a:lnTo>
                  <a:lnTo>
                    <a:pt x="530" y="262"/>
                  </a:lnTo>
                  <a:close/>
                  <a:moveTo>
                    <a:pt x="494" y="262"/>
                  </a:moveTo>
                  <a:lnTo>
                    <a:pt x="494" y="262"/>
                  </a:lnTo>
                  <a:lnTo>
                    <a:pt x="494" y="218"/>
                  </a:lnTo>
                  <a:lnTo>
                    <a:pt x="479" y="174"/>
                  </a:lnTo>
                  <a:lnTo>
                    <a:pt x="458" y="138"/>
                  </a:lnTo>
                  <a:lnTo>
                    <a:pt x="428" y="102"/>
                  </a:lnTo>
                  <a:lnTo>
                    <a:pt x="428" y="102"/>
                  </a:lnTo>
                  <a:lnTo>
                    <a:pt x="392" y="72"/>
                  </a:lnTo>
                  <a:lnTo>
                    <a:pt x="356" y="51"/>
                  </a:lnTo>
                  <a:lnTo>
                    <a:pt x="312" y="36"/>
                  </a:lnTo>
                  <a:lnTo>
                    <a:pt x="268" y="36"/>
                  </a:lnTo>
                  <a:lnTo>
                    <a:pt x="268" y="36"/>
                  </a:lnTo>
                  <a:lnTo>
                    <a:pt x="218" y="36"/>
                  </a:lnTo>
                  <a:lnTo>
                    <a:pt x="182" y="51"/>
                  </a:lnTo>
                  <a:lnTo>
                    <a:pt x="138" y="72"/>
                  </a:lnTo>
                  <a:lnTo>
                    <a:pt x="102" y="102"/>
                  </a:lnTo>
                  <a:lnTo>
                    <a:pt x="102" y="102"/>
                  </a:lnTo>
                  <a:lnTo>
                    <a:pt x="73" y="138"/>
                  </a:lnTo>
                  <a:lnTo>
                    <a:pt x="51" y="174"/>
                  </a:lnTo>
                  <a:lnTo>
                    <a:pt x="44" y="218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44" y="305"/>
                  </a:lnTo>
                  <a:lnTo>
                    <a:pt x="51" y="349"/>
                  </a:lnTo>
                  <a:lnTo>
                    <a:pt x="73" y="392"/>
                  </a:lnTo>
                  <a:lnTo>
                    <a:pt x="102" y="421"/>
                  </a:lnTo>
                  <a:lnTo>
                    <a:pt x="102" y="421"/>
                  </a:lnTo>
                  <a:lnTo>
                    <a:pt x="138" y="451"/>
                  </a:lnTo>
                  <a:lnTo>
                    <a:pt x="182" y="472"/>
                  </a:lnTo>
                  <a:lnTo>
                    <a:pt x="218" y="487"/>
                  </a:lnTo>
                  <a:lnTo>
                    <a:pt x="268" y="494"/>
                  </a:lnTo>
                  <a:lnTo>
                    <a:pt x="268" y="494"/>
                  </a:lnTo>
                  <a:lnTo>
                    <a:pt x="312" y="487"/>
                  </a:lnTo>
                  <a:lnTo>
                    <a:pt x="356" y="472"/>
                  </a:lnTo>
                  <a:lnTo>
                    <a:pt x="392" y="451"/>
                  </a:lnTo>
                  <a:lnTo>
                    <a:pt x="428" y="421"/>
                  </a:lnTo>
                  <a:lnTo>
                    <a:pt x="428" y="421"/>
                  </a:lnTo>
                  <a:lnTo>
                    <a:pt x="458" y="392"/>
                  </a:lnTo>
                  <a:lnTo>
                    <a:pt x="479" y="349"/>
                  </a:lnTo>
                  <a:lnTo>
                    <a:pt x="494" y="305"/>
                  </a:lnTo>
                  <a:lnTo>
                    <a:pt x="494" y="262"/>
                  </a:lnTo>
                  <a:close/>
                  <a:moveTo>
                    <a:pt x="392" y="421"/>
                  </a:moveTo>
                  <a:lnTo>
                    <a:pt x="342" y="421"/>
                  </a:lnTo>
                  <a:lnTo>
                    <a:pt x="283" y="283"/>
                  </a:lnTo>
                  <a:lnTo>
                    <a:pt x="196" y="283"/>
                  </a:lnTo>
                  <a:lnTo>
                    <a:pt x="196" y="421"/>
                  </a:lnTo>
                  <a:lnTo>
                    <a:pt x="152" y="421"/>
                  </a:lnTo>
                  <a:lnTo>
                    <a:pt x="152" y="109"/>
                  </a:lnTo>
                  <a:lnTo>
                    <a:pt x="283" y="109"/>
                  </a:lnTo>
                  <a:lnTo>
                    <a:pt x="283" y="109"/>
                  </a:lnTo>
                  <a:lnTo>
                    <a:pt x="327" y="116"/>
                  </a:lnTo>
                  <a:lnTo>
                    <a:pt x="348" y="123"/>
                  </a:lnTo>
                  <a:lnTo>
                    <a:pt x="363" y="138"/>
                  </a:lnTo>
                  <a:lnTo>
                    <a:pt x="363" y="138"/>
                  </a:lnTo>
                  <a:lnTo>
                    <a:pt x="378" y="167"/>
                  </a:lnTo>
                  <a:lnTo>
                    <a:pt x="385" y="196"/>
                  </a:lnTo>
                  <a:lnTo>
                    <a:pt x="385" y="196"/>
                  </a:lnTo>
                  <a:lnTo>
                    <a:pt x="385" y="218"/>
                  </a:lnTo>
                  <a:lnTo>
                    <a:pt x="370" y="239"/>
                  </a:lnTo>
                  <a:lnTo>
                    <a:pt x="370" y="239"/>
                  </a:lnTo>
                  <a:lnTo>
                    <a:pt x="356" y="262"/>
                  </a:lnTo>
                  <a:lnTo>
                    <a:pt x="327" y="276"/>
                  </a:lnTo>
                  <a:lnTo>
                    <a:pt x="392" y="421"/>
                  </a:lnTo>
                  <a:close/>
                  <a:moveTo>
                    <a:pt x="196" y="247"/>
                  </a:moveTo>
                  <a:lnTo>
                    <a:pt x="276" y="247"/>
                  </a:lnTo>
                  <a:lnTo>
                    <a:pt x="276" y="247"/>
                  </a:lnTo>
                  <a:lnTo>
                    <a:pt x="305" y="247"/>
                  </a:lnTo>
                  <a:lnTo>
                    <a:pt x="327" y="233"/>
                  </a:lnTo>
                  <a:lnTo>
                    <a:pt x="327" y="233"/>
                  </a:lnTo>
                  <a:lnTo>
                    <a:pt x="334" y="218"/>
                  </a:lnTo>
                  <a:lnTo>
                    <a:pt x="342" y="196"/>
                  </a:lnTo>
                  <a:lnTo>
                    <a:pt x="342" y="196"/>
                  </a:lnTo>
                  <a:lnTo>
                    <a:pt x="334" y="174"/>
                  </a:lnTo>
                  <a:lnTo>
                    <a:pt x="319" y="160"/>
                  </a:lnTo>
                  <a:lnTo>
                    <a:pt x="319" y="160"/>
                  </a:lnTo>
                  <a:lnTo>
                    <a:pt x="305" y="152"/>
                  </a:lnTo>
                  <a:lnTo>
                    <a:pt x="283" y="146"/>
                  </a:lnTo>
                  <a:lnTo>
                    <a:pt x="196" y="146"/>
                  </a:lnTo>
                  <a:lnTo>
                    <a:pt x="196" y="24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155" name="Freeform 9"/>
            <p:cNvSpPr>
              <a:spLocks noChangeArrowheads="1"/>
            </p:cNvSpPr>
            <p:nvPr/>
          </p:nvSpPr>
          <p:spPr bwMode="gray">
            <a:xfrm>
              <a:off x="8504238" y="2857500"/>
              <a:ext cx="1392237" cy="1014413"/>
            </a:xfrm>
            <a:custGeom>
              <a:avLst/>
              <a:gdLst>
                <a:gd name="T0" fmla="*/ 3644 w 3869"/>
                <a:gd name="T1" fmla="*/ 1351 h 2819"/>
                <a:gd name="T2" fmla="*/ 3796 w 3869"/>
                <a:gd name="T3" fmla="*/ 1141 h 2819"/>
                <a:gd name="T4" fmla="*/ 3868 w 3869"/>
                <a:gd name="T5" fmla="*/ 887 h 2819"/>
                <a:gd name="T6" fmla="*/ 3868 w 3869"/>
                <a:gd name="T7" fmla="*/ 720 h 2819"/>
                <a:gd name="T8" fmla="*/ 3811 w 3869"/>
                <a:gd name="T9" fmla="*/ 487 h 2819"/>
                <a:gd name="T10" fmla="*/ 3687 w 3869"/>
                <a:gd name="T11" fmla="*/ 291 h 2819"/>
                <a:gd name="T12" fmla="*/ 3520 w 3869"/>
                <a:gd name="T13" fmla="*/ 138 h 2819"/>
                <a:gd name="T14" fmla="*/ 3310 w 3869"/>
                <a:gd name="T15" fmla="*/ 36 h 2819"/>
                <a:gd name="T16" fmla="*/ 3078 w 3869"/>
                <a:gd name="T17" fmla="*/ 0 h 2819"/>
                <a:gd name="T18" fmla="*/ 146 w 3869"/>
                <a:gd name="T19" fmla="*/ 146 h 2819"/>
                <a:gd name="T20" fmla="*/ 581 w 3869"/>
                <a:gd name="T21" fmla="*/ 531 h 2819"/>
                <a:gd name="T22" fmla="*/ 1002 w 3869"/>
                <a:gd name="T23" fmla="*/ 843 h 2819"/>
                <a:gd name="T24" fmla="*/ 1401 w 3869"/>
                <a:gd name="T25" fmla="*/ 1083 h 2819"/>
                <a:gd name="T26" fmla="*/ 2127 w 3869"/>
                <a:gd name="T27" fmla="*/ 1410 h 2819"/>
                <a:gd name="T28" fmla="*/ 1655 w 3869"/>
                <a:gd name="T29" fmla="*/ 1606 h 2819"/>
                <a:gd name="T30" fmla="*/ 1133 w 3869"/>
                <a:gd name="T31" fmla="*/ 1889 h 2819"/>
                <a:gd name="T32" fmla="*/ 719 w 3869"/>
                <a:gd name="T33" fmla="*/ 2180 h 2819"/>
                <a:gd name="T34" fmla="*/ 290 w 3869"/>
                <a:gd name="T35" fmla="*/ 2535 h 2819"/>
                <a:gd name="T36" fmla="*/ 3078 w 3869"/>
                <a:gd name="T37" fmla="*/ 2818 h 2819"/>
                <a:gd name="T38" fmla="*/ 3237 w 3869"/>
                <a:gd name="T39" fmla="*/ 2803 h 2819"/>
                <a:gd name="T40" fmla="*/ 3455 w 3869"/>
                <a:gd name="T41" fmla="*/ 2723 h 2819"/>
                <a:gd name="T42" fmla="*/ 3636 w 3869"/>
                <a:gd name="T43" fmla="*/ 2585 h 2819"/>
                <a:gd name="T44" fmla="*/ 3775 w 3869"/>
                <a:gd name="T45" fmla="*/ 2404 h 2819"/>
                <a:gd name="T46" fmla="*/ 3854 w 3869"/>
                <a:gd name="T47" fmla="*/ 2187 h 2819"/>
                <a:gd name="T48" fmla="*/ 3868 w 3869"/>
                <a:gd name="T49" fmla="*/ 2027 h 2819"/>
                <a:gd name="T50" fmla="*/ 3825 w 3869"/>
                <a:gd name="T51" fmla="*/ 1758 h 2819"/>
                <a:gd name="T52" fmla="*/ 3701 w 3869"/>
                <a:gd name="T53" fmla="*/ 1533 h 2819"/>
                <a:gd name="T54" fmla="*/ 3034 w 3869"/>
                <a:gd name="T55" fmla="*/ 2390 h 2819"/>
                <a:gd name="T56" fmla="*/ 1452 w 3869"/>
                <a:gd name="T57" fmla="*/ 2216 h 2819"/>
                <a:gd name="T58" fmla="*/ 2062 w 3869"/>
                <a:gd name="T59" fmla="*/ 1889 h 2819"/>
                <a:gd name="T60" fmla="*/ 2402 w 3869"/>
                <a:gd name="T61" fmla="*/ 1758 h 2819"/>
                <a:gd name="T62" fmla="*/ 2729 w 3869"/>
                <a:gd name="T63" fmla="*/ 1685 h 2819"/>
                <a:gd name="T64" fmla="*/ 3034 w 3869"/>
                <a:gd name="T65" fmla="*/ 1657 h 2819"/>
                <a:gd name="T66" fmla="*/ 3179 w 3869"/>
                <a:gd name="T67" fmla="*/ 1685 h 2819"/>
                <a:gd name="T68" fmla="*/ 3339 w 3869"/>
                <a:gd name="T69" fmla="*/ 1824 h 2819"/>
                <a:gd name="T70" fmla="*/ 3404 w 3869"/>
                <a:gd name="T71" fmla="*/ 2027 h 2819"/>
                <a:gd name="T72" fmla="*/ 3376 w 3869"/>
                <a:gd name="T73" fmla="*/ 2165 h 2819"/>
                <a:gd name="T74" fmla="*/ 3237 w 3869"/>
                <a:gd name="T75" fmla="*/ 2325 h 2819"/>
                <a:gd name="T76" fmla="*/ 3034 w 3869"/>
                <a:gd name="T77" fmla="*/ 2390 h 2819"/>
                <a:gd name="T78" fmla="*/ 2940 w 3869"/>
                <a:gd name="T79" fmla="*/ 1162 h 2819"/>
                <a:gd name="T80" fmla="*/ 2620 w 3869"/>
                <a:gd name="T81" fmla="*/ 1119 h 2819"/>
                <a:gd name="T82" fmla="*/ 2294 w 3869"/>
                <a:gd name="T83" fmla="*/ 1025 h 2819"/>
                <a:gd name="T84" fmla="*/ 1946 w 3869"/>
                <a:gd name="T85" fmla="*/ 879 h 2819"/>
                <a:gd name="T86" fmla="*/ 1198 w 3869"/>
                <a:gd name="T87" fmla="*/ 436 h 2819"/>
                <a:gd name="T88" fmla="*/ 3114 w 3869"/>
                <a:gd name="T89" fmla="*/ 443 h 2819"/>
                <a:gd name="T90" fmla="*/ 3295 w 3869"/>
                <a:gd name="T91" fmla="*/ 538 h 2819"/>
                <a:gd name="T92" fmla="*/ 3397 w 3869"/>
                <a:gd name="T93" fmla="*/ 726 h 2819"/>
                <a:gd name="T94" fmla="*/ 3397 w 3869"/>
                <a:gd name="T95" fmla="*/ 872 h 2819"/>
                <a:gd name="T96" fmla="*/ 3295 w 3869"/>
                <a:gd name="T97" fmla="*/ 1054 h 2819"/>
                <a:gd name="T98" fmla="*/ 3114 w 3869"/>
                <a:gd name="T99" fmla="*/ 1155 h 2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69" h="2819">
                  <a:moveTo>
                    <a:pt x="3585" y="1410"/>
                  </a:moveTo>
                  <a:lnTo>
                    <a:pt x="3585" y="1410"/>
                  </a:lnTo>
                  <a:lnTo>
                    <a:pt x="3644" y="1351"/>
                  </a:lnTo>
                  <a:lnTo>
                    <a:pt x="3701" y="1286"/>
                  </a:lnTo>
                  <a:lnTo>
                    <a:pt x="3752" y="1221"/>
                  </a:lnTo>
                  <a:lnTo>
                    <a:pt x="3796" y="1141"/>
                  </a:lnTo>
                  <a:lnTo>
                    <a:pt x="3825" y="1061"/>
                  </a:lnTo>
                  <a:lnTo>
                    <a:pt x="3854" y="974"/>
                  </a:lnTo>
                  <a:lnTo>
                    <a:pt x="3868" y="887"/>
                  </a:lnTo>
                  <a:lnTo>
                    <a:pt x="3868" y="800"/>
                  </a:lnTo>
                  <a:lnTo>
                    <a:pt x="3868" y="800"/>
                  </a:lnTo>
                  <a:lnTo>
                    <a:pt x="3868" y="720"/>
                  </a:lnTo>
                  <a:lnTo>
                    <a:pt x="3854" y="639"/>
                  </a:lnTo>
                  <a:lnTo>
                    <a:pt x="3840" y="559"/>
                  </a:lnTo>
                  <a:lnTo>
                    <a:pt x="3811" y="487"/>
                  </a:lnTo>
                  <a:lnTo>
                    <a:pt x="3775" y="422"/>
                  </a:lnTo>
                  <a:lnTo>
                    <a:pt x="3738" y="349"/>
                  </a:lnTo>
                  <a:lnTo>
                    <a:pt x="3687" y="291"/>
                  </a:lnTo>
                  <a:lnTo>
                    <a:pt x="3636" y="233"/>
                  </a:lnTo>
                  <a:lnTo>
                    <a:pt x="3585" y="182"/>
                  </a:lnTo>
                  <a:lnTo>
                    <a:pt x="3520" y="138"/>
                  </a:lnTo>
                  <a:lnTo>
                    <a:pt x="3455" y="95"/>
                  </a:lnTo>
                  <a:lnTo>
                    <a:pt x="3390" y="66"/>
                  </a:lnTo>
                  <a:lnTo>
                    <a:pt x="3310" y="36"/>
                  </a:lnTo>
                  <a:lnTo>
                    <a:pt x="3237" y="15"/>
                  </a:lnTo>
                  <a:lnTo>
                    <a:pt x="3158" y="7"/>
                  </a:lnTo>
                  <a:lnTo>
                    <a:pt x="307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6" y="146"/>
                  </a:lnTo>
                  <a:lnTo>
                    <a:pt x="290" y="284"/>
                  </a:lnTo>
                  <a:lnTo>
                    <a:pt x="436" y="407"/>
                  </a:lnTo>
                  <a:lnTo>
                    <a:pt x="581" y="531"/>
                  </a:lnTo>
                  <a:lnTo>
                    <a:pt x="719" y="639"/>
                  </a:lnTo>
                  <a:lnTo>
                    <a:pt x="864" y="741"/>
                  </a:lnTo>
                  <a:lnTo>
                    <a:pt x="1002" y="843"/>
                  </a:lnTo>
                  <a:lnTo>
                    <a:pt x="1133" y="930"/>
                  </a:lnTo>
                  <a:lnTo>
                    <a:pt x="1270" y="1010"/>
                  </a:lnTo>
                  <a:lnTo>
                    <a:pt x="1401" y="1083"/>
                  </a:lnTo>
                  <a:lnTo>
                    <a:pt x="1655" y="1221"/>
                  </a:lnTo>
                  <a:lnTo>
                    <a:pt x="1895" y="1323"/>
                  </a:lnTo>
                  <a:lnTo>
                    <a:pt x="2127" y="1410"/>
                  </a:lnTo>
                  <a:lnTo>
                    <a:pt x="2127" y="1410"/>
                  </a:lnTo>
                  <a:lnTo>
                    <a:pt x="1895" y="1497"/>
                  </a:lnTo>
                  <a:lnTo>
                    <a:pt x="1655" y="1606"/>
                  </a:lnTo>
                  <a:lnTo>
                    <a:pt x="1401" y="1736"/>
                  </a:lnTo>
                  <a:lnTo>
                    <a:pt x="1270" y="1809"/>
                  </a:lnTo>
                  <a:lnTo>
                    <a:pt x="1133" y="1889"/>
                  </a:lnTo>
                  <a:lnTo>
                    <a:pt x="1002" y="1983"/>
                  </a:lnTo>
                  <a:lnTo>
                    <a:pt x="864" y="2078"/>
                  </a:lnTo>
                  <a:lnTo>
                    <a:pt x="719" y="2180"/>
                  </a:lnTo>
                  <a:lnTo>
                    <a:pt x="581" y="2288"/>
                  </a:lnTo>
                  <a:lnTo>
                    <a:pt x="436" y="2412"/>
                  </a:lnTo>
                  <a:lnTo>
                    <a:pt x="290" y="2535"/>
                  </a:lnTo>
                  <a:lnTo>
                    <a:pt x="146" y="2672"/>
                  </a:lnTo>
                  <a:lnTo>
                    <a:pt x="0" y="2818"/>
                  </a:lnTo>
                  <a:lnTo>
                    <a:pt x="3078" y="2818"/>
                  </a:lnTo>
                  <a:lnTo>
                    <a:pt x="3078" y="2818"/>
                  </a:lnTo>
                  <a:lnTo>
                    <a:pt x="3158" y="2818"/>
                  </a:lnTo>
                  <a:lnTo>
                    <a:pt x="3237" y="2803"/>
                  </a:lnTo>
                  <a:lnTo>
                    <a:pt x="3310" y="2782"/>
                  </a:lnTo>
                  <a:lnTo>
                    <a:pt x="3390" y="2760"/>
                  </a:lnTo>
                  <a:lnTo>
                    <a:pt x="3455" y="2723"/>
                  </a:lnTo>
                  <a:lnTo>
                    <a:pt x="3520" y="2680"/>
                  </a:lnTo>
                  <a:lnTo>
                    <a:pt x="3585" y="2636"/>
                  </a:lnTo>
                  <a:lnTo>
                    <a:pt x="3636" y="2585"/>
                  </a:lnTo>
                  <a:lnTo>
                    <a:pt x="3687" y="2529"/>
                  </a:lnTo>
                  <a:lnTo>
                    <a:pt x="3738" y="2470"/>
                  </a:lnTo>
                  <a:lnTo>
                    <a:pt x="3775" y="2404"/>
                  </a:lnTo>
                  <a:lnTo>
                    <a:pt x="3811" y="2332"/>
                  </a:lnTo>
                  <a:lnTo>
                    <a:pt x="3840" y="2260"/>
                  </a:lnTo>
                  <a:lnTo>
                    <a:pt x="3854" y="2187"/>
                  </a:lnTo>
                  <a:lnTo>
                    <a:pt x="3868" y="2107"/>
                  </a:lnTo>
                  <a:lnTo>
                    <a:pt x="3868" y="2027"/>
                  </a:lnTo>
                  <a:lnTo>
                    <a:pt x="3868" y="2027"/>
                  </a:lnTo>
                  <a:lnTo>
                    <a:pt x="3868" y="1932"/>
                  </a:lnTo>
                  <a:lnTo>
                    <a:pt x="3854" y="1845"/>
                  </a:lnTo>
                  <a:lnTo>
                    <a:pt x="3825" y="1758"/>
                  </a:lnTo>
                  <a:lnTo>
                    <a:pt x="3796" y="1678"/>
                  </a:lnTo>
                  <a:lnTo>
                    <a:pt x="3752" y="1606"/>
                  </a:lnTo>
                  <a:lnTo>
                    <a:pt x="3701" y="1533"/>
                  </a:lnTo>
                  <a:lnTo>
                    <a:pt x="3644" y="1467"/>
                  </a:lnTo>
                  <a:lnTo>
                    <a:pt x="3585" y="1410"/>
                  </a:lnTo>
                  <a:close/>
                  <a:moveTo>
                    <a:pt x="3034" y="2390"/>
                  </a:moveTo>
                  <a:lnTo>
                    <a:pt x="1198" y="2390"/>
                  </a:lnTo>
                  <a:lnTo>
                    <a:pt x="1198" y="2390"/>
                  </a:lnTo>
                  <a:lnTo>
                    <a:pt x="1452" y="2216"/>
                  </a:lnTo>
                  <a:lnTo>
                    <a:pt x="1706" y="2070"/>
                  </a:lnTo>
                  <a:lnTo>
                    <a:pt x="1946" y="1940"/>
                  </a:lnTo>
                  <a:lnTo>
                    <a:pt x="2062" y="1889"/>
                  </a:lnTo>
                  <a:lnTo>
                    <a:pt x="2178" y="1838"/>
                  </a:lnTo>
                  <a:lnTo>
                    <a:pt x="2294" y="1795"/>
                  </a:lnTo>
                  <a:lnTo>
                    <a:pt x="2402" y="1758"/>
                  </a:lnTo>
                  <a:lnTo>
                    <a:pt x="2512" y="1729"/>
                  </a:lnTo>
                  <a:lnTo>
                    <a:pt x="2620" y="1708"/>
                  </a:lnTo>
                  <a:lnTo>
                    <a:pt x="2729" y="1685"/>
                  </a:lnTo>
                  <a:lnTo>
                    <a:pt x="2831" y="1671"/>
                  </a:lnTo>
                  <a:lnTo>
                    <a:pt x="2940" y="1664"/>
                  </a:lnTo>
                  <a:lnTo>
                    <a:pt x="3034" y="1657"/>
                  </a:lnTo>
                  <a:lnTo>
                    <a:pt x="3034" y="1657"/>
                  </a:lnTo>
                  <a:lnTo>
                    <a:pt x="3114" y="1664"/>
                  </a:lnTo>
                  <a:lnTo>
                    <a:pt x="3179" y="1685"/>
                  </a:lnTo>
                  <a:lnTo>
                    <a:pt x="3237" y="1722"/>
                  </a:lnTo>
                  <a:lnTo>
                    <a:pt x="3295" y="1765"/>
                  </a:lnTo>
                  <a:lnTo>
                    <a:pt x="3339" y="1824"/>
                  </a:lnTo>
                  <a:lnTo>
                    <a:pt x="3376" y="1882"/>
                  </a:lnTo>
                  <a:lnTo>
                    <a:pt x="3397" y="1954"/>
                  </a:lnTo>
                  <a:lnTo>
                    <a:pt x="3404" y="2027"/>
                  </a:lnTo>
                  <a:lnTo>
                    <a:pt x="3404" y="2027"/>
                  </a:lnTo>
                  <a:lnTo>
                    <a:pt x="3397" y="2100"/>
                  </a:lnTo>
                  <a:lnTo>
                    <a:pt x="3376" y="2165"/>
                  </a:lnTo>
                  <a:lnTo>
                    <a:pt x="3339" y="2231"/>
                  </a:lnTo>
                  <a:lnTo>
                    <a:pt x="3295" y="2281"/>
                  </a:lnTo>
                  <a:lnTo>
                    <a:pt x="3237" y="2325"/>
                  </a:lnTo>
                  <a:lnTo>
                    <a:pt x="3179" y="2361"/>
                  </a:lnTo>
                  <a:lnTo>
                    <a:pt x="3114" y="2383"/>
                  </a:lnTo>
                  <a:lnTo>
                    <a:pt x="3034" y="2390"/>
                  </a:lnTo>
                  <a:close/>
                  <a:moveTo>
                    <a:pt x="3034" y="1162"/>
                  </a:moveTo>
                  <a:lnTo>
                    <a:pt x="3034" y="1162"/>
                  </a:lnTo>
                  <a:lnTo>
                    <a:pt x="2940" y="1162"/>
                  </a:lnTo>
                  <a:lnTo>
                    <a:pt x="2831" y="1148"/>
                  </a:lnTo>
                  <a:lnTo>
                    <a:pt x="2729" y="1134"/>
                  </a:lnTo>
                  <a:lnTo>
                    <a:pt x="2620" y="1119"/>
                  </a:lnTo>
                  <a:lnTo>
                    <a:pt x="2512" y="1090"/>
                  </a:lnTo>
                  <a:lnTo>
                    <a:pt x="2402" y="1061"/>
                  </a:lnTo>
                  <a:lnTo>
                    <a:pt x="2294" y="1025"/>
                  </a:lnTo>
                  <a:lnTo>
                    <a:pt x="2178" y="981"/>
                  </a:lnTo>
                  <a:lnTo>
                    <a:pt x="2062" y="930"/>
                  </a:lnTo>
                  <a:lnTo>
                    <a:pt x="1946" y="879"/>
                  </a:lnTo>
                  <a:lnTo>
                    <a:pt x="1706" y="756"/>
                  </a:lnTo>
                  <a:lnTo>
                    <a:pt x="1452" y="603"/>
                  </a:lnTo>
                  <a:lnTo>
                    <a:pt x="1198" y="436"/>
                  </a:lnTo>
                  <a:lnTo>
                    <a:pt x="3034" y="436"/>
                  </a:lnTo>
                  <a:lnTo>
                    <a:pt x="3034" y="436"/>
                  </a:lnTo>
                  <a:lnTo>
                    <a:pt x="3114" y="443"/>
                  </a:lnTo>
                  <a:lnTo>
                    <a:pt x="3179" y="458"/>
                  </a:lnTo>
                  <a:lnTo>
                    <a:pt x="3237" y="494"/>
                  </a:lnTo>
                  <a:lnTo>
                    <a:pt x="3295" y="538"/>
                  </a:lnTo>
                  <a:lnTo>
                    <a:pt x="3339" y="596"/>
                  </a:lnTo>
                  <a:lnTo>
                    <a:pt x="3376" y="654"/>
                  </a:lnTo>
                  <a:lnTo>
                    <a:pt x="3397" y="726"/>
                  </a:lnTo>
                  <a:lnTo>
                    <a:pt x="3404" y="800"/>
                  </a:lnTo>
                  <a:lnTo>
                    <a:pt x="3404" y="800"/>
                  </a:lnTo>
                  <a:lnTo>
                    <a:pt x="3397" y="872"/>
                  </a:lnTo>
                  <a:lnTo>
                    <a:pt x="3376" y="938"/>
                  </a:lnTo>
                  <a:lnTo>
                    <a:pt x="3339" y="1003"/>
                  </a:lnTo>
                  <a:lnTo>
                    <a:pt x="3295" y="1054"/>
                  </a:lnTo>
                  <a:lnTo>
                    <a:pt x="3237" y="1097"/>
                  </a:lnTo>
                  <a:lnTo>
                    <a:pt x="3179" y="1134"/>
                  </a:lnTo>
                  <a:lnTo>
                    <a:pt x="3114" y="1155"/>
                  </a:lnTo>
                  <a:lnTo>
                    <a:pt x="3034" y="116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83" y="1678428"/>
            <a:ext cx="10302240" cy="678728"/>
          </a:xfrm>
        </p:spPr>
        <p:txBody>
          <a:bodyPr anchor="b" anchorCtr="0"/>
          <a:lstStyle>
            <a:lvl1pPr>
              <a:lnSpc>
                <a:spcPct val="80000"/>
              </a:lnSpc>
              <a:defRPr sz="4533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3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76370" y="6498052"/>
            <a:ext cx="4826319" cy="182880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Font typeface="Arial" panose="020B0604020202020204" pitchFamily="34" charset="0"/>
              <a:buChar char="‪"/>
              <a:defRPr sz="933" cap="all">
                <a:solidFill>
                  <a:srgbClr val="FFFFFF">
                    <a:alpha val="60000"/>
                  </a:srgbClr>
                </a:solidFill>
              </a:defRPr>
            </a:lvl1pPr>
            <a:lvl2pPr marL="230689" indent="0" algn="l">
              <a:buNone/>
              <a:defRPr sz="800">
                <a:solidFill>
                  <a:srgbClr val="FFFFFF"/>
                </a:solidFill>
              </a:defRPr>
            </a:lvl2pPr>
            <a:lvl3pPr marL="461375" indent="0" algn="l">
              <a:buNone/>
              <a:defRPr sz="800">
                <a:solidFill>
                  <a:srgbClr val="FFFFFF"/>
                </a:solidFill>
              </a:defRPr>
            </a:lvl3pPr>
            <a:lvl4pPr marL="683602" indent="0" algn="l">
              <a:buNone/>
              <a:defRPr sz="800">
                <a:solidFill>
                  <a:srgbClr val="FFFFFF"/>
                </a:solidFill>
              </a:defRPr>
            </a:lvl4pPr>
            <a:lvl5pPr marL="914286" indent="0" algn="l">
              <a:buNone/>
              <a:defRPr sz="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499344" y="6541471"/>
            <a:ext cx="5320861" cy="137980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marL="0" marR="0" indent="0" algn="r" defTabSz="12189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33" cap="none" spc="-27" baseline="0">
                <a:solidFill>
                  <a:schemeClr val="bg1">
                    <a:alpha val="75000"/>
                  </a:schemeClr>
                </a:solidFill>
                <a:latin typeface="Dual 400" panose="02000603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9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892798" y="6526317"/>
            <a:ext cx="342401" cy="155233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r">
              <a:defRPr sz="933" spc="53" baseline="0">
                <a:solidFill>
                  <a:schemeClr val="bg1">
                    <a:alpha val="75000"/>
                  </a:schemeClr>
                </a:solidFill>
                <a:latin typeface="Dual 400" panose="02000603000000020004" pitchFamily="2" charset="0"/>
              </a:defRPr>
            </a:lvl1pPr>
          </a:lstStyle>
          <a:p>
            <a:fld id="{E4E314E7-F96A-445D-8A59-2537CBDE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68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mmary Slid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829056" y="2621489"/>
            <a:ext cx="10411968" cy="3241777"/>
          </a:xfrm>
        </p:spPr>
        <p:txBody>
          <a:bodyPr>
            <a:normAutofit/>
          </a:bodyPr>
          <a:lstStyle>
            <a:lvl1pPr marL="302644" indent="-302644">
              <a:spcBef>
                <a:spcPts val="933"/>
              </a:spcBef>
              <a:buClr>
                <a:schemeClr val="bg1"/>
              </a:buClr>
              <a:buSzPct val="80000"/>
              <a:defRPr sz="2933">
                <a:solidFill>
                  <a:schemeClr val="bg1"/>
                </a:solidFill>
              </a:defRPr>
            </a:lvl1pPr>
            <a:lvl2pPr>
              <a:spcBef>
                <a:spcPts val="933"/>
              </a:spcBef>
              <a:buClr>
                <a:schemeClr val="bg1"/>
              </a:buClr>
              <a:buSzPct val="80000"/>
              <a:defRPr sz="2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80000"/>
              <a:defRPr sz="2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80000"/>
              <a:defRPr sz="2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80000"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grpSp>
        <p:nvGrpSpPr>
          <p:cNvPr id="146" name="Group 145"/>
          <p:cNvGrpSpPr/>
          <p:nvPr/>
        </p:nvGrpSpPr>
        <p:grpSpPr bwMode="gray">
          <a:xfrm>
            <a:off x="10020630" y="549297"/>
            <a:ext cx="1717225" cy="329976"/>
            <a:chOff x="12700" y="2816225"/>
            <a:chExt cx="10079038" cy="1936750"/>
          </a:xfrm>
          <a:solidFill>
            <a:schemeClr val="bg1"/>
          </a:solidFill>
        </p:grpSpPr>
        <p:sp>
          <p:nvSpPr>
            <p:cNvPr id="147" name="Freeform 1"/>
            <p:cNvSpPr>
              <a:spLocks noChangeArrowheads="1"/>
            </p:cNvSpPr>
            <p:nvPr/>
          </p:nvSpPr>
          <p:spPr bwMode="gray">
            <a:xfrm>
              <a:off x="12700" y="3257550"/>
              <a:ext cx="1096963" cy="1473200"/>
            </a:xfrm>
            <a:custGeom>
              <a:avLst/>
              <a:gdLst>
                <a:gd name="T0" fmla="*/ 1589 w 3049"/>
                <a:gd name="T1" fmla="*/ 0 h 4091"/>
                <a:gd name="T2" fmla="*/ 1996 w 3049"/>
                <a:gd name="T3" fmla="*/ 23 h 4091"/>
                <a:gd name="T4" fmla="*/ 2294 w 3049"/>
                <a:gd name="T5" fmla="*/ 95 h 4091"/>
                <a:gd name="T6" fmla="*/ 2503 w 3049"/>
                <a:gd name="T7" fmla="*/ 212 h 4091"/>
                <a:gd name="T8" fmla="*/ 2693 w 3049"/>
                <a:gd name="T9" fmla="*/ 393 h 4091"/>
                <a:gd name="T10" fmla="*/ 2809 w 3049"/>
                <a:gd name="T11" fmla="*/ 567 h 4091"/>
                <a:gd name="T12" fmla="*/ 2896 w 3049"/>
                <a:gd name="T13" fmla="*/ 821 h 4091"/>
                <a:gd name="T14" fmla="*/ 2917 w 3049"/>
                <a:gd name="T15" fmla="*/ 1061 h 4091"/>
                <a:gd name="T16" fmla="*/ 2910 w 3049"/>
                <a:gd name="T17" fmla="*/ 1228 h 4091"/>
                <a:gd name="T18" fmla="*/ 2860 w 3049"/>
                <a:gd name="T19" fmla="*/ 1424 h 4091"/>
                <a:gd name="T20" fmla="*/ 2736 w 3049"/>
                <a:gd name="T21" fmla="*/ 1641 h 4091"/>
                <a:gd name="T22" fmla="*/ 2518 w 3049"/>
                <a:gd name="T23" fmla="*/ 1838 h 4091"/>
                <a:gd name="T24" fmla="*/ 2178 w 3049"/>
                <a:gd name="T25" fmla="*/ 1976 h 4091"/>
                <a:gd name="T26" fmla="*/ 2395 w 3049"/>
                <a:gd name="T27" fmla="*/ 2026 h 4091"/>
                <a:gd name="T28" fmla="*/ 2649 w 3049"/>
                <a:gd name="T29" fmla="*/ 2157 h 4091"/>
                <a:gd name="T30" fmla="*/ 2816 w 3049"/>
                <a:gd name="T31" fmla="*/ 2303 h 4091"/>
                <a:gd name="T32" fmla="*/ 2976 w 3049"/>
                <a:gd name="T33" fmla="*/ 2564 h 4091"/>
                <a:gd name="T34" fmla="*/ 3041 w 3049"/>
                <a:gd name="T35" fmla="*/ 2826 h 4091"/>
                <a:gd name="T36" fmla="*/ 3048 w 3049"/>
                <a:gd name="T37" fmla="*/ 2970 h 4091"/>
                <a:gd name="T38" fmla="*/ 3005 w 3049"/>
                <a:gd name="T39" fmla="*/ 3313 h 4091"/>
                <a:gd name="T40" fmla="*/ 2860 w 3049"/>
                <a:gd name="T41" fmla="*/ 3624 h 4091"/>
                <a:gd name="T42" fmla="*/ 2722 w 3049"/>
                <a:gd name="T43" fmla="*/ 3791 h 4091"/>
                <a:gd name="T44" fmla="*/ 2366 w 3049"/>
                <a:gd name="T45" fmla="*/ 4003 h 4091"/>
                <a:gd name="T46" fmla="*/ 2017 w 3049"/>
                <a:gd name="T47" fmla="*/ 4083 h 4091"/>
                <a:gd name="T48" fmla="*/ 0 w 3049"/>
                <a:gd name="T49" fmla="*/ 4090 h 4091"/>
                <a:gd name="T50" fmla="*/ 1597 w 3049"/>
                <a:gd name="T51" fmla="*/ 1722 h 4091"/>
                <a:gd name="T52" fmla="*/ 1728 w 3049"/>
                <a:gd name="T53" fmla="*/ 1714 h 4091"/>
                <a:gd name="T54" fmla="*/ 1894 w 3049"/>
                <a:gd name="T55" fmla="*/ 1656 h 4091"/>
                <a:gd name="T56" fmla="*/ 2025 w 3049"/>
                <a:gd name="T57" fmla="*/ 1561 h 4091"/>
                <a:gd name="T58" fmla="*/ 2127 w 3049"/>
                <a:gd name="T59" fmla="*/ 1424 h 4091"/>
                <a:gd name="T60" fmla="*/ 2178 w 3049"/>
                <a:gd name="T61" fmla="*/ 1257 h 4091"/>
                <a:gd name="T62" fmla="*/ 2192 w 3049"/>
                <a:gd name="T63" fmla="*/ 1126 h 4091"/>
                <a:gd name="T64" fmla="*/ 2148 w 3049"/>
                <a:gd name="T65" fmla="*/ 902 h 4091"/>
                <a:gd name="T66" fmla="*/ 2039 w 3049"/>
                <a:gd name="T67" fmla="*/ 741 h 4091"/>
                <a:gd name="T68" fmla="*/ 1894 w 3049"/>
                <a:gd name="T69" fmla="*/ 647 h 4091"/>
                <a:gd name="T70" fmla="*/ 1654 w 3049"/>
                <a:gd name="T71" fmla="*/ 589 h 4091"/>
                <a:gd name="T72" fmla="*/ 697 w 3049"/>
                <a:gd name="T73" fmla="*/ 1722 h 4091"/>
                <a:gd name="T74" fmla="*/ 1654 w 3049"/>
                <a:gd name="T75" fmla="*/ 3480 h 4091"/>
                <a:gd name="T76" fmla="*/ 1851 w 3049"/>
                <a:gd name="T77" fmla="*/ 3457 h 4091"/>
                <a:gd name="T78" fmla="*/ 2025 w 3049"/>
                <a:gd name="T79" fmla="*/ 3392 h 4091"/>
                <a:gd name="T80" fmla="*/ 2163 w 3049"/>
                <a:gd name="T81" fmla="*/ 3283 h 4091"/>
                <a:gd name="T82" fmla="*/ 2250 w 3049"/>
                <a:gd name="T83" fmla="*/ 3138 h 4091"/>
                <a:gd name="T84" fmla="*/ 2300 w 3049"/>
                <a:gd name="T85" fmla="*/ 2956 h 4091"/>
                <a:gd name="T86" fmla="*/ 2300 w 3049"/>
                <a:gd name="T87" fmla="*/ 2826 h 4091"/>
                <a:gd name="T88" fmla="*/ 2258 w 3049"/>
                <a:gd name="T89" fmla="*/ 2659 h 4091"/>
                <a:gd name="T90" fmla="*/ 2170 w 3049"/>
                <a:gd name="T91" fmla="*/ 2513 h 4091"/>
                <a:gd name="T92" fmla="*/ 2032 w 3049"/>
                <a:gd name="T93" fmla="*/ 2405 h 4091"/>
                <a:gd name="T94" fmla="*/ 1865 w 3049"/>
                <a:gd name="T95" fmla="*/ 2331 h 4091"/>
                <a:gd name="T96" fmla="*/ 1654 w 3049"/>
                <a:gd name="T97" fmla="*/ 230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49" h="4091">
                  <a:moveTo>
                    <a:pt x="0" y="0"/>
                  </a:moveTo>
                  <a:lnTo>
                    <a:pt x="1589" y="0"/>
                  </a:lnTo>
                  <a:lnTo>
                    <a:pt x="1589" y="0"/>
                  </a:lnTo>
                  <a:lnTo>
                    <a:pt x="1720" y="0"/>
                  </a:lnTo>
                  <a:lnTo>
                    <a:pt x="1851" y="8"/>
                  </a:lnTo>
                  <a:lnTo>
                    <a:pt x="1996" y="23"/>
                  </a:lnTo>
                  <a:lnTo>
                    <a:pt x="2141" y="44"/>
                  </a:lnTo>
                  <a:lnTo>
                    <a:pt x="2220" y="66"/>
                  </a:lnTo>
                  <a:lnTo>
                    <a:pt x="2294" y="95"/>
                  </a:lnTo>
                  <a:lnTo>
                    <a:pt x="2366" y="125"/>
                  </a:lnTo>
                  <a:lnTo>
                    <a:pt x="2431" y="168"/>
                  </a:lnTo>
                  <a:lnTo>
                    <a:pt x="2503" y="212"/>
                  </a:lnTo>
                  <a:lnTo>
                    <a:pt x="2569" y="262"/>
                  </a:lnTo>
                  <a:lnTo>
                    <a:pt x="2634" y="320"/>
                  </a:lnTo>
                  <a:lnTo>
                    <a:pt x="2693" y="393"/>
                  </a:lnTo>
                  <a:lnTo>
                    <a:pt x="2693" y="393"/>
                  </a:lnTo>
                  <a:lnTo>
                    <a:pt x="2758" y="480"/>
                  </a:lnTo>
                  <a:lnTo>
                    <a:pt x="2809" y="567"/>
                  </a:lnTo>
                  <a:lnTo>
                    <a:pt x="2845" y="654"/>
                  </a:lnTo>
                  <a:lnTo>
                    <a:pt x="2874" y="741"/>
                  </a:lnTo>
                  <a:lnTo>
                    <a:pt x="2896" y="821"/>
                  </a:lnTo>
                  <a:lnTo>
                    <a:pt x="2910" y="908"/>
                  </a:lnTo>
                  <a:lnTo>
                    <a:pt x="2917" y="989"/>
                  </a:lnTo>
                  <a:lnTo>
                    <a:pt x="2917" y="1061"/>
                  </a:lnTo>
                  <a:lnTo>
                    <a:pt x="2917" y="1061"/>
                  </a:lnTo>
                  <a:lnTo>
                    <a:pt x="2917" y="1126"/>
                  </a:lnTo>
                  <a:lnTo>
                    <a:pt x="2910" y="1228"/>
                  </a:lnTo>
                  <a:lnTo>
                    <a:pt x="2896" y="1293"/>
                  </a:lnTo>
                  <a:lnTo>
                    <a:pt x="2881" y="1359"/>
                  </a:lnTo>
                  <a:lnTo>
                    <a:pt x="2860" y="1424"/>
                  </a:lnTo>
                  <a:lnTo>
                    <a:pt x="2824" y="1496"/>
                  </a:lnTo>
                  <a:lnTo>
                    <a:pt x="2787" y="1569"/>
                  </a:lnTo>
                  <a:lnTo>
                    <a:pt x="2736" y="1641"/>
                  </a:lnTo>
                  <a:lnTo>
                    <a:pt x="2678" y="1707"/>
                  </a:lnTo>
                  <a:lnTo>
                    <a:pt x="2606" y="1772"/>
                  </a:lnTo>
                  <a:lnTo>
                    <a:pt x="2518" y="1838"/>
                  </a:lnTo>
                  <a:lnTo>
                    <a:pt x="2424" y="1889"/>
                  </a:lnTo>
                  <a:lnTo>
                    <a:pt x="2308" y="1939"/>
                  </a:lnTo>
                  <a:lnTo>
                    <a:pt x="2178" y="1976"/>
                  </a:lnTo>
                  <a:lnTo>
                    <a:pt x="2178" y="1976"/>
                  </a:lnTo>
                  <a:lnTo>
                    <a:pt x="2315" y="2005"/>
                  </a:lnTo>
                  <a:lnTo>
                    <a:pt x="2395" y="2026"/>
                  </a:lnTo>
                  <a:lnTo>
                    <a:pt x="2482" y="2063"/>
                  </a:lnTo>
                  <a:lnTo>
                    <a:pt x="2562" y="2099"/>
                  </a:lnTo>
                  <a:lnTo>
                    <a:pt x="2649" y="2157"/>
                  </a:lnTo>
                  <a:lnTo>
                    <a:pt x="2736" y="2223"/>
                  </a:lnTo>
                  <a:lnTo>
                    <a:pt x="2816" y="2303"/>
                  </a:lnTo>
                  <a:lnTo>
                    <a:pt x="2816" y="2303"/>
                  </a:lnTo>
                  <a:lnTo>
                    <a:pt x="2881" y="2390"/>
                  </a:lnTo>
                  <a:lnTo>
                    <a:pt x="2932" y="2477"/>
                  </a:lnTo>
                  <a:lnTo>
                    <a:pt x="2976" y="2564"/>
                  </a:lnTo>
                  <a:lnTo>
                    <a:pt x="3005" y="2659"/>
                  </a:lnTo>
                  <a:lnTo>
                    <a:pt x="3027" y="2739"/>
                  </a:lnTo>
                  <a:lnTo>
                    <a:pt x="3041" y="2826"/>
                  </a:lnTo>
                  <a:lnTo>
                    <a:pt x="3048" y="2898"/>
                  </a:lnTo>
                  <a:lnTo>
                    <a:pt x="3048" y="2970"/>
                  </a:lnTo>
                  <a:lnTo>
                    <a:pt x="3048" y="2970"/>
                  </a:lnTo>
                  <a:lnTo>
                    <a:pt x="3041" y="3087"/>
                  </a:lnTo>
                  <a:lnTo>
                    <a:pt x="3027" y="3196"/>
                  </a:lnTo>
                  <a:lnTo>
                    <a:pt x="3005" y="3313"/>
                  </a:lnTo>
                  <a:lnTo>
                    <a:pt x="2961" y="3421"/>
                  </a:lnTo>
                  <a:lnTo>
                    <a:pt x="2917" y="3531"/>
                  </a:lnTo>
                  <a:lnTo>
                    <a:pt x="2860" y="3624"/>
                  </a:lnTo>
                  <a:lnTo>
                    <a:pt x="2794" y="3712"/>
                  </a:lnTo>
                  <a:lnTo>
                    <a:pt x="2722" y="3791"/>
                  </a:lnTo>
                  <a:lnTo>
                    <a:pt x="2722" y="3791"/>
                  </a:lnTo>
                  <a:lnTo>
                    <a:pt x="2598" y="3879"/>
                  </a:lnTo>
                  <a:lnTo>
                    <a:pt x="2482" y="3944"/>
                  </a:lnTo>
                  <a:lnTo>
                    <a:pt x="2366" y="4003"/>
                  </a:lnTo>
                  <a:lnTo>
                    <a:pt x="2250" y="4039"/>
                  </a:lnTo>
                  <a:lnTo>
                    <a:pt x="2134" y="4068"/>
                  </a:lnTo>
                  <a:lnTo>
                    <a:pt x="2017" y="4083"/>
                  </a:lnTo>
                  <a:lnTo>
                    <a:pt x="1901" y="4090"/>
                  </a:lnTo>
                  <a:lnTo>
                    <a:pt x="1785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697" y="1722"/>
                  </a:moveTo>
                  <a:lnTo>
                    <a:pt x="1597" y="1722"/>
                  </a:lnTo>
                  <a:lnTo>
                    <a:pt x="1597" y="1722"/>
                  </a:lnTo>
                  <a:lnTo>
                    <a:pt x="1662" y="1722"/>
                  </a:lnTo>
                  <a:lnTo>
                    <a:pt x="1728" y="1714"/>
                  </a:lnTo>
                  <a:lnTo>
                    <a:pt x="1785" y="1700"/>
                  </a:lnTo>
                  <a:lnTo>
                    <a:pt x="1836" y="1678"/>
                  </a:lnTo>
                  <a:lnTo>
                    <a:pt x="1894" y="1656"/>
                  </a:lnTo>
                  <a:lnTo>
                    <a:pt x="1937" y="1627"/>
                  </a:lnTo>
                  <a:lnTo>
                    <a:pt x="1988" y="1598"/>
                  </a:lnTo>
                  <a:lnTo>
                    <a:pt x="2025" y="1561"/>
                  </a:lnTo>
                  <a:lnTo>
                    <a:pt x="2061" y="1518"/>
                  </a:lnTo>
                  <a:lnTo>
                    <a:pt x="2097" y="1474"/>
                  </a:lnTo>
                  <a:lnTo>
                    <a:pt x="2127" y="1424"/>
                  </a:lnTo>
                  <a:lnTo>
                    <a:pt x="2148" y="1374"/>
                  </a:lnTo>
                  <a:lnTo>
                    <a:pt x="2170" y="1316"/>
                  </a:lnTo>
                  <a:lnTo>
                    <a:pt x="2178" y="1257"/>
                  </a:lnTo>
                  <a:lnTo>
                    <a:pt x="2192" y="1192"/>
                  </a:lnTo>
                  <a:lnTo>
                    <a:pt x="2192" y="1126"/>
                  </a:lnTo>
                  <a:lnTo>
                    <a:pt x="2192" y="1126"/>
                  </a:lnTo>
                  <a:lnTo>
                    <a:pt x="2184" y="1039"/>
                  </a:lnTo>
                  <a:lnTo>
                    <a:pt x="2170" y="967"/>
                  </a:lnTo>
                  <a:lnTo>
                    <a:pt x="2148" y="902"/>
                  </a:lnTo>
                  <a:lnTo>
                    <a:pt x="2119" y="843"/>
                  </a:lnTo>
                  <a:lnTo>
                    <a:pt x="2083" y="792"/>
                  </a:lnTo>
                  <a:lnTo>
                    <a:pt x="2039" y="741"/>
                  </a:lnTo>
                  <a:lnTo>
                    <a:pt x="1996" y="705"/>
                  </a:lnTo>
                  <a:lnTo>
                    <a:pt x="1945" y="676"/>
                  </a:lnTo>
                  <a:lnTo>
                    <a:pt x="1894" y="647"/>
                  </a:lnTo>
                  <a:lnTo>
                    <a:pt x="1844" y="625"/>
                  </a:lnTo>
                  <a:lnTo>
                    <a:pt x="1742" y="597"/>
                  </a:lnTo>
                  <a:lnTo>
                    <a:pt x="1654" y="589"/>
                  </a:lnTo>
                  <a:lnTo>
                    <a:pt x="1575" y="582"/>
                  </a:lnTo>
                  <a:lnTo>
                    <a:pt x="697" y="582"/>
                  </a:lnTo>
                  <a:lnTo>
                    <a:pt x="697" y="1722"/>
                  </a:lnTo>
                  <a:close/>
                  <a:moveTo>
                    <a:pt x="697" y="3480"/>
                  </a:moveTo>
                  <a:lnTo>
                    <a:pt x="1654" y="3480"/>
                  </a:lnTo>
                  <a:lnTo>
                    <a:pt x="1654" y="3480"/>
                  </a:lnTo>
                  <a:lnTo>
                    <a:pt x="1720" y="3472"/>
                  </a:lnTo>
                  <a:lnTo>
                    <a:pt x="1785" y="3465"/>
                  </a:lnTo>
                  <a:lnTo>
                    <a:pt x="1851" y="3457"/>
                  </a:lnTo>
                  <a:lnTo>
                    <a:pt x="1916" y="3436"/>
                  </a:lnTo>
                  <a:lnTo>
                    <a:pt x="1974" y="3414"/>
                  </a:lnTo>
                  <a:lnTo>
                    <a:pt x="2025" y="3392"/>
                  </a:lnTo>
                  <a:lnTo>
                    <a:pt x="2076" y="3363"/>
                  </a:lnTo>
                  <a:lnTo>
                    <a:pt x="2119" y="3327"/>
                  </a:lnTo>
                  <a:lnTo>
                    <a:pt x="2163" y="3283"/>
                  </a:lnTo>
                  <a:lnTo>
                    <a:pt x="2199" y="3239"/>
                  </a:lnTo>
                  <a:lnTo>
                    <a:pt x="2228" y="3196"/>
                  </a:lnTo>
                  <a:lnTo>
                    <a:pt x="2250" y="3138"/>
                  </a:lnTo>
                  <a:lnTo>
                    <a:pt x="2271" y="3080"/>
                  </a:lnTo>
                  <a:lnTo>
                    <a:pt x="2286" y="3021"/>
                  </a:lnTo>
                  <a:lnTo>
                    <a:pt x="2300" y="2956"/>
                  </a:lnTo>
                  <a:lnTo>
                    <a:pt x="2300" y="2891"/>
                  </a:lnTo>
                  <a:lnTo>
                    <a:pt x="2300" y="2891"/>
                  </a:lnTo>
                  <a:lnTo>
                    <a:pt x="2300" y="2826"/>
                  </a:lnTo>
                  <a:lnTo>
                    <a:pt x="2294" y="2767"/>
                  </a:lnTo>
                  <a:lnTo>
                    <a:pt x="2279" y="2710"/>
                  </a:lnTo>
                  <a:lnTo>
                    <a:pt x="2258" y="2659"/>
                  </a:lnTo>
                  <a:lnTo>
                    <a:pt x="2235" y="2608"/>
                  </a:lnTo>
                  <a:lnTo>
                    <a:pt x="2199" y="2557"/>
                  </a:lnTo>
                  <a:lnTo>
                    <a:pt x="2170" y="2513"/>
                  </a:lnTo>
                  <a:lnTo>
                    <a:pt x="2127" y="2470"/>
                  </a:lnTo>
                  <a:lnTo>
                    <a:pt x="2083" y="2433"/>
                  </a:lnTo>
                  <a:lnTo>
                    <a:pt x="2032" y="2405"/>
                  </a:lnTo>
                  <a:lnTo>
                    <a:pt x="1981" y="2375"/>
                  </a:lnTo>
                  <a:lnTo>
                    <a:pt x="1923" y="2346"/>
                  </a:lnTo>
                  <a:lnTo>
                    <a:pt x="1865" y="2331"/>
                  </a:lnTo>
                  <a:lnTo>
                    <a:pt x="1793" y="2317"/>
                  </a:lnTo>
                  <a:lnTo>
                    <a:pt x="1728" y="2310"/>
                  </a:lnTo>
                  <a:lnTo>
                    <a:pt x="1654" y="2303"/>
                  </a:lnTo>
                  <a:lnTo>
                    <a:pt x="697" y="2303"/>
                  </a:lnTo>
                  <a:lnTo>
                    <a:pt x="697" y="348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148" name="Freeform 2"/>
            <p:cNvSpPr>
              <a:spLocks noChangeArrowheads="1"/>
            </p:cNvSpPr>
            <p:nvPr/>
          </p:nvSpPr>
          <p:spPr bwMode="gray">
            <a:xfrm>
              <a:off x="1227138" y="3257550"/>
              <a:ext cx="1154112" cy="1473200"/>
            </a:xfrm>
            <a:custGeom>
              <a:avLst/>
              <a:gdLst>
                <a:gd name="T0" fmla="*/ 1771 w 3208"/>
                <a:gd name="T1" fmla="*/ 2411 h 4091"/>
                <a:gd name="T2" fmla="*/ 733 w 3208"/>
                <a:gd name="T3" fmla="*/ 4090 h 4091"/>
                <a:gd name="T4" fmla="*/ 0 w 3208"/>
                <a:gd name="T5" fmla="*/ 0 h 4091"/>
                <a:gd name="T6" fmla="*/ 1771 w 3208"/>
                <a:gd name="T7" fmla="*/ 0 h 4091"/>
                <a:gd name="T8" fmla="*/ 2119 w 3208"/>
                <a:gd name="T9" fmla="*/ 15 h 4091"/>
                <a:gd name="T10" fmla="*/ 2402 w 3208"/>
                <a:gd name="T11" fmla="*/ 74 h 4091"/>
                <a:gd name="T12" fmla="*/ 2634 w 3208"/>
                <a:gd name="T13" fmla="*/ 175 h 4091"/>
                <a:gd name="T14" fmla="*/ 2837 w 3208"/>
                <a:gd name="T15" fmla="*/ 320 h 4091"/>
                <a:gd name="T16" fmla="*/ 2910 w 3208"/>
                <a:gd name="T17" fmla="*/ 393 h 4091"/>
                <a:gd name="T18" fmla="*/ 3048 w 3208"/>
                <a:gd name="T19" fmla="*/ 567 h 4091"/>
                <a:gd name="T20" fmla="*/ 3142 w 3208"/>
                <a:gd name="T21" fmla="*/ 785 h 4091"/>
                <a:gd name="T22" fmla="*/ 3200 w 3208"/>
                <a:gd name="T23" fmla="*/ 1054 h 4091"/>
                <a:gd name="T24" fmla="*/ 3207 w 3208"/>
                <a:gd name="T25" fmla="*/ 1200 h 4091"/>
                <a:gd name="T26" fmla="*/ 3186 w 3208"/>
                <a:gd name="T27" fmla="*/ 1461 h 4091"/>
                <a:gd name="T28" fmla="*/ 3120 w 3208"/>
                <a:gd name="T29" fmla="*/ 1678 h 4091"/>
                <a:gd name="T30" fmla="*/ 3026 w 3208"/>
                <a:gd name="T31" fmla="*/ 1859 h 4091"/>
                <a:gd name="T32" fmla="*/ 2917 w 3208"/>
                <a:gd name="T33" fmla="*/ 1997 h 4091"/>
                <a:gd name="T34" fmla="*/ 2794 w 3208"/>
                <a:gd name="T35" fmla="*/ 2107 h 4091"/>
                <a:gd name="T36" fmla="*/ 2670 w 3208"/>
                <a:gd name="T37" fmla="*/ 2187 h 4091"/>
                <a:gd name="T38" fmla="*/ 2467 w 3208"/>
                <a:gd name="T39" fmla="*/ 2288 h 4091"/>
                <a:gd name="T40" fmla="*/ 2409 w 3208"/>
                <a:gd name="T41" fmla="*/ 4090 h 4091"/>
                <a:gd name="T42" fmla="*/ 1654 w 3208"/>
                <a:gd name="T43" fmla="*/ 1823 h 4091"/>
                <a:gd name="T44" fmla="*/ 1792 w 3208"/>
                <a:gd name="T45" fmla="*/ 1816 h 4091"/>
                <a:gd name="T46" fmla="*/ 1996 w 3208"/>
                <a:gd name="T47" fmla="*/ 1779 h 4091"/>
                <a:gd name="T48" fmla="*/ 2126 w 3208"/>
                <a:gd name="T49" fmla="*/ 1728 h 4091"/>
                <a:gd name="T50" fmla="*/ 2235 w 3208"/>
                <a:gd name="T51" fmla="*/ 1656 h 4091"/>
                <a:gd name="T52" fmla="*/ 2330 w 3208"/>
                <a:gd name="T53" fmla="*/ 1561 h 4091"/>
                <a:gd name="T54" fmla="*/ 2395 w 3208"/>
                <a:gd name="T55" fmla="*/ 1439 h 4091"/>
                <a:gd name="T56" fmla="*/ 2438 w 3208"/>
                <a:gd name="T57" fmla="*/ 1279 h 4091"/>
                <a:gd name="T58" fmla="*/ 2438 w 3208"/>
                <a:gd name="T59" fmla="*/ 1192 h 4091"/>
                <a:gd name="T60" fmla="*/ 2431 w 3208"/>
                <a:gd name="T61" fmla="*/ 1076 h 4091"/>
                <a:gd name="T62" fmla="*/ 2402 w 3208"/>
                <a:gd name="T63" fmla="*/ 967 h 4091"/>
                <a:gd name="T64" fmla="*/ 2351 w 3208"/>
                <a:gd name="T65" fmla="*/ 865 h 4091"/>
                <a:gd name="T66" fmla="*/ 2271 w 3208"/>
                <a:gd name="T67" fmla="*/ 771 h 4091"/>
                <a:gd name="T68" fmla="*/ 2177 w 3208"/>
                <a:gd name="T69" fmla="*/ 698 h 4091"/>
                <a:gd name="T70" fmla="*/ 2047 w 3208"/>
                <a:gd name="T71" fmla="*/ 640 h 4091"/>
                <a:gd name="T72" fmla="*/ 1894 w 3208"/>
                <a:gd name="T73" fmla="*/ 603 h 4091"/>
                <a:gd name="T74" fmla="*/ 1720 w 3208"/>
                <a:gd name="T75" fmla="*/ 589 h 4091"/>
                <a:gd name="T76" fmla="*/ 733 w 3208"/>
                <a:gd name="T77" fmla="*/ 182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08" h="4091">
                  <a:moveTo>
                    <a:pt x="2409" y="4090"/>
                  </a:moveTo>
                  <a:lnTo>
                    <a:pt x="1771" y="2411"/>
                  </a:lnTo>
                  <a:lnTo>
                    <a:pt x="733" y="2411"/>
                  </a:lnTo>
                  <a:lnTo>
                    <a:pt x="733" y="4090"/>
                  </a:lnTo>
                  <a:lnTo>
                    <a:pt x="0" y="4090"/>
                  </a:lnTo>
                  <a:lnTo>
                    <a:pt x="0" y="0"/>
                  </a:lnTo>
                  <a:lnTo>
                    <a:pt x="1771" y="0"/>
                  </a:lnTo>
                  <a:lnTo>
                    <a:pt x="1771" y="0"/>
                  </a:lnTo>
                  <a:lnTo>
                    <a:pt x="1952" y="0"/>
                  </a:lnTo>
                  <a:lnTo>
                    <a:pt x="2119" y="15"/>
                  </a:lnTo>
                  <a:lnTo>
                    <a:pt x="2264" y="44"/>
                  </a:lnTo>
                  <a:lnTo>
                    <a:pt x="2402" y="74"/>
                  </a:lnTo>
                  <a:lnTo>
                    <a:pt x="2525" y="117"/>
                  </a:lnTo>
                  <a:lnTo>
                    <a:pt x="2634" y="175"/>
                  </a:lnTo>
                  <a:lnTo>
                    <a:pt x="2743" y="240"/>
                  </a:lnTo>
                  <a:lnTo>
                    <a:pt x="2837" y="320"/>
                  </a:lnTo>
                  <a:lnTo>
                    <a:pt x="2837" y="320"/>
                  </a:lnTo>
                  <a:lnTo>
                    <a:pt x="2910" y="393"/>
                  </a:lnTo>
                  <a:lnTo>
                    <a:pt x="2983" y="480"/>
                  </a:lnTo>
                  <a:lnTo>
                    <a:pt x="3048" y="567"/>
                  </a:lnTo>
                  <a:lnTo>
                    <a:pt x="3099" y="676"/>
                  </a:lnTo>
                  <a:lnTo>
                    <a:pt x="3142" y="785"/>
                  </a:lnTo>
                  <a:lnTo>
                    <a:pt x="3179" y="916"/>
                  </a:lnTo>
                  <a:lnTo>
                    <a:pt x="3200" y="1054"/>
                  </a:lnTo>
                  <a:lnTo>
                    <a:pt x="3207" y="1200"/>
                  </a:lnTo>
                  <a:lnTo>
                    <a:pt x="3207" y="1200"/>
                  </a:lnTo>
                  <a:lnTo>
                    <a:pt x="3200" y="1337"/>
                  </a:lnTo>
                  <a:lnTo>
                    <a:pt x="3186" y="1461"/>
                  </a:lnTo>
                  <a:lnTo>
                    <a:pt x="3157" y="1576"/>
                  </a:lnTo>
                  <a:lnTo>
                    <a:pt x="3120" y="1678"/>
                  </a:lnTo>
                  <a:lnTo>
                    <a:pt x="3077" y="1772"/>
                  </a:lnTo>
                  <a:lnTo>
                    <a:pt x="3026" y="1859"/>
                  </a:lnTo>
                  <a:lnTo>
                    <a:pt x="2975" y="1932"/>
                  </a:lnTo>
                  <a:lnTo>
                    <a:pt x="2917" y="1997"/>
                  </a:lnTo>
                  <a:lnTo>
                    <a:pt x="2859" y="2056"/>
                  </a:lnTo>
                  <a:lnTo>
                    <a:pt x="2794" y="2107"/>
                  </a:lnTo>
                  <a:lnTo>
                    <a:pt x="2736" y="2150"/>
                  </a:lnTo>
                  <a:lnTo>
                    <a:pt x="2670" y="2187"/>
                  </a:lnTo>
                  <a:lnTo>
                    <a:pt x="2562" y="2244"/>
                  </a:lnTo>
                  <a:lnTo>
                    <a:pt x="2467" y="2288"/>
                  </a:lnTo>
                  <a:lnTo>
                    <a:pt x="3186" y="4090"/>
                  </a:lnTo>
                  <a:lnTo>
                    <a:pt x="2409" y="4090"/>
                  </a:lnTo>
                  <a:close/>
                  <a:moveTo>
                    <a:pt x="733" y="1823"/>
                  </a:moveTo>
                  <a:lnTo>
                    <a:pt x="1654" y="1823"/>
                  </a:lnTo>
                  <a:lnTo>
                    <a:pt x="1654" y="1823"/>
                  </a:lnTo>
                  <a:lnTo>
                    <a:pt x="1792" y="1816"/>
                  </a:lnTo>
                  <a:lnTo>
                    <a:pt x="1931" y="1794"/>
                  </a:lnTo>
                  <a:lnTo>
                    <a:pt x="1996" y="1779"/>
                  </a:lnTo>
                  <a:lnTo>
                    <a:pt x="2061" y="1758"/>
                  </a:lnTo>
                  <a:lnTo>
                    <a:pt x="2126" y="1728"/>
                  </a:lnTo>
                  <a:lnTo>
                    <a:pt x="2184" y="1692"/>
                  </a:lnTo>
                  <a:lnTo>
                    <a:pt x="2235" y="1656"/>
                  </a:lnTo>
                  <a:lnTo>
                    <a:pt x="2286" y="1612"/>
                  </a:lnTo>
                  <a:lnTo>
                    <a:pt x="2330" y="1561"/>
                  </a:lnTo>
                  <a:lnTo>
                    <a:pt x="2366" y="1504"/>
                  </a:lnTo>
                  <a:lnTo>
                    <a:pt x="2395" y="1439"/>
                  </a:lnTo>
                  <a:lnTo>
                    <a:pt x="2424" y="1359"/>
                  </a:lnTo>
                  <a:lnTo>
                    <a:pt x="2438" y="1279"/>
                  </a:lnTo>
                  <a:lnTo>
                    <a:pt x="2438" y="1192"/>
                  </a:lnTo>
                  <a:lnTo>
                    <a:pt x="2438" y="1192"/>
                  </a:lnTo>
                  <a:lnTo>
                    <a:pt x="2438" y="1134"/>
                  </a:lnTo>
                  <a:lnTo>
                    <a:pt x="2431" y="1076"/>
                  </a:lnTo>
                  <a:lnTo>
                    <a:pt x="2417" y="1018"/>
                  </a:lnTo>
                  <a:lnTo>
                    <a:pt x="2402" y="967"/>
                  </a:lnTo>
                  <a:lnTo>
                    <a:pt x="2381" y="916"/>
                  </a:lnTo>
                  <a:lnTo>
                    <a:pt x="2351" y="865"/>
                  </a:lnTo>
                  <a:lnTo>
                    <a:pt x="2315" y="815"/>
                  </a:lnTo>
                  <a:lnTo>
                    <a:pt x="2271" y="771"/>
                  </a:lnTo>
                  <a:lnTo>
                    <a:pt x="2228" y="734"/>
                  </a:lnTo>
                  <a:lnTo>
                    <a:pt x="2177" y="698"/>
                  </a:lnTo>
                  <a:lnTo>
                    <a:pt x="2112" y="669"/>
                  </a:lnTo>
                  <a:lnTo>
                    <a:pt x="2047" y="640"/>
                  </a:lnTo>
                  <a:lnTo>
                    <a:pt x="1974" y="618"/>
                  </a:lnTo>
                  <a:lnTo>
                    <a:pt x="1894" y="603"/>
                  </a:lnTo>
                  <a:lnTo>
                    <a:pt x="1807" y="589"/>
                  </a:lnTo>
                  <a:lnTo>
                    <a:pt x="1720" y="589"/>
                  </a:lnTo>
                  <a:lnTo>
                    <a:pt x="733" y="589"/>
                  </a:lnTo>
                  <a:lnTo>
                    <a:pt x="733" y="182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149" name="Freeform 3"/>
            <p:cNvSpPr>
              <a:spLocks noChangeArrowheads="1"/>
            </p:cNvSpPr>
            <p:nvPr/>
          </p:nvSpPr>
          <p:spPr bwMode="gray">
            <a:xfrm>
              <a:off x="2436813" y="3233738"/>
              <a:ext cx="1250950" cy="1519237"/>
            </a:xfrm>
            <a:custGeom>
              <a:avLst/>
              <a:gdLst>
                <a:gd name="T0" fmla="*/ 1488 w 3477"/>
                <a:gd name="T1" fmla="*/ 4205 h 4221"/>
                <a:gd name="T2" fmla="*/ 1082 w 3477"/>
                <a:gd name="T3" fmla="*/ 4097 h 4221"/>
                <a:gd name="T4" fmla="*/ 755 w 3477"/>
                <a:gd name="T5" fmla="*/ 3907 h 4221"/>
                <a:gd name="T6" fmla="*/ 487 w 3477"/>
                <a:gd name="T7" fmla="*/ 3653 h 4221"/>
                <a:gd name="T8" fmla="*/ 284 w 3477"/>
                <a:gd name="T9" fmla="*/ 3341 h 4221"/>
                <a:gd name="T10" fmla="*/ 51 w 3477"/>
                <a:gd name="T11" fmla="*/ 2637 h 4221"/>
                <a:gd name="T12" fmla="*/ 0 w 3477"/>
                <a:gd name="T13" fmla="*/ 2091 h 4221"/>
                <a:gd name="T14" fmla="*/ 117 w 3477"/>
                <a:gd name="T15" fmla="*/ 1301 h 4221"/>
                <a:gd name="T16" fmla="*/ 400 w 3477"/>
                <a:gd name="T17" fmla="*/ 705 h 4221"/>
                <a:gd name="T18" fmla="*/ 632 w 3477"/>
                <a:gd name="T19" fmla="*/ 436 h 4221"/>
                <a:gd name="T20" fmla="*/ 922 w 3477"/>
                <a:gd name="T21" fmla="*/ 218 h 4221"/>
                <a:gd name="T22" fmla="*/ 1263 w 3477"/>
                <a:gd name="T23" fmla="*/ 73 h 4221"/>
                <a:gd name="T24" fmla="*/ 1648 w 3477"/>
                <a:gd name="T25" fmla="*/ 8 h 4221"/>
                <a:gd name="T26" fmla="*/ 1959 w 3477"/>
                <a:gd name="T27" fmla="*/ 15 h 4221"/>
                <a:gd name="T28" fmla="*/ 2337 w 3477"/>
                <a:gd name="T29" fmla="*/ 102 h 4221"/>
                <a:gd name="T30" fmla="*/ 2664 w 3477"/>
                <a:gd name="T31" fmla="*/ 269 h 4221"/>
                <a:gd name="T32" fmla="*/ 2932 w 3477"/>
                <a:gd name="T33" fmla="*/ 501 h 4221"/>
                <a:gd name="T34" fmla="*/ 3142 w 3477"/>
                <a:gd name="T35" fmla="*/ 792 h 4221"/>
                <a:gd name="T36" fmla="*/ 3411 w 3477"/>
                <a:gd name="T37" fmla="*/ 1504 h 4221"/>
                <a:gd name="T38" fmla="*/ 3476 w 3477"/>
                <a:gd name="T39" fmla="*/ 2106 h 4221"/>
                <a:gd name="T40" fmla="*/ 3353 w 3477"/>
                <a:gd name="T41" fmla="*/ 2963 h 4221"/>
                <a:gd name="T42" fmla="*/ 3157 w 3477"/>
                <a:gd name="T43" fmla="*/ 3406 h 4221"/>
                <a:gd name="T44" fmla="*/ 2939 w 3477"/>
                <a:gd name="T45" fmla="*/ 3697 h 4221"/>
                <a:gd name="T46" fmla="*/ 2678 w 3477"/>
                <a:gd name="T47" fmla="*/ 3930 h 4221"/>
                <a:gd name="T48" fmla="*/ 2366 w 3477"/>
                <a:gd name="T49" fmla="*/ 4097 h 4221"/>
                <a:gd name="T50" fmla="*/ 2010 w 3477"/>
                <a:gd name="T51" fmla="*/ 4191 h 4221"/>
                <a:gd name="T52" fmla="*/ 2475 w 3477"/>
                <a:gd name="T53" fmla="*/ 1047 h 4221"/>
                <a:gd name="T54" fmla="*/ 2344 w 3477"/>
                <a:gd name="T55" fmla="*/ 850 h 4221"/>
                <a:gd name="T56" fmla="*/ 2141 w 3477"/>
                <a:gd name="T57" fmla="*/ 690 h 4221"/>
                <a:gd name="T58" fmla="*/ 1807 w 3477"/>
                <a:gd name="T59" fmla="*/ 596 h 4221"/>
                <a:gd name="T60" fmla="*/ 1604 w 3477"/>
                <a:gd name="T61" fmla="*/ 603 h 4221"/>
                <a:gd name="T62" fmla="*/ 1365 w 3477"/>
                <a:gd name="T63" fmla="*/ 676 h 4221"/>
                <a:gd name="T64" fmla="*/ 1103 w 3477"/>
                <a:gd name="T65" fmla="*/ 886 h 4221"/>
                <a:gd name="T66" fmla="*/ 893 w 3477"/>
                <a:gd name="T67" fmla="*/ 1315 h 4221"/>
                <a:gd name="T68" fmla="*/ 806 w 3477"/>
                <a:gd name="T69" fmla="*/ 1844 h 4221"/>
                <a:gd name="T70" fmla="*/ 799 w 3477"/>
                <a:gd name="T71" fmla="*/ 2324 h 4221"/>
                <a:gd name="T72" fmla="*/ 864 w 3477"/>
                <a:gd name="T73" fmla="*/ 2804 h 4221"/>
                <a:gd name="T74" fmla="*/ 1059 w 3477"/>
                <a:gd name="T75" fmla="*/ 3276 h 4221"/>
                <a:gd name="T76" fmla="*/ 1270 w 3477"/>
                <a:gd name="T77" fmla="*/ 3494 h 4221"/>
                <a:gd name="T78" fmla="*/ 1509 w 3477"/>
                <a:gd name="T79" fmla="*/ 3596 h 4221"/>
                <a:gd name="T80" fmla="*/ 1727 w 3477"/>
                <a:gd name="T81" fmla="*/ 3624 h 4221"/>
                <a:gd name="T82" fmla="*/ 1982 w 3477"/>
                <a:gd name="T83" fmla="*/ 3581 h 4221"/>
                <a:gd name="T84" fmla="*/ 2293 w 3477"/>
                <a:gd name="T85" fmla="*/ 3406 h 4221"/>
                <a:gd name="T86" fmla="*/ 2497 w 3477"/>
                <a:gd name="T87" fmla="*/ 3152 h 4221"/>
                <a:gd name="T88" fmla="*/ 2620 w 3477"/>
                <a:gd name="T89" fmla="*/ 2767 h 4221"/>
                <a:gd name="T90" fmla="*/ 2678 w 3477"/>
                <a:gd name="T91" fmla="*/ 2099 h 4221"/>
                <a:gd name="T92" fmla="*/ 2649 w 3477"/>
                <a:gd name="T93" fmla="*/ 1656 h 4221"/>
                <a:gd name="T94" fmla="*/ 2511 w 3477"/>
                <a:gd name="T95" fmla="*/ 1119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77" h="4221">
                  <a:moveTo>
                    <a:pt x="1720" y="4220"/>
                  </a:moveTo>
                  <a:lnTo>
                    <a:pt x="1720" y="4220"/>
                  </a:lnTo>
                  <a:lnTo>
                    <a:pt x="1604" y="4213"/>
                  </a:lnTo>
                  <a:lnTo>
                    <a:pt x="1488" y="4205"/>
                  </a:lnTo>
                  <a:lnTo>
                    <a:pt x="1379" y="4184"/>
                  </a:lnTo>
                  <a:lnTo>
                    <a:pt x="1277" y="4162"/>
                  </a:lnTo>
                  <a:lnTo>
                    <a:pt x="1176" y="4133"/>
                  </a:lnTo>
                  <a:lnTo>
                    <a:pt x="1082" y="4097"/>
                  </a:lnTo>
                  <a:lnTo>
                    <a:pt x="994" y="4060"/>
                  </a:lnTo>
                  <a:lnTo>
                    <a:pt x="907" y="4017"/>
                  </a:lnTo>
                  <a:lnTo>
                    <a:pt x="827" y="3966"/>
                  </a:lnTo>
                  <a:lnTo>
                    <a:pt x="755" y="3907"/>
                  </a:lnTo>
                  <a:lnTo>
                    <a:pt x="683" y="3850"/>
                  </a:lnTo>
                  <a:lnTo>
                    <a:pt x="610" y="3791"/>
                  </a:lnTo>
                  <a:lnTo>
                    <a:pt x="544" y="3719"/>
                  </a:lnTo>
                  <a:lnTo>
                    <a:pt x="487" y="3653"/>
                  </a:lnTo>
                  <a:lnTo>
                    <a:pt x="428" y="3581"/>
                  </a:lnTo>
                  <a:lnTo>
                    <a:pt x="377" y="3501"/>
                  </a:lnTo>
                  <a:lnTo>
                    <a:pt x="326" y="3421"/>
                  </a:lnTo>
                  <a:lnTo>
                    <a:pt x="284" y="3341"/>
                  </a:lnTo>
                  <a:lnTo>
                    <a:pt x="204" y="3174"/>
                  </a:lnTo>
                  <a:lnTo>
                    <a:pt x="138" y="2999"/>
                  </a:lnTo>
                  <a:lnTo>
                    <a:pt x="87" y="2818"/>
                  </a:lnTo>
                  <a:lnTo>
                    <a:pt x="51" y="2637"/>
                  </a:lnTo>
                  <a:lnTo>
                    <a:pt x="22" y="2447"/>
                  </a:lnTo>
                  <a:lnTo>
                    <a:pt x="7" y="2273"/>
                  </a:lnTo>
                  <a:lnTo>
                    <a:pt x="0" y="2091"/>
                  </a:lnTo>
                  <a:lnTo>
                    <a:pt x="0" y="2091"/>
                  </a:lnTo>
                  <a:lnTo>
                    <a:pt x="7" y="1888"/>
                  </a:lnTo>
                  <a:lnTo>
                    <a:pt x="29" y="1685"/>
                  </a:lnTo>
                  <a:lnTo>
                    <a:pt x="65" y="1489"/>
                  </a:lnTo>
                  <a:lnTo>
                    <a:pt x="117" y="1301"/>
                  </a:lnTo>
                  <a:lnTo>
                    <a:pt x="181" y="1119"/>
                  </a:lnTo>
                  <a:lnTo>
                    <a:pt x="254" y="945"/>
                  </a:lnTo>
                  <a:lnTo>
                    <a:pt x="349" y="785"/>
                  </a:lnTo>
                  <a:lnTo>
                    <a:pt x="400" y="705"/>
                  </a:lnTo>
                  <a:lnTo>
                    <a:pt x="450" y="632"/>
                  </a:lnTo>
                  <a:lnTo>
                    <a:pt x="508" y="567"/>
                  </a:lnTo>
                  <a:lnTo>
                    <a:pt x="573" y="495"/>
                  </a:lnTo>
                  <a:lnTo>
                    <a:pt x="632" y="436"/>
                  </a:lnTo>
                  <a:lnTo>
                    <a:pt x="704" y="370"/>
                  </a:lnTo>
                  <a:lnTo>
                    <a:pt x="770" y="320"/>
                  </a:lnTo>
                  <a:lnTo>
                    <a:pt x="842" y="262"/>
                  </a:lnTo>
                  <a:lnTo>
                    <a:pt x="922" y="218"/>
                  </a:lnTo>
                  <a:lnTo>
                    <a:pt x="1002" y="175"/>
                  </a:lnTo>
                  <a:lnTo>
                    <a:pt x="1089" y="139"/>
                  </a:lnTo>
                  <a:lnTo>
                    <a:pt x="1169" y="102"/>
                  </a:lnTo>
                  <a:lnTo>
                    <a:pt x="1263" y="73"/>
                  </a:lnTo>
                  <a:lnTo>
                    <a:pt x="1350" y="44"/>
                  </a:lnTo>
                  <a:lnTo>
                    <a:pt x="1444" y="29"/>
                  </a:lnTo>
                  <a:lnTo>
                    <a:pt x="1546" y="15"/>
                  </a:lnTo>
                  <a:lnTo>
                    <a:pt x="1648" y="8"/>
                  </a:lnTo>
                  <a:lnTo>
                    <a:pt x="1750" y="0"/>
                  </a:lnTo>
                  <a:lnTo>
                    <a:pt x="1750" y="0"/>
                  </a:lnTo>
                  <a:lnTo>
                    <a:pt x="1858" y="8"/>
                  </a:lnTo>
                  <a:lnTo>
                    <a:pt x="1959" y="15"/>
                  </a:lnTo>
                  <a:lnTo>
                    <a:pt x="2061" y="29"/>
                  </a:lnTo>
                  <a:lnTo>
                    <a:pt x="2156" y="51"/>
                  </a:lnTo>
                  <a:lnTo>
                    <a:pt x="2250" y="73"/>
                  </a:lnTo>
                  <a:lnTo>
                    <a:pt x="2337" y="102"/>
                  </a:lnTo>
                  <a:lnTo>
                    <a:pt x="2424" y="139"/>
                  </a:lnTo>
                  <a:lnTo>
                    <a:pt x="2504" y="175"/>
                  </a:lnTo>
                  <a:lnTo>
                    <a:pt x="2584" y="218"/>
                  </a:lnTo>
                  <a:lnTo>
                    <a:pt x="2664" y="269"/>
                  </a:lnTo>
                  <a:lnTo>
                    <a:pt x="2736" y="320"/>
                  </a:lnTo>
                  <a:lnTo>
                    <a:pt x="2802" y="378"/>
                  </a:lnTo>
                  <a:lnTo>
                    <a:pt x="2867" y="436"/>
                  </a:lnTo>
                  <a:lnTo>
                    <a:pt x="2932" y="501"/>
                  </a:lnTo>
                  <a:lnTo>
                    <a:pt x="2990" y="574"/>
                  </a:lnTo>
                  <a:lnTo>
                    <a:pt x="3049" y="639"/>
                  </a:lnTo>
                  <a:lnTo>
                    <a:pt x="3099" y="719"/>
                  </a:lnTo>
                  <a:lnTo>
                    <a:pt x="3142" y="792"/>
                  </a:lnTo>
                  <a:lnTo>
                    <a:pt x="3230" y="959"/>
                  </a:lnTo>
                  <a:lnTo>
                    <a:pt x="3309" y="1134"/>
                  </a:lnTo>
                  <a:lnTo>
                    <a:pt x="3368" y="1315"/>
                  </a:lnTo>
                  <a:lnTo>
                    <a:pt x="3411" y="1504"/>
                  </a:lnTo>
                  <a:lnTo>
                    <a:pt x="3448" y="1700"/>
                  </a:lnTo>
                  <a:lnTo>
                    <a:pt x="3469" y="1903"/>
                  </a:lnTo>
                  <a:lnTo>
                    <a:pt x="3476" y="2106"/>
                  </a:lnTo>
                  <a:lnTo>
                    <a:pt x="3476" y="2106"/>
                  </a:lnTo>
                  <a:lnTo>
                    <a:pt x="3469" y="2339"/>
                  </a:lnTo>
                  <a:lnTo>
                    <a:pt x="3440" y="2557"/>
                  </a:lnTo>
                  <a:lnTo>
                    <a:pt x="3404" y="2767"/>
                  </a:lnTo>
                  <a:lnTo>
                    <a:pt x="3353" y="2963"/>
                  </a:lnTo>
                  <a:lnTo>
                    <a:pt x="3281" y="3152"/>
                  </a:lnTo>
                  <a:lnTo>
                    <a:pt x="3244" y="3239"/>
                  </a:lnTo>
                  <a:lnTo>
                    <a:pt x="3201" y="3327"/>
                  </a:lnTo>
                  <a:lnTo>
                    <a:pt x="3157" y="3406"/>
                  </a:lnTo>
                  <a:lnTo>
                    <a:pt x="3106" y="3486"/>
                  </a:lnTo>
                  <a:lnTo>
                    <a:pt x="3055" y="3559"/>
                  </a:lnTo>
                  <a:lnTo>
                    <a:pt x="2998" y="3632"/>
                  </a:lnTo>
                  <a:lnTo>
                    <a:pt x="2939" y="3697"/>
                  </a:lnTo>
                  <a:lnTo>
                    <a:pt x="2882" y="3763"/>
                  </a:lnTo>
                  <a:lnTo>
                    <a:pt x="2816" y="3820"/>
                  </a:lnTo>
                  <a:lnTo>
                    <a:pt x="2751" y="3879"/>
                  </a:lnTo>
                  <a:lnTo>
                    <a:pt x="2678" y="3930"/>
                  </a:lnTo>
                  <a:lnTo>
                    <a:pt x="2605" y="3981"/>
                  </a:lnTo>
                  <a:lnTo>
                    <a:pt x="2525" y="4024"/>
                  </a:lnTo>
                  <a:lnTo>
                    <a:pt x="2446" y="4060"/>
                  </a:lnTo>
                  <a:lnTo>
                    <a:pt x="2366" y="4097"/>
                  </a:lnTo>
                  <a:lnTo>
                    <a:pt x="2279" y="4125"/>
                  </a:lnTo>
                  <a:lnTo>
                    <a:pt x="2192" y="4155"/>
                  </a:lnTo>
                  <a:lnTo>
                    <a:pt x="2105" y="4176"/>
                  </a:lnTo>
                  <a:lnTo>
                    <a:pt x="2010" y="4191"/>
                  </a:lnTo>
                  <a:lnTo>
                    <a:pt x="1916" y="4205"/>
                  </a:lnTo>
                  <a:lnTo>
                    <a:pt x="1822" y="4213"/>
                  </a:lnTo>
                  <a:lnTo>
                    <a:pt x="1720" y="4220"/>
                  </a:lnTo>
                  <a:close/>
                  <a:moveTo>
                    <a:pt x="2475" y="1047"/>
                  </a:moveTo>
                  <a:lnTo>
                    <a:pt x="2475" y="1047"/>
                  </a:lnTo>
                  <a:lnTo>
                    <a:pt x="2432" y="973"/>
                  </a:lnTo>
                  <a:lnTo>
                    <a:pt x="2388" y="901"/>
                  </a:lnTo>
                  <a:lnTo>
                    <a:pt x="2344" y="850"/>
                  </a:lnTo>
                  <a:lnTo>
                    <a:pt x="2293" y="799"/>
                  </a:lnTo>
                  <a:lnTo>
                    <a:pt x="2242" y="755"/>
                  </a:lnTo>
                  <a:lnTo>
                    <a:pt x="2192" y="719"/>
                  </a:lnTo>
                  <a:lnTo>
                    <a:pt x="2141" y="690"/>
                  </a:lnTo>
                  <a:lnTo>
                    <a:pt x="2090" y="662"/>
                  </a:lnTo>
                  <a:lnTo>
                    <a:pt x="1989" y="625"/>
                  </a:lnTo>
                  <a:lnTo>
                    <a:pt x="1894" y="611"/>
                  </a:lnTo>
                  <a:lnTo>
                    <a:pt x="1807" y="596"/>
                  </a:lnTo>
                  <a:lnTo>
                    <a:pt x="1742" y="596"/>
                  </a:lnTo>
                  <a:lnTo>
                    <a:pt x="1742" y="596"/>
                  </a:lnTo>
                  <a:lnTo>
                    <a:pt x="1669" y="603"/>
                  </a:lnTo>
                  <a:lnTo>
                    <a:pt x="1604" y="603"/>
                  </a:lnTo>
                  <a:lnTo>
                    <a:pt x="1539" y="618"/>
                  </a:lnTo>
                  <a:lnTo>
                    <a:pt x="1481" y="632"/>
                  </a:lnTo>
                  <a:lnTo>
                    <a:pt x="1423" y="654"/>
                  </a:lnTo>
                  <a:lnTo>
                    <a:pt x="1365" y="676"/>
                  </a:lnTo>
                  <a:lnTo>
                    <a:pt x="1314" y="705"/>
                  </a:lnTo>
                  <a:lnTo>
                    <a:pt x="1263" y="734"/>
                  </a:lnTo>
                  <a:lnTo>
                    <a:pt x="1176" y="806"/>
                  </a:lnTo>
                  <a:lnTo>
                    <a:pt x="1103" y="886"/>
                  </a:lnTo>
                  <a:lnTo>
                    <a:pt x="1038" y="981"/>
                  </a:lnTo>
                  <a:lnTo>
                    <a:pt x="980" y="1083"/>
                  </a:lnTo>
                  <a:lnTo>
                    <a:pt x="929" y="1199"/>
                  </a:lnTo>
                  <a:lnTo>
                    <a:pt x="893" y="1315"/>
                  </a:lnTo>
                  <a:lnTo>
                    <a:pt x="856" y="1446"/>
                  </a:lnTo>
                  <a:lnTo>
                    <a:pt x="835" y="1575"/>
                  </a:lnTo>
                  <a:lnTo>
                    <a:pt x="813" y="1706"/>
                  </a:lnTo>
                  <a:lnTo>
                    <a:pt x="806" y="1844"/>
                  </a:lnTo>
                  <a:lnTo>
                    <a:pt x="799" y="1983"/>
                  </a:lnTo>
                  <a:lnTo>
                    <a:pt x="799" y="2121"/>
                  </a:lnTo>
                  <a:lnTo>
                    <a:pt x="799" y="2121"/>
                  </a:lnTo>
                  <a:lnTo>
                    <a:pt x="799" y="2324"/>
                  </a:lnTo>
                  <a:lnTo>
                    <a:pt x="806" y="2440"/>
                  </a:lnTo>
                  <a:lnTo>
                    <a:pt x="820" y="2557"/>
                  </a:lnTo>
                  <a:lnTo>
                    <a:pt x="842" y="2680"/>
                  </a:lnTo>
                  <a:lnTo>
                    <a:pt x="864" y="2804"/>
                  </a:lnTo>
                  <a:lnTo>
                    <a:pt x="900" y="2934"/>
                  </a:lnTo>
                  <a:lnTo>
                    <a:pt x="943" y="3050"/>
                  </a:lnTo>
                  <a:lnTo>
                    <a:pt x="994" y="3166"/>
                  </a:lnTo>
                  <a:lnTo>
                    <a:pt x="1059" y="3276"/>
                  </a:lnTo>
                  <a:lnTo>
                    <a:pt x="1133" y="3370"/>
                  </a:lnTo>
                  <a:lnTo>
                    <a:pt x="1176" y="3414"/>
                  </a:lnTo>
                  <a:lnTo>
                    <a:pt x="1220" y="3457"/>
                  </a:lnTo>
                  <a:lnTo>
                    <a:pt x="1270" y="3494"/>
                  </a:lnTo>
                  <a:lnTo>
                    <a:pt x="1328" y="3522"/>
                  </a:lnTo>
                  <a:lnTo>
                    <a:pt x="1379" y="3552"/>
                  </a:lnTo>
                  <a:lnTo>
                    <a:pt x="1444" y="3573"/>
                  </a:lnTo>
                  <a:lnTo>
                    <a:pt x="1509" y="3596"/>
                  </a:lnTo>
                  <a:lnTo>
                    <a:pt x="1575" y="3610"/>
                  </a:lnTo>
                  <a:lnTo>
                    <a:pt x="1648" y="3617"/>
                  </a:lnTo>
                  <a:lnTo>
                    <a:pt x="1727" y="3624"/>
                  </a:lnTo>
                  <a:lnTo>
                    <a:pt x="1727" y="3624"/>
                  </a:lnTo>
                  <a:lnTo>
                    <a:pt x="1792" y="3617"/>
                  </a:lnTo>
                  <a:lnTo>
                    <a:pt x="1858" y="3610"/>
                  </a:lnTo>
                  <a:lnTo>
                    <a:pt x="1923" y="3596"/>
                  </a:lnTo>
                  <a:lnTo>
                    <a:pt x="1982" y="3581"/>
                  </a:lnTo>
                  <a:lnTo>
                    <a:pt x="2047" y="3559"/>
                  </a:lnTo>
                  <a:lnTo>
                    <a:pt x="2098" y="3537"/>
                  </a:lnTo>
                  <a:lnTo>
                    <a:pt x="2199" y="3479"/>
                  </a:lnTo>
                  <a:lnTo>
                    <a:pt x="2293" y="3406"/>
                  </a:lnTo>
                  <a:lnTo>
                    <a:pt x="2373" y="3327"/>
                  </a:lnTo>
                  <a:lnTo>
                    <a:pt x="2439" y="3239"/>
                  </a:lnTo>
                  <a:lnTo>
                    <a:pt x="2497" y="3152"/>
                  </a:lnTo>
                  <a:lnTo>
                    <a:pt x="2497" y="3152"/>
                  </a:lnTo>
                  <a:lnTo>
                    <a:pt x="2533" y="3072"/>
                  </a:lnTo>
                  <a:lnTo>
                    <a:pt x="2562" y="2985"/>
                  </a:lnTo>
                  <a:lnTo>
                    <a:pt x="2599" y="2883"/>
                  </a:lnTo>
                  <a:lnTo>
                    <a:pt x="2620" y="2767"/>
                  </a:lnTo>
                  <a:lnTo>
                    <a:pt x="2642" y="2637"/>
                  </a:lnTo>
                  <a:lnTo>
                    <a:pt x="2664" y="2484"/>
                  </a:lnTo>
                  <a:lnTo>
                    <a:pt x="2671" y="2303"/>
                  </a:lnTo>
                  <a:lnTo>
                    <a:pt x="2678" y="2099"/>
                  </a:lnTo>
                  <a:lnTo>
                    <a:pt x="2678" y="2099"/>
                  </a:lnTo>
                  <a:lnTo>
                    <a:pt x="2671" y="1917"/>
                  </a:lnTo>
                  <a:lnTo>
                    <a:pt x="2664" y="1793"/>
                  </a:lnTo>
                  <a:lnTo>
                    <a:pt x="2649" y="1656"/>
                  </a:lnTo>
                  <a:lnTo>
                    <a:pt x="2620" y="1504"/>
                  </a:lnTo>
                  <a:lnTo>
                    <a:pt x="2584" y="1352"/>
                  </a:lnTo>
                  <a:lnTo>
                    <a:pt x="2540" y="1191"/>
                  </a:lnTo>
                  <a:lnTo>
                    <a:pt x="2511" y="1119"/>
                  </a:lnTo>
                  <a:lnTo>
                    <a:pt x="2475" y="104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150" name="Freeform 4"/>
            <p:cNvSpPr>
              <a:spLocks noChangeArrowheads="1"/>
            </p:cNvSpPr>
            <p:nvPr/>
          </p:nvSpPr>
          <p:spPr bwMode="gray">
            <a:xfrm>
              <a:off x="3756025" y="3233738"/>
              <a:ext cx="1147763" cy="1519237"/>
            </a:xfrm>
            <a:custGeom>
              <a:avLst/>
              <a:gdLst>
                <a:gd name="T0" fmla="*/ 3150 w 3187"/>
                <a:gd name="T1" fmla="*/ 3007 h 4221"/>
                <a:gd name="T2" fmla="*/ 2969 w 3187"/>
                <a:gd name="T3" fmla="*/ 3486 h 4221"/>
                <a:gd name="T4" fmla="*/ 2700 w 3187"/>
                <a:gd name="T5" fmla="*/ 3828 h 4221"/>
                <a:gd name="T6" fmla="*/ 2366 w 3187"/>
                <a:gd name="T7" fmla="*/ 4053 h 4221"/>
                <a:gd name="T8" fmla="*/ 2003 w 3187"/>
                <a:gd name="T9" fmla="*/ 4176 h 4221"/>
                <a:gd name="T10" fmla="*/ 1633 w 3187"/>
                <a:gd name="T11" fmla="*/ 4220 h 4221"/>
                <a:gd name="T12" fmla="*/ 1394 w 3187"/>
                <a:gd name="T13" fmla="*/ 4199 h 4221"/>
                <a:gd name="T14" fmla="*/ 1067 w 3187"/>
                <a:gd name="T15" fmla="*/ 4118 h 4221"/>
                <a:gd name="T16" fmla="*/ 799 w 3187"/>
                <a:gd name="T17" fmla="*/ 3987 h 4221"/>
                <a:gd name="T18" fmla="*/ 581 w 3187"/>
                <a:gd name="T19" fmla="*/ 3806 h 4221"/>
                <a:gd name="T20" fmla="*/ 400 w 3187"/>
                <a:gd name="T21" fmla="*/ 3588 h 4221"/>
                <a:gd name="T22" fmla="*/ 218 w 3187"/>
                <a:gd name="T23" fmla="*/ 3253 h 4221"/>
                <a:gd name="T24" fmla="*/ 58 w 3187"/>
                <a:gd name="T25" fmla="*/ 2731 h 4221"/>
                <a:gd name="T26" fmla="*/ 0 w 3187"/>
                <a:gd name="T27" fmla="*/ 2244 h 4221"/>
                <a:gd name="T28" fmla="*/ 7 w 3187"/>
                <a:gd name="T29" fmla="*/ 1910 h 4221"/>
                <a:gd name="T30" fmla="*/ 94 w 3187"/>
                <a:gd name="T31" fmla="*/ 1330 h 4221"/>
                <a:gd name="T32" fmla="*/ 298 w 3187"/>
                <a:gd name="T33" fmla="*/ 806 h 4221"/>
                <a:gd name="T34" fmla="*/ 443 w 3187"/>
                <a:gd name="T35" fmla="*/ 582 h 4221"/>
                <a:gd name="T36" fmla="*/ 617 w 3187"/>
                <a:gd name="T37" fmla="*/ 385 h 4221"/>
                <a:gd name="T38" fmla="*/ 827 w 3187"/>
                <a:gd name="T39" fmla="*/ 226 h 4221"/>
                <a:gd name="T40" fmla="*/ 1074 w 3187"/>
                <a:gd name="T41" fmla="*/ 109 h 4221"/>
                <a:gd name="T42" fmla="*/ 1350 w 3187"/>
                <a:gd name="T43" fmla="*/ 29 h 4221"/>
                <a:gd name="T44" fmla="*/ 1663 w 3187"/>
                <a:gd name="T45" fmla="*/ 0 h 4221"/>
                <a:gd name="T46" fmla="*/ 1967 w 3187"/>
                <a:gd name="T47" fmla="*/ 29 h 4221"/>
                <a:gd name="T48" fmla="*/ 2373 w 3187"/>
                <a:gd name="T49" fmla="*/ 160 h 4221"/>
                <a:gd name="T50" fmla="*/ 2693 w 3187"/>
                <a:gd name="T51" fmla="*/ 393 h 4221"/>
                <a:gd name="T52" fmla="*/ 2939 w 3187"/>
                <a:gd name="T53" fmla="*/ 719 h 4221"/>
                <a:gd name="T54" fmla="*/ 3114 w 3187"/>
                <a:gd name="T55" fmla="*/ 1134 h 4221"/>
                <a:gd name="T56" fmla="*/ 2497 w 3187"/>
                <a:gd name="T57" fmla="*/ 1526 h 4221"/>
                <a:gd name="T58" fmla="*/ 2424 w 3187"/>
                <a:gd name="T59" fmla="*/ 1242 h 4221"/>
                <a:gd name="T60" fmla="*/ 2330 w 3187"/>
                <a:gd name="T61" fmla="*/ 1010 h 4221"/>
                <a:gd name="T62" fmla="*/ 2185 w 3187"/>
                <a:gd name="T63" fmla="*/ 806 h 4221"/>
                <a:gd name="T64" fmla="*/ 1967 w 3187"/>
                <a:gd name="T65" fmla="*/ 654 h 4221"/>
                <a:gd name="T66" fmla="*/ 1669 w 3187"/>
                <a:gd name="T67" fmla="*/ 596 h 4221"/>
                <a:gd name="T68" fmla="*/ 1524 w 3187"/>
                <a:gd name="T69" fmla="*/ 611 h 4221"/>
                <a:gd name="T70" fmla="*/ 1336 w 3187"/>
                <a:gd name="T71" fmla="*/ 676 h 4221"/>
                <a:gd name="T72" fmla="*/ 1183 w 3187"/>
                <a:gd name="T73" fmla="*/ 778 h 4221"/>
                <a:gd name="T74" fmla="*/ 1031 w 3187"/>
                <a:gd name="T75" fmla="*/ 973 h 4221"/>
                <a:gd name="T76" fmla="*/ 886 w 3187"/>
                <a:gd name="T77" fmla="*/ 1330 h 4221"/>
                <a:gd name="T78" fmla="*/ 813 w 3187"/>
                <a:gd name="T79" fmla="*/ 1700 h 4221"/>
                <a:gd name="T80" fmla="*/ 799 w 3187"/>
                <a:gd name="T81" fmla="*/ 2085 h 4221"/>
                <a:gd name="T82" fmla="*/ 842 w 3187"/>
                <a:gd name="T83" fmla="*/ 2665 h 4221"/>
                <a:gd name="T84" fmla="*/ 966 w 3187"/>
                <a:gd name="T85" fmla="*/ 3079 h 4221"/>
                <a:gd name="T86" fmla="*/ 1147 w 3187"/>
                <a:gd name="T87" fmla="*/ 3363 h 4221"/>
                <a:gd name="T88" fmla="*/ 1372 w 3187"/>
                <a:gd name="T89" fmla="*/ 3522 h 4221"/>
                <a:gd name="T90" fmla="*/ 1612 w 3187"/>
                <a:gd name="T91" fmla="*/ 3596 h 4221"/>
                <a:gd name="T92" fmla="*/ 1764 w 3187"/>
                <a:gd name="T93" fmla="*/ 3596 h 4221"/>
                <a:gd name="T94" fmla="*/ 1974 w 3187"/>
                <a:gd name="T95" fmla="*/ 3537 h 4221"/>
                <a:gd name="T96" fmla="*/ 2163 w 3187"/>
                <a:gd name="T97" fmla="*/ 3428 h 4221"/>
                <a:gd name="T98" fmla="*/ 2316 w 3187"/>
                <a:gd name="T99" fmla="*/ 3253 h 4221"/>
                <a:gd name="T100" fmla="*/ 2439 w 3187"/>
                <a:gd name="T101" fmla="*/ 3021 h 4221"/>
                <a:gd name="T102" fmla="*/ 2497 w 3187"/>
                <a:gd name="T103" fmla="*/ 2731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87" h="4221">
                  <a:moveTo>
                    <a:pt x="3186" y="2811"/>
                  </a:moveTo>
                  <a:lnTo>
                    <a:pt x="3186" y="2811"/>
                  </a:lnTo>
                  <a:lnTo>
                    <a:pt x="3150" y="3007"/>
                  </a:lnTo>
                  <a:lnTo>
                    <a:pt x="3099" y="3181"/>
                  </a:lnTo>
                  <a:lnTo>
                    <a:pt x="3041" y="3341"/>
                  </a:lnTo>
                  <a:lnTo>
                    <a:pt x="2969" y="3486"/>
                  </a:lnTo>
                  <a:lnTo>
                    <a:pt x="2888" y="3617"/>
                  </a:lnTo>
                  <a:lnTo>
                    <a:pt x="2795" y="3733"/>
                  </a:lnTo>
                  <a:lnTo>
                    <a:pt x="2700" y="3828"/>
                  </a:lnTo>
                  <a:lnTo>
                    <a:pt x="2591" y="3922"/>
                  </a:lnTo>
                  <a:lnTo>
                    <a:pt x="2482" y="3995"/>
                  </a:lnTo>
                  <a:lnTo>
                    <a:pt x="2366" y="4053"/>
                  </a:lnTo>
                  <a:lnTo>
                    <a:pt x="2250" y="4111"/>
                  </a:lnTo>
                  <a:lnTo>
                    <a:pt x="2127" y="4148"/>
                  </a:lnTo>
                  <a:lnTo>
                    <a:pt x="2003" y="4176"/>
                  </a:lnTo>
                  <a:lnTo>
                    <a:pt x="1880" y="4199"/>
                  </a:lnTo>
                  <a:lnTo>
                    <a:pt x="1756" y="4213"/>
                  </a:lnTo>
                  <a:lnTo>
                    <a:pt x="1633" y="4220"/>
                  </a:lnTo>
                  <a:lnTo>
                    <a:pt x="1633" y="4220"/>
                  </a:lnTo>
                  <a:lnTo>
                    <a:pt x="1510" y="4213"/>
                  </a:lnTo>
                  <a:lnTo>
                    <a:pt x="1394" y="4199"/>
                  </a:lnTo>
                  <a:lnTo>
                    <a:pt x="1277" y="4184"/>
                  </a:lnTo>
                  <a:lnTo>
                    <a:pt x="1169" y="4155"/>
                  </a:lnTo>
                  <a:lnTo>
                    <a:pt x="1067" y="4118"/>
                  </a:lnTo>
                  <a:lnTo>
                    <a:pt x="973" y="4082"/>
                  </a:lnTo>
                  <a:lnTo>
                    <a:pt x="886" y="4038"/>
                  </a:lnTo>
                  <a:lnTo>
                    <a:pt x="799" y="3987"/>
                  </a:lnTo>
                  <a:lnTo>
                    <a:pt x="719" y="3930"/>
                  </a:lnTo>
                  <a:lnTo>
                    <a:pt x="646" y="3871"/>
                  </a:lnTo>
                  <a:lnTo>
                    <a:pt x="581" y="3806"/>
                  </a:lnTo>
                  <a:lnTo>
                    <a:pt x="516" y="3733"/>
                  </a:lnTo>
                  <a:lnTo>
                    <a:pt x="457" y="3661"/>
                  </a:lnTo>
                  <a:lnTo>
                    <a:pt x="400" y="3588"/>
                  </a:lnTo>
                  <a:lnTo>
                    <a:pt x="349" y="3508"/>
                  </a:lnTo>
                  <a:lnTo>
                    <a:pt x="305" y="3428"/>
                  </a:lnTo>
                  <a:lnTo>
                    <a:pt x="218" y="3253"/>
                  </a:lnTo>
                  <a:lnTo>
                    <a:pt x="153" y="3086"/>
                  </a:lnTo>
                  <a:lnTo>
                    <a:pt x="102" y="2906"/>
                  </a:lnTo>
                  <a:lnTo>
                    <a:pt x="58" y="2731"/>
                  </a:lnTo>
                  <a:lnTo>
                    <a:pt x="29" y="2563"/>
                  </a:lnTo>
                  <a:lnTo>
                    <a:pt x="15" y="2396"/>
                  </a:lnTo>
                  <a:lnTo>
                    <a:pt x="0" y="2244"/>
                  </a:lnTo>
                  <a:lnTo>
                    <a:pt x="0" y="2106"/>
                  </a:lnTo>
                  <a:lnTo>
                    <a:pt x="0" y="2106"/>
                  </a:lnTo>
                  <a:lnTo>
                    <a:pt x="7" y="1910"/>
                  </a:lnTo>
                  <a:lnTo>
                    <a:pt x="22" y="1714"/>
                  </a:lnTo>
                  <a:lnTo>
                    <a:pt x="51" y="1519"/>
                  </a:lnTo>
                  <a:lnTo>
                    <a:pt x="94" y="1330"/>
                  </a:lnTo>
                  <a:lnTo>
                    <a:pt x="145" y="1148"/>
                  </a:lnTo>
                  <a:lnTo>
                    <a:pt x="218" y="973"/>
                  </a:lnTo>
                  <a:lnTo>
                    <a:pt x="298" y="806"/>
                  </a:lnTo>
                  <a:lnTo>
                    <a:pt x="341" y="734"/>
                  </a:lnTo>
                  <a:lnTo>
                    <a:pt x="392" y="654"/>
                  </a:lnTo>
                  <a:lnTo>
                    <a:pt x="443" y="582"/>
                  </a:lnTo>
                  <a:lnTo>
                    <a:pt x="501" y="516"/>
                  </a:lnTo>
                  <a:lnTo>
                    <a:pt x="559" y="451"/>
                  </a:lnTo>
                  <a:lnTo>
                    <a:pt x="617" y="385"/>
                  </a:lnTo>
                  <a:lnTo>
                    <a:pt x="690" y="327"/>
                  </a:lnTo>
                  <a:lnTo>
                    <a:pt x="755" y="277"/>
                  </a:lnTo>
                  <a:lnTo>
                    <a:pt x="827" y="226"/>
                  </a:lnTo>
                  <a:lnTo>
                    <a:pt x="907" y="182"/>
                  </a:lnTo>
                  <a:lnTo>
                    <a:pt x="987" y="139"/>
                  </a:lnTo>
                  <a:lnTo>
                    <a:pt x="1074" y="109"/>
                  </a:lnTo>
                  <a:lnTo>
                    <a:pt x="1161" y="73"/>
                  </a:lnTo>
                  <a:lnTo>
                    <a:pt x="1256" y="51"/>
                  </a:lnTo>
                  <a:lnTo>
                    <a:pt x="1350" y="29"/>
                  </a:lnTo>
                  <a:lnTo>
                    <a:pt x="1452" y="15"/>
                  </a:lnTo>
                  <a:lnTo>
                    <a:pt x="1553" y="8"/>
                  </a:lnTo>
                  <a:lnTo>
                    <a:pt x="1663" y="0"/>
                  </a:lnTo>
                  <a:lnTo>
                    <a:pt x="1663" y="0"/>
                  </a:lnTo>
                  <a:lnTo>
                    <a:pt x="1822" y="8"/>
                  </a:lnTo>
                  <a:lnTo>
                    <a:pt x="1967" y="29"/>
                  </a:lnTo>
                  <a:lnTo>
                    <a:pt x="2113" y="59"/>
                  </a:lnTo>
                  <a:lnTo>
                    <a:pt x="2243" y="102"/>
                  </a:lnTo>
                  <a:lnTo>
                    <a:pt x="2373" y="160"/>
                  </a:lnTo>
                  <a:lnTo>
                    <a:pt x="2489" y="226"/>
                  </a:lnTo>
                  <a:lnTo>
                    <a:pt x="2591" y="305"/>
                  </a:lnTo>
                  <a:lnTo>
                    <a:pt x="2693" y="393"/>
                  </a:lnTo>
                  <a:lnTo>
                    <a:pt x="2787" y="487"/>
                  </a:lnTo>
                  <a:lnTo>
                    <a:pt x="2867" y="596"/>
                  </a:lnTo>
                  <a:lnTo>
                    <a:pt x="2939" y="719"/>
                  </a:lnTo>
                  <a:lnTo>
                    <a:pt x="3005" y="843"/>
                  </a:lnTo>
                  <a:lnTo>
                    <a:pt x="3063" y="981"/>
                  </a:lnTo>
                  <a:lnTo>
                    <a:pt x="3114" y="1134"/>
                  </a:lnTo>
                  <a:lnTo>
                    <a:pt x="3157" y="1286"/>
                  </a:lnTo>
                  <a:lnTo>
                    <a:pt x="3186" y="1453"/>
                  </a:lnTo>
                  <a:lnTo>
                    <a:pt x="2497" y="1526"/>
                  </a:lnTo>
                  <a:lnTo>
                    <a:pt x="2497" y="1526"/>
                  </a:lnTo>
                  <a:lnTo>
                    <a:pt x="2468" y="1388"/>
                  </a:lnTo>
                  <a:lnTo>
                    <a:pt x="2424" y="1242"/>
                  </a:lnTo>
                  <a:lnTo>
                    <a:pt x="2396" y="1163"/>
                  </a:lnTo>
                  <a:lnTo>
                    <a:pt x="2366" y="1090"/>
                  </a:lnTo>
                  <a:lnTo>
                    <a:pt x="2330" y="1010"/>
                  </a:lnTo>
                  <a:lnTo>
                    <a:pt x="2286" y="937"/>
                  </a:lnTo>
                  <a:lnTo>
                    <a:pt x="2236" y="872"/>
                  </a:lnTo>
                  <a:lnTo>
                    <a:pt x="2185" y="806"/>
                  </a:lnTo>
                  <a:lnTo>
                    <a:pt x="2119" y="749"/>
                  </a:lnTo>
                  <a:lnTo>
                    <a:pt x="2047" y="698"/>
                  </a:lnTo>
                  <a:lnTo>
                    <a:pt x="1967" y="654"/>
                  </a:lnTo>
                  <a:lnTo>
                    <a:pt x="1880" y="625"/>
                  </a:lnTo>
                  <a:lnTo>
                    <a:pt x="1779" y="603"/>
                  </a:lnTo>
                  <a:lnTo>
                    <a:pt x="1669" y="596"/>
                  </a:lnTo>
                  <a:lnTo>
                    <a:pt x="1669" y="596"/>
                  </a:lnTo>
                  <a:lnTo>
                    <a:pt x="1589" y="603"/>
                  </a:lnTo>
                  <a:lnTo>
                    <a:pt x="1524" y="611"/>
                  </a:lnTo>
                  <a:lnTo>
                    <a:pt x="1452" y="625"/>
                  </a:lnTo>
                  <a:lnTo>
                    <a:pt x="1394" y="647"/>
                  </a:lnTo>
                  <a:lnTo>
                    <a:pt x="1336" y="676"/>
                  </a:lnTo>
                  <a:lnTo>
                    <a:pt x="1277" y="705"/>
                  </a:lnTo>
                  <a:lnTo>
                    <a:pt x="1234" y="741"/>
                  </a:lnTo>
                  <a:lnTo>
                    <a:pt x="1183" y="778"/>
                  </a:lnTo>
                  <a:lnTo>
                    <a:pt x="1139" y="821"/>
                  </a:lnTo>
                  <a:lnTo>
                    <a:pt x="1103" y="872"/>
                  </a:lnTo>
                  <a:lnTo>
                    <a:pt x="1031" y="973"/>
                  </a:lnTo>
                  <a:lnTo>
                    <a:pt x="973" y="1083"/>
                  </a:lnTo>
                  <a:lnTo>
                    <a:pt x="922" y="1206"/>
                  </a:lnTo>
                  <a:lnTo>
                    <a:pt x="886" y="1330"/>
                  </a:lnTo>
                  <a:lnTo>
                    <a:pt x="856" y="1453"/>
                  </a:lnTo>
                  <a:lnTo>
                    <a:pt x="835" y="1575"/>
                  </a:lnTo>
                  <a:lnTo>
                    <a:pt x="813" y="1700"/>
                  </a:lnTo>
                  <a:lnTo>
                    <a:pt x="799" y="1917"/>
                  </a:lnTo>
                  <a:lnTo>
                    <a:pt x="799" y="2085"/>
                  </a:lnTo>
                  <a:lnTo>
                    <a:pt x="799" y="2085"/>
                  </a:lnTo>
                  <a:lnTo>
                    <a:pt x="799" y="2295"/>
                  </a:lnTo>
                  <a:lnTo>
                    <a:pt x="820" y="2491"/>
                  </a:lnTo>
                  <a:lnTo>
                    <a:pt x="842" y="2665"/>
                  </a:lnTo>
                  <a:lnTo>
                    <a:pt x="878" y="2818"/>
                  </a:lnTo>
                  <a:lnTo>
                    <a:pt x="915" y="2956"/>
                  </a:lnTo>
                  <a:lnTo>
                    <a:pt x="966" y="3079"/>
                  </a:lnTo>
                  <a:lnTo>
                    <a:pt x="1023" y="3188"/>
                  </a:lnTo>
                  <a:lnTo>
                    <a:pt x="1082" y="3283"/>
                  </a:lnTo>
                  <a:lnTo>
                    <a:pt x="1147" y="3363"/>
                  </a:lnTo>
                  <a:lnTo>
                    <a:pt x="1219" y="3428"/>
                  </a:lnTo>
                  <a:lnTo>
                    <a:pt x="1292" y="3479"/>
                  </a:lnTo>
                  <a:lnTo>
                    <a:pt x="1372" y="3522"/>
                  </a:lnTo>
                  <a:lnTo>
                    <a:pt x="1452" y="3559"/>
                  </a:lnTo>
                  <a:lnTo>
                    <a:pt x="1532" y="3581"/>
                  </a:lnTo>
                  <a:lnTo>
                    <a:pt x="1612" y="3596"/>
                  </a:lnTo>
                  <a:lnTo>
                    <a:pt x="1691" y="3596"/>
                  </a:lnTo>
                  <a:lnTo>
                    <a:pt x="1691" y="3596"/>
                  </a:lnTo>
                  <a:lnTo>
                    <a:pt x="1764" y="3596"/>
                  </a:lnTo>
                  <a:lnTo>
                    <a:pt x="1836" y="3581"/>
                  </a:lnTo>
                  <a:lnTo>
                    <a:pt x="1902" y="3566"/>
                  </a:lnTo>
                  <a:lnTo>
                    <a:pt x="1974" y="3537"/>
                  </a:lnTo>
                  <a:lnTo>
                    <a:pt x="2039" y="3508"/>
                  </a:lnTo>
                  <a:lnTo>
                    <a:pt x="2098" y="3471"/>
                  </a:lnTo>
                  <a:lnTo>
                    <a:pt x="2163" y="3428"/>
                  </a:lnTo>
                  <a:lnTo>
                    <a:pt x="2214" y="3370"/>
                  </a:lnTo>
                  <a:lnTo>
                    <a:pt x="2272" y="3312"/>
                  </a:lnTo>
                  <a:lnTo>
                    <a:pt x="2316" y="3253"/>
                  </a:lnTo>
                  <a:lnTo>
                    <a:pt x="2366" y="3181"/>
                  </a:lnTo>
                  <a:lnTo>
                    <a:pt x="2402" y="3101"/>
                  </a:lnTo>
                  <a:lnTo>
                    <a:pt x="2439" y="3021"/>
                  </a:lnTo>
                  <a:lnTo>
                    <a:pt x="2461" y="2927"/>
                  </a:lnTo>
                  <a:lnTo>
                    <a:pt x="2482" y="2832"/>
                  </a:lnTo>
                  <a:lnTo>
                    <a:pt x="2497" y="2731"/>
                  </a:lnTo>
                  <a:lnTo>
                    <a:pt x="3186" y="281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151" name="Freeform 5"/>
            <p:cNvSpPr>
              <a:spLocks noChangeArrowheads="1"/>
            </p:cNvSpPr>
            <p:nvPr/>
          </p:nvSpPr>
          <p:spPr bwMode="gray">
            <a:xfrm>
              <a:off x="4846638" y="3257550"/>
              <a:ext cx="1309687" cy="1473200"/>
            </a:xfrm>
            <a:custGeom>
              <a:avLst/>
              <a:gdLst>
                <a:gd name="T0" fmla="*/ 3635 w 3636"/>
                <a:gd name="T1" fmla="*/ 4090 h 4091"/>
                <a:gd name="T2" fmla="*/ 2851 w 3636"/>
                <a:gd name="T3" fmla="*/ 4090 h 4091"/>
                <a:gd name="T4" fmla="*/ 2517 w 3636"/>
                <a:gd name="T5" fmla="*/ 3116 h 4091"/>
                <a:gd name="T6" fmla="*/ 950 w 3636"/>
                <a:gd name="T7" fmla="*/ 3116 h 4091"/>
                <a:gd name="T8" fmla="*/ 630 w 3636"/>
                <a:gd name="T9" fmla="*/ 4090 h 4091"/>
                <a:gd name="T10" fmla="*/ 0 w 3636"/>
                <a:gd name="T11" fmla="*/ 4090 h 4091"/>
                <a:gd name="T12" fmla="*/ 1356 w 3636"/>
                <a:gd name="T13" fmla="*/ 0 h 4091"/>
                <a:gd name="T14" fmla="*/ 2263 w 3636"/>
                <a:gd name="T15" fmla="*/ 0 h 4091"/>
                <a:gd name="T16" fmla="*/ 3635 w 3636"/>
                <a:gd name="T17" fmla="*/ 4090 h 4091"/>
                <a:gd name="T18" fmla="*/ 2321 w 3636"/>
                <a:gd name="T19" fmla="*/ 2528 h 4091"/>
                <a:gd name="T20" fmla="*/ 1726 w 3636"/>
                <a:gd name="T21" fmla="*/ 698 h 4091"/>
                <a:gd name="T22" fmla="*/ 1131 w 3636"/>
                <a:gd name="T23" fmla="*/ 2528 h 4091"/>
                <a:gd name="T24" fmla="*/ 2321 w 3636"/>
                <a:gd name="T25" fmla="*/ 2528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36" h="4091">
                  <a:moveTo>
                    <a:pt x="3635" y="4090"/>
                  </a:moveTo>
                  <a:lnTo>
                    <a:pt x="2851" y="4090"/>
                  </a:lnTo>
                  <a:lnTo>
                    <a:pt x="2517" y="3116"/>
                  </a:lnTo>
                  <a:lnTo>
                    <a:pt x="950" y="3116"/>
                  </a:lnTo>
                  <a:lnTo>
                    <a:pt x="630" y="4090"/>
                  </a:lnTo>
                  <a:lnTo>
                    <a:pt x="0" y="4090"/>
                  </a:lnTo>
                  <a:lnTo>
                    <a:pt x="1356" y="0"/>
                  </a:lnTo>
                  <a:lnTo>
                    <a:pt x="2263" y="0"/>
                  </a:lnTo>
                  <a:lnTo>
                    <a:pt x="3635" y="4090"/>
                  </a:lnTo>
                  <a:close/>
                  <a:moveTo>
                    <a:pt x="2321" y="2528"/>
                  </a:moveTo>
                  <a:lnTo>
                    <a:pt x="1726" y="698"/>
                  </a:lnTo>
                  <a:lnTo>
                    <a:pt x="1131" y="2528"/>
                  </a:lnTo>
                  <a:lnTo>
                    <a:pt x="2321" y="252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152" name="Freeform 6"/>
            <p:cNvSpPr>
              <a:spLocks noChangeArrowheads="1"/>
            </p:cNvSpPr>
            <p:nvPr/>
          </p:nvSpPr>
          <p:spPr bwMode="gray">
            <a:xfrm>
              <a:off x="6226175" y="3257550"/>
              <a:ext cx="1208088" cy="1473200"/>
            </a:xfrm>
            <a:custGeom>
              <a:avLst/>
              <a:gdLst>
                <a:gd name="T0" fmla="*/ 1509 w 3354"/>
                <a:gd name="T1" fmla="*/ 0 h 4091"/>
                <a:gd name="T2" fmla="*/ 1604 w 3354"/>
                <a:gd name="T3" fmla="*/ 0 h 4091"/>
                <a:gd name="T4" fmla="*/ 1880 w 3354"/>
                <a:gd name="T5" fmla="*/ 30 h 4091"/>
                <a:gd name="T6" fmla="*/ 2039 w 3354"/>
                <a:gd name="T7" fmla="*/ 66 h 4091"/>
                <a:gd name="T8" fmla="*/ 2214 w 3354"/>
                <a:gd name="T9" fmla="*/ 125 h 4091"/>
                <a:gd name="T10" fmla="*/ 2395 w 3354"/>
                <a:gd name="T11" fmla="*/ 218 h 4091"/>
                <a:gd name="T12" fmla="*/ 2583 w 3354"/>
                <a:gd name="T13" fmla="*/ 342 h 4091"/>
                <a:gd name="T14" fmla="*/ 2772 w 3354"/>
                <a:gd name="T15" fmla="*/ 509 h 4091"/>
                <a:gd name="T16" fmla="*/ 2837 w 3354"/>
                <a:gd name="T17" fmla="*/ 589 h 4091"/>
                <a:gd name="T18" fmla="*/ 2968 w 3354"/>
                <a:gd name="T19" fmla="*/ 749 h 4091"/>
                <a:gd name="T20" fmla="*/ 3077 w 3354"/>
                <a:gd name="T21" fmla="*/ 931 h 4091"/>
                <a:gd name="T22" fmla="*/ 3171 w 3354"/>
                <a:gd name="T23" fmla="*/ 1112 h 4091"/>
                <a:gd name="T24" fmla="*/ 3244 w 3354"/>
                <a:gd name="T25" fmla="*/ 1308 h 4091"/>
                <a:gd name="T26" fmla="*/ 3295 w 3354"/>
                <a:gd name="T27" fmla="*/ 1510 h 4091"/>
                <a:gd name="T28" fmla="*/ 3331 w 3354"/>
                <a:gd name="T29" fmla="*/ 1722 h 4091"/>
                <a:gd name="T30" fmla="*/ 3346 w 3354"/>
                <a:gd name="T31" fmla="*/ 1932 h 4091"/>
                <a:gd name="T32" fmla="*/ 3353 w 3354"/>
                <a:gd name="T33" fmla="*/ 2041 h 4091"/>
                <a:gd name="T34" fmla="*/ 3331 w 3354"/>
                <a:gd name="T35" fmla="*/ 2346 h 4091"/>
                <a:gd name="T36" fmla="*/ 3287 w 3354"/>
                <a:gd name="T37" fmla="*/ 2623 h 4091"/>
                <a:gd name="T38" fmla="*/ 3207 w 3354"/>
                <a:gd name="T39" fmla="*/ 2869 h 4091"/>
                <a:gd name="T40" fmla="*/ 3113 w 3354"/>
                <a:gd name="T41" fmla="*/ 3087 h 4091"/>
                <a:gd name="T42" fmla="*/ 3012 w 3354"/>
                <a:gd name="T43" fmla="*/ 3276 h 4091"/>
                <a:gd name="T44" fmla="*/ 2896 w 3354"/>
                <a:gd name="T45" fmla="*/ 3436 h 4091"/>
                <a:gd name="T46" fmla="*/ 2670 w 3354"/>
                <a:gd name="T47" fmla="*/ 3675 h 4091"/>
                <a:gd name="T48" fmla="*/ 2590 w 3354"/>
                <a:gd name="T49" fmla="*/ 3734 h 4091"/>
                <a:gd name="T50" fmla="*/ 2358 w 3354"/>
                <a:gd name="T51" fmla="*/ 3872 h 4091"/>
                <a:gd name="T52" fmla="*/ 2024 w 3354"/>
                <a:gd name="T53" fmla="*/ 3995 h 4091"/>
                <a:gd name="T54" fmla="*/ 1821 w 3354"/>
                <a:gd name="T55" fmla="*/ 4046 h 4091"/>
                <a:gd name="T56" fmla="*/ 1589 w 3354"/>
                <a:gd name="T57" fmla="*/ 4075 h 4091"/>
                <a:gd name="T58" fmla="*/ 1342 w 3354"/>
                <a:gd name="T59" fmla="*/ 4090 h 4091"/>
                <a:gd name="T60" fmla="*/ 0 w 3354"/>
                <a:gd name="T61" fmla="*/ 0 h 4091"/>
                <a:gd name="T62" fmla="*/ 1371 w 3354"/>
                <a:gd name="T63" fmla="*/ 3487 h 4091"/>
                <a:gd name="T64" fmla="*/ 1487 w 3354"/>
                <a:gd name="T65" fmla="*/ 3480 h 4091"/>
                <a:gd name="T66" fmla="*/ 1720 w 3354"/>
                <a:gd name="T67" fmla="*/ 3436 h 4091"/>
                <a:gd name="T68" fmla="*/ 1930 w 3354"/>
                <a:gd name="T69" fmla="*/ 3341 h 4091"/>
                <a:gd name="T70" fmla="*/ 2119 w 3354"/>
                <a:gd name="T71" fmla="*/ 3203 h 4091"/>
                <a:gd name="T72" fmla="*/ 2279 w 3354"/>
                <a:gd name="T73" fmla="*/ 3021 h 4091"/>
                <a:gd name="T74" fmla="*/ 2409 w 3354"/>
                <a:gd name="T75" fmla="*/ 2790 h 4091"/>
                <a:gd name="T76" fmla="*/ 2497 w 3354"/>
                <a:gd name="T77" fmla="*/ 2513 h 4091"/>
                <a:gd name="T78" fmla="*/ 2547 w 3354"/>
                <a:gd name="T79" fmla="*/ 2187 h 4091"/>
                <a:gd name="T80" fmla="*/ 2554 w 3354"/>
                <a:gd name="T81" fmla="*/ 2012 h 4091"/>
                <a:gd name="T82" fmla="*/ 2533 w 3354"/>
                <a:gd name="T83" fmla="*/ 1736 h 4091"/>
                <a:gd name="T84" fmla="*/ 2482 w 3354"/>
                <a:gd name="T85" fmla="*/ 1474 h 4091"/>
                <a:gd name="T86" fmla="*/ 2395 w 3354"/>
                <a:gd name="T87" fmla="*/ 1228 h 4091"/>
                <a:gd name="T88" fmla="*/ 2271 w 3354"/>
                <a:gd name="T89" fmla="*/ 1018 h 4091"/>
                <a:gd name="T90" fmla="*/ 2112 w 3354"/>
                <a:gd name="T91" fmla="*/ 836 h 4091"/>
                <a:gd name="T92" fmla="*/ 1923 w 3354"/>
                <a:gd name="T93" fmla="*/ 698 h 4091"/>
                <a:gd name="T94" fmla="*/ 1705 w 3354"/>
                <a:gd name="T95" fmla="*/ 611 h 4091"/>
                <a:gd name="T96" fmla="*/ 1458 w 3354"/>
                <a:gd name="T97" fmla="*/ 582 h 4091"/>
                <a:gd name="T98" fmla="*/ 754 w 3354"/>
                <a:gd name="T99" fmla="*/ 3487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54" h="4091">
                  <a:moveTo>
                    <a:pt x="0" y="0"/>
                  </a:moveTo>
                  <a:lnTo>
                    <a:pt x="1509" y="0"/>
                  </a:lnTo>
                  <a:lnTo>
                    <a:pt x="1509" y="0"/>
                  </a:lnTo>
                  <a:lnTo>
                    <a:pt x="1604" y="0"/>
                  </a:lnTo>
                  <a:lnTo>
                    <a:pt x="1734" y="8"/>
                  </a:lnTo>
                  <a:lnTo>
                    <a:pt x="1880" y="30"/>
                  </a:lnTo>
                  <a:lnTo>
                    <a:pt x="1959" y="44"/>
                  </a:lnTo>
                  <a:lnTo>
                    <a:pt x="2039" y="66"/>
                  </a:lnTo>
                  <a:lnTo>
                    <a:pt x="2126" y="95"/>
                  </a:lnTo>
                  <a:lnTo>
                    <a:pt x="2214" y="125"/>
                  </a:lnTo>
                  <a:lnTo>
                    <a:pt x="2300" y="168"/>
                  </a:lnTo>
                  <a:lnTo>
                    <a:pt x="2395" y="218"/>
                  </a:lnTo>
                  <a:lnTo>
                    <a:pt x="2489" y="277"/>
                  </a:lnTo>
                  <a:lnTo>
                    <a:pt x="2583" y="342"/>
                  </a:lnTo>
                  <a:lnTo>
                    <a:pt x="2678" y="422"/>
                  </a:lnTo>
                  <a:lnTo>
                    <a:pt x="2772" y="509"/>
                  </a:lnTo>
                  <a:lnTo>
                    <a:pt x="2772" y="509"/>
                  </a:lnTo>
                  <a:lnTo>
                    <a:pt x="2837" y="589"/>
                  </a:lnTo>
                  <a:lnTo>
                    <a:pt x="2910" y="669"/>
                  </a:lnTo>
                  <a:lnTo>
                    <a:pt x="2968" y="749"/>
                  </a:lnTo>
                  <a:lnTo>
                    <a:pt x="3026" y="836"/>
                  </a:lnTo>
                  <a:lnTo>
                    <a:pt x="3077" y="931"/>
                  </a:lnTo>
                  <a:lnTo>
                    <a:pt x="3128" y="1018"/>
                  </a:lnTo>
                  <a:lnTo>
                    <a:pt x="3171" y="1112"/>
                  </a:lnTo>
                  <a:lnTo>
                    <a:pt x="3207" y="1214"/>
                  </a:lnTo>
                  <a:lnTo>
                    <a:pt x="3244" y="1308"/>
                  </a:lnTo>
                  <a:lnTo>
                    <a:pt x="3273" y="1410"/>
                  </a:lnTo>
                  <a:lnTo>
                    <a:pt x="3295" y="1510"/>
                  </a:lnTo>
                  <a:lnTo>
                    <a:pt x="3316" y="1620"/>
                  </a:lnTo>
                  <a:lnTo>
                    <a:pt x="3331" y="1722"/>
                  </a:lnTo>
                  <a:lnTo>
                    <a:pt x="3346" y="1830"/>
                  </a:lnTo>
                  <a:lnTo>
                    <a:pt x="3346" y="1932"/>
                  </a:lnTo>
                  <a:lnTo>
                    <a:pt x="3353" y="2041"/>
                  </a:lnTo>
                  <a:lnTo>
                    <a:pt x="3353" y="2041"/>
                  </a:lnTo>
                  <a:lnTo>
                    <a:pt x="3346" y="2201"/>
                  </a:lnTo>
                  <a:lnTo>
                    <a:pt x="3331" y="2346"/>
                  </a:lnTo>
                  <a:lnTo>
                    <a:pt x="3309" y="2492"/>
                  </a:lnTo>
                  <a:lnTo>
                    <a:pt x="3287" y="2623"/>
                  </a:lnTo>
                  <a:lnTo>
                    <a:pt x="3251" y="2753"/>
                  </a:lnTo>
                  <a:lnTo>
                    <a:pt x="3207" y="2869"/>
                  </a:lnTo>
                  <a:lnTo>
                    <a:pt x="3164" y="2985"/>
                  </a:lnTo>
                  <a:lnTo>
                    <a:pt x="3113" y="3087"/>
                  </a:lnTo>
                  <a:lnTo>
                    <a:pt x="3063" y="3182"/>
                  </a:lnTo>
                  <a:lnTo>
                    <a:pt x="3012" y="3276"/>
                  </a:lnTo>
                  <a:lnTo>
                    <a:pt x="2953" y="3356"/>
                  </a:lnTo>
                  <a:lnTo>
                    <a:pt x="2896" y="3436"/>
                  </a:lnTo>
                  <a:lnTo>
                    <a:pt x="2780" y="3567"/>
                  </a:lnTo>
                  <a:lnTo>
                    <a:pt x="2670" y="3675"/>
                  </a:lnTo>
                  <a:lnTo>
                    <a:pt x="2670" y="3675"/>
                  </a:lnTo>
                  <a:lnTo>
                    <a:pt x="2590" y="3734"/>
                  </a:lnTo>
                  <a:lnTo>
                    <a:pt x="2489" y="3799"/>
                  </a:lnTo>
                  <a:lnTo>
                    <a:pt x="2358" y="3872"/>
                  </a:lnTo>
                  <a:lnTo>
                    <a:pt x="2206" y="3937"/>
                  </a:lnTo>
                  <a:lnTo>
                    <a:pt x="2024" y="3995"/>
                  </a:lnTo>
                  <a:lnTo>
                    <a:pt x="1923" y="4024"/>
                  </a:lnTo>
                  <a:lnTo>
                    <a:pt x="1821" y="4046"/>
                  </a:lnTo>
                  <a:lnTo>
                    <a:pt x="1705" y="4068"/>
                  </a:lnTo>
                  <a:lnTo>
                    <a:pt x="1589" y="4075"/>
                  </a:lnTo>
                  <a:lnTo>
                    <a:pt x="1466" y="4090"/>
                  </a:lnTo>
                  <a:lnTo>
                    <a:pt x="1342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754" y="3487"/>
                  </a:moveTo>
                  <a:lnTo>
                    <a:pt x="1371" y="3487"/>
                  </a:lnTo>
                  <a:lnTo>
                    <a:pt x="1371" y="3487"/>
                  </a:lnTo>
                  <a:lnTo>
                    <a:pt x="1487" y="3480"/>
                  </a:lnTo>
                  <a:lnTo>
                    <a:pt x="1604" y="3465"/>
                  </a:lnTo>
                  <a:lnTo>
                    <a:pt x="1720" y="3436"/>
                  </a:lnTo>
                  <a:lnTo>
                    <a:pt x="1829" y="3400"/>
                  </a:lnTo>
                  <a:lnTo>
                    <a:pt x="1930" y="3341"/>
                  </a:lnTo>
                  <a:lnTo>
                    <a:pt x="2024" y="3283"/>
                  </a:lnTo>
                  <a:lnTo>
                    <a:pt x="2119" y="3203"/>
                  </a:lnTo>
                  <a:lnTo>
                    <a:pt x="2199" y="3123"/>
                  </a:lnTo>
                  <a:lnTo>
                    <a:pt x="2279" y="3021"/>
                  </a:lnTo>
                  <a:lnTo>
                    <a:pt x="2351" y="2913"/>
                  </a:lnTo>
                  <a:lnTo>
                    <a:pt x="2409" y="2790"/>
                  </a:lnTo>
                  <a:lnTo>
                    <a:pt x="2460" y="2659"/>
                  </a:lnTo>
                  <a:lnTo>
                    <a:pt x="2497" y="2513"/>
                  </a:lnTo>
                  <a:lnTo>
                    <a:pt x="2533" y="2361"/>
                  </a:lnTo>
                  <a:lnTo>
                    <a:pt x="2547" y="2187"/>
                  </a:lnTo>
                  <a:lnTo>
                    <a:pt x="2554" y="2012"/>
                  </a:lnTo>
                  <a:lnTo>
                    <a:pt x="2554" y="2012"/>
                  </a:lnTo>
                  <a:lnTo>
                    <a:pt x="2547" y="1874"/>
                  </a:lnTo>
                  <a:lnTo>
                    <a:pt x="2533" y="1736"/>
                  </a:lnTo>
                  <a:lnTo>
                    <a:pt x="2511" y="1598"/>
                  </a:lnTo>
                  <a:lnTo>
                    <a:pt x="2482" y="1474"/>
                  </a:lnTo>
                  <a:lnTo>
                    <a:pt x="2438" y="1344"/>
                  </a:lnTo>
                  <a:lnTo>
                    <a:pt x="2395" y="1228"/>
                  </a:lnTo>
                  <a:lnTo>
                    <a:pt x="2337" y="1120"/>
                  </a:lnTo>
                  <a:lnTo>
                    <a:pt x="2271" y="1018"/>
                  </a:lnTo>
                  <a:lnTo>
                    <a:pt x="2191" y="923"/>
                  </a:lnTo>
                  <a:lnTo>
                    <a:pt x="2112" y="836"/>
                  </a:lnTo>
                  <a:lnTo>
                    <a:pt x="2024" y="764"/>
                  </a:lnTo>
                  <a:lnTo>
                    <a:pt x="1923" y="698"/>
                  </a:lnTo>
                  <a:lnTo>
                    <a:pt x="1821" y="647"/>
                  </a:lnTo>
                  <a:lnTo>
                    <a:pt x="1705" y="611"/>
                  </a:lnTo>
                  <a:lnTo>
                    <a:pt x="1582" y="589"/>
                  </a:lnTo>
                  <a:lnTo>
                    <a:pt x="1458" y="582"/>
                  </a:lnTo>
                  <a:lnTo>
                    <a:pt x="754" y="582"/>
                  </a:lnTo>
                  <a:lnTo>
                    <a:pt x="754" y="348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153" name="Freeform 7"/>
            <p:cNvSpPr>
              <a:spLocks noChangeArrowheads="1"/>
            </p:cNvSpPr>
            <p:nvPr/>
          </p:nvSpPr>
          <p:spPr bwMode="gray">
            <a:xfrm>
              <a:off x="7521575" y="3257550"/>
              <a:ext cx="957263" cy="1473200"/>
            </a:xfrm>
            <a:custGeom>
              <a:avLst/>
              <a:gdLst>
                <a:gd name="T0" fmla="*/ 0 w 2658"/>
                <a:gd name="T1" fmla="*/ 4090 h 4091"/>
                <a:gd name="T2" fmla="*/ 0 w 2658"/>
                <a:gd name="T3" fmla="*/ 0 h 4091"/>
                <a:gd name="T4" fmla="*/ 2635 w 2658"/>
                <a:gd name="T5" fmla="*/ 0 h 4091"/>
                <a:gd name="T6" fmla="*/ 2635 w 2658"/>
                <a:gd name="T7" fmla="*/ 603 h 4091"/>
                <a:gd name="T8" fmla="*/ 741 w 2658"/>
                <a:gd name="T9" fmla="*/ 603 h 4091"/>
                <a:gd name="T10" fmla="*/ 741 w 2658"/>
                <a:gd name="T11" fmla="*/ 1714 h 4091"/>
                <a:gd name="T12" fmla="*/ 2258 w 2658"/>
                <a:gd name="T13" fmla="*/ 1714 h 4091"/>
                <a:gd name="T14" fmla="*/ 2258 w 2658"/>
                <a:gd name="T15" fmla="*/ 2310 h 4091"/>
                <a:gd name="T16" fmla="*/ 741 w 2658"/>
                <a:gd name="T17" fmla="*/ 2310 h 4091"/>
                <a:gd name="T18" fmla="*/ 741 w 2658"/>
                <a:gd name="T19" fmla="*/ 3457 h 4091"/>
                <a:gd name="T20" fmla="*/ 2657 w 2658"/>
                <a:gd name="T21" fmla="*/ 3457 h 4091"/>
                <a:gd name="T22" fmla="*/ 2657 w 2658"/>
                <a:gd name="T23" fmla="*/ 4090 h 4091"/>
                <a:gd name="T24" fmla="*/ 0 w 2658"/>
                <a:gd name="T25" fmla="*/ 4090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8" h="4091">
                  <a:moveTo>
                    <a:pt x="0" y="4090"/>
                  </a:moveTo>
                  <a:lnTo>
                    <a:pt x="0" y="0"/>
                  </a:lnTo>
                  <a:lnTo>
                    <a:pt x="2635" y="0"/>
                  </a:lnTo>
                  <a:lnTo>
                    <a:pt x="2635" y="603"/>
                  </a:lnTo>
                  <a:lnTo>
                    <a:pt x="741" y="603"/>
                  </a:lnTo>
                  <a:lnTo>
                    <a:pt x="741" y="1714"/>
                  </a:lnTo>
                  <a:lnTo>
                    <a:pt x="2258" y="1714"/>
                  </a:lnTo>
                  <a:lnTo>
                    <a:pt x="2258" y="2310"/>
                  </a:lnTo>
                  <a:lnTo>
                    <a:pt x="741" y="2310"/>
                  </a:lnTo>
                  <a:lnTo>
                    <a:pt x="741" y="3457"/>
                  </a:lnTo>
                  <a:lnTo>
                    <a:pt x="2657" y="3457"/>
                  </a:lnTo>
                  <a:lnTo>
                    <a:pt x="2657" y="4090"/>
                  </a:lnTo>
                  <a:lnTo>
                    <a:pt x="0" y="409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154" name="Freeform 8"/>
            <p:cNvSpPr>
              <a:spLocks noChangeArrowheads="1"/>
            </p:cNvSpPr>
            <p:nvPr/>
          </p:nvSpPr>
          <p:spPr bwMode="gray">
            <a:xfrm>
              <a:off x="9901238" y="2816225"/>
              <a:ext cx="190500" cy="192088"/>
            </a:xfrm>
            <a:custGeom>
              <a:avLst/>
              <a:gdLst>
                <a:gd name="T0" fmla="*/ 530 w 531"/>
                <a:gd name="T1" fmla="*/ 262 h 532"/>
                <a:gd name="T2" fmla="*/ 515 w 531"/>
                <a:gd name="T3" fmla="*/ 364 h 532"/>
                <a:gd name="T4" fmla="*/ 458 w 531"/>
                <a:gd name="T5" fmla="*/ 451 h 532"/>
                <a:gd name="T6" fmla="*/ 414 w 531"/>
                <a:gd name="T7" fmla="*/ 487 h 532"/>
                <a:gd name="T8" fmla="*/ 319 w 531"/>
                <a:gd name="T9" fmla="*/ 523 h 532"/>
                <a:gd name="T10" fmla="*/ 268 w 531"/>
                <a:gd name="T11" fmla="*/ 531 h 532"/>
                <a:gd name="T12" fmla="*/ 167 w 531"/>
                <a:gd name="T13" fmla="*/ 508 h 532"/>
                <a:gd name="T14" fmla="*/ 80 w 531"/>
                <a:gd name="T15" fmla="*/ 451 h 532"/>
                <a:gd name="T16" fmla="*/ 44 w 531"/>
                <a:gd name="T17" fmla="*/ 407 h 532"/>
                <a:gd name="T18" fmla="*/ 8 w 531"/>
                <a:gd name="T19" fmla="*/ 313 h 532"/>
                <a:gd name="T20" fmla="*/ 0 w 531"/>
                <a:gd name="T21" fmla="*/ 262 h 532"/>
                <a:gd name="T22" fmla="*/ 22 w 531"/>
                <a:gd name="T23" fmla="*/ 160 h 532"/>
                <a:gd name="T24" fmla="*/ 80 w 531"/>
                <a:gd name="T25" fmla="*/ 72 h 532"/>
                <a:gd name="T26" fmla="*/ 116 w 531"/>
                <a:gd name="T27" fmla="*/ 44 h 532"/>
                <a:gd name="T28" fmla="*/ 211 w 531"/>
                <a:gd name="T29" fmla="*/ 0 h 532"/>
                <a:gd name="T30" fmla="*/ 268 w 531"/>
                <a:gd name="T31" fmla="*/ 0 h 532"/>
                <a:gd name="T32" fmla="*/ 370 w 531"/>
                <a:gd name="T33" fmla="*/ 15 h 532"/>
                <a:gd name="T34" fmla="*/ 458 w 531"/>
                <a:gd name="T35" fmla="*/ 72 h 532"/>
                <a:gd name="T36" fmla="*/ 486 w 531"/>
                <a:gd name="T37" fmla="*/ 116 h 532"/>
                <a:gd name="T38" fmla="*/ 530 w 531"/>
                <a:gd name="T39" fmla="*/ 211 h 532"/>
                <a:gd name="T40" fmla="*/ 494 w 531"/>
                <a:gd name="T41" fmla="*/ 262 h 532"/>
                <a:gd name="T42" fmla="*/ 494 w 531"/>
                <a:gd name="T43" fmla="*/ 218 h 532"/>
                <a:gd name="T44" fmla="*/ 458 w 531"/>
                <a:gd name="T45" fmla="*/ 138 h 532"/>
                <a:gd name="T46" fmla="*/ 428 w 531"/>
                <a:gd name="T47" fmla="*/ 102 h 532"/>
                <a:gd name="T48" fmla="*/ 356 w 531"/>
                <a:gd name="T49" fmla="*/ 51 h 532"/>
                <a:gd name="T50" fmla="*/ 268 w 531"/>
                <a:gd name="T51" fmla="*/ 36 h 532"/>
                <a:gd name="T52" fmla="*/ 218 w 531"/>
                <a:gd name="T53" fmla="*/ 36 h 532"/>
                <a:gd name="T54" fmla="*/ 138 w 531"/>
                <a:gd name="T55" fmla="*/ 72 h 532"/>
                <a:gd name="T56" fmla="*/ 102 w 531"/>
                <a:gd name="T57" fmla="*/ 102 h 532"/>
                <a:gd name="T58" fmla="*/ 51 w 531"/>
                <a:gd name="T59" fmla="*/ 174 h 532"/>
                <a:gd name="T60" fmla="*/ 36 w 531"/>
                <a:gd name="T61" fmla="*/ 262 h 532"/>
                <a:gd name="T62" fmla="*/ 44 w 531"/>
                <a:gd name="T63" fmla="*/ 305 h 532"/>
                <a:gd name="T64" fmla="*/ 73 w 531"/>
                <a:gd name="T65" fmla="*/ 392 h 532"/>
                <a:gd name="T66" fmla="*/ 102 w 531"/>
                <a:gd name="T67" fmla="*/ 421 h 532"/>
                <a:gd name="T68" fmla="*/ 182 w 531"/>
                <a:gd name="T69" fmla="*/ 472 h 532"/>
                <a:gd name="T70" fmla="*/ 268 w 531"/>
                <a:gd name="T71" fmla="*/ 494 h 532"/>
                <a:gd name="T72" fmla="*/ 312 w 531"/>
                <a:gd name="T73" fmla="*/ 487 h 532"/>
                <a:gd name="T74" fmla="*/ 392 w 531"/>
                <a:gd name="T75" fmla="*/ 451 h 532"/>
                <a:gd name="T76" fmla="*/ 428 w 531"/>
                <a:gd name="T77" fmla="*/ 421 h 532"/>
                <a:gd name="T78" fmla="*/ 479 w 531"/>
                <a:gd name="T79" fmla="*/ 349 h 532"/>
                <a:gd name="T80" fmla="*/ 494 w 531"/>
                <a:gd name="T81" fmla="*/ 262 h 532"/>
                <a:gd name="T82" fmla="*/ 342 w 531"/>
                <a:gd name="T83" fmla="*/ 421 h 532"/>
                <a:gd name="T84" fmla="*/ 196 w 531"/>
                <a:gd name="T85" fmla="*/ 283 h 532"/>
                <a:gd name="T86" fmla="*/ 152 w 531"/>
                <a:gd name="T87" fmla="*/ 421 h 532"/>
                <a:gd name="T88" fmla="*/ 283 w 531"/>
                <a:gd name="T89" fmla="*/ 109 h 532"/>
                <a:gd name="T90" fmla="*/ 327 w 531"/>
                <a:gd name="T91" fmla="*/ 116 h 532"/>
                <a:gd name="T92" fmla="*/ 363 w 531"/>
                <a:gd name="T93" fmla="*/ 138 h 532"/>
                <a:gd name="T94" fmla="*/ 378 w 531"/>
                <a:gd name="T95" fmla="*/ 167 h 532"/>
                <a:gd name="T96" fmla="*/ 385 w 531"/>
                <a:gd name="T97" fmla="*/ 196 h 532"/>
                <a:gd name="T98" fmla="*/ 370 w 531"/>
                <a:gd name="T99" fmla="*/ 239 h 532"/>
                <a:gd name="T100" fmla="*/ 356 w 531"/>
                <a:gd name="T101" fmla="*/ 262 h 532"/>
                <a:gd name="T102" fmla="*/ 392 w 531"/>
                <a:gd name="T103" fmla="*/ 421 h 532"/>
                <a:gd name="T104" fmla="*/ 276 w 531"/>
                <a:gd name="T105" fmla="*/ 247 h 532"/>
                <a:gd name="T106" fmla="*/ 305 w 531"/>
                <a:gd name="T107" fmla="*/ 247 h 532"/>
                <a:gd name="T108" fmla="*/ 327 w 531"/>
                <a:gd name="T109" fmla="*/ 233 h 532"/>
                <a:gd name="T110" fmla="*/ 342 w 531"/>
                <a:gd name="T111" fmla="*/ 196 h 532"/>
                <a:gd name="T112" fmla="*/ 334 w 531"/>
                <a:gd name="T113" fmla="*/ 174 h 532"/>
                <a:gd name="T114" fmla="*/ 319 w 531"/>
                <a:gd name="T115" fmla="*/ 160 h 532"/>
                <a:gd name="T116" fmla="*/ 283 w 531"/>
                <a:gd name="T117" fmla="*/ 146 h 532"/>
                <a:gd name="T118" fmla="*/ 196 w 531"/>
                <a:gd name="T119" fmla="*/ 247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1" h="532">
                  <a:moveTo>
                    <a:pt x="530" y="262"/>
                  </a:moveTo>
                  <a:lnTo>
                    <a:pt x="530" y="262"/>
                  </a:lnTo>
                  <a:lnTo>
                    <a:pt x="530" y="313"/>
                  </a:lnTo>
                  <a:lnTo>
                    <a:pt x="515" y="364"/>
                  </a:lnTo>
                  <a:lnTo>
                    <a:pt x="486" y="407"/>
                  </a:lnTo>
                  <a:lnTo>
                    <a:pt x="458" y="451"/>
                  </a:lnTo>
                  <a:lnTo>
                    <a:pt x="458" y="451"/>
                  </a:lnTo>
                  <a:lnTo>
                    <a:pt x="414" y="487"/>
                  </a:lnTo>
                  <a:lnTo>
                    <a:pt x="370" y="508"/>
                  </a:lnTo>
                  <a:lnTo>
                    <a:pt x="319" y="523"/>
                  </a:lnTo>
                  <a:lnTo>
                    <a:pt x="268" y="531"/>
                  </a:lnTo>
                  <a:lnTo>
                    <a:pt x="268" y="531"/>
                  </a:lnTo>
                  <a:lnTo>
                    <a:pt x="211" y="523"/>
                  </a:lnTo>
                  <a:lnTo>
                    <a:pt x="167" y="508"/>
                  </a:lnTo>
                  <a:lnTo>
                    <a:pt x="116" y="487"/>
                  </a:lnTo>
                  <a:lnTo>
                    <a:pt x="80" y="451"/>
                  </a:lnTo>
                  <a:lnTo>
                    <a:pt x="80" y="451"/>
                  </a:lnTo>
                  <a:lnTo>
                    <a:pt x="44" y="407"/>
                  </a:lnTo>
                  <a:lnTo>
                    <a:pt x="22" y="364"/>
                  </a:lnTo>
                  <a:lnTo>
                    <a:pt x="8" y="313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8" y="211"/>
                  </a:lnTo>
                  <a:lnTo>
                    <a:pt x="22" y="160"/>
                  </a:lnTo>
                  <a:lnTo>
                    <a:pt x="44" y="116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116" y="44"/>
                  </a:lnTo>
                  <a:lnTo>
                    <a:pt x="167" y="15"/>
                  </a:lnTo>
                  <a:lnTo>
                    <a:pt x="211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319" y="0"/>
                  </a:lnTo>
                  <a:lnTo>
                    <a:pt x="370" y="15"/>
                  </a:lnTo>
                  <a:lnTo>
                    <a:pt x="414" y="44"/>
                  </a:lnTo>
                  <a:lnTo>
                    <a:pt x="458" y="72"/>
                  </a:lnTo>
                  <a:lnTo>
                    <a:pt x="458" y="72"/>
                  </a:lnTo>
                  <a:lnTo>
                    <a:pt x="486" y="116"/>
                  </a:lnTo>
                  <a:lnTo>
                    <a:pt x="515" y="160"/>
                  </a:lnTo>
                  <a:lnTo>
                    <a:pt x="530" y="211"/>
                  </a:lnTo>
                  <a:lnTo>
                    <a:pt x="530" y="262"/>
                  </a:lnTo>
                  <a:close/>
                  <a:moveTo>
                    <a:pt x="494" y="262"/>
                  </a:moveTo>
                  <a:lnTo>
                    <a:pt x="494" y="262"/>
                  </a:lnTo>
                  <a:lnTo>
                    <a:pt x="494" y="218"/>
                  </a:lnTo>
                  <a:lnTo>
                    <a:pt x="479" y="174"/>
                  </a:lnTo>
                  <a:lnTo>
                    <a:pt x="458" y="138"/>
                  </a:lnTo>
                  <a:lnTo>
                    <a:pt x="428" y="102"/>
                  </a:lnTo>
                  <a:lnTo>
                    <a:pt x="428" y="102"/>
                  </a:lnTo>
                  <a:lnTo>
                    <a:pt x="392" y="72"/>
                  </a:lnTo>
                  <a:lnTo>
                    <a:pt x="356" y="51"/>
                  </a:lnTo>
                  <a:lnTo>
                    <a:pt x="312" y="36"/>
                  </a:lnTo>
                  <a:lnTo>
                    <a:pt x="268" y="36"/>
                  </a:lnTo>
                  <a:lnTo>
                    <a:pt x="268" y="36"/>
                  </a:lnTo>
                  <a:lnTo>
                    <a:pt x="218" y="36"/>
                  </a:lnTo>
                  <a:lnTo>
                    <a:pt x="182" y="51"/>
                  </a:lnTo>
                  <a:lnTo>
                    <a:pt x="138" y="72"/>
                  </a:lnTo>
                  <a:lnTo>
                    <a:pt x="102" y="102"/>
                  </a:lnTo>
                  <a:lnTo>
                    <a:pt x="102" y="102"/>
                  </a:lnTo>
                  <a:lnTo>
                    <a:pt x="73" y="138"/>
                  </a:lnTo>
                  <a:lnTo>
                    <a:pt x="51" y="174"/>
                  </a:lnTo>
                  <a:lnTo>
                    <a:pt x="44" y="218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44" y="305"/>
                  </a:lnTo>
                  <a:lnTo>
                    <a:pt x="51" y="349"/>
                  </a:lnTo>
                  <a:lnTo>
                    <a:pt x="73" y="392"/>
                  </a:lnTo>
                  <a:lnTo>
                    <a:pt x="102" y="421"/>
                  </a:lnTo>
                  <a:lnTo>
                    <a:pt x="102" y="421"/>
                  </a:lnTo>
                  <a:lnTo>
                    <a:pt x="138" y="451"/>
                  </a:lnTo>
                  <a:lnTo>
                    <a:pt x="182" y="472"/>
                  </a:lnTo>
                  <a:lnTo>
                    <a:pt x="218" y="487"/>
                  </a:lnTo>
                  <a:lnTo>
                    <a:pt x="268" y="494"/>
                  </a:lnTo>
                  <a:lnTo>
                    <a:pt x="268" y="494"/>
                  </a:lnTo>
                  <a:lnTo>
                    <a:pt x="312" y="487"/>
                  </a:lnTo>
                  <a:lnTo>
                    <a:pt x="356" y="472"/>
                  </a:lnTo>
                  <a:lnTo>
                    <a:pt x="392" y="451"/>
                  </a:lnTo>
                  <a:lnTo>
                    <a:pt x="428" y="421"/>
                  </a:lnTo>
                  <a:lnTo>
                    <a:pt x="428" y="421"/>
                  </a:lnTo>
                  <a:lnTo>
                    <a:pt x="458" y="392"/>
                  </a:lnTo>
                  <a:lnTo>
                    <a:pt x="479" y="349"/>
                  </a:lnTo>
                  <a:lnTo>
                    <a:pt x="494" y="305"/>
                  </a:lnTo>
                  <a:lnTo>
                    <a:pt x="494" y="262"/>
                  </a:lnTo>
                  <a:close/>
                  <a:moveTo>
                    <a:pt x="392" y="421"/>
                  </a:moveTo>
                  <a:lnTo>
                    <a:pt x="342" y="421"/>
                  </a:lnTo>
                  <a:lnTo>
                    <a:pt x="283" y="283"/>
                  </a:lnTo>
                  <a:lnTo>
                    <a:pt x="196" y="283"/>
                  </a:lnTo>
                  <a:lnTo>
                    <a:pt x="196" y="421"/>
                  </a:lnTo>
                  <a:lnTo>
                    <a:pt x="152" y="421"/>
                  </a:lnTo>
                  <a:lnTo>
                    <a:pt x="152" y="109"/>
                  </a:lnTo>
                  <a:lnTo>
                    <a:pt x="283" y="109"/>
                  </a:lnTo>
                  <a:lnTo>
                    <a:pt x="283" y="109"/>
                  </a:lnTo>
                  <a:lnTo>
                    <a:pt x="327" y="116"/>
                  </a:lnTo>
                  <a:lnTo>
                    <a:pt x="348" y="123"/>
                  </a:lnTo>
                  <a:lnTo>
                    <a:pt x="363" y="138"/>
                  </a:lnTo>
                  <a:lnTo>
                    <a:pt x="363" y="138"/>
                  </a:lnTo>
                  <a:lnTo>
                    <a:pt x="378" y="167"/>
                  </a:lnTo>
                  <a:lnTo>
                    <a:pt x="385" y="196"/>
                  </a:lnTo>
                  <a:lnTo>
                    <a:pt x="385" y="196"/>
                  </a:lnTo>
                  <a:lnTo>
                    <a:pt x="385" y="218"/>
                  </a:lnTo>
                  <a:lnTo>
                    <a:pt x="370" y="239"/>
                  </a:lnTo>
                  <a:lnTo>
                    <a:pt x="370" y="239"/>
                  </a:lnTo>
                  <a:lnTo>
                    <a:pt x="356" y="262"/>
                  </a:lnTo>
                  <a:lnTo>
                    <a:pt x="327" y="276"/>
                  </a:lnTo>
                  <a:lnTo>
                    <a:pt x="392" y="421"/>
                  </a:lnTo>
                  <a:close/>
                  <a:moveTo>
                    <a:pt x="196" y="247"/>
                  </a:moveTo>
                  <a:lnTo>
                    <a:pt x="276" y="247"/>
                  </a:lnTo>
                  <a:lnTo>
                    <a:pt x="276" y="247"/>
                  </a:lnTo>
                  <a:lnTo>
                    <a:pt x="305" y="247"/>
                  </a:lnTo>
                  <a:lnTo>
                    <a:pt x="327" y="233"/>
                  </a:lnTo>
                  <a:lnTo>
                    <a:pt x="327" y="233"/>
                  </a:lnTo>
                  <a:lnTo>
                    <a:pt x="334" y="218"/>
                  </a:lnTo>
                  <a:lnTo>
                    <a:pt x="342" y="196"/>
                  </a:lnTo>
                  <a:lnTo>
                    <a:pt x="342" y="196"/>
                  </a:lnTo>
                  <a:lnTo>
                    <a:pt x="334" y="174"/>
                  </a:lnTo>
                  <a:lnTo>
                    <a:pt x="319" y="160"/>
                  </a:lnTo>
                  <a:lnTo>
                    <a:pt x="319" y="160"/>
                  </a:lnTo>
                  <a:lnTo>
                    <a:pt x="305" y="152"/>
                  </a:lnTo>
                  <a:lnTo>
                    <a:pt x="283" y="146"/>
                  </a:lnTo>
                  <a:lnTo>
                    <a:pt x="196" y="146"/>
                  </a:lnTo>
                  <a:lnTo>
                    <a:pt x="196" y="24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155" name="Freeform 9"/>
            <p:cNvSpPr>
              <a:spLocks noChangeArrowheads="1"/>
            </p:cNvSpPr>
            <p:nvPr/>
          </p:nvSpPr>
          <p:spPr bwMode="gray">
            <a:xfrm>
              <a:off x="8504238" y="2857500"/>
              <a:ext cx="1392237" cy="1014413"/>
            </a:xfrm>
            <a:custGeom>
              <a:avLst/>
              <a:gdLst>
                <a:gd name="T0" fmla="*/ 3644 w 3869"/>
                <a:gd name="T1" fmla="*/ 1351 h 2819"/>
                <a:gd name="T2" fmla="*/ 3796 w 3869"/>
                <a:gd name="T3" fmla="*/ 1141 h 2819"/>
                <a:gd name="T4" fmla="*/ 3868 w 3869"/>
                <a:gd name="T5" fmla="*/ 887 h 2819"/>
                <a:gd name="T6" fmla="*/ 3868 w 3869"/>
                <a:gd name="T7" fmla="*/ 720 h 2819"/>
                <a:gd name="T8" fmla="*/ 3811 w 3869"/>
                <a:gd name="T9" fmla="*/ 487 h 2819"/>
                <a:gd name="T10" fmla="*/ 3687 w 3869"/>
                <a:gd name="T11" fmla="*/ 291 h 2819"/>
                <a:gd name="T12" fmla="*/ 3520 w 3869"/>
                <a:gd name="T13" fmla="*/ 138 h 2819"/>
                <a:gd name="T14" fmla="*/ 3310 w 3869"/>
                <a:gd name="T15" fmla="*/ 36 h 2819"/>
                <a:gd name="T16" fmla="*/ 3078 w 3869"/>
                <a:gd name="T17" fmla="*/ 0 h 2819"/>
                <a:gd name="T18" fmla="*/ 146 w 3869"/>
                <a:gd name="T19" fmla="*/ 146 h 2819"/>
                <a:gd name="T20" fmla="*/ 581 w 3869"/>
                <a:gd name="T21" fmla="*/ 531 h 2819"/>
                <a:gd name="T22" fmla="*/ 1002 w 3869"/>
                <a:gd name="T23" fmla="*/ 843 h 2819"/>
                <a:gd name="T24" fmla="*/ 1401 w 3869"/>
                <a:gd name="T25" fmla="*/ 1083 h 2819"/>
                <a:gd name="T26" fmla="*/ 2127 w 3869"/>
                <a:gd name="T27" fmla="*/ 1410 h 2819"/>
                <a:gd name="T28" fmla="*/ 1655 w 3869"/>
                <a:gd name="T29" fmla="*/ 1606 h 2819"/>
                <a:gd name="T30" fmla="*/ 1133 w 3869"/>
                <a:gd name="T31" fmla="*/ 1889 h 2819"/>
                <a:gd name="T32" fmla="*/ 719 w 3869"/>
                <a:gd name="T33" fmla="*/ 2180 h 2819"/>
                <a:gd name="T34" fmla="*/ 290 w 3869"/>
                <a:gd name="T35" fmla="*/ 2535 h 2819"/>
                <a:gd name="T36" fmla="*/ 3078 w 3869"/>
                <a:gd name="T37" fmla="*/ 2818 h 2819"/>
                <a:gd name="T38" fmla="*/ 3237 w 3869"/>
                <a:gd name="T39" fmla="*/ 2803 h 2819"/>
                <a:gd name="T40" fmla="*/ 3455 w 3869"/>
                <a:gd name="T41" fmla="*/ 2723 h 2819"/>
                <a:gd name="T42" fmla="*/ 3636 w 3869"/>
                <a:gd name="T43" fmla="*/ 2585 h 2819"/>
                <a:gd name="T44" fmla="*/ 3775 w 3869"/>
                <a:gd name="T45" fmla="*/ 2404 h 2819"/>
                <a:gd name="T46" fmla="*/ 3854 w 3869"/>
                <a:gd name="T47" fmla="*/ 2187 h 2819"/>
                <a:gd name="T48" fmla="*/ 3868 w 3869"/>
                <a:gd name="T49" fmla="*/ 2027 h 2819"/>
                <a:gd name="T50" fmla="*/ 3825 w 3869"/>
                <a:gd name="T51" fmla="*/ 1758 h 2819"/>
                <a:gd name="T52" fmla="*/ 3701 w 3869"/>
                <a:gd name="T53" fmla="*/ 1533 h 2819"/>
                <a:gd name="T54" fmla="*/ 3034 w 3869"/>
                <a:gd name="T55" fmla="*/ 2390 h 2819"/>
                <a:gd name="T56" fmla="*/ 1452 w 3869"/>
                <a:gd name="T57" fmla="*/ 2216 h 2819"/>
                <a:gd name="T58" fmla="*/ 2062 w 3869"/>
                <a:gd name="T59" fmla="*/ 1889 h 2819"/>
                <a:gd name="T60" fmla="*/ 2402 w 3869"/>
                <a:gd name="T61" fmla="*/ 1758 h 2819"/>
                <a:gd name="T62" fmla="*/ 2729 w 3869"/>
                <a:gd name="T63" fmla="*/ 1685 h 2819"/>
                <a:gd name="T64" fmla="*/ 3034 w 3869"/>
                <a:gd name="T65" fmla="*/ 1657 h 2819"/>
                <a:gd name="T66" fmla="*/ 3179 w 3869"/>
                <a:gd name="T67" fmla="*/ 1685 h 2819"/>
                <a:gd name="T68" fmla="*/ 3339 w 3869"/>
                <a:gd name="T69" fmla="*/ 1824 h 2819"/>
                <a:gd name="T70" fmla="*/ 3404 w 3869"/>
                <a:gd name="T71" fmla="*/ 2027 h 2819"/>
                <a:gd name="T72" fmla="*/ 3376 w 3869"/>
                <a:gd name="T73" fmla="*/ 2165 h 2819"/>
                <a:gd name="T74" fmla="*/ 3237 w 3869"/>
                <a:gd name="T75" fmla="*/ 2325 h 2819"/>
                <a:gd name="T76" fmla="*/ 3034 w 3869"/>
                <a:gd name="T77" fmla="*/ 2390 h 2819"/>
                <a:gd name="T78" fmla="*/ 2940 w 3869"/>
                <a:gd name="T79" fmla="*/ 1162 h 2819"/>
                <a:gd name="T80" fmla="*/ 2620 w 3869"/>
                <a:gd name="T81" fmla="*/ 1119 h 2819"/>
                <a:gd name="T82" fmla="*/ 2294 w 3869"/>
                <a:gd name="T83" fmla="*/ 1025 h 2819"/>
                <a:gd name="T84" fmla="*/ 1946 w 3869"/>
                <a:gd name="T85" fmla="*/ 879 h 2819"/>
                <a:gd name="T86" fmla="*/ 1198 w 3869"/>
                <a:gd name="T87" fmla="*/ 436 h 2819"/>
                <a:gd name="T88" fmla="*/ 3114 w 3869"/>
                <a:gd name="T89" fmla="*/ 443 h 2819"/>
                <a:gd name="T90" fmla="*/ 3295 w 3869"/>
                <a:gd name="T91" fmla="*/ 538 h 2819"/>
                <a:gd name="T92" fmla="*/ 3397 w 3869"/>
                <a:gd name="T93" fmla="*/ 726 h 2819"/>
                <a:gd name="T94" fmla="*/ 3397 w 3869"/>
                <a:gd name="T95" fmla="*/ 872 h 2819"/>
                <a:gd name="T96" fmla="*/ 3295 w 3869"/>
                <a:gd name="T97" fmla="*/ 1054 h 2819"/>
                <a:gd name="T98" fmla="*/ 3114 w 3869"/>
                <a:gd name="T99" fmla="*/ 1155 h 2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69" h="2819">
                  <a:moveTo>
                    <a:pt x="3585" y="1410"/>
                  </a:moveTo>
                  <a:lnTo>
                    <a:pt x="3585" y="1410"/>
                  </a:lnTo>
                  <a:lnTo>
                    <a:pt x="3644" y="1351"/>
                  </a:lnTo>
                  <a:lnTo>
                    <a:pt x="3701" y="1286"/>
                  </a:lnTo>
                  <a:lnTo>
                    <a:pt x="3752" y="1221"/>
                  </a:lnTo>
                  <a:lnTo>
                    <a:pt x="3796" y="1141"/>
                  </a:lnTo>
                  <a:lnTo>
                    <a:pt x="3825" y="1061"/>
                  </a:lnTo>
                  <a:lnTo>
                    <a:pt x="3854" y="974"/>
                  </a:lnTo>
                  <a:lnTo>
                    <a:pt x="3868" y="887"/>
                  </a:lnTo>
                  <a:lnTo>
                    <a:pt x="3868" y="800"/>
                  </a:lnTo>
                  <a:lnTo>
                    <a:pt x="3868" y="800"/>
                  </a:lnTo>
                  <a:lnTo>
                    <a:pt x="3868" y="720"/>
                  </a:lnTo>
                  <a:lnTo>
                    <a:pt x="3854" y="639"/>
                  </a:lnTo>
                  <a:lnTo>
                    <a:pt x="3840" y="559"/>
                  </a:lnTo>
                  <a:lnTo>
                    <a:pt x="3811" y="487"/>
                  </a:lnTo>
                  <a:lnTo>
                    <a:pt x="3775" y="422"/>
                  </a:lnTo>
                  <a:lnTo>
                    <a:pt x="3738" y="349"/>
                  </a:lnTo>
                  <a:lnTo>
                    <a:pt x="3687" y="291"/>
                  </a:lnTo>
                  <a:lnTo>
                    <a:pt x="3636" y="233"/>
                  </a:lnTo>
                  <a:lnTo>
                    <a:pt x="3585" y="182"/>
                  </a:lnTo>
                  <a:lnTo>
                    <a:pt x="3520" y="138"/>
                  </a:lnTo>
                  <a:lnTo>
                    <a:pt x="3455" y="95"/>
                  </a:lnTo>
                  <a:lnTo>
                    <a:pt x="3390" y="66"/>
                  </a:lnTo>
                  <a:lnTo>
                    <a:pt x="3310" y="36"/>
                  </a:lnTo>
                  <a:lnTo>
                    <a:pt x="3237" y="15"/>
                  </a:lnTo>
                  <a:lnTo>
                    <a:pt x="3158" y="7"/>
                  </a:lnTo>
                  <a:lnTo>
                    <a:pt x="307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6" y="146"/>
                  </a:lnTo>
                  <a:lnTo>
                    <a:pt x="290" y="284"/>
                  </a:lnTo>
                  <a:lnTo>
                    <a:pt x="436" y="407"/>
                  </a:lnTo>
                  <a:lnTo>
                    <a:pt x="581" y="531"/>
                  </a:lnTo>
                  <a:lnTo>
                    <a:pt x="719" y="639"/>
                  </a:lnTo>
                  <a:lnTo>
                    <a:pt x="864" y="741"/>
                  </a:lnTo>
                  <a:lnTo>
                    <a:pt x="1002" y="843"/>
                  </a:lnTo>
                  <a:lnTo>
                    <a:pt x="1133" y="930"/>
                  </a:lnTo>
                  <a:lnTo>
                    <a:pt x="1270" y="1010"/>
                  </a:lnTo>
                  <a:lnTo>
                    <a:pt x="1401" y="1083"/>
                  </a:lnTo>
                  <a:lnTo>
                    <a:pt x="1655" y="1221"/>
                  </a:lnTo>
                  <a:lnTo>
                    <a:pt x="1895" y="1323"/>
                  </a:lnTo>
                  <a:lnTo>
                    <a:pt x="2127" y="1410"/>
                  </a:lnTo>
                  <a:lnTo>
                    <a:pt x="2127" y="1410"/>
                  </a:lnTo>
                  <a:lnTo>
                    <a:pt x="1895" y="1497"/>
                  </a:lnTo>
                  <a:lnTo>
                    <a:pt x="1655" y="1606"/>
                  </a:lnTo>
                  <a:lnTo>
                    <a:pt x="1401" y="1736"/>
                  </a:lnTo>
                  <a:lnTo>
                    <a:pt x="1270" y="1809"/>
                  </a:lnTo>
                  <a:lnTo>
                    <a:pt x="1133" y="1889"/>
                  </a:lnTo>
                  <a:lnTo>
                    <a:pt x="1002" y="1983"/>
                  </a:lnTo>
                  <a:lnTo>
                    <a:pt x="864" y="2078"/>
                  </a:lnTo>
                  <a:lnTo>
                    <a:pt x="719" y="2180"/>
                  </a:lnTo>
                  <a:lnTo>
                    <a:pt x="581" y="2288"/>
                  </a:lnTo>
                  <a:lnTo>
                    <a:pt x="436" y="2412"/>
                  </a:lnTo>
                  <a:lnTo>
                    <a:pt x="290" y="2535"/>
                  </a:lnTo>
                  <a:lnTo>
                    <a:pt x="146" y="2672"/>
                  </a:lnTo>
                  <a:lnTo>
                    <a:pt x="0" y="2818"/>
                  </a:lnTo>
                  <a:lnTo>
                    <a:pt x="3078" y="2818"/>
                  </a:lnTo>
                  <a:lnTo>
                    <a:pt x="3078" y="2818"/>
                  </a:lnTo>
                  <a:lnTo>
                    <a:pt x="3158" y="2818"/>
                  </a:lnTo>
                  <a:lnTo>
                    <a:pt x="3237" y="2803"/>
                  </a:lnTo>
                  <a:lnTo>
                    <a:pt x="3310" y="2782"/>
                  </a:lnTo>
                  <a:lnTo>
                    <a:pt x="3390" y="2760"/>
                  </a:lnTo>
                  <a:lnTo>
                    <a:pt x="3455" y="2723"/>
                  </a:lnTo>
                  <a:lnTo>
                    <a:pt x="3520" y="2680"/>
                  </a:lnTo>
                  <a:lnTo>
                    <a:pt x="3585" y="2636"/>
                  </a:lnTo>
                  <a:lnTo>
                    <a:pt x="3636" y="2585"/>
                  </a:lnTo>
                  <a:lnTo>
                    <a:pt x="3687" y="2529"/>
                  </a:lnTo>
                  <a:lnTo>
                    <a:pt x="3738" y="2470"/>
                  </a:lnTo>
                  <a:lnTo>
                    <a:pt x="3775" y="2404"/>
                  </a:lnTo>
                  <a:lnTo>
                    <a:pt x="3811" y="2332"/>
                  </a:lnTo>
                  <a:lnTo>
                    <a:pt x="3840" y="2260"/>
                  </a:lnTo>
                  <a:lnTo>
                    <a:pt x="3854" y="2187"/>
                  </a:lnTo>
                  <a:lnTo>
                    <a:pt x="3868" y="2107"/>
                  </a:lnTo>
                  <a:lnTo>
                    <a:pt x="3868" y="2027"/>
                  </a:lnTo>
                  <a:lnTo>
                    <a:pt x="3868" y="2027"/>
                  </a:lnTo>
                  <a:lnTo>
                    <a:pt x="3868" y="1932"/>
                  </a:lnTo>
                  <a:lnTo>
                    <a:pt x="3854" y="1845"/>
                  </a:lnTo>
                  <a:lnTo>
                    <a:pt x="3825" y="1758"/>
                  </a:lnTo>
                  <a:lnTo>
                    <a:pt x="3796" y="1678"/>
                  </a:lnTo>
                  <a:lnTo>
                    <a:pt x="3752" y="1606"/>
                  </a:lnTo>
                  <a:lnTo>
                    <a:pt x="3701" y="1533"/>
                  </a:lnTo>
                  <a:lnTo>
                    <a:pt x="3644" y="1467"/>
                  </a:lnTo>
                  <a:lnTo>
                    <a:pt x="3585" y="1410"/>
                  </a:lnTo>
                  <a:close/>
                  <a:moveTo>
                    <a:pt x="3034" y="2390"/>
                  </a:moveTo>
                  <a:lnTo>
                    <a:pt x="1198" y="2390"/>
                  </a:lnTo>
                  <a:lnTo>
                    <a:pt x="1198" y="2390"/>
                  </a:lnTo>
                  <a:lnTo>
                    <a:pt x="1452" y="2216"/>
                  </a:lnTo>
                  <a:lnTo>
                    <a:pt x="1706" y="2070"/>
                  </a:lnTo>
                  <a:lnTo>
                    <a:pt x="1946" y="1940"/>
                  </a:lnTo>
                  <a:lnTo>
                    <a:pt x="2062" y="1889"/>
                  </a:lnTo>
                  <a:lnTo>
                    <a:pt x="2178" y="1838"/>
                  </a:lnTo>
                  <a:lnTo>
                    <a:pt x="2294" y="1795"/>
                  </a:lnTo>
                  <a:lnTo>
                    <a:pt x="2402" y="1758"/>
                  </a:lnTo>
                  <a:lnTo>
                    <a:pt x="2512" y="1729"/>
                  </a:lnTo>
                  <a:lnTo>
                    <a:pt x="2620" y="1708"/>
                  </a:lnTo>
                  <a:lnTo>
                    <a:pt x="2729" y="1685"/>
                  </a:lnTo>
                  <a:lnTo>
                    <a:pt x="2831" y="1671"/>
                  </a:lnTo>
                  <a:lnTo>
                    <a:pt x="2940" y="1664"/>
                  </a:lnTo>
                  <a:lnTo>
                    <a:pt x="3034" y="1657"/>
                  </a:lnTo>
                  <a:lnTo>
                    <a:pt x="3034" y="1657"/>
                  </a:lnTo>
                  <a:lnTo>
                    <a:pt x="3114" y="1664"/>
                  </a:lnTo>
                  <a:lnTo>
                    <a:pt x="3179" y="1685"/>
                  </a:lnTo>
                  <a:lnTo>
                    <a:pt x="3237" y="1722"/>
                  </a:lnTo>
                  <a:lnTo>
                    <a:pt x="3295" y="1765"/>
                  </a:lnTo>
                  <a:lnTo>
                    <a:pt x="3339" y="1824"/>
                  </a:lnTo>
                  <a:lnTo>
                    <a:pt x="3376" y="1882"/>
                  </a:lnTo>
                  <a:lnTo>
                    <a:pt x="3397" y="1954"/>
                  </a:lnTo>
                  <a:lnTo>
                    <a:pt x="3404" y="2027"/>
                  </a:lnTo>
                  <a:lnTo>
                    <a:pt x="3404" y="2027"/>
                  </a:lnTo>
                  <a:lnTo>
                    <a:pt x="3397" y="2100"/>
                  </a:lnTo>
                  <a:lnTo>
                    <a:pt x="3376" y="2165"/>
                  </a:lnTo>
                  <a:lnTo>
                    <a:pt x="3339" y="2231"/>
                  </a:lnTo>
                  <a:lnTo>
                    <a:pt x="3295" y="2281"/>
                  </a:lnTo>
                  <a:lnTo>
                    <a:pt x="3237" y="2325"/>
                  </a:lnTo>
                  <a:lnTo>
                    <a:pt x="3179" y="2361"/>
                  </a:lnTo>
                  <a:lnTo>
                    <a:pt x="3114" y="2383"/>
                  </a:lnTo>
                  <a:lnTo>
                    <a:pt x="3034" y="2390"/>
                  </a:lnTo>
                  <a:close/>
                  <a:moveTo>
                    <a:pt x="3034" y="1162"/>
                  </a:moveTo>
                  <a:lnTo>
                    <a:pt x="3034" y="1162"/>
                  </a:lnTo>
                  <a:lnTo>
                    <a:pt x="2940" y="1162"/>
                  </a:lnTo>
                  <a:lnTo>
                    <a:pt x="2831" y="1148"/>
                  </a:lnTo>
                  <a:lnTo>
                    <a:pt x="2729" y="1134"/>
                  </a:lnTo>
                  <a:lnTo>
                    <a:pt x="2620" y="1119"/>
                  </a:lnTo>
                  <a:lnTo>
                    <a:pt x="2512" y="1090"/>
                  </a:lnTo>
                  <a:lnTo>
                    <a:pt x="2402" y="1061"/>
                  </a:lnTo>
                  <a:lnTo>
                    <a:pt x="2294" y="1025"/>
                  </a:lnTo>
                  <a:lnTo>
                    <a:pt x="2178" y="981"/>
                  </a:lnTo>
                  <a:lnTo>
                    <a:pt x="2062" y="930"/>
                  </a:lnTo>
                  <a:lnTo>
                    <a:pt x="1946" y="879"/>
                  </a:lnTo>
                  <a:lnTo>
                    <a:pt x="1706" y="756"/>
                  </a:lnTo>
                  <a:lnTo>
                    <a:pt x="1452" y="603"/>
                  </a:lnTo>
                  <a:lnTo>
                    <a:pt x="1198" y="436"/>
                  </a:lnTo>
                  <a:lnTo>
                    <a:pt x="3034" y="436"/>
                  </a:lnTo>
                  <a:lnTo>
                    <a:pt x="3034" y="436"/>
                  </a:lnTo>
                  <a:lnTo>
                    <a:pt x="3114" y="443"/>
                  </a:lnTo>
                  <a:lnTo>
                    <a:pt x="3179" y="458"/>
                  </a:lnTo>
                  <a:lnTo>
                    <a:pt x="3237" y="494"/>
                  </a:lnTo>
                  <a:lnTo>
                    <a:pt x="3295" y="538"/>
                  </a:lnTo>
                  <a:lnTo>
                    <a:pt x="3339" y="596"/>
                  </a:lnTo>
                  <a:lnTo>
                    <a:pt x="3376" y="654"/>
                  </a:lnTo>
                  <a:lnTo>
                    <a:pt x="3397" y="726"/>
                  </a:lnTo>
                  <a:lnTo>
                    <a:pt x="3404" y="800"/>
                  </a:lnTo>
                  <a:lnTo>
                    <a:pt x="3404" y="800"/>
                  </a:lnTo>
                  <a:lnTo>
                    <a:pt x="3397" y="872"/>
                  </a:lnTo>
                  <a:lnTo>
                    <a:pt x="3376" y="938"/>
                  </a:lnTo>
                  <a:lnTo>
                    <a:pt x="3339" y="1003"/>
                  </a:lnTo>
                  <a:lnTo>
                    <a:pt x="3295" y="1054"/>
                  </a:lnTo>
                  <a:lnTo>
                    <a:pt x="3237" y="1097"/>
                  </a:lnTo>
                  <a:lnTo>
                    <a:pt x="3179" y="1134"/>
                  </a:lnTo>
                  <a:lnTo>
                    <a:pt x="3114" y="1155"/>
                  </a:lnTo>
                  <a:lnTo>
                    <a:pt x="3034" y="116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83" y="1678428"/>
            <a:ext cx="10302240" cy="678728"/>
          </a:xfrm>
        </p:spPr>
        <p:txBody>
          <a:bodyPr anchor="b" anchorCtr="0"/>
          <a:lstStyle>
            <a:lvl1pPr>
              <a:lnSpc>
                <a:spcPct val="80000"/>
              </a:lnSpc>
              <a:defRPr sz="4533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3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76370" y="6498052"/>
            <a:ext cx="4826319" cy="182880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Font typeface="Arial" panose="020B0604020202020204" pitchFamily="34" charset="0"/>
              <a:buChar char="‪"/>
              <a:defRPr sz="933" cap="all">
                <a:solidFill>
                  <a:srgbClr val="FFFFFF">
                    <a:alpha val="60000"/>
                  </a:srgbClr>
                </a:solidFill>
              </a:defRPr>
            </a:lvl1pPr>
            <a:lvl2pPr marL="230689" indent="0" algn="l">
              <a:buNone/>
              <a:defRPr sz="800">
                <a:solidFill>
                  <a:srgbClr val="FFFFFF"/>
                </a:solidFill>
              </a:defRPr>
            </a:lvl2pPr>
            <a:lvl3pPr marL="461375" indent="0" algn="l">
              <a:buNone/>
              <a:defRPr sz="800">
                <a:solidFill>
                  <a:srgbClr val="FFFFFF"/>
                </a:solidFill>
              </a:defRPr>
            </a:lvl3pPr>
            <a:lvl4pPr marL="683602" indent="0" algn="l">
              <a:buNone/>
              <a:defRPr sz="800">
                <a:solidFill>
                  <a:srgbClr val="FFFFFF"/>
                </a:solidFill>
              </a:defRPr>
            </a:lvl4pPr>
            <a:lvl5pPr marL="914286" indent="0" algn="l">
              <a:buNone/>
              <a:defRPr sz="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499344" y="6541471"/>
            <a:ext cx="5320861" cy="137980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marL="0" marR="0" indent="0" algn="r" defTabSz="12189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33" cap="none" spc="-27" baseline="0">
                <a:solidFill>
                  <a:schemeClr val="bg1">
                    <a:alpha val="75000"/>
                  </a:schemeClr>
                </a:solidFill>
                <a:latin typeface="Dual 400" panose="02000603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16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892798" y="6526317"/>
            <a:ext cx="342401" cy="155233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r">
              <a:defRPr sz="933" spc="53" baseline="0">
                <a:solidFill>
                  <a:schemeClr val="bg1">
                    <a:alpha val="75000"/>
                  </a:schemeClr>
                </a:solidFill>
                <a:latin typeface="Dual 400" panose="02000603000000020004" pitchFamily="2" charset="0"/>
              </a:defRPr>
            </a:lvl1pPr>
          </a:lstStyle>
          <a:p>
            <a:fld id="{E4E314E7-F96A-445D-8A59-2537CBDE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54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829053" y="2621489"/>
            <a:ext cx="10411968" cy="3241777"/>
          </a:xfrm>
        </p:spPr>
        <p:txBody>
          <a:bodyPr>
            <a:normAutofit/>
          </a:bodyPr>
          <a:lstStyle>
            <a:lvl1pPr marL="302644" indent="-302644">
              <a:spcBef>
                <a:spcPts val="933"/>
              </a:spcBef>
              <a:buClr>
                <a:schemeClr val="bg1"/>
              </a:buClr>
              <a:buSzPct val="80000"/>
              <a:defRPr sz="2933">
                <a:solidFill>
                  <a:schemeClr val="bg1"/>
                </a:solidFill>
              </a:defRPr>
            </a:lvl1pPr>
            <a:lvl2pPr>
              <a:spcBef>
                <a:spcPts val="933"/>
              </a:spcBef>
              <a:buClr>
                <a:schemeClr val="bg1"/>
              </a:buClr>
              <a:buSzPct val="80000"/>
              <a:defRPr sz="2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80000"/>
              <a:defRPr sz="2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80000"/>
              <a:defRPr sz="2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80000"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grpSp>
        <p:nvGrpSpPr>
          <p:cNvPr id="146" name="Group 145"/>
          <p:cNvGrpSpPr/>
          <p:nvPr/>
        </p:nvGrpSpPr>
        <p:grpSpPr bwMode="gray">
          <a:xfrm>
            <a:off x="10020630" y="549297"/>
            <a:ext cx="1717225" cy="329976"/>
            <a:chOff x="12700" y="2816225"/>
            <a:chExt cx="10079038" cy="1936750"/>
          </a:xfrm>
          <a:solidFill>
            <a:schemeClr val="bg1"/>
          </a:solidFill>
        </p:grpSpPr>
        <p:sp>
          <p:nvSpPr>
            <p:cNvPr id="147" name="Freeform 1"/>
            <p:cNvSpPr>
              <a:spLocks noChangeArrowheads="1"/>
            </p:cNvSpPr>
            <p:nvPr/>
          </p:nvSpPr>
          <p:spPr bwMode="gray">
            <a:xfrm>
              <a:off x="12700" y="3257550"/>
              <a:ext cx="1096963" cy="1473200"/>
            </a:xfrm>
            <a:custGeom>
              <a:avLst/>
              <a:gdLst>
                <a:gd name="T0" fmla="*/ 1589 w 3049"/>
                <a:gd name="T1" fmla="*/ 0 h 4091"/>
                <a:gd name="T2" fmla="*/ 1996 w 3049"/>
                <a:gd name="T3" fmla="*/ 23 h 4091"/>
                <a:gd name="T4" fmla="*/ 2294 w 3049"/>
                <a:gd name="T5" fmla="*/ 95 h 4091"/>
                <a:gd name="T6" fmla="*/ 2503 w 3049"/>
                <a:gd name="T7" fmla="*/ 212 h 4091"/>
                <a:gd name="T8" fmla="*/ 2693 w 3049"/>
                <a:gd name="T9" fmla="*/ 393 h 4091"/>
                <a:gd name="T10" fmla="*/ 2809 w 3049"/>
                <a:gd name="T11" fmla="*/ 567 h 4091"/>
                <a:gd name="T12" fmla="*/ 2896 w 3049"/>
                <a:gd name="T13" fmla="*/ 821 h 4091"/>
                <a:gd name="T14" fmla="*/ 2917 w 3049"/>
                <a:gd name="T15" fmla="*/ 1061 h 4091"/>
                <a:gd name="T16" fmla="*/ 2910 w 3049"/>
                <a:gd name="T17" fmla="*/ 1228 h 4091"/>
                <a:gd name="T18" fmla="*/ 2860 w 3049"/>
                <a:gd name="T19" fmla="*/ 1424 h 4091"/>
                <a:gd name="T20" fmla="*/ 2736 w 3049"/>
                <a:gd name="T21" fmla="*/ 1641 h 4091"/>
                <a:gd name="T22" fmla="*/ 2518 w 3049"/>
                <a:gd name="T23" fmla="*/ 1838 h 4091"/>
                <a:gd name="T24" fmla="*/ 2178 w 3049"/>
                <a:gd name="T25" fmla="*/ 1976 h 4091"/>
                <a:gd name="T26" fmla="*/ 2395 w 3049"/>
                <a:gd name="T27" fmla="*/ 2026 h 4091"/>
                <a:gd name="T28" fmla="*/ 2649 w 3049"/>
                <a:gd name="T29" fmla="*/ 2157 h 4091"/>
                <a:gd name="T30" fmla="*/ 2816 w 3049"/>
                <a:gd name="T31" fmla="*/ 2303 h 4091"/>
                <a:gd name="T32" fmla="*/ 2976 w 3049"/>
                <a:gd name="T33" fmla="*/ 2564 h 4091"/>
                <a:gd name="T34" fmla="*/ 3041 w 3049"/>
                <a:gd name="T35" fmla="*/ 2826 h 4091"/>
                <a:gd name="T36" fmla="*/ 3048 w 3049"/>
                <a:gd name="T37" fmla="*/ 2970 h 4091"/>
                <a:gd name="T38" fmla="*/ 3005 w 3049"/>
                <a:gd name="T39" fmla="*/ 3313 h 4091"/>
                <a:gd name="T40" fmla="*/ 2860 w 3049"/>
                <a:gd name="T41" fmla="*/ 3624 h 4091"/>
                <a:gd name="T42" fmla="*/ 2722 w 3049"/>
                <a:gd name="T43" fmla="*/ 3791 h 4091"/>
                <a:gd name="T44" fmla="*/ 2366 w 3049"/>
                <a:gd name="T45" fmla="*/ 4003 h 4091"/>
                <a:gd name="T46" fmla="*/ 2017 w 3049"/>
                <a:gd name="T47" fmla="*/ 4083 h 4091"/>
                <a:gd name="T48" fmla="*/ 0 w 3049"/>
                <a:gd name="T49" fmla="*/ 4090 h 4091"/>
                <a:gd name="T50" fmla="*/ 1597 w 3049"/>
                <a:gd name="T51" fmla="*/ 1722 h 4091"/>
                <a:gd name="T52" fmla="*/ 1728 w 3049"/>
                <a:gd name="T53" fmla="*/ 1714 h 4091"/>
                <a:gd name="T54" fmla="*/ 1894 w 3049"/>
                <a:gd name="T55" fmla="*/ 1656 h 4091"/>
                <a:gd name="T56" fmla="*/ 2025 w 3049"/>
                <a:gd name="T57" fmla="*/ 1561 h 4091"/>
                <a:gd name="T58" fmla="*/ 2127 w 3049"/>
                <a:gd name="T59" fmla="*/ 1424 h 4091"/>
                <a:gd name="T60" fmla="*/ 2178 w 3049"/>
                <a:gd name="T61" fmla="*/ 1257 h 4091"/>
                <a:gd name="T62" fmla="*/ 2192 w 3049"/>
                <a:gd name="T63" fmla="*/ 1126 h 4091"/>
                <a:gd name="T64" fmla="*/ 2148 w 3049"/>
                <a:gd name="T65" fmla="*/ 902 h 4091"/>
                <a:gd name="T66" fmla="*/ 2039 w 3049"/>
                <a:gd name="T67" fmla="*/ 741 h 4091"/>
                <a:gd name="T68" fmla="*/ 1894 w 3049"/>
                <a:gd name="T69" fmla="*/ 647 h 4091"/>
                <a:gd name="T70" fmla="*/ 1654 w 3049"/>
                <a:gd name="T71" fmla="*/ 589 h 4091"/>
                <a:gd name="T72" fmla="*/ 697 w 3049"/>
                <a:gd name="T73" fmla="*/ 1722 h 4091"/>
                <a:gd name="T74" fmla="*/ 1654 w 3049"/>
                <a:gd name="T75" fmla="*/ 3480 h 4091"/>
                <a:gd name="T76" fmla="*/ 1851 w 3049"/>
                <a:gd name="T77" fmla="*/ 3457 h 4091"/>
                <a:gd name="T78" fmla="*/ 2025 w 3049"/>
                <a:gd name="T79" fmla="*/ 3392 h 4091"/>
                <a:gd name="T80" fmla="*/ 2163 w 3049"/>
                <a:gd name="T81" fmla="*/ 3283 h 4091"/>
                <a:gd name="T82" fmla="*/ 2250 w 3049"/>
                <a:gd name="T83" fmla="*/ 3138 h 4091"/>
                <a:gd name="T84" fmla="*/ 2300 w 3049"/>
                <a:gd name="T85" fmla="*/ 2956 h 4091"/>
                <a:gd name="T86" fmla="*/ 2300 w 3049"/>
                <a:gd name="T87" fmla="*/ 2826 h 4091"/>
                <a:gd name="T88" fmla="*/ 2258 w 3049"/>
                <a:gd name="T89" fmla="*/ 2659 h 4091"/>
                <a:gd name="T90" fmla="*/ 2170 w 3049"/>
                <a:gd name="T91" fmla="*/ 2513 h 4091"/>
                <a:gd name="T92" fmla="*/ 2032 w 3049"/>
                <a:gd name="T93" fmla="*/ 2405 h 4091"/>
                <a:gd name="T94" fmla="*/ 1865 w 3049"/>
                <a:gd name="T95" fmla="*/ 2331 h 4091"/>
                <a:gd name="T96" fmla="*/ 1654 w 3049"/>
                <a:gd name="T97" fmla="*/ 230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49" h="4091">
                  <a:moveTo>
                    <a:pt x="0" y="0"/>
                  </a:moveTo>
                  <a:lnTo>
                    <a:pt x="1589" y="0"/>
                  </a:lnTo>
                  <a:lnTo>
                    <a:pt x="1589" y="0"/>
                  </a:lnTo>
                  <a:lnTo>
                    <a:pt x="1720" y="0"/>
                  </a:lnTo>
                  <a:lnTo>
                    <a:pt x="1851" y="8"/>
                  </a:lnTo>
                  <a:lnTo>
                    <a:pt x="1996" y="23"/>
                  </a:lnTo>
                  <a:lnTo>
                    <a:pt x="2141" y="44"/>
                  </a:lnTo>
                  <a:lnTo>
                    <a:pt x="2220" y="66"/>
                  </a:lnTo>
                  <a:lnTo>
                    <a:pt x="2294" y="95"/>
                  </a:lnTo>
                  <a:lnTo>
                    <a:pt x="2366" y="125"/>
                  </a:lnTo>
                  <a:lnTo>
                    <a:pt x="2431" y="168"/>
                  </a:lnTo>
                  <a:lnTo>
                    <a:pt x="2503" y="212"/>
                  </a:lnTo>
                  <a:lnTo>
                    <a:pt x="2569" y="262"/>
                  </a:lnTo>
                  <a:lnTo>
                    <a:pt x="2634" y="320"/>
                  </a:lnTo>
                  <a:lnTo>
                    <a:pt x="2693" y="393"/>
                  </a:lnTo>
                  <a:lnTo>
                    <a:pt x="2693" y="393"/>
                  </a:lnTo>
                  <a:lnTo>
                    <a:pt x="2758" y="480"/>
                  </a:lnTo>
                  <a:lnTo>
                    <a:pt x="2809" y="567"/>
                  </a:lnTo>
                  <a:lnTo>
                    <a:pt x="2845" y="654"/>
                  </a:lnTo>
                  <a:lnTo>
                    <a:pt x="2874" y="741"/>
                  </a:lnTo>
                  <a:lnTo>
                    <a:pt x="2896" y="821"/>
                  </a:lnTo>
                  <a:lnTo>
                    <a:pt x="2910" y="908"/>
                  </a:lnTo>
                  <a:lnTo>
                    <a:pt x="2917" y="989"/>
                  </a:lnTo>
                  <a:lnTo>
                    <a:pt x="2917" y="1061"/>
                  </a:lnTo>
                  <a:lnTo>
                    <a:pt x="2917" y="1061"/>
                  </a:lnTo>
                  <a:lnTo>
                    <a:pt x="2917" y="1126"/>
                  </a:lnTo>
                  <a:lnTo>
                    <a:pt x="2910" y="1228"/>
                  </a:lnTo>
                  <a:lnTo>
                    <a:pt x="2896" y="1293"/>
                  </a:lnTo>
                  <a:lnTo>
                    <a:pt x="2881" y="1359"/>
                  </a:lnTo>
                  <a:lnTo>
                    <a:pt x="2860" y="1424"/>
                  </a:lnTo>
                  <a:lnTo>
                    <a:pt x="2824" y="1496"/>
                  </a:lnTo>
                  <a:lnTo>
                    <a:pt x="2787" y="1569"/>
                  </a:lnTo>
                  <a:lnTo>
                    <a:pt x="2736" y="1641"/>
                  </a:lnTo>
                  <a:lnTo>
                    <a:pt x="2678" y="1707"/>
                  </a:lnTo>
                  <a:lnTo>
                    <a:pt x="2606" y="1772"/>
                  </a:lnTo>
                  <a:lnTo>
                    <a:pt x="2518" y="1838"/>
                  </a:lnTo>
                  <a:lnTo>
                    <a:pt x="2424" y="1889"/>
                  </a:lnTo>
                  <a:lnTo>
                    <a:pt x="2308" y="1939"/>
                  </a:lnTo>
                  <a:lnTo>
                    <a:pt x="2178" y="1976"/>
                  </a:lnTo>
                  <a:lnTo>
                    <a:pt x="2178" y="1976"/>
                  </a:lnTo>
                  <a:lnTo>
                    <a:pt x="2315" y="2005"/>
                  </a:lnTo>
                  <a:lnTo>
                    <a:pt x="2395" y="2026"/>
                  </a:lnTo>
                  <a:lnTo>
                    <a:pt x="2482" y="2063"/>
                  </a:lnTo>
                  <a:lnTo>
                    <a:pt x="2562" y="2099"/>
                  </a:lnTo>
                  <a:lnTo>
                    <a:pt x="2649" y="2157"/>
                  </a:lnTo>
                  <a:lnTo>
                    <a:pt x="2736" y="2223"/>
                  </a:lnTo>
                  <a:lnTo>
                    <a:pt x="2816" y="2303"/>
                  </a:lnTo>
                  <a:lnTo>
                    <a:pt x="2816" y="2303"/>
                  </a:lnTo>
                  <a:lnTo>
                    <a:pt x="2881" y="2390"/>
                  </a:lnTo>
                  <a:lnTo>
                    <a:pt x="2932" y="2477"/>
                  </a:lnTo>
                  <a:lnTo>
                    <a:pt x="2976" y="2564"/>
                  </a:lnTo>
                  <a:lnTo>
                    <a:pt x="3005" y="2659"/>
                  </a:lnTo>
                  <a:lnTo>
                    <a:pt x="3027" y="2739"/>
                  </a:lnTo>
                  <a:lnTo>
                    <a:pt x="3041" y="2826"/>
                  </a:lnTo>
                  <a:lnTo>
                    <a:pt x="3048" y="2898"/>
                  </a:lnTo>
                  <a:lnTo>
                    <a:pt x="3048" y="2970"/>
                  </a:lnTo>
                  <a:lnTo>
                    <a:pt x="3048" y="2970"/>
                  </a:lnTo>
                  <a:lnTo>
                    <a:pt x="3041" y="3087"/>
                  </a:lnTo>
                  <a:lnTo>
                    <a:pt x="3027" y="3196"/>
                  </a:lnTo>
                  <a:lnTo>
                    <a:pt x="3005" y="3313"/>
                  </a:lnTo>
                  <a:lnTo>
                    <a:pt x="2961" y="3421"/>
                  </a:lnTo>
                  <a:lnTo>
                    <a:pt x="2917" y="3531"/>
                  </a:lnTo>
                  <a:lnTo>
                    <a:pt x="2860" y="3624"/>
                  </a:lnTo>
                  <a:lnTo>
                    <a:pt x="2794" y="3712"/>
                  </a:lnTo>
                  <a:lnTo>
                    <a:pt x="2722" y="3791"/>
                  </a:lnTo>
                  <a:lnTo>
                    <a:pt x="2722" y="3791"/>
                  </a:lnTo>
                  <a:lnTo>
                    <a:pt x="2598" y="3879"/>
                  </a:lnTo>
                  <a:lnTo>
                    <a:pt x="2482" y="3944"/>
                  </a:lnTo>
                  <a:lnTo>
                    <a:pt x="2366" y="4003"/>
                  </a:lnTo>
                  <a:lnTo>
                    <a:pt x="2250" y="4039"/>
                  </a:lnTo>
                  <a:lnTo>
                    <a:pt x="2134" y="4068"/>
                  </a:lnTo>
                  <a:lnTo>
                    <a:pt x="2017" y="4083"/>
                  </a:lnTo>
                  <a:lnTo>
                    <a:pt x="1901" y="4090"/>
                  </a:lnTo>
                  <a:lnTo>
                    <a:pt x="1785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697" y="1722"/>
                  </a:moveTo>
                  <a:lnTo>
                    <a:pt x="1597" y="1722"/>
                  </a:lnTo>
                  <a:lnTo>
                    <a:pt x="1597" y="1722"/>
                  </a:lnTo>
                  <a:lnTo>
                    <a:pt x="1662" y="1722"/>
                  </a:lnTo>
                  <a:lnTo>
                    <a:pt x="1728" y="1714"/>
                  </a:lnTo>
                  <a:lnTo>
                    <a:pt x="1785" y="1700"/>
                  </a:lnTo>
                  <a:lnTo>
                    <a:pt x="1836" y="1678"/>
                  </a:lnTo>
                  <a:lnTo>
                    <a:pt x="1894" y="1656"/>
                  </a:lnTo>
                  <a:lnTo>
                    <a:pt x="1937" y="1627"/>
                  </a:lnTo>
                  <a:lnTo>
                    <a:pt x="1988" y="1598"/>
                  </a:lnTo>
                  <a:lnTo>
                    <a:pt x="2025" y="1561"/>
                  </a:lnTo>
                  <a:lnTo>
                    <a:pt x="2061" y="1518"/>
                  </a:lnTo>
                  <a:lnTo>
                    <a:pt x="2097" y="1474"/>
                  </a:lnTo>
                  <a:lnTo>
                    <a:pt x="2127" y="1424"/>
                  </a:lnTo>
                  <a:lnTo>
                    <a:pt x="2148" y="1374"/>
                  </a:lnTo>
                  <a:lnTo>
                    <a:pt x="2170" y="1316"/>
                  </a:lnTo>
                  <a:lnTo>
                    <a:pt x="2178" y="1257"/>
                  </a:lnTo>
                  <a:lnTo>
                    <a:pt x="2192" y="1192"/>
                  </a:lnTo>
                  <a:lnTo>
                    <a:pt x="2192" y="1126"/>
                  </a:lnTo>
                  <a:lnTo>
                    <a:pt x="2192" y="1126"/>
                  </a:lnTo>
                  <a:lnTo>
                    <a:pt x="2184" y="1039"/>
                  </a:lnTo>
                  <a:lnTo>
                    <a:pt x="2170" y="967"/>
                  </a:lnTo>
                  <a:lnTo>
                    <a:pt x="2148" y="902"/>
                  </a:lnTo>
                  <a:lnTo>
                    <a:pt x="2119" y="843"/>
                  </a:lnTo>
                  <a:lnTo>
                    <a:pt x="2083" y="792"/>
                  </a:lnTo>
                  <a:lnTo>
                    <a:pt x="2039" y="741"/>
                  </a:lnTo>
                  <a:lnTo>
                    <a:pt x="1996" y="705"/>
                  </a:lnTo>
                  <a:lnTo>
                    <a:pt x="1945" y="676"/>
                  </a:lnTo>
                  <a:lnTo>
                    <a:pt x="1894" y="647"/>
                  </a:lnTo>
                  <a:lnTo>
                    <a:pt x="1844" y="625"/>
                  </a:lnTo>
                  <a:lnTo>
                    <a:pt x="1742" y="597"/>
                  </a:lnTo>
                  <a:lnTo>
                    <a:pt x="1654" y="589"/>
                  </a:lnTo>
                  <a:lnTo>
                    <a:pt x="1575" y="582"/>
                  </a:lnTo>
                  <a:lnTo>
                    <a:pt x="697" y="582"/>
                  </a:lnTo>
                  <a:lnTo>
                    <a:pt x="697" y="1722"/>
                  </a:lnTo>
                  <a:close/>
                  <a:moveTo>
                    <a:pt x="697" y="3480"/>
                  </a:moveTo>
                  <a:lnTo>
                    <a:pt x="1654" y="3480"/>
                  </a:lnTo>
                  <a:lnTo>
                    <a:pt x="1654" y="3480"/>
                  </a:lnTo>
                  <a:lnTo>
                    <a:pt x="1720" y="3472"/>
                  </a:lnTo>
                  <a:lnTo>
                    <a:pt x="1785" y="3465"/>
                  </a:lnTo>
                  <a:lnTo>
                    <a:pt x="1851" y="3457"/>
                  </a:lnTo>
                  <a:lnTo>
                    <a:pt x="1916" y="3436"/>
                  </a:lnTo>
                  <a:lnTo>
                    <a:pt x="1974" y="3414"/>
                  </a:lnTo>
                  <a:lnTo>
                    <a:pt x="2025" y="3392"/>
                  </a:lnTo>
                  <a:lnTo>
                    <a:pt x="2076" y="3363"/>
                  </a:lnTo>
                  <a:lnTo>
                    <a:pt x="2119" y="3327"/>
                  </a:lnTo>
                  <a:lnTo>
                    <a:pt x="2163" y="3283"/>
                  </a:lnTo>
                  <a:lnTo>
                    <a:pt x="2199" y="3239"/>
                  </a:lnTo>
                  <a:lnTo>
                    <a:pt x="2228" y="3196"/>
                  </a:lnTo>
                  <a:lnTo>
                    <a:pt x="2250" y="3138"/>
                  </a:lnTo>
                  <a:lnTo>
                    <a:pt x="2271" y="3080"/>
                  </a:lnTo>
                  <a:lnTo>
                    <a:pt x="2286" y="3021"/>
                  </a:lnTo>
                  <a:lnTo>
                    <a:pt x="2300" y="2956"/>
                  </a:lnTo>
                  <a:lnTo>
                    <a:pt x="2300" y="2891"/>
                  </a:lnTo>
                  <a:lnTo>
                    <a:pt x="2300" y="2891"/>
                  </a:lnTo>
                  <a:lnTo>
                    <a:pt x="2300" y="2826"/>
                  </a:lnTo>
                  <a:lnTo>
                    <a:pt x="2294" y="2767"/>
                  </a:lnTo>
                  <a:lnTo>
                    <a:pt x="2279" y="2710"/>
                  </a:lnTo>
                  <a:lnTo>
                    <a:pt x="2258" y="2659"/>
                  </a:lnTo>
                  <a:lnTo>
                    <a:pt x="2235" y="2608"/>
                  </a:lnTo>
                  <a:lnTo>
                    <a:pt x="2199" y="2557"/>
                  </a:lnTo>
                  <a:lnTo>
                    <a:pt x="2170" y="2513"/>
                  </a:lnTo>
                  <a:lnTo>
                    <a:pt x="2127" y="2470"/>
                  </a:lnTo>
                  <a:lnTo>
                    <a:pt x="2083" y="2433"/>
                  </a:lnTo>
                  <a:lnTo>
                    <a:pt x="2032" y="2405"/>
                  </a:lnTo>
                  <a:lnTo>
                    <a:pt x="1981" y="2375"/>
                  </a:lnTo>
                  <a:lnTo>
                    <a:pt x="1923" y="2346"/>
                  </a:lnTo>
                  <a:lnTo>
                    <a:pt x="1865" y="2331"/>
                  </a:lnTo>
                  <a:lnTo>
                    <a:pt x="1793" y="2317"/>
                  </a:lnTo>
                  <a:lnTo>
                    <a:pt x="1728" y="2310"/>
                  </a:lnTo>
                  <a:lnTo>
                    <a:pt x="1654" y="2303"/>
                  </a:lnTo>
                  <a:lnTo>
                    <a:pt x="697" y="2303"/>
                  </a:lnTo>
                  <a:lnTo>
                    <a:pt x="697" y="348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148" name="Freeform 2"/>
            <p:cNvSpPr>
              <a:spLocks noChangeArrowheads="1"/>
            </p:cNvSpPr>
            <p:nvPr/>
          </p:nvSpPr>
          <p:spPr bwMode="gray">
            <a:xfrm>
              <a:off x="1227138" y="3257550"/>
              <a:ext cx="1154112" cy="1473200"/>
            </a:xfrm>
            <a:custGeom>
              <a:avLst/>
              <a:gdLst>
                <a:gd name="T0" fmla="*/ 1771 w 3208"/>
                <a:gd name="T1" fmla="*/ 2411 h 4091"/>
                <a:gd name="T2" fmla="*/ 733 w 3208"/>
                <a:gd name="T3" fmla="*/ 4090 h 4091"/>
                <a:gd name="T4" fmla="*/ 0 w 3208"/>
                <a:gd name="T5" fmla="*/ 0 h 4091"/>
                <a:gd name="T6" fmla="*/ 1771 w 3208"/>
                <a:gd name="T7" fmla="*/ 0 h 4091"/>
                <a:gd name="T8" fmla="*/ 2119 w 3208"/>
                <a:gd name="T9" fmla="*/ 15 h 4091"/>
                <a:gd name="T10" fmla="*/ 2402 w 3208"/>
                <a:gd name="T11" fmla="*/ 74 h 4091"/>
                <a:gd name="T12" fmla="*/ 2634 w 3208"/>
                <a:gd name="T13" fmla="*/ 175 h 4091"/>
                <a:gd name="T14" fmla="*/ 2837 w 3208"/>
                <a:gd name="T15" fmla="*/ 320 h 4091"/>
                <a:gd name="T16" fmla="*/ 2910 w 3208"/>
                <a:gd name="T17" fmla="*/ 393 h 4091"/>
                <a:gd name="T18" fmla="*/ 3048 w 3208"/>
                <a:gd name="T19" fmla="*/ 567 h 4091"/>
                <a:gd name="T20" fmla="*/ 3142 w 3208"/>
                <a:gd name="T21" fmla="*/ 785 h 4091"/>
                <a:gd name="T22" fmla="*/ 3200 w 3208"/>
                <a:gd name="T23" fmla="*/ 1054 h 4091"/>
                <a:gd name="T24" fmla="*/ 3207 w 3208"/>
                <a:gd name="T25" fmla="*/ 1200 h 4091"/>
                <a:gd name="T26" fmla="*/ 3186 w 3208"/>
                <a:gd name="T27" fmla="*/ 1461 h 4091"/>
                <a:gd name="T28" fmla="*/ 3120 w 3208"/>
                <a:gd name="T29" fmla="*/ 1678 h 4091"/>
                <a:gd name="T30" fmla="*/ 3026 w 3208"/>
                <a:gd name="T31" fmla="*/ 1859 h 4091"/>
                <a:gd name="T32" fmla="*/ 2917 w 3208"/>
                <a:gd name="T33" fmla="*/ 1997 h 4091"/>
                <a:gd name="T34" fmla="*/ 2794 w 3208"/>
                <a:gd name="T35" fmla="*/ 2107 h 4091"/>
                <a:gd name="T36" fmla="*/ 2670 w 3208"/>
                <a:gd name="T37" fmla="*/ 2187 h 4091"/>
                <a:gd name="T38" fmla="*/ 2467 w 3208"/>
                <a:gd name="T39" fmla="*/ 2288 h 4091"/>
                <a:gd name="T40" fmla="*/ 2409 w 3208"/>
                <a:gd name="T41" fmla="*/ 4090 h 4091"/>
                <a:gd name="T42" fmla="*/ 1654 w 3208"/>
                <a:gd name="T43" fmla="*/ 1823 h 4091"/>
                <a:gd name="T44" fmla="*/ 1792 w 3208"/>
                <a:gd name="T45" fmla="*/ 1816 h 4091"/>
                <a:gd name="T46" fmla="*/ 1996 w 3208"/>
                <a:gd name="T47" fmla="*/ 1779 h 4091"/>
                <a:gd name="T48" fmla="*/ 2126 w 3208"/>
                <a:gd name="T49" fmla="*/ 1728 h 4091"/>
                <a:gd name="T50" fmla="*/ 2235 w 3208"/>
                <a:gd name="T51" fmla="*/ 1656 h 4091"/>
                <a:gd name="T52" fmla="*/ 2330 w 3208"/>
                <a:gd name="T53" fmla="*/ 1561 h 4091"/>
                <a:gd name="T54" fmla="*/ 2395 w 3208"/>
                <a:gd name="T55" fmla="*/ 1439 h 4091"/>
                <a:gd name="T56" fmla="*/ 2438 w 3208"/>
                <a:gd name="T57" fmla="*/ 1279 h 4091"/>
                <a:gd name="T58" fmla="*/ 2438 w 3208"/>
                <a:gd name="T59" fmla="*/ 1192 h 4091"/>
                <a:gd name="T60" fmla="*/ 2431 w 3208"/>
                <a:gd name="T61" fmla="*/ 1076 h 4091"/>
                <a:gd name="T62" fmla="*/ 2402 w 3208"/>
                <a:gd name="T63" fmla="*/ 967 h 4091"/>
                <a:gd name="T64" fmla="*/ 2351 w 3208"/>
                <a:gd name="T65" fmla="*/ 865 h 4091"/>
                <a:gd name="T66" fmla="*/ 2271 w 3208"/>
                <a:gd name="T67" fmla="*/ 771 h 4091"/>
                <a:gd name="T68" fmla="*/ 2177 w 3208"/>
                <a:gd name="T69" fmla="*/ 698 h 4091"/>
                <a:gd name="T70" fmla="*/ 2047 w 3208"/>
                <a:gd name="T71" fmla="*/ 640 h 4091"/>
                <a:gd name="T72" fmla="*/ 1894 w 3208"/>
                <a:gd name="T73" fmla="*/ 603 h 4091"/>
                <a:gd name="T74" fmla="*/ 1720 w 3208"/>
                <a:gd name="T75" fmla="*/ 589 h 4091"/>
                <a:gd name="T76" fmla="*/ 733 w 3208"/>
                <a:gd name="T77" fmla="*/ 182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08" h="4091">
                  <a:moveTo>
                    <a:pt x="2409" y="4090"/>
                  </a:moveTo>
                  <a:lnTo>
                    <a:pt x="1771" y="2411"/>
                  </a:lnTo>
                  <a:lnTo>
                    <a:pt x="733" y="2411"/>
                  </a:lnTo>
                  <a:lnTo>
                    <a:pt x="733" y="4090"/>
                  </a:lnTo>
                  <a:lnTo>
                    <a:pt x="0" y="4090"/>
                  </a:lnTo>
                  <a:lnTo>
                    <a:pt x="0" y="0"/>
                  </a:lnTo>
                  <a:lnTo>
                    <a:pt x="1771" y="0"/>
                  </a:lnTo>
                  <a:lnTo>
                    <a:pt x="1771" y="0"/>
                  </a:lnTo>
                  <a:lnTo>
                    <a:pt x="1952" y="0"/>
                  </a:lnTo>
                  <a:lnTo>
                    <a:pt x="2119" y="15"/>
                  </a:lnTo>
                  <a:lnTo>
                    <a:pt x="2264" y="44"/>
                  </a:lnTo>
                  <a:lnTo>
                    <a:pt x="2402" y="74"/>
                  </a:lnTo>
                  <a:lnTo>
                    <a:pt x="2525" y="117"/>
                  </a:lnTo>
                  <a:lnTo>
                    <a:pt x="2634" y="175"/>
                  </a:lnTo>
                  <a:lnTo>
                    <a:pt x="2743" y="240"/>
                  </a:lnTo>
                  <a:lnTo>
                    <a:pt x="2837" y="320"/>
                  </a:lnTo>
                  <a:lnTo>
                    <a:pt x="2837" y="320"/>
                  </a:lnTo>
                  <a:lnTo>
                    <a:pt x="2910" y="393"/>
                  </a:lnTo>
                  <a:lnTo>
                    <a:pt x="2983" y="480"/>
                  </a:lnTo>
                  <a:lnTo>
                    <a:pt x="3048" y="567"/>
                  </a:lnTo>
                  <a:lnTo>
                    <a:pt x="3099" y="676"/>
                  </a:lnTo>
                  <a:lnTo>
                    <a:pt x="3142" y="785"/>
                  </a:lnTo>
                  <a:lnTo>
                    <a:pt x="3179" y="916"/>
                  </a:lnTo>
                  <a:lnTo>
                    <a:pt x="3200" y="1054"/>
                  </a:lnTo>
                  <a:lnTo>
                    <a:pt x="3207" y="1200"/>
                  </a:lnTo>
                  <a:lnTo>
                    <a:pt x="3207" y="1200"/>
                  </a:lnTo>
                  <a:lnTo>
                    <a:pt x="3200" y="1337"/>
                  </a:lnTo>
                  <a:lnTo>
                    <a:pt x="3186" y="1461"/>
                  </a:lnTo>
                  <a:lnTo>
                    <a:pt x="3157" y="1576"/>
                  </a:lnTo>
                  <a:lnTo>
                    <a:pt x="3120" y="1678"/>
                  </a:lnTo>
                  <a:lnTo>
                    <a:pt x="3077" y="1772"/>
                  </a:lnTo>
                  <a:lnTo>
                    <a:pt x="3026" y="1859"/>
                  </a:lnTo>
                  <a:lnTo>
                    <a:pt x="2975" y="1932"/>
                  </a:lnTo>
                  <a:lnTo>
                    <a:pt x="2917" y="1997"/>
                  </a:lnTo>
                  <a:lnTo>
                    <a:pt x="2859" y="2056"/>
                  </a:lnTo>
                  <a:lnTo>
                    <a:pt x="2794" y="2107"/>
                  </a:lnTo>
                  <a:lnTo>
                    <a:pt x="2736" y="2150"/>
                  </a:lnTo>
                  <a:lnTo>
                    <a:pt x="2670" y="2187"/>
                  </a:lnTo>
                  <a:lnTo>
                    <a:pt x="2562" y="2244"/>
                  </a:lnTo>
                  <a:lnTo>
                    <a:pt x="2467" y="2288"/>
                  </a:lnTo>
                  <a:lnTo>
                    <a:pt x="3186" y="4090"/>
                  </a:lnTo>
                  <a:lnTo>
                    <a:pt x="2409" y="4090"/>
                  </a:lnTo>
                  <a:close/>
                  <a:moveTo>
                    <a:pt x="733" y="1823"/>
                  </a:moveTo>
                  <a:lnTo>
                    <a:pt x="1654" y="1823"/>
                  </a:lnTo>
                  <a:lnTo>
                    <a:pt x="1654" y="1823"/>
                  </a:lnTo>
                  <a:lnTo>
                    <a:pt x="1792" y="1816"/>
                  </a:lnTo>
                  <a:lnTo>
                    <a:pt x="1931" y="1794"/>
                  </a:lnTo>
                  <a:lnTo>
                    <a:pt x="1996" y="1779"/>
                  </a:lnTo>
                  <a:lnTo>
                    <a:pt x="2061" y="1758"/>
                  </a:lnTo>
                  <a:lnTo>
                    <a:pt x="2126" y="1728"/>
                  </a:lnTo>
                  <a:lnTo>
                    <a:pt x="2184" y="1692"/>
                  </a:lnTo>
                  <a:lnTo>
                    <a:pt x="2235" y="1656"/>
                  </a:lnTo>
                  <a:lnTo>
                    <a:pt x="2286" y="1612"/>
                  </a:lnTo>
                  <a:lnTo>
                    <a:pt x="2330" y="1561"/>
                  </a:lnTo>
                  <a:lnTo>
                    <a:pt x="2366" y="1504"/>
                  </a:lnTo>
                  <a:lnTo>
                    <a:pt x="2395" y="1439"/>
                  </a:lnTo>
                  <a:lnTo>
                    <a:pt x="2424" y="1359"/>
                  </a:lnTo>
                  <a:lnTo>
                    <a:pt x="2438" y="1279"/>
                  </a:lnTo>
                  <a:lnTo>
                    <a:pt x="2438" y="1192"/>
                  </a:lnTo>
                  <a:lnTo>
                    <a:pt x="2438" y="1192"/>
                  </a:lnTo>
                  <a:lnTo>
                    <a:pt x="2438" y="1134"/>
                  </a:lnTo>
                  <a:lnTo>
                    <a:pt x="2431" y="1076"/>
                  </a:lnTo>
                  <a:lnTo>
                    <a:pt x="2417" y="1018"/>
                  </a:lnTo>
                  <a:lnTo>
                    <a:pt x="2402" y="967"/>
                  </a:lnTo>
                  <a:lnTo>
                    <a:pt x="2381" y="916"/>
                  </a:lnTo>
                  <a:lnTo>
                    <a:pt x="2351" y="865"/>
                  </a:lnTo>
                  <a:lnTo>
                    <a:pt x="2315" y="815"/>
                  </a:lnTo>
                  <a:lnTo>
                    <a:pt x="2271" y="771"/>
                  </a:lnTo>
                  <a:lnTo>
                    <a:pt x="2228" y="734"/>
                  </a:lnTo>
                  <a:lnTo>
                    <a:pt x="2177" y="698"/>
                  </a:lnTo>
                  <a:lnTo>
                    <a:pt x="2112" y="669"/>
                  </a:lnTo>
                  <a:lnTo>
                    <a:pt x="2047" y="640"/>
                  </a:lnTo>
                  <a:lnTo>
                    <a:pt x="1974" y="618"/>
                  </a:lnTo>
                  <a:lnTo>
                    <a:pt x="1894" y="603"/>
                  </a:lnTo>
                  <a:lnTo>
                    <a:pt x="1807" y="589"/>
                  </a:lnTo>
                  <a:lnTo>
                    <a:pt x="1720" y="589"/>
                  </a:lnTo>
                  <a:lnTo>
                    <a:pt x="733" y="589"/>
                  </a:lnTo>
                  <a:lnTo>
                    <a:pt x="733" y="182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149" name="Freeform 3"/>
            <p:cNvSpPr>
              <a:spLocks noChangeArrowheads="1"/>
            </p:cNvSpPr>
            <p:nvPr/>
          </p:nvSpPr>
          <p:spPr bwMode="gray">
            <a:xfrm>
              <a:off x="2436813" y="3233738"/>
              <a:ext cx="1250950" cy="1519237"/>
            </a:xfrm>
            <a:custGeom>
              <a:avLst/>
              <a:gdLst>
                <a:gd name="T0" fmla="*/ 1488 w 3477"/>
                <a:gd name="T1" fmla="*/ 4205 h 4221"/>
                <a:gd name="T2" fmla="*/ 1082 w 3477"/>
                <a:gd name="T3" fmla="*/ 4097 h 4221"/>
                <a:gd name="T4" fmla="*/ 755 w 3477"/>
                <a:gd name="T5" fmla="*/ 3907 h 4221"/>
                <a:gd name="T6" fmla="*/ 487 w 3477"/>
                <a:gd name="T7" fmla="*/ 3653 h 4221"/>
                <a:gd name="T8" fmla="*/ 284 w 3477"/>
                <a:gd name="T9" fmla="*/ 3341 h 4221"/>
                <a:gd name="T10" fmla="*/ 51 w 3477"/>
                <a:gd name="T11" fmla="*/ 2637 h 4221"/>
                <a:gd name="T12" fmla="*/ 0 w 3477"/>
                <a:gd name="T13" fmla="*/ 2091 h 4221"/>
                <a:gd name="T14" fmla="*/ 117 w 3477"/>
                <a:gd name="T15" fmla="*/ 1301 h 4221"/>
                <a:gd name="T16" fmla="*/ 400 w 3477"/>
                <a:gd name="T17" fmla="*/ 705 h 4221"/>
                <a:gd name="T18" fmla="*/ 632 w 3477"/>
                <a:gd name="T19" fmla="*/ 436 h 4221"/>
                <a:gd name="T20" fmla="*/ 922 w 3477"/>
                <a:gd name="T21" fmla="*/ 218 h 4221"/>
                <a:gd name="T22" fmla="*/ 1263 w 3477"/>
                <a:gd name="T23" fmla="*/ 73 h 4221"/>
                <a:gd name="T24" fmla="*/ 1648 w 3477"/>
                <a:gd name="T25" fmla="*/ 8 h 4221"/>
                <a:gd name="T26" fmla="*/ 1959 w 3477"/>
                <a:gd name="T27" fmla="*/ 15 h 4221"/>
                <a:gd name="T28" fmla="*/ 2337 w 3477"/>
                <a:gd name="T29" fmla="*/ 102 h 4221"/>
                <a:gd name="T30" fmla="*/ 2664 w 3477"/>
                <a:gd name="T31" fmla="*/ 269 h 4221"/>
                <a:gd name="T32" fmla="*/ 2932 w 3477"/>
                <a:gd name="T33" fmla="*/ 501 h 4221"/>
                <a:gd name="T34" fmla="*/ 3142 w 3477"/>
                <a:gd name="T35" fmla="*/ 792 h 4221"/>
                <a:gd name="T36" fmla="*/ 3411 w 3477"/>
                <a:gd name="T37" fmla="*/ 1504 h 4221"/>
                <a:gd name="T38" fmla="*/ 3476 w 3477"/>
                <a:gd name="T39" fmla="*/ 2106 h 4221"/>
                <a:gd name="T40" fmla="*/ 3353 w 3477"/>
                <a:gd name="T41" fmla="*/ 2963 h 4221"/>
                <a:gd name="T42" fmla="*/ 3157 w 3477"/>
                <a:gd name="T43" fmla="*/ 3406 h 4221"/>
                <a:gd name="T44" fmla="*/ 2939 w 3477"/>
                <a:gd name="T45" fmla="*/ 3697 h 4221"/>
                <a:gd name="T46" fmla="*/ 2678 w 3477"/>
                <a:gd name="T47" fmla="*/ 3930 h 4221"/>
                <a:gd name="T48" fmla="*/ 2366 w 3477"/>
                <a:gd name="T49" fmla="*/ 4097 h 4221"/>
                <a:gd name="T50" fmla="*/ 2010 w 3477"/>
                <a:gd name="T51" fmla="*/ 4191 h 4221"/>
                <a:gd name="T52" fmla="*/ 2475 w 3477"/>
                <a:gd name="T53" fmla="*/ 1047 h 4221"/>
                <a:gd name="T54" fmla="*/ 2344 w 3477"/>
                <a:gd name="T55" fmla="*/ 850 h 4221"/>
                <a:gd name="T56" fmla="*/ 2141 w 3477"/>
                <a:gd name="T57" fmla="*/ 690 h 4221"/>
                <a:gd name="T58" fmla="*/ 1807 w 3477"/>
                <a:gd name="T59" fmla="*/ 596 h 4221"/>
                <a:gd name="T60" fmla="*/ 1604 w 3477"/>
                <a:gd name="T61" fmla="*/ 603 h 4221"/>
                <a:gd name="T62" fmla="*/ 1365 w 3477"/>
                <a:gd name="T63" fmla="*/ 676 h 4221"/>
                <a:gd name="T64" fmla="*/ 1103 w 3477"/>
                <a:gd name="T65" fmla="*/ 886 h 4221"/>
                <a:gd name="T66" fmla="*/ 893 w 3477"/>
                <a:gd name="T67" fmla="*/ 1315 h 4221"/>
                <a:gd name="T68" fmla="*/ 806 w 3477"/>
                <a:gd name="T69" fmla="*/ 1844 h 4221"/>
                <a:gd name="T70" fmla="*/ 799 w 3477"/>
                <a:gd name="T71" fmla="*/ 2324 h 4221"/>
                <a:gd name="T72" fmla="*/ 864 w 3477"/>
                <a:gd name="T73" fmla="*/ 2804 h 4221"/>
                <a:gd name="T74" fmla="*/ 1059 w 3477"/>
                <a:gd name="T75" fmla="*/ 3276 h 4221"/>
                <a:gd name="T76" fmla="*/ 1270 w 3477"/>
                <a:gd name="T77" fmla="*/ 3494 h 4221"/>
                <a:gd name="T78" fmla="*/ 1509 w 3477"/>
                <a:gd name="T79" fmla="*/ 3596 h 4221"/>
                <a:gd name="T80" fmla="*/ 1727 w 3477"/>
                <a:gd name="T81" fmla="*/ 3624 h 4221"/>
                <a:gd name="T82" fmla="*/ 1982 w 3477"/>
                <a:gd name="T83" fmla="*/ 3581 h 4221"/>
                <a:gd name="T84" fmla="*/ 2293 w 3477"/>
                <a:gd name="T85" fmla="*/ 3406 h 4221"/>
                <a:gd name="T86" fmla="*/ 2497 w 3477"/>
                <a:gd name="T87" fmla="*/ 3152 h 4221"/>
                <a:gd name="T88" fmla="*/ 2620 w 3477"/>
                <a:gd name="T89" fmla="*/ 2767 h 4221"/>
                <a:gd name="T90" fmla="*/ 2678 w 3477"/>
                <a:gd name="T91" fmla="*/ 2099 h 4221"/>
                <a:gd name="T92" fmla="*/ 2649 w 3477"/>
                <a:gd name="T93" fmla="*/ 1656 h 4221"/>
                <a:gd name="T94" fmla="*/ 2511 w 3477"/>
                <a:gd name="T95" fmla="*/ 1119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77" h="4221">
                  <a:moveTo>
                    <a:pt x="1720" y="4220"/>
                  </a:moveTo>
                  <a:lnTo>
                    <a:pt x="1720" y="4220"/>
                  </a:lnTo>
                  <a:lnTo>
                    <a:pt x="1604" y="4213"/>
                  </a:lnTo>
                  <a:lnTo>
                    <a:pt x="1488" y="4205"/>
                  </a:lnTo>
                  <a:lnTo>
                    <a:pt x="1379" y="4184"/>
                  </a:lnTo>
                  <a:lnTo>
                    <a:pt x="1277" y="4162"/>
                  </a:lnTo>
                  <a:lnTo>
                    <a:pt x="1176" y="4133"/>
                  </a:lnTo>
                  <a:lnTo>
                    <a:pt x="1082" y="4097"/>
                  </a:lnTo>
                  <a:lnTo>
                    <a:pt x="994" y="4060"/>
                  </a:lnTo>
                  <a:lnTo>
                    <a:pt x="907" y="4017"/>
                  </a:lnTo>
                  <a:lnTo>
                    <a:pt x="827" y="3966"/>
                  </a:lnTo>
                  <a:lnTo>
                    <a:pt x="755" y="3907"/>
                  </a:lnTo>
                  <a:lnTo>
                    <a:pt x="683" y="3850"/>
                  </a:lnTo>
                  <a:lnTo>
                    <a:pt x="610" y="3791"/>
                  </a:lnTo>
                  <a:lnTo>
                    <a:pt x="544" y="3719"/>
                  </a:lnTo>
                  <a:lnTo>
                    <a:pt x="487" y="3653"/>
                  </a:lnTo>
                  <a:lnTo>
                    <a:pt x="428" y="3581"/>
                  </a:lnTo>
                  <a:lnTo>
                    <a:pt x="377" y="3501"/>
                  </a:lnTo>
                  <a:lnTo>
                    <a:pt x="326" y="3421"/>
                  </a:lnTo>
                  <a:lnTo>
                    <a:pt x="284" y="3341"/>
                  </a:lnTo>
                  <a:lnTo>
                    <a:pt x="204" y="3174"/>
                  </a:lnTo>
                  <a:lnTo>
                    <a:pt x="138" y="2999"/>
                  </a:lnTo>
                  <a:lnTo>
                    <a:pt x="87" y="2818"/>
                  </a:lnTo>
                  <a:lnTo>
                    <a:pt x="51" y="2637"/>
                  </a:lnTo>
                  <a:lnTo>
                    <a:pt x="22" y="2447"/>
                  </a:lnTo>
                  <a:lnTo>
                    <a:pt x="7" y="2273"/>
                  </a:lnTo>
                  <a:lnTo>
                    <a:pt x="0" y="2091"/>
                  </a:lnTo>
                  <a:lnTo>
                    <a:pt x="0" y="2091"/>
                  </a:lnTo>
                  <a:lnTo>
                    <a:pt x="7" y="1888"/>
                  </a:lnTo>
                  <a:lnTo>
                    <a:pt x="29" y="1685"/>
                  </a:lnTo>
                  <a:lnTo>
                    <a:pt x="65" y="1489"/>
                  </a:lnTo>
                  <a:lnTo>
                    <a:pt x="117" y="1301"/>
                  </a:lnTo>
                  <a:lnTo>
                    <a:pt x="181" y="1119"/>
                  </a:lnTo>
                  <a:lnTo>
                    <a:pt x="254" y="945"/>
                  </a:lnTo>
                  <a:lnTo>
                    <a:pt x="349" y="785"/>
                  </a:lnTo>
                  <a:lnTo>
                    <a:pt x="400" y="705"/>
                  </a:lnTo>
                  <a:lnTo>
                    <a:pt x="450" y="632"/>
                  </a:lnTo>
                  <a:lnTo>
                    <a:pt x="508" y="567"/>
                  </a:lnTo>
                  <a:lnTo>
                    <a:pt x="573" y="495"/>
                  </a:lnTo>
                  <a:lnTo>
                    <a:pt x="632" y="436"/>
                  </a:lnTo>
                  <a:lnTo>
                    <a:pt x="704" y="370"/>
                  </a:lnTo>
                  <a:lnTo>
                    <a:pt x="770" y="320"/>
                  </a:lnTo>
                  <a:lnTo>
                    <a:pt x="842" y="262"/>
                  </a:lnTo>
                  <a:lnTo>
                    <a:pt x="922" y="218"/>
                  </a:lnTo>
                  <a:lnTo>
                    <a:pt x="1002" y="175"/>
                  </a:lnTo>
                  <a:lnTo>
                    <a:pt x="1089" y="139"/>
                  </a:lnTo>
                  <a:lnTo>
                    <a:pt x="1169" y="102"/>
                  </a:lnTo>
                  <a:lnTo>
                    <a:pt x="1263" y="73"/>
                  </a:lnTo>
                  <a:lnTo>
                    <a:pt x="1350" y="44"/>
                  </a:lnTo>
                  <a:lnTo>
                    <a:pt x="1444" y="29"/>
                  </a:lnTo>
                  <a:lnTo>
                    <a:pt x="1546" y="15"/>
                  </a:lnTo>
                  <a:lnTo>
                    <a:pt x="1648" y="8"/>
                  </a:lnTo>
                  <a:lnTo>
                    <a:pt x="1750" y="0"/>
                  </a:lnTo>
                  <a:lnTo>
                    <a:pt x="1750" y="0"/>
                  </a:lnTo>
                  <a:lnTo>
                    <a:pt x="1858" y="8"/>
                  </a:lnTo>
                  <a:lnTo>
                    <a:pt x="1959" y="15"/>
                  </a:lnTo>
                  <a:lnTo>
                    <a:pt x="2061" y="29"/>
                  </a:lnTo>
                  <a:lnTo>
                    <a:pt x="2156" y="51"/>
                  </a:lnTo>
                  <a:lnTo>
                    <a:pt x="2250" y="73"/>
                  </a:lnTo>
                  <a:lnTo>
                    <a:pt x="2337" y="102"/>
                  </a:lnTo>
                  <a:lnTo>
                    <a:pt x="2424" y="139"/>
                  </a:lnTo>
                  <a:lnTo>
                    <a:pt x="2504" y="175"/>
                  </a:lnTo>
                  <a:lnTo>
                    <a:pt x="2584" y="218"/>
                  </a:lnTo>
                  <a:lnTo>
                    <a:pt x="2664" y="269"/>
                  </a:lnTo>
                  <a:lnTo>
                    <a:pt x="2736" y="320"/>
                  </a:lnTo>
                  <a:lnTo>
                    <a:pt x="2802" y="378"/>
                  </a:lnTo>
                  <a:lnTo>
                    <a:pt x="2867" y="436"/>
                  </a:lnTo>
                  <a:lnTo>
                    <a:pt x="2932" y="501"/>
                  </a:lnTo>
                  <a:lnTo>
                    <a:pt x="2990" y="574"/>
                  </a:lnTo>
                  <a:lnTo>
                    <a:pt x="3049" y="639"/>
                  </a:lnTo>
                  <a:lnTo>
                    <a:pt x="3099" y="719"/>
                  </a:lnTo>
                  <a:lnTo>
                    <a:pt x="3142" y="792"/>
                  </a:lnTo>
                  <a:lnTo>
                    <a:pt x="3230" y="959"/>
                  </a:lnTo>
                  <a:lnTo>
                    <a:pt x="3309" y="1134"/>
                  </a:lnTo>
                  <a:lnTo>
                    <a:pt x="3368" y="1315"/>
                  </a:lnTo>
                  <a:lnTo>
                    <a:pt x="3411" y="1504"/>
                  </a:lnTo>
                  <a:lnTo>
                    <a:pt x="3448" y="1700"/>
                  </a:lnTo>
                  <a:lnTo>
                    <a:pt x="3469" y="1903"/>
                  </a:lnTo>
                  <a:lnTo>
                    <a:pt x="3476" y="2106"/>
                  </a:lnTo>
                  <a:lnTo>
                    <a:pt x="3476" y="2106"/>
                  </a:lnTo>
                  <a:lnTo>
                    <a:pt x="3469" y="2339"/>
                  </a:lnTo>
                  <a:lnTo>
                    <a:pt x="3440" y="2557"/>
                  </a:lnTo>
                  <a:lnTo>
                    <a:pt x="3404" y="2767"/>
                  </a:lnTo>
                  <a:lnTo>
                    <a:pt x="3353" y="2963"/>
                  </a:lnTo>
                  <a:lnTo>
                    <a:pt x="3281" y="3152"/>
                  </a:lnTo>
                  <a:lnTo>
                    <a:pt x="3244" y="3239"/>
                  </a:lnTo>
                  <a:lnTo>
                    <a:pt x="3201" y="3327"/>
                  </a:lnTo>
                  <a:lnTo>
                    <a:pt x="3157" y="3406"/>
                  </a:lnTo>
                  <a:lnTo>
                    <a:pt x="3106" y="3486"/>
                  </a:lnTo>
                  <a:lnTo>
                    <a:pt x="3055" y="3559"/>
                  </a:lnTo>
                  <a:lnTo>
                    <a:pt x="2998" y="3632"/>
                  </a:lnTo>
                  <a:lnTo>
                    <a:pt x="2939" y="3697"/>
                  </a:lnTo>
                  <a:lnTo>
                    <a:pt x="2882" y="3763"/>
                  </a:lnTo>
                  <a:lnTo>
                    <a:pt x="2816" y="3820"/>
                  </a:lnTo>
                  <a:lnTo>
                    <a:pt x="2751" y="3879"/>
                  </a:lnTo>
                  <a:lnTo>
                    <a:pt x="2678" y="3930"/>
                  </a:lnTo>
                  <a:lnTo>
                    <a:pt x="2605" y="3981"/>
                  </a:lnTo>
                  <a:lnTo>
                    <a:pt x="2525" y="4024"/>
                  </a:lnTo>
                  <a:lnTo>
                    <a:pt x="2446" y="4060"/>
                  </a:lnTo>
                  <a:lnTo>
                    <a:pt x="2366" y="4097"/>
                  </a:lnTo>
                  <a:lnTo>
                    <a:pt x="2279" y="4125"/>
                  </a:lnTo>
                  <a:lnTo>
                    <a:pt x="2192" y="4155"/>
                  </a:lnTo>
                  <a:lnTo>
                    <a:pt x="2105" y="4176"/>
                  </a:lnTo>
                  <a:lnTo>
                    <a:pt x="2010" y="4191"/>
                  </a:lnTo>
                  <a:lnTo>
                    <a:pt x="1916" y="4205"/>
                  </a:lnTo>
                  <a:lnTo>
                    <a:pt x="1822" y="4213"/>
                  </a:lnTo>
                  <a:lnTo>
                    <a:pt x="1720" y="4220"/>
                  </a:lnTo>
                  <a:close/>
                  <a:moveTo>
                    <a:pt x="2475" y="1047"/>
                  </a:moveTo>
                  <a:lnTo>
                    <a:pt x="2475" y="1047"/>
                  </a:lnTo>
                  <a:lnTo>
                    <a:pt x="2432" y="973"/>
                  </a:lnTo>
                  <a:lnTo>
                    <a:pt x="2388" y="901"/>
                  </a:lnTo>
                  <a:lnTo>
                    <a:pt x="2344" y="850"/>
                  </a:lnTo>
                  <a:lnTo>
                    <a:pt x="2293" y="799"/>
                  </a:lnTo>
                  <a:lnTo>
                    <a:pt x="2242" y="755"/>
                  </a:lnTo>
                  <a:lnTo>
                    <a:pt x="2192" y="719"/>
                  </a:lnTo>
                  <a:lnTo>
                    <a:pt x="2141" y="690"/>
                  </a:lnTo>
                  <a:lnTo>
                    <a:pt x="2090" y="662"/>
                  </a:lnTo>
                  <a:lnTo>
                    <a:pt x="1989" y="625"/>
                  </a:lnTo>
                  <a:lnTo>
                    <a:pt x="1894" y="611"/>
                  </a:lnTo>
                  <a:lnTo>
                    <a:pt x="1807" y="596"/>
                  </a:lnTo>
                  <a:lnTo>
                    <a:pt x="1742" y="596"/>
                  </a:lnTo>
                  <a:lnTo>
                    <a:pt x="1742" y="596"/>
                  </a:lnTo>
                  <a:lnTo>
                    <a:pt x="1669" y="603"/>
                  </a:lnTo>
                  <a:lnTo>
                    <a:pt x="1604" y="603"/>
                  </a:lnTo>
                  <a:lnTo>
                    <a:pt x="1539" y="618"/>
                  </a:lnTo>
                  <a:lnTo>
                    <a:pt x="1481" y="632"/>
                  </a:lnTo>
                  <a:lnTo>
                    <a:pt x="1423" y="654"/>
                  </a:lnTo>
                  <a:lnTo>
                    <a:pt x="1365" y="676"/>
                  </a:lnTo>
                  <a:lnTo>
                    <a:pt x="1314" y="705"/>
                  </a:lnTo>
                  <a:lnTo>
                    <a:pt x="1263" y="734"/>
                  </a:lnTo>
                  <a:lnTo>
                    <a:pt x="1176" y="806"/>
                  </a:lnTo>
                  <a:lnTo>
                    <a:pt x="1103" y="886"/>
                  </a:lnTo>
                  <a:lnTo>
                    <a:pt x="1038" y="981"/>
                  </a:lnTo>
                  <a:lnTo>
                    <a:pt x="980" y="1083"/>
                  </a:lnTo>
                  <a:lnTo>
                    <a:pt x="929" y="1199"/>
                  </a:lnTo>
                  <a:lnTo>
                    <a:pt x="893" y="1315"/>
                  </a:lnTo>
                  <a:lnTo>
                    <a:pt x="856" y="1446"/>
                  </a:lnTo>
                  <a:lnTo>
                    <a:pt x="835" y="1575"/>
                  </a:lnTo>
                  <a:lnTo>
                    <a:pt x="813" y="1706"/>
                  </a:lnTo>
                  <a:lnTo>
                    <a:pt x="806" y="1844"/>
                  </a:lnTo>
                  <a:lnTo>
                    <a:pt x="799" y="1983"/>
                  </a:lnTo>
                  <a:lnTo>
                    <a:pt x="799" y="2121"/>
                  </a:lnTo>
                  <a:lnTo>
                    <a:pt x="799" y="2121"/>
                  </a:lnTo>
                  <a:lnTo>
                    <a:pt x="799" y="2324"/>
                  </a:lnTo>
                  <a:lnTo>
                    <a:pt x="806" y="2440"/>
                  </a:lnTo>
                  <a:lnTo>
                    <a:pt x="820" y="2557"/>
                  </a:lnTo>
                  <a:lnTo>
                    <a:pt x="842" y="2680"/>
                  </a:lnTo>
                  <a:lnTo>
                    <a:pt x="864" y="2804"/>
                  </a:lnTo>
                  <a:lnTo>
                    <a:pt x="900" y="2934"/>
                  </a:lnTo>
                  <a:lnTo>
                    <a:pt x="943" y="3050"/>
                  </a:lnTo>
                  <a:lnTo>
                    <a:pt x="994" y="3166"/>
                  </a:lnTo>
                  <a:lnTo>
                    <a:pt x="1059" y="3276"/>
                  </a:lnTo>
                  <a:lnTo>
                    <a:pt x="1133" y="3370"/>
                  </a:lnTo>
                  <a:lnTo>
                    <a:pt x="1176" y="3414"/>
                  </a:lnTo>
                  <a:lnTo>
                    <a:pt x="1220" y="3457"/>
                  </a:lnTo>
                  <a:lnTo>
                    <a:pt x="1270" y="3494"/>
                  </a:lnTo>
                  <a:lnTo>
                    <a:pt x="1328" y="3522"/>
                  </a:lnTo>
                  <a:lnTo>
                    <a:pt x="1379" y="3552"/>
                  </a:lnTo>
                  <a:lnTo>
                    <a:pt x="1444" y="3573"/>
                  </a:lnTo>
                  <a:lnTo>
                    <a:pt x="1509" y="3596"/>
                  </a:lnTo>
                  <a:lnTo>
                    <a:pt x="1575" y="3610"/>
                  </a:lnTo>
                  <a:lnTo>
                    <a:pt x="1648" y="3617"/>
                  </a:lnTo>
                  <a:lnTo>
                    <a:pt x="1727" y="3624"/>
                  </a:lnTo>
                  <a:lnTo>
                    <a:pt x="1727" y="3624"/>
                  </a:lnTo>
                  <a:lnTo>
                    <a:pt x="1792" y="3617"/>
                  </a:lnTo>
                  <a:lnTo>
                    <a:pt x="1858" y="3610"/>
                  </a:lnTo>
                  <a:lnTo>
                    <a:pt x="1923" y="3596"/>
                  </a:lnTo>
                  <a:lnTo>
                    <a:pt x="1982" y="3581"/>
                  </a:lnTo>
                  <a:lnTo>
                    <a:pt x="2047" y="3559"/>
                  </a:lnTo>
                  <a:lnTo>
                    <a:pt x="2098" y="3537"/>
                  </a:lnTo>
                  <a:lnTo>
                    <a:pt x="2199" y="3479"/>
                  </a:lnTo>
                  <a:lnTo>
                    <a:pt x="2293" y="3406"/>
                  </a:lnTo>
                  <a:lnTo>
                    <a:pt x="2373" y="3327"/>
                  </a:lnTo>
                  <a:lnTo>
                    <a:pt x="2439" y="3239"/>
                  </a:lnTo>
                  <a:lnTo>
                    <a:pt x="2497" y="3152"/>
                  </a:lnTo>
                  <a:lnTo>
                    <a:pt x="2497" y="3152"/>
                  </a:lnTo>
                  <a:lnTo>
                    <a:pt x="2533" y="3072"/>
                  </a:lnTo>
                  <a:lnTo>
                    <a:pt x="2562" y="2985"/>
                  </a:lnTo>
                  <a:lnTo>
                    <a:pt x="2599" y="2883"/>
                  </a:lnTo>
                  <a:lnTo>
                    <a:pt x="2620" y="2767"/>
                  </a:lnTo>
                  <a:lnTo>
                    <a:pt x="2642" y="2637"/>
                  </a:lnTo>
                  <a:lnTo>
                    <a:pt x="2664" y="2484"/>
                  </a:lnTo>
                  <a:lnTo>
                    <a:pt x="2671" y="2303"/>
                  </a:lnTo>
                  <a:lnTo>
                    <a:pt x="2678" y="2099"/>
                  </a:lnTo>
                  <a:lnTo>
                    <a:pt x="2678" y="2099"/>
                  </a:lnTo>
                  <a:lnTo>
                    <a:pt x="2671" y="1917"/>
                  </a:lnTo>
                  <a:lnTo>
                    <a:pt x="2664" y="1793"/>
                  </a:lnTo>
                  <a:lnTo>
                    <a:pt x="2649" y="1656"/>
                  </a:lnTo>
                  <a:lnTo>
                    <a:pt x="2620" y="1504"/>
                  </a:lnTo>
                  <a:lnTo>
                    <a:pt x="2584" y="1352"/>
                  </a:lnTo>
                  <a:lnTo>
                    <a:pt x="2540" y="1191"/>
                  </a:lnTo>
                  <a:lnTo>
                    <a:pt x="2511" y="1119"/>
                  </a:lnTo>
                  <a:lnTo>
                    <a:pt x="2475" y="104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150" name="Freeform 4"/>
            <p:cNvSpPr>
              <a:spLocks noChangeArrowheads="1"/>
            </p:cNvSpPr>
            <p:nvPr/>
          </p:nvSpPr>
          <p:spPr bwMode="gray">
            <a:xfrm>
              <a:off x="3756025" y="3233738"/>
              <a:ext cx="1147763" cy="1519237"/>
            </a:xfrm>
            <a:custGeom>
              <a:avLst/>
              <a:gdLst>
                <a:gd name="T0" fmla="*/ 3150 w 3187"/>
                <a:gd name="T1" fmla="*/ 3007 h 4221"/>
                <a:gd name="T2" fmla="*/ 2969 w 3187"/>
                <a:gd name="T3" fmla="*/ 3486 h 4221"/>
                <a:gd name="T4" fmla="*/ 2700 w 3187"/>
                <a:gd name="T5" fmla="*/ 3828 h 4221"/>
                <a:gd name="T6" fmla="*/ 2366 w 3187"/>
                <a:gd name="T7" fmla="*/ 4053 h 4221"/>
                <a:gd name="T8" fmla="*/ 2003 w 3187"/>
                <a:gd name="T9" fmla="*/ 4176 h 4221"/>
                <a:gd name="T10" fmla="*/ 1633 w 3187"/>
                <a:gd name="T11" fmla="*/ 4220 h 4221"/>
                <a:gd name="T12" fmla="*/ 1394 w 3187"/>
                <a:gd name="T13" fmla="*/ 4199 h 4221"/>
                <a:gd name="T14" fmla="*/ 1067 w 3187"/>
                <a:gd name="T15" fmla="*/ 4118 h 4221"/>
                <a:gd name="T16" fmla="*/ 799 w 3187"/>
                <a:gd name="T17" fmla="*/ 3987 h 4221"/>
                <a:gd name="T18" fmla="*/ 581 w 3187"/>
                <a:gd name="T19" fmla="*/ 3806 h 4221"/>
                <a:gd name="T20" fmla="*/ 400 w 3187"/>
                <a:gd name="T21" fmla="*/ 3588 h 4221"/>
                <a:gd name="T22" fmla="*/ 218 w 3187"/>
                <a:gd name="T23" fmla="*/ 3253 h 4221"/>
                <a:gd name="T24" fmla="*/ 58 w 3187"/>
                <a:gd name="T25" fmla="*/ 2731 h 4221"/>
                <a:gd name="T26" fmla="*/ 0 w 3187"/>
                <a:gd name="T27" fmla="*/ 2244 h 4221"/>
                <a:gd name="T28" fmla="*/ 7 w 3187"/>
                <a:gd name="T29" fmla="*/ 1910 h 4221"/>
                <a:gd name="T30" fmla="*/ 94 w 3187"/>
                <a:gd name="T31" fmla="*/ 1330 h 4221"/>
                <a:gd name="T32" fmla="*/ 298 w 3187"/>
                <a:gd name="T33" fmla="*/ 806 h 4221"/>
                <a:gd name="T34" fmla="*/ 443 w 3187"/>
                <a:gd name="T35" fmla="*/ 582 h 4221"/>
                <a:gd name="T36" fmla="*/ 617 w 3187"/>
                <a:gd name="T37" fmla="*/ 385 h 4221"/>
                <a:gd name="T38" fmla="*/ 827 w 3187"/>
                <a:gd name="T39" fmla="*/ 226 h 4221"/>
                <a:gd name="T40" fmla="*/ 1074 w 3187"/>
                <a:gd name="T41" fmla="*/ 109 h 4221"/>
                <a:gd name="T42" fmla="*/ 1350 w 3187"/>
                <a:gd name="T43" fmla="*/ 29 h 4221"/>
                <a:gd name="T44" fmla="*/ 1663 w 3187"/>
                <a:gd name="T45" fmla="*/ 0 h 4221"/>
                <a:gd name="T46" fmla="*/ 1967 w 3187"/>
                <a:gd name="T47" fmla="*/ 29 h 4221"/>
                <a:gd name="T48" fmla="*/ 2373 w 3187"/>
                <a:gd name="T49" fmla="*/ 160 h 4221"/>
                <a:gd name="T50" fmla="*/ 2693 w 3187"/>
                <a:gd name="T51" fmla="*/ 393 h 4221"/>
                <a:gd name="T52" fmla="*/ 2939 w 3187"/>
                <a:gd name="T53" fmla="*/ 719 h 4221"/>
                <a:gd name="T54" fmla="*/ 3114 w 3187"/>
                <a:gd name="T55" fmla="*/ 1134 h 4221"/>
                <a:gd name="T56" fmla="*/ 2497 w 3187"/>
                <a:gd name="T57" fmla="*/ 1526 h 4221"/>
                <a:gd name="T58" fmla="*/ 2424 w 3187"/>
                <a:gd name="T59" fmla="*/ 1242 h 4221"/>
                <a:gd name="T60" fmla="*/ 2330 w 3187"/>
                <a:gd name="T61" fmla="*/ 1010 h 4221"/>
                <a:gd name="T62" fmla="*/ 2185 w 3187"/>
                <a:gd name="T63" fmla="*/ 806 h 4221"/>
                <a:gd name="T64" fmla="*/ 1967 w 3187"/>
                <a:gd name="T65" fmla="*/ 654 h 4221"/>
                <a:gd name="T66" fmla="*/ 1669 w 3187"/>
                <a:gd name="T67" fmla="*/ 596 h 4221"/>
                <a:gd name="T68" fmla="*/ 1524 w 3187"/>
                <a:gd name="T69" fmla="*/ 611 h 4221"/>
                <a:gd name="T70" fmla="*/ 1336 w 3187"/>
                <a:gd name="T71" fmla="*/ 676 h 4221"/>
                <a:gd name="T72" fmla="*/ 1183 w 3187"/>
                <a:gd name="T73" fmla="*/ 778 h 4221"/>
                <a:gd name="T74" fmla="*/ 1031 w 3187"/>
                <a:gd name="T75" fmla="*/ 973 h 4221"/>
                <a:gd name="T76" fmla="*/ 886 w 3187"/>
                <a:gd name="T77" fmla="*/ 1330 h 4221"/>
                <a:gd name="T78" fmla="*/ 813 w 3187"/>
                <a:gd name="T79" fmla="*/ 1700 h 4221"/>
                <a:gd name="T80" fmla="*/ 799 w 3187"/>
                <a:gd name="T81" fmla="*/ 2085 h 4221"/>
                <a:gd name="T82" fmla="*/ 842 w 3187"/>
                <a:gd name="T83" fmla="*/ 2665 h 4221"/>
                <a:gd name="T84" fmla="*/ 966 w 3187"/>
                <a:gd name="T85" fmla="*/ 3079 h 4221"/>
                <a:gd name="T86" fmla="*/ 1147 w 3187"/>
                <a:gd name="T87" fmla="*/ 3363 h 4221"/>
                <a:gd name="T88" fmla="*/ 1372 w 3187"/>
                <a:gd name="T89" fmla="*/ 3522 h 4221"/>
                <a:gd name="T90" fmla="*/ 1612 w 3187"/>
                <a:gd name="T91" fmla="*/ 3596 h 4221"/>
                <a:gd name="T92" fmla="*/ 1764 w 3187"/>
                <a:gd name="T93" fmla="*/ 3596 h 4221"/>
                <a:gd name="T94" fmla="*/ 1974 w 3187"/>
                <a:gd name="T95" fmla="*/ 3537 h 4221"/>
                <a:gd name="T96" fmla="*/ 2163 w 3187"/>
                <a:gd name="T97" fmla="*/ 3428 h 4221"/>
                <a:gd name="T98" fmla="*/ 2316 w 3187"/>
                <a:gd name="T99" fmla="*/ 3253 h 4221"/>
                <a:gd name="T100" fmla="*/ 2439 w 3187"/>
                <a:gd name="T101" fmla="*/ 3021 h 4221"/>
                <a:gd name="T102" fmla="*/ 2497 w 3187"/>
                <a:gd name="T103" fmla="*/ 2731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87" h="4221">
                  <a:moveTo>
                    <a:pt x="3186" y="2811"/>
                  </a:moveTo>
                  <a:lnTo>
                    <a:pt x="3186" y="2811"/>
                  </a:lnTo>
                  <a:lnTo>
                    <a:pt x="3150" y="3007"/>
                  </a:lnTo>
                  <a:lnTo>
                    <a:pt x="3099" y="3181"/>
                  </a:lnTo>
                  <a:lnTo>
                    <a:pt x="3041" y="3341"/>
                  </a:lnTo>
                  <a:lnTo>
                    <a:pt x="2969" y="3486"/>
                  </a:lnTo>
                  <a:lnTo>
                    <a:pt x="2888" y="3617"/>
                  </a:lnTo>
                  <a:lnTo>
                    <a:pt x="2795" y="3733"/>
                  </a:lnTo>
                  <a:lnTo>
                    <a:pt x="2700" y="3828"/>
                  </a:lnTo>
                  <a:lnTo>
                    <a:pt x="2591" y="3922"/>
                  </a:lnTo>
                  <a:lnTo>
                    <a:pt x="2482" y="3995"/>
                  </a:lnTo>
                  <a:lnTo>
                    <a:pt x="2366" y="4053"/>
                  </a:lnTo>
                  <a:lnTo>
                    <a:pt x="2250" y="4111"/>
                  </a:lnTo>
                  <a:lnTo>
                    <a:pt x="2127" y="4148"/>
                  </a:lnTo>
                  <a:lnTo>
                    <a:pt x="2003" y="4176"/>
                  </a:lnTo>
                  <a:lnTo>
                    <a:pt x="1880" y="4199"/>
                  </a:lnTo>
                  <a:lnTo>
                    <a:pt x="1756" y="4213"/>
                  </a:lnTo>
                  <a:lnTo>
                    <a:pt x="1633" y="4220"/>
                  </a:lnTo>
                  <a:lnTo>
                    <a:pt x="1633" y="4220"/>
                  </a:lnTo>
                  <a:lnTo>
                    <a:pt x="1510" y="4213"/>
                  </a:lnTo>
                  <a:lnTo>
                    <a:pt x="1394" y="4199"/>
                  </a:lnTo>
                  <a:lnTo>
                    <a:pt x="1277" y="4184"/>
                  </a:lnTo>
                  <a:lnTo>
                    <a:pt x="1169" y="4155"/>
                  </a:lnTo>
                  <a:lnTo>
                    <a:pt x="1067" y="4118"/>
                  </a:lnTo>
                  <a:lnTo>
                    <a:pt x="973" y="4082"/>
                  </a:lnTo>
                  <a:lnTo>
                    <a:pt x="886" y="4038"/>
                  </a:lnTo>
                  <a:lnTo>
                    <a:pt x="799" y="3987"/>
                  </a:lnTo>
                  <a:lnTo>
                    <a:pt x="719" y="3930"/>
                  </a:lnTo>
                  <a:lnTo>
                    <a:pt x="646" y="3871"/>
                  </a:lnTo>
                  <a:lnTo>
                    <a:pt x="581" y="3806"/>
                  </a:lnTo>
                  <a:lnTo>
                    <a:pt x="516" y="3733"/>
                  </a:lnTo>
                  <a:lnTo>
                    <a:pt x="457" y="3661"/>
                  </a:lnTo>
                  <a:lnTo>
                    <a:pt x="400" y="3588"/>
                  </a:lnTo>
                  <a:lnTo>
                    <a:pt x="349" y="3508"/>
                  </a:lnTo>
                  <a:lnTo>
                    <a:pt x="305" y="3428"/>
                  </a:lnTo>
                  <a:lnTo>
                    <a:pt x="218" y="3253"/>
                  </a:lnTo>
                  <a:lnTo>
                    <a:pt x="153" y="3086"/>
                  </a:lnTo>
                  <a:lnTo>
                    <a:pt x="102" y="2906"/>
                  </a:lnTo>
                  <a:lnTo>
                    <a:pt x="58" y="2731"/>
                  </a:lnTo>
                  <a:lnTo>
                    <a:pt x="29" y="2563"/>
                  </a:lnTo>
                  <a:lnTo>
                    <a:pt x="15" y="2396"/>
                  </a:lnTo>
                  <a:lnTo>
                    <a:pt x="0" y="2244"/>
                  </a:lnTo>
                  <a:lnTo>
                    <a:pt x="0" y="2106"/>
                  </a:lnTo>
                  <a:lnTo>
                    <a:pt x="0" y="2106"/>
                  </a:lnTo>
                  <a:lnTo>
                    <a:pt x="7" y="1910"/>
                  </a:lnTo>
                  <a:lnTo>
                    <a:pt x="22" y="1714"/>
                  </a:lnTo>
                  <a:lnTo>
                    <a:pt x="51" y="1519"/>
                  </a:lnTo>
                  <a:lnTo>
                    <a:pt x="94" y="1330"/>
                  </a:lnTo>
                  <a:lnTo>
                    <a:pt x="145" y="1148"/>
                  </a:lnTo>
                  <a:lnTo>
                    <a:pt x="218" y="973"/>
                  </a:lnTo>
                  <a:lnTo>
                    <a:pt x="298" y="806"/>
                  </a:lnTo>
                  <a:lnTo>
                    <a:pt x="341" y="734"/>
                  </a:lnTo>
                  <a:lnTo>
                    <a:pt x="392" y="654"/>
                  </a:lnTo>
                  <a:lnTo>
                    <a:pt x="443" y="582"/>
                  </a:lnTo>
                  <a:lnTo>
                    <a:pt x="501" y="516"/>
                  </a:lnTo>
                  <a:lnTo>
                    <a:pt x="559" y="451"/>
                  </a:lnTo>
                  <a:lnTo>
                    <a:pt x="617" y="385"/>
                  </a:lnTo>
                  <a:lnTo>
                    <a:pt x="690" y="327"/>
                  </a:lnTo>
                  <a:lnTo>
                    <a:pt x="755" y="277"/>
                  </a:lnTo>
                  <a:lnTo>
                    <a:pt x="827" y="226"/>
                  </a:lnTo>
                  <a:lnTo>
                    <a:pt x="907" y="182"/>
                  </a:lnTo>
                  <a:lnTo>
                    <a:pt x="987" y="139"/>
                  </a:lnTo>
                  <a:lnTo>
                    <a:pt x="1074" y="109"/>
                  </a:lnTo>
                  <a:lnTo>
                    <a:pt x="1161" y="73"/>
                  </a:lnTo>
                  <a:lnTo>
                    <a:pt x="1256" y="51"/>
                  </a:lnTo>
                  <a:lnTo>
                    <a:pt x="1350" y="29"/>
                  </a:lnTo>
                  <a:lnTo>
                    <a:pt x="1452" y="15"/>
                  </a:lnTo>
                  <a:lnTo>
                    <a:pt x="1553" y="8"/>
                  </a:lnTo>
                  <a:lnTo>
                    <a:pt x="1663" y="0"/>
                  </a:lnTo>
                  <a:lnTo>
                    <a:pt x="1663" y="0"/>
                  </a:lnTo>
                  <a:lnTo>
                    <a:pt x="1822" y="8"/>
                  </a:lnTo>
                  <a:lnTo>
                    <a:pt x="1967" y="29"/>
                  </a:lnTo>
                  <a:lnTo>
                    <a:pt x="2113" y="59"/>
                  </a:lnTo>
                  <a:lnTo>
                    <a:pt x="2243" y="102"/>
                  </a:lnTo>
                  <a:lnTo>
                    <a:pt x="2373" y="160"/>
                  </a:lnTo>
                  <a:lnTo>
                    <a:pt x="2489" y="226"/>
                  </a:lnTo>
                  <a:lnTo>
                    <a:pt x="2591" y="305"/>
                  </a:lnTo>
                  <a:lnTo>
                    <a:pt x="2693" y="393"/>
                  </a:lnTo>
                  <a:lnTo>
                    <a:pt x="2787" y="487"/>
                  </a:lnTo>
                  <a:lnTo>
                    <a:pt x="2867" y="596"/>
                  </a:lnTo>
                  <a:lnTo>
                    <a:pt x="2939" y="719"/>
                  </a:lnTo>
                  <a:lnTo>
                    <a:pt x="3005" y="843"/>
                  </a:lnTo>
                  <a:lnTo>
                    <a:pt x="3063" y="981"/>
                  </a:lnTo>
                  <a:lnTo>
                    <a:pt x="3114" y="1134"/>
                  </a:lnTo>
                  <a:lnTo>
                    <a:pt x="3157" y="1286"/>
                  </a:lnTo>
                  <a:lnTo>
                    <a:pt x="3186" y="1453"/>
                  </a:lnTo>
                  <a:lnTo>
                    <a:pt x="2497" y="1526"/>
                  </a:lnTo>
                  <a:lnTo>
                    <a:pt x="2497" y="1526"/>
                  </a:lnTo>
                  <a:lnTo>
                    <a:pt x="2468" y="1388"/>
                  </a:lnTo>
                  <a:lnTo>
                    <a:pt x="2424" y="1242"/>
                  </a:lnTo>
                  <a:lnTo>
                    <a:pt x="2396" y="1163"/>
                  </a:lnTo>
                  <a:lnTo>
                    <a:pt x="2366" y="1090"/>
                  </a:lnTo>
                  <a:lnTo>
                    <a:pt x="2330" y="1010"/>
                  </a:lnTo>
                  <a:lnTo>
                    <a:pt x="2286" y="937"/>
                  </a:lnTo>
                  <a:lnTo>
                    <a:pt x="2236" y="872"/>
                  </a:lnTo>
                  <a:lnTo>
                    <a:pt x="2185" y="806"/>
                  </a:lnTo>
                  <a:lnTo>
                    <a:pt x="2119" y="749"/>
                  </a:lnTo>
                  <a:lnTo>
                    <a:pt x="2047" y="698"/>
                  </a:lnTo>
                  <a:lnTo>
                    <a:pt x="1967" y="654"/>
                  </a:lnTo>
                  <a:lnTo>
                    <a:pt x="1880" y="625"/>
                  </a:lnTo>
                  <a:lnTo>
                    <a:pt x="1779" y="603"/>
                  </a:lnTo>
                  <a:lnTo>
                    <a:pt x="1669" y="596"/>
                  </a:lnTo>
                  <a:lnTo>
                    <a:pt x="1669" y="596"/>
                  </a:lnTo>
                  <a:lnTo>
                    <a:pt x="1589" y="603"/>
                  </a:lnTo>
                  <a:lnTo>
                    <a:pt x="1524" y="611"/>
                  </a:lnTo>
                  <a:lnTo>
                    <a:pt x="1452" y="625"/>
                  </a:lnTo>
                  <a:lnTo>
                    <a:pt x="1394" y="647"/>
                  </a:lnTo>
                  <a:lnTo>
                    <a:pt x="1336" y="676"/>
                  </a:lnTo>
                  <a:lnTo>
                    <a:pt x="1277" y="705"/>
                  </a:lnTo>
                  <a:lnTo>
                    <a:pt x="1234" y="741"/>
                  </a:lnTo>
                  <a:lnTo>
                    <a:pt x="1183" y="778"/>
                  </a:lnTo>
                  <a:lnTo>
                    <a:pt x="1139" y="821"/>
                  </a:lnTo>
                  <a:lnTo>
                    <a:pt x="1103" y="872"/>
                  </a:lnTo>
                  <a:lnTo>
                    <a:pt x="1031" y="973"/>
                  </a:lnTo>
                  <a:lnTo>
                    <a:pt x="973" y="1083"/>
                  </a:lnTo>
                  <a:lnTo>
                    <a:pt x="922" y="1206"/>
                  </a:lnTo>
                  <a:lnTo>
                    <a:pt x="886" y="1330"/>
                  </a:lnTo>
                  <a:lnTo>
                    <a:pt x="856" y="1453"/>
                  </a:lnTo>
                  <a:lnTo>
                    <a:pt x="835" y="1575"/>
                  </a:lnTo>
                  <a:lnTo>
                    <a:pt x="813" y="1700"/>
                  </a:lnTo>
                  <a:lnTo>
                    <a:pt x="799" y="1917"/>
                  </a:lnTo>
                  <a:lnTo>
                    <a:pt x="799" y="2085"/>
                  </a:lnTo>
                  <a:lnTo>
                    <a:pt x="799" y="2085"/>
                  </a:lnTo>
                  <a:lnTo>
                    <a:pt x="799" y="2295"/>
                  </a:lnTo>
                  <a:lnTo>
                    <a:pt x="820" y="2491"/>
                  </a:lnTo>
                  <a:lnTo>
                    <a:pt x="842" y="2665"/>
                  </a:lnTo>
                  <a:lnTo>
                    <a:pt x="878" y="2818"/>
                  </a:lnTo>
                  <a:lnTo>
                    <a:pt x="915" y="2956"/>
                  </a:lnTo>
                  <a:lnTo>
                    <a:pt x="966" y="3079"/>
                  </a:lnTo>
                  <a:lnTo>
                    <a:pt x="1023" y="3188"/>
                  </a:lnTo>
                  <a:lnTo>
                    <a:pt x="1082" y="3283"/>
                  </a:lnTo>
                  <a:lnTo>
                    <a:pt x="1147" y="3363"/>
                  </a:lnTo>
                  <a:lnTo>
                    <a:pt x="1219" y="3428"/>
                  </a:lnTo>
                  <a:lnTo>
                    <a:pt x="1292" y="3479"/>
                  </a:lnTo>
                  <a:lnTo>
                    <a:pt x="1372" y="3522"/>
                  </a:lnTo>
                  <a:lnTo>
                    <a:pt x="1452" y="3559"/>
                  </a:lnTo>
                  <a:lnTo>
                    <a:pt x="1532" y="3581"/>
                  </a:lnTo>
                  <a:lnTo>
                    <a:pt x="1612" y="3596"/>
                  </a:lnTo>
                  <a:lnTo>
                    <a:pt x="1691" y="3596"/>
                  </a:lnTo>
                  <a:lnTo>
                    <a:pt x="1691" y="3596"/>
                  </a:lnTo>
                  <a:lnTo>
                    <a:pt x="1764" y="3596"/>
                  </a:lnTo>
                  <a:lnTo>
                    <a:pt x="1836" y="3581"/>
                  </a:lnTo>
                  <a:lnTo>
                    <a:pt x="1902" y="3566"/>
                  </a:lnTo>
                  <a:lnTo>
                    <a:pt x="1974" y="3537"/>
                  </a:lnTo>
                  <a:lnTo>
                    <a:pt x="2039" y="3508"/>
                  </a:lnTo>
                  <a:lnTo>
                    <a:pt x="2098" y="3471"/>
                  </a:lnTo>
                  <a:lnTo>
                    <a:pt x="2163" y="3428"/>
                  </a:lnTo>
                  <a:lnTo>
                    <a:pt x="2214" y="3370"/>
                  </a:lnTo>
                  <a:lnTo>
                    <a:pt x="2272" y="3312"/>
                  </a:lnTo>
                  <a:lnTo>
                    <a:pt x="2316" y="3253"/>
                  </a:lnTo>
                  <a:lnTo>
                    <a:pt x="2366" y="3181"/>
                  </a:lnTo>
                  <a:lnTo>
                    <a:pt x="2402" y="3101"/>
                  </a:lnTo>
                  <a:lnTo>
                    <a:pt x="2439" y="3021"/>
                  </a:lnTo>
                  <a:lnTo>
                    <a:pt x="2461" y="2927"/>
                  </a:lnTo>
                  <a:lnTo>
                    <a:pt x="2482" y="2832"/>
                  </a:lnTo>
                  <a:lnTo>
                    <a:pt x="2497" y="2731"/>
                  </a:lnTo>
                  <a:lnTo>
                    <a:pt x="3186" y="281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151" name="Freeform 5"/>
            <p:cNvSpPr>
              <a:spLocks noChangeArrowheads="1"/>
            </p:cNvSpPr>
            <p:nvPr/>
          </p:nvSpPr>
          <p:spPr bwMode="gray">
            <a:xfrm>
              <a:off x="4846638" y="3257550"/>
              <a:ext cx="1309687" cy="1473200"/>
            </a:xfrm>
            <a:custGeom>
              <a:avLst/>
              <a:gdLst>
                <a:gd name="T0" fmla="*/ 3635 w 3636"/>
                <a:gd name="T1" fmla="*/ 4090 h 4091"/>
                <a:gd name="T2" fmla="*/ 2851 w 3636"/>
                <a:gd name="T3" fmla="*/ 4090 h 4091"/>
                <a:gd name="T4" fmla="*/ 2517 w 3636"/>
                <a:gd name="T5" fmla="*/ 3116 h 4091"/>
                <a:gd name="T6" fmla="*/ 950 w 3636"/>
                <a:gd name="T7" fmla="*/ 3116 h 4091"/>
                <a:gd name="T8" fmla="*/ 630 w 3636"/>
                <a:gd name="T9" fmla="*/ 4090 h 4091"/>
                <a:gd name="T10" fmla="*/ 0 w 3636"/>
                <a:gd name="T11" fmla="*/ 4090 h 4091"/>
                <a:gd name="T12" fmla="*/ 1356 w 3636"/>
                <a:gd name="T13" fmla="*/ 0 h 4091"/>
                <a:gd name="T14" fmla="*/ 2263 w 3636"/>
                <a:gd name="T15" fmla="*/ 0 h 4091"/>
                <a:gd name="T16" fmla="*/ 3635 w 3636"/>
                <a:gd name="T17" fmla="*/ 4090 h 4091"/>
                <a:gd name="T18" fmla="*/ 2321 w 3636"/>
                <a:gd name="T19" fmla="*/ 2528 h 4091"/>
                <a:gd name="T20" fmla="*/ 1726 w 3636"/>
                <a:gd name="T21" fmla="*/ 698 h 4091"/>
                <a:gd name="T22" fmla="*/ 1131 w 3636"/>
                <a:gd name="T23" fmla="*/ 2528 h 4091"/>
                <a:gd name="T24" fmla="*/ 2321 w 3636"/>
                <a:gd name="T25" fmla="*/ 2528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36" h="4091">
                  <a:moveTo>
                    <a:pt x="3635" y="4090"/>
                  </a:moveTo>
                  <a:lnTo>
                    <a:pt x="2851" y="4090"/>
                  </a:lnTo>
                  <a:lnTo>
                    <a:pt x="2517" y="3116"/>
                  </a:lnTo>
                  <a:lnTo>
                    <a:pt x="950" y="3116"/>
                  </a:lnTo>
                  <a:lnTo>
                    <a:pt x="630" y="4090"/>
                  </a:lnTo>
                  <a:lnTo>
                    <a:pt x="0" y="4090"/>
                  </a:lnTo>
                  <a:lnTo>
                    <a:pt x="1356" y="0"/>
                  </a:lnTo>
                  <a:lnTo>
                    <a:pt x="2263" y="0"/>
                  </a:lnTo>
                  <a:lnTo>
                    <a:pt x="3635" y="4090"/>
                  </a:lnTo>
                  <a:close/>
                  <a:moveTo>
                    <a:pt x="2321" y="2528"/>
                  </a:moveTo>
                  <a:lnTo>
                    <a:pt x="1726" y="698"/>
                  </a:lnTo>
                  <a:lnTo>
                    <a:pt x="1131" y="2528"/>
                  </a:lnTo>
                  <a:lnTo>
                    <a:pt x="2321" y="252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152" name="Freeform 6"/>
            <p:cNvSpPr>
              <a:spLocks noChangeArrowheads="1"/>
            </p:cNvSpPr>
            <p:nvPr/>
          </p:nvSpPr>
          <p:spPr bwMode="gray">
            <a:xfrm>
              <a:off x="6226175" y="3257550"/>
              <a:ext cx="1208088" cy="1473200"/>
            </a:xfrm>
            <a:custGeom>
              <a:avLst/>
              <a:gdLst>
                <a:gd name="T0" fmla="*/ 1509 w 3354"/>
                <a:gd name="T1" fmla="*/ 0 h 4091"/>
                <a:gd name="T2" fmla="*/ 1604 w 3354"/>
                <a:gd name="T3" fmla="*/ 0 h 4091"/>
                <a:gd name="T4" fmla="*/ 1880 w 3354"/>
                <a:gd name="T5" fmla="*/ 30 h 4091"/>
                <a:gd name="T6" fmla="*/ 2039 w 3354"/>
                <a:gd name="T7" fmla="*/ 66 h 4091"/>
                <a:gd name="T8" fmla="*/ 2214 w 3354"/>
                <a:gd name="T9" fmla="*/ 125 h 4091"/>
                <a:gd name="T10" fmla="*/ 2395 w 3354"/>
                <a:gd name="T11" fmla="*/ 218 h 4091"/>
                <a:gd name="T12" fmla="*/ 2583 w 3354"/>
                <a:gd name="T13" fmla="*/ 342 h 4091"/>
                <a:gd name="T14" fmla="*/ 2772 w 3354"/>
                <a:gd name="T15" fmla="*/ 509 h 4091"/>
                <a:gd name="T16" fmla="*/ 2837 w 3354"/>
                <a:gd name="T17" fmla="*/ 589 h 4091"/>
                <a:gd name="T18" fmla="*/ 2968 w 3354"/>
                <a:gd name="T19" fmla="*/ 749 h 4091"/>
                <a:gd name="T20" fmla="*/ 3077 w 3354"/>
                <a:gd name="T21" fmla="*/ 931 h 4091"/>
                <a:gd name="T22" fmla="*/ 3171 w 3354"/>
                <a:gd name="T23" fmla="*/ 1112 h 4091"/>
                <a:gd name="T24" fmla="*/ 3244 w 3354"/>
                <a:gd name="T25" fmla="*/ 1308 h 4091"/>
                <a:gd name="T26" fmla="*/ 3295 w 3354"/>
                <a:gd name="T27" fmla="*/ 1510 h 4091"/>
                <a:gd name="T28" fmla="*/ 3331 w 3354"/>
                <a:gd name="T29" fmla="*/ 1722 h 4091"/>
                <a:gd name="T30" fmla="*/ 3346 w 3354"/>
                <a:gd name="T31" fmla="*/ 1932 h 4091"/>
                <a:gd name="T32" fmla="*/ 3353 w 3354"/>
                <a:gd name="T33" fmla="*/ 2041 h 4091"/>
                <a:gd name="T34" fmla="*/ 3331 w 3354"/>
                <a:gd name="T35" fmla="*/ 2346 h 4091"/>
                <a:gd name="T36" fmla="*/ 3287 w 3354"/>
                <a:gd name="T37" fmla="*/ 2623 h 4091"/>
                <a:gd name="T38" fmla="*/ 3207 w 3354"/>
                <a:gd name="T39" fmla="*/ 2869 h 4091"/>
                <a:gd name="T40" fmla="*/ 3113 w 3354"/>
                <a:gd name="T41" fmla="*/ 3087 h 4091"/>
                <a:gd name="T42" fmla="*/ 3012 w 3354"/>
                <a:gd name="T43" fmla="*/ 3276 h 4091"/>
                <a:gd name="T44" fmla="*/ 2896 w 3354"/>
                <a:gd name="T45" fmla="*/ 3436 h 4091"/>
                <a:gd name="T46" fmla="*/ 2670 w 3354"/>
                <a:gd name="T47" fmla="*/ 3675 h 4091"/>
                <a:gd name="T48" fmla="*/ 2590 w 3354"/>
                <a:gd name="T49" fmla="*/ 3734 h 4091"/>
                <a:gd name="T50" fmla="*/ 2358 w 3354"/>
                <a:gd name="T51" fmla="*/ 3872 h 4091"/>
                <a:gd name="T52" fmla="*/ 2024 w 3354"/>
                <a:gd name="T53" fmla="*/ 3995 h 4091"/>
                <a:gd name="T54" fmla="*/ 1821 w 3354"/>
                <a:gd name="T55" fmla="*/ 4046 h 4091"/>
                <a:gd name="T56" fmla="*/ 1589 w 3354"/>
                <a:gd name="T57" fmla="*/ 4075 h 4091"/>
                <a:gd name="T58" fmla="*/ 1342 w 3354"/>
                <a:gd name="T59" fmla="*/ 4090 h 4091"/>
                <a:gd name="T60" fmla="*/ 0 w 3354"/>
                <a:gd name="T61" fmla="*/ 0 h 4091"/>
                <a:gd name="T62" fmla="*/ 1371 w 3354"/>
                <a:gd name="T63" fmla="*/ 3487 h 4091"/>
                <a:gd name="T64" fmla="*/ 1487 w 3354"/>
                <a:gd name="T65" fmla="*/ 3480 h 4091"/>
                <a:gd name="T66" fmla="*/ 1720 w 3354"/>
                <a:gd name="T67" fmla="*/ 3436 h 4091"/>
                <a:gd name="T68" fmla="*/ 1930 w 3354"/>
                <a:gd name="T69" fmla="*/ 3341 h 4091"/>
                <a:gd name="T70" fmla="*/ 2119 w 3354"/>
                <a:gd name="T71" fmla="*/ 3203 h 4091"/>
                <a:gd name="T72" fmla="*/ 2279 w 3354"/>
                <a:gd name="T73" fmla="*/ 3021 h 4091"/>
                <a:gd name="T74" fmla="*/ 2409 w 3354"/>
                <a:gd name="T75" fmla="*/ 2790 h 4091"/>
                <a:gd name="T76" fmla="*/ 2497 w 3354"/>
                <a:gd name="T77" fmla="*/ 2513 h 4091"/>
                <a:gd name="T78" fmla="*/ 2547 w 3354"/>
                <a:gd name="T79" fmla="*/ 2187 h 4091"/>
                <a:gd name="T80" fmla="*/ 2554 w 3354"/>
                <a:gd name="T81" fmla="*/ 2012 h 4091"/>
                <a:gd name="T82" fmla="*/ 2533 w 3354"/>
                <a:gd name="T83" fmla="*/ 1736 h 4091"/>
                <a:gd name="T84" fmla="*/ 2482 w 3354"/>
                <a:gd name="T85" fmla="*/ 1474 h 4091"/>
                <a:gd name="T86" fmla="*/ 2395 w 3354"/>
                <a:gd name="T87" fmla="*/ 1228 h 4091"/>
                <a:gd name="T88" fmla="*/ 2271 w 3354"/>
                <a:gd name="T89" fmla="*/ 1018 h 4091"/>
                <a:gd name="T90" fmla="*/ 2112 w 3354"/>
                <a:gd name="T91" fmla="*/ 836 h 4091"/>
                <a:gd name="T92" fmla="*/ 1923 w 3354"/>
                <a:gd name="T93" fmla="*/ 698 h 4091"/>
                <a:gd name="T94" fmla="*/ 1705 w 3354"/>
                <a:gd name="T95" fmla="*/ 611 h 4091"/>
                <a:gd name="T96" fmla="*/ 1458 w 3354"/>
                <a:gd name="T97" fmla="*/ 582 h 4091"/>
                <a:gd name="T98" fmla="*/ 754 w 3354"/>
                <a:gd name="T99" fmla="*/ 3487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54" h="4091">
                  <a:moveTo>
                    <a:pt x="0" y="0"/>
                  </a:moveTo>
                  <a:lnTo>
                    <a:pt x="1509" y="0"/>
                  </a:lnTo>
                  <a:lnTo>
                    <a:pt x="1509" y="0"/>
                  </a:lnTo>
                  <a:lnTo>
                    <a:pt x="1604" y="0"/>
                  </a:lnTo>
                  <a:lnTo>
                    <a:pt x="1734" y="8"/>
                  </a:lnTo>
                  <a:lnTo>
                    <a:pt x="1880" y="30"/>
                  </a:lnTo>
                  <a:lnTo>
                    <a:pt x="1959" y="44"/>
                  </a:lnTo>
                  <a:lnTo>
                    <a:pt x="2039" y="66"/>
                  </a:lnTo>
                  <a:lnTo>
                    <a:pt x="2126" y="95"/>
                  </a:lnTo>
                  <a:lnTo>
                    <a:pt x="2214" y="125"/>
                  </a:lnTo>
                  <a:lnTo>
                    <a:pt x="2300" y="168"/>
                  </a:lnTo>
                  <a:lnTo>
                    <a:pt x="2395" y="218"/>
                  </a:lnTo>
                  <a:lnTo>
                    <a:pt x="2489" y="277"/>
                  </a:lnTo>
                  <a:lnTo>
                    <a:pt x="2583" y="342"/>
                  </a:lnTo>
                  <a:lnTo>
                    <a:pt x="2678" y="422"/>
                  </a:lnTo>
                  <a:lnTo>
                    <a:pt x="2772" y="509"/>
                  </a:lnTo>
                  <a:lnTo>
                    <a:pt x="2772" y="509"/>
                  </a:lnTo>
                  <a:lnTo>
                    <a:pt x="2837" y="589"/>
                  </a:lnTo>
                  <a:lnTo>
                    <a:pt x="2910" y="669"/>
                  </a:lnTo>
                  <a:lnTo>
                    <a:pt x="2968" y="749"/>
                  </a:lnTo>
                  <a:lnTo>
                    <a:pt x="3026" y="836"/>
                  </a:lnTo>
                  <a:lnTo>
                    <a:pt x="3077" y="931"/>
                  </a:lnTo>
                  <a:lnTo>
                    <a:pt x="3128" y="1018"/>
                  </a:lnTo>
                  <a:lnTo>
                    <a:pt x="3171" y="1112"/>
                  </a:lnTo>
                  <a:lnTo>
                    <a:pt x="3207" y="1214"/>
                  </a:lnTo>
                  <a:lnTo>
                    <a:pt x="3244" y="1308"/>
                  </a:lnTo>
                  <a:lnTo>
                    <a:pt x="3273" y="1410"/>
                  </a:lnTo>
                  <a:lnTo>
                    <a:pt x="3295" y="1510"/>
                  </a:lnTo>
                  <a:lnTo>
                    <a:pt x="3316" y="1620"/>
                  </a:lnTo>
                  <a:lnTo>
                    <a:pt x="3331" y="1722"/>
                  </a:lnTo>
                  <a:lnTo>
                    <a:pt x="3346" y="1830"/>
                  </a:lnTo>
                  <a:lnTo>
                    <a:pt x="3346" y="1932"/>
                  </a:lnTo>
                  <a:lnTo>
                    <a:pt x="3353" y="2041"/>
                  </a:lnTo>
                  <a:lnTo>
                    <a:pt x="3353" y="2041"/>
                  </a:lnTo>
                  <a:lnTo>
                    <a:pt x="3346" y="2201"/>
                  </a:lnTo>
                  <a:lnTo>
                    <a:pt x="3331" y="2346"/>
                  </a:lnTo>
                  <a:lnTo>
                    <a:pt x="3309" y="2492"/>
                  </a:lnTo>
                  <a:lnTo>
                    <a:pt x="3287" y="2623"/>
                  </a:lnTo>
                  <a:lnTo>
                    <a:pt x="3251" y="2753"/>
                  </a:lnTo>
                  <a:lnTo>
                    <a:pt x="3207" y="2869"/>
                  </a:lnTo>
                  <a:lnTo>
                    <a:pt x="3164" y="2985"/>
                  </a:lnTo>
                  <a:lnTo>
                    <a:pt x="3113" y="3087"/>
                  </a:lnTo>
                  <a:lnTo>
                    <a:pt x="3063" y="3182"/>
                  </a:lnTo>
                  <a:lnTo>
                    <a:pt x="3012" y="3276"/>
                  </a:lnTo>
                  <a:lnTo>
                    <a:pt x="2953" y="3356"/>
                  </a:lnTo>
                  <a:lnTo>
                    <a:pt x="2896" y="3436"/>
                  </a:lnTo>
                  <a:lnTo>
                    <a:pt x="2780" y="3567"/>
                  </a:lnTo>
                  <a:lnTo>
                    <a:pt x="2670" y="3675"/>
                  </a:lnTo>
                  <a:lnTo>
                    <a:pt x="2670" y="3675"/>
                  </a:lnTo>
                  <a:lnTo>
                    <a:pt x="2590" y="3734"/>
                  </a:lnTo>
                  <a:lnTo>
                    <a:pt x="2489" y="3799"/>
                  </a:lnTo>
                  <a:lnTo>
                    <a:pt x="2358" y="3872"/>
                  </a:lnTo>
                  <a:lnTo>
                    <a:pt x="2206" y="3937"/>
                  </a:lnTo>
                  <a:lnTo>
                    <a:pt x="2024" y="3995"/>
                  </a:lnTo>
                  <a:lnTo>
                    <a:pt x="1923" y="4024"/>
                  </a:lnTo>
                  <a:lnTo>
                    <a:pt x="1821" y="4046"/>
                  </a:lnTo>
                  <a:lnTo>
                    <a:pt x="1705" y="4068"/>
                  </a:lnTo>
                  <a:lnTo>
                    <a:pt x="1589" y="4075"/>
                  </a:lnTo>
                  <a:lnTo>
                    <a:pt x="1466" y="4090"/>
                  </a:lnTo>
                  <a:lnTo>
                    <a:pt x="1342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754" y="3487"/>
                  </a:moveTo>
                  <a:lnTo>
                    <a:pt x="1371" y="3487"/>
                  </a:lnTo>
                  <a:lnTo>
                    <a:pt x="1371" y="3487"/>
                  </a:lnTo>
                  <a:lnTo>
                    <a:pt x="1487" y="3480"/>
                  </a:lnTo>
                  <a:lnTo>
                    <a:pt x="1604" y="3465"/>
                  </a:lnTo>
                  <a:lnTo>
                    <a:pt x="1720" y="3436"/>
                  </a:lnTo>
                  <a:lnTo>
                    <a:pt x="1829" y="3400"/>
                  </a:lnTo>
                  <a:lnTo>
                    <a:pt x="1930" y="3341"/>
                  </a:lnTo>
                  <a:lnTo>
                    <a:pt x="2024" y="3283"/>
                  </a:lnTo>
                  <a:lnTo>
                    <a:pt x="2119" y="3203"/>
                  </a:lnTo>
                  <a:lnTo>
                    <a:pt x="2199" y="3123"/>
                  </a:lnTo>
                  <a:lnTo>
                    <a:pt x="2279" y="3021"/>
                  </a:lnTo>
                  <a:lnTo>
                    <a:pt x="2351" y="2913"/>
                  </a:lnTo>
                  <a:lnTo>
                    <a:pt x="2409" y="2790"/>
                  </a:lnTo>
                  <a:lnTo>
                    <a:pt x="2460" y="2659"/>
                  </a:lnTo>
                  <a:lnTo>
                    <a:pt x="2497" y="2513"/>
                  </a:lnTo>
                  <a:lnTo>
                    <a:pt x="2533" y="2361"/>
                  </a:lnTo>
                  <a:lnTo>
                    <a:pt x="2547" y="2187"/>
                  </a:lnTo>
                  <a:lnTo>
                    <a:pt x="2554" y="2012"/>
                  </a:lnTo>
                  <a:lnTo>
                    <a:pt x="2554" y="2012"/>
                  </a:lnTo>
                  <a:lnTo>
                    <a:pt x="2547" y="1874"/>
                  </a:lnTo>
                  <a:lnTo>
                    <a:pt x="2533" y="1736"/>
                  </a:lnTo>
                  <a:lnTo>
                    <a:pt x="2511" y="1598"/>
                  </a:lnTo>
                  <a:lnTo>
                    <a:pt x="2482" y="1474"/>
                  </a:lnTo>
                  <a:lnTo>
                    <a:pt x="2438" y="1344"/>
                  </a:lnTo>
                  <a:lnTo>
                    <a:pt x="2395" y="1228"/>
                  </a:lnTo>
                  <a:lnTo>
                    <a:pt x="2337" y="1120"/>
                  </a:lnTo>
                  <a:lnTo>
                    <a:pt x="2271" y="1018"/>
                  </a:lnTo>
                  <a:lnTo>
                    <a:pt x="2191" y="923"/>
                  </a:lnTo>
                  <a:lnTo>
                    <a:pt x="2112" y="836"/>
                  </a:lnTo>
                  <a:lnTo>
                    <a:pt x="2024" y="764"/>
                  </a:lnTo>
                  <a:lnTo>
                    <a:pt x="1923" y="698"/>
                  </a:lnTo>
                  <a:lnTo>
                    <a:pt x="1821" y="647"/>
                  </a:lnTo>
                  <a:lnTo>
                    <a:pt x="1705" y="611"/>
                  </a:lnTo>
                  <a:lnTo>
                    <a:pt x="1582" y="589"/>
                  </a:lnTo>
                  <a:lnTo>
                    <a:pt x="1458" y="582"/>
                  </a:lnTo>
                  <a:lnTo>
                    <a:pt x="754" y="582"/>
                  </a:lnTo>
                  <a:lnTo>
                    <a:pt x="754" y="348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153" name="Freeform 7"/>
            <p:cNvSpPr>
              <a:spLocks noChangeArrowheads="1"/>
            </p:cNvSpPr>
            <p:nvPr/>
          </p:nvSpPr>
          <p:spPr bwMode="gray">
            <a:xfrm>
              <a:off x="7521575" y="3257550"/>
              <a:ext cx="957263" cy="1473200"/>
            </a:xfrm>
            <a:custGeom>
              <a:avLst/>
              <a:gdLst>
                <a:gd name="T0" fmla="*/ 0 w 2658"/>
                <a:gd name="T1" fmla="*/ 4090 h 4091"/>
                <a:gd name="T2" fmla="*/ 0 w 2658"/>
                <a:gd name="T3" fmla="*/ 0 h 4091"/>
                <a:gd name="T4" fmla="*/ 2635 w 2658"/>
                <a:gd name="T5" fmla="*/ 0 h 4091"/>
                <a:gd name="T6" fmla="*/ 2635 w 2658"/>
                <a:gd name="T7" fmla="*/ 603 h 4091"/>
                <a:gd name="T8" fmla="*/ 741 w 2658"/>
                <a:gd name="T9" fmla="*/ 603 h 4091"/>
                <a:gd name="T10" fmla="*/ 741 w 2658"/>
                <a:gd name="T11" fmla="*/ 1714 h 4091"/>
                <a:gd name="T12" fmla="*/ 2258 w 2658"/>
                <a:gd name="T13" fmla="*/ 1714 h 4091"/>
                <a:gd name="T14" fmla="*/ 2258 w 2658"/>
                <a:gd name="T15" fmla="*/ 2310 h 4091"/>
                <a:gd name="T16" fmla="*/ 741 w 2658"/>
                <a:gd name="T17" fmla="*/ 2310 h 4091"/>
                <a:gd name="T18" fmla="*/ 741 w 2658"/>
                <a:gd name="T19" fmla="*/ 3457 h 4091"/>
                <a:gd name="T20" fmla="*/ 2657 w 2658"/>
                <a:gd name="T21" fmla="*/ 3457 h 4091"/>
                <a:gd name="T22" fmla="*/ 2657 w 2658"/>
                <a:gd name="T23" fmla="*/ 4090 h 4091"/>
                <a:gd name="T24" fmla="*/ 0 w 2658"/>
                <a:gd name="T25" fmla="*/ 4090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8" h="4091">
                  <a:moveTo>
                    <a:pt x="0" y="4090"/>
                  </a:moveTo>
                  <a:lnTo>
                    <a:pt x="0" y="0"/>
                  </a:lnTo>
                  <a:lnTo>
                    <a:pt x="2635" y="0"/>
                  </a:lnTo>
                  <a:lnTo>
                    <a:pt x="2635" y="603"/>
                  </a:lnTo>
                  <a:lnTo>
                    <a:pt x="741" y="603"/>
                  </a:lnTo>
                  <a:lnTo>
                    <a:pt x="741" y="1714"/>
                  </a:lnTo>
                  <a:lnTo>
                    <a:pt x="2258" y="1714"/>
                  </a:lnTo>
                  <a:lnTo>
                    <a:pt x="2258" y="2310"/>
                  </a:lnTo>
                  <a:lnTo>
                    <a:pt x="741" y="2310"/>
                  </a:lnTo>
                  <a:lnTo>
                    <a:pt x="741" y="3457"/>
                  </a:lnTo>
                  <a:lnTo>
                    <a:pt x="2657" y="3457"/>
                  </a:lnTo>
                  <a:lnTo>
                    <a:pt x="2657" y="4090"/>
                  </a:lnTo>
                  <a:lnTo>
                    <a:pt x="0" y="409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154" name="Freeform 8"/>
            <p:cNvSpPr>
              <a:spLocks noChangeArrowheads="1"/>
            </p:cNvSpPr>
            <p:nvPr/>
          </p:nvSpPr>
          <p:spPr bwMode="gray">
            <a:xfrm>
              <a:off x="9901238" y="2816225"/>
              <a:ext cx="190500" cy="192088"/>
            </a:xfrm>
            <a:custGeom>
              <a:avLst/>
              <a:gdLst>
                <a:gd name="T0" fmla="*/ 530 w 531"/>
                <a:gd name="T1" fmla="*/ 262 h 532"/>
                <a:gd name="T2" fmla="*/ 515 w 531"/>
                <a:gd name="T3" fmla="*/ 364 h 532"/>
                <a:gd name="T4" fmla="*/ 458 w 531"/>
                <a:gd name="T5" fmla="*/ 451 h 532"/>
                <a:gd name="T6" fmla="*/ 414 w 531"/>
                <a:gd name="T7" fmla="*/ 487 h 532"/>
                <a:gd name="T8" fmla="*/ 319 w 531"/>
                <a:gd name="T9" fmla="*/ 523 h 532"/>
                <a:gd name="T10" fmla="*/ 268 w 531"/>
                <a:gd name="T11" fmla="*/ 531 h 532"/>
                <a:gd name="T12" fmla="*/ 167 w 531"/>
                <a:gd name="T13" fmla="*/ 508 h 532"/>
                <a:gd name="T14" fmla="*/ 80 w 531"/>
                <a:gd name="T15" fmla="*/ 451 h 532"/>
                <a:gd name="T16" fmla="*/ 44 w 531"/>
                <a:gd name="T17" fmla="*/ 407 h 532"/>
                <a:gd name="T18" fmla="*/ 8 w 531"/>
                <a:gd name="T19" fmla="*/ 313 h 532"/>
                <a:gd name="T20" fmla="*/ 0 w 531"/>
                <a:gd name="T21" fmla="*/ 262 h 532"/>
                <a:gd name="T22" fmla="*/ 22 w 531"/>
                <a:gd name="T23" fmla="*/ 160 h 532"/>
                <a:gd name="T24" fmla="*/ 80 w 531"/>
                <a:gd name="T25" fmla="*/ 72 h 532"/>
                <a:gd name="T26" fmla="*/ 116 w 531"/>
                <a:gd name="T27" fmla="*/ 44 h 532"/>
                <a:gd name="T28" fmla="*/ 211 w 531"/>
                <a:gd name="T29" fmla="*/ 0 h 532"/>
                <a:gd name="T30" fmla="*/ 268 w 531"/>
                <a:gd name="T31" fmla="*/ 0 h 532"/>
                <a:gd name="T32" fmla="*/ 370 w 531"/>
                <a:gd name="T33" fmla="*/ 15 h 532"/>
                <a:gd name="T34" fmla="*/ 458 w 531"/>
                <a:gd name="T35" fmla="*/ 72 h 532"/>
                <a:gd name="T36" fmla="*/ 486 w 531"/>
                <a:gd name="T37" fmla="*/ 116 h 532"/>
                <a:gd name="T38" fmla="*/ 530 w 531"/>
                <a:gd name="T39" fmla="*/ 211 h 532"/>
                <a:gd name="T40" fmla="*/ 494 w 531"/>
                <a:gd name="T41" fmla="*/ 262 h 532"/>
                <a:gd name="T42" fmla="*/ 494 w 531"/>
                <a:gd name="T43" fmla="*/ 218 h 532"/>
                <a:gd name="T44" fmla="*/ 458 w 531"/>
                <a:gd name="T45" fmla="*/ 138 h 532"/>
                <a:gd name="T46" fmla="*/ 428 w 531"/>
                <a:gd name="T47" fmla="*/ 102 h 532"/>
                <a:gd name="T48" fmla="*/ 356 w 531"/>
                <a:gd name="T49" fmla="*/ 51 h 532"/>
                <a:gd name="T50" fmla="*/ 268 w 531"/>
                <a:gd name="T51" fmla="*/ 36 h 532"/>
                <a:gd name="T52" fmla="*/ 218 w 531"/>
                <a:gd name="T53" fmla="*/ 36 h 532"/>
                <a:gd name="T54" fmla="*/ 138 w 531"/>
                <a:gd name="T55" fmla="*/ 72 h 532"/>
                <a:gd name="T56" fmla="*/ 102 w 531"/>
                <a:gd name="T57" fmla="*/ 102 h 532"/>
                <a:gd name="T58" fmla="*/ 51 w 531"/>
                <a:gd name="T59" fmla="*/ 174 h 532"/>
                <a:gd name="T60" fmla="*/ 36 w 531"/>
                <a:gd name="T61" fmla="*/ 262 h 532"/>
                <a:gd name="T62" fmla="*/ 44 w 531"/>
                <a:gd name="T63" fmla="*/ 305 h 532"/>
                <a:gd name="T64" fmla="*/ 73 w 531"/>
                <a:gd name="T65" fmla="*/ 392 h 532"/>
                <a:gd name="T66" fmla="*/ 102 w 531"/>
                <a:gd name="T67" fmla="*/ 421 h 532"/>
                <a:gd name="T68" fmla="*/ 182 w 531"/>
                <a:gd name="T69" fmla="*/ 472 h 532"/>
                <a:gd name="T70" fmla="*/ 268 w 531"/>
                <a:gd name="T71" fmla="*/ 494 h 532"/>
                <a:gd name="T72" fmla="*/ 312 w 531"/>
                <a:gd name="T73" fmla="*/ 487 h 532"/>
                <a:gd name="T74" fmla="*/ 392 w 531"/>
                <a:gd name="T75" fmla="*/ 451 h 532"/>
                <a:gd name="T76" fmla="*/ 428 w 531"/>
                <a:gd name="T77" fmla="*/ 421 h 532"/>
                <a:gd name="T78" fmla="*/ 479 w 531"/>
                <a:gd name="T79" fmla="*/ 349 h 532"/>
                <a:gd name="T80" fmla="*/ 494 w 531"/>
                <a:gd name="T81" fmla="*/ 262 h 532"/>
                <a:gd name="T82" fmla="*/ 342 w 531"/>
                <a:gd name="T83" fmla="*/ 421 h 532"/>
                <a:gd name="T84" fmla="*/ 196 w 531"/>
                <a:gd name="T85" fmla="*/ 283 h 532"/>
                <a:gd name="T86" fmla="*/ 152 w 531"/>
                <a:gd name="T87" fmla="*/ 421 h 532"/>
                <a:gd name="T88" fmla="*/ 283 w 531"/>
                <a:gd name="T89" fmla="*/ 109 h 532"/>
                <a:gd name="T90" fmla="*/ 327 w 531"/>
                <a:gd name="T91" fmla="*/ 116 h 532"/>
                <a:gd name="T92" fmla="*/ 363 w 531"/>
                <a:gd name="T93" fmla="*/ 138 h 532"/>
                <a:gd name="T94" fmla="*/ 378 w 531"/>
                <a:gd name="T95" fmla="*/ 167 h 532"/>
                <a:gd name="T96" fmla="*/ 385 w 531"/>
                <a:gd name="T97" fmla="*/ 196 h 532"/>
                <a:gd name="T98" fmla="*/ 370 w 531"/>
                <a:gd name="T99" fmla="*/ 239 h 532"/>
                <a:gd name="T100" fmla="*/ 356 w 531"/>
                <a:gd name="T101" fmla="*/ 262 h 532"/>
                <a:gd name="T102" fmla="*/ 392 w 531"/>
                <a:gd name="T103" fmla="*/ 421 h 532"/>
                <a:gd name="T104" fmla="*/ 276 w 531"/>
                <a:gd name="T105" fmla="*/ 247 h 532"/>
                <a:gd name="T106" fmla="*/ 305 w 531"/>
                <a:gd name="T107" fmla="*/ 247 h 532"/>
                <a:gd name="T108" fmla="*/ 327 w 531"/>
                <a:gd name="T109" fmla="*/ 233 h 532"/>
                <a:gd name="T110" fmla="*/ 342 w 531"/>
                <a:gd name="T111" fmla="*/ 196 h 532"/>
                <a:gd name="T112" fmla="*/ 334 w 531"/>
                <a:gd name="T113" fmla="*/ 174 h 532"/>
                <a:gd name="T114" fmla="*/ 319 w 531"/>
                <a:gd name="T115" fmla="*/ 160 h 532"/>
                <a:gd name="T116" fmla="*/ 283 w 531"/>
                <a:gd name="T117" fmla="*/ 146 h 532"/>
                <a:gd name="T118" fmla="*/ 196 w 531"/>
                <a:gd name="T119" fmla="*/ 247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1" h="532">
                  <a:moveTo>
                    <a:pt x="530" y="262"/>
                  </a:moveTo>
                  <a:lnTo>
                    <a:pt x="530" y="262"/>
                  </a:lnTo>
                  <a:lnTo>
                    <a:pt x="530" y="313"/>
                  </a:lnTo>
                  <a:lnTo>
                    <a:pt x="515" y="364"/>
                  </a:lnTo>
                  <a:lnTo>
                    <a:pt x="486" y="407"/>
                  </a:lnTo>
                  <a:lnTo>
                    <a:pt x="458" y="451"/>
                  </a:lnTo>
                  <a:lnTo>
                    <a:pt x="458" y="451"/>
                  </a:lnTo>
                  <a:lnTo>
                    <a:pt x="414" y="487"/>
                  </a:lnTo>
                  <a:lnTo>
                    <a:pt x="370" y="508"/>
                  </a:lnTo>
                  <a:lnTo>
                    <a:pt x="319" y="523"/>
                  </a:lnTo>
                  <a:lnTo>
                    <a:pt x="268" y="531"/>
                  </a:lnTo>
                  <a:lnTo>
                    <a:pt x="268" y="531"/>
                  </a:lnTo>
                  <a:lnTo>
                    <a:pt x="211" y="523"/>
                  </a:lnTo>
                  <a:lnTo>
                    <a:pt x="167" y="508"/>
                  </a:lnTo>
                  <a:lnTo>
                    <a:pt x="116" y="487"/>
                  </a:lnTo>
                  <a:lnTo>
                    <a:pt x="80" y="451"/>
                  </a:lnTo>
                  <a:lnTo>
                    <a:pt x="80" y="451"/>
                  </a:lnTo>
                  <a:lnTo>
                    <a:pt x="44" y="407"/>
                  </a:lnTo>
                  <a:lnTo>
                    <a:pt x="22" y="364"/>
                  </a:lnTo>
                  <a:lnTo>
                    <a:pt x="8" y="313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8" y="211"/>
                  </a:lnTo>
                  <a:lnTo>
                    <a:pt x="22" y="160"/>
                  </a:lnTo>
                  <a:lnTo>
                    <a:pt x="44" y="116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116" y="44"/>
                  </a:lnTo>
                  <a:lnTo>
                    <a:pt x="167" y="15"/>
                  </a:lnTo>
                  <a:lnTo>
                    <a:pt x="211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319" y="0"/>
                  </a:lnTo>
                  <a:lnTo>
                    <a:pt x="370" y="15"/>
                  </a:lnTo>
                  <a:lnTo>
                    <a:pt x="414" y="44"/>
                  </a:lnTo>
                  <a:lnTo>
                    <a:pt x="458" y="72"/>
                  </a:lnTo>
                  <a:lnTo>
                    <a:pt x="458" y="72"/>
                  </a:lnTo>
                  <a:lnTo>
                    <a:pt x="486" y="116"/>
                  </a:lnTo>
                  <a:lnTo>
                    <a:pt x="515" y="160"/>
                  </a:lnTo>
                  <a:lnTo>
                    <a:pt x="530" y="211"/>
                  </a:lnTo>
                  <a:lnTo>
                    <a:pt x="530" y="262"/>
                  </a:lnTo>
                  <a:close/>
                  <a:moveTo>
                    <a:pt x="494" y="262"/>
                  </a:moveTo>
                  <a:lnTo>
                    <a:pt x="494" y="262"/>
                  </a:lnTo>
                  <a:lnTo>
                    <a:pt x="494" y="218"/>
                  </a:lnTo>
                  <a:lnTo>
                    <a:pt x="479" y="174"/>
                  </a:lnTo>
                  <a:lnTo>
                    <a:pt x="458" y="138"/>
                  </a:lnTo>
                  <a:lnTo>
                    <a:pt x="428" y="102"/>
                  </a:lnTo>
                  <a:lnTo>
                    <a:pt x="428" y="102"/>
                  </a:lnTo>
                  <a:lnTo>
                    <a:pt x="392" y="72"/>
                  </a:lnTo>
                  <a:lnTo>
                    <a:pt x="356" y="51"/>
                  </a:lnTo>
                  <a:lnTo>
                    <a:pt x="312" y="36"/>
                  </a:lnTo>
                  <a:lnTo>
                    <a:pt x="268" y="36"/>
                  </a:lnTo>
                  <a:lnTo>
                    <a:pt x="268" y="36"/>
                  </a:lnTo>
                  <a:lnTo>
                    <a:pt x="218" y="36"/>
                  </a:lnTo>
                  <a:lnTo>
                    <a:pt x="182" y="51"/>
                  </a:lnTo>
                  <a:lnTo>
                    <a:pt x="138" y="72"/>
                  </a:lnTo>
                  <a:lnTo>
                    <a:pt x="102" y="102"/>
                  </a:lnTo>
                  <a:lnTo>
                    <a:pt x="102" y="102"/>
                  </a:lnTo>
                  <a:lnTo>
                    <a:pt x="73" y="138"/>
                  </a:lnTo>
                  <a:lnTo>
                    <a:pt x="51" y="174"/>
                  </a:lnTo>
                  <a:lnTo>
                    <a:pt x="44" y="218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44" y="305"/>
                  </a:lnTo>
                  <a:lnTo>
                    <a:pt x="51" y="349"/>
                  </a:lnTo>
                  <a:lnTo>
                    <a:pt x="73" y="392"/>
                  </a:lnTo>
                  <a:lnTo>
                    <a:pt x="102" y="421"/>
                  </a:lnTo>
                  <a:lnTo>
                    <a:pt x="102" y="421"/>
                  </a:lnTo>
                  <a:lnTo>
                    <a:pt x="138" y="451"/>
                  </a:lnTo>
                  <a:lnTo>
                    <a:pt x="182" y="472"/>
                  </a:lnTo>
                  <a:lnTo>
                    <a:pt x="218" y="487"/>
                  </a:lnTo>
                  <a:lnTo>
                    <a:pt x="268" y="494"/>
                  </a:lnTo>
                  <a:lnTo>
                    <a:pt x="268" y="494"/>
                  </a:lnTo>
                  <a:lnTo>
                    <a:pt x="312" y="487"/>
                  </a:lnTo>
                  <a:lnTo>
                    <a:pt x="356" y="472"/>
                  </a:lnTo>
                  <a:lnTo>
                    <a:pt x="392" y="451"/>
                  </a:lnTo>
                  <a:lnTo>
                    <a:pt x="428" y="421"/>
                  </a:lnTo>
                  <a:lnTo>
                    <a:pt x="428" y="421"/>
                  </a:lnTo>
                  <a:lnTo>
                    <a:pt x="458" y="392"/>
                  </a:lnTo>
                  <a:lnTo>
                    <a:pt x="479" y="349"/>
                  </a:lnTo>
                  <a:lnTo>
                    <a:pt x="494" y="305"/>
                  </a:lnTo>
                  <a:lnTo>
                    <a:pt x="494" y="262"/>
                  </a:lnTo>
                  <a:close/>
                  <a:moveTo>
                    <a:pt x="392" y="421"/>
                  </a:moveTo>
                  <a:lnTo>
                    <a:pt x="342" y="421"/>
                  </a:lnTo>
                  <a:lnTo>
                    <a:pt x="283" y="283"/>
                  </a:lnTo>
                  <a:lnTo>
                    <a:pt x="196" y="283"/>
                  </a:lnTo>
                  <a:lnTo>
                    <a:pt x="196" y="421"/>
                  </a:lnTo>
                  <a:lnTo>
                    <a:pt x="152" y="421"/>
                  </a:lnTo>
                  <a:lnTo>
                    <a:pt x="152" y="109"/>
                  </a:lnTo>
                  <a:lnTo>
                    <a:pt x="283" y="109"/>
                  </a:lnTo>
                  <a:lnTo>
                    <a:pt x="283" y="109"/>
                  </a:lnTo>
                  <a:lnTo>
                    <a:pt x="327" y="116"/>
                  </a:lnTo>
                  <a:lnTo>
                    <a:pt x="348" y="123"/>
                  </a:lnTo>
                  <a:lnTo>
                    <a:pt x="363" y="138"/>
                  </a:lnTo>
                  <a:lnTo>
                    <a:pt x="363" y="138"/>
                  </a:lnTo>
                  <a:lnTo>
                    <a:pt x="378" y="167"/>
                  </a:lnTo>
                  <a:lnTo>
                    <a:pt x="385" y="196"/>
                  </a:lnTo>
                  <a:lnTo>
                    <a:pt x="385" y="196"/>
                  </a:lnTo>
                  <a:lnTo>
                    <a:pt x="385" y="218"/>
                  </a:lnTo>
                  <a:lnTo>
                    <a:pt x="370" y="239"/>
                  </a:lnTo>
                  <a:lnTo>
                    <a:pt x="370" y="239"/>
                  </a:lnTo>
                  <a:lnTo>
                    <a:pt x="356" y="262"/>
                  </a:lnTo>
                  <a:lnTo>
                    <a:pt x="327" y="276"/>
                  </a:lnTo>
                  <a:lnTo>
                    <a:pt x="392" y="421"/>
                  </a:lnTo>
                  <a:close/>
                  <a:moveTo>
                    <a:pt x="196" y="247"/>
                  </a:moveTo>
                  <a:lnTo>
                    <a:pt x="276" y="247"/>
                  </a:lnTo>
                  <a:lnTo>
                    <a:pt x="276" y="247"/>
                  </a:lnTo>
                  <a:lnTo>
                    <a:pt x="305" y="247"/>
                  </a:lnTo>
                  <a:lnTo>
                    <a:pt x="327" y="233"/>
                  </a:lnTo>
                  <a:lnTo>
                    <a:pt x="327" y="233"/>
                  </a:lnTo>
                  <a:lnTo>
                    <a:pt x="334" y="218"/>
                  </a:lnTo>
                  <a:lnTo>
                    <a:pt x="342" y="196"/>
                  </a:lnTo>
                  <a:lnTo>
                    <a:pt x="342" y="196"/>
                  </a:lnTo>
                  <a:lnTo>
                    <a:pt x="334" y="174"/>
                  </a:lnTo>
                  <a:lnTo>
                    <a:pt x="319" y="160"/>
                  </a:lnTo>
                  <a:lnTo>
                    <a:pt x="319" y="160"/>
                  </a:lnTo>
                  <a:lnTo>
                    <a:pt x="305" y="152"/>
                  </a:lnTo>
                  <a:lnTo>
                    <a:pt x="283" y="146"/>
                  </a:lnTo>
                  <a:lnTo>
                    <a:pt x="196" y="146"/>
                  </a:lnTo>
                  <a:lnTo>
                    <a:pt x="196" y="24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155" name="Freeform 9"/>
            <p:cNvSpPr>
              <a:spLocks noChangeArrowheads="1"/>
            </p:cNvSpPr>
            <p:nvPr/>
          </p:nvSpPr>
          <p:spPr bwMode="gray">
            <a:xfrm>
              <a:off x="8504238" y="2857500"/>
              <a:ext cx="1392237" cy="1014413"/>
            </a:xfrm>
            <a:custGeom>
              <a:avLst/>
              <a:gdLst>
                <a:gd name="T0" fmla="*/ 3644 w 3869"/>
                <a:gd name="T1" fmla="*/ 1351 h 2819"/>
                <a:gd name="T2" fmla="*/ 3796 w 3869"/>
                <a:gd name="T3" fmla="*/ 1141 h 2819"/>
                <a:gd name="T4" fmla="*/ 3868 w 3869"/>
                <a:gd name="T5" fmla="*/ 887 h 2819"/>
                <a:gd name="T6" fmla="*/ 3868 w 3869"/>
                <a:gd name="T7" fmla="*/ 720 h 2819"/>
                <a:gd name="T8" fmla="*/ 3811 w 3869"/>
                <a:gd name="T9" fmla="*/ 487 h 2819"/>
                <a:gd name="T10" fmla="*/ 3687 w 3869"/>
                <a:gd name="T11" fmla="*/ 291 h 2819"/>
                <a:gd name="T12" fmla="*/ 3520 w 3869"/>
                <a:gd name="T13" fmla="*/ 138 h 2819"/>
                <a:gd name="T14" fmla="*/ 3310 w 3869"/>
                <a:gd name="T15" fmla="*/ 36 h 2819"/>
                <a:gd name="T16" fmla="*/ 3078 w 3869"/>
                <a:gd name="T17" fmla="*/ 0 h 2819"/>
                <a:gd name="T18" fmla="*/ 146 w 3869"/>
                <a:gd name="T19" fmla="*/ 146 h 2819"/>
                <a:gd name="T20" fmla="*/ 581 w 3869"/>
                <a:gd name="T21" fmla="*/ 531 h 2819"/>
                <a:gd name="T22" fmla="*/ 1002 w 3869"/>
                <a:gd name="T23" fmla="*/ 843 h 2819"/>
                <a:gd name="T24" fmla="*/ 1401 w 3869"/>
                <a:gd name="T25" fmla="*/ 1083 h 2819"/>
                <a:gd name="T26" fmla="*/ 2127 w 3869"/>
                <a:gd name="T27" fmla="*/ 1410 h 2819"/>
                <a:gd name="T28" fmla="*/ 1655 w 3869"/>
                <a:gd name="T29" fmla="*/ 1606 h 2819"/>
                <a:gd name="T30" fmla="*/ 1133 w 3869"/>
                <a:gd name="T31" fmla="*/ 1889 h 2819"/>
                <a:gd name="T32" fmla="*/ 719 w 3869"/>
                <a:gd name="T33" fmla="*/ 2180 h 2819"/>
                <a:gd name="T34" fmla="*/ 290 w 3869"/>
                <a:gd name="T35" fmla="*/ 2535 h 2819"/>
                <a:gd name="T36" fmla="*/ 3078 w 3869"/>
                <a:gd name="T37" fmla="*/ 2818 h 2819"/>
                <a:gd name="T38" fmla="*/ 3237 w 3869"/>
                <a:gd name="T39" fmla="*/ 2803 h 2819"/>
                <a:gd name="T40" fmla="*/ 3455 w 3869"/>
                <a:gd name="T41" fmla="*/ 2723 h 2819"/>
                <a:gd name="T42" fmla="*/ 3636 w 3869"/>
                <a:gd name="T43" fmla="*/ 2585 h 2819"/>
                <a:gd name="T44" fmla="*/ 3775 w 3869"/>
                <a:gd name="T45" fmla="*/ 2404 h 2819"/>
                <a:gd name="T46" fmla="*/ 3854 w 3869"/>
                <a:gd name="T47" fmla="*/ 2187 h 2819"/>
                <a:gd name="T48" fmla="*/ 3868 w 3869"/>
                <a:gd name="T49" fmla="*/ 2027 h 2819"/>
                <a:gd name="T50" fmla="*/ 3825 w 3869"/>
                <a:gd name="T51" fmla="*/ 1758 h 2819"/>
                <a:gd name="T52" fmla="*/ 3701 w 3869"/>
                <a:gd name="T53" fmla="*/ 1533 h 2819"/>
                <a:gd name="T54" fmla="*/ 3034 w 3869"/>
                <a:gd name="T55" fmla="*/ 2390 h 2819"/>
                <a:gd name="T56" fmla="*/ 1452 w 3869"/>
                <a:gd name="T57" fmla="*/ 2216 h 2819"/>
                <a:gd name="T58" fmla="*/ 2062 w 3869"/>
                <a:gd name="T59" fmla="*/ 1889 h 2819"/>
                <a:gd name="T60" fmla="*/ 2402 w 3869"/>
                <a:gd name="T61" fmla="*/ 1758 h 2819"/>
                <a:gd name="T62" fmla="*/ 2729 w 3869"/>
                <a:gd name="T63" fmla="*/ 1685 h 2819"/>
                <a:gd name="T64" fmla="*/ 3034 w 3869"/>
                <a:gd name="T65" fmla="*/ 1657 h 2819"/>
                <a:gd name="T66" fmla="*/ 3179 w 3869"/>
                <a:gd name="T67" fmla="*/ 1685 h 2819"/>
                <a:gd name="T68" fmla="*/ 3339 w 3869"/>
                <a:gd name="T69" fmla="*/ 1824 h 2819"/>
                <a:gd name="T70" fmla="*/ 3404 w 3869"/>
                <a:gd name="T71" fmla="*/ 2027 h 2819"/>
                <a:gd name="T72" fmla="*/ 3376 w 3869"/>
                <a:gd name="T73" fmla="*/ 2165 h 2819"/>
                <a:gd name="T74" fmla="*/ 3237 w 3869"/>
                <a:gd name="T75" fmla="*/ 2325 h 2819"/>
                <a:gd name="T76" fmla="*/ 3034 w 3869"/>
                <a:gd name="T77" fmla="*/ 2390 h 2819"/>
                <a:gd name="T78" fmla="*/ 2940 w 3869"/>
                <a:gd name="T79" fmla="*/ 1162 h 2819"/>
                <a:gd name="T80" fmla="*/ 2620 w 3869"/>
                <a:gd name="T81" fmla="*/ 1119 h 2819"/>
                <a:gd name="T82" fmla="*/ 2294 w 3869"/>
                <a:gd name="T83" fmla="*/ 1025 h 2819"/>
                <a:gd name="T84" fmla="*/ 1946 w 3869"/>
                <a:gd name="T85" fmla="*/ 879 h 2819"/>
                <a:gd name="T86" fmla="*/ 1198 w 3869"/>
                <a:gd name="T87" fmla="*/ 436 h 2819"/>
                <a:gd name="T88" fmla="*/ 3114 w 3869"/>
                <a:gd name="T89" fmla="*/ 443 h 2819"/>
                <a:gd name="T90" fmla="*/ 3295 w 3869"/>
                <a:gd name="T91" fmla="*/ 538 h 2819"/>
                <a:gd name="T92" fmla="*/ 3397 w 3869"/>
                <a:gd name="T93" fmla="*/ 726 h 2819"/>
                <a:gd name="T94" fmla="*/ 3397 w 3869"/>
                <a:gd name="T95" fmla="*/ 872 h 2819"/>
                <a:gd name="T96" fmla="*/ 3295 w 3869"/>
                <a:gd name="T97" fmla="*/ 1054 h 2819"/>
                <a:gd name="T98" fmla="*/ 3114 w 3869"/>
                <a:gd name="T99" fmla="*/ 1155 h 2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69" h="2819">
                  <a:moveTo>
                    <a:pt x="3585" y="1410"/>
                  </a:moveTo>
                  <a:lnTo>
                    <a:pt x="3585" y="1410"/>
                  </a:lnTo>
                  <a:lnTo>
                    <a:pt x="3644" y="1351"/>
                  </a:lnTo>
                  <a:lnTo>
                    <a:pt x="3701" y="1286"/>
                  </a:lnTo>
                  <a:lnTo>
                    <a:pt x="3752" y="1221"/>
                  </a:lnTo>
                  <a:lnTo>
                    <a:pt x="3796" y="1141"/>
                  </a:lnTo>
                  <a:lnTo>
                    <a:pt x="3825" y="1061"/>
                  </a:lnTo>
                  <a:lnTo>
                    <a:pt x="3854" y="974"/>
                  </a:lnTo>
                  <a:lnTo>
                    <a:pt x="3868" y="887"/>
                  </a:lnTo>
                  <a:lnTo>
                    <a:pt x="3868" y="800"/>
                  </a:lnTo>
                  <a:lnTo>
                    <a:pt x="3868" y="800"/>
                  </a:lnTo>
                  <a:lnTo>
                    <a:pt x="3868" y="720"/>
                  </a:lnTo>
                  <a:lnTo>
                    <a:pt x="3854" y="639"/>
                  </a:lnTo>
                  <a:lnTo>
                    <a:pt x="3840" y="559"/>
                  </a:lnTo>
                  <a:lnTo>
                    <a:pt x="3811" y="487"/>
                  </a:lnTo>
                  <a:lnTo>
                    <a:pt x="3775" y="422"/>
                  </a:lnTo>
                  <a:lnTo>
                    <a:pt x="3738" y="349"/>
                  </a:lnTo>
                  <a:lnTo>
                    <a:pt x="3687" y="291"/>
                  </a:lnTo>
                  <a:lnTo>
                    <a:pt x="3636" y="233"/>
                  </a:lnTo>
                  <a:lnTo>
                    <a:pt x="3585" y="182"/>
                  </a:lnTo>
                  <a:lnTo>
                    <a:pt x="3520" y="138"/>
                  </a:lnTo>
                  <a:lnTo>
                    <a:pt x="3455" y="95"/>
                  </a:lnTo>
                  <a:lnTo>
                    <a:pt x="3390" y="66"/>
                  </a:lnTo>
                  <a:lnTo>
                    <a:pt x="3310" y="36"/>
                  </a:lnTo>
                  <a:lnTo>
                    <a:pt x="3237" y="15"/>
                  </a:lnTo>
                  <a:lnTo>
                    <a:pt x="3158" y="7"/>
                  </a:lnTo>
                  <a:lnTo>
                    <a:pt x="307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6" y="146"/>
                  </a:lnTo>
                  <a:lnTo>
                    <a:pt x="290" y="284"/>
                  </a:lnTo>
                  <a:lnTo>
                    <a:pt x="436" y="407"/>
                  </a:lnTo>
                  <a:lnTo>
                    <a:pt x="581" y="531"/>
                  </a:lnTo>
                  <a:lnTo>
                    <a:pt x="719" y="639"/>
                  </a:lnTo>
                  <a:lnTo>
                    <a:pt x="864" y="741"/>
                  </a:lnTo>
                  <a:lnTo>
                    <a:pt x="1002" y="843"/>
                  </a:lnTo>
                  <a:lnTo>
                    <a:pt x="1133" y="930"/>
                  </a:lnTo>
                  <a:lnTo>
                    <a:pt x="1270" y="1010"/>
                  </a:lnTo>
                  <a:lnTo>
                    <a:pt x="1401" y="1083"/>
                  </a:lnTo>
                  <a:lnTo>
                    <a:pt x="1655" y="1221"/>
                  </a:lnTo>
                  <a:lnTo>
                    <a:pt x="1895" y="1323"/>
                  </a:lnTo>
                  <a:lnTo>
                    <a:pt x="2127" y="1410"/>
                  </a:lnTo>
                  <a:lnTo>
                    <a:pt x="2127" y="1410"/>
                  </a:lnTo>
                  <a:lnTo>
                    <a:pt x="1895" y="1497"/>
                  </a:lnTo>
                  <a:lnTo>
                    <a:pt x="1655" y="1606"/>
                  </a:lnTo>
                  <a:lnTo>
                    <a:pt x="1401" y="1736"/>
                  </a:lnTo>
                  <a:lnTo>
                    <a:pt x="1270" y="1809"/>
                  </a:lnTo>
                  <a:lnTo>
                    <a:pt x="1133" y="1889"/>
                  </a:lnTo>
                  <a:lnTo>
                    <a:pt x="1002" y="1983"/>
                  </a:lnTo>
                  <a:lnTo>
                    <a:pt x="864" y="2078"/>
                  </a:lnTo>
                  <a:lnTo>
                    <a:pt x="719" y="2180"/>
                  </a:lnTo>
                  <a:lnTo>
                    <a:pt x="581" y="2288"/>
                  </a:lnTo>
                  <a:lnTo>
                    <a:pt x="436" y="2412"/>
                  </a:lnTo>
                  <a:lnTo>
                    <a:pt x="290" y="2535"/>
                  </a:lnTo>
                  <a:lnTo>
                    <a:pt x="146" y="2672"/>
                  </a:lnTo>
                  <a:lnTo>
                    <a:pt x="0" y="2818"/>
                  </a:lnTo>
                  <a:lnTo>
                    <a:pt x="3078" y="2818"/>
                  </a:lnTo>
                  <a:lnTo>
                    <a:pt x="3078" y="2818"/>
                  </a:lnTo>
                  <a:lnTo>
                    <a:pt x="3158" y="2818"/>
                  </a:lnTo>
                  <a:lnTo>
                    <a:pt x="3237" y="2803"/>
                  </a:lnTo>
                  <a:lnTo>
                    <a:pt x="3310" y="2782"/>
                  </a:lnTo>
                  <a:lnTo>
                    <a:pt x="3390" y="2760"/>
                  </a:lnTo>
                  <a:lnTo>
                    <a:pt x="3455" y="2723"/>
                  </a:lnTo>
                  <a:lnTo>
                    <a:pt x="3520" y="2680"/>
                  </a:lnTo>
                  <a:lnTo>
                    <a:pt x="3585" y="2636"/>
                  </a:lnTo>
                  <a:lnTo>
                    <a:pt x="3636" y="2585"/>
                  </a:lnTo>
                  <a:lnTo>
                    <a:pt x="3687" y="2529"/>
                  </a:lnTo>
                  <a:lnTo>
                    <a:pt x="3738" y="2470"/>
                  </a:lnTo>
                  <a:lnTo>
                    <a:pt x="3775" y="2404"/>
                  </a:lnTo>
                  <a:lnTo>
                    <a:pt x="3811" y="2332"/>
                  </a:lnTo>
                  <a:lnTo>
                    <a:pt x="3840" y="2260"/>
                  </a:lnTo>
                  <a:lnTo>
                    <a:pt x="3854" y="2187"/>
                  </a:lnTo>
                  <a:lnTo>
                    <a:pt x="3868" y="2107"/>
                  </a:lnTo>
                  <a:lnTo>
                    <a:pt x="3868" y="2027"/>
                  </a:lnTo>
                  <a:lnTo>
                    <a:pt x="3868" y="2027"/>
                  </a:lnTo>
                  <a:lnTo>
                    <a:pt x="3868" y="1932"/>
                  </a:lnTo>
                  <a:lnTo>
                    <a:pt x="3854" y="1845"/>
                  </a:lnTo>
                  <a:lnTo>
                    <a:pt x="3825" y="1758"/>
                  </a:lnTo>
                  <a:lnTo>
                    <a:pt x="3796" y="1678"/>
                  </a:lnTo>
                  <a:lnTo>
                    <a:pt x="3752" y="1606"/>
                  </a:lnTo>
                  <a:lnTo>
                    <a:pt x="3701" y="1533"/>
                  </a:lnTo>
                  <a:lnTo>
                    <a:pt x="3644" y="1467"/>
                  </a:lnTo>
                  <a:lnTo>
                    <a:pt x="3585" y="1410"/>
                  </a:lnTo>
                  <a:close/>
                  <a:moveTo>
                    <a:pt x="3034" y="2390"/>
                  </a:moveTo>
                  <a:lnTo>
                    <a:pt x="1198" y="2390"/>
                  </a:lnTo>
                  <a:lnTo>
                    <a:pt x="1198" y="2390"/>
                  </a:lnTo>
                  <a:lnTo>
                    <a:pt x="1452" y="2216"/>
                  </a:lnTo>
                  <a:lnTo>
                    <a:pt x="1706" y="2070"/>
                  </a:lnTo>
                  <a:lnTo>
                    <a:pt x="1946" y="1940"/>
                  </a:lnTo>
                  <a:lnTo>
                    <a:pt x="2062" y="1889"/>
                  </a:lnTo>
                  <a:lnTo>
                    <a:pt x="2178" y="1838"/>
                  </a:lnTo>
                  <a:lnTo>
                    <a:pt x="2294" y="1795"/>
                  </a:lnTo>
                  <a:lnTo>
                    <a:pt x="2402" y="1758"/>
                  </a:lnTo>
                  <a:lnTo>
                    <a:pt x="2512" y="1729"/>
                  </a:lnTo>
                  <a:lnTo>
                    <a:pt x="2620" y="1708"/>
                  </a:lnTo>
                  <a:lnTo>
                    <a:pt x="2729" y="1685"/>
                  </a:lnTo>
                  <a:lnTo>
                    <a:pt x="2831" y="1671"/>
                  </a:lnTo>
                  <a:lnTo>
                    <a:pt x="2940" y="1664"/>
                  </a:lnTo>
                  <a:lnTo>
                    <a:pt x="3034" y="1657"/>
                  </a:lnTo>
                  <a:lnTo>
                    <a:pt x="3034" y="1657"/>
                  </a:lnTo>
                  <a:lnTo>
                    <a:pt x="3114" y="1664"/>
                  </a:lnTo>
                  <a:lnTo>
                    <a:pt x="3179" y="1685"/>
                  </a:lnTo>
                  <a:lnTo>
                    <a:pt x="3237" y="1722"/>
                  </a:lnTo>
                  <a:lnTo>
                    <a:pt x="3295" y="1765"/>
                  </a:lnTo>
                  <a:lnTo>
                    <a:pt x="3339" y="1824"/>
                  </a:lnTo>
                  <a:lnTo>
                    <a:pt x="3376" y="1882"/>
                  </a:lnTo>
                  <a:lnTo>
                    <a:pt x="3397" y="1954"/>
                  </a:lnTo>
                  <a:lnTo>
                    <a:pt x="3404" y="2027"/>
                  </a:lnTo>
                  <a:lnTo>
                    <a:pt x="3404" y="2027"/>
                  </a:lnTo>
                  <a:lnTo>
                    <a:pt x="3397" y="2100"/>
                  </a:lnTo>
                  <a:lnTo>
                    <a:pt x="3376" y="2165"/>
                  </a:lnTo>
                  <a:lnTo>
                    <a:pt x="3339" y="2231"/>
                  </a:lnTo>
                  <a:lnTo>
                    <a:pt x="3295" y="2281"/>
                  </a:lnTo>
                  <a:lnTo>
                    <a:pt x="3237" y="2325"/>
                  </a:lnTo>
                  <a:lnTo>
                    <a:pt x="3179" y="2361"/>
                  </a:lnTo>
                  <a:lnTo>
                    <a:pt x="3114" y="2383"/>
                  </a:lnTo>
                  <a:lnTo>
                    <a:pt x="3034" y="2390"/>
                  </a:lnTo>
                  <a:close/>
                  <a:moveTo>
                    <a:pt x="3034" y="1162"/>
                  </a:moveTo>
                  <a:lnTo>
                    <a:pt x="3034" y="1162"/>
                  </a:lnTo>
                  <a:lnTo>
                    <a:pt x="2940" y="1162"/>
                  </a:lnTo>
                  <a:lnTo>
                    <a:pt x="2831" y="1148"/>
                  </a:lnTo>
                  <a:lnTo>
                    <a:pt x="2729" y="1134"/>
                  </a:lnTo>
                  <a:lnTo>
                    <a:pt x="2620" y="1119"/>
                  </a:lnTo>
                  <a:lnTo>
                    <a:pt x="2512" y="1090"/>
                  </a:lnTo>
                  <a:lnTo>
                    <a:pt x="2402" y="1061"/>
                  </a:lnTo>
                  <a:lnTo>
                    <a:pt x="2294" y="1025"/>
                  </a:lnTo>
                  <a:lnTo>
                    <a:pt x="2178" y="981"/>
                  </a:lnTo>
                  <a:lnTo>
                    <a:pt x="2062" y="930"/>
                  </a:lnTo>
                  <a:lnTo>
                    <a:pt x="1946" y="879"/>
                  </a:lnTo>
                  <a:lnTo>
                    <a:pt x="1706" y="756"/>
                  </a:lnTo>
                  <a:lnTo>
                    <a:pt x="1452" y="603"/>
                  </a:lnTo>
                  <a:lnTo>
                    <a:pt x="1198" y="436"/>
                  </a:lnTo>
                  <a:lnTo>
                    <a:pt x="3034" y="436"/>
                  </a:lnTo>
                  <a:lnTo>
                    <a:pt x="3034" y="436"/>
                  </a:lnTo>
                  <a:lnTo>
                    <a:pt x="3114" y="443"/>
                  </a:lnTo>
                  <a:lnTo>
                    <a:pt x="3179" y="458"/>
                  </a:lnTo>
                  <a:lnTo>
                    <a:pt x="3237" y="494"/>
                  </a:lnTo>
                  <a:lnTo>
                    <a:pt x="3295" y="538"/>
                  </a:lnTo>
                  <a:lnTo>
                    <a:pt x="3339" y="596"/>
                  </a:lnTo>
                  <a:lnTo>
                    <a:pt x="3376" y="654"/>
                  </a:lnTo>
                  <a:lnTo>
                    <a:pt x="3397" y="726"/>
                  </a:lnTo>
                  <a:lnTo>
                    <a:pt x="3404" y="800"/>
                  </a:lnTo>
                  <a:lnTo>
                    <a:pt x="3404" y="800"/>
                  </a:lnTo>
                  <a:lnTo>
                    <a:pt x="3397" y="872"/>
                  </a:lnTo>
                  <a:lnTo>
                    <a:pt x="3376" y="938"/>
                  </a:lnTo>
                  <a:lnTo>
                    <a:pt x="3339" y="1003"/>
                  </a:lnTo>
                  <a:lnTo>
                    <a:pt x="3295" y="1054"/>
                  </a:lnTo>
                  <a:lnTo>
                    <a:pt x="3237" y="1097"/>
                  </a:lnTo>
                  <a:lnTo>
                    <a:pt x="3179" y="1134"/>
                  </a:lnTo>
                  <a:lnTo>
                    <a:pt x="3114" y="1155"/>
                  </a:lnTo>
                  <a:lnTo>
                    <a:pt x="3034" y="116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83" y="1678428"/>
            <a:ext cx="10302240" cy="678728"/>
          </a:xfrm>
        </p:spPr>
        <p:txBody>
          <a:bodyPr anchor="b" anchorCtr="0"/>
          <a:lstStyle>
            <a:lvl1pPr>
              <a:lnSpc>
                <a:spcPct val="80000"/>
              </a:lnSpc>
              <a:defRPr sz="4533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3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76370" y="6498052"/>
            <a:ext cx="4826319" cy="182880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Font typeface="Arial" panose="020B0604020202020204" pitchFamily="34" charset="0"/>
              <a:buChar char="‪"/>
              <a:defRPr sz="933" cap="all">
                <a:solidFill>
                  <a:srgbClr val="FFFFFF">
                    <a:alpha val="60000"/>
                  </a:srgbClr>
                </a:solidFill>
              </a:defRPr>
            </a:lvl1pPr>
            <a:lvl2pPr marL="230689" indent="0" algn="l">
              <a:buNone/>
              <a:defRPr sz="800">
                <a:solidFill>
                  <a:srgbClr val="FFFFFF"/>
                </a:solidFill>
              </a:defRPr>
            </a:lvl2pPr>
            <a:lvl3pPr marL="461375" indent="0" algn="l">
              <a:buNone/>
              <a:defRPr sz="800">
                <a:solidFill>
                  <a:srgbClr val="FFFFFF"/>
                </a:solidFill>
              </a:defRPr>
            </a:lvl3pPr>
            <a:lvl4pPr marL="683602" indent="0" algn="l">
              <a:buNone/>
              <a:defRPr sz="800">
                <a:solidFill>
                  <a:srgbClr val="FFFFFF"/>
                </a:solidFill>
              </a:defRPr>
            </a:lvl4pPr>
            <a:lvl5pPr marL="914286" indent="0" algn="l">
              <a:buNone/>
              <a:defRPr sz="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499344" y="6541471"/>
            <a:ext cx="5320861" cy="137980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marL="0" marR="0" indent="0" algn="r" defTabSz="12189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33" cap="none" spc="-27" baseline="0">
                <a:solidFill>
                  <a:schemeClr val="bg1">
                    <a:alpha val="75000"/>
                  </a:schemeClr>
                </a:solidFill>
                <a:latin typeface="Dual 400" panose="02000603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15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892798" y="6526317"/>
            <a:ext cx="342401" cy="155233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r">
              <a:defRPr sz="933" spc="53" baseline="0">
                <a:solidFill>
                  <a:schemeClr val="bg1">
                    <a:alpha val="75000"/>
                  </a:schemeClr>
                </a:solidFill>
                <a:latin typeface="Dual 400" panose="02000603000000020004" pitchFamily="2" charset="0"/>
              </a:defRPr>
            </a:lvl1pPr>
          </a:lstStyle>
          <a:p>
            <a:fld id="{E4E314E7-F96A-445D-8A59-2537CBDE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67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E314E7-F96A-445D-8A59-2537CBDE1A1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935567" y="1274234"/>
            <a:ext cx="10272184" cy="44831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5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EDE01F-A0D0-487D-8731-EF2C4F2A9C64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14E7-F96A-445D-8A59-2537CBDE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38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230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7104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Head and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335" y="449671"/>
            <a:ext cx="10303183" cy="678728"/>
          </a:xfrm>
        </p:spPr>
        <p:txBody>
          <a:bodyPr vert="horz" lIns="0" tIns="0" rIns="91432" bIns="45716" rtlCol="0" anchor="t" anchorCtr="0">
            <a:noAutofit/>
          </a:bodyPr>
          <a:lstStyle>
            <a:lvl1pPr algn="l" defTabSz="60952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4267" b="0" i="0" kern="1200" spc="-40" dirty="0">
                <a:solidFill>
                  <a:schemeClr val="tx1"/>
                </a:solidFill>
                <a:latin typeface="Dual 400" panose="02000603000000020004" pitchFamily="2" charset="0"/>
                <a:ea typeface="+mj-ea"/>
                <a:cs typeface="Dual 400" panose="02000603000000020004" pitchFamily="2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15677" y="1111428"/>
            <a:ext cx="10323824" cy="361949"/>
          </a:xfrm>
        </p:spPr>
        <p:txBody>
          <a:bodyPr lIns="0" tIns="0" rIns="182863" bIns="0" anchor="t" anchorCtr="0">
            <a:noAutofit/>
          </a:bodyPr>
          <a:lstStyle>
            <a:lvl1pPr marL="0" indent="0">
              <a:buNone/>
              <a:defRPr sz="2400" cap="none">
                <a:solidFill>
                  <a:schemeClr val="tx1"/>
                </a:solidFill>
                <a:latin typeface="Dual 400" panose="02000603000000020004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332905" y="6499477"/>
            <a:ext cx="5487303" cy="179977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marL="0" marR="0" indent="0" algn="r" defTabSz="12189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33" cap="none" spc="-27" baseline="0">
                <a:solidFill>
                  <a:schemeClr val="tx1"/>
                </a:solidFill>
                <a:latin typeface="Dual 400" panose="02000603000000020004" pitchFamily="2" charset="0"/>
              </a:defRPr>
            </a:lvl1pPr>
          </a:lstStyle>
          <a:p>
            <a:pPr>
              <a:defRPr/>
            </a:pPr>
            <a:r>
              <a:rPr lang="en-US" smtClean="0"/>
              <a:t>© 2015 BROCADE COMMUNICATIONS SYSTEMS, INC. COMPANY PROPRIETARY INFORMATION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892798" y="6526317"/>
            <a:ext cx="342401" cy="155233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r">
              <a:defRPr sz="933" spc="53" baseline="0">
                <a:solidFill>
                  <a:schemeClr val="tx1"/>
                </a:solidFill>
                <a:latin typeface="Dual 400" panose="02000603000000020004" pitchFamily="2" charset="0"/>
              </a:defRPr>
            </a:lvl1pPr>
          </a:lstStyle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78367" y="6499226"/>
            <a:ext cx="4827059" cy="183093"/>
          </a:xfrm>
        </p:spPr>
        <p:txBody>
          <a:bodyPr lIns="0" tIns="0" rIns="0" bIns="0" anchor="b" anchorCtr="0">
            <a:normAutofit/>
          </a:bodyPr>
          <a:lstStyle>
            <a:lvl1pPr marL="0" indent="0">
              <a:buNone/>
              <a:defRPr sz="933" cap="all" baseline="0">
                <a:solidFill>
                  <a:schemeClr val="bg1">
                    <a:lumMod val="50000"/>
                  </a:schemeClr>
                </a:solidFill>
              </a:defRPr>
            </a:lvl1pPr>
            <a:lvl2pPr marL="152396" indent="0">
              <a:buNone/>
              <a:defRPr sz="933"/>
            </a:lvl2pPr>
            <a:lvl3pPr>
              <a:defRPr sz="933"/>
            </a:lvl3pPr>
            <a:lvl4pPr>
              <a:defRPr sz="933"/>
            </a:lvl4pPr>
            <a:lvl5pPr>
              <a:defRPr sz="933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93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Lines1-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4" name="Group 83"/>
          <p:cNvGrpSpPr/>
          <p:nvPr/>
        </p:nvGrpSpPr>
        <p:grpSpPr bwMode="gray">
          <a:xfrm>
            <a:off x="10020630" y="549297"/>
            <a:ext cx="1717225" cy="329976"/>
            <a:chOff x="12700" y="2816225"/>
            <a:chExt cx="10079038" cy="1936750"/>
          </a:xfrm>
          <a:solidFill>
            <a:schemeClr val="bg1"/>
          </a:solidFill>
        </p:grpSpPr>
        <p:sp>
          <p:nvSpPr>
            <p:cNvPr id="85" name="Freeform 1"/>
            <p:cNvSpPr>
              <a:spLocks noChangeArrowheads="1"/>
            </p:cNvSpPr>
            <p:nvPr/>
          </p:nvSpPr>
          <p:spPr bwMode="gray">
            <a:xfrm>
              <a:off x="12700" y="3257550"/>
              <a:ext cx="1096963" cy="1473200"/>
            </a:xfrm>
            <a:custGeom>
              <a:avLst/>
              <a:gdLst>
                <a:gd name="T0" fmla="*/ 1589 w 3049"/>
                <a:gd name="T1" fmla="*/ 0 h 4091"/>
                <a:gd name="T2" fmla="*/ 1996 w 3049"/>
                <a:gd name="T3" fmla="*/ 23 h 4091"/>
                <a:gd name="T4" fmla="*/ 2294 w 3049"/>
                <a:gd name="T5" fmla="*/ 95 h 4091"/>
                <a:gd name="T6" fmla="*/ 2503 w 3049"/>
                <a:gd name="T7" fmla="*/ 212 h 4091"/>
                <a:gd name="T8" fmla="*/ 2693 w 3049"/>
                <a:gd name="T9" fmla="*/ 393 h 4091"/>
                <a:gd name="T10" fmla="*/ 2809 w 3049"/>
                <a:gd name="T11" fmla="*/ 567 h 4091"/>
                <a:gd name="T12" fmla="*/ 2896 w 3049"/>
                <a:gd name="T13" fmla="*/ 821 h 4091"/>
                <a:gd name="T14" fmla="*/ 2917 w 3049"/>
                <a:gd name="T15" fmla="*/ 1061 h 4091"/>
                <a:gd name="T16" fmla="*/ 2910 w 3049"/>
                <a:gd name="T17" fmla="*/ 1228 h 4091"/>
                <a:gd name="T18" fmla="*/ 2860 w 3049"/>
                <a:gd name="T19" fmla="*/ 1424 h 4091"/>
                <a:gd name="T20" fmla="*/ 2736 w 3049"/>
                <a:gd name="T21" fmla="*/ 1641 h 4091"/>
                <a:gd name="T22" fmla="*/ 2518 w 3049"/>
                <a:gd name="T23" fmla="*/ 1838 h 4091"/>
                <a:gd name="T24" fmla="*/ 2178 w 3049"/>
                <a:gd name="T25" fmla="*/ 1976 h 4091"/>
                <a:gd name="T26" fmla="*/ 2395 w 3049"/>
                <a:gd name="T27" fmla="*/ 2026 h 4091"/>
                <a:gd name="T28" fmla="*/ 2649 w 3049"/>
                <a:gd name="T29" fmla="*/ 2157 h 4091"/>
                <a:gd name="T30" fmla="*/ 2816 w 3049"/>
                <a:gd name="T31" fmla="*/ 2303 h 4091"/>
                <a:gd name="T32" fmla="*/ 2976 w 3049"/>
                <a:gd name="T33" fmla="*/ 2564 h 4091"/>
                <a:gd name="T34" fmla="*/ 3041 w 3049"/>
                <a:gd name="T35" fmla="*/ 2826 h 4091"/>
                <a:gd name="T36" fmla="*/ 3048 w 3049"/>
                <a:gd name="T37" fmla="*/ 2970 h 4091"/>
                <a:gd name="T38" fmla="*/ 3005 w 3049"/>
                <a:gd name="T39" fmla="*/ 3313 h 4091"/>
                <a:gd name="T40" fmla="*/ 2860 w 3049"/>
                <a:gd name="T41" fmla="*/ 3624 h 4091"/>
                <a:gd name="T42" fmla="*/ 2722 w 3049"/>
                <a:gd name="T43" fmla="*/ 3791 h 4091"/>
                <a:gd name="T44" fmla="*/ 2366 w 3049"/>
                <a:gd name="T45" fmla="*/ 4003 h 4091"/>
                <a:gd name="T46" fmla="*/ 2017 w 3049"/>
                <a:gd name="T47" fmla="*/ 4083 h 4091"/>
                <a:gd name="T48" fmla="*/ 0 w 3049"/>
                <a:gd name="T49" fmla="*/ 4090 h 4091"/>
                <a:gd name="T50" fmla="*/ 1597 w 3049"/>
                <a:gd name="T51" fmla="*/ 1722 h 4091"/>
                <a:gd name="T52" fmla="*/ 1728 w 3049"/>
                <a:gd name="T53" fmla="*/ 1714 h 4091"/>
                <a:gd name="T54" fmla="*/ 1894 w 3049"/>
                <a:gd name="T55" fmla="*/ 1656 h 4091"/>
                <a:gd name="T56" fmla="*/ 2025 w 3049"/>
                <a:gd name="T57" fmla="*/ 1561 h 4091"/>
                <a:gd name="T58" fmla="*/ 2127 w 3049"/>
                <a:gd name="T59" fmla="*/ 1424 h 4091"/>
                <a:gd name="T60" fmla="*/ 2178 w 3049"/>
                <a:gd name="T61" fmla="*/ 1257 h 4091"/>
                <a:gd name="T62" fmla="*/ 2192 w 3049"/>
                <a:gd name="T63" fmla="*/ 1126 h 4091"/>
                <a:gd name="T64" fmla="*/ 2148 w 3049"/>
                <a:gd name="T65" fmla="*/ 902 h 4091"/>
                <a:gd name="T66" fmla="*/ 2039 w 3049"/>
                <a:gd name="T67" fmla="*/ 741 h 4091"/>
                <a:gd name="T68" fmla="*/ 1894 w 3049"/>
                <a:gd name="T69" fmla="*/ 647 h 4091"/>
                <a:gd name="T70" fmla="*/ 1654 w 3049"/>
                <a:gd name="T71" fmla="*/ 589 h 4091"/>
                <a:gd name="T72" fmla="*/ 697 w 3049"/>
                <a:gd name="T73" fmla="*/ 1722 h 4091"/>
                <a:gd name="T74" fmla="*/ 1654 w 3049"/>
                <a:gd name="T75" fmla="*/ 3480 h 4091"/>
                <a:gd name="T76" fmla="*/ 1851 w 3049"/>
                <a:gd name="T77" fmla="*/ 3457 h 4091"/>
                <a:gd name="T78" fmla="*/ 2025 w 3049"/>
                <a:gd name="T79" fmla="*/ 3392 h 4091"/>
                <a:gd name="T80" fmla="*/ 2163 w 3049"/>
                <a:gd name="T81" fmla="*/ 3283 h 4091"/>
                <a:gd name="T82" fmla="*/ 2250 w 3049"/>
                <a:gd name="T83" fmla="*/ 3138 h 4091"/>
                <a:gd name="T84" fmla="*/ 2300 w 3049"/>
                <a:gd name="T85" fmla="*/ 2956 h 4091"/>
                <a:gd name="T86" fmla="*/ 2300 w 3049"/>
                <a:gd name="T87" fmla="*/ 2826 h 4091"/>
                <a:gd name="T88" fmla="*/ 2258 w 3049"/>
                <a:gd name="T89" fmla="*/ 2659 h 4091"/>
                <a:gd name="T90" fmla="*/ 2170 w 3049"/>
                <a:gd name="T91" fmla="*/ 2513 h 4091"/>
                <a:gd name="T92" fmla="*/ 2032 w 3049"/>
                <a:gd name="T93" fmla="*/ 2405 h 4091"/>
                <a:gd name="T94" fmla="*/ 1865 w 3049"/>
                <a:gd name="T95" fmla="*/ 2331 h 4091"/>
                <a:gd name="T96" fmla="*/ 1654 w 3049"/>
                <a:gd name="T97" fmla="*/ 230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49" h="4091">
                  <a:moveTo>
                    <a:pt x="0" y="0"/>
                  </a:moveTo>
                  <a:lnTo>
                    <a:pt x="1589" y="0"/>
                  </a:lnTo>
                  <a:lnTo>
                    <a:pt x="1589" y="0"/>
                  </a:lnTo>
                  <a:lnTo>
                    <a:pt x="1720" y="0"/>
                  </a:lnTo>
                  <a:lnTo>
                    <a:pt x="1851" y="8"/>
                  </a:lnTo>
                  <a:lnTo>
                    <a:pt x="1996" y="23"/>
                  </a:lnTo>
                  <a:lnTo>
                    <a:pt x="2141" y="44"/>
                  </a:lnTo>
                  <a:lnTo>
                    <a:pt x="2220" y="66"/>
                  </a:lnTo>
                  <a:lnTo>
                    <a:pt x="2294" y="95"/>
                  </a:lnTo>
                  <a:lnTo>
                    <a:pt x="2366" y="125"/>
                  </a:lnTo>
                  <a:lnTo>
                    <a:pt x="2431" y="168"/>
                  </a:lnTo>
                  <a:lnTo>
                    <a:pt x="2503" y="212"/>
                  </a:lnTo>
                  <a:lnTo>
                    <a:pt x="2569" y="262"/>
                  </a:lnTo>
                  <a:lnTo>
                    <a:pt x="2634" y="320"/>
                  </a:lnTo>
                  <a:lnTo>
                    <a:pt x="2693" y="393"/>
                  </a:lnTo>
                  <a:lnTo>
                    <a:pt x="2693" y="393"/>
                  </a:lnTo>
                  <a:lnTo>
                    <a:pt x="2758" y="480"/>
                  </a:lnTo>
                  <a:lnTo>
                    <a:pt x="2809" y="567"/>
                  </a:lnTo>
                  <a:lnTo>
                    <a:pt x="2845" y="654"/>
                  </a:lnTo>
                  <a:lnTo>
                    <a:pt x="2874" y="741"/>
                  </a:lnTo>
                  <a:lnTo>
                    <a:pt x="2896" y="821"/>
                  </a:lnTo>
                  <a:lnTo>
                    <a:pt x="2910" y="908"/>
                  </a:lnTo>
                  <a:lnTo>
                    <a:pt x="2917" y="989"/>
                  </a:lnTo>
                  <a:lnTo>
                    <a:pt x="2917" y="1061"/>
                  </a:lnTo>
                  <a:lnTo>
                    <a:pt x="2917" y="1061"/>
                  </a:lnTo>
                  <a:lnTo>
                    <a:pt x="2917" y="1126"/>
                  </a:lnTo>
                  <a:lnTo>
                    <a:pt x="2910" y="1228"/>
                  </a:lnTo>
                  <a:lnTo>
                    <a:pt x="2896" y="1293"/>
                  </a:lnTo>
                  <a:lnTo>
                    <a:pt x="2881" y="1359"/>
                  </a:lnTo>
                  <a:lnTo>
                    <a:pt x="2860" y="1424"/>
                  </a:lnTo>
                  <a:lnTo>
                    <a:pt x="2824" y="1496"/>
                  </a:lnTo>
                  <a:lnTo>
                    <a:pt x="2787" y="1569"/>
                  </a:lnTo>
                  <a:lnTo>
                    <a:pt x="2736" y="1641"/>
                  </a:lnTo>
                  <a:lnTo>
                    <a:pt x="2678" y="1707"/>
                  </a:lnTo>
                  <a:lnTo>
                    <a:pt x="2606" y="1772"/>
                  </a:lnTo>
                  <a:lnTo>
                    <a:pt x="2518" y="1838"/>
                  </a:lnTo>
                  <a:lnTo>
                    <a:pt x="2424" y="1889"/>
                  </a:lnTo>
                  <a:lnTo>
                    <a:pt x="2308" y="1939"/>
                  </a:lnTo>
                  <a:lnTo>
                    <a:pt x="2178" y="1976"/>
                  </a:lnTo>
                  <a:lnTo>
                    <a:pt x="2178" y="1976"/>
                  </a:lnTo>
                  <a:lnTo>
                    <a:pt x="2315" y="2005"/>
                  </a:lnTo>
                  <a:lnTo>
                    <a:pt x="2395" y="2026"/>
                  </a:lnTo>
                  <a:lnTo>
                    <a:pt x="2482" y="2063"/>
                  </a:lnTo>
                  <a:lnTo>
                    <a:pt x="2562" y="2099"/>
                  </a:lnTo>
                  <a:lnTo>
                    <a:pt x="2649" y="2157"/>
                  </a:lnTo>
                  <a:lnTo>
                    <a:pt x="2736" y="2223"/>
                  </a:lnTo>
                  <a:lnTo>
                    <a:pt x="2816" y="2303"/>
                  </a:lnTo>
                  <a:lnTo>
                    <a:pt x="2816" y="2303"/>
                  </a:lnTo>
                  <a:lnTo>
                    <a:pt x="2881" y="2390"/>
                  </a:lnTo>
                  <a:lnTo>
                    <a:pt x="2932" y="2477"/>
                  </a:lnTo>
                  <a:lnTo>
                    <a:pt x="2976" y="2564"/>
                  </a:lnTo>
                  <a:lnTo>
                    <a:pt x="3005" y="2659"/>
                  </a:lnTo>
                  <a:lnTo>
                    <a:pt x="3027" y="2739"/>
                  </a:lnTo>
                  <a:lnTo>
                    <a:pt x="3041" y="2826"/>
                  </a:lnTo>
                  <a:lnTo>
                    <a:pt x="3048" y="2898"/>
                  </a:lnTo>
                  <a:lnTo>
                    <a:pt x="3048" y="2970"/>
                  </a:lnTo>
                  <a:lnTo>
                    <a:pt x="3048" y="2970"/>
                  </a:lnTo>
                  <a:lnTo>
                    <a:pt x="3041" y="3087"/>
                  </a:lnTo>
                  <a:lnTo>
                    <a:pt x="3027" y="3196"/>
                  </a:lnTo>
                  <a:lnTo>
                    <a:pt x="3005" y="3313"/>
                  </a:lnTo>
                  <a:lnTo>
                    <a:pt x="2961" y="3421"/>
                  </a:lnTo>
                  <a:lnTo>
                    <a:pt x="2917" y="3531"/>
                  </a:lnTo>
                  <a:lnTo>
                    <a:pt x="2860" y="3624"/>
                  </a:lnTo>
                  <a:lnTo>
                    <a:pt x="2794" y="3712"/>
                  </a:lnTo>
                  <a:lnTo>
                    <a:pt x="2722" y="3791"/>
                  </a:lnTo>
                  <a:lnTo>
                    <a:pt x="2722" y="3791"/>
                  </a:lnTo>
                  <a:lnTo>
                    <a:pt x="2598" y="3879"/>
                  </a:lnTo>
                  <a:lnTo>
                    <a:pt x="2482" y="3944"/>
                  </a:lnTo>
                  <a:lnTo>
                    <a:pt x="2366" y="4003"/>
                  </a:lnTo>
                  <a:lnTo>
                    <a:pt x="2250" y="4039"/>
                  </a:lnTo>
                  <a:lnTo>
                    <a:pt x="2134" y="4068"/>
                  </a:lnTo>
                  <a:lnTo>
                    <a:pt x="2017" y="4083"/>
                  </a:lnTo>
                  <a:lnTo>
                    <a:pt x="1901" y="4090"/>
                  </a:lnTo>
                  <a:lnTo>
                    <a:pt x="1785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697" y="1722"/>
                  </a:moveTo>
                  <a:lnTo>
                    <a:pt x="1597" y="1722"/>
                  </a:lnTo>
                  <a:lnTo>
                    <a:pt x="1597" y="1722"/>
                  </a:lnTo>
                  <a:lnTo>
                    <a:pt x="1662" y="1722"/>
                  </a:lnTo>
                  <a:lnTo>
                    <a:pt x="1728" y="1714"/>
                  </a:lnTo>
                  <a:lnTo>
                    <a:pt x="1785" y="1700"/>
                  </a:lnTo>
                  <a:lnTo>
                    <a:pt x="1836" y="1678"/>
                  </a:lnTo>
                  <a:lnTo>
                    <a:pt x="1894" y="1656"/>
                  </a:lnTo>
                  <a:lnTo>
                    <a:pt x="1937" y="1627"/>
                  </a:lnTo>
                  <a:lnTo>
                    <a:pt x="1988" y="1598"/>
                  </a:lnTo>
                  <a:lnTo>
                    <a:pt x="2025" y="1561"/>
                  </a:lnTo>
                  <a:lnTo>
                    <a:pt x="2061" y="1518"/>
                  </a:lnTo>
                  <a:lnTo>
                    <a:pt x="2097" y="1474"/>
                  </a:lnTo>
                  <a:lnTo>
                    <a:pt x="2127" y="1424"/>
                  </a:lnTo>
                  <a:lnTo>
                    <a:pt x="2148" y="1374"/>
                  </a:lnTo>
                  <a:lnTo>
                    <a:pt x="2170" y="1316"/>
                  </a:lnTo>
                  <a:lnTo>
                    <a:pt x="2178" y="1257"/>
                  </a:lnTo>
                  <a:lnTo>
                    <a:pt x="2192" y="1192"/>
                  </a:lnTo>
                  <a:lnTo>
                    <a:pt x="2192" y="1126"/>
                  </a:lnTo>
                  <a:lnTo>
                    <a:pt x="2192" y="1126"/>
                  </a:lnTo>
                  <a:lnTo>
                    <a:pt x="2184" y="1039"/>
                  </a:lnTo>
                  <a:lnTo>
                    <a:pt x="2170" y="967"/>
                  </a:lnTo>
                  <a:lnTo>
                    <a:pt x="2148" y="902"/>
                  </a:lnTo>
                  <a:lnTo>
                    <a:pt x="2119" y="843"/>
                  </a:lnTo>
                  <a:lnTo>
                    <a:pt x="2083" y="792"/>
                  </a:lnTo>
                  <a:lnTo>
                    <a:pt x="2039" y="741"/>
                  </a:lnTo>
                  <a:lnTo>
                    <a:pt x="1996" y="705"/>
                  </a:lnTo>
                  <a:lnTo>
                    <a:pt x="1945" y="676"/>
                  </a:lnTo>
                  <a:lnTo>
                    <a:pt x="1894" y="647"/>
                  </a:lnTo>
                  <a:lnTo>
                    <a:pt x="1844" y="625"/>
                  </a:lnTo>
                  <a:lnTo>
                    <a:pt x="1742" y="597"/>
                  </a:lnTo>
                  <a:lnTo>
                    <a:pt x="1654" y="589"/>
                  </a:lnTo>
                  <a:lnTo>
                    <a:pt x="1575" y="582"/>
                  </a:lnTo>
                  <a:lnTo>
                    <a:pt x="697" y="582"/>
                  </a:lnTo>
                  <a:lnTo>
                    <a:pt x="697" y="1722"/>
                  </a:lnTo>
                  <a:close/>
                  <a:moveTo>
                    <a:pt x="697" y="3480"/>
                  </a:moveTo>
                  <a:lnTo>
                    <a:pt x="1654" y="3480"/>
                  </a:lnTo>
                  <a:lnTo>
                    <a:pt x="1654" y="3480"/>
                  </a:lnTo>
                  <a:lnTo>
                    <a:pt x="1720" y="3472"/>
                  </a:lnTo>
                  <a:lnTo>
                    <a:pt x="1785" y="3465"/>
                  </a:lnTo>
                  <a:lnTo>
                    <a:pt x="1851" y="3457"/>
                  </a:lnTo>
                  <a:lnTo>
                    <a:pt x="1916" y="3436"/>
                  </a:lnTo>
                  <a:lnTo>
                    <a:pt x="1974" y="3414"/>
                  </a:lnTo>
                  <a:lnTo>
                    <a:pt x="2025" y="3392"/>
                  </a:lnTo>
                  <a:lnTo>
                    <a:pt x="2076" y="3363"/>
                  </a:lnTo>
                  <a:lnTo>
                    <a:pt x="2119" y="3327"/>
                  </a:lnTo>
                  <a:lnTo>
                    <a:pt x="2163" y="3283"/>
                  </a:lnTo>
                  <a:lnTo>
                    <a:pt x="2199" y="3239"/>
                  </a:lnTo>
                  <a:lnTo>
                    <a:pt x="2228" y="3196"/>
                  </a:lnTo>
                  <a:lnTo>
                    <a:pt x="2250" y="3138"/>
                  </a:lnTo>
                  <a:lnTo>
                    <a:pt x="2271" y="3080"/>
                  </a:lnTo>
                  <a:lnTo>
                    <a:pt x="2286" y="3021"/>
                  </a:lnTo>
                  <a:lnTo>
                    <a:pt x="2300" y="2956"/>
                  </a:lnTo>
                  <a:lnTo>
                    <a:pt x="2300" y="2891"/>
                  </a:lnTo>
                  <a:lnTo>
                    <a:pt x="2300" y="2891"/>
                  </a:lnTo>
                  <a:lnTo>
                    <a:pt x="2300" y="2826"/>
                  </a:lnTo>
                  <a:lnTo>
                    <a:pt x="2294" y="2767"/>
                  </a:lnTo>
                  <a:lnTo>
                    <a:pt x="2279" y="2710"/>
                  </a:lnTo>
                  <a:lnTo>
                    <a:pt x="2258" y="2659"/>
                  </a:lnTo>
                  <a:lnTo>
                    <a:pt x="2235" y="2608"/>
                  </a:lnTo>
                  <a:lnTo>
                    <a:pt x="2199" y="2557"/>
                  </a:lnTo>
                  <a:lnTo>
                    <a:pt x="2170" y="2513"/>
                  </a:lnTo>
                  <a:lnTo>
                    <a:pt x="2127" y="2470"/>
                  </a:lnTo>
                  <a:lnTo>
                    <a:pt x="2083" y="2433"/>
                  </a:lnTo>
                  <a:lnTo>
                    <a:pt x="2032" y="2405"/>
                  </a:lnTo>
                  <a:lnTo>
                    <a:pt x="1981" y="2375"/>
                  </a:lnTo>
                  <a:lnTo>
                    <a:pt x="1923" y="2346"/>
                  </a:lnTo>
                  <a:lnTo>
                    <a:pt x="1865" y="2331"/>
                  </a:lnTo>
                  <a:lnTo>
                    <a:pt x="1793" y="2317"/>
                  </a:lnTo>
                  <a:lnTo>
                    <a:pt x="1728" y="2310"/>
                  </a:lnTo>
                  <a:lnTo>
                    <a:pt x="1654" y="2303"/>
                  </a:lnTo>
                  <a:lnTo>
                    <a:pt x="697" y="2303"/>
                  </a:lnTo>
                  <a:lnTo>
                    <a:pt x="697" y="348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86" name="Freeform 2"/>
            <p:cNvSpPr>
              <a:spLocks noChangeArrowheads="1"/>
            </p:cNvSpPr>
            <p:nvPr/>
          </p:nvSpPr>
          <p:spPr bwMode="gray">
            <a:xfrm>
              <a:off x="1227138" y="3257550"/>
              <a:ext cx="1154112" cy="1473200"/>
            </a:xfrm>
            <a:custGeom>
              <a:avLst/>
              <a:gdLst>
                <a:gd name="T0" fmla="*/ 1771 w 3208"/>
                <a:gd name="T1" fmla="*/ 2411 h 4091"/>
                <a:gd name="T2" fmla="*/ 733 w 3208"/>
                <a:gd name="T3" fmla="*/ 4090 h 4091"/>
                <a:gd name="T4" fmla="*/ 0 w 3208"/>
                <a:gd name="T5" fmla="*/ 0 h 4091"/>
                <a:gd name="T6" fmla="*/ 1771 w 3208"/>
                <a:gd name="T7" fmla="*/ 0 h 4091"/>
                <a:gd name="T8" fmla="*/ 2119 w 3208"/>
                <a:gd name="T9" fmla="*/ 15 h 4091"/>
                <a:gd name="T10" fmla="*/ 2402 w 3208"/>
                <a:gd name="T11" fmla="*/ 74 h 4091"/>
                <a:gd name="T12" fmla="*/ 2634 w 3208"/>
                <a:gd name="T13" fmla="*/ 175 h 4091"/>
                <a:gd name="T14" fmla="*/ 2837 w 3208"/>
                <a:gd name="T15" fmla="*/ 320 h 4091"/>
                <a:gd name="T16" fmla="*/ 2910 w 3208"/>
                <a:gd name="T17" fmla="*/ 393 h 4091"/>
                <a:gd name="T18" fmla="*/ 3048 w 3208"/>
                <a:gd name="T19" fmla="*/ 567 h 4091"/>
                <a:gd name="T20" fmla="*/ 3142 w 3208"/>
                <a:gd name="T21" fmla="*/ 785 h 4091"/>
                <a:gd name="T22" fmla="*/ 3200 w 3208"/>
                <a:gd name="T23" fmla="*/ 1054 h 4091"/>
                <a:gd name="T24" fmla="*/ 3207 w 3208"/>
                <a:gd name="T25" fmla="*/ 1200 h 4091"/>
                <a:gd name="T26" fmla="*/ 3186 w 3208"/>
                <a:gd name="T27" fmla="*/ 1461 h 4091"/>
                <a:gd name="T28" fmla="*/ 3120 w 3208"/>
                <a:gd name="T29" fmla="*/ 1678 h 4091"/>
                <a:gd name="T30" fmla="*/ 3026 w 3208"/>
                <a:gd name="T31" fmla="*/ 1859 h 4091"/>
                <a:gd name="T32" fmla="*/ 2917 w 3208"/>
                <a:gd name="T33" fmla="*/ 1997 h 4091"/>
                <a:gd name="T34" fmla="*/ 2794 w 3208"/>
                <a:gd name="T35" fmla="*/ 2107 h 4091"/>
                <a:gd name="T36" fmla="*/ 2670 w 3208"/>
                <a:gd name="T37" fmla="*/ 2187 h 4091"/>
                <a:gd name="T38" fmla="*/ 2467 w 3208"/>
                <a:gd name="T39" fmla="*/ 2288 h 4091"/>
                <a:gd name="T40" fmla="*/ 2409 w 3208"/>
                <a:gd name="T41" fmla="*/ 4090 h 4091"/>
                <a:gd name="T42" fmla="*/ 1654 w 3208"/>
                <a:gd name="T43" fmla="*/ 1823 h 4091"/>
                <a:gd name="T44" fmla="*/ 1792 w 3208"/>
                <a:gd name="T45" fmla="*/ 1816 h 4091"/>
                <a:gd name="T46" fmla="*/ 1996 w 3208"/>
                <a:gd name="T47" fmla="*/ 1779 h 4091"/>
                <a:gd name="T48" fmla="*/ 2126 w 3208"/>
                <a:gd name="T49" fmla="*/ 1728 h 4091"/>
                <a:gd name="T50" fmla="*/ 2235 w 3208"/>
                <a:gd name="T51" fmla="*/ 1656 h 4091"/>
                <a:gd name="T52" fmla="*/ 2330 w 3208"/>
                <a:gd name="T53" fmla="*/ 1561 h 4091"/>
                <a:gd name="T54" fmla="*/ 2395 w 3208"/>
                <a:gd name="T55" fmla="*/ 1439 h 4091"/>
                <a:gd name="T56" fmla="*/ 2438 w 3208"/>
                <a:gd name="T57" fmla="*/ 1279 h 4091"/>
                <a:gd name="T58" fmla="*/ 2438 w 3208"/>
                <a:gd name="T59" fmla="*/ 1192 h 4091"/>
                <a:gd name="T60" fmla="*/ 2431 w 3208"/>
                <a:gd name="T61" fmla="*/ 1076 h 4091"/>
                <a:gd name="T62" fmla="*/ 2402 w 3208"/>
                <a:gd name="T63" fmla="*/ 967 h 4091"/>
                <a:gd name="T64" fmla="*/ 2351 w 3208"/>
                <a:gd name="T65" fmla="*/ 865 h 4091"/>
                <a:gd name="T66" fmla="*/ 2271 w 3208"/>
                <a:gd name="T67" fmla="*/ 771 h 4091"/>
                <a:gd name="T68" fmla="*/ 2177 w 3208"/>
                <a:gd name="T69" fmla="*/ 698 h 4091"/>
                <a:gd name="T70" fmla="*/ 2047 w 3208"/>
                <a:gd name="T71" fmla="*/ 640 h 4091"/>
                <a:gd name="T72" fmla="*/ 1894 w 3208"/>
                <a:gd name="T73" fmla="*/ 603 h 4091"/>
                <a:gd name="T74" fmla="*/ 1720 w 3208"/>
                <a:gd name="T75" fmla="*/ 589 h 4091"/>
                <a:gd name="T76" fmla="*/ 733 w 3208"/>
                <a:gd name="T77" fmla="*/ 182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08" h="4091">
                  <a:moveTo>
                    <a:pt x="2409" y="4090"/>
                  </a:moveTo>
                  <a:lnTo>
                    <a:pt x="1771" y="2411"/>
                  </a:lnTo>
                  <a:lnTo>
                    <a:pt x="733" y="2411"/>
                  </a:lnTo>
                  <a:lnTo>
                    <a:pt x="733" y="4090"/>
                  </a:lnTo>
                  <a:lnTo>
                    <a:pt x="0" y="4090"/>
                  </a:lnTo>
                  <a:lnTo>
                    <a:pt x="0" y="0"/>
                  </a:lnTo>
                  <a:lnTo>
                    <a:pt x="1771" y="0"/>
                  </a:lnTo>
                  <a:lnTo>
                    <a:pt x="1771" y="0"/>
                  </a:lnTo>
                  <a:lnTo>
                    <a:pt x="1952" y="0"/>
                  </a:lnTo>
                  <a:lnTo>
                    <a:pt x="2119" y="15"/>
                  </a:lnTo>
                  <a:lnTo>
                    <a:pt x="2264" y="44"/>
                  </a:lnTo>
                  <a:lnTo>
                    <a:pt x="2402" y="74"/>
                  </a:lnTo>
                  <a:lnTo>
                    <a:pt x="2525" y="117"/>
                  </a:lnTo>
                  <a:lnTo>
                    <a:pt x="2634" y="175"/>
                  </a:lnTo>
                  <a:lnTo>
                    <a:pt x="2743" y="240"/>
                  </a:lnTo>
                  <a:lnTo>
                    <a:pt x="2837" y="320"/>
                  </a:lnTo>
                  <a:lnTo>
                    <a:pt x="2837" y="320"/>
                  </a:lnTo>
                  <a:lnTo>
                    <a:pt x="2910" y="393"/>
                  </a:lnTo>
                  <a:lnTo>
                    <a:pt x="2983" y="480"/>
                  </a:lnTo>
                  <a:lnTo>
                    <a:pt x="3048" y="567"/>
                  </a:lnTo>
                  <a:lnTo>
                    <a:pt x="3099" y="676"/>
                  </a:lnTo>
                  <a:lnTo>
                    <a:pt x="3142" y="785"/>
                  </a:lnTo>
                  <a:lnTo>
                    <a:pt x="3179" y="916"/>
                  </a:lnTo>
                  <a:lnTo>
                    <a:pt x="3200" y="1054"/>
                  </a:lnTo>
                  <a:lnTo>
                    <a:pt x="3207" y="1200"/>
                  </a:lnTo>
                  <a:lnTo>
                    <a:pt x="3207" y="1200"/>
                  </a:lnTo>
                  <a:lnTo>
                    <a:pt x="3200" y="1337"/>
                  </a:lnTo>
                  <a:lnTo>
                    <a:pt x="3186" y="1461"/>
                  </a:lnTo>
                  <a:lnTo>
                    <a:pt x="3157" y="1576"/>
                  </a:lnTo>
                  <a:lnTo>
                    <a:pt x="3120" y="1678"/>
                  </a:lnTo>
                  <a:lnTo>
                    <a:pt x="3077" y="1772"/>
                  </a:lnTo>
                  <a:lnTo>
                    <a:pt x="3026" y="1859"/>
                  </a:lnTo>
                  <a:lnTo>
                    <a:pt x="2975" y="1932"/>
                  </a:lnTo>
                  <a:lnTo>
                    <a:pt x="2917" y="1997"/>
                  </a:lnTo>
                  <a:lnTo>
                    <a:pt x="2859" y="2056"/>
                  </a:lnTo>
                  <a:lnTo>
                    <a:pt x="2794" y="2107"/>
                  </a:lnTo>
                  <a:lnTo>
                    <a:pt x="2736" y="2150"/>
                  </a:lnTo>
                  <a:lnTo>
                    <a:pt x="2670" y="2187"/>
                  </a:lnTo>
                  <a:lnTo>
                    <a:pt x="2562" y="2244"/>
                  </a:lnTo>
                  <a:lnTo>
                    <a:pt x="2467" y="2288"/>
                  </a:lnTo>
                  <a:lnTo>
                    <a:pt x="3186" y="4090"/>
                  </a:lnTo>
                  <a:lnTo>
                    <a:pt x="2409" y="4090"/>
                  </a:lnTo>
                  <a:close/>
                  <a:moveTo>
                    <a:pt x="733" y="1823"/>
                  </a:moveTo>
                  <a:lnTo>
                    <a:pt x="1654" y="1823"/>
                  </a:lnTo>
                  <a:lnTo>
                    <a:pt x="1654" y="1823"/>
                  </a:lnTo>
                  <a:lnTo>
                    <a:pt x="1792" y="1816"/>
                  </a:lnTo>
                  <a:lnTo>
                    <a:pt x="1931" y="1794"/>
                  </a:lnTo>
                  <a:lnTo>
                    <a:pt x="1996" y="1779"/>
                  </a:lnTo>
                  <a:lnTo>
                    <a:pt x="2061" y="1758"/>
                  </a:lnTo>
                  <a:lnTo>
                    <a:pt x="2126" y="1728"/>
                  </a:lnTo>
                  <a:lnTo>
                    <a:pt x="2184" y="1692"/>
                  </a:lnTo>
                  <a:lnTo>
                    <a:pt x="2235" y="1656"/>
                  </a:lnTo>
                  <a:lnTo>
                    <a:pt x="2286" y="1612"/>
                  </a:lnTo>
                  <a:lnTo>
                    <a:pt x="2330" y="1561"/>
                  </a:lnTo>
                  <a:lnTo>
                    <a:pt x="2366" y="1504"/>
                  </a:lnTo>
                  <a:lnTo>
                    <a:pt x="2395" y="1439"/>
                  </a:lnTo>
                  <a:lnTo>
                    <a:pt x="2424" y="1359"/>
                  </a:lnTo>
                  <a:lnTo>
                    <a:pt x="2438" y="1279"/>
                  </a:lnTo>
                  <a:lnTo>
                    <a:pt x="2438" y="1192"/>
                  </a:lnTo>
                  <a:lnTo>
                    <a:pt x="2438" y="1192"/>
                  </a:lnTo>
                  <a:lnTo>
                    <a:pt x="2438" y="1134"/>
                  </a:lnTo>
                  <a:lnTo>
                    <a:pt x="2431" y="1076"/>
                  </a:lnTo>
                  <a:lnTo>
                    <a:pt x="2417" y="1018"/>
                  </a:lnTo>
                  <a:lnTo>
                    <a:pt x="2402" y="967"/>
                  </a:lnTo>
                  <a:lnTo>
                    <a:pt x="2381" y="916"/>
                  </a:lnTo>
                  <a:lnTo>
                    <a:pt x="2351" y="865"/>
                  </a:lnTo>
                  <a:lnTo>
                    <a:pt x="2315" y="815"/>
                  </a:lnTo>
                  <a:lnTo>
                    <a:pt x="2271" y="771"/>
                  </a:lnTo>
                  <a:lnTo>
                    <a:pt x="2228" y="734"/>
                  </a:lnTo>
                  <a:lnTo>
                    <a:pt x="2177" y="698"/>
                  </a:lnTo>
                  <a:lnTo>
                    <a:pt x="2112" y="669"/>
                  </a:lnTo>
                  <a:lnTo>
                    <a:pt x="2047" y="640"/>
                  </a:lnTo>
                  <a:lnTo>
                    <a:pt x="1974" y="618"/>
                  </a:lnTo>
                  <a:lnTo>
                    <a:pt x="1894" y="603"/>
                  </a:lnTo>
                  <a:lnTo>
                    <a:pt x="1807" y="589"/>
                  </a:lnTo>
                  <a:lnTo>
                    <a:pt x="1720" y="589"/>
                  </a:lnTo>
                  <a:lnTo>
                    <a:pt x="733" y="589"/>
                  </a:lnTo>
                  <a:lnTo>
                    <a:pt x="733" y="182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87" name="Freeform 3"/>
            <p:cNvSpPr>
              <a:spLocks noChangeArrowheads="1"/>
            </p:cNvSpPr>
            <p:nvPr/>
          </p:nvSpPr>
          <p:spPr bwMode="gray">
            <a:xfrm>
              <a:off x="2436813" y="3233738"/>
              <a:ext cx="1250950" cy="1519237"/>
            </a:xfrm>
            <a:custGeom>
              <a:avLst/>
              <a:gdLst>
                <a:gd name="T0" fmla="*/ 1488 w 3477"/>
                <a:gd name="T1" fmla="*/ 4205 h 4221"/>
                <a:gd name="T2" fmla="*/ 1082 w 3477"/>
                <a:gd name="T3" fmla="*/ 4097 h 4221"/>
                <a:gd name="T4" fmla="*/ 755 w 3477"/>
                <a:gd name="T5" fmla="*/ 3907 h 4221"/>
                <a:gd name="T6" fmla="*/ 487 w 3477"/>
                <a:gd name="T7" fmla="*/ 3653 h 4221"/>
                <a:gd name="T8" fmla="*/ 284 w 3477"/>
                <a:gd name="T9" fmla="*/ 3341 h 4221"/>
                <a:gd name="T10" fmla="*/ 51 w 3477"/>
                <a:gd name="T11" fmla="*/ 2637 h 4221"/>
                <a:gd name="T12" fmla="*/ 0 w 3477"/>
                <a:gd name="T13" fmla="*/ 2091 h 4221"/>
                <a:gd name="T14" fmla="*/ 117 w 3477"/>
                <a:gd name="T15" fmla="*/ 1301 h 4221"/>
                <a:gd name="T16" fmla="*/ 400 w 3477"/>
                <a:gd name="T17" fmla="*/ 705 h 4221"/>
                <a:gd name="T18" fmla="*/ 632 w 3477"/>
                <a:gd name="T19" fmla="*/ 436 h 4221"/>
                <a:gd name="T20" fmla="*/ 922 w 3477"/>
                <a:gd name="T21" fmla="*/ 218 h 4221"/>
                <a:gd name="T22" fmla="*/ 1263 w 3477"/>
                <a:gd name="T23" fmla="*/ 73 h 4221"/>
                <a:gd name="T24" fmla="*/ 1648 w 3477"/>
                <a:gd name="T25" fmla="*/ 8 h 4221"/>
                <a:gd name="T26" fmla="*/ 1959 w 3477"/>
                <a:gd name="T27" fmla="*/ 15 h 4221"/>
                <a:gd name="T28" fmla="*/ 2337 w 3477"/>
                <a:gd name="T29" fmla="*/ 102 h 4221"/>
                <a:gd name="T30" fmla="*/ 2664 w 3477"/>
                <a:gd name="T31" fmla="*/ 269 h 4221"/>
                <a:gd name="T32" fmla="*/ 2932 w 3477"/>
                <a:gd name="T33" fmla="*/ 501 h 4221"/>
                <a:gd name="T34" fmla="*/ 3142 w 3477"/>
                <a:gd name="T35" fmla="*/ 792 h 4221"/>
                <a:gd name="T36" fmla="*/ 3411 w 3477"/>
                <a:gd name="T37" fmla="*/ 1504 h 4221"/>
                <a:gd name="T38" fmla="*/ 3476 w 3477"/>
                <a:gd name="T39" fmla="*/ 2106 h 4221"/>
                <a:gd name="T40" fmla="*/ 3353 w 3477"/>
                <a:gd name="T41" fmla="*/ 2963 h 4221"/>
                <a:gd name="T42" fmla="*/ 3157 w 3477"/>
                <a:gd name="T43" fmla="*/ 3406 h 4221"/>
                <a:gd name="T44" fmla="*/ 2939 w 3477"/>
                <a:gd name="T45" fmla="*/ 3697 h 4221"/>
                <a:gd name="T46" fmla="*/ 2678 w 3477"/>
                <a:gd name="T47" fmla="*/ 3930 h 4221"/>
                <a:gd name="T48" fmla="*/ 2366 w 3477"/>
                <a:gd name="T49" fmla="*/ 4097 h 4221"/>
                <a:gd name="T50" fmla="*/ 2010 w 3477"/>
                <a:gd name="T51" fmla="*/ 4191 h 4221"/>
                <a:gd name="T52" fmla="*/ 2475 w 3477"/>
                <a:gd name="T53" fmla="*/ 1047 h 4221"/>
                <a:gd name="T54" fmla="*/ 2344 w 3477"/>
                <a:gd name="T55" fmla="*/ 850 h 4221"/>
                <a:gd name="T56" fmla="*/ 2141 w 3477"/>
                <a:gd name="T57" fmla="*/ 690 h 4221"/>
                <a:gd name="T58" fmla="*/ 1807 w 3477"/>
                <a:gd name="T59" fmla="*/ 596 h 4221"/>
                <a:gd name="T60" fmla="*/ 1604 w 3477"/>
                <a:gd name="T61" fmla="*/ 603 h 4221"/>
                <a:gd name="T62" fmla="*/ 1365 w 3477"/>
                <a:gd name="T63" fmla="*/ 676 h 4221"/>
                <a:gd name="T64" fmla="*/ 1103 w 3477"/>
                <a:gd name="T65" fmla="*/ 886 h 4221"/>
                <a:gd name="T66" fmla="*/ 893 w 3477"/>
                <a:gd name="T67" fmla="*/ 1315 h 4221"/>
                <a:gd name="T68" fmla="*/ 806 w 3477"/>
                <a:gd name="T69" fmla="*/ 1844 h 4221"/>
                <a:gd name="T70" fmla="*/ 799 w 3477"/>
                <a:gd name="T71" fmla="*/ 2324 h 4221"/>
                <a:gd name="T72" fmla="*/ 864 w 3477"/>
                <a:gd name="T73" fmla="*/ 2804 h 4221"/>
                <a:gd name="T74" fmla="*/ 1059 w 3477"/>
                <a:gd name="T75" fmla="*/ 3276 h 4221"/>
                <a:gd name="T76" fmla="*/ 1270 w 3477"/>
                <a:gd name="T77" fmla="*/ 3494 h 4221"/>
                <a:gd name="T78" fmla="*/ 1509 w 3477"/>
                <a:gd name="T79" fmla="*/ 3596 h 4221"/>
                <a:gd name="T80" fmla="*/ 1727 w 3477"/>
                <a:gd name="T81" fmla="*/ 3624 h 4221"/>
                <a:gd name="T82" fmla="*/ 1982 w 3477"/>
                <a:gd name="T83" fmla="*/ 3581 h 4221"/>
                <a:gd name="T84" fmla="*/ 2293 w 3477"/>
                <a:gd name="T85" fmla="*/ 3406 h 4221"/>
                <a:gd name="T86" fmla="*/ 2497 w 3477"/>
                <a:gd name="T87" fmla="*/ 3152 h 4221"/>
                <a:gd name="T88" fmla="*/ 2620 w 3477"/>
                <a:gd name="T89" fmla="*/ 2767 h 4221"/>
                <a:gd name="T90" fmla="*/ 2678 w 3477"/>
                <a:gd name="T91" fmla="*/ 2099 h 4221"/>
                <a:gd name="T92" fmla="*/ 2649 w 3477"/>
                <a:gd name="T93" fmla="*/ 1656 h 4221"/>
                <a:gd name="T94" fmla="*/ 2511 w 3477"/>
                <a:gd name="T95" fmla="*/ 1119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77" h="4221">
                  <a:moveTo>
                    <a:pt x="1720" y="4220"/>
                  </a:moveTo>
                  <a:lnTo>
                    <a:pt x="1720" y="4220"/>
                  </a:lnTo>
                  <a:lnTo>
                    <a:pt x="1604" y="4213"/>
                  </a:lnTo>
                  <a:lnTo>
                    <a:pt x="1488" y="4205"/>
                  </a:lnTo>
                  <a:lnTo>
                    <a:pt x="1379" y="4184"/>
                  </a:lnTo>
                  <a:lnTo>
                    <a:pt x="1277" y="4162"/>
                  </a:lnTo>
                  <a:lnTo>
                    <a:pt x="1176" y="4133"/>
                  </a:lnTo>
                  <a:lnTo>
                    <a:pt x="1082" y="4097"/>
                  </a:lnTo>
                  <a:lnTo>
                    <a:pt x="994" y="4060"/>
                  </a:lnTo>
                  <a:lnTo>
                    <a:pt x="907" y="4017"/>
                  </a:lnTo>
                  <a:lnTo>
                    <a:pt x="827" y="3966"/>
                  </a:lnTo>
                  <a:lnTo>
                    <a:pt x="755" y="3907"/>
                  </a:lnTo>
                  <a:lnTo>
                    <a:pt x="683" y="3850"/>
                  </a:lnTo>
                  <a:lnTo>
                    <a:pt x="610" y="3791"/>
                  </a:lnTo>
                  <a:lnTo>
                    <a:pt x="544" y="3719"/>
                  </a:lnTo>
                  <a:lnTo>
                    <a:pt x="487" y="3653"/>
                  </a:lnTo>
                  <a:lnTo>
                    <a:pt x="428" y="3581"/>
                  </a:lnTo>
                  <a:lnTo>
                    <a:pt x="377" y="3501"/>
                  </a:lnTo>
                  <a:lnTo>
                    <a:pt x="326" y="3421"/>
                  </a:lnTo>
                  <a:lnTo>
                    <a:pt x="284" y="3341"/>
                  </a:lnTo>
                  <a:lnTo>
                    <a:pt x="204" y="3174"/>
                  </a:lnTo>
                  <a:lnTo>
                    <a:pt x="138" y="2999"/>
                  </a:lnTo>
                  <a:lnTo>
                    <a:pt x="87" y="2818"/>
                  </a:lnTo>
                  <a:lnTo>
                    <a:pt x="51" y="2637"/>
                  </a:lnTo>
                  <a:lnTo>
                    <a:pt x="22" y="2447"/>
                  </a:lnTo>
                  <a:lnTo>
                    <a:pt x="7" y="2273"/>
                  </a:lnTo>
                  <a:lnTo>
                    <a:pt x="0" y="2091"/>
                  </a:lnTo>
                  <a:lnTo>
                    <a:pt x="0" y="2091"/>
                  </a:lnTo>
                  <a:lnTo>
                    <a:pt x="7" y="1888"/>
                  </a:lnTo>
                  <a:lnTo>
                    <a:pt x="29" y="1685"/>
                  </a:lnTo>
                  <a:lnTo>
                    <a:pt x="65" y="1489"/>
                  </a:lnTo>
                  <a:lnTo>
                    <a:pt x="117" y="1301"/>
                  </a:lnTo>
                  <a:lnTo>
                    <a:pt x="181" y="1119"/>
                  </a:lnTo>
                  <a:lnTo>
                    <a:pt x="254" y="945"/>
                  </a:lnTo>
                  <a:lnTo>
                    <a:pt x="349" y="785"/>
                  </a:lnTo>
                  <a:lnTo>
                    <a:pt x="400" y="705"/>
                  </a:lnTo>
                  <a:lnTo>
                    <a:pt x="450" y="632"/>
                  </a:lnTo>
                  <a:lnTo>
                    <a:pt x="508" y="567"/>
                  </a:lnTo>
                  <a:lnTo>
                    <a:pt x="573" y="495"/>
                  </a:lnTo>
                  <a:lnTo>
                    <a:pt x="632" y="436"/>
                  </a:lnTo>
                  <a:lnTo>
                    <a:pt x="704" y="370"/>
                  </a:lnTo>
                  <a:lnTo>
                    <a:pt x="770" y="320"/>
                  </a:lnTo>
                  <a:lnTo>
                    <a:pt x="842" y="262"/>
                  </a:lnTo>
                  <a:lnTo>
                    <a:pt x="922" y="218"/>
                  </a:lnTo>
                  <a:lnTo>
                    <a:pt x="1002" y="175"/>
                  </a:lnTo>
                  <a:lnTo>
                    <a:pt x="1089" y="139"/>
                  </a:lnTo>
                  <a:lnTo>
                    <a:pt x="1169" y="102"/>
                  </a:lnTo>
                  <a:lnTo>
                    <a:pt x="1263" y="73"/>
                  </a:lnTo>
                  <a:lnTo>
                    <a:pt x="1350" y="44"/>
                  </a:lnTo>
                  <a:lnTo>
                    <a:pt x="1444" y="29"/>
                  </a:lnTo>
                  <a:lnTo>
                    <a:pt x="1546" y="15"/>
                  </a:lnTo>
                  <a:lnTo>
                    <a:pt x="1648" y="8"/>
                  </a:lnTo>
                  <a:lnTo>
                    <a:pt x="1750" y="0"/>
                  </a:lnTo>
                  <a:lnTo>
                    <a:pt x="1750" y="0"/>
                  </a:lnTo>
                  <a:lnTo>
                    <a:pt x="1858" y="8"/>
                  </a:lnTo>
                  <a:lnTo>
                    <a:pt x="1959" y="15"/>
                  </a:lnTo>
                  <a:lnTo>
                    <a:pt x="2061" y="29"/>
                  </a:lnTo>
                  <a:lnTo>
                    <a:pt x="2156" y="51"/>
                  </a:lnTo>
                  <a:lnTo>
                    <a:pt x="2250" y="73"/>
                  </a:lnTo>
                  <a:lnTo>
                    <a:pt x="2337" y="102"/>
                  </a:lnTo>
                  <a:lnTo>
                    <a:pt x="2424" y="139"/>
                  </a:lnTo>
                  <a:lnTo>
                    <a:pt x="2504" y="175"/>
                  </a:lnTo>
                  <a:lnTo>
                    <a:pt x="2584" y="218"/>
                  </a:lnTo>
                  <a:lnTo>
                    <a:pt x="2664" y="269"/>
                  </a:lnTo>
                  <a:lnTo>
                    <a:pt x="2736" y="320"/>
                  </a:lnTo>
                  <a:lnTo>
                    <a:pt x="2802" y="378"/>
                  </a:lnTo>
                  <a:lnTo>
                    <a:pt x="2867" y="436"/>
                  </a:lnTo>
                  <a:lnTo>
                    <a:pt x="2932" y="501"/>
                  </a:lnTo>
                  <a:lnTo>
                    <a:pt x="2990" y="574"/>
                  </a:lnTo>
                  <a:lnTo>
                    <a:pt x="3049" y="639"/>
                  </a:lnTo>
                  <a:lnTo>
                    <a:pt x="3099" y="719"/>
                  </a:lnTo>
                  <a:lnTo>
                    <a:pt x="3142" y="792"/>
                  </a:lnTo>
                  <a:lnTo>
                    <a:pt x="3230" y="959"/>
                  </a:lnTo>
                  <a:lnTo>
                    <a:pt x="3309" y="1134"/>
                  </a:lnTo>
                  <a:lnTo>
                    <a:pt x="3368" y="1315"/>
                  </a:lnTo>
                  <a:lnTo>
                    <a:pt x="3411" y="1504"/>
                  </a:lnTo>
                  <a:lnTo>
                    <a:pt x="3448" y="1700"/>
                  </a:lnTo>
                  <a:lnTo>
                    <a:pt x="3469" y="1903"/>
                  </a:lnTo>
                  <a:lnTo>
                    <a:pt x="3476" y="2106"/>
                  </a:lnTo>
                  <a:lnTo>
                    <a:pt x="3476" y="2106"/>
                  </a:lnTo>
                  <a:lnTo>
                    <a:pt x="3469" y="2339"/>
                  </a:lnTo>
                  <a:lnTo>
                    <a:pt x="3440" y="2557"/>
                  </a:lnTo>
                  <a:lnTo>
                    <a:pt x="3404" y="2767"/>
                  </a:lnTo>
                  <a:lnTo>
                    <a:pt x="3353" y="2963"/>
                  </a:lnTo>
                  <a:lnTo>
                    <a:pt x="3281" y="3152"/>
                  </a:lnTo>
                  <a:lnTo>
                    <a:pt x="3244" y="3239"/>
                  </a:lnTo>
                  <a:lnTo>
                    <a:pt x="3201" y="3327"/>
                  </a:lnTo>
                  <a:lnTo>
                    <a:pt x="3157" y="3406"/>
                  </a:lnTo>
                  <a:lnTo>
                    <a:pt x="3106" y="3486"/>
                  </a:lnTo>
                  <a:lnTo>
                    <a:pt x="3055" y="3559"/>
                  </a:lnTo>
                  <a:lnTo>
                    <a:pt x="2998" y="3632"/>
                  </a:lnTo>
                  <a:lnTo>
                    <a:pt x="2939" y="3697"/>
                  </a:lnTo>
                  <a:lnTo>
                    <a:pt x="2882" y="3763"/>
                  </a:lnTo>
                  <a:lnTo>
                    <a:pt x="2816" y="3820"/>
                  </a:lnTo>
                  <a:lnTo>
                    <a:pt x="2751" y="3879"/>
                  </a:lnTo>
                  <a:lnTo>
                    <a:pt x="2678" y="3930"/>
                  </a:lnTo>
                  <a:lnTo>
                    <a:pt x="2605" y="3981"/>
                  </a:lnTo>
                  <a:lnTo>
                    <a:pt x="2525" y="4024"/>
                  </a:lnTo>
                  <a:lnTo>
                    <a:pt x="2446" y="4060"/>
                  </a:lnTo>
                  <a:lnTo>
                    <a:pt x="2366" y="4097"/>
                  </a:lnTo>
                  <a:lnTo>
                    <a:pt x="2279" y="4125"/>
                  </a:lnTo>
                  <a:lnTo>
                    <a:pt x="2192" y="4155"/>
                  </a:lnTo>
                  <a:lnTo>
                    <a:pt x="2105" y="4176"/>
                  </a:lnTo>
                  <a:lnTo>
                    <a:pt x="2010" y="4191"/>
                  </a:lnTo>
                  <a:lnTo>
                    <a:pt x="1916" y="4205"/>
                  </a:lnTo>
                  <a:lnTo>
                    <a:pt x="1822" y="4213"/>
                  </a:lnTo>
                  <a:lnTo>
                    <a:pt x="1720" y="4220"/>
                  </a:lnTo>
                  <a:close/>
                  <a:moveTo>
                    <a:pt x="2475" y="1047"/>
                  </a:moveTo>
                  <a:lnTo>
                    <a:pt x="2475" y="1047"/>
                  </a:lnTo>
                  <a:lnTo>
                    <a:pt x="2432" y="973"/>
                  </a:lnTo>
                  <a:lnTo>
                    <a:pt x="2388" y="901"/>
                  </a:lnTo>
                  <a:lnTo>
                    <a:pt x="2344" y="850"/>
                  </a:lnTo>
                  <a:lnTo>
                    <a:pt x="2293" y="799"/>
                  </a:lnTo>
                  <a:lnTo>
                    <a:pt x="2242" y="755"/>
                  </a:lnTo>
                  <a:lnTo>
                    <a:pt x="2192" y="719"/>
                  </a:lnTo>
                  <a:lnTo>
                    <a:pt x="2141" y="690"/>
                  </a:lnTo>
                  <a:lnTo>
                    <a:pt x="2090" y="662"/>
                  </a:lnTo>
                  <a:lnTo>
                    <a:pt x="1989" y="625"/>
                  </a:lnTo>
                  <a:lnTo>
                    <a:pt x="1894" y="611"/>
                  </a:lnTo>
                  <a:lnTo>
                    <a:pt x="1807" y="596"/>
                  </a:lnTo>
                  <a:lnTo>
                    <a:pt x="1742" y="596"/>
                  </a:lnTo>
                  <a:lnTo>
                    <a:pt x="1742" y="596"/>
                  </a:lnTo>
                  <a:lnTo>
                    <a:pt x="1669" y="603"/>
                  </a:lnTo>
                  <a:lnTo>
                    <a:pt x="1604" y="603"/>
                  </a:lnTo>
                  <a:lnTo>
                    <a:pt x="1539" y="618"/>
                  </a:lnTo>
                  <a:lnTo>
                    <a:pt x="1481" y="632"/>
                  </a:lnTo>
                  <a:lnTo>
                    <a:pt x="1423" y="654"/>
                  </a:lnTo>
                  <a:lnTo>
                    <a:pt x="1365" y="676"/>
                  </a:lnTo>
                  <a:lnTo>
                    <a:pt x="1314" y="705"/>
                  </a:lnTo>
                  <a:lnTo>
                    <a:pt x="1263" y="734"/>
                  </a:lnTo>
                  <a:lnTo>
                    <a:pt x="1176" y="806"/>
                  </a:lnTo>
                  <a:lnTo>
                    <a:pt x="1103" y="886"/>
                  </a:lnTo>
                  <a:lnTo>
                    <a:pt x="1038" y="981"/>
                  </a:lnTo>
                  <a:lnTo>
                    <a:pt x="980" y="1083"/>
                  </a:lnTo>
                  <a:lnTo>
                    <a:pt x="929" y="1199"/>
                  </a:lnTo>
                  <a:lnTo>
                    <a:pt x="893" y="1315"/>
                  </a:lnTo>
                  <a:lnTo>
                    <a:pt x="856" y="1446"/>
                  </a:lnTo>
                  <a:lnTo>
                    <a:pt x="835" y="1575"/>
                  </a:lnTo>
                  <a:lnTo>
                    <a:pt x="813" y="1706"/>
                  </a:lnTo>
                  <a:lnTo>
                    <a:pt x="806" y="1844"/>
                  </a:lnTo>
                  <a:lnTo>
                    <a:pt x="799" y="1983"/>
                  </a:lnTo>
                  <a:lnTo>
                    <a:pt x="799" y="2121"/>
                  </a:lnTo>
                  <a:lnTo>
                    <a:pt x="799" y="2121"/>
                  </a:lnTo>
                  <a:lnTo>
                    <a:pt x="799" y="2324"/>
                  </a:lnTo>
                  <a:lnTo>
                    <a:pt x="806" y="2440"/>
                  </a:lnTo>
                  <a:lnTo>
                    <a:pt x="820" y="2557"/>
                  </a:lnTo>
                  <a:lnTo>
                    <a:pt x="842" y="2680"/>
                  </a:lnTo>
                  <a:lnTo>
                    <a:pt x="864" y="2804"/>
                  </a:lnTo>
                  <a:lnTo>
                    <a:pt x="900" y="2934"/>
                  </a:lnTo>
                  <a:lnTo>
                    <a:pt x="943" y="3050"/>
                  </a:lnTo>
                  <a:lnTo>
                    <a:pt x="994" y="3166"/>
                  </a:lnTo>
                  <a:lnTo>
                    <a:pt x="1059" y="3276"/>
                  </a:lnTo>
                  <a:lnTo>
                    <a:pt x="1133" y="3370"/>
                  </a:lnTo>
                  <a:lnTo>
                    <a:pt x="1176" y="3414"/>
                  </a:lnTo>
                  <a:lnTo>
                    <a:pt x="1220" y="3457"/>
                  </a:lnTo>
                  <a:lnTo>
                    <a:pt x="1270" y="3494"/>
                  </a:lnTo>
                  <a:lnTo>
                    <a:pt x="1328" y="3522"/>
                  </a:lnTo>
                  <a:lnTo>
                    <a:pt x="1379" y="3552"/>
                  </a:lnTo>
                  <a:lnTo>
                    <a:pt x="1444" y="3573"/>
                  </a:lnTo>
                  <a:lnTo>
                    <a:pt x="1509" y="3596"/>
                  </a:lnTo>
                  <a:lnTo>
                    <a:pt x="1575" y="3610"/>
                  </a:lnTo>
                  <a:lnTo>
                    <a:pt x="1648" y="3617"/>
                  </a:lnTo>
                  <a:lnTo>
                    <a:pt x="1727" y="3624"/>
                  </a:lnTo>
                  <a:lnTo>
                    <a:pt x="1727" y="3624"/>
                  </a:lnTo>
                  <a:lnTo>
                    <a:pt x="1792" y="3617"/>
                  </a:lnTo>
                  <a:lnTo>
                    <a:pt x="1858" y="3610"/>
                  </a:lnTo>
                  <a:lnTo>
                    <a:pt x="1923" y="3596"/>
                  </a:lnTo>
                  <a:lnTo>
                    <a:pt x="1982" y="3581"/>
                  </a:lnTo>
                  <a:lnTo>
                    <a:pt x="2047" y="3559"/>
                  </a:lnTo>
                  <a:lnTo>
                    <a:pt x="2098" y="3537"/>
                  </a:lnTo>
                  <a:lnTo>
                    <a:pt x="2199" y="3479"/>
                  </a:lnTo>
                  <a:lnTo>
                    <a:pt x="2293" y="3406"/>
                  </a:lnTo>
                  <a:lnTo>
                    <a:pt x="2373" y="3327"/>
                  </a:lnTo>
                  <a:lnTo>
                    <a:pt x="2439" y="3239"/>
                  </a:lnTo>
                  <a:lnTo>
                    <a:pt x="2497" y="3152"/>
                  </a:lnTo>
                  <a:lnTo>
                    <a:pt x="2497" y="3152"/>
                  </a:lnTo>
                  <a:lnTo>
                    <a:pt x="2533" y="3072"/>
                  </a:lnTo>
                  <a:lnTo>
                    <a:pt x="2562" y="2985"/>
                  </a:lnTo>
                  <a:lnTo>
                    <a:pt x="2599" y="2883"/>
                  </a:lnTo>
                  <a:lnTo>
                    <a:pt x="2620" y="2767"/>
                  </a:lnTo>
                  <a:lnTo>
                    <a:pt x="2642" y="2637"/>
                  </a:lnTo>
                  <a:lnTo>
                    <a:pt x="2664" y="2484"/>
                  </a:lnTo>
                  <a:lnTo>
                    <a:pt x="2671" y="2303"/>
                  </a:lnTo>
                  <a:lnTo>
                    <a:pt x="2678" y="2099"/>
                  </a:lnTo>
                  <a:lnTo>
                    <a:pt x="2678" y="2099"/>
                  </a:lnTo>
                  <a:lnTo>
                    <a:pt x="2671" y="1917"/>
                  </a:lnTo>
                  <a:lnTo>
                    <a:pt x="2664" y="1793"/>
                  </a:lnTo>
                  <a:lnTo>
                    <a:pt x="2649" y="1656"/>
                  </a:lnTo>
                  <a:lnTo>
                    <a:pt x="2620" y="1504"/>
                  </a:lnTo>
                  <a:lnTo>
                    <a:pt x="2584" y="1352"/>
                  </a:lnTo>
                  <a:lnTo>
                    <a:pt x="2540" y="1191"/>
                  </a:lnTo>
                  <a:lnTo>
                    <a:pt x="2511" y="1119"/>
                  </a:lnTo>
                  <a:lnTo>
                    <a:pt x="2475" y="104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88" name="Freeform 4"/>
            <p:cNvSpPr>
              <a:spLocks noChangeArrowheads="1"/>
            </p:cNvSpPr>
            <p:nvPr/>
          </p:nvSpPr>
          <p:spPr bwMode="gray">
            <a:xfrm>
              <a:off x="3756025" y="3233738"/>
              <a:ext cx="1147763" cy="1519237"/>
            </a:xfrm>
            <a:custGeom>
              <a:avLst/>
              <a:gdLst>
                <a:gd name="T0" fmla="*/ 3150 w 3187"/>
                <a:gd name="T1" fmla="*/ 3007 h 4221"/>
                <a:gd name="T2" fmla="*/ 2969 w 3187"/>
                <a:gd name="T3" fmla="*/ 3486 h 4221"/>
                <a:gd name="T4" fmla="*/ 2700 w 3187"/>
                <a:gd name="T5" fmla="*/ 3828 h 4221"/>
                <a:gd name="T6" fmla="*/ 2366 w 3187"/>
                <a:gd name="T7" fmla="*/ 4053 h 4221"/>
                <a:gd name="T8" fmla="*/ 2003 w 3187"/>
                <a:gd name="T9" fmla="*/ 4176 h 4221"/>
                <a:gd name="T10" fmla="*/ 1633 w 3187"/>
                <a:gd name="T11" fmla="*/ 4220 h 4221"/>
                <a:gd name="T12" fmla="*/ 1394 w 3187"/>
                <a:gd name="T13" fmla="*/ 4199 h 4221"/>
                <a:gd name="T14" fmla="*/ 1067 w 3187"/>
                <a:gd name="T15" fmla="*/ 4118 h 4221"/>
                <a:gd name="T16" fmla="*/ 799 w 3187"/>
                <a:gd name="T17" fmla="*/ 3987 h 4221"/>
                <a:gd name="T18" fmla="*/ 581 w 3187"/>
                <a:gd name="T19" fmla="*/ 3806 h 4221"/>
                <a:gd name="T20" fmla="*/ 400 w 3187"/>
                <a:gd name="T21" fmla="*/ 3588 h 4221"/>
                <a:gd name="T22" fmla="*/ 218 w 3187"/>
                <a:gd name="T23" fmla="*/ 3253 h 4221"/>
                <a:gd name="T24" fmla="*/ 58 w 3187"/>
                <a:gd name="T25" fmla="*/ 2731 h 4221"/>
                <a:gd name="T26" fmla="*/ 0 w 3187"/>
                <a:gd name="T27" fmla="*/ 2244 h 4221"/>
                <a:gd name="T28" fmla="*/ 7 w 3187"/>
                <a:gd name="T29" fmla="*/ 1910 h 4221"/>
                <a:gd name="T30" fmla="*/ 94 w 3187"/>
                <a:gd name="T31" fmla="*/ 1330 h 4221"/>
                <a:gd name="T32" fmla="*/ 298 w 3187"/>
                <a:gd name="T33" fmla="*/ 806 h 4221"/>
                <a:gd name="T34" fmla="*/ 443 w 3187"/>
                <a:gd name="T35" fmla="*/ 582 h 4221"/>
                <a:gd name="T36" fmla="*/ 617 w 3187"/>
                <a:gd name="T37" fmla="*/ 385 h 4221"/>
                <a:gd name="T38" fmla="*/ 827 w 3187"/>
                <a:gd name="T39" fmla="*/ 226 h 4221"/>
                <a:gd name="T40" fmla="*/ 1074 w 3187"/>
                <a:gd name="T41" fmla="*/ 109 h 4221"/>
                <a:gd name="T42" fmla="*/ 1350 w 3187"/>
                <a:gd name="T43" fmla="*/ 29 h 4221"/>
                <a:gd name="T44" fmla="*/ 1663 w 3187"/>
                <a:gd name="T45" fmla="*/ 0 h 4221"/>
                <a:gd name="T46" fmla="*/ 1967 w 3187"/>
                <a:gd name="T47" fmla="*/ 29 h 4221"/>
                <a:gd name="T48" fmla="*/ 2373 w 3187"/>
                <a:gd name="T49" fmla="*/ 160 h 4221"/>
                <a:gd name="T50" fmla="*/ 2693 w 3187"/>
                <a:gd name="T51" fmla="*/ 393 h 4221"/>
                <a:gd name="T52" fmla="*/ 2939 w 3187"/>
                <a:gd name="T53" fmla="*/ 719 h 4221"/>
                <a:gd name="T54" fmla="*/ 3114 w 3187"/>
                <a:gd name="T55" fmla="*/ 1134 h 4221"/>
                <a:gd name="T56" fmla="*/ 2497 w 3187"/>
                <a:gd name="T57" fmla="*/ 1526 h 4221"/>
                <a:gd name="T58" fmla="*/ 2424 w 3187"/>
                <a:gd name="T59" fmla="*/ 1242 h 4221"/>
                <a:gd name="T60" fmla="*/ 2330 w 3187"/>
                <a:gd name="T61" fmla="*/ 1010 h 4221"/>
                <a:gd name="T62" fmla="*/ 2185 w 3187"/>
                <a:gd name="T63" fmla="*/ 806 h 4221"/>
                <a:gd name="T64" fmla="*/ 1967 w 3187"/>
                <a:gd name="T65" fmla="*/ 654 h 4221"/>
                <a:gd name="T66" fmla="*/ 1669 w 3187"/>
                <a:gd name="T67" fmla="*/ 596 h 4221"/>
                <a:gd name="T68" fmla="*/ 1524 w 3187"/>
                <a:gd name="T69" fmla="*/ 611 h 4221"/>
                <a:gd name="T70" fmla="*/ 1336 w 3187"/>
                <a:gd name="T71" fmla="*/ 676 h 4221"/>
                <a:gd name="T72" fmla="*/ 1183 w 3187"/>
                <a:gd name="T73" fmla="*/ 778 h 4221"/>
                <a:gd name="T74" fmla="*/ 1031 w 3187"/>
                <a:gd name="T75" fmla="*/ 973 h 4221"/>
                <a:gd name="T76" fmla="*/ 886 w 3187"/>
                <a:gd name="T77" fmla="*/ 1330 h 4221"/>
                <a:gd name="T78" fmla="*/ 813 w 3187"/>
                <a:gd name="T79" fmla="*/ 1700 h 4221"/>
                <a:gd name="T80" fmla="*/ 799 w 3187"/>
                <a:gd name="T81" fmla="*/ 2085 h 4221"/>
                <a:gd name="T82" fmla="*/ 842 w 3187"/>
                <a:gd name="T83" fmla="*/ 2665 h 4221"/>
                <a:gd name="T84" fmla="*/ 966 w 3187"/>
                <a:gd name="T85" fmla="*/ 3079 h 4221"/>
                <a:gd name="T86" fmla="*/ 1147 w 3187"/>
                <a:gd name="T87" fmla="*/ 3363 h 4221"/>
                <a:gd name="T88" fmla="*/ 1372 w 3187"/>
                <a:gd name="T89" fmla="*/ 3522 h 4221"/>
                <a:gd name="T90" fmla="*/ 1612 w 3187"/>
                <a:gd name="T91" fmla="*/ 3596 h 4221"/>
                <a:gd name="T92" fmla="*/ 1764 w 3187"/>
                <a:gd name="T93" fmla="*/ 3596 h 4221"/>
                <a:gd name="T94" fmla="*/ 1974 w 3187"/>
                <a:gd name="T95" fmla="*/ 3537 h 4221"/>
                <a:gd name="T96" fmla="*/ 2163 w 3187"/>
                <a:gd name="T97" fmla="*/ 3428 h 4221"/>
                <a:gd name="T98" fmla="*/ 2316 w 3187"/>
                <a:gd name="T99" fmla="*/ 3253 h 4221"/>
                <a:gd name="T100" fmla="*/ 2439 w 3187"/>
                <a:gd name="T101" fmla="*/ 3021 h 4221"/>
                <a:gd name="T102" fmla="*/ 2497 w 3187"/>
                <a:gd name="T103" fmla="*/ 2731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87" h="4221">
                  <a:moveTo>
                    <a:pt x="3186" y="2811"/>
                  </a:moveTo>
                  <a:lnTo>
                    <a:pt x="3186" y="2811"/>
                  </a:lnTo>
                  <a:lnTo>
                    <a:pt x="3150" y="3007"/>
                  </a:lnTo>
                  <a:lnTo>
                    <a:pt x="3099" y="3181"/>
                  </a:lnTo>
                  <a:lnTo>
                    <a:pt x="3041" y="3341"/>
                  </a:lnTo>
                  <a:lnTo>
                    <a:pt x="2969" y="3486"/>
                  </a:lnTo>
                  <a:lnTo>
                    <a:pt x="2888" y="3617"/>
                  </a:lnTo>
                  <a:lnTo>
                    <a:pt x="2795" y="3733"/>
                  </a:lnTo>
                  <a:lnTo>
                    <a:pt x="2700" y="3828"/>
                  </a:lnTo>
                  <a:lnTo>
                    <a:pt x="2591" y="3922"/>
                  </a:lnTo>
                  <a:lnTo>
                    <a:pt x="2482" y="3995"/>
                  </a:lnTo>
                  <a:lnTo>
                    <a:pt x="2366" y="4053"/>
                  </a:lnTo>
                  <a:lnTo>
                    <a:pt x="2250" y="4111"/>
                  </a:lnTo>
                  <a:lnTo>
                    <a:pt x="2127" y="4148"/>
                  </a:lnTo>
                  <a:lnTo>
                    <a:pt x="2003" y="4176"/>
                  </a:lnTo>
                  <a:lnTo>
                    <a:pt x="1880" y="4199"/>
                  </a:lnTo>
                  <a:lnTo>
                    <a:pt x="1756" y="4213"/>
                  </a:lnTo>
                  <a:lnTo>
                    <a:pt x="1633" y="4220"/>
                  </a:lnTo>
                  <a:lnTo>
                    <a:pt x="1633" y="4220"/>
                  </a:lnTo>
                  <a:lnTo>
                    <a:pt x="1510" y="4213"/>
                  </a:lnTo>
                  <a:lnTo>
                    <a:pt x="1394" y="4199"/>
                  </a:lnTo>
                  <a:lnTo>
                    <a:pt x="1277" y="4184"/>
                  </a:lnTo>
                  <a:lnTo>
                    <a:pt x="1169" y="4155"/>
                  </a:lnTo>
                  <a:lnTo>
                    <a:pt x="1067" y="4118"/>
                  </a:lnTo>
                  <a:lnTo>
                    <a:pt x="973" y="4082"/>
                  </a:lnTo>
                  <a:lnTo>
                    <a:pt x="886" y="4038"/>
                  </a:lnTo>
                  <a:lnTo>
                    <a:pt x="799" y="3987"/>
                  </a:lnTo>
                  <a:lnTo>
                    <a:pt x="719" y="3930"/>
                  </a:lnTo>
                  <a:lnTo>
                    <a:pt x="646" y="3871"/>
                  </a:lnTo>
                  <a:lnTo>
                    <a:pt x="581" y="3806"/>
                  </a:lnTo>
                  <a:lnTo>
                    <a:pt x="516" y="3733"/>
                  </a:lnTo>
                  <a:lnTo>
                    <a:pt x="457" y="3661"/>
                  </a:lnTo>
                  <a:lnTo>
                    <a:pt x="400" y="3588"/>
                  </a:lnTo>
                  <a:lnTo>
                    <a:pt x="349" y="3508"/>
                  </a:lnTo>
                  <a:lnTo>
                    <a:pt x="305" y="3428"/>
                  </a:lnTo>
                  <a:lnTo>
                    <a:pt x="218" y="3253"/>
                  </a:lnTo>
                  <a:lnTo>
                    <a:pt x="153" y="3086"/>
                  </a:lnTo>
                  <a:lnTo>
                    <a:pt x="102" y="2906"/>
                  </a:lnTo>
                  <a:lnTo>
                    <a:pt x="58" y="2731"/>
                  </a:lnTo>
                  <a:lnTo>
                    <a:pt x="29" y="2563"/>
                  </a:lnTo>
                  <a:lnTo>
                    <a:pt x="15" y="2396"/>
                  </a:lnTo>
                  <a:lnTo>
                    <a:pt x="0" y="2244"/>
                  </a:lnTo>
                  <a:lnTo>
                    <a:pt x="0" y="2106"/>
                  </a:lnTo>
                  <a:lnTo>
                    <a:pt x="0" y="2106"/>
                  </a:lnTo>
                  <a:lnTo>
                    <a:pt x="7" y="1910"/>
                  </a:lnTo>
                  <a:lnTo>
                    <a:pt x="22" y="1714"/>
                  </a:lnTo>
                  <a:lnTo>
                    <a:pt x="51" y="1519"/>
                  </a:lnTo>
                  <a:lnTo>
                    <a:pt x="94" y="1330"/>
                  </a:lnTo>
                  <a:lnTo>
                    <a:pt x="145" y="1148"/>
                  </a:lnTo>
                  <a:lnTo>
                    <a:pt x="218" y="973"/>
                  </a:lnTo>
                  <a:lnTo>
                    <a:pt x="298" y="806"/>
                  </a:lnTo>
                  <a:lnTo>
                    <a:pt x="341" y="734"/>
                  </a:lnTo>
                  <a:lnTo>
                    <a:pt x="392" y="654"/>
                  </a:lnTo>
                  <a:lnTo>
                    <a:pt x="443" y="582"/>
                  </a:lnTo>
                  <a:lnTo>
                    <a:pt x="501" y="516"/>
                  </a:lnTo>
                  <a:lnTo>
                    <a:pt x="559" y="451"/>
                  </a:lnTo>
                  <a:lnTo>
                    <a:pt x="617" y="385"/>
                  </a:lnTo>
                  <a:lnTo>
                    <a:pt x="690" y="327"/>
                  </a:lnTo>
                  <a:lnTo>
                    <a:pt x="755" y="277"/>
                  </a:lnTo>
                  <a:lnTo>
                    <a:pt x="827" y="226"/>
                  </a:lnTo>
                  <a:lnTo>
                    <a:pt x="907" y="182"/>
                  </a:lnTo>
                  <a:lnTo>
                    <a:pt x="987" y="139"/>
                  </a:lnTo>
                  <a:lnTo>
                    <a:pt x="1074" y="109"/>
                  </a:lnTo>
                  <a:lnTo>
                    <a:pt x="1161" y="73"/>
                  </a:lnTo>
                  <a:lnTo>
                    <a:pt x="1256" y="51"/>
                  </a:lnTo>
                  <a:lnTo>
                    <a:pt x="1350" y="29"/>
                  </a:lnTo>
                  <a:lnTo>
                    <a:pt x="1452" y="15"/>
                  </a:lnTo>
                  <a:lnTo>
                    <a:pt x="1553" y="8"/>
                  </a:lnTo>
                  <a:lnTo>
                    <a:pt x="1663" y="0"/>
                  </a:lnTo>
                  <a:lnTo>
                    <a:pt x="1663" y="0"/>
                  </a:lnTo>
                  <a:lnTo>
                    <a:pt x="1822" y="8"/>
                  </a:lnTo>
                  <a:lnTo>
                    <a:pt x="1967" y="29"/>
                  </a:lnTo>
                  <a:lnTo>
                    <a:pt x="2113" y="59"/>
                  </a:lnTo>
                  <a:lnTo>
                    <a:pt x="2243" y="102"/>
                  </a:lnTo>
                  <a:lnTo>
                    <a:pt x="2373" y="160"/>
                  </a:lnTo>
                  <a:lnTo>
                    <a:pt x="2489" y="226"/>
                  </a:lnTo>
                  <a:lnTo>
                    <a:pt x="2591" y="305"/>
                  </a:lnTo>
                  <a:lnTo>
                    <a:pt x="2693" y="393"/>
                  </a:lnTo>
                  <a:lnTo>
                    <a:pt x="2787" y="487"/>
                  </a:lnTo>
                  <a:lnTo>
                    <a:pt x="2867" y="596"/>
                  </a:lnTo>
                  <a:lnTo>
                    <a:pt x="2939" y="719"/>
                  </a:lnTo>
                  <a:lnTo>
                    <a:pt x="3005" y="843"/>
                  </a:lnTo>
                  <a:lnTo>
                    <a:pt x="3063" y="981"/>
                  </a:lnTo>
                  <a:lnTo>
                    <a:pt x="3114" y="1134"/>
                  </a:lnTo>
                  <a:lnTo>
                    <a:pt x="3157" y="1286"/>
                  </a:lnTo>
                  <a:lnTo>
                    <a:pt x="3186" y="1453"/>
                  </a:lnTo>
                  <a:lnTo>
                    <a:pt x="2497" y="1526"/>
                  </a:lnTo>
                  <a:lnTo>
                    <a:pt x="2497" y="1526"/>
                  </a:lnTo>
                  <a:lnTo>
                    <a:pt x="2468" y="1388"/>
                  </a:lnTo>
                  <a:lnTo>
                    <a:pt x="2424" y="1242"/>
                  </a:lnTo>
                  <a:lnTo>
                    <a:pt x="2396" y="1163"/>
                  </a:lnTo>
                  <a:lnTo>
                    <a:pt x="2366" y="1090"/>
                  </a:lnTo>
                  <a:lnTo>
                    <a:pt x="2330" y="1010"/>
                  </a:lnTo>
                  <a:lnTo>
                    <a:pt x="2286" y="937"/>
                  </a:lnTo>
                  <a:lnTo>
                    <a:pt x="2236" y="872"/>
                  </a:lnTo>
                  <a:lnTo>
                    <a:pt x="2185" y="806"/>
                  </a:lnTo>
                  <a:lnTo>
                    <a:pt x="2119" y="749"/>
                  </a:lnTo>
                  <a:lnTo>
                    <a:pt x="2047" y="698"/>
                  </a:lnTo>
                  <a:lnTo>
                    <a:pt x="1967" y="654"/>
                  </a:lnTo>
                  <a:lnTo>
                    <a:pt x="1880" y="625"/>
                  </a:lnTo>
                  <a:lnTo>
                    <a:pt x="1779" y="603"/>
                  </a:lnTo>
                  <a:lnTo>
                    <a:pt x="1669" y="596"/>
                  </a:lnTo>
                  <a:lnTo>
                    <a:pt x="1669" y="596"/>
                  </a:lnTo>
                  <a:lnTo>
                    <a:pt x="1589" y="603"/>
                  </a:lnTo>
                  <a:lnTo>
                    <a:pt x="1524" y="611"/>
                  </a:lnTo>
                  <a:lnTo>
                    <a:pt x="1452" y="625"/>
                  </a:lnTo>
                  <a:lnTo>
                    <a:pt x="1394" y="647"/>
                  </a:lnTo>
                  <a:lnTo>
                    <a:pt x="1336" y="676"/>
                  </a:lnTo>
                  <a:lnTo>
                    <a:pt x="1277" y="705"/>
                  </a:lnTo>
                  <a:lnTo>
                    <a:pt x="1234" y="741"/>
                  </a:lnTo>
                  <a:lnTo>
                    <a:pt x="1183" y="778"/>
                  </a:lnTo>
                  <a:lnTo>
                    <a:pt x="1139" y="821"/>
                  </a:lnTo>
                  <a:lnTo>
                    <a:pt x="1103" y="872"/>
                  </a:lnTo>
                  <a:lnTo>
                    <a:pt x="1031" y="973"/>
                  </a:lnTo>
                  <a:lnTo>
                    <a:pt x="973" y="1083"/>
                  </a:lnTo>
                  <a:lnTo>
                    <a:pt x="922" y="1206"/>
                  </a:lnTo>
                  <a:lnTo>
                    <a:pt x="886" y="1330"/>
                  </a:lnTo>
                  <a:lnTo>
                    <a:pt x="856" y="1453"/>
                  </a:lnTo>
                  <a:lnTo>
                    <a:pt x="835" y="1575"/>
                  </a:lnTo>
                  <a:lnTo>
                    <a:pt x="813" y="1700"/>
                  </a:lnTo>
                  <a:lnTo>
                    <a:pt x="799" y="1917"/>
                  </a:lnTo>
                  <a:lnTo>
                    <a:pt x="799" y="2085"/>
                  </a:lnTo>
                  <a:lnTo>
                    <a:pt x="799" y="2085"/>
                  </a:lnTo>
                  <a:lnTo>
                    <a:pt x="799" y="2295"/>
                  </a:lnTo>
                  <a:lnTo>
                    <a:pt x="820" y="2491"/>
                  </a:lnTo>
                  <a:lnTo>
                    <a:pt x="842" y="2665"/>
                  </a:lnTo>
                  <a:lnTo>
                    <a:pt x="878" y="2818"/>
                  </a:lnTo>
                  <a:lnTo>
                    <a:pt x="915" y="2956"/>
                  </a:lnTo>
                  <a:lnTo>
                    <a:pt x="966" y="3079"/>
                  </a:lnTo>
                  <a:lnTo>
                    <a:pt x="1023" y="3188"/>
                  </a:lnTo>
                  <a:lnTo>
                    <a:pt x="1082" y="3283"/>
                  </a:lnTo>
                  <a:lnTo>
                    <a:pt x="1147" y="3363"/>
                  </a:lnTo>
                  <a:lnTo>
                    <a:pt x="1219" y="3428"/>
                  </a:lnTo>
                  <a:lnTo>
                    <a:pt x="1292" y="3479"/>
                  </a:lnTo>
                  <a:lnTo>
                    <a:pt x="1372" y="3522"/>
                  </a:lnTo>
                  <a:lnTo>
                    <a:pt x="1452" y="3559"/>
                  </a:lnTo>
                  <a:lnTo>
                    <a:pt x="1532" y="3581"/>
                  </a:lnTo>
                  <a:lnTo>
                    <a:pt x="1612" y="3596"/>
                  </a:lnTo>
                  <a:lnTo>
                    <a:pt x="1691" y="3596"/>
                  </a:lnTo>
                  <a:lnTo>
                    <a:pt x="1691" y="3596"/>
                  </a:lnTo>
                  <a:lnTo>
                    <a:pt x="1764" y="3596"/>
                  </a:lnTo>
                  <a:lnTo>
                    <a:pt x="1836" y="3581"/>
                  </a:lnTo>
                  <a:lnTo>
                    <a:pt x="1902" y="3566"/>
                  </a:lnTo>
                  <a:lnTo>
                    <a:pt x="1974" y="3537"/>
                  </a:lnTo>
                  <a:lnTo>
                    <a:pt x="2039" y="3508"/>
                  </a:lnTo>
                  <a:lnTo>
                    <a:pt x="2098" y="3471"/>
                  </a:lnTo>
                  <a:lnTo>
                    <a:pt x="2163" y="3428"/>
                  </a:lnTo>
                  <a:lnTo>
                    <a:pt x="2214" y="3370"/>
                  </a:lnTo>
                  <a:lnTo>
                    <a:pt x="2272" y="3312"/>
                  </a:lnTo>
                  <a:lnTo>
                    <a:pt x="2316" y="3253"/>
                  </a:lnTo>
                  <a:lnTo>
                    <a:pt x="2366" y="3181"/>
                  </a:lnTo>
                  <a:lnTo>
                    <a:pt x="2402" y="3101"/>
                  </a:lnTo>
                  <a:lnTo>
                    <a:pt x="2439" y="3021"/>
                  </a:lnTo>
                  <a:lnTo>
                    <a:pt x="2461" y="2927"/>
                  </a:lnTo>
                  <a:lnTo>
                    <a:pt x="2482" y="2832"/>
                  </a:lnTo>
                  <a:lnTo>
                    <a:pt x="2497" y="2731"/>
                  </a:lnTo>
                  <a:lnTo>
                    <a:pt x="3186" y="281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89" name="Freeform 5"/>
            <p:cNvSpPr>
              <a:spLocks noChangeArrowheads="1"/>
            </p:cNvSpPr>
            <p:nvPr/>
          </p:nvSpPr>
          <p:spPr bwMode="gray">
            <a:xfrm>
              <a:off x="4846638" y="3257550"/>
              <a:ext cx="1309687" cy="1473200"/>
            </a:xfrm>
            <a:custGeom>
              <a:avLst/>
              <a:gdLst>
                <a:gd name="T0" fmla="*/ 3635 w 3636"/>
                <a:gd name="T1" fmla="*/ 4090 h 4091"/>
                <a:gd name="T2" fmla="*/ 2851 w 3636"/>
                <a:gd name="T3" fmla="*/ 4090 h 4091"/>
                <a:gd name="T4" fmla="*/ 2517 w 3636"/>
                <a:gd name="T5" fmla="*/ 3116 h 4091"/>
                <a:gd name="T6" fmla="*/ 950 w 3636"/>
                <a:gd name="T7" fmla="*/ 3116 h 4091"/>
                <a:gd name="T8" fmla="*/ 630 w 3636"/>
                <a:gd name="T9" fmla="*/ 4090 h 4091"/>
                <a:gd name="T10" fmla="*/ 0 w 3636"/>
                <a:gd name="T11" fmla="*/ 4090 h 4091"/>
                <a:gd name="T12" fmla="*/ 1356 w 3636"/>
                <a:gd name="T13" fmla="*/ 0 h 4091"/>
                <a:gd name="T14" fmla="*/ 2263 w 3636"/>
                <a:gd name="T15" fmla="*/ 0 h 4091"/>
                <a:gd name="T16" fmla="*/ 3635 w 3636"/>
                <a:gd name="T17" fmla="*/ 4090 h 4091"/>
                <a:gd name="T18" fmla="*/ 2321 w 3636"/>
                <a:gd name="T19" fmla="*/ 2528 h 4091"/>
                <a:gd name="T20" fmla="*/ 1726 w 3636"/>
                <a:gd name="T21" fmla="*/ 698 h 4091"/>
                <a:gd name="T22" fmla="*/ 1131 w 3636"/>
                <a:gd name="T23" fmla="*/ 2528 h 4091"/>
                <a:gd name="T24" fmla="*/ 2321 w 3636"/>
                <a:gd name="T25" fmla="*/ 2528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36" h="4091">
                  <a:moveTo>
                    <a:pt x="3635" y="4090"/>
                  </a:moveTo>
                  <a:lnTo>
                    <a:pt x="2851" y="4090"/>
                  </a:lnTo>
                  <a:lnTo>
                    <a:pt x="2517" y="3116"/>
                  </a:lnTo>
                  <a:lnTo>
                    <a:pt x="950" y="3116"/>
                  </a:lnTo>
                  <a:lnTo>
                    <a:pt x="630" y="4090"/>
                  </a:lnTo>
                  <a:lnTo>
                    <a:pt x="0" y="4090"/>
                  </a:lnTo>
                  <a:lnTo>
                    <a:pt x="1356" y="0"/>
                  </a:lnTo>
                  <a:lnTo>
                    <a:pt x="2263" y="0"/>
                  </a:lnTo>
                  <a:lnTo>
                    <a:pt x="3635" y="4090"/>
                  </a:lnTo>
                  <a:close/>
                  <a:moveTo>
                    <a:pt x="2321" y="2528"/>
                  </a:moveTo>
                  <a:lnTo>
                    <a:pt x="1726" y="698"/>
                  </a:lnTo>
                  <a:lnTo>
                    <a:pt x="1131" y="2528"/>
                  </a:lnTo>
                  <a:lnTo>
                    <a:pt x="2321" y="252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90" name="Freeform 6"/>
            <p:cNvSpPr>
              <a:spLocks noChangeArrowheads="1"/>
            </p:cNvSpPr>
            <p:nvPr/>
          </p:nvSpPr>
          <p:spPr bwMode="gray">
            <a:xfrm>
              <a:off x="6226175" y="3257550"/>
              <a:ext cx="1208088" cy="1473200"/>
            </a:xfrm>
            <a:custGeom>
              <a:avLst/>
              <a:gdLst>
                <a:gd name="T0" fmla="*/ 1509 w 3354"/>
                <a:gd name="T1" fmla="*/ 0 h 4091"/>
                <a:gd name="T2" fmla="*/ 1604 w 3354"/>
                <a:gd name="T3" fmla="*/ 0 h 4091"/>
                <a:gd name="T4" fmla="*/ 1880 w 3354"/>
                <a:gd name="T5" fmla="*/ 30 h 4091"/>
                <a:gd name="T6" fmla="*/ 2039 w 3354"/>
                <a:gd name="T7" fmla="*/ 66 h 4091"/>
                <a:gd name="T8" fmla="*/ 2214 w 3354"/>
                <a:gd name="T9" fmla="*/ 125 h 4091"/>
                <a:gd name="T10" fmla="*/ 2395 w 3354"/>
                <a:gd name="T11" fmla="*/ 218 h 4091"/>
                <a:gd name="T12" fmla="*/ 2583 w 3354"/>
                <a:gd name="T13" fmla="*/ 342 h 4091"/>
                <a:gd name="T14" fmla="*/ 2772 w 3354"/>
                <a:gd name="T15" fmla="*/ 509 h 4091"/>
                <a:gd name="T16" fmla="*/ 2837 w 3354"/>
                <a:gd name="T17" fmla="*/ 589 h 4091"/>
                <a:gd name="T18" fmla="*/ 2968 w 3354"/>
                <a:gd name="T19" fmla="*/ 749 h 4091"/>
                <a:gd name="T20" fmla="*/ 3077 w 3354"/>
                <a:gd name="T21" fmla="*/ 931 h 4091"/>
                <a:gd name="T22" fmla="*/ 3171 w 3354"/>
                <a:gd name="T23" fmla="*/ 1112 h 4091"/>
                <a:gd name="T24" fmla="*/ 3244 w 3354"/>
                <a:gd name="T25" fmla="*/ 1308 h 4091"/>
                <a:gd name="T26" fmla="*/ 3295 w 3354"/>
                <a:gd name="T27" fmla="*/ 1510 h 4091"/>
                <a:gd name="T28" fmla="*/ 3331 w 3354"/>
                <a:gd name="T29" fmla="*/ 1722 h 4091"/>
                <a:gd name="T30" fmla="*/ 3346 w 3354"/>
                <a:gd name="T31" fmla="*/ 1932 h 4091"/>
                <a:gd name="T32" fmla="*/ 3353 w 3354"/>
                <a:gd name="T33" fmla="*/ 2041 h 4091"/>
                <a:gd name="T34" fmla="*/ 3331 w 3354"/>
                <a:gd name="T35" fmla="*/ 2346 h 4091"/>
                <a:gd name="T36" fmla="*/ 3287 w 3354"/>
                <a:gd name="T37" fmla="*/ 2623 h 4091"/>
                <a:gd name="T38" fmla="*/ 3207 w 3354"/>
                <a:gd name="T39" fmla="*/ 2869 h 4091"/>
                <a:gd name="T40" fmla="*/ 3113 w 3354"/>
                <a:gd name="T41" fmla="*/ 3087 h 4091"/>
                <a:gd name="T42" fmla="*/ 3012 w 3354"/>
                <a:gd name="T43" fmla="*/ 3276 h 4091"/>
                <a:gd name="T44" fmla="*/ 2896 w 3354"/>
                <a:gd name="T45" fmla="*/ 3436 h 4091"/>
                <a:gd name="T46" fmla="*/ 2670 w 3354"/>
                <a:gd name="T47" fmla="*/ 3675 h 4091"/>
                <a:gd name="T48" fmla="*/ 2590 w 3354"/>
                <a:gd name="T49" fmla="*/ 3734 h 4091"/>
                <a:gd name="T50" fmla="*/ 2358 w 3354"/>
                <a:gd name="T51" fmla="*/ 3872 h 4091"/>
                <a:gd name="T52" fmla="*/ 2024 w 3354"/>
                <a:gd name="T53" fmla="*/ 3995 h 4091"/>
                <a:gd name="T54" fmla="*/ 1821 w 3354"/>
                <a:gd name="T55" fmla="*/ 4046 h 4091"/>
                <a:gd name="T56" fmla="*/ 1589 w 3354"/>
                <a:gd name="T57" fmla="*/ 4075 h 4091"/>
                <a:gd name="T58" fmla="*/ 1342 w 3354"/>
                <a:gd name="T59" fmla="*/ 4090 h 4091"/>
                <a:gd name="T60" fmla="*/ 0 w 3354"/>
                <a:gd name="T61" fmla="*/ 0 h 4091"/>
                <a:gd name="T62" fmla="*/ 1371 w 3354"/>
                <a:gd name="T63" fmla="*/ 3487 h 4091"/>
                <a:gd name="T64" fmla="*/ 1487 w 3354"/>
                <a:gd name="T65" fmla="*/ 3480 h 4091"/>
                <a:gd name="T66" fmla="*/ 1720 w 3354"/>
                <a:gd name="T67" fmla="*/ 3436 h 4091"/>
                <a:gd name="T68" fmla="*/ 1930 w 3354"/>
                <a:gd name="T69" fmla="*/ 3341 h 4091"/>
                <a:gd name="T70" fmla="*/ 2119 w 3354"/>
                <a:gd name="T71" fmla="*/ 3203 h 4091"/>
                <a:gd name="T72" fmla="*/ 2279 w 3354"/>
                <a:gd name="T73" fmla="*/ 3021 h 4091"/>
                <a:gd name="T74" fmla="*/ 2409 w 3354"/>
                <a:gd name="T75" fmla="*/ 2790 h 4091"/>
                <a:gd name="T76" fmla="*/ 2497 w 3354"/>
                <a:gd name="T77" fmla="*/ 2513 h 4091"/>
                <a:gd name="T78" fmla="*/ 2547 w 3354"/>
                <a:gd name="T79" fmla="*/ 2187 h 4091"/>
                <a:gd name="T80" fmla="*/ 2554 w 3354"/>
                <a:gd name="T81" fmla="*/ 2012 h 4091"/>
                <a:gd name="T82" fmla="*/ 2533 w 3354"/>
                <a:gd name="T83" fmla="*/ 1736 h 4091"/>
                <a:gd name="T84" fmla="*/ 2482 w 3354"/>
                <a:gd name="T85" fmla="*/ 1474 h 4091"/>
                <a:gd name="T86" fmla="*/ 2395 w 3354"/>
                <a:gd name="T87" fmla="*/ 1228 h 4091"/>
                <a:gd name="T88" fmla="*/ 2271 w 3354"/>
                <a:gd name="T89" fmla="*/ 1018 h 4091"/>
                <a:gd name="T90" fmla="*/ 2112 w 3354"/>
                <a:gd name="T91" fmla="*/ 836 h 4091"/>
                <a:gd name="T92" fmla="*/ 1923 w 3354"/>
                <a:gd name="T93" fmla="*/ 698 h 4091"/>
                <a:gd name="T94" fmla="*/ 1705 w 3354"/>
                <a:gd name="T95" fmla="*/ 611 h 4091"/>
                <a:gd name="T96" fmla="*/ 1458 w 3354"/>
                <a:gd name="T97" fmla="*/ 582 h 4091"/>
                <a:gd name="T98" fmla="*/ 754 w 3354"/>
                <a:gd name="T99" fmla="*/ 3487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54" h="4091">
                  <a:moveTo>
                    <a:pt x="0" y="0"/>
                  </a:moveTo>
                  <a:lnTo>
                    <a:pt x="1509" y="0"/>
                  </a:lnTo>
                  <a:lnTo>
                    <a:pt x="1509" y="0"/>
                  </a:lnTo>
                  <a:lnTo>
                    <a:pt x="1604" y="0"/>
                  </a:lnTo>
                  <a:lnTo>
                    <a:pt x="1734" y="8"/>
                  </a:lnTo>
                  <a:lnTo>
                    <a:pt x="1880" y="30"/>
                  </a:lnTo>
                  <a:lnTo>
                    <a:pt x="1959" y="44"/>
                  </a:lnTo>
                  <a:lnTo>
                    <a:pt x="2039" y="66"/>
                  </a:lnTo>
                  <a:lnTo>
                    <a:pt x="2126" y="95"/>
                  </a:lnTo>
                  <a:lnTo>
                    <a:pt x="2214" y="125"/>
                  </a:lnTo>
                  <a:lnTo>
                    <a:pt x="2300" y="168"/>
                  </a:lnTo>
                  <a:lnTo>
                    <a:pt x="2395" y="218"/>
                  </a:lnTo>
                  <a:lnTo>
                    <a:pt x="2489" y="277"/>
                  </a:lnTo>
                  <a:lnTo>
                    <a:pt x="2583" y="342"/>
                  </a:lnTo>
                  <a:lnTo>
                    <a:pt x="2678" y="422"/>
                  </a:lnTo>
                  <a:lnTo>
                    <a:pt x="2772" y="509"/>
                  </a:lnTo>
                  <a:lnTo>
                    <a:pt x="2772" y="509"/>
                  </a:lnTo>
                  <a:lnTo>
                    <a:pt x="2837" y="589"/>
                  </a:lnTo>
                  <a:lnTo>
                    <a:pt x="2910" y="669"/>
                  </a:lnTo>
                  <a:lnTo>
                    <a:pt x="2968" y="749"/>
                  </a:lnTo>
                  <a:lnTo>
                    <a:pt x="3026" y="836"/>
                  </a:lnTo>
                  <a:lnTo>
                    <a:pt x="3077" y="931"/>
                  </a:lnTo>
                  <a:lnTo>
                    <a:pt x="3128" y="1018"/>
                  </a:lnTo>
                  <a:lnTo>
                    <a:pt x="3171" y="1112"/>
                  </a:lnTo>
                  <a:lnTo>
                    <a:pt x="3207" y="1214"/>
                  </a:lnTo>
                  <a:lnTo>
                    <a:pt x="3244" y="1308"/>
                  </a:lnTo>
                  <a:lnTo>
                    <a:pt x="3273" y="1410"/>
                  </a:lnTo>
                  <a:lnTo>
                    <a:pt x="3295" y="1510"/>
                  </a:lnTo>
                  <a:lnTo>
                    <a:pt x="3316" y="1620"/>
                  </a:lnTo>
                  <a:lnTo>
                    <a:pt x="3331" y="1722"/>
                  </a:lnTo>
                  <a:lnTo>
                    <a:pt x="3346" y="1830"/>
                  </a:lnTo>
                  <a:lnTo>
                    <a:pt x="3346" y="1932"/>
                  </a:lnTo>
                  <a:lnTo>
                    <a:pt x="3353" y="2041"/>
                  </a:lnTo>
                  <a:lnTo>
                    <a:pt x="3353" y="2041"/>
                  </a:lnTo>
                  <a:lnTo>
                    <a:pt x="3346" y="2201"/>
                  </a:lnTo>
                  <a:lnTo>
                    <a:pt x="3331" y="2346"/>
                  </a:lnTo>
                  <a:lnTo>
                    <a:pt x="3309" y="2492"/>
                  </a:lnTo>
                  <a:lnTo>
                    <a:pt x="3287" y="2623"/>
                  </a:lnTo>
                  <a:lnTo>
                    <a:pt x="3251" y="2753"/>
                  </a:lnTo>
                  <a:lnTo>
                    <a:pt x="3207" y="2869"/>
                  </a:lnTo>
                  <a:lnTo>
                    <a:pt x="3164" y="2985"/>
                  </a:lnTo>
                  <a:lnTo>
                    <a:pt x="3113" y="3087"/>
                  </a:lnTo>
                  <a:lnTo>
                    <a:pt x="3063" y="3182"/>
                  </a:lnTo>
                  <a:lnTo>
                    <a:pt x="3012" y="3276"/>
                  </a:lnTo>
                  <a:lnTo>
                    <a:pt x="2953" y="3356"/>
                  </a:lnTo>
                  <a:lnTo>
                    <a:pt x="2896" y="3436"/>
                  </a:lnTo>
                  <a:lnTo>
                    <a:pt x="2780" y="3567"/>
                  </a:lnTo>
                  <a:lnTo>
                    <a:pt x="2670" y="3675"/>
                  </a:lnTo>
                  <a:lnTo>
                    <a:pt x="2670" y="3675"/>
                  </a:lnTo>
                  <a:lnTo>
                    <a:pt x="2590" y="3734"/>
                  </a:lnTo>
                  <a:lnTo>
                    <a:pt x="2489" y="3799"/>
                  </a:lnTo>
                  <a:lnTo>
                    <a:pt x="2358" y="3872"/>
                  </a:lnTo>
                  <a:lnTo>
                    <a:pt x="2206" y="3937"/>
                  </a:lnTo>
                  <a:lnTo>
                    <a:pt x="2024" y="3995"/>
                  </a:lnTo>
                  <a:lnTo>
                    <a:pt x="1923" y="4024"/>
                  </a:lnTo>
                  <a:lnTo>
                    <a:pt x="1821" y="4046"/>
                  </a:lnTo>
                  <a:lnTo>
                    <a:pt x="1705" y="4068"/>
                  </a:lnTo>
                  <a:lnTo>
                    <a:pt x="1589" y="4075"/>
                  </a:lnTo>
                  <a:lnTo>
                    <a:pt x="1466" y="4090"/>
                  </a:lnTo>
                  <a:lnTo>
                    <a:pt x="1342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754" y="3487"/>
                  </a:moveTo>
                  <a:lnTo>
                    <a:pt x="1371" y="3487"/>
                  </a:lnTo>
                  <a:lnTo>
                    <a:pt x="1371" y="3487"/>
                  </a:lnTo>
                  <a:lnTo>
                    <a:pt x="1487" y="3480"/>
                  </a:lnTo>
                  <a:lnTo>
                    <a:pt x="1604" y="3465"/>
                  </a:lnTo>
                  <a:lnTo>
                    <a:pt x="1720" y="3436"/>
                  </a:lnTo>
                  <a:lnTo>
                    <a:pt x="1829" y="3400"/>
                  </a:lnTo>
                  <a:lnTo>
                    <a:pt x="1930" y="3341"/>
                  </a:lnTo>
                  <a:lnTo>
                    <a:pt x="2024" y="3283"/>
                  </a:lnTo>
                  <a:lnTo>
                    <a:pt x="2119" y="3203"/>
                  </a:lnTo>
                  <a:lnTo>
                    <a:pt x="2199" y="3123"/>
                  </a:lnTo>
                  <a:lnTo>
                    <a:pt x="2279" y="3021"/>
                  </a:lnTo>
                  <a:lnTo>
                    <a:pt x="2351" y="2913"/>
                  </a:lnTo>
                  <a:lnTo>
                    <a:pt x="2409" y="2790"/>
                  </a:lnTo>
                  <a:lnTo>
                    <a:pt x="2460" y="2659"/>
                  </a:lnTo>
                  <a:lnTo>
                    <a:pt x="2497" y="2513"/>
                  </a:lnTo>
                  <a:lnTo>
                    <a:pt x="2533" y="2361"/>
                  </a:lnTo>
                  <a:lnTo>
                    <a:pt x="2547" y="2187"/>
                  </a:lnTo>
                  <a:lnTo>
                    <a:pt x="2554" y="2012"/>
                  </a:lnTo>
                  <a:lnTo>
                    <a:pt x="2554" y="2012"/>
                  </a:lnTo>
                  <a:lnTo>
                    <a:pt x="2547" y="1874"/>
                  </a:lnTo>
                  <a:lnTo>
                    <a:pt x="2533" y="1736"/>
                  </a:lnTo>
                  <a:lnTo>
                    <a:pt x="2511" y="1598"/>
                  </a:lnTo>
                  <a:lnTo>
                    <a:pt x="2482" y="1474"/>
                  </a:lnTo>
                  <a:lnTo>
                    <a:pt x="2438" y="1344"/>
                  </a:lnTo>
                  <a:lnTo>
                    <a:pt x="2395" y="1228"/>
                  </a:lnTo>
                  <a:lnTo>
                    <a:pt x="2337" y="1120"/>
                  </a:lnTo>
                  <a:lnTo>
                    <a:pt x="2271" y="1018"/>
                  </a:lnTo>
                  <a:lnTo>
                    <a:pt x="2191" y="923"/>
                  </a:lnTo>
                  <a:lnTo>
                    <a:pt x="2112" y="836"/>
                  </a:lnTo>
                  <a:lnTo>
                    <a:pt x="2024" y="764"/>
                  </a:lnTo>
                  <a:lnTo>
                    <a:pt x="1923" y="698"/>
                  </a:lnTo>
                  <a:lnTo>
                    <a:pt x="1821" y="647"/>
                  </a:lnTo>
                  <a:lnTo>
                    <a:pt x="1705" y="611"/>
                  </a:lnTo>
                  <a:lnTo>
                    <a:pt x="1582" y="589"/>
                  </a:lnTo>
                  <a:lnTo>
                    <a:pt x="1458" y="582"/>
                  </a:lnTo>
                  <a:lnTo>
                    <a:pt x="754" y="582"/>
                  </a:lnTo>
                  <a:lnTo>
                    <a:pt x="754" y="348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91" name="Freeform 7"/>
            <p:cNvSpPr>
              <a:spLocks noChangeArrowheads="1"/>
            </p:cNvSpPr>
            <p:nvPr/>
          </p:nvSpPr>
          <p:spPr bwMode="gray">
            <a:xfrm>
              <a:off x="7521575" y="3257550"/>
              <a:ext cx="957263" cy="1473200"/>
            </a:xfrm>
            <a:custGeom>
              <a:avLst/>
              <a:gdLst>
                <a:gd name="T0" fmla="*/ 0 w 2658"/>
                <a:gd name="T1" fmla="*/ 4090 h 4091"/>
                <a:gd name="T2" fmla="*/ 0 w 2658"/>
                <a:gd name="T3" fmla="*/ 0 h 4091"/>
                <a:gd name="T4" fmla="*/ 2635 w 2658"/>
                <a:gd name="T5" fmla="*/ 0 h 4091"/>
                <a:gd name="T6" fmla="*/ 2635 w 2658"/>
                <a:gd name="T7" fmla="*/ 603 h 4091"/>
                <a:gd name="T8" fmla="*/ 741 w 2658"/>
                <a:gd name="T9" fmla="*/ 603 h 4091"/>
                <a:gd name="T10" fmla="*/ 741 w 2658"/>
                <a:gd name="T11" fmla="*/ 1714 h 4091"/>
                <a:gd name="T12" fmla="*/ 2258 w 2658"/>
                <a:gd name="T13" fmla="*/ 1714 h 4091"/>
                <a:gd name="T14" fmla="*/ 2258 w 2658"/>
                <a:gd name="T15" fmla="*/ 2310 h 4091"/>
                <a:gd name="T16" fmla="*/ 741 w 2658"/>
                <a:gd name="T17" fmla="*/ 2310 h 4091"/>
                <a:gd name="T18" fmla="*/ 741 w 2658"/>
                <a:gd name="T19" fmla="*/ 3457 h 4091"/>
                <a:gd name="T20" fmla="*/ 2657 w 2658"/>
                <a:gd name="T21" fmla="*/ 3457 h 4091"/>
                <a:gd name="T22" fmla="*/ 2657 w 2658"/>
                <a:gd name="T23" fmla="*/ 4090 h 4091"/>
                <a:gd name="T24" fmla="*/ 0 w 2658"/>
                <a:gd name="T25" fmla="*/ 4090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8" h="4091">
                  <a:moveTo>
                    <a:pt x="0" y="4090"/>
                  </a:moveTo>
                  <a:lnTo>
                    <a:pt x="0" y="0"/>
                  </a:lnTo>
                  <a:lnTo>
                    <a:pt x="2635" y="0"/>
                  </a:lnTo>
                  <a:lnTo>
                    <a:pt x="2635" y="603"/>
                  </a:lnTo>
                  <a:lnTo>
                    <a:pt x="741" y="603"/>
                  </a:lnTo>
                  <a:lnTo>
                    <a:pt x="741" y="1714"/>
                  </a:lnTo>
                  <a:lnTo>
                    <a:pt x="2258" y="1714"/>
                  </a:lnTo>
                  <a:lnTo>
                    <a:pt x="2258" y="2310"/>
                  </a:lnTo>
                  <a:lnTo>
                    <a:pt x="741" y="2310"/>
                  </a:lnTo>
                  <a:lnTo>
                    <a:pt x="741" y="3457"/>
                  </a:lnTo>
                  <a:lnTo>
                    <a:pt x="2657" y="3457"/>
                  </a:lnTo>
                  <a:lnTo>
                    <a:pt x="2657" y="4090"/>
                  </a:lnTo>
                  <a:lnTo>
                    <a:pt x="0" y="409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92" name="Freeform 8"/>
            <p:cNvSpPr>
              <a:spLocks noChangeArrowheads="1"/>
            </p:cNvSpPr>
            <p:nvPr/>
          </p:nvSpPr>
          <p:spPr bwMode="gray">
            <a:xfrm>
              <a:off x="9901238" y="2816225"/>
              <a:ext cx="190500" cy="192088"/>
            </a:xfrm>
            <a:custGeom>
              <a:avLst/>
              <a:gdLst>
                <a:gd name="T0" fmla="*/ 530 w 531"/>
                <a:gd name="T1" fmla="*/ 262 h 532"/>
                <a:gd name="T2" fmla="*/ 515 w 531"/>
                <a:gd name="T3" fmla="*/ 364 h 532"/>
                <a:gd name="T4" fmla="*/ 458 w 531"/>
                <a:gd name="T5" fmla="*/ 451 h 532"/>
                <a:gd name="T6" fmla="*/ 414 w 531"/>
                <a:gd name="T7" fmla="*/ 487 h 532"/>
                <a:gd name="T8" fmla="*/ 319 w 531"/>
                <a:gd name="T9" fmla="*/ 523 h 532"/>
                <a:gd name="T10" fmla="*/ 268 w 531"/>
                <a:gd name="T11" fmla="*/ 531 h 532"/>
                <a:gd name="T12" fmla="*/ 167 w 531"/>
                <a:gd name="T13" fmla="*/ 508 h 532"/>
                <a:gd name="T14" fmla="*/ 80 w 531"/>
                <a:gd name="T15" fmla="*/ 451 h 532"/>
                <a:gd name="T16" fmla="*/ 44 w 531"/>
                <a:gd name="T17" fmla="*/ 407 h 532"/>
                <a:gd name="T18" fmla="*/ 8 w 531"/>
                <a:gd name="T19" fmla="*/ 313 h 532"/>
                <a:gd name="T20" fmla="*/ 0 w 531"/>
                <a:gd name="T21" fmla="*/ 262 h 532"/>
                <a:gd name="T22" fmla="*/ 22 w 531"/>
                <a:gd name="T23" fmla="*/ 160 h 532"/>
                <a:gd name="T24" fmla="*/ 80 w 531"/>
                <a:gd name="T25" fmla="*/ 72 h 532"/>
                <a:gd name="T26" fmla="*/ 116 w 531"/>
                <a:gd name="T27" fmla="*/ 44 h 532"/>
                <a:gd name="T28" fmla="*/ 211 w 531"/>
                <a:gd name="T29" fmla="*/ 0 h 532"/>
                <a:gd name="T30" fmla="*/ 268 w 531"/>
                <a:gd name="T31" fmla="*/ 0 h 532"/>
                <a:gd name="T32" fmla="*/ 370 w 531"/>
                <a:gd name="T33" fmla="*/ 15 h 532"/>
                <a:gd name="T34" fmla="*/ 458 w 531"/>
                <a:gd name="T35" fmla="*/ 72 h 532"/>
                <a:gd name="T36" fmla="*/ 486 w 531"/>
                <a:gd name="T37" fmla="*/ 116 h 532"/>
                <a:gd name="T38" fmla="*/ 530 w 531"/>
                <a:gd name="T39" fmla="*/ 211 h 532"/>
                <a:gd name="T40" fmla="*/ 494 w 531"/>
                <a:gd name="T41" fmla="*/ 262 h 532"/>
                <a:gd name="T42" fmla="*/ 494 w 531"/>
                <a:gd name="T43" fmla="*/ 218 h 532"/>
                <a:gd name="T44" fmla="*/ 458 w 531"/>
                <a:gd name="T45" fmla="*/ 138 h 532"/>
                <a:gd name="T46" fmla="*/ 428 w 531"/>
                <a:gd name="T47" fmla="*/ 102 h 532"/>
                <a:gd name="T48" fmla="*/ 356 w 531"/>
                <a:gd name="T49" fmla="*/ 51 h 532"/>
                <a:gd name="T50" fmla="*/ 268 w 531"/>
                <a:gd name="T51" fmla="*/ 36 h 532"/>
                <a:gd name="T52" fmla="*/ 218 w 531"/>
                <a:gd name="T53" fmla="*/ 36 h 532"/>
                <a:gd name="T54" fmla="*/ 138 w 531"/>
                <a:gd name="T55" fmla="*/ 72 h 532"/>
                <a:gd name="T56" fmla="*/ 102 w 531"/>
                <a:gd name="T57" fmla="*/ 102 h 532"/>
                <a:gd name="T58" fmla="*/ 51 w 531"/>
                <a:gd name="T59" fmla="*/ 174 h 532"/>
                <a:gd name="T60" fmla="*/ 36 w 531"/>
                <a:gd name="T61" fmla="*/ 262 h 532"/>
                <a:gd name="T62" fmla="*/ 44 w 531"/>
                <a:gd name="T63" fmla="*/ 305 h 532"/>
                <a:gd name="T64" fmla="*/ 73 w 531"/>
                <a:gd name="T65" fmla="*/ 392 h 532"/>
                <a:gd name="T66" fmla="*/ 102 w 531"/>
                <a:gd name="T67" fmla="*/ 421 h 532"/>
                <a:gd name="T68" fmla="*/ 182 w 531"/>
                <a:gd name="T69" fmla="*/ 472 h 532"/>
                <a:gd name="T70" fmla="*/ 268 w 531"/>
                <a:gd name="T71" fmla="*/ 494 h 532"/>
                <a:gd name="T72" fmla="*/ 312 w 531"/>
                <a:gd name="T73" fmla="*/ 487 h 532"/>
                <a:gd name="T74" fmla="*/ 392 w 531"/>
                <a:gd name="T75" fmla="*/ 451 h 532"/>
                <a:gd name="T76" fmla="*/ 428 w 531"/>
                <a:gd name="T77" fmla="*/ 421 h 532"/>
                <a:gd name="T78" fmla="*/ 479 w 531"/>
                <a:gd name="T79" fmla="*/ 349 h 532"/>
                <a:gd name="T80" fmla="*/ 494 w 531"/>
                <a:gd name="T81" fmla="*/ 262 h 532"/>
                <a:gd name="T82" fmla="*/ 342 w 531"/>
                <a:gd name="T83" fmla="*/ 421 h 532"/>
                <a:gd name="T84" fmla="*/ 196 w 531"/>
                <a:gd name="T85" fmla="*/ 283 h 532"/>
                <a:gd name="T86" fmla="*/ 152 w 531"/>
                <a:gd name="T87" fmla="*/ 421 h 532"/>
                <a:gd name="T88" fmla="*/ 283 w 531"/>
                <a:gd name="T89" fmla="*/ 109 h 532"/>
                <a:gd name="T90" fmla="*/ 327 w 531"/>
                <a:gd name="T91" fmla="*/ 116 h 532"/>
                <a:gd name="T92" fmla="*/ 363 w 531"/>
                <a:gd name="T93" fmla="*/ 138 h 532"/>
                <a:gd name="T94" fmla="*/ 378 w 531"/>
                <a:gd name="T95" fmla="*/ 167 h 532"/>
                <a:gd name="T96" fmla="*/ 385 w 531"/>
                <a:gd name="T97" fmla="*/ 196 h 532"/>
                <a:gd name="T98" fmla="*/ 370 w 531"/>
                <a:gd name="T99" fmla="*/ 239 h 532"/>
                <a:gd name="T100" fmla="*/ 356 w 531"/>
                <a:gd name="T101" fmla="*/ 262 h 532"/>
                <a:gd name="T102" fmla="*/ 392 w 531"/>
                <a:gd name="T103" fmla="*/ 421 h 532"/>
                <a:gd name="T104" fmla="*/ 276 w 531"/>
                <a:gd name="T105" fmla="*/ 247 h 532"/>
                <a:gd name="T106" fmla="*/ 305 w 531"/>
                <a:gd name="T107" fmla="*/ 247 h 532"/>
                <a:gd name="T108" fmla="*/ 327 w 531"/>
                <a:gd name="T109" fmla="*/ 233 h 532"/>
                <a:gd name="T110" fmla="*/ 342 w 531"/>
                <a:gd name="T111" fmla="*/ 196 h 532"/>
                <a:gd name="T112" fmla="*/ 334 w 531"/>
                <a:gd name="T113" fmla="*/ 174 h 532"/>
                <a:gd name="T114" fmla="*/ 319 w 531"/>
                <a:gd name="T115" fmla="*/ 160 h 532"/>
                <a:gd name="T116" fmla="*/ 283 w 531"/>
                <a:gd name="T117" fmla="*/ 146 h 532"/>
                <a:gd name="T118" fmla="*/ 196 w 531"/>
                <a:gd name="T119" fmla="*/ 247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1" h="532">
                  <a:moveTo>
                    <a:pt x="530" y="262"/>
                  </a:moveTo>
                  <a:lnTo>
                    <a:pt x="530" y="262"/>
                  </a:lnTo>
                  <a:lnTo>
                    <a:pt x="530" y="313"/>
                  </a:lnTo>
                  <a:lnTo>
                    <a:pt x="515" y="364"/>
                  </a:lnTo>
                  <a:lnTo>
                    <a:pt x="486" y="407"/>
                  </a:lnTo>
                  <a:lnTo>
                    <a:pt x="458" y="451"/>
                  </a:lnTo>
                  <a:lnTo>
                    <a:pt x="458" y="451"/>
                  </a:lnTo>
                  <a:lnTo>
                    <a:pt x="414" y="487"/>
                  </a:lnTo>
                  <a:lnTo>
                    <a:pt x="370" y="508"/>
                  </a:lnTo>
                  <a:lnTo>
                    <a:pt x="319" y="523"/>
                  </a:lnTo>
                  <a:lnTo>
                    <a:pt x="268" y="531"/>
                  </a:lnTo>
                  <a:lnTo>
                    <a:pt x="268" y="531"/>
                  </a:lnTo>
                  <a:lnTo>
                    <a:pt x="211" y="523"/>
                  </a:lnTo>
                  <a:lnTo>
                    <a:pt x="167" y="508"/>
                  </a:lnTo>
                  <a:lnTo>
                    <a:pt x="116" y="487"/>
                  </a:lnTo>
                  <a:lnTo>
                    <a:pt x="80" y="451"/>
                  </a:lnTo>
                  <a:lnTo>
                    <a:pt x="80" y="451"/>
                  </a:lnTo>
                  <a:lnTo>
                    <a:pt x="44" y="407"/>
                  </a:lnTo>
                  <a:lnTo>
                    <a:pt x="22" y="364"/>
                  </a:lnTo>
                  <a:lnTo>
                    <a:pt x="8" y="313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8" y="211"/>
                  </a:lnTo>
                  <a:lnTo>
                    <a:pt x="22" y="160"/>
                  </a:lnTo>
                  <a:lnTo>
                    <a:pt x="44" y="116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116" y="44"/>
                  </a:lnTo>
                  <a:lnTo>
                    <a:pt x="167" y="15"/>
                  </a:lnTo>
                  <a:lnTo>
                    <a:pt x="211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319" y="0"/>
                  </a:lnTo>
                  <a:lnTo>
                    <a:pt x="370" y="15"/>
                  </a:lnTo>
                  <a:lnTo>
                    <a:pt x="414" y="44"/>
                  </a:lnTo>
                  <a:lnTo>
                    <a:pt x="458" y="72"/>
                  </a:lnTo>
                  <a:lnTo>
                    <a:pt x="458" y="72"/>
                  </a:lnTo>
                  <a:lnTo>
                    <a:pt x="486" y="116"/>
                  </a:lnTo>
                  <a:lnTo>
                    <a:pt x="515" y="160"/>
                  </a:lnTo>
                  <a:lnTo>
                    <a:pt x="530" y="211"/>
                  </a:lnTo>
                  <a:lnTo>
                    <a:pt x="530" y="262"/>
                  </a:lnTo>
                  <a:close/>
                  <a:moveTo>
                    <a:pt x="494" y="262"/>
                  </a:moveTo>
                  <a:lnTo>
                    <a:pt x="494" y="262"/>
                  </a:lnTo>
                  <a:lnTo>
                    <a:pt x="494" y="218"/>
                  </a:lnTo>
                  <a:lnTo>
                    <a:pt x="479" y="174"/>
                  </a:lnTo>
                  <a:lnTo>
                    <a:pt x="458" y="138"/>
                  </a:lnTo>
                  <a:lnTo>
                    <a:pt x="428" y="102"/>
                  </a:lnTo>
                  <a:lnTo>
                    <a:pt x="428" y="102"/>
                  </a:lnTo>
                  <a:lnTo>
                    <a:pt x="392" y="72"/>
                  </a:lnTo>
                  <a:lnTo>
                    <a:pt x="356" y="51"/>
                  </a:lnTo>
                  <a:lnTo>
                    <a:pt x="312" y="36"/>
                  </a:lnTo>
                  <a:lnTo>
                    <a:pt x="268" y="36"/>
                  </a:lnTo>
                  <a:lnTo>
                    <a:pt x="268" y="36"/>
                  </a:lnTo>
                  <a:lnTo>
                    <a:pt x="218" y="36"/>
                  </a:lnTo>
                  <a:lnTo>
                    <a:pt x="182" y="51"/>
                  </a:lnTo>
                  <a:lnTo>
                    <a:pt x="138" y="72"/>
                  </a:lnTo>
                  <a:lnTo>
                    <a:pt x="102" y="102"/>
                  </a:lnTo>
                  <a:lnTo>
                    <a:pt x="102" y="102"/>
                  </a:lnTo>
                  <a:lnTo>
                    <a:pt x="73" y="138"/>
                  </a:lnTo>
                  <a:lnTo>
                    <a:pt x="51" y="174"/>
                  </a:lnTo>
                  <a:lnTo>
                    <a:pt x="44" y="218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44" y="305"/>
                  </a:lnTo>
                  <a:lnTo>
                    <a:pt x="51" y="349"/>
                  </a:lnTo>
                  <a:lnTo>
                    <a:pt x="73" y="392"/>
                  </a:lnTo>
                  <a:lnTo>
                    <a:pt x="102" y="421"/>
                  </a:lnTo>
                  <a:lnTo>
                    <a:pt x="102" y="421"/>
                  </a:lnTo>
                  <a:lnTo>
                    <a:pt x="138" y="451"/>
                  </a:lnTo>
                  <a:lnTo>
                    <a:pt x="182" y="472"/>
                  </a:lnTo>
                  <a:lnTo>
                    <a:pt x="218" y="487"/>
                  </a:lnTo>
                  <a:lnTo>
                    <a:pt x="268" y="494"/>
                  </a:lnTo>
                  <a:lnTo>
                    <a:pt x="268" y="494"/>
                  </a:lnTo>
                  <a:lnTo>
                    <a:pt x="312" y="487"/>
                  </a:lnTo>
                  <a:lnTo>
                    <a:pt x="356" y="472"/>
                  </a:lnTo>
                  <a:lnTo>
                    <a:pt x="392" y="451"/>
                  </a:lnTo>
                  <a:lnTo>
                    <a:pt x="428" y="421"/>
                  </a:lnTo>
                  <a:lnTo>
                    <a:pt x="428" y="421"/>
                  </a:lnTo>
                  <a:lnTo>
                    <a:pt x="458" y="392"/>
                  </a:lnTo>
                  <a:lnTo>
                    <a:pt x="479" y="349"/>
                  </a:lnTo>
                  <a:lnTo>
                    <a:pt x="494" y="305"/>
                  </a:lnTo>
                  <a:lnTo>
                    <a:pt x="494" y="262"/>
                  </a:lnTo>
                  <a:close/>
                  <a:moveTo>
                    <a:pt x="392" y="421"/>
                  </a:moveTo>
                  <a:lnTo>
                    <a:pt x="342" y="421"/>
                  </a:lnTo>
                  <a:lnTo>
                    <a:pt x="283" y="283"/>
                  </a:lnTo>
                  <a:lnTo>
                    <a:pt x="196" y="283"/>
                  </a:lnTo>
                  <a:lnTo>
                    <a:pt x="196" y="421"/>
                  </a:lnTo>
                  <a:lnTo>
                    <a:pt x="152" y="421"/>
                  </a:lnTo>
                  <a:lnTo>
                    <a:pt x="152" y="109"/>
                  </a:lnTo>
                  <a:lnTo>
                    <a:pt x="283" y="109"/>
                  </a:lnTo>
                  <a:lnTo>
                    <a:pt x="283" y="109"/>
                  </a:lnTo>
                  <a:lnTo>
                    <a:pt x="327" y="116"/>
                  </a:lnTo>
                  <a:lnTo>
                    <a:pt x="348" y="123"/>
                  </a:lnTo>
                  <a:lnTo>
                    <a:pt x="363" y="138"/>
                  </a:lnTo>
                  <a:lnTo>
                    <a:pt x="363" y="138"/>
                  </a:lnTo>
                  <a:lnTo>
                    <a:pt x="378" y="167"/>
                  </a:lnTo>
                  <a:lnTo>
                    <a:pt x="385" y="196"/>
                  </a:lnTo>
                  <a:lnTo>
                    <a:pt x="385" y="196"/>
                  </a:lnTo>
                  <a:lnTo>
                    <a:pt x="385" y="218"/>
                  </a:lnTo>
                  <a:lnTo>
                    <a:pt x="370" y="239"/>
                  </a:lnTo>
                  <a:lnTo>
                    <a:pt x="370" y="239"/>
                  </a:lnTo>
                  <a:lnTo>
                    <a:pt x="356" y="262"/>
                  </a:lnTo>
                  <a:lnTo>
                    <a:pt x="327" y="276"/>
                  </a:lnTo>
                  <a:lnTo>
                    <a:pt x="392" y="421"/>
                  </a:lnTo>
                  <a:close/>
                  <a:moveTo>
                    <a:pt x="196" y="247"/>
                  </a:moveTo>
                  <a:lnTo>
                    <a:pt x="276" y="247"/>
                  </a:lnTo>
                  <a:lnTo>
                    <a:pt x="276" y="247"/>
                  </a:lnTo>
                  <a:lnTo>
                    <a:pt x="305" y="247"/>
                  </a:lnTo>
                  <a:lnTo>
                    <a:pt x="327" y="233"/>
                  </a:lnTo>
                  <a:lnTo>
                    <a:pt x="327" y="233"/>
                  </a:lnTo>
                  <a:lnTo>
                    <a:pt x="334" y="218"/>
                  </a:lnTo>
                  <a:lnTo>
                    <a:pt x="342" y="196"/>
                  </a:lnTo>
                  <a:lnTo>
                    <a:pt x="342" y="196"/>
                  </a:lnTo>
                  <a:lnTo>
                    <a:pt x="334" y="174"/>
                  </a:lnTo>
                  <a:lnTo>
                    <a:pt x="319" y="160"/>
                  </a:lnTo>
                  <a:lnTo>
                    <a:pt x="319" y="160"/>
                  </a:lnTo>
                  <a:lnTo>
                    <a:pt x="305" y="152"/>
                  </a:lnTo>
                  <a:lnTo>
                    <a:pt x="283" y="146"/>
                  </a:lnTo>
                  <a:lnTo>
                    <a:pt x="196" y="146"/>
                  </a:lnTo>
                  <a:lnTo>
                    <a:pt x="196" y="24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93" name="Freeform 9"/>
            <p:cNvSpPr>
              <a:spLocks noChangeArrowheads="1"/>
            </p:cNvSpPr>
            <p:nvPr/>
          </p:nvSpPr>
          <p:spPr bwMode="gray">
            <a:xfrm>
              <a:off x="8504238" y="2857500"/>
              <a:ext cx="1392237" cy="1014413"/>
            </a:xfrm>
            <a:custGeom>
              <a:avLst/>
              <a:gdLst>
                <a:gd name="T0" fmla="*/ 3644 w 3869"/>
                <a:gd name="T1" fmla="*/ 1351 h 2819"/>
                <a:gd name="T2" fmla="*/ 3796 w 3869"/>
                <a:gd name="T3" fmla="*/ 1141 h 2819"/>
                <a:gd name="T4" fmla="*/ 3868 w 3869"/>
                <a:gd name="T5" fmla="*/ 887 h 2819"/>
                <a:gd name="T6" fmla="*/ 3868 w 3869"/>
                <a:gd name="T7" fmla="*/ 720 h 2819"/>
                <a:gd name="T8" fmla="*/ 3811 w 3869"/>
                <a:gd name="T9" fmla="*/ 487 h 2819"/>
                <a:gd name="T10" fmla="*/ 3687 w 3869"/>
                <a:gd name="T11" fmla="*/ 291 h 2819"/>
                <a:gd name="T12" fmla="*/ 3520 w 3869"/>
                <a:gd name="T13" fmla="*/ 138 h 2819"/>
                <a:gd name="T14" fmla="*/ 3310 w 3869"/>
                <a:gd name="T15" fmla="*/ 36 h 2819"/>
                <a:gd name="T16" fmla="*/ 3078 w 3869"/>
                <a:gd name="T17" fmla="*/ 0 h 2819"/>
                <a:gd name="T18" fmla="*/ 146 w 3869"/>
                <a:gd name="T19" fmla="*/ 146 h 2819"/>
                <a:gd name="T20" fmla="*/ 581 w 3869"/>
                <a:gd name="T21" fmla="*/ 531 h 2819"/>
                <a:gd name="T22" fmla="*/ 1002 w 3869"/>
                <a:gd name="T23" fmla="*/ 843 h 2819"/>
                <a:gd name="T24" fmla="*/ 1401 w 3869"/>
                <a:gd name="T25" fmla="*/ 1083 h 2819"/>
                <a:gd name="T26" fmla="*/ 2127 w 3869"/>
                <a:gd name="T27" fmla="*/ 1410 h 2819"/>
                <a:gd name="T28" fmla="*/ 1655 w 3869"/>
                <a:gd name="T29" fmla="*/ 1606 h 2819"/>
                <a:gd name="T30" fmla="*/ 1133 w 3869"/>
                <a:gd name="T31" fmla="*/ 1889 h 2819"/>
                <a:gd name="T32" fmla="*/ 719 w 3869"/>
                <a:gd name="T33" fmla="*/ 2180 h 2819"/>
                <a:gd name="T34" fmla="*/ 290 w 3869"/>
                <a:gd name="T35" fmla="*/ 2535 h 2819"/>
                <a:gd name="T36" fmla="*/ 3078 w 3869"/>
                <a:gd name="T37" fmla="*/ 2818 h 2819"/>
                <a:gd name="T38" fmla="*/ 3237 w 3869"/>
                <a:gd name="T39" fmla="*/ 2803 h 2819"/>
                <a:gd name="T40" fmla="*/ 3455 w 3869"/>
                <a:gd name="T41" fmla="*/ 2723 h 2819"/>
                <a:gd name="T42" fmla="*/ 3636 w 3869"/>
                <a:gd name="T43" fmla="*/ 2585 h 2819"/>
                <a:gd name="T44" fmla="*/ 3775 w 3869"/>
                <a:gd name="T45" fmla="*/ 2404 h 2819"/>
                <a:gd name="T46" fmla="*/ 3854 w 3869"/>
                <a:gd name="T47" fmla="*/ 2187 h 2819"/>
                <a:gd name="T48" fmla="*/ 3868 w 3869"/>
                <a:gd name="T49" fmla="*/ 2027 h 2819"/>
                <a:gd name="T50" fmla="*/ 3825 w 3869"/>
                <a:gd name="T51" fmla="*/ 1758 h 2819"/>
                <a:gd name="T52" fmla="*/ 3701 w 3869"/>
                <a:gd name="T53" fmla="*/ 1533 h 2819"/>
                <a:gd name="T54" fmla="*/ 3034 w 3869"/>
                <a:gd name="T55" fmla="*/ 2390 h 2819"/>
                <a:gd name="T56" fmla="*/ 1452 w 3869"/>
                <a:gd name="T57" fmla="*/ 2216 h 2819"/>
                <a:gd name="T58" fmla="*/ 2062 w 3869"/>
                <a:gd name="T59" fmla="*/ 1889 h 2819"/>
                <a:gd name="T60" fmla="*/ 2402 w 3869"/>
                <a:gd name="T61" fmla="*/ 1758 h 2819"/>
                <a:gd name="T62" fmla="*/ 2729 w 3869"/>
                <a:gd name="T63" fmla="*/ 1685 h 2819"/>
                <a:gd name="T64" fmla="*/ 3034 w 3869"/>
                <a:gd name="T65" fmla="*/ 1657 h 2819"/>
                <a:gd name="T66" fmla="*/ 3179 w 3869"/>
                <a:gd name="T67" fmla="*/ 1685 h 2819"/>
                <a:gd name="T68" fmla="*/ 3339 w 3869"/>
                <a:gd name="T69" fmla="*/ 1824 h 2819"/>
                <a:gd name="T70" fmla="*/ 3404 w 3869"/>
                <a:gd name="T71" fmla="*/ 2027 h 2819"/>
                <a:gd name="T72" fmla="*/ 3376 w 3869"/>
                <a:gd name="T73" fmla="*/ 2165 h 2819"/>
                <a:gd name="T74" fmla="*/ 3237 w 3869"/>
                <a:gd name="T75" fmla="*/ 2325 h 2819"/>
                <a:gd name="T76" fmla="*/ 3034 w 3869"/>
                <a:gd name="T77" fmla="*/ 2390 h 2819"/>
                <a:gd name="T78" fmla="*/ 2940 w 3869"/>
                <a:gd name="T79" fmla="*/ 1162 h 2819"/>
                <a:gd name="T80" fmla="*/ 2620 w 3869"/>
                <a:gd name="T81" fmla="*/ 1119 h 2819"/>
                <a:gd name="T82" fmla="*/ 2294 w 3869"/>
                <a:gd name="T83" fmla="*/ 1025 h 2819"/>
                <a:gd name="T84" fmla="*/ 1946 w 3869"/>
                <a:gd name="T85" fmla="*/ 879 h 2819"/>
                <a:gd name="T86" fmla="*/ 1198 w 3869"/>
                <a:gd name="T87" fmla="*/ 436 h 2819"/>
                <a:gd name="T88" fmla="*/ 3114 w 3869"/>
                <a:gd name="T89" fmla="*/ 443 h 2819"/>
                <a:gd name="T90" fmla="*/ 3295 w 3869"/>
                <a:gd name="T91" fmla="*/ 538 h 2819"/>
                <a:gd name="T92" fmla="*/ 3397 w 3869"/>
                <a:gd name="T93" fmla="*/ 726 h 2819"/>
                <a:gd name="T94" fmla="*/ 3397 w 3869"/>
                <a:gd name="T95" fmla="*/ 872 h 2819"/>
                <a:gd name="T96" fmla="*/ 3295 w 3869"/>
                <a:gd name="T97" fmla="*/ 1054 h 2819"/>
                <a:gd name="T98" fmla="*/ 3114 w 3869"/>
                <a:gd name="T99" fmla="*/ 1155 h 2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69" h="2819">
                  <a:moveTo>
                    <a:pt x="3585" y="1410"/>
                  </a:moveTo>
                  <a:lnTo>
                    <a:pt x="3585" y="1410"/>
                  </a:lnTo>
                  <a:lnTo>
                    <a:pt x="3644" y="1351"/>
                  </a:lnTo>
                  <a:lnTo>
                    <a:pt x="3701" y="1286"/>
                  </a:lnTo>
                  <a:lnTo>
                    <a:pt x="3752" y="1221"/>
                  </a:lnTo>
                  <a:lnTo>
                    <a:pt x="3796" y="1141"/>
                  </a:lnTo>
                  <a:lnTo>
                    <a:pt x="3825" y="1061"/>
                  </a:lnTo>
                  <a:lnTo>
                    <a:pt x="3854" y="974"/>
                  </a:lnTo>
                  <a:lnTo>
                    <a:pt x="3868" y="887"/>
                  </a:lnTo>
                  <a:lnTo>
                    <a:pt x="3868" y="800"/>
                  </a:lnTo>
                  <a:lnTo>
                    <a:pt x="3868" y="800"/>
                  </a:lnTo>
                  <a:lnTo>
                    <a:pt x="3868" y="720"/>
                  </a:lnTo>
                  <a:lnTo>
                    <a:pt x="3854" y="639"/>
                  </a:lnTo>
                  <a:lnTo>
                    <a:pt x="3840" y="559"/>
                  </a:lnTo>
                  <a:lnTo>
                    <a:pt x="3811" y="487"/>
                  </a:lnTo>
                  <a:lnTo>
                    <a:pt x="3775" y="422"/>
                  </a:lnTo>
                  <a:lnTo>
                    <a:pt x="3738" y="349"/>
                  </a:lnTo>
                  <a:lnTo>
                    <a:pt x="3687" y="291"/>
                  </a:lnTo>
                  <a:lnTo>
                    <a:pt x="3636" y="233"/>
                  </a:lnTo>
                  <a:lnTo>
                    <a:pt x="3585" y="182"/>
                  </a:lnTo>
                  <a:lnTo>
                    <a:pt x="3520" y="138"/>
                  </a:lnTo>
                  <a:lnTo>
                    <a:pt x="3455" y="95"/>
                  </a:lnTo>
                  <a:lnTo>
                    <a:pt x="3390" y="66"/>
                  </a:lnTo>
                  <a:lnTo>
                    <a:pt x="3310" y="36"/>
                  </a:lnTo>
                  <a:lnTo>
                    <a:pt x="3237" y="15"/>
                  </a:lnTo>
                  <a:lnTo>
                    <a:pt x="3158" y="7"/>
                  </a:lnTo>
                  <a:lnTo>
                    <a:pt x="307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6" y="146"/>
                  </a:lnTo>
                  <a:lnTo>
                    <a:pt x="290" y="284"/>
                  </a:lnTo>
                  <a:lnTo>
                    <a:pt x="436" y="407"/>
                  </a:lnTo>
                  <a:lnTo>
                    <a:pt x="581" y="531"/>
                  </a:lnTo>
                  <a:lnTo>
                    <a:pt x="719" y="639"/>
                  </a:lnTo>
                  <a:lnTo>
                    <a:pt x="864" y="741"/>
                  </a:lnTo>
                  <a:lnTo>
                    <a:pt x="1002" y="843"/>
                  </a:lnTo>
                  <a:lnTo>
                    <a:pt x="1133" y="930"/>
                  </a:lnTo>
                  <a:lnTo>
                    <a:pt x="1270" y="1010"/>
                  </a:lnTo>
                  <a:lnTo>
                    <a:pt x="1401" y="1083"/>
                  </a:lnTo>
                  <a:lnTo>
                    <a:pt x="1655" y="1221"/>
                  </a:lnTo>
                  <a:lnTo>
                    <a:pt x="1895" y="1323"/>
                  </a:lnTo>
                  <a:lnTo>
                    <a:pt x="2127" y="1410"/>
                  </a:lnTo>
                  <a:lnTo>
                    <a:pt x="2127" y="1410"/>
                  </a:lnTo>
                  <a:lnTo>
                    <a:pt x="1895" y="1497"/>
                  </a:lnTo>
                  <a:lnTo>
                    <a:pt x="1655" y="1606"/>
                  </a:lnTo>
                  <a:lnTo>
                    <a:pt x="1401" y="1736"/>
                  </a:lnTo>
                  <a:lnTo>
                    <a:pt x="1270" y="1809"/>
                  </a:lnTo>
                  <a:lnTo>
                    <a:pt x="1133" y="1889"/>
                  </a:lnTo>
                  <a:lnTo>
                    <a:pt x="1002" y="1983"/>
                  </a:lnTo>
                  <a:lnTo>
                    <a:pt x="864" y="2078"/>
                  </a:lnTo>
                  <a:lnTo>
                    <a:pt x="719" y="2180"/>
                  </a:lnTo>
                  <a:lnTo>
                    <a:pt x="581" y="2288"/>
                  </a:lnTo>
                  <a:lnTo>
                    <a:pt x="436" y="2412"/>
                  </a:lnTo>
                  <a:lnTo>
                    <a:pt x="290" y="2535"/>
                  </a:lnTo>
                  <a:lnTo>
                    <a:pt x="146" y="2672"/>
                  </a:lnTo>
                  <a:lnTo>
                    <a:pt x="0" y="2818"/>
                  </a:lnTo>
                  <a:lnTo>
                    <a:pt x="3078" y="2818"/>
                  </a:lnTo>
                  <a:lnTo>
                    <a:pt x="3078" y="2818"/>
                  </a:lnTo>
                  <a:lnTo>
                    <a:pt x="3158" y="2818"/>
                  </a:lnTo>
                  <a:lnTo>
                    <a:pt x="3237" y="2803"/>
                  </a:lnTo>
                  <a:lnTo>
                    <a:pt x="3310" y="2782"/>
                  </a:lnTo>
                  <a:lnTo>
                    <a:pt x="3390" y="2760"/>
                  </a:lnTo>
                  <a:lnTo>
                    <a:pt x="3455" y="2723"/>
                  </a:lnTo>
                  <a:lnTo>
                    <a:pt x="3520" y="2680"/>
                  </a:lnTo>
                  <a:lnTo>
                    <a:pt x="3585" y="2636"/>
                  </a:lnTo>
                  <a:lnTo>
                    <a:pt x="3636" y="2585"/>
                  </a:lnTo>
                  <a:lnTo>
                    <a:pt x="3687" y="2529"/>
                  </a:lnTo>
                  <a:lnTo>
                    <a:pt x="3738" y="2470"/>
                  </a:lnTo>
                  <a:lnTo>
                    <a:pt x="3775" y="2404"/>
                  </a:lnTo>
                  <a:lnTo>
                    <a:pt x="3811" y="2332"/>
                  </a:lnTo>
                  <a:lnTo>
                    <a:pt x="3840" y="2260"/>
                  </a:lnTo>
                  <a:lnTo>
                    <a:pt x="3854" y="2187"/>
                  </a:lnTo>
                  <a:lnTo>
                    <a:pt x="3868" y="2107"/>
                  </a:lnTo>
                  <a:lnTo>
                    <a:pt x="3868" y="2027"/>
                  </a:lnTo>
                  <a:lnTo>
                    <a:pt x="3868" y="2027"/>
                  </a:lnTo>
                  <a:lnTo>
                    <a:pt x="3868" y="1932"/>
                  </a:lnTo>
                  <a:lnTo>
                    <a:pt x="3854" y="1845"/>
                  </a:lnTo>
                  <a:lnTo>
                    <a:pt x="3825" y="1758"/>
                  </a:lnTo>
                  <a:lnTo>
                    <a:pt x="3796" y="1678"/>
                  </a:lnTo>
                  <a:lnTo>
                    <a:pt x="3752" y="1606"/>
                  </a:lnTo>
                  <a:lnTo>
                    <a:pt x="3701" y="1533"/>
                  </a:lnTo>
                  <a:lnTo>
                    <a:pt x="3644" y="1467"/>
                  </a:lnTo>
                  <a:lnTo>
                    <a:pt x="3585" y="1410"/>
                  </a:lnTo>
                  <a:close/>
                  <a:moveTo>
                    <a:pt x="3034" y="2390"/>
                  </a:moveTo>
                  <a:lnTo>
                    <a:pt x="1198" y="2390"/>
                  </a:lnTo>
                  <a:lnTo>
                    <a:pt x="1198" y="2390"/>
                  </a:lnTo>
                  <a:lnTo>
                    <a:pt x="1452" y="2216"/>
                  </a:lnTo>
                  <a:lnTo>
                    <a:pt x="1706" y="2070"/>
                  </a:lnTo>
                  <a:lnTo>
                    <a:pt x="1946" y="1940"/>
                  </a:lnTo>
                  <a:lnTo>
                    <a:pt x="2062" y="1889"/>
                  </a:lnTo>
                  <a:lnTo>
                    <a:pt x="2178" y="1838"/>
                  </a:lnTo>
                  <a:lnTo>
                    <a:pt x="2294" y="1795"/>
                  </a:lnTo>
                  <a:lnTo>
                    <a:pt x="2402" y="1758"/>
                  </a:lnTo>
                  <a:lnTo>
                    <a:pt x="2512" y="1729"/>
                  </a:lnTo>
                  <a:lnTo>
                    <a:pt x="2620" y="1708"/>
                  </a:lnTo>
                  <a:lnTo>
                    <a:pt x="2729" y="1685"/>
                  </a:lnTo>
                  <a:lnTo>
                    <a:pt x="2831" y="1671"/>
                  </a:lnTo>
                  <a:lnTo>
                    <a:pt x="2940" y="1664"/>
                  </a:lnTo>
                  <a:lnTo>
                    <a:pt x="3034" y="1657"/>
                  </a:lnTo>
                  <a:lnTo>
                    <a:pt x="3034" y="1657"/>
                  </a:lnTo>
                  <a:lnTo>
                    <a:pt x="3114" y="1664"/>
                  </a:lnTo>
                  <a:lnTo>
                    <a:pt x="3179" y="1685"/>
                  </a:lnTo>
                  <a:lnTo>
                    <a:pt x="3237" y="1722"/>
                  </a:lnTo>
                  <a:lnTo>
                    <a:pt x="3295" y="1765"/>
                  </a:lnTo>
                  <a:lnTo>
                    <a:pt x="3339" y="1824"/>
                  </a:lnTo>
                  <a:lnTo>
                    <a:pt x="3376" y="1882"/>
                  </a:lnTo>
                  <a:lnTo>
                    <a:pt x="3397" y="1954"/>
                  </a:lnTo>
                  <a:lnTo>
                    <a:pt x="3404" y="2027"/>
                  </a:lnTo>
                  <a:lnTo>
                    <a:pt x="3404" y="2027"/>
                  </a:lnTo>
                  <a:lnTo>
                    <a:pt x="3397" y="2100"/>
                  </a:lnTo>
                  <a:lnTo>
                    <a:pt x="3376" y="2165"/>
                  </a:lnTo>
                  <a:lnTo>
                    <a:pt x="3339" y="2231"/>
                  </a:lnTo>
                  <a:lnTo>
                    <a:pt x="3295" y="2281"/>
                  </a:lnTo>
                  <a:lnTo>
                    <a:pt x="3237" y="2325"/>
                  </a:lnTo>
                  <a:lnTo>
                    <a:pt x="3179" y="2361"/>
                  </a:lnTo>
                  <a:lnTo>
                    <a:pt x="3114" y="2383"/>
                  </a:lnTo>
                  <a:lnTo>
                    <a:pt x="3034" y="2390"/>
                  </a:lnTo>
                  <a:close/>
                  <a:moveTo>
                    <a:pt x="3034" y="1162"/>
                  </a:moveTo>
                  <a:lnTo>
                    <a:pt x="3034" y="1162"/>
                  </a:lnTo>
                  <a:lnTo>
                    <a:pt x="2940" y="1162"/>
                  </a:lnTo>
                  <a:lnTo>
                    <a:pt x="2831" y="1148"/>
                  </a:lnTo>
                  <a:lnTo>
                    <a:pt x="2729" y="1134"/>
                  </a:lnTo>
                  <a:lnTo>
                    <a:pt x="2620" y="1119"/>
                  </a:lnTo>
                  <a:lnTo>
                    <a:pt x="2512" y="1090"/>
                  </a:lnTo>
                  <a:lnTo>
                    <a:pt x="2402" y="1061"/>
                  </a:lnTo>
                  <a:lnTo>
                    <a:pt x="2294" y="1025"/>
                  </a:lnTo>
                  <a:lnTo>
                    <a:pt x="2178" y="981"/>
                  </a:lnTo>
                  <a:lnTo>
                    <a:pt x="2062" y="930"/>
                  </a:lnTo>
                  <a:lnTo>
                    <a:pt x="1946" y="879"/>
                  </a:lnTo>
                  <a:lnTo>
                    <a:pt x="1706" y="756"/>
                  </a:lnTo>
                  <a:lnTo>
                    <a:pt x="1452" y="603"/>
                  </a:lnTo>
                  <a:lnTo>
                    <a:pt x="1198" y="436"/>
                  </a:lnTo>
                  <a:lnTo>
                    <a:pt x="3034" y="436"/>
                  </a:lnTo>
                  <a:lnTo>
                    <a:pt x="3034" y="436"/>
                  </a:lnTo>
                  <a:lnTo>
                    <a:pt x="3114" y="443"/>
                  </a:lnTo>
                  <a:lnTo>
                    <a:pt x="3179" y="458"/>
                  </a:lnTo>
                  <a:lnTo>
                    <a:pt x="3237" y="494"/>
                  </a:lnTo>
                  <a:lnTo>
                    <a:pt x="3295" y="538"/>
                  </a:lnTo>
                  <a:lnTo>
                    <a:pt x="3339" y="596"/>
                  </a:lnTo>
                  <a:lnTo>
                    <a:pt x="3376" y="654"/>
                  </a:lnTo>
                  <a:lnTo>
                    <a:pt x="3397" y="726"/>
                  </a:lnTo>
                  <a:lnTo>
                    <a:pt x="3404" y="800"/>
                  </a:lnTo>
                  <a:lnTo>
                    <a:pt x="3404" y="800"/>
                  </a:lnTo>
                  <a:lnTo>
                    <a:pt x="3397" y="872"/>
                  </a:lnTo>
                  <a:lnTo>
                    <a:pt x="3376" y="938"/>
                  </a:lnTo>
                  <a:lnTo>
                    <a:pt x="3339" y="1003"/>
                  </a:lnTo>
                  <a:lnTo>
                    <a:pt x="3295" y="1054"/>
                  </a:lnTo>
                  <a:lnTo>
                    <a:pt x="3237" y="1097"/>
                  </a:lnTo>
                  <a:lnTo>
                    <a:pt x="3179" y="1134"/>
                  </a:lnTo>
                  <a:lnTo>
                    <a:pt x="3114" y="1155"/>
                  </a:lnTo>
                  <a:lnTo>
                    <a:pt x="3034" y="116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</p:grpSp>
      <p:sp>
        <p:nvSpPr>
          <p:cNvPr id="70" name="Text Placeholder 69"/>
          <p:cNvSpPr>
            <a:spLocks noGrp="1"/>
          </p:cNvSpPr>
          <p:nvPr>
            <p:ph type="body" sz="quarter" idx="11"/>
          </p:nvPr>
        </p:nvSpPr>
        <p:spPr bwMode="gray">
          <a:xfrm>
            <a:off x="934865" y="3506744"/>
            <a:ext cx="6962227" cy="895725"/>
          </a:xfrm>
        </p:spPr>
        <p:txBody>
          <a:bodyPr lIns="0">
            <a:noAutofit/>
          </a:bodyPr>
          <a:lstStyle>
            <a:lvl1pPr marL="0" indent="0">
              <a:buNone/>
              <a:defRPr sz="2933" b="0" i="0" spc="0">
                <a:solidFill>
                  <a:srgbClr val="FFFFFF">
                    <a:alpha val="75000"/>
                  </a:srgbClr>
                </a:solidFill>
                <a:latin typeface="Dual 400" panose="02000603000000020004" pitchFamily="2" charset="0"/>
                <a:cs typeface="Dual 400" panose="02000603000000020004" pitchFamily="2" charset="0"/>
              </a:defRPr>
            </a:lvl1pPr>
            <a:lvl2pPr marL="0" indent="0">
              <a:spcBef>
                <a:spcPts val="267"/>
              </a:spcBef>
              <a:buNone/>
              <a:defRPr sz="2400" b="0" i="0" spc="0">
                <a:solidFill>
                  <a:srgbClr val="FFFFFF">
                    <a:alpha val="75000"/>
                  </a:srgbClr>
                </a:solidFill>
                <a:latin typeface="Dual 400" panose="02000603000000020004" pitchFamily="2" charset="0"/>
                <a:cs typeface="Dual 400" panose="02000603000000020004" pitchFamily="2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gray">
          <a:xfrm>
            <a:off x="934869" y="2436325"/>
            <a:ext cx="7593375" cy="756027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lang="en-US" sz="5333" b="0" i="0" spc="-53" baseline="0" dirty="0">
                <a:solidFill>
                  <a:schemeClr val="bg1"/>
                </a:solidFill>
                <a:latin typeface="Dual 400" panose="02000603000000020004" pitchFamily="2" charset="0"/>
                <a:ea typeface="+mn-ea"/>
                <a:cs typeface="Dual 400" panose="02000603000000020004" pitchFamily="2" charset="0"/>
              </a:defRPr>
            </a:lvl1pPr>
          </a:lstStyle>
          <a:p>
            <a:pPr marL="0" lvl="0" defTabSz="1218996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4" name="Footer Placeholder 5"/>
          <p:cNvSpPr txBox="1">
            <a:spLocks/>
          </p:cNvSpPr>
          <p:nvPr/>
        </p:nvSpPr>
        <p:spPr>
          <a:xfrm>
            <a:off x="6358771" y="6541471"/>
            <a:ext cx="5320861" cy="137980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en-US"/>
            </a:defPPr>
            <a:lvl1pPr marL="0" marR="0" indent="0" algn="r" defTabSz="9142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kern="1200" cap="none" spc="-20" baseline="0">
                <a:solidFill>
                  <a:schemeClr val="bg1">
                    <a:alpha val="75000"/>
                  </a:schemeClr>
                </a:solidFill>
                <a:latin typeface="Dual 400" panose="02000603000000020004" pitchFamily="2" charset="0"/>
                <a:ea typeface="+mn-ea"/>
                <a:cs typeface="+mn-cs"/>
              </a:defRPr>
            </a:lvl1pPr>
            <a:lvl2pPr marL="457133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0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04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38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72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06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40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74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33" smtClean="0"/>
              <a:t>© 2015 BROCADE COMMUNICATIONS SYSTEMS, INC. INTERNAL USE ONLY</a:t>
            </a:r>
            <a:endParaRPr lang="en-US" sz="933" dirty="0"/>
          </a:p>
        </p:txBody>
      </p:sp>
    </p:spTree>
    <p:extLst>
      <p:ext uri="{BB962C8B-B14F-4D97-AF65-F5344CB8AC3E}">
        <p14:creationId xmlns:p14="http://schemas.microsoft.com/office/powerpoint/2010/main" val="1579617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bg>
      <p:bgPr>
        <a:solidFill>
          <a:schemeClr val="bg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6"/>
          <p:cNvSpPr txBox="1">
            <a:spLocks noGrp="1"/>
          </p:cNvSpPr>
          <p:nvPr>
            <p:ph type="sldNum" idx="4"/>
          </p:nvPr>
        </p:nvSpPr>
        <p:spPr>
          <a:xfrm>
            <a:off x="9305549" y="6501341"/>
            <a:ext cx="2844800" cy="288032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r" eaLnBrk="1" hangingPunct="1">
              <a:defRPr sz="1467" smtClean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F0B49140-A8CB-BA42-9146-2BFD606CBD22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351089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09600" y="2057400"/>
            <a:ext cx="10972800" cy="4800600"/>
            <a:chOff x="609600" y="0"/>
            <a:chExt cx="10972800" cy="68580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600" y="0"/>
              <a:ext cx="0" cy="685800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50000"/>
                    </a:schemeClr>
                  </a:gs>
                </a:gsLst>
                <a:lin ang="5400000" scaled="1"/>
                <a:tileRect/>
              </a:gra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219200" y="0"/>
              <a:ext cx="0" cy="685800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50000"/>
                    </a:schemeClr>
                  </a:gs>
                </a:gsLst>
                <a:lin ang="5400000" scaled="1"/>
                <a:tileRect/>
              </a:gra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828800" y="0"/>
              <a:ext cx="0" cy="685800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50000"/>
                    </a:schemeClr>
                  </a:gs>
                </a:gsLst>
                <a:lin ang="5400000" scaled="1"/>
                <a:tileRect/>
              </a:gra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438400" y="0"/>
              <a:ext cx="0" cy="685800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50000"/>
                    </a:schemeClr>
                  </a:gs>
                </a:gsLst>
                <a:lin ang="5400000" scaled="1"/>
                <a:tileRect/>
              </a:gra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048000" y="0"/>
              <a:ext cx="0" cy="685800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50000"/>
                    </a:schemeClr>
                  </a:gs>
                </a:gsLst>
                <a:lin ang="5400000" scaled="1"/>
                <a:tileRect/>
              </a:gra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657600" y="0"/>
              <a:ext cx="0" cy="685800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50000"/>
                    </a:schemeClr>
                  </a:gs>
                </a:gsLst>
                <a:lin ang="5400000" scaled="1"/>
                <a:tileRect/>
              </a:gra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67200" y="0"/>
              <a:ext cx="0" cy="685800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50000"/>
                    </a:schemeClr>
                  </a:gs>
                </a:gsLst>
                <a:lin ang="5400000" scaled="1"/>
                <a:tileRect/>
              </a:gra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096000" y="0"/>
              <a:ext cx="0" cy="685800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50000"/>
                    </a:schemeClr>
                  </a:gs>
                </a:gsLst>
                <a:lin ang="5400000" scaled="1"/>
                <a:tileRect/>
              </a:gra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876800" y="0"/>
              <a:ext cx="0" cy="685800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50000"/>
                    </a:schemeClr>
                  </a:gs>
                </a:gsLst>
                <a:lin ang="5400000" scaled="1"/>
                <a:tileRect/>
              </a:gra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486400" y="0"/>
              <a:ext cx="0" cy="685800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50000"/>
                    </a:schemeClr>
                  </a:gs>
                </a:gsLst>
                <a:lin ang="5400000" scaled="1"/>
                <a:tileRect/>
              </a:gra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705600" y="0"/>
              <a:ext cx="0" cy="685800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50000"/>
                    </a:schemeClr>
                  </a:gs>
                </a:gsLst>
                <a:lin ang="5400000" scaled="1"/>
                <a:tileRect/>
              </a:gra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315200" y="0"/>
              <a:ext cx="0" cy="685800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50000"/>
                    </a:schemeClr>
                  </a:gs>
                </a:gsLst>
                <a:lin ang="5400000" scaled="1"/>
                <a:tileRect/>
              </a:gra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924800" y="0"/>
              <a:ext cx="0" cy="685800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50000"/>
                    </a:schemeClr>
                  </a:gs>
                </a:gsLst>
                <a:lin ang="5400000" scaled="1"/>
                <a:tileRect/>
              </a:gra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534400" y="0"/>
              <a:ext cx="0" cy="685800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50000"/>
                    </a:schemeClr>
                  </a:gs>
                </a:gsLst>
                <a:lin ang="5400000" scaled="1"/>
                <a:tileRect/>
              </a:gra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9144000" y="0"/>
              <a:ext cx="0" cy="685800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50000"/>
                    </a:schemeClr>
                  </a:gs>
                </a:gsLst>
                <a:lin ang="5400000" scaled="1"/>
                <a:tileRect/>
              </a:gra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9753600" y="0"/>
              <a:ext cx="0" cy="685800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50000"/>
                    </a:schemeClr>
                  </a:gs>
                </a:gsLst>
                <a:lin ang="5400000" scaled="1"/>
                <a:tileRect/>
              </a:gra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0363200" y="0"/>
              <a:ext cx="0" cy="685800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50000"/>
                    </a:schemeClr>
                  </a:gs>
                </a:gsLst>
                <a:lin ang="5400000" scaled="1"/>
                <a:tileRect/>
              </a:gra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0972800" y="0"/>
              <a:ext cx="0" cy="685800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50000"/>
                    </a:schemeClr>
                  </a:gs>
                </a:gsLst>
                <a:lin ang="5400000" scaled="1"/>
                <a:tileRect/>
              </a:gra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1582400" y="0"/>
              <a:ext cx="0" cy="685800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50000"/>
                    </a:schemeClr>
                  </a:gs>
                </a:gsLst>
                <a:lin ang="5400000" scaled="1"/>
                <a:tileRect/>
              </a:gra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21920" y="5934075"/>
            <a:ext cx="11948160" cy="695325"/>
            <a:chOff x="121920" y="6553200"/>
            <a:chExt cx="11948160" cy="304800"/>
          </a:xfrm>
        </p:grpSpPr>
        <p:grpSp>
          <p:nvGrpSpPr>
            <p:cNvPr id="35" name="Group 34"/>
            <p:cNvGrpSpPr/>
            <p:nvPr/>
          </p:nvGrpSpPr>
          <p:grpSpPr>
            <a:xfrm>
              <a:off x="121920" y="6553200"/>
              <a:ext cx="5852160" cy="304800"/>
              <a:chOff x="121920" y="6553200"/>
              <a:chExt cx="5852160" cy="304800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731520" y="6553200"/>
                <a:ext cx="365760" cy="304800"/>
                <a:chOff x="-2819400" y="0"/>
                <a:chExt cx="1828800" cy="6858000"/>
              </a:xfrm>
            </p:grpSpPr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-28194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-22098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-16002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-9906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87"/>
              <p:cNvGrpSpPr/>
              <p:nvPr/>
            </p:nvGrpSpPr>
            <p:grpSpPr>
              <a:xfrm>
                <a:off x="1341120" y="6553200"/>
                <a:ext cx="365760" cy="304800"/>
                <a:chOff x="-2819400" y="0"/>
                <a:chExt cx="1828800" cy="6858000"/>
              </a:xfrm>
            </p:grpSpPr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-28194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-22098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-16002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-9906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/>
            </p:nvGrpSpPr>
            <p:grpSpPr>
              <a:xfrm>
                <a:off x="1950720" y="6553200"/>
                <a:ext cx="365760" cy="304800"/>
                <a:chOff x="-2819400" y="0"/>
                <a:chExt cx="1828800" cy="6858000"/>
              </a:xfrm>
            </p:grpSpPr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-28194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-22098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-16002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-9906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89"/>
              <p:cNvGrpSpPr/>
              <p:nvPr/>
            </p:nvGrpSpPr>
            <p:grpSpPr>
              <a:xfrm>
                <a:off x="2560320" y="6553200"/>
                <a:ext cx="365760" cy="304800"/>
                <a:chOff x="-2819400" y="0"/>
                <a:chExt cx="1828800" cy="6858000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-28194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-22098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-16002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-9906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/>
              <p:cNvGrpSpPr/>
              <p:nvPr/>
            </p:nvGrpSpPr>
            <p:grpSpPr>
              <a:xfrm>
                <a:off x="121920" y="6553200"/>
                <a:ext cx="365760" cy="304800"/>
                <a:chOff x="-2819400" y="0"/>
                <a:chExt cx="1828800" cy="6858000"/>
              </a:xfrm>
            </p:grpSpPr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-28194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-22098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-16002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-9906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oup 91"/>
              <p:cNvGrpSpPr/>
              <p:nvPr/>
            </p:nvGrpSpPr>
            <p:grpSpPr>
              <a:xfrm>
                <a:off x="3779520" y="6553200"/>
                <a:ext cx="365760" cy="304800"/>
                <a:chOff x="-2819400" y="0"/>
                <a:chExt cx="1828800" cy="6858000"/>
              </a:xfrm>
            </p:grpSpPr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-28194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-22098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-16002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-9906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up 92"/>
              <p:cNvGrpSpPr/>
              <p:nvPr/>
            </p:nvGrpSpPr>
            <p:grpSpPr>
              <a:xfrm>
                <a:off x="4389120" y="6553200"/>
                <a:ext cx="365760" cy="304800"/>
                <a:chOff x="-2819400" y="0"/>
                <a:chExt cx="1828800" cy="6858000"/>
              </a:xfrm>
            </p:grpSpPr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-28194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-22098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-16002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-9906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/>
              <p:cNvGrpSpPr/>
              <p:nvPr/>
            </p:nvGrpSpPr>
            <p:grpSpPr>
              <a:xfrm>
                <a:off x="4998720" y="6553200"/>
                <a:ext cx="365760" cy="304800"/>
                <a:chOff x="-2819400" y="0"/>
                <a:chExt cx="1828800" cy="6858000"/>
              </a:xfrm>
            </p:grpSpPr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-28194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-22098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-16002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-9906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Group 94"/>
              <p:cNvGrpSpPr/>
              <p:nvPr/>
            </p:nvGrpSpPr>
            <p:grpSpPr>
              <a:xfrm>
                <a:off x="5608320" y="6553200"/>
                <a:ext cx="365760" cy="304800"/>
                <a:chOff x="-2819400" y="0"/>
                <a:chExt cx="1828800" cy="6858000"/>
              </a:xfrm>
            </p:grpSpPr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-28194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-22098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-16002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-9906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/>
              <p:cNvGrpSpPr/>
              <p:nvPr/>
            </p:nvGrpSpPr>
            <p:grpSpPr>
              <a:xfrm>
                <a:off x="3169920" y="6553200"/>
                <a:ext cx="365760" cy="304800"/>
                <a:chOff x="-2819400" y="0"/>
                <a:chExt cx="1828800" cy="6858000"/>
              </a:xfrm>
            </p:grpSpPr>
            <p:cxnSp>
              <p:nvCxnSpPr>
                <p:cNvPr id="97" name="Straight Connector 96"/>
                <p:cNvCxnSpPr/>
                <p:nvPr/>
              </p:nvCxnSpPr>
              <p:spPr>
                <a:xfrm>
                  <a:off x="-28194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-22098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-16002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-9906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" name="Group 35"/>
            <p:cNvGrpSpPr/>
            <p:nvPr/>
          </p:nvGrpSpPr>
          <p:grpSpPr>
            <a:xfrm>
              <a:off x="6217920" y="6553200"/>
              <a:ext cx="5852160" cy="304800"/>
              <a:chOff x="121920" y="6553200"/>
              <a:chExt cx="5852160" cy="304800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731520" y="6553200"/>
                <a:ext cx="365760" cy="304800"/>
                <a:chOff x="-2819400" y="0"/>
                <a:chExt cx="1828800" cy="6858000"/>
              </a:xfrm>
            </p:grpSpPr>
            <p:cxnSp>
              <p:nvCxnSpPr>
                <p:cNvPr id="83" name="Straight Connector 82"/>
                <p:cNvCxnSpPr/>
                <p:nvPr/>
              </p:nvCxnSpPr>
              <p:spPr>
                <a:xfrm>
                  <a:off x="-28194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-22098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-16002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-9906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/>
              <p:cNvGrpSpPr/>
              <p:nvPr/>
            </p:nvGrpSpPr>
            <p:grpSpPr>
              <a:xfrm>
                <a:off x="1341120" y="6553200"/>
                <a:ext cx="365760" cy="304800"/>
                <a:chOff x="-2819400" y="0"/>
                <a:chExt cx="1828800" cy="6858000"/>
              </a:xfrm>
            </p:grpSpPr>
            <p:cxnSp>
              <p:nvCxnSpPr>
                <p:cNvPr id="79" name="Straight Connector 78"/>
                <p:cNvCxnSpPr/>
                <p:nvPr/>
              </p:nvCxnSpPr>
              <p:spPr>
                <a:xfrm>
                  <a:off x="-28194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-22098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-16002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-9906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/>
              <p:cNvGrpSpPr/>
              <p:nvPr/>
            </p:nvGrpSpPr>
            <p:grpSpPr>
              <a:xfrm>
                <a:off x="1950720" y="6553200"/>
                <a:ext cx="365760" cy="304800"/>
                <a:chOff x="-2819400" y="0"/>
                <a:chExt cx="1828800" cy="6858000"/>
              </a:xfrm>
            </p:grpSpPr>
            <p:cxnSp>
              <p:nvCxnSpPr>
                <p:cNvPr id="75" name="Straight Connector 74"/>
                <p:cNvCxnSpPr/>
                <p:nvPr/>
              </p:nvCxnSpPr>
              <p:spPr>
                <a:xfrm>
                  <a:off x="-28194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-22098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-16002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-9906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/>
              <p:cNvGrpSpPr/>
              <p:nvPr/>
            </p:nvGrpSpPr>
            <p:grpSpPr>
              <a:xfrm>
                <a:off x="2560320" y="6553200"/>
                <a:ext cx="365760" cy="304800"/>
                <a:chOff x="-2819400" y="0"/>
                <a:chExt cx="1828800" cy="6858000"/>
              </a:xfrm>
            </p:grpSpPr>
            <p:cxnSp>
              <p:nvCxnSpPr>
                <p:cNvPr id="71" name="Straight Connector 70"/>
                <p:cNvCxnSpPr/>
                <p:nvPr/>
              </p:nvCxnSpPr>
              <p:spPr>
                <a:xfrm>
                  <a:off x="-28194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-22098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-16002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-9906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Group 40"/>
              <p:cNvGrpSpPr/>
              <p:nvPr/>
            </p:nvGrpSpPr>
            <p:grpSpPr>
              <a:xfrm>
                <a:off x="121920" y="6553200"/>
                <a:ext cx="365760" cy="304800"/>
                <a:chOff x="-2819400" y="0"/>
                <a:chExt cx="1828800" cy="6858000"/>
              </a:xfrm>
            </p:grpSpPr>
            <p:cxnSp>
              <p:nvCxnSpPr>
                <p:cNvPr id="67" name="Straight Connector 66"/>
                <p:cNvCxnSpPr/>
                <p:nvPr/>
              </p:nvCxnSpPr>
              <p:spPr>
                <a:xfrm>
                  <a:off x="-28194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-22098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-16002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-9906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/>
              <p:cNvGrpSpPr/>
              <p:nvPr/>
            </p:nvGrpSpPr>
            <p:grpSpPr>
              <a:xfrm>
                <a:off x="3779520" y="6553200"/>
                <a:ext cx="365760" cy="304800"/>
                <a:chOff x="-2819400" y="0"/>
                <a:chExt cx="1828800" cy="6858000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-28194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-22098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-16002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-9906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up 42"/>
              <p:cNvGrpSpPr/>
              <p:nvPr/>
            </p:nvGrpSpPr>
            <p:grpSpPr>
              <a:xfrm>
                <a:off x="4389120" y="6553200"/>
                <a:ext cx="365760" cy="304800"/>
                <a:chOff x="-2819400" y="0"/>
                <a:chExt cx="1828800" cy="6858000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-28194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-22098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-16002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-9906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/>
              <p:cNvGrpSpPr/>
              <p:nvPr/>
            </p:nvGrpSpPr>
            <p:grpSpPr>
              <a:xfrm>
                <a:off x="4998720" y="6553200"/>
                <a:ext cx="365760" cy="304800"/>
                <a:chOff x="-2819400" y="0"/>
                <a:chExt cx="1828800" cy="6858000"/>
              </a:xfrm>
            </p:grpSpPr>
            <p:cxnSp>
              <p:nvCxnSpPr>
                <p:cNvPr id="55" name="Straight Connector 54"/>
                <p:cNvCxnSpPr/>
                <p:nvPr/>
              </p:nvCxnSpPr>
              <p:spPr>
                <a:xfrm>
                  <a:off x="-28194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-22098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-16002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-9906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5608320" y="6553200"/>
                <a:ext cx="365760" cy="304800"/>
                <a:chOff x="-2819400" y="0"/>
                <a:chExt cx="1828800" cy="6858000"/>
              </a:xfrm>
            </p:grpSpPr>
            <p:cxnSp>
              <p:nvCxnSpPr>
                <p:cNvPr id="51" name="Straight Connector 50"/>
                <p:cNvCxnSpPr/>
                <p:nvPr/>
              </p:nvCxnSpPr>
              <p:spPr>
                <a:xfrm>
                  <a:off x="-28194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-22098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-16002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-9906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/>
              <p:cNvGrpSpPr/>
              <p:nvPr/>
            </p:nvGrpSpPr>
            <p:grpSpPr>
              <a:xfrm>
                <a:off x="3169920" y="6553200"/>
                <a:ext cx="365760" cy="304800"/>
                <a:chOff x="-2819400" y="0"/>
                <a:chExt cx="1828800" cy="6858000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>
                  <a:off x="-28194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-22098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-16002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-990600" y="0"/>
                  <a:ext cx="0" cy="6858000"/>
                </a:xfrm>
                <a:prstGeom prst="line">
                  <a:avLst/>
                </a:prstGeom>
                <a:ln w="12700">
                  <a:solidFill>
                    <a:schemeClr val="tx1">
                      <a:alpha val="50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8" name="Text Placeholder 137"/>
          <p:cNvSpPr>
            <a:spLocks noGrp="1"/>
          </p:cNvSpPr>
          <p:nvPr>
            <p:ph type="body" sz="quarter" idx="10" hasCustomPrompt="1"/>
          </p:nvPr>
        </p:nvSpPr>
        <p:spPr>
          <a:xfrm rot="16200000">
            <a:off x="140608" y="6077900"/>
            <a:ext cx="980414" cy="36576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 spc="300">
                <a:effectLst/>
              </a:defRPr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US" smtClean="0"/>
              <a:t>YEAR</a:t>
            </a:r>
            <a:endParaRPr lang="en-US"/>
          </a:p>
        </p:txBody>
      </p:sp>
      <p:sp>
        <p:nvSpPr>
          <p:cNvPr id="139" name="Text Placeholder 137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3160484" y="6077900"/>
            <a:ext cx="980414" cy="36576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 spc="300">
                <a:effectLst/>
              </a:defRPr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US" smtClean="0"/>
              <a:t>YEAR</a:t>
            </a:r>
            <a:endParaRPr lang="en-US"/>
          </a:p>
        </p:txBody>
      </p:sp>
      <p:sp>
        <p:nvSpPr>
          <p:cNvPr id="140" name="Text Placeholder 137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6221861" y="6077900"/>
            <a:ext cx="980414" cy="36576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 spc="300">
                <a:effectLst/>
              </a:defRPr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US" smtClean="0"/>
              <a:t>YEAR</a:t>
            </a:r>
            <a:endParaRPr lang="en-US"/>
          </a:p>
        </p:txBody>
      </p:sp>
      <p:sp>
        <p:nvSpPr>
          <p:cNvPr id="141" name="Text Placeholder 137"/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9270303" y="6077900"/>
            <a:ext cx="980414" cy="36576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 spc="300">
                <a:effectLst/>
              </a:defRPr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US" smtClean="0"/>
              <a:t>YEAR</a:t>
            </a:r>
            <a:endParaRPr lang="en-US"/>
          </a:p>
        </p:txBody>
      </p:sp>
      <p:sp>
        <p:nvSpPr>
          <p:cNvPr id="177" name="Text Placeholder 174"/>
          <p:cNvSpPr>
            <a:spLocks noGrp="1"/>
          </p:cNvSpPr>
          <p:nvPr>
            <p:ph type="body" sz="quarter" idx="29" hasCustomPrompt="1"/>
          </p:nvPr>
        </p:nvSpPr>
        <p:spPr>
          <a:xfrm>
            <a:off x="843794" y="3653736"/>
            <a:ext cx="1325880" cy="2290486"/>
          </a:xfrm>
          <a:blipFill>
            <a:blip r:embed="rId4"/>
            <a:srcRect/>
            <a:stretch>
              <a:fillRect t="-2" b="-87334"/>
            </a:stretch>
          </a:blipFill>
        </p:spPr>
        <p:txBody>
          <a:bodyPr tIns="228600">
            <a:normAutofit/>
          </a:bodyPr>
          <a:lstStyle>
            <a:lvl1pPr marL="60325" indent="-60325">
              <a:spcBef>
                <a:spcPts val="0"/>
              </a:spcBef>
              <a:spcAft>
                <a:spcPts val="2400"/>
              </a:spcAft>
              <a:buFont typeface="Trebuchet MS" panose="020B0603020202020204" pitchFamily="34" charset="0"/>
              <a:buChar char=" "/>
              <a:defRPr sz="1400">
                <a:solidFill>
                  <a:schemeClr val="bg1"/>
                </a:solidFill>
                <a:effectLst/>
              </a:defRPr>
            </a:lvl1pPr>
            <a:lvl2pPr marL="109728" indent="-47625">
              <a:buFont typeface="Trebuchet MS" panose="020B0603020202020204" pitchFamily="34" charset="0"/>
              <a:buChar char=" "/>
              <a:defRPr sz="1200">
                <a:effectLst/>
              </a:defRPr>
            </a:lvl2pPr>
            <a:lvl3pPr marL="164592" indent="-45720">
              <a:buFont typeface="Trebuchet MS" panose="020B0603020202020204" pitchFamily="34" charset="0"/>
              <a:buChar char=" "/>
              <a:defRPr sz="1200">
                <a:effectLst/>
              </a:defRPr>
            </a:lvl3pPr>
            <a:lvl4pPr marL="64008" indent="0">
              <a:buFont typeface="Trebuchet MS" panose="020B0603020202020204" pitchFamily="34" charset="0"/>
              <a:buNone/>
              <a:defRPr sz="1200">
                <a:effectLst/>
              </a:defRPr>
            </a:lvl4pPr>
            <a:lvl5pPr marL="109728" indent="-45720">
              <a:buFont typeface="Trebuchet MS" panose="020B0603020202020204" pitchFamily="34" charset="0"/>
              <a:buChar char=" "/>
              <a:defRPr sz="1200">
                <a:effectLst/>
              </a:defRPr>
            </a:lvl5pPr>
            <a:lvl6pPr marL="109728" indent="-45720">
              <a:buFont typeface="Trebuchet MS" panose="020B0603020202020204" pitchFamily="34" charset="0"/>
              <a:buChar char=" "/>
              <a:defRPr sz="1200"/>
            </a:lvl6pPr>
            <a:lvl7pPr marL="109728" indent="-45720">
              <a:buFont typeface="Trebuchet MS" panose="020B0603020202020204" pitchFamily="34" charset="0"/>
              <a:buChar char=" "/>
              <a:defRPr sz="1200"/>
            </a:lvl7pPr>
            <a:lvl8pPr marL="109728" indent="-45720">
              <a:buFont typeface="Trebuchet MS" panose="020B0603020202020204" pitchFamily="34" charset="0"/>
              <a:buChar char=" "/>
              <a:defRPr sz="1200"/>
            </a:lvl8pPr>
            <a:lvl9pPr marL="109728" indent="-45720">
              <a:buFont typeface="Trebuchet MS" panose="020B0603020202020204" pitchFamily="34" charset="0"/>
              <a:buChar char=" "/>
              <a:defRPr sz="1200"/>
            </a:lvl9pPr>
          </a:lstStyle>
          <a:p>
            <a:pPr lvl="0"/>
            <a:r>
              <a:rPr lang="en-US" smtClean="0"/>
              <a:t>Mon Year</a:t>
            </a:r>
          </a:p>
          <a:p>
            <a:pPr lvl="1"/>
            <a:r>
              <a:rPr lang="en-US" smtClean="0"/>
              <a:t>Add event details here</a:t>
            </a:r>
          </a:p>
        </p:txBody>
      </p:sp>
      <p:sp>
        <p:nvSpPr>
          <p:cNvPr id="176" name="Text Placeholder 174"/>
          <p:cNvSpPr>
            <a:spLocks noGrp="1"/>
          </p:cNvSpPr>
          <p:nvPr>
            <p:ph type="body" sz="quarter" idx="28" hasCustomPrompt="1"/>
          </p:nvPr>
        </p:nvSpPr>
        <p:spPr>
          <a:xfrm>
            <a:off x="2794747" y="2973492"/>
            <a:ext cx="1325880" cy="2970730"/>
          </a:xfrm>
          <a:blipFill>
            <a:blip r:embed="rId5"/>
            <a:srcRect/>
            <a:stretch>
              <a:fillRect t="-4" b="-44435"/>
            </a:stretch>
          </a:blipFill>
        </p:spPr>
        <p:txBody>
          <a:bodyPr tIns="228600">
            <a:normAutofit/>
          </a:bodyPr>
          <a:lstStyle>
            <a:lvl1pPr marL="60325" indent="-60325">
              <a:spcBef>
                <a:spcPts val="0"/>
              </a:spcBef>
              <a:spcAft>
                <a:spcPts val="2400"/>
              </a:spcAft>
              <a:buFont typeface="Trebuchet MS" panose="020B0603020202020204" pitchFamily="34" charset="0"/>
              <a:buChar char=" "/>
              <a:defRPr sz="1400">
                <a:solidFill>
                  <a:schemeClr val="bg1"/>
                </a:solidFill>
                <a:effectLst/>
              </a:defRPr>
            </a:lvl1pPr>
            <a:lvl2pPr marL="109728" indent="-47625">
              <a:buFont typeface="Trebuchet MS" panose="020B0603020202020204" pitchFamily="34" charset="0"/>
              <a:buChar char=" "/>
              <a:defRPr sz="1200">
                <a:effectLst/>
              </a:defRPr>
            </a:lvl2pPr>
            <a:lvl3pPr marL="164592" indent="-45720">
              <a:buFont typeface="Trebuchet MS" panose="020B0603020202020204" pitchFamily="34" charset="0"/>
              <a:buChar char=" "/>
              <a:defRPr sz="1200">
                <a:effectLst/>
              </a:defRPr>
            </a:lvl3pPr>
            <a:lvl4pPr marL="64008" indent="0">
              <a:buFont typeface="Trebuchet MS" panose="020B0603020202020204" pitchFamily="34" charset="0"/>
              <a:buNone/>
              <a:defRPr sz="1200">
                <a:effectLst/>
              </a:defRPr>
            </a:lvl4pPr>
            <a:lvl5pPr marL="109728" indent="-45720">
              <a:buFont typeface="Trebuchet MS" panose="020B0603020202020204" pitchFamily="34" charset="0"/>
              <a:buChar char=" "/>
              <a:defRPr sz="1200">
                <a:effectLst/>
              </a:defRPr>
            </a:lvl5pPr>
            <a:lvl6pPr marL="109728" indent="-45720">
              <a:buFont typeface="Trebuchet MS" panose="020B0603020202020204" pitchFamily="34" charset="0"/>
              <a:buChar char=" "/>
              <a:defRPr sz="1200"/>
            </a:lvl6pPr>
            <a:lvl7pPr marL="109728" indent="-45720">
              <a:buFont typeface="Trebuchet MS" panose="020B0603020202020204" pitchFamily="34" charset="0"/>
              <a:buChar char=" "/>
              <a:defRPr sz="1200"/>
            </a:lvl7pPr>
            <a:lvl8pPr marL="109728" indent="-45720">
              <a:buFont typeface="Trebuchet MS" panose="020B0603020202020204" pitchFamily="34" charset="0"/>
              <a:buChar char=" "/>
              <a:defRPr sz="1200"/>
            </a:lvl8pPr>
            <a:lvl9pPr marL="109728" indent="-45720">
              <a:buFont typeface="Trebuchet MS" panose="020B0603020202020204" pitchFamily="34" charset="0"/>
              <a:buChar char=" "/>
              <a:defRPr sz="1200"/>
            </a:lvl9pPr>
          </a:lstStyle>
          <a:p>
            <a:pPr lvl="0"/>
            <a:r>
              <a:rPr lang="en-US" smtClean="0"/>
              <a:t>Mon Year</a:t>
            </a:r>
          </a:p>
          <a:p>
            <a:pPr lvl="1"/>
            <a:r>
              <a:rPr lang="en-US" smtClean="0"/>
              <a:t>Add event details here</a:t>
            </a:r>
          </a:p>
        </p:txBody>
      </p:sp>
      <p:sp>
        <p:nvSpPr>
          <p:cNvPr id="175" name="Text Placeholder 174"/>
          <p:cNvSpPr>
            <a:spLocks noGrp="1"/>
          </p:cNvSpPr>
          <p:nvPr>
            <p:ph type="body" sz="quarter" idx="27" hasCustomPrompt="1"/>
          </p:nvPr>
        </p:nvSpPr>
        <p:spPr>
          <a:xfrm>
            <a:off x="4621886" y="2281258"/>
            <a:ext cx="1325880" cy="3662964"/>
          </a:xfrm>
          <a:blipFill>
            <a:blip r:embed="rId6"/>
            <a:srcRect/>
            <a:stretch>
              <a:fillRect t="-3" b="-17141"/>
            </a:stretch>
          </a:blipFill>
        </p:spPr>
        <p:txBody>
          <a:bodyPr tIns="228600">
            <a:normAutofit/>
          </a:bodyPr>
          <a:lstStyle>
            <a:lvl1pPr marL="60325" indent="-60325">
              <a:spcBef>
                <a:spcPts val="0"/>
              </a:spcBef>
              <a:spcAft>
                <a:spcPts val="2400"/>
              </a:spcAft>
              <a:buFont typeface="Trebuchet MS" panose="020B0603020202020204" pitchFamily="34" charset="0"/>
              <a:buChar char=" "/>
              <a:defRPr sz="1400">
                <a:solidFill>
                  <a:schemeClr val="bg1"/>
                </a:solidFill>
                <a:effectLst/>
              </a:defRPr>
            </a:lvl1pPr>
            <a:lvl2pPr marL="109728" indent="-47625">
              <a:buFont typeface="Trebuchet MS" panose="020B0603020202020204" pitchFamily="34" charset="0"/>
              <a:buChar char=" "/>
              <a:defRPr sz="1200">
                <a:effectLst/>
              </a:defRPr>
            </a:lvl2pPr>
            <a:lvl3pPr marL="164592" indent="-45720">
              <a:buFont typeface="Trebuchet MS" panose="020B0603020202020204" pitchFamily="34" charset="0"/>
              <a:buChar char=" "/>
              <a:defRPr sz="1200">
                <a:effectLst/>
              </a:defRPr>
            </a:lvl3pPr>
            <a:lvl4pPr marL="64008" indent="0">
              <a:buFont typeface="Trebuchet MS" panose="020B0603020202020204" pitchFamily="34" charset="0"/>
              <a:buNone/>
              <a:defRPr sz="1200">
                <a:effectLst/>
              </a:defRPr>
            </a:lvl4pPr>
            <a:lvl5pPr marL="109728" indent="-45720">
              <a:buFont typeface="Trebuchet MS" panose="020B0603020202020204" pitchFamily="34" charset="0"/>
              <a:buChar char=" "/>
              <a:defRPr sz="1200">
                <a:effectLst/>
              </a:defRPr>
            </a:lvl5pPr>
            <a:lvl6pPr marL="109728" indent="-45720">
              <a:buFont typeface="Trebuchet MS" panose="020B0603020202020204" pitchFamily="34" charset="0"/>
              <a:buChar char=" "/>
              <a:defRPr sz="1200"/>
            </a:lvl6pPr>
            <a:lvl7pPr marL="109728" indent="-45720">
              <a:buFont typeface="Trebuchet MS" panose="020B0603020202020204" pitchFamily="34" charset="0"/>
              <a:buChar char=" "/>
              <a:defRPr sz="1200"/>
            </a:lvl7pPr>
            <a:lvl8pPr marL="109728" indent="-45720">
              <a:buFont typeface="Trebuchet MS" panose="020B0603020202020204" pitchFamily="34" charset="0"/>
              <a:buChar char=" "/>
              <a:defRPr sz="1200"/>
            </a:lvl8pPr>
            <a:lvl9pPr marL="109728" indent="-45720">
              <a:buFont typeface="Trebuchet MS" panose="020B0603020202020204" pitchFamily="34" charset="0"/>
              <a:buChar char=" "/>
              <a:defRPr sz="1200"/>
            </a:lvl9pPr>
          </a:lstStyle>
          <a:p>
            <a:pPr lvl="0"/>
            <a:r>
              <a:rPr lang="en-US" smtClean="0"/>
              <a:t>Mon Year</a:t>
            </a:r>
          </a:p>
          <a:p>
            <a:pPr lvl="1"/>
            <a:r>
              <a:rPr lang="en-US" smtClean="0"/>
              <a:t>Add event details here</a:t>
            </a:r>
          </a:p>
        </p:txBody>
      </p:sp>
      <p:sp>
        <p:nvSpPr>
          <p:cNvPr id="178" name="Text Placeholder 174"/>
          <p:cNvSpPr>
            <a:spLocks noGrp="1"/>
          </p:cNvSpPr>
          <p:nvPr>
            <p:ph type="body" sz="quarter" idx="30" hasCustomPrompt="1"/>
          </p:nvPr>
        </p:nvSpPr>
        <p:spPr>
          <a:xfrm>
            <a:off x="6075756" y="3661974"/>
            <a:ext cx="1325880" cy="2282248"/>
          </a:xfrm>
          <a:blipFill>
            <a:blip r:embed="rId4"/>
            <a:srcRect/>
            <a:stretch>
              <a:fillRect t="-1" b="-88011"/>
            </a:stretch>
          </a:blipFill>
        </p:spPr>
        <p:txBody>
          <a:bodyPr tIns="228600">
            <a:normAutofit/>
          </a:bodyPr>
          <a:lstStyle>
            <a:lvl1pPr marL="60325" indent="-60325">
              <a:spcBef>
                <a:spcPts val="0"/>
              </a:spcBef>
              <a:spcAft>
                <a:spcPts val="2400"/>
              </a:spcAft>
              <a:buFont typeface="Trebuchet MS" panose="020B0603020202020204" pitchFamily="34" charset="0"/>
              <a:buChar char=" "/>
              <a:defRPr sz="1400">
                <a:solidFill>
                  <a:schemeClr val="bg1"/>
                </a:solidFill>
                <a:effectLst/>
              </a:defRPr>
            </a:lvl1pPr>
            <a:lvl2pPr marL="109728" indent="-47625">
              <a:buFont typeface="Trebuchet MS" panose="020B0603020202020204" pitchFamily="34" charset="0"/>
              <a:buChar char=" "/>
              <a:defRPr sz="1200">
                <a:effectLst/>
              </a:defRPr>
            </a:lvl2pPr>
            <a:lvl3pPr marL="164592" indent="-45720">
              <a:buFont typeface="Trebuchet MS" panose="020B0603020202020204" pitchFamily="34" charset="0"/>
              <a:buChar char=" "/>
              <a:defRPr sz="1200">
                <a:effectLst/>
              </a:defRPr>
            </a:lvl3pPr>
            <a:lvl4pPr marL="64008" indent="0">
              <a:buFont typeface="Trebuchet MS" panose="020B0603020202020204" pitchFamily="34" charset="0"/>
              <a:buNone/>
              <a:defRPr sz="1200">
                <a:effectLst/>
              </a:defRPr>
            </a:lvl4pPr>
            <a:lvl5pPr marL="109728" indent="-45720">
              <a:buFont typeface="Trebuchet MS" panose="020B0603020202020204" pitchFamily="34" charset="0"/>
              <a:buChar char=" "/>
              <a:defRPr sz="1200">
                <a:effectLst/>
              </a:defRPr>
            </a:lvl5pPr>
            <a:lvl6pPr marL="109728" indent="-45720">
              <a:buFont typeface="Trebuchet MS" panose="020B0603020202020204" pitchFamily="34" charset="0"/>
              <a:buChar char=" "/>
              <a:defRPr sz="1200"/>
            </a:lvl6pPr>
            <a:lvl7pPr marL="109728" indent="-45720">
              <a:buFont typeface="Trebuchet MS" panose="020B0603020202020204" pitchFamily="34" charset="0"/>
              <a:buChar char=" "/>
              <a:defRPr sz="1200"/>
            </a:lvl7pPr>
            <a:lvl8pPr marL="109728" indent="-45720">
              <a:buFont typeface="Trebuchet MS" panose="020B0603020202020204" pitchFamily="34" charset="0"/>
              <a:buChar char=" "/>
              <a:defRPr sz="1200"/>
            </a:lvl8pPr>
            <a:lvl9pPr marL="109728" indent="-45720">
              <a:buFont typeface="Trebuchet MS" panose="020B0603020202020204" pitchFamily="34" charset="0"/>
              <a:buChar char=" "/>
              <a:defRPr sz="1200"/>
            </a:lvl9pPr>
          </a:lstStyle>
          <a:p>
            <a:pPr lvl="0"/>
            <a:r>
              <a:rPr lang="en-US" smtClean="0"/>
              <a:t>Mon Year</a:t>
            </a:r>
          </a:p>
          <a:p>
            <a:pPr lvl="1"/>
            <a:r>
              <a:rPr lang="en-US" smtClean="0"/>
              <a:t>Add event details here</a:t>
            </a:r>
          </a:p>
        </p:txBody>
      </p:sp>
      <p:sp>
        <p:nvSpPr>
          <p:cNvPr id="179" name="Text Placeholder 174"/>
          <p:cNvSpPr>
            <a:spLocks noGrp="1"/>
          </p:cNvSpPr>
          <p:nvPr>
            <p:ph type="body" sz="quarter" idx="31" hasCustomPrompt="1"/>
          </p:nvPr>
        </p:nvSpPr>
        <p:spPr>
          <a:xfrm>
            <a:off x="8036247" y="2969021"/>
            <a:ext cx="1325880" cy="2975201"/>
          </a:xfrm>
          <a:blipFill>
            <a:blip r:embed="rId5"/>
            <a:srcRect/>
            <a:stretch>
              <a:fillRect t="-4" b="-44219"/>
            </a:stretch>
          </a:blipFill>
        </p:spPr>
        <p:txBody>
          <a:bodyPr tIns="228600">
            <a:normAutofit/>
          </a:bodyPr>
          <a:lstStyle>
            <a:lvl1pPr marL="60325" indent="-60325">
              <a:spcBef>
                <a:spcPts val="0"/>
              </a:spcBef>
              <a:spcAft>
                <a:spcPts val="2400"/>
              </a:spcAft>
              <a:buFont typeface="Trebuchet MS" panose="020B0603020202020204" pitchFamily="34" charset="0"/>
              <a:buChar char=" "/>
              <a:defRPr sz="1400">
                <a:solidFill>
                  <a:schemeClr val="bg1"/>
                </a:solidFill>
                <a:effectLst/>
              </a:defRPr>
            </a:lvl1pPr>
            <a:lvl2pPr marL="109728" indent="-47625">
              <a:buFont typeface="Trebuchet MS" panose="020B0603020202020204" pitchFamily="34" charset="0"/>
              <a:buChar char=" "/>
              <a:defRPr sz="1200">
                <a:effectLst/>
              </a:defRPr>
            </a:lvl2pPr>
            <a:lvl3pPr marL="164592" indent="-45720">
              <a:buFont typeface="Trebuchet MS" panose="020B0603020202020204" pitchFamily="34" charset="0"/>
              <a:buChar char=" "/>
              <a:defRPr sz="1200">
                <a:effectLst/>
              </a:defRPr>
            </a:lvl3pPr>
            <a:lvl4pPr marL="64008" indent="0">
              <a:buFont typeface="Trebuchet MS" panose="020B0603020202020204" pitchFamily="34" charset="0"/>
              <a:buNone/>
              <a:defRPr sz="1200">
                <a:effectLst/>
              </a:defRPr>
            </a:lvl4pPr>
            <a:lvl5pPr marL="109728" indent="-45720">
              <a:buFont typeface="Trebuchet MS" panose="020B0603020202020204" pitchFamily="34" charset="0"/>
              <a:buChar char=" "/>
              <a:defRPr sz="1200">
                <a:effectLst/>
              </a:defRPr>
            </a:lvl5pPr>
            <a:lvl6pPr marL="109728" indent="-45720">
              <a:buFont typeface="Trebuchet MS" panose="020B0603020202020204" pitchFamily="34" charset="0"/>
              <a:buChar char=" "/>
              <a:defRPr sz="1200"/>
            </a:lvl6pPr>
            <a:lvl7pPr marL="109728" indent="-45720">
              <a:buFont typeface="Trebuchet MS" panose="020B0603020202020204" pitchFamily="34" charset="0"/>
              <a:buChar char=" "/>
              <a:defRPr sz="1200"/>
            </a:lvl7pPr>
            <a:lvl8pPr marL="109728" indent="-45720">
              <a:buFont typeface="Trebuchet MS" panose="020B0603020202020204" pitchFamily="34" charset="0"/>
              <a:buChar char=" "/>
              <a:defRPr sz="1200"/>
            </a:lvl8pPr>
            <a:lvl9pPr marL="109728" indent="-45720">
              <a:buFont typeface="Trebuchet MS" panose="020B0603020202020204" pitchFamily="34" charset="0"/>
              <a:buChar char=" "/>
              <a:defRPr sz="1200"/>
            </a:lvl9pPr>
          </a:lstStyle>
          <a:p>
            <a:pPr lvl="0"/>
            <a:r>
              <a:rPr lang="en-US" smtClean="0"/>
              <a:t>Mon Year</a:t>
            </a:r>
          </a:p>
          <a:p>
            <a:pPr lvl="1"/>
            <a:r>
              <a:rPr lang="en-US" smtClean="0"/>
              <a:t>Add event details here</a:t>
            </a:r>
          </a:p>
        </p:txBody>
      </p:sp>
      <p:sp>
        <p:nvSpPr>
          <p:cNvPr id="180" name="Text Placeholder 174"/>
          <p:cNvSpPr>
            <a:spLocks noGrp="1"/>
          </p:cNvSpPr>
          <p:nvPr>
            <p:ph type="body" sz="quarter" idx="32" hasCustomPrompt="1"/>
          </p:nvPr>
        </p:nvSpPr>
        <p:spPr>
          <a:xfrm>
            <a:off x="10106277" y="2281258"/>
            <a:ext cx="1325880" cy="3662964"/>
          </a:xfrm>
          <a:blipFill>
            <a:blip r:embed="rId6"/>
            <a:srcRect/>
            <a:stretch>
              <a:fillRect t="-3" b="-17141"/>
            </a:stretch>
          </a:blipFill>
        </p:spPr>
        <p:txBody>
          <a:bodyPr tIns="228600">
            <a:normAutofit/>
          </a:bodyPr>
          <a:lstStyle>
            <a:lvl1pPr marL="60325" indent="-60325">
              <a:spcBef>
                <a:spcPts val="0"/>
              </a:spcBef>
              <a:spcAft>
                <a:spcPts val="2400"/>
              </a:spcAft>
              <a:buFont typeface="Trebuchet MS" panose="020B0603020202020204" pitchFamily="34" charset="0"/>
              <a:buChar char=" "/>
              <a:defRPr sz="1400">
                <a:solidFill>
                  <a:schemeClr val="bg1"/>
                </a:solidFill>
                <a:effectLst/>
              </a:defRPr>
            </a:lvl1pPr>
            <a:lvl2pPr marL="109728" indent="-47625">
              <a:buFont typeface="Trebuchet MS" panose="020B0603020202020204" pitchFamily="34" charset="0"/>
              <a:buChar char=" "/>
              <a:defRPr sz="1200">
                <a:effectLst/>
              </a:defRPr>
            </a:lvl2pPr>
            <a:lvl3pPr marL="164592" indent="-45720">
              <a:buFont typeface="Trebuchet MS" panose="020B0603020202020204" pitchFamily="34" charset="0"/>
              <a:buChar char=" "/>
              <a:defRPr sz="1200">
                <a:effectLst/>
              </a:defRPr>
            </a:lvl3pPr>
            <a:lvl4pPr marL="64008" indent="0">
              <a:buFont typeface="Trebuchet MS" panose="020B0603020202020204" pitchFamily="34" charset="0"/>
              <a:buNone/>
              <a:defRPr sz="1200">
                <a:effectLst/>
              </a:defRPr>
            </a:lvl4pPr>
            <a:lvl5pPr marL="109728" indent="-45720">
              <a:buFont typeface="Trebuchet MS" panose="020B0603020202020204" pitchFamily="34" charset="0"/>
              <a:buChar char=" "/>
              <a:defRPr sz="1200">
                <a:effectLst/>
              </a:defRPr>
            </a:lvl5pPr>
            <a:lvl6pPr marL="109728" indent="-45720">
              <a:buFont typeface="Trebuchet MS" panose="020B0603020202020204" pitchFamily="34" charset="0"/>
              <a:buChar char=" "/>
              <a:defRPr sz="1200"/>
            </a:lvl6pPr>
            <a:lvl7pPr marL="109728" indent="-45720">
              <a:buFont typeface="Trebuchet MS" panose="020B0603020202020204" pitchFamily="34" charset="0"/>
              <a:buChar char=" "/>
              <a:defRPr sz="1200"/>
            </a:lvl7pPr>
            <a:lvl8pPr marL="109728" indent="-45720">
              <a:buFont typeface="Trebuchet MS" panose="020B0603020202020204" pitchFamily="34" charset="0"/>
              <a:buChar char=" "/>
              <a:defRPr sz="1200"/>
            </a:lvl8pPr>
            <a:lvl9pPr marL="109728" indent="-45720">
              <a:buFont typeface="Trebuchet MS" panose="020B0603020202020204" pitchFamily="34" charset="0"/>
              <a:buChar char=" "/>
              <a:defRPr sz="1200"/>
            </a:lvl9pPr>
          </a:lstStyle>
          <a:p>
            <a:pPr lvl="0"/>
            <a:r>
              <a:rPr lang="en-US" smtClean="0"/>
              <a:t>Mon Year</a:t>
            </a:r>
          </a:p>
          <a:p>
            <a:pPr lvl="1"/>
            <a:r>
              <a:rPr lang="en-US" smtClean="0"/>
              <a:t>Add event details here</a:t>
            </a:r>
          </a:p>
        </p:txBody>
      </p:sp>
    </p:spTree>
    <p:extLst>
      <p:ext uri="{BB962C8B-B14F-4D97-AF65-F5344CB8AC3E}">
        <p14:creationId xmlns:p14="http://schemas.microsoft.com/office/powerpoint/2010/main" val="22216771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Line1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4" name="Group 83"/>
          <p:cNvGrpSpPr/>
          <p:nvPr/>
        </p:nvGrpSpPr>
        <p:grpSpPr bwMode="gray">
          <a:xfrm>
            <a:off x="10020630" y="549297"/>
            <a:ext cx="1717225" cy="329976"/>
            <a:chOff x="12700" y="2816225"/>
            <a:chExt cx="10079038" cy="1936750"/>
          </a:xfrm>
          <a:solidFill>
            <a:schemeClr val="bg1"/>
          </a:solidFill>
        </p:grpSpPr>
        <p:sp>
          <p:nvSpPr>
            <p:cNvPr id="85" name="Freeform 1"/>
            <p:cNvSpPr>
              <a:spLocks noChangeArrowheads="1"/>
            </p:cNvSpPr>
            <p:nvPr/>
          </p:nvSpPr>
          <p:spPr bwMode="gray">
            <a:xfrm>
              <a:off x="12700" y="3257550"/>
              <a:ext cx="1096963" cy="1473200"/>
            </a:xfrm>
            <a:custGeom>
              <a:avLst/>
              <a:gdLst>
                <a:gd name="T0" fmla="*/ 1589 w 3049"/>
                <a:gd name="T1" fmla="*/ 0 h 4091"/>
                <a:gd name="T2" fmla="*/ 1996 w 3049"/>
                <a:gd name="T3" fmla="*/ 23 h 4091"/>
                <a:gd name="T4" fmla="*/ 2294 w 3049"/>
                <a:gd name="T5" fmla="*/ 95 h 4091"/>
                <a:gd name="T6" fmla="*/ 2503 w 3049"/>
                <a:gd name="T7" fmla="*/ 212 h 4091"/>
                <a:gd name="T8" fmla="*/ 2693 w 3049"/>
                <a:gd name="T9" fmla="*/ 393 h 4091"/>
                <a:gd name="T10" fmla="*/ 2809 w 3049"/>
                <a:gd name="T11" fmla="*/ 567 h 4091"/>
                <a:gd name="T12" fmla="*/ 2896 w 3049"/>
                <a:gd name="T13" fmla="*/ 821 h 4091"/>
                <a:gd name="T14" fmla="*/ 2917 w 3049"/>
                <a:gd name="T15" fmla="*/ 1061 h 4091"/>
                <a:gd name="T16" fmla="*/ 2910 w 3049"/>
                <a:gd name="T17" fmla="*/ 1228 h 4091"/>
                <a:gd name="T18" fmla="*/ 2860 w 3049"/>
                <a:gd name="T19" fmla="*/ 1424 h 4091"/>
                <a:gd name="T20" fmla="*/ 2736 w 3049"/>
                <a:gd name="T21" fmla="*/ 1641 h 4091"/>
                <a:gd name="T22" fmla="*/ 2518 w 3049"/>
                <a:gd name="T23" fmla="*/ 1838 h 4091"/>
                <a:gd name="T24" fmla="*/ 2178 w 3049"/>
                <a:gd name="T25" fmla="*/ 1976 h 4091"/>
                <a:gd name="T26" fmla="*/ 2395 w 3049"/>
                <a:gd name="T27" fmla="*/ 2026 h 4091"/>
                <a:gd name="T28" fmla="*/ 2649 w 3049"/>
                <a:gd name="T29" fmla="*/ 2157 h 4091"/>
                <a:gd name="T30" fmla="*/ 2816 w 3049"/>
                <a:gd name="T31" fmla="*/ 2303 h 4091"/>
                <a:gd name="T32" fmla="*/ 2976 w 3049"/>
                <a:gd name="T33" fmla="*/ 2564 h 4091"/>
                <a:gd name="T34" fmla="*/ 3041 w 3049"/>
                <a:gd name="T35" fmla="*/ 2826 h 4091"/>
                <a:gd name="T36" fmla="*/ 3048 w 3049"/>
                <a:gd name="T37" fmla="*/ 2970 h 4091"/>
                <a:gd name="T38" fmla="*/ 3005 w 3049"/>
                <a:gd name="T39" fmla="*/ 3313 h 4091"/>
                <a:gd name="T40" fmla="*/ 2860 w 3049"/>
                <a:gd name="T41" fmla="*/ 3624 h 4091"/>
                <a:gd name="T42" fmla="*/ 2722 w 3049"/>
                <a:gd name="T43" fmla="*/ 3791 h 4091"/>
                <a:gd name="T44" fmla="*/ 2366 w 3049"/>
                <a:gd name="T45" fmla="*/ 4003 h 4091"/>
                <a:gd name="T46" fmla="*/ 2017 w 3049"/>
                <a:gd name="T47" fmla="*/ 4083 h 4091"/>
                <a:gd name="T48" fmla="*/ 0 w 3049"/>
                <a:gd name="T49" fmla="*/ 4090 h 4091"/>
                <a:gd name="T50" fmla="*/ 1597 w 3049"/>
                <a:gd name="T51" fmla="*/ 1722 h 4091"/>
                <a:gd name="T52" fmla="*/ 1728 w 3049"/>
                <a:gd name="T53" fmla="*/ 1714 h 4091"/>
                <a:gd name="T54" fmla="*/ 1894 w 3049"/>
                <a:gd name="T55" fmla="*/ 1656 h 4091"/>
                <a:gd name="T56" fmla="*/ 2025 w 3049"/>
                <a:gd name="T57" fmla="*/ 1561 h 4091"/>
                <a:gd name="T58" fmla="*/ 2127 w 3049"/>
                <a:gd name="T59" fmla="*/ 1424 h 4091"/>
                <a:gd name="T60" fmla="*/ 2178 w 3049"/>
                <a:gd name="T61" fmla="*/ 1257 h 4091"/>
                <a:gd name="T62" fmla="*/ 2192 w 3049"/>
                <a:gd name="T63" fmla="*/ 1126 h 4091"/>
                <a:gd name="T64" fmla="*/ 2148 w 3049"/>
                <a:gd name="T65" fmla="*/ 902 h 4091"/>
                <a:gd name="T66" fmla="*/ 2039 w 3049"/>
                <a:gd name="T67" fmla="*/ 741 h 4091"/>
                <a:gd name="T68" fmla="*/ 1894 w 3049"/>
                <a:gd name="T69" fmla="*/ 647 h 4091"/>
                <a:gd name="T70" fmla="*/ 1654 w 3049"/>
                <a:gd name="T71" fmla="*/ 589 h 4091"/>
                <a:gd name="T72" fmla="*/ 697 w 3049"/>
                <a:gd name="T73" fmla="*/ 1722 h 4091"/>
                <a:gd name="T74" fmla="*/ 1654 w 3049"/>
                <a:gd name="T75" fmla="*/ 3480 h 4091"/>
                <a:gd name="T76" fmla="*/ 1851 w 3049"/>
                <a:gd name="T77" fmla="*/ 3457 h 4091"/>
                <a:gd name="T78" fmla="*/ 2025 w 3049"/>
                <a:gd name="T79" fmla="*/ 3392 h 4091"/>
                <a:gd name="T80" fmla="*/ 2163 w 3049"/>
                <a:gd name="T81" fmla="*/ 3283 h 4091"/>
                <a:gd name="T82" fmla="*/ 2250 w 3049"/>
                <a:gd name="T83" fmla="*/ 3138 h 4091"/>
                <a:gd name="T84" fmla="*/ 2300 w 3049"/>
                <a:gd name="T85" fmla="*/ 2956 h 4091"/>
                <a:gd name="T86" fmla="*/ 2300 w 3049"/>
                <a:gd name="T87" fmla="*/ 2826 h 4091"/>
                <a:gd name="T88" fmla="*/ 2258 w 3049"/>
                <a:gd name="T89" fmla="*/ 2659 h 4091"/>
                <a:gd name="T90" fmla="*/ 2170 w 3049"/>
                <a:gd name="T91" fmla="*/ 2513 h 4091"/>
                <a:gd name="T92" fmla="*/ 2032 w 3049"/>
                <a:gd name="T93" fmla="*/ 2405 h 4091"/>
                <a:gd name="T94" fmla="*/ 1865 w 3049"/>
                <a:gd name="T95" fmla="*/ 2331 h 4091"/>
                <a:gd name="T96" fmla="*/ 1654 w 3049"/>
                <a:gd name="T97" fmla="*/ 230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49" h="4091">
                  <a:moveTo>
                    <a:pt x="0" y="0"/>
                  </a:moveTo>
                  <a:lnTo>
                    <a:pt x="1589" y="0"/>
                  </a:lnTo>
                  <a:lnTo>
                    <a:pt x="1589" y="0"/>
                  </a:lnTo>
                  <a:lnTo>
                    <a:pt x="1720" y="0"/>
                  </a:lnTo>
                  <a:lnTo>
                    <a:pt x="1851" y="8"/>
                  </a:lnTo>
                  <a:lnTo>
                    <a:pt x="1996" y="23"/>
                  </a:lnTo>
                  <a:lnTo>
                    <a:pt x="2141" y="44"/>
                  </a:lnTo>
                  <a:lnTo>
                    <a:pt x="2220" y="66"/>
                  </a:lnTo>
                  <a:lnTo>
                    <a:pt x="2294" y="95"/>
                  </a:lnTo>
                  <a:lnTo>
                    <a:pt x="2366" y="125"/>
                  </a:lnTo>
                  <a:lnTo>
                    <a:pt x="2431" y="168"/>
                  </a:lnTo>
                  <a:lnTo>
                    <a:pt x="2503" y="212"/>
                  </a:lnTo>
                  <a:lnTo>
                    <a:pt x="2569" y="262"/>
                  </a:lnTo>
                  <a:lnTo>
                    <a:pt x="2634" y="320"/>
                  </a:lnTo>
                  <a:lnTo>
                    <a:pt x="2693" y="393"/>
                  </a:lnTo>
                  <a:lnTo>
                    <a:pt x="2693" y="393"/>
                  </a:lnTo>
                  <a:lnTo>
                    <a:pt x="2758" y="480"/>
                  </a:lnTo>
                  <a:lnTo>
                    <a:pt x="2809" y="567"/>
                  </a:lnTo>
                  <a:lnTo>
                    <a:pt x="2845" y="654"/>
                  </a:lnTo>
                  <a:lnTo>
                    <a:pt x="2874" y="741"/>
                  </a:lnTo>
                  <a:lnTo>
                    <a:pt x="2896" y="821"/>
                  </a:lnTo>
                  <a:lnTo>
                    <a:pt x="2910" y="908"/>
                  </a:lnTo>
                  <a:lnTo>
                    <a:pt x="2917" y="989"/>
                  </a:lnTo>
                  <a:lnTo>
                    <a:pt x="2917" y="1061"/>
                  </a:lnTo>
                  <a:lnTo>
                    <a:pt x="2917" y="1061"/>
                  </a:lnTo>
                  <a:lnTo>
                    <a:pt x="2917" y="1126"/>
                  </a:lnTo>
                  <a:lnTo>
                    <a:pt x="2910" y="1228"/>
                  </a:lnTo>
                  <a:lnTo>
                    <a:pt x="2896" y="1293"/>
                  </a:lnTo>
                  <a:lnTo>
                    <a:pt x="2881" y="1359"/>
                  </a:lnTo>
                  <a:lnTo>
                    <a:pt x="2860" y="1424"/>
                  </a:lnTo>
                  <a:lnTo>
                    <a:pt x="2824" y="1496"/>
                  </a:lnTo>
                  <a:lnTo>
                    <a:pt x="2787" y="1569"/>
                  </a:lnTo>
                  <a:lnTo>
                    <a:pt x="2736" y="1641"/>
                  </a:lnTo>
                  <a:lnTo>
                    <a:pt x="2678" y="1707"/>
                  </a:lnTo>
                  <a:lnTo>
                    <a:pt x="2606" y="1772"/>
                  </a:lnTo>
                  <a:lnTo>
                    <a:pt x="2518" y="1838"/>
                  </a:lnTo>
                  <a:lnTo>
                    <a:pt x="2424" y="1889"/>
                  </a:lnTo>
                  <a:lnTo>
                    <a:pt x="2308" y="1939"/>
                  </a:lnTo>
                  <a:lnTo>
                    <a:pt x="2178" y="1976"/>
                  </a:lnTo>
                  <a:lnTo>
                    <a:pt x="2178" y="1976"/>
                  </a:lnTo>
                  <a:lnTo>
                    <a:pt x="2315" y="2005"/>
                  </a:lnTo>
                  <a:lnTo>
                    <a:pt x="2395" y="2026"/>
                  </a:lnTo>
                  <a:lnTo>
                    <a:pt x="2482" y="2063"/>
                  </a:lnTo>
                  <a:lnTo>
                    <a:pt x="2562" y="2099"/>
                  </a:lnTo>
                  <a:lnTo>
                    <a:pt x="2649" y="2157"/>
                  </a:lnTo>
                  <a:lnTo>
                    <a:pt x="2736" y="2223"/>
                  </a:lnTo>
                  <a:lnTo>
                    <a:pt x="2816" y="2303"/>
                  </a:lnTo>
                  <a:lnTo>
                    <a:pt x="2816" y="2303"/>
                  </a:lnTo>
                  <a:lnTo>
                    <a:pt x="2881" y="2390"/>
                  </a:lnTo>
                  <a:lnTo>
                    <a:pt x="2932" y="2477"/>
                  </a:lnTo>
                  <a:lnTo>
                    <a:pt x="2976" y="2564"/>
                  </a:lnTo>
                  <a:lnTo>
                    <a:pt x="3005" y="2659"/>
                  </a:lnTo>
                  <a:lnTo>
                    <a:pt x="3027" y="2739"/>
                  </a:lnTo>
                  <a:lnTo>
                    <a:pt x="3041" y="2826"/>
                  </a:lnTo>
                  <a:lnTo>
                    <a:pt x="3048" y="2898"/>
                  </a:lnTo>
                  <a:lnTo>
                    <a:pt x="3048" y="2970"/>
                  </a:lnTo>
                  <a:lnTo>
                    <a:pt x="3048" y="2970"/>
                  </a:lnTo>
                  <a:lnTo>
                    <a:pt x="3041" y="3087"/>
                  </a:lnTo>
                  <a:lnTo>
                    <a:pt x="3027" y="3196"/>
                  </a:lnTo>
                  <a:lnTo>
                    <a:pt x="3005" y="3313"/>
                  </a:lnTo>
                  <a:lnTo>
                    <a:pt x="2961" y="3421"/>
                  </a:lnTo>
                  <a:lnTo>
                    <a:pt x="2917" y="3531"/>
                  </a:lnTo>
                  <a:lnTo>
                    <a:pt x="2860" y="3624"/>
                  </a:lnTo>
                  <a:lnTo>
                    <a:pt x="2794" y="3712"/>
                  </a:lnTo>
                  <a:lnTo>
                    <a:pt x="2722" y="3791"/>
                  </a:lnTo>
                  <a:lnTo>
                    <a:pt x="2722" y="3791"/>
                  </a:lnTo>
                  <a:lnTo>
                    <a:pt x="2598" y="3879"/>
                  </a:lnTo>
                  <a:lnTo>
                    <a:pt x="2482" y="3944"/>
                  </a:lnTo>
                  <a:lnTo>
                    <a:pt x="2366" y="4003"/>
                  </a:lnTo>
                  <a:lnTo>
                    <a:pt x="2250" y="4039"/>
                  </a:lnTo>
                  <a:lnTo>
                    <a:pt x="2134" y="4068"/>
                  </a:lnTo>
                  <a:lnTo>
                    <a:pt x="2017" y="4083"/>
                  </a:lnTo>
                  <a:lnTo>
                    <a:pt x="1901" y="4090"/>
                  </a:lnTo>
                  <a:lnTo>
                    <a:pt x="1785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697" y="1722"/>
                  </a:moveTo>
                  <a:lnTo>
                    <a:pt x="1597" y="1722"/>
                  </a:lnTo>
                  <a:lnTo>
                    <a:pt x="1597" y="1722"/>
                  </a:lnTo>
                  <a:lnTo>
                    <a:pt x="1662" y="1722"/>
                  </a:lnTo>
                  <a:lnTo>
                    <a:pt x="1728" y="1714"/>
                  </a:lnTo>
                  <a:lnTo>
                    <a:pt x="1785" y="1700"/>
                  </a:lnTo>
                  <a:lnTo>
                    <a:pt x="1836" y="1678"/>
                  </a:lnTo>
                  <a:lnTo>
                    <a:pt x="1894" y="1656"/>
                  </a:lnTo>
                  <a:lnTo>
                    <a:pt x="1937" y="1627"/>
                  </a:lnTo>
                  <a:lnTo>
                    <a:pt x="1988" y="1598"/>
                  </a:lnTo>
                  <a:lnTo>
                    <a:pt x="2025" y="1561"/>
                  </a:lnTo>
                  <a:lnTo>
                    <a:pt x="2061" y="1518"/>
                  </a:lnTo>
                  <a:lnTo>
                    <a:pt x="2097" y="1474"/>
                  </a:lnTo>
                  <a:lnTo>
                    <a:pt x="2127" y="1424"/>
                  </a:lnTo>
                  <a:lnTo>
                    <a:pt x="2148" y="1374"/>
                  </a:lnTo>
                  <a:lnTo>
                    <a:pt x="2170" y="1316"/>
                  </a:lnTo>
                  <a:lnTo>
                    <a:pt x="2178" y="1257"/>
                  </a:lnTo>
                  <a:lnTo>
                    <a:pt x="2192" y="1192"/>
                  </a:lnTo>
                  <a:lnTo>
                    <a:pt x="2192" y="1126"/>
                  </a:lnTo>
                  <a:lnTo>
                    <a:pt x="2192" y="1126"/>
                  </a:lnTo>
                  <a:lnTo>
                    <a:pt x="2184" y="1039"/>
                  </a:lnTo>
                  <a:lnTo>
                    <a:pt x="2170" y="967"/>
                  </a:lnTo>
                  <a:lnTo>
                    <a:pt x="2148" y="902"/>
                  </a:lnTo>
                  <a:lnTo>
                    <a:pt x="2119" y="843"/>
                  </a:lnTo>
                  <a:lnTo>
                    <a:pt x="2083" y="792"/>
                  </a:lnTo>
                  <a:lnTo>
                    <a:pt x="2039" y="741"/>
                  </a:lnTo>
                  <a:lnTo>
                    <a:pt x="1996" y="705"/>
                  </a:lnTo>
                  <a:lnTo>
                    <a:pt x="1945" y="676"/>
                  </a:lnTo>
                  <a:lnTo>
                    <a:pt x="1894" y="647"/>
                  </a:lnTo>
                  <a:lnTo>
                    <a:pt x="1844" y="625"/>
                  </a:lnTo>
                  <a:lnTo>
                    <a:pt x="1742" y="597"/>
                  </a:lnTo>
                  <a:lnTo>
                    <a:pt x="1654" y="589"/>
                  </a:lnTo>
                  <a:lnTo>
                    <a:pt x="1575" y="582"/>
                  </a:lnTo>
                  <a:lnTo>
                    <a:pt x="697" y="582"/>
                  </a:lnTo>
                  <a:lnTo>
                    <a:pt x="697" y="1722"/>
                  </a:lnTo>
                  <a:close/>
                  <a:moveTo>
                    <a:pt x="697" y="3480"/>
                  </a:moveTo>
                  <a:lnTo>
                    <a:pt x="1654" y="3480"/>
                  </a:lnTo>
                  <a:lnTo>
                    <a:pt x="1654" y="3480"/>
                  </a:lnTo>
                  <a:lnTo>
                    <a:pt x="1720" y="3472"/>
                  </a:lnTo>
                  <a:lnTo>
                    <a:pt x="1785" y="3465"/>
                  </a:lnTo>
                  <a:lnTo>
                    <a:pt x="1851" y="3457"/>
                  </a:lnTo>
                  <a:lnTo>
                    <a:pt x="1916" y="3436"/>
                  </a:lnTo>
                  <a:lnTo>
                    <a:pt x="1974" y="3414"/>
                  </a:lnTo>
                  <a:lnTo>
                    <a:pt x="2025" y="3392"/>
                  </a:lnTo>
                  <a:lnTo>
                    <a:pt x="2076" y="3363"/>
                  </a:lnTo>
                  <a:lnTo>
                    <a:pt x="2119" y="3327"/>
                  </a:lnTo>
                  <a:lnTo>
                    <a:pt x="2163" y="3283"/>
                  </a:lnTo>
                  <a:lnTo>
                    <a:pt x="2199" y="3239"/>
                  </a:lnTo>
                  <a:lnTo>
                    <a:pt x="2228" y="3196"/>
                  </a:lnTo>
                  <a:lnTo>
                    <a:pt x="2250" y="3138"/>
                  </a:lnTo>
                  <a:lnTo>
                    <a:pt x="2271" y="3080"/>
                  </a:lnTo>
                  <a:lnTo>
                    <a:pt x="2286" y="3021"/>
                  </a:lnTo>
                  <a:lnTo>
                    <a:pt x="2300" y="2956"/>
                  </a:lnTo>
                  <a:lnTo>
                    <a:pt x="2300" y="2891"/>
                  </a:lnTo>
                  <a:lnTo>
                    <a:pt x="2300" y="2891"/>
                  </a:lnTo>
                  <a:lnTo>
                    <a:pt x="2300" y="2826"/>
                  </a:lnTo>
                  <a:lnTo>
                    <a:pt x="2294" y="2767"/>
                  </a:lnTo>
                  <a:lnTo>
                    <a:pt x="2279" y="2710"/>
                  </a:lnTo>
                  <a:lnTo>
                    <a:pt x="2258" y="2659"/>
                  </a:lnTo>
                  <a:lnTo>
                    <a:pt x="2235" y="2608"/>
                  </a:lnTo>
                  <a:lnTo>
                    <a:pt x="2199" y="2557"/>
                  </a:lnTo>
                  <a:lnTo>
                    <a:pt x="2170" y="2513"/>
                  </a:lnTo>
                  <a:lnTo>
                    <a:pt x="2127" y="2470"/>
                  </a:lnTo>
                  <a:lnTo>
                    <a:pt x="2083" y="2433"/>
                  </a:lnTo>
                  <a:lnTo>
                    <a:pt x="2032" y="2405"/>
                  </a:lnTo>
                  <a:lnTo>
                    <a:pt x="1981" y="2375"/>
                  </a:lnTo>
                  <a:lnTo>
                    <a:pt x="1923" y="2346"/>
                  </a:lnTo>
                  <a:lnTo>
                    <a:pt x="1865" y="2331"/>
                  </a:lnTo>
                  <a:lnTo>
                    <a:pt x="1793" y="2317"/>
                  </a:lnTo>
                  <a:lnTo>
                    <a:pt x="1728" y="2310"/>
                  </a:lnTo>
                  <a:lnTo>
                    <a:pt x="1654" y="2303"/>
                  </a:lnTo>
                  <a:lnTo>
                    <a:pt x="697" y="2303"/>
                  </a:lnTo>
                  <a:lnTo>
                    <a:pt x="697" y="348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6" name="Freeform 2"/>
            <p:cNvSpPr>
              <a:spLocks noChangeArrowheads="1"/>
            </p:cNvSpPr>
            <p:nvPr/>
          </p:nvSpPr>
          <p:spPr bwMode="gray">
            <a:xfrm>
              <a:off x="1227138" y="3257550"/>
              <a:ext cx="1154112" cy="1473200"/>
            </a:xfrm>
            <a:custGeom>
              <a:avLst/>
              <a:gdLst>
                <a:gd name="T0" fmla="*/ 1771 w 3208"/>
                <a:gd name="T1" fmla="*/ 2411 h 4091"/>
                <a:gd name="T2" fmla="*/ 733 w 3208"/>
                <a:gd name="T3" fmla="*/ 4090 h 4091"/>
                <a:gd name="T4" fmla="*/ 0 w 3208"/>
                <a:gd name="T5" fmla="*/ 0 h 4091"/>
                <a:gd name="T6" fmla="*/ 1771 w 3208"/>
                <a:gd name="T7" fmla="*/ 0 h 4091"/>
                <a:gd name="T8" fmla="*/ 2119 w 3208"/>
                <a:gd name="T9" fmla="*/ 15 h 4091"/>
                <a:gd name="T10" fmla="*/ 2402 w 3208"/>
                <a:gd name="T11" fmla="*/ 74 h 4091"/>
                <a:gd name="T12" fmla="*/ 2634 w 3208"/>
                <a:gd name="T13" fmla="*/ 175 h 4091"/>
                <a:gd name="T14" fmla="*/ 2837 w 3208"/>
                <a:gd name="T15" fmla="*/ 320 h 4091"/>
                <a:gd name="T16" fmla="*/ 2910 w 3208"/>
                <a:gd name="T17" fmla="*/ 393 h 4091"/>
                <a:gd name="T18" fmla="*/ 3048 w 3208"/>
                <a:gd name="T19" fmla="*/ 567 h 4091"/>
                <a:gd name="T20" fmla="*/ 3142 w 3208"/>
                <a:gd name="T21" fmla="*/ 785 h 4091"/>
                <a:gd name="T22" fmla="*/ 3200 w 3208"/>
                <a:gd name="T23" fmla="*/ 1054 h 4091"/>
                <a:gd name="T24" fmla="*/ 3207 w 3208"/>
                <a:gd name="T25" fmla="*/ 1200 h 4091"/>
                <a:gd name="T26" fmla="*/ 3186 w 3208"/>
                <a:gd name="T27" fmla="*/ 1461 h 4091"/>
                <a:gd name="T28" fmla="*/ 3120 w 3208"/>
                <a:gd name="T29" fmla="*/ 1678 h 4091"/>
                <a:gd name="T30" fmla="*/ 3026 w 3208"/>
                <a:gd name="T31" fmla="*/ 1859 h 4091"/>
                <a:gd name="T32" fmla="*/ 2917 w 3208"/>
                <a:gd name="T33" fmla="*/ 1997 h 4091"/>
                <a:gd name="T34" fmla="*/ 2794 w 3208"/>
                <a:gd name="T35" fmla="*/ 2107 h 4091"/>
                <a:gd name="T36" fmla="*/ 2670 w 3208"/>
                <a:gd name="T37" fmla="*/ 2187 h 4091"/>
                <a:gd name="T38" fmla="*/ 2467 w 3208"/>
                <a:gd name="T39" fmla="*/ 2288 h 4091"/>
                <a:gd name="T40" fmla="*/ 2409 w 3208"/>
                <a:gd name="T41" fmla="*/ 4090 h 4091"/>
                <a:gd name="T42" fmla="*/ 1654 w 3208"/>
                <a:gd name="T43" fmla="*/ 1823 h 4091"/>
                <a:gd name="T44" fmla="*/ 1792 w 3208"/>
                <a:gd name="T45" fmla="*/ 1816 h 4091"/>
                <a:gd name="T46" fmla="*/ 1996 w 3208"/>
                <a:gd name="T47" fmla="*/ 1779 h 4091"/>
                <a:gd name="T48" fmla="*/ 2126 w 3208"/>
                <a:gd name="T49" fmla="*/ 1728 h 4091"/>
                <a:gd name="T50" fmla="*/ 2235 w 3208"/>
                <a:gd name="T51" fmla="*/ 1656 h 4091"/>
                <a:gd name="T52" fmla="*/ 2330 w 3208"/>
                <a:gd name="T53" fmla="*/ 1561 h 4091"/>
                <a:gd name="T54" fmla="*/ 2395 w 3208"/>
                <a:gd name="T55" fmla="*/ 1439 h 4091"/>
                <a:gd name="T56" fmla="*/ 2438 w 3208"/>
                <a:gd name="T57" fmla="*/ 1279 h 4091"/>
                <a:gd name="T58" fmla="*/ 2438 w 3208"/>
                <a:gd name="T59" fmla="*/ 1192 h 4091"/>
                <a:gd name="T60" fmla="*/ 2431 w 3208"/>
                <a:gd name="T61" fmla="*/ 1076 h 4091"/>
                <a:gd name="T62" fmla="*/ 2402 w 3208"/>
                <a:gd name="T63" fmla="*/ 967 h 4091"/>
                <a:gd name="T64" fmla="*/ 2351 w 3208"/>
                <a:gd name="T65" fmla="*/ 865 h 4091"/>
                <a:gd name="T66" fmla="*/ 2271 w 3208"/>
                <a:gd name="T67" fmla="*/ 771 h 4091"/>
                <a:gd name="T68" fmla="*/ 2177 w 3208"/>
                <a:gd name="T69" fmla="*/ 698 h 4091"/>
                <a:gd name="T70" fmla="*/ 2047 w 3208"/>
                <a:gd name="T71" fmla="*/ 640 h 4091"/>
                <a:gd name="T72" fmla="*/ 1894 w 3208"/>
                <a:gd name="T73" fmla="*/ 603 h 4091"/>
                <a:gd name="T74" fmla="*/ 1720 w 3208"/>
                <a:gd name="T75" fmla="*/ 589 h 4091"/>
                <a:gd name="T76" fmla="*/ 733 w 3208"/>
                <a:gd name="T77" fmla="*/ 182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08" h="4091">
                  <a:moveTo>
                    <a:pt x="2409" y="4090"/>
                  </a:moveTo>
                  <a:lnTo>
                    <a:pt x="1771" y="2411"/>
                  </a:lnTo>
                  <a:lnTo>
                    <a:pt x="733" y="2411"/>
                  </a:lnTo>
                  <a:lnTo>
                    <a:pt x="733" y="4090"/>
                  </a:lnTo>
                  <a:lnTo>
                    <a:pt x="0" y="4090"/>
                  </a:lnTo>
                  <a:lnTo>
                    <a:pt x="0" y="0"/>
                  </a:lnTo>
                  <a:lnTo>
                    <a:pt x="1771" y="0"/>
                  </a:lnTo>
                  <a:lnTo>
                    <a:pt x="1771" y="0"/>
                  </a:lnTo>
                  <a:lnTo>
                    <a:pt x="1952" y="0"/>
                  </a:lnTo>
                  <a:lnTo>
                    <a:pt x="2119" y="15"/>
                  </a:lnTo>
                  <a:lnTo>
                    <a:pt x="2264" y="44"/>
                  </a:lnTo>
                  <a:lnTo>
                    <a:pt x="2402" y="74"/>
                  </a:lnTo>
                  <a:lnTo>
                    <a:pt x="2525" y="117"/>
                  </a:lnTo>
                  <a:lnTo>
                    <a:pt x="2634" y="175"/>
                  </a:lnTo>
                  <a:lnTo>
                    <a:pt x="2743" y="240"/>
                  </a:lnTo>
                  <a:lnTo>
                    <a:pt x="2837" y="320"/>
                  </a:lnTo>
                  <a:lnTo>
                    <a:pt x="2837" y="320"/>
                  </a:lnTo>
                  <a:lnTo>
                    <a:pt x="2910" y="393"/>
                  </a:lnTo>
                  <a:lnTo>
                    <a:pt x="2983" y="480"/>
                  </a:lnTo>
                  <a:lnTo>
                    <a:pt x="3048" y="567"/>
                  </a:lnTo>
                  <a:lnTo>
                    <a:pt x="3099" y="676"/>
                  </a:lnTo>
                  <a:lnTo>
                    <a:pt x="3142" y="785"/>
                  </a:lnTo>
                  <a:lnTo>
                    <a:pt x="3179" y="916"/>
                  </a:lnTo>
                  <a:lnTo>
                    <a:pt x="3200" y="1054"/>
                  </a:lnTo>
                  <a:lnTo>
                    <a:pt x="3207" y="1200"/>
                  </a:lnTo>
                  <a:lnTo>
                    <a:pt x="3207" y="1200"/>
                  </a:lnTo>
                  <a:lnTo>
                    <a:pt x="3200" y="1337"/>
                  </a:lnTo>
                  <a:lnTo>
                    <a:pt x="3186" y="1461"/>
                  </a:lnTo>
                  <a:lnTo>
                    <a:pt x="3157" y="1576"/>
                  </a:lnTo>
                  <a:lnTo>
                    <a:pt x="3120" y="1678"/>
                  </a:lnTo>
                  <a:lnTo>
                    <a:pt x="3077" y="1772"/>
                  </a:lnTo>
                  <a:lnTo>
                    <a:pt x="3026" y="1859"/>
                  </a:lnTo>
                  <a:lnTo>
                    <a:pt x="2975" y="1932"/>
                  </a:lnTo>
                  <a:lnTo>
                    <a:pt x="2917" y="1997"/>
                  </a:lnTo>
                  <a:lnTo>
                    <a:pt x="2859" y="2056"/>
                  </a:lnTo>
                  <a:lnTo>
                    <a:pt x="2794" y="2107"/>
                  </a:lnTo>
                  <a:lnTo>
                    <a:pt x="2736" y="2150"/>
                  </a:lnTo>
                  <a:lnTo>
                    <a:pt x="2670" y="2187"/>
                  </a:lnTo>
                  <a:lnTo>
                    <a:pt x="2562" y="2244"/>
                  </a:lnTo>
                  <a:lnTo>
                    <a:pt x="2467" y="2288"/>
                  </a:lnTo>
                  <a:lnTo>
                    <a:pt x="3186" y="4090"/>
                  </a:lnTo>
                  <a:lnTo>
                    <a:pt x="2409" y="4090"/>
                  </a:lnTo>
                  <a:close/>
                  <a:moveTo>
                    <a:pt x="733" y="1823"/>
                  </a:moveTo>
                  <a:lnTo>
                    <a:pt x="1654" y="1823"/>
                  </a:lnTo>
                  <a:lnTo>
                    <a:pt x="1654" y="1823"/>
                  </a:lnTo>
                  <a:lnTo>
                    <a:pt x="1792" y="1816"/>
                  </a:lnTo>
                  <a:lnTo>
                    <a:pt x="1931" y="1794"/>
                  </a:lnTo>
                  <a:lnTo>
                    <a:pt x="1996" y="1779"/>
                  </a:lnTo>
                  <a:lnTo>
                    <a:pt x="2061" y="1758"/>
                  </a:lnTo>
                  <a:lnTo>
                    <a:pt x="2126" y="1728"/>
                  </a:lnTo>
                  <a:lnTo>
                    <a:pt x="2184" y="1692"/>
                  </a:lnTo>
                  <a:lnTo>
                    <a:pt x="2235" y="1656"/>
                  </a:lnTo>
                  <a:lnTo>
                    <a:pt x="2286" y="1612"/>
                  </a:lnTo>
                  <a:lnTo>
                    <a:pt x="2330" y="1561"/>
                  </a:lnTo>
                  <a:lnTo>
                    <a:pt x="2366" y="1504"/>
                  </a:lnTo>
                  <a:lnTo>
                    <a:pt x="2395" y="1439"/>
                  </a:lnTo>
                  <a:lnTo>
                    <a:pt x="2424" y="1359"/>
                  </a:lnTo>
                  <a:lnTo>
                    <a:pt x="2438" y="1279"/>
                  </a:lnTo>
                  <a:lnTo>
                    <a:pt x="2438" y="1192"/>
                  </a:lnTo>
                  <a:lnTo>
                    <a:pt x="2438" y="1192"/>
                  </a:lnTo>
                  <a:lnTo>
                    <a:pt x="2438" y="1134"/>
                  </a:lnTo>
                  <a:lnTo>
                    <a:pt x="2431" y="1076"/>
                  </a:lnTo>
                  <a:lnTo>
                    <a:pt x="2417" y="1018"/>
                  </a:lnTo>
                  <a:lnTo>
                    <a:pt x="2402" y="967"/>
                  </a:lnTo>
                  <a:lnTo>
                    <a:pt x="2381" y="916"/>
                  </a:lnTo>
                  <a:lnTo>
                    <a:pt x="2351" y="865"/>
                  </a:lnTo>
                  <a:lnTo>
                    <a:pt x="2315" y="815"/>
                  </a:lnTo>
                  <a:lnTo>
                    <a:pt x="2271" y="771"/>
                  </a:lnTo>
                  <a:lnTo>
                    <a:pt x="2228" y="734"/>
                  </a:lnTo>
                  <a:lnTo>
                    <a:pt x="2177" y="698"/>
                  </a:lnTo>
                  <a:lnTo>
                    <a:pt x="2112" y="669"/>
                  </a:lnTo>
                  <a:lnTo>
                    <a:pt x="2047" y="640"/>
                  </a:lnTo>
                  <a:lnTo>
                    <a:pt x="1974" y="618"/>
                  </a:lnTo>
                  <a:lnTo>
                    <a:pt x="1894" y="603"/>
                  </a:lnTo>
                  <a:lnTo>
                    <a:pt x="1807" y="589"/>
                  </a:lnTo>
                  <a:lnTo>
                    <a:pt x="1720" y="589"/>
                  </a:lnTo>
                  <a:lnTo>
                    <a:pt x="733" y="589"/>
                  </a:lnTo>
                  <a:lnTo>
                    <a:pt x="733" y="182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7" name="Freeform 3"/>
            <p:cNvSpPr>
              <a:spLocks noChangeArrowheads="1"/>
            </p:cNvSpPr>
            <p:nvPr/>
          </p:nvSpPr>
          <p:spPr bwMode="gray">
            <a:xfrm>
              <a:off x="2436813" y="3233738"/>
              <a:ext cx="1250950" cy="1519237"/>
            </a:xfrm>
            <a:custGeom>
              <a:avLst/>
              <a:gdLst>
                <a:gd name="T0" fmla="*/ 1488 w 3477"/>
                <a:gd name="T1" fmla="*/ 4205 h 4221"/>
                <a:gd name="T2" fmla="*/ 1082 w 3477"/>
                <a:gd name="T3" fmla="*/ 4097 h 4221"/>
                <a:gd name="T4" fmla="*/ 755 w 3477"/>
                <a:gd name="T5" fmla="*/ 3907 h 4221"/>
                <a:gd name="T6" fmla="*/ 487 w 3477"/>
                <a:gd name="T7" fmla="*/ 3653 h 4221"/>
                <a:gd name="T8" fmla="*/ 284 w 3477"/>
                <a:gd name="T9" fmla="*/ 3341 h 4221"/>
                <a:gd name="T10" fmla="*/ 51 w 3477"/>
                <a:gd name="T11" fmla="*/ 2637 h 4221"/>
                <a:gd name="T12" fmla="*/ 0 w 3477"/>
                <a:gd name="T13" fmla="*/ 2091 h 4221"/>
                <a:gd name="T14" fmla="*/ 117 w 3477"/>
                <a:gd name="T15" fmla="*/ 1301 h 4221"/>
                <a:gd name="T16" fmla="*/ 400 w 3477"/>
                <a:gd name="T17" fmla="*/ 705 h 4221"/>
                <a:gd name="T18" fmla="*/ 632 w 3477"/>
                <a:gd name="T19" fmla="*/ 436 h 4221"/>
                <a:gd name="T20" fmla="*/ 922 w 3477"/>
                <a:gd name="T21" fmla="*/ 218 h 4221"/>
                <a:gd name="T22" fmla="*/ 1263 w 3477"/>
                <a:gd name="T23" fmla="*/ 73 h 4221"/>
                <a:gd name="T24" fmla="*/ 1648 w 3477"/>
                <a:gd name="T25" fmla="*/ 8 h 4221"/>
                <a:gd name="T26" fmla="*/ 1959 w 3477"/>
                <a:gd name="T27" fmla="*/ 15 h 4221"/>
                <a:gd name="T28" fmla="*/ 2337 w 3477"/>
                <a:gd name="T29" fmla="*/ 102 h 4221"/>
                <a:gd name="T30" fmla="*/ 2664 w 3477"/>
                <a:gd name="T31" fmla="*/ 269 h 4221"/>
                <a:gd name="T32" fmla="*/ 2932 w 3477"/>
                <a:gd name="T33" fmla="*/ 501 h 4221"/>
                <a:gd name="T34" fmla="*/ 3142 w 3477"/>
                <a:gd name="T35" fmla="*/ 792 h 4221"/>
                <a:gd name="T36" fmla="*/ 3411 w 3477"/>
                <a:gd name="T37" fmla="*/ 1504 h 4221"/>
                <a:gd name="T38" fmla="*/ 3476 w 3477"/>
                <a:gd name="T39" fmla="*/ 2106 h 4221"/>
                <a:gd name="T40" fmla="*/ 3353 w 3477"/>
                <a:gd name="T41" fmla="*/ 2963 h 4221"/>
                <a:gd name="T42" fmla="*/ 3157 w 3477"/>
                <a:gd name="T43" fmla="*/ 3406 h 4221"/>
                <a:gd name="T44" fmla="*/ 2939 w 3477"/>
                <a:gd name="T45" fmla="*/ 3697 h 4221"/>
                <a:gd name="T46" fmla="*/ 2678 w 3477"/>
                <a:gd name="T47" fmla="*/ 3930 h 4221"/>
                <a:gd name="T48" fmla="*/ 2366 w 3477"/>
                <a:gd name="T49" fmla="*/ 4097 h 4221"/>
                <a:gd name="T50" fmla="*/ 2010 w 3477"/>
                <a:gd name="T51" fmla="*/ 4191 h 4221"/>
                <a:gd name="T52" fmla="*/ 2475 w 3477"/>
                <a:gd name="T53" fmla="*/ 1047 h 4221"/>
                <a:gd name="T54" fmla="*/ 2344 w 3477"/>
                <a:gd name="T55" fmla="*/ 850 h 4221"/>
                <a:gd name="T56" fmla="*/ 2141 w 3477"/>
                <a:gd name="T57" fmla="*/ 690 h 4221"/>
                <a:gd name="T58" fmla="*/ 1807 w 3477"/>
                <a:gd name="T59" fmla="*/ 596 h 4221"/>
                <a:gd name="T60" fmla="*/ 1604 w 3477"/>
                <a:gd name="T61" fmla="*/ 603 h 4221"/>
                <a:gd name="T62" fmla="*/ 1365 w 3477"/>
                <a:gd name="T63" fmla="*/ 676 h 4221"/>
                <a:gd name="T64" fmla="*/ 1103 w 3477"/>
                <a:gd name="T65" fmla="*/ 886 h 4221"/>
                <a:gd name="T66" fmla="*/ 893 w 3477"/>
                <a:gd name="T67" fmla="*/ 1315 h 4221"/>
                <a:gd name="T68" fmla="*/ 806 w 3477"/>
                <a:gd name="T69" fmla="*/ 1844 h 4221"/>
                <a:gd name="T70" fmla="*/ 799 w 3477"/>
                <a:gd name="T71" fmla="*/ 2324 h 4221"/>
                <a:gd name="T72" fmla="*/ 864 w 3477"/>
                <a:gd name="T73" fmla="*/ 2804 h 4221"/>
                <a:gd name="T74" fmla="*/ 1059 w 3477"/>
                <a:gd name="T75" fmla="*/ 3276 h 4221"/>
                <a:gd name="T76" fmla="*/ 1270 w 3477"/>
                <a:gd name="T77" fmla="*/ 3494 h 4221"/>
                <a:gd name="T78" fmla="*/ 1509 w 3477"/>
                <a:gd name="T79" fmla="*/ 3596 h 4221"/>
                <a:gd name="T80" fmla="*/ 1727 w 3477"/>
                <a:gd name="T81" fmla="*/ 3624 h 4221"/>
                <a:gd name="T82" fmla="*/ 1982 w 3477"/>
                <a:gd name="T83" fmla="*/ 3581 h 4221"/>
                <a:gd name="T84" fmla="*/ 2293 w 3477"/>
                <a:gd name="T85" fmla="*/ 3406 h 4221"/>
                <a:gd name="T86" fmla="*/ 2497 w 3477"/>
                <a:gd name="T87" fmla="*/ 3152 h 4221"/>
                <a:gd name="T88" fmla="*/ 2620 w 3477"/>
                <a:gd name="T89" fmla="*/ 2767 h 4221"/>
                <a:gd name="T90" fmla="*/ 2678 w 3477"/>
                <a:gd name="T91" fmla="*/ 2099 h 4221"/>
                <a:gd name="T92" fmla="*/ 2649 w 3477"/>
                <a:gd name="T93" fmla="*/ 1656 h 4221"/>
                <a:gd name="T94" fmla="*/ 2511 w 3477"/>
                <a:gd name="T95" fmla="*/ 1119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77" h="4221">
                  <a:moveTo>
                    <a:pt x="1720" y="4220"/>
                  </a:moveTo>
                  <a:lnTo>
                    <a:pt x="1720" y="4220"/>
                  </a:lnTo>
                  <a:lnTo>
                    <a:pt x="1604" y="4213"/>
                  </a:lnTo>
                  <a:lnTo>
                    <a:pt x="1488" y="4205"/>
                  </a:lnTo>
                  <a:lnTo>
                    <a:pt x="1379" y="4184"/>
                  </a:lnTo>
                  <a:lnTo>
                    <a:pt x="1277" y="4162"/>
                  </a:lnTo>
                  <a:lnTo>
                    <a:pt x="1176" y="4133"/>
                  </a:lnTo>
                  <a:lnTo>
                    <a:pt x="1082" y="4097"/>
                  </a:lnTo>
                  <a:lnTo>
                    <a:pt x="994" y="4060"/>
                  </a:lnTo>
                  <a:lnTo>
                    <a:pt x="907" y="4017"/>
                  </a:lnTo>
                  <a:lnTo>
                    <a:pt x="827" y="3966"/>
                  </a:lnTo>
                  <a:lnTo>
                    <a:pt x="755" y="3907"/>
                  </a:lnTo>
                  <a:lnTo>
                    <a:pt x="683" y="3850"/>
                  </a:lnTo>
                  <a:lnTo>
                    <a:pt x="610" y="3791"/>
                  </a:lnTo>
                  <a:lnTo>
                    <a:pt x="544" y="3719"/>
                  </a:lnTo>
                  <a:lnTo>
                    <a:pt x="487" y="3653"/>
                  </a:lnTo>
                  <a:lnTo>
                    <a:pt x="428" y="3581"/>
                  </a:lnTo>
                  <a:lnTo>
                    <a:pt x="377" y="3501"/>
                  </a:lnTo>
                  <a:lnTo>
                    <a:pt x="326" y="3421"/>
                  </a:lnTo>
                  <a:lnTo>
                    <a:pt x="284" y="3341"/>
                  </a:lnTo>
                  <a:lnTo>
                    <a:pt x="204" y="3174"/>
                  </a:lnTo>
                  <a:lnTo>
                    <a:pt x="138" y="2999"/>
                  </a:lnTo>
                  <a:lnTo>
                    <a:pt x="87" y="2818"/>
                  </a:lnTo>
                  <a:lnTo>
                    <a:pt x="51" y="2637"/>
                  </a:lnTo>
                  <a:lnTo>
                    <a:pt x="22" y="2447"/>
                  </a:lnTo>
                  <a:lnTo>
                    <a:pt x="7" y="2273"/>
                  </a:lnTo>
                  <a:lnTo>
                    <a:pt x="0" y="2091"/>
                  </a:lnTo>
                  <a:lnTo>
                    <a:pt x="0" y="2091"/>
                  </a:lnTo>
                  <a:lnTo>
                    <a:pt x="7" y="1888"/>
                  </a:lnTo>
                  <a:lnTo>
                    <a:pt x="29" y="1685"/>
                  </a:lnTo>
                  <a:lnTo>
                    <a:pt x="65" y="1489"/>
                  </a:lnTo>
                  <a:lnTo>
                    <a:pt x="117" y="1301"/>
                  </a:lnTo>
                  <a:lnTo>
                    <a:pt x="181" y="1119"/>
                  </a:lnTo>
                  <a:lnTo>
                    <a:pt x="254" y="945"/>
                  </a:lnTo>
                  <a:lnTo>
                    <a:pt x="349" y="785"/>
                  </a:lnTo>
                  <a:lnTo>
                    <a:pt x="400" y="705"/>
                  </a:lnTo>
                  <a:lnTo>
                    <a:pt x="450" y="632"/>
                  </a:lnTo>
                  <a:lnTo>
                    <a:pt x="508" y="567"/>
                  </a:lnTo>
                  <a:lnTo>
                    <a:pt x="573" y="495"/>
                  </a:lnTo>
                  <a:lnTo>
                    <a:pt x="632" y="436"/>
                  </a:lnTo>
                  <a:lnTo>
                    <a:pt x="704" y="370"/>
                  </a:lnTo>
                  <a:lnTo>
                    <a:pt x="770" y="320"/>
                  </a:lnTo>
                  <a:lnTo>
                    <a:pt x="842" y="262"/>
                  </a:lnTo>
                  <a:lnTo>
                    <a:pt x="922" y="218"/>
                  </a:lnTo>
                  <a:lnTo>
                    <a:pt x="1002" y="175"/>
                  </a:lnTo>
                  <a:lnTo>
                    <a:pt x="1089" y="139"/>
                  </a:lnTo>
                  <a:lnTo>
                    <a:pt x="1169" y="102"/>
                  </a:lnTo>
                  <a:lnTo>
                    <a:pt x="1263" y="73"/>
                  </a:lnTo>
                  <a:lnTo>
                    <a:pt x="1350" y="44"/>
                  </a:lnTo>
                  <a:lnTo>
                    <a:pt x="1444" y="29"/>
                  </a:lnTo>
                  <a:lnTo>
                    <a:pt x="1546" y="15"/>
                  </a:lnTo>
                  <a:lnTo>
                    <a:pt x="1648" y="8"/>
                  </a:lnTo>
                  <a:lnTo>
                    <a:pt x="1750" y="0"/>
                  </a:lnTo>
                  <a:lnTo>
                    <a:pt x="1750" y="0"/>
                  </a:lnTo>
                  <a:lnTo>
                    <a:pt x="1858" y="8"/>
                  </a:lnTo>
                  <a:lnTo>
                    <a:pt x="1959" y="15"/>
                  </a:lnTo>
                  <a:lnTo>
                    <a:pt x="2061" y="29"/>
                  </a:lnTo>
                  <a:lnTo>
                    <a:pt x="2156" y="51"/>
                  </a:lnTo>
                  <a:lnTo>
                    <a:pt x="2250" y="73"/>
                  </a:lnTo>
                  <a:lnTo>
                    <a:pt x="2337" y="102"/>
                  </a:lnTo>
                  <a:lnTo>
                    <a:pt x="2424" y="139"/>
                  </a:lnTo>
                  <a:lnTo>
                    <a:pt x="2504" y="175"/>
                  </a:lnTo>
                  <a:lnTo>
                    <a:pt x="2584" y="218"/>
                  </a:lnTo>
                  <a:lnTo>
                    <a:pt x="2664" y="269"/>
                  </a:lnTo>
                  <a:lnTo>
                    <a:pt x="2736" y="320"/>
                  </a:lnTo>
                  <a:lnTo>
                    <a:pt x="2802" y="378"/>
                  </a:lnTo>
                  <a:lnTo>
                    <a:pt x="2867" y="436"/>
                  </a:lnTo>
                  <a:lnTo>
                    <a:pt x="2932" y="501"/>
                  </a:lnTo>
                  <a:lnTo>
                    <a:pt x="2990" y="574"/>
                  </a:lnTo>
                  <a:lnTo>
                    <a:pt x="3049" y="639"/>
                  </a:lnTo>
                  <a:lnTo>
                    <a:pt x="3099" y="719"/>
                  </a:lnTo>
                  <a:lnTo>
                    <a:pt x="3142" y="792"/>
                  </a:lnTo>
                  <a:lnTo>
                    <a:pt x="3230" y="959"/>
                  </a:lnTo>
                  <a:lnTo>
                    <a:pt x="3309" y="1134"/>
                  </a:lnTo>
                  <a:lnTo>
                    <a:pt x="3368" y="1315"/>
                  </a:lnTo>
                  <a:lnTo>
                    <a:pt x="3411" y="1504"/>
                  </a:lnTo>
                  <a:lnTo>
                    <a:pt x="3448" y="1700"/>
                  </a:lnTo>
                  <a:lnTo>
                    <a:pt x="3469" y="1903"/>
                  </a:lnTo>
                  <a:lnTo>
                    <a:pt x="3476" y="2106"/>
                  </a:lnTo>
                  <a:lnTo>
                    <a:pt x="3476" y="2106"/>
                  </a:lnTo>
                  <a:lnTo>
                    <a:pt x="3469" y="2339"/>
                  </a:lnTo>
                  <a:lnTo>
                    <a:pt x="3440" y="2557"/>
                  </a:lnTo>
                  <a:lnTo>
                    <a:pt x="3404" y="2767"/>
                  </a:lnTo>
                  <a:lnTo>
                    <a:pt x="3353" y="2963"/>
                  </a:lnTo>
                  <a:lnTo>
                    <a:pt x="3281" y="3152"/>
                  </a:lnTo>
                  <a:lnTo>
                    <a:pt x="3244" y="3239"/>
                  </a:lnTo>
                  <a:lnTo>
                    <a:pt x="3201" y="3327"/>
                  </a:lnTo>
                  <a:lnTo>
                    <a:pt x="3157" y="3406"/>
                  </a:lnTo>
                  <a:lnTo>
                    <a:pt x="3106" y="3486"/>
                  </a:lnTo>
                  <a:lnTo>
                    <a:pt x="3055" y="3559"/>
                  </a:lnTo>
                  <a:lnTo>
                    <a:pt x="2998" y="3632"/>
                  </a:lnTo>
                  <a:lnTo>
                    <a:pt x="2939" y="3697"/>
                  </a:lnTo>
                  <a:lnTo>
                    <a:pt x="2882" y="3763"/>
                  </a:lnTo>
                  <a:lnTo>
                    <a:pt x="2816" y="3820"/>
                  </a:lnTo>
                  <a:lnTo>
                    <a:pt x="2751" y="3879"/>
                  </a:lnTo>
                  <a:lnTo>
                    <a:pt x="2678" y="3930"/>
                  </a:lnTo>
                  <a:lnTo>
                    <a:pt x="2605" y="3981"/>
                  </a:lnTo>
                  <a:lnTo>
                    <a:pt x="2525" y="4024"/>
                  </a:lnTo>
                  <a:lnTo>
                    <a:pt x="2446" y="4060"/>
                  </a:lnTo>
                  <a:lnTo>
                    <a:pt x="2366" y="4097"/>
                  </a:lnTo>
                  <a:lnTo>
                    <a:pt x="2279" y="4125"/>
                  </a:lnTo>
                  <a:lnTo>
                    <a:pt x="2192" y="4155"/>
                  </a:lnTo>
                  <a:lnTo>
                    <a:pt x="2105" y="4176"/>
                  </a:lnTo>
                  <a:lnTo>
                    <a:pt x="2010" y="4191"/>
                  </a:lnTo>
                  <a:lnTo>
                    <a:pt x="1916" y="4205"/>
                  </a:lnTo>
                  <a:lnTo>
                    <a:pt x="1822" y="4213"/>
                  </a:lnTo>
                  <a:lnTo>
                    <a:pt x="1720" y="4220"/>
                  </a:lnTo>
                  <a:close/>
                  <a:moveTo>
                    <a:pt x="2475" y="1047"/>
                  </a:moveTo>
                  <a:lnTo>
                    <a:pt x="2475" y="1047"/>
                  </a:lnTo>
                  <a:lnTo>
                    <a:pt x="2432" y="973"/>
                  </a:lnTo>
                  <a:lnTo>
                    <a:pt x="2388" y="901"/>
                  </a:lnTo>
                  <a:lnTo>
                    <a:pt x="2344" y="850"/>
                  </a:lnTo>
                  <a:lnTo>
                    <a:pt x="2293" y="799"/>
                  </a:lnTo>
                  <a:lnTo>
                    <a:pt x="2242" y="755"/>
                  </a:lnTo>
                  <a:lnTo>
                    <a:pt x="2192" y="719"/>
                  </a:lnTo>
                  <a:lnTo>
                    <a:pt x="2141" y="690"/>
                  </a:lnTo>
                  <a:lnTo>
                    <a:pt x="2090" y="662"/>
                  </a:lnTo>
                  <a:lnTo>
                    <a:pt x="1989" y="625"/>
                  </a:lnTo>
                  <a:lnTo>
                    <a:pt x="1894" y="611"/>
                  </a:lnTo>
                  <a:lnTo>
                    <a:pt x="1807" y="596"/>
                  </a:lnTo>
                  <a:lnTo>
                    <a:pt x="1742" y="596"/>
                  </a:lnTo>
                  <a:lnTo>
                    <a:pt x="1742" y="596"/>
                  </a:lnTo>
                  <a:lnTo>
                    <a:pt x="1669" y="603"/>
                  </a:lnTo>
                  <a:lnTo>
                    <a:pt x="1604" y="603"/>
                  </a:lnTo>
                  <a:lnTo>
                    <a:pt x="1539" y="618"/>
                  </a:lnTo>
                  <a:lnTo>
                    <a:pt x="1481" y="632"/>
                  </a:lnTo>
                  <a:lnTo>
                    <a:pt x="1423" y="654"/>
                  </a:lnTo>
                  <a:lnTo>
                    <a:pt x="1365" y="676"/>
                  </a:lnTo>
                  <a:lnTo>
                    <a:pt x="1314" y="705"/>
                  </a:lnTo>
                  <a:lnTo>
                    <a:pt x="1263" y="734"/>
                  </a:lnTo>
                  <a:lnTo>
                    <a:pt x="1176" y="806"/>
                  </a:lnTo>
                  <a:lnTo>
                    <a:pt x="1103" y="886"/>
                  </a:lnTo>
                  <a:lnTo>
                    <a:pt x="1038" y="981"/>
                  </a:lnTo>
                  <a:lnTo>
                    <a:pt x="980" y="1083"/>
                  </a:lnTo>
                  <a:lnTo>
                    <a:pt x="929" y="1199"/>
                  </a:lnTo>
                  <a:lnTo>
                    <a:pt x="893" y="1315"/>
                  </a:lnTo>
                  <a:lnTo>
                    <a:pt x="856" y="1446"/>
                  </a:lnTo>
                  <a:lnTo>
                    <a:pt x="835" y="1575"/>
                  </a:lnTo>
                  <a:lnTo>
                    <a:pt x="813" y="1706"/>
                  </a:lnTo>
                  <a:lnTo>
                    <a:pt x="806" y="1844"/>
                  </a:lnTo>
                  <a:lnTo>
                    <a:pt x="799" y="1983"/>
                  </a:lnTo>
                  <a:lnTo>
                    <a:pt x="799" y="2121"/>
                  </a:lnTo>
                  <a:lnTo>
                    <a:pt x="799" y="2121"/>
                  </a:lnTo>
                  <a:lnTo>
                    <a:pt x="799" y="2324"/>
                  </a:lnTo>
                  <a:lnTo>
                    <a:pt x="806" y="2440"/>
                  </a:lnTo>
                  <a:lnTo>
                    <a:pt x="820" y="2557"/>
                  </a:lnTo>
                  <a:lnTo>
                    <a:pt x="842" y="2680"/>
                  </a:lnTo>
                  <a:lnTo>
                    <a:pt x="864" y="2804"/>
                  </a:lnTo>
                  <a:lnTo>
                    <a:pt x="900" y="2934"/>
                  </a:lnTo>
                  <a:lnTo>
                    <a:pt x="943" y="3050"/>
                  </a:lnTo>
                  <a:lnTo>
                    <a:pt x="994" y="3166"/>
                  </a:lnTo>
                  <a:lnTo>
                    <a:pt x="1059" y="3276"/>
                  </a:lnTo>
                  <a:lnTo>
                    <a:pt x="1133" y="3370"/>
                  </a:lnTo>
                  <a:lnTo>
                    <a:pt x="1176" y="3414"/>
                  </a:lnTo>
                  <a:lnTo>
                    <a:pt x="1220" y="3457"/>
                  </a:lnTo>
                  <a:lnTo>
                    <a:pt x="1270" y="3494"/>
                  </a:lnTo>
                  <a:lnTo>
                    <a:pt x="1328" y="3522"/>
                  </a:lnTo>
                  <a:lnTo>
                    <a:pt x="1379" y="3552"/>
                  </a:lnTo>
                  <a:lnTo>
                    <a:pt x="1444" y="3573"/>
                  </a:lnTo>
                  <a:lnTo>
                    <a:pt x="1509" y="3596"/>
                  </a:lnTo>
                  <a:lnTo>
                    <a:pt x="1575" y="3610"/>
                  </a:lnTo>
                  <a:lnTo>
                    <a:pt x="1648" y="3617"/>
                  </a:lnTo>
                  <a:lnTo>
                    <a:pt x="1727" y="3624"/>
                  </a:lnTo>
                  <a:lnTo>
                    <a:pt x="1727" y="3624"/>
                  </a:lnTo>
                  <a:lnTo>
                    <a:pt x="1792" y="3617"/>
                  </a:lnTo>
                  <a:lnTo>
                    <a:pt x="1858" y="3610"/>
                  </a:lnTo>
                  <a:lnTo>
                    <a:pt x="1923" y="3596"/>
                  </a:lnTo>
                  <a:lnTo>
                    <a:pt x="1982" y="3581"/>
                  </a:lnTo>
                  <a:lnTo>
                    <a:pt x="2047" y="3559"/>
                  </a:lnTo>
                  <a:lnTo>
                    <a:pt x="2098" y="3537"/>
                  </a:lnTo>
                  <a:lnTo>
                    <a:pt x="2199" y="3479"/>
                  </a:lnTo>
                  <a:lnTo>
                    <a:pt x="2293" y="3406"/>
                  </a:lnTo>
                  <a:lnTo>
                    <a:pt x="2373" y="3327"/>
                  </a:lnTo>
                  <a:lnTo>
                    <a:pt x="2439" y="3239"/>
                  </a:lnTo>
                  <a:lnTo>
                    <a:pt x="2497" y="3152"/>
                  </a:lnTo>
                  <a:lnTo>
                    <a:pt x="2497" y="3152"/>
                  </a:lnTo>
                  <a:lnTo>
                    <a:pt x="2533" y="3072"/>
                  </a:lnTo>
                  <a:lnTo>
                    <a:pt x="2562" y="2985"/>
                  </a:lnTo>
                  <a:lnTo>
                    <a:pt x="2599" y="2883"/>
                  </a:lnTo>
                  <a:lnTo>
                    <a:pt x="2620" y="2767"/>
                  </a:lnTo>
                  <a:lnTo>
                    <a:pt x="2642" y="2637"/>
                  </a:lnTo>
                  <a:lnTo>
                    <a:pt x="2664" y="2484"/>
                  </a:lnTo>
                  <a:lnTo>
                    <a:pt x="2671" y="2303"/>
                  </a:lnTo>
                  <a:lnTo>
                    <a:pt x="2678" y="2099"/>
                  </a:lnTo>
                  <a:lnTo>
                    <a:pt x="2678" y="2099"/>
                  </a:lnTo>
                  <a:lnTo>
                    <a:pt x="2671" y="1917"/>
                  </a:lnTo>
                  <a:lnTo>
                    <a:pt x="2664" y="1793"/>
                  </a:lnTo>
                  <a:lnTo>
                    <a:pt x="2649" y="1656"/>
                  </a:lnTo>
                  <a:lnTo>
                    <a:pt x="2620" y="1504"/>
                  </a:lnTo>
                  <a:lnTo>
                    <a:pt x="2584" y="1352"/>
                  </a:lnTo>
                  <a:lnTo>
                    <a:pt x="2540" y="1191"/>
                  </a:lnTo>
                  <a:lnTo>
                    <a:pt x="2511" y="1119"/>
                  </a:lnTo>
                  <a:lnTo>
                    <a:pt x="2475" y="104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8" name="Freeform 4"/>
            <p:cNvSpPr>
              <a:spLocks noChangeArrowheads="1"/>
            </p:cNvSpPr>
            <p:nvPr/>
          </p:nvSpPr>
          <p:spPr bwMode="gray">
            <a:xfrm>
              <a:off x="3756025" y="3233738"/>
              <a:ext cx="1147763" cy="1519237"/>
            </a:xfrm>
            <a:custGeom>
              <a:avLst/>
              <a:gdLst>
                <a:gd name="T0" fmla="*/ 3150 w 3187"/>
                <a:gd name="T1" fmla="*/ 3007 h 4221"/>
                <a:gd name="T2" fmla="*/ 2969 w 3187"/>
                <a:gd name="T3" fmla="*/ 3486 h 4221"/>
                <a:gd name="T4" fmla="*/ 2700 w 3187"/>
                <a:gd name="T5" fmla="*/ 3828 h 4221"/>
                <a:gd name="T6" fmla="*/ 2366 w 3187"/>
                <a:gd name="T7" fmla="*/ 4053 h 4221"/>
                <a:gd name="T8" fmla="*/ 2003 w 3187"/>
                <a:gd name="T9" fmla="*/ 4176 h 4221"/>
                <a:gd name="T10" fmla="*/ 1633 w 3187"/>
                <a:gd name="T11" fmla="*/ 4220 h 4221"/>
                <a:gd name="T12" fmla="*/ 1394 w 3187"/>
                <a:gd name="T13" fmla="*/ 4199 h 4221"/>
                <a:gd name="T14" fmla="*/ 1067 w 3187"/>
                <a:gd name="T15" fmla="*/ 4118 h 4221"/>
                <a:gd name="T16" fmla="*/ 799 w 3187"/>
                <a:gd name="T17" fmla="*/ 3987 h 4221"/>
                <a:gd name="T18" fmla="*/ 581 w 3187"/>
                <a:gd name="T19" fmla="*/ 3806 h 4221"/>
                <a:gd name="T20" fmla="*/ 400 w 3187"/>
                <a:gd name="T21" fmla="*/ 3588 h 4221"/>
                <a:gd name="T22" fmla="*/ 218 w 3187"/>
                <a:gd name="T23" fmla="*/ 3253 h 4221"/>
                <a:gd name="T24" fmla="*/ 58 w 3187"/>
                <a:gd name="T25" fmla="*/ 2731 h 4221"/>
                <a:gd name="T26" fmla="*/ 0 w 3187"/>
                <a:gd name="T27" fmla="*/ 2244 h 4221"/>
                <a:gd name="T28" fmla="*/ 7 w 3187"/>
                <a:gd name="T29" fmla="*/ 1910 h 4221"/>
                <a:gd name="T30" fmla="*/ 94 w 3187"/>
                <a:gd name="T31" fmla="*/ 1330 h 4221"/>
                <a:gd name="T32" fmla="*/ 298 w 3187"/>
                <a:gd name="T33" fmla="*/ 806 h 4221"/>
                <a:gd name="T34" fmla="*/ 443 w 3187"/>
                <a:gd name="T35" fmla="*/ 582 h 4221"/>
                <a:gd name="T36" fmla="*/ 617 w 3187"/>
                <a:gd name="T37" fmla="*/ 385 h 4221"/>
                <a:gd name="T38" fmla="*/ 827 w 3187"/>
                <a:gd name="T39" fmla="*/ 226 h 4221"/>
                <a:gd name="T40" fmla="*/ 1074 w 3187"/>
                <a:gd name="T41" fmla="*/ 109 h 4221"/>
                <a:gd name="T42" fmla="*/ 1350 w 3187"/>
                <a:gd name="T43" fmla="*/ 29 h 4221"/>
                <a:gd name="T44" fmla="*/ 1663 w 3187"/>
                <a:gd name="T45" fmla="*/ 0 h 4221"/>
                <a:gd name="T46" fmla="*/ 1967 w 3187"/>
                <a:gd name="T47" fmla="*/ 29 h 4221"/>
                <a:gd name="T48" fmla="*/ 2373 w 3187"/>
                <a:gd name="T49" fmla="*/ 160 h 4221"/>
                <a:gd name="T50" fmla="*/ 2693 w 3187"/>
                <a:gd name="T51" fmla="*/ 393 h 4221"/>
                <a:gd name="T52" fmla="*/ 2939 w 3187"/>
                <a:gd name="T53" fmla="*/ 719 h 4221"/>
                <a:gd name="T54" fmla="*/ 3114 w 3187"/>
                <a:gd name="T55" fmla="*/ 1134 h 4221"/>
                <a:gd name="T56" fmla="*/ 2497 w 3187"/>
                <a:gd name="T57" fmla="*/ 1526 h 4221"/>
                <a:gd name="T58" fmla="*/ 2424 w 3187"/>
                <a:gd name="T59" fmla="*/ 1242 h 4221"/>
                <a:gd name="T60" fmla="*/ 2330 w 3187"/>
                <a:gd name="T61" fmla="*/ 1010 h 4221"/>
                <a:gd name="T62" fmla="*/ 2185 w 3187"/>
                <a:gd name="T63" fmla="*/ 806 h 4221"/>
                <a:gd name="T64" fmla="*/ 1967 w 3187"/>
                <a:gd name="T65" fmla="*/ 654 h 4221"/>
                <a:gd name="T66" fmla="*/ 1669 w 3187"/>
                <a:gd name="T67" fmla="*/ 596 h 4221"/>
                <a:gd name="T68" fmla="*/ 1524 w 3187"/>
                <a:gd name="T69" fmla="*/ 611 h 4221"/>
                <a:gd name="T70" fmla="*/ 1336 w 3187"/>
                <a:gd name="T71" fmla="*/ 676 h 4221"/>
                <a:gd name="T72" fmla="*/ 1183 w 3187"/>
                <a:gd name="T73" fmla="*/ 778 h 4221"/>
                <a:gd name="T74" fmla="*/ 1031 w 3187"/>
                <a:gd name="T75" fmla="*/ 973 h 4221"/>
                <a:gd name="T76" fmla="*/ 886 w 3187"/>
                <a:gd name="T77" fmla="*/ 1330 h 4221"/>
                <a:gd name="T78" fmla="*/ 813 w 3187"/>
                <a:gd name="T79" fmla="*/ 1700 h 4221"/>
                <a:gd name="T80" fmla="*/ 799 w 3187"/>
                <a:gd name="T81" fmla="*/ 2085 h 4221"/>
                <a:gd name="T82" fmla="*/ 842 w 3187"/>
                <a:gd name="T83" fmla="*/ 2665 h 4221"/>
                <a:gd name="T84" fmla="*/ 966 w 3187"/>
                <a:gd name="T85" fmla="*/ 3079 h 4221"/>
                <a:gd name="T86" fmla="*/ 1147 w 3187"/>
                <a:gd name="T87" fmla="*/ 3363 h 4221"/>
                <a:gd name="T88" fmla="*/ 1372 w 3187"/>
                <a:gd name="T89" fmla="*/ 3522 h 4221"/>
                <a:gd name="T90" fmla="*/ 1612 w 3187"/>
                <a:gd name="T91" fmla="*/ 3596 h 4221"/>
                <a:gd name="T92" fmla="*/ 1764 w 3187"/>
                <a:gd name="T93" fmla="*/ 3596 h 4221"/>
                <a:gd name="T94" fmla="*/ 1974 w 3187"/>
                <a:gd name="T95" fmla="*/ 3537 h 4221"/>
                <a:gd name="T96" fmla="*/ 2163 w 3187"/>
                <a:gd name="T97" fmla="*/ 3428 h 4221"/>
                <a:gd name="T98" fmla="*/ 2316 w 3187"/>
                <a:gd name="T99" fmla="*/ 3253 h 4221"/>
                <a:gd name="T100" fmla="*/ 2439 w 3187"/>
                <a:gd name="T101" fmla="*/ 3021 h 4221"/>
                <a:gd name="T102" fmla="*/ 2497 w 3187"/>
                <a:gd name="T103" fmla="*/ 2731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87" h="4221">
                  <a:moveTo>
                    <a:pt x="3186" y="2811"/>
                  </a:moveTo>
                  <a:lnTo>
                    <a:pt x="3186" y="2811"/>
                  </a:lnTo>
                  <a:lnTo>
                    <a:pt x="3150" y="3007"/>
                  </a:lnTo>
                  <a:lnTo>
                    <a:pt x="3099" y="3181"/>
                  </a:lnTo>
                  <a:lnTo>
                    <a:pt x="3041" y="3341"/>
                  </a:lnTo>
                  <a:lnTo>
                    <a:pt x="2969" y="3486"/>
                  </a:lnTo>
                  <a:lnTo>
                    <a:pt x="2888" y="3617"/>
                  </a:lnTo>
                  <a:lnTo>
                    <a:pt x="2795" y="3733"/>
                  </a:lnTo>
                  <a:lnTo>
                    <a:pt x="2700" y="3828"/>
                  </a:lnTo>
                  <a:lnTo>
                    <a:pt x="2591" y="3922"/>
                  </a:lnTo>
                  <a:lnTo>
                    <a:pt x="2482" y="3995"/>
                  </a:lnTo>
                  <a:lnTo>
                    <a:pt x="2366" y="4053"/>
                  </a:lnTo>
                  <a:lnTo>
                    <a:pt x="2250" y="4111"/>
                  </a:lnTo>
                  <a:lnTo>
                    <a:pt x="2127" y="4148"/>
                  </a:lnTo>
                  <a:lnTo>
                    <a:pt x="2003" y="4176"/>
                  </a:lnTo>
                  <a:lnTo>
                    <a:pt x="1880" y="4199"/>
                  </a:lnTo>
                  <a:lnTo>
                    <a:pt x="1756" y="4213"/>
                  </a:lnTo>
                  <a:lnTo>
                    <a:pt x="1633" y="4220"/>
                  </a:lnTo>
                  <a:lnTo>
                    <a:pt x="1633" y="4220"/>
                  </a:lnTo>
                  <a:lnTo>
                    <a:pt x="1510" y="4213"/>
                  </a:lnTo>
                  <a:lnTo>
                    <a:pt x="1394" y="4199"/>
                  </a:lnTo>
                  <a:lnTo>
                    <a:pt x="1277" y="4184"/>
                  </a:lnTo>
                  <a:lnTo>
                    <a:pt x="1169" y="4155"/>
                  </a:lnTo>
                  <a:lnTo>
                    <a:pt x="1067" y="4118"/>
                  </a:lnTo>
                  <a:lnTo>
                    <a:pt x="973" y="4082"/>
                  </a:lnTo>
                  <a:lnTo>
                    <a:pt x="886" y="4038"/>
                  </a:lnTo>
                  <a:lnTo>
                    <a:pt x="799" y="3987"/>
                  </a:lnTo>
                  <a:lnTo>
                    <a:pt x="719" y="3930"/>
                  </a:lnTo>
                  <a:lnTo>
                    <a:pt x="646" y="3871"/>
                  </a:lnTo>
                  <a:lnTo>
                    <a:pt x="581" y="3806"/>
                  </a:lnTo>
                  <a:lnTo>
                    <a:pt x="516" y="3733"/>
                  </a:lnTo>
                  <a:lnTo>
                    <a:pt x="457" y="3661"/>
                  </a:lnTo>
                  <a:lnTo>
                    <a:pt x="400" y="3588"/>
                  </a:lnTo>
                  <a:lnTo>
                    <a:pt x="349" y="3508"/>
                  </a:lnTo>
                  <a:lnTo>
                    <a:pt x="305" y="3428"/>
                  </a:lnTo>
                  <a:lnTo>
                    <a:pt x="218" y="3253"/>
                  </a:lnTo>
                  <a:lnTo>
                    <a:pt x="153" y="3086"/>
                  </a:lnTo>
                  <a:lnTo>
                    <a:pt x="102" y="2906"/>
                  </a:lnTo>
                  <a:lnTo>
                    <a:pt x="58" y="2731"/>
                  </a:lnTo>
                  <a:lnTo>
                    <a:pt x="29" y="2563"/>
                  </a:lnTo>
                  <a:lnTo>
                    <a:pt x="15" y="2396"/>
                  </a:lnTo>
                  <a:lnTo>
                    <a:pt x="0" y="2244"/>
                  </a:lnTo>
                  <a:lnTo>
                    <a:pt x="0" y="2106"/>
                  </a:lnTo>
                  <a:lnTo>
                    <a:pt x="0" y="2106"/>
                  </a:lnTo>
                  <a:lnTo>
                    <a:pt x="7" y="1910"/>
                  </a:lnTo>
                  <a:lnTo>
                    <a:pt x="22" y="1714"/>
                  </a:lnTo>
                  <a:lnTo>
                    <a:pt x="51" y="1519"/>
                  </a:lnTo>
                  <a:lnTo>
                    <a:pt x="94" y="1330"/>
                  </a:lnTo>
                  <a:lnTo>
                    <a:pt x="145" y="1148"/>
                  </a:lnTo>
                  <a:lnTo>
                    <a:pt x="218" y="973"/>
                  </a:lnTo>
                  <a:lnTo>
                    <a:pt x="298" y="806"/>
                  </a:lnTo>
                  <a:lnTo>
                    <a:pt x="341" y="734"/>
                  </a:lnTo>
                  <a:lnTo>
                    <a:pt x="392" y="654"/>
                  </a:lnTo>
                  <a:lnTo>
                    <a:pt x="443" y="582"/>
                  </a:lnTo>
                  <a:lnTo>
                    <a:pt x="501" y="516"/>
                  </a:lnTo>
                  <a:lnTo>
                    <a:pt x="559" y="451"/>
                  </a:lnTo>
                  <a:lnTo>
                    <a:pt x="617" y="385"/>
                  </a:lnTo>
                  <a:lnTo>
                    <a:pt x="690" y="327"/>
                  </a:lnTo>
                  <a:lnTo>
                    <a:pt x="755" y="277"/>
                  </a:lnTo>
                  <a:lnTo>
                    <a:pt x="827" y="226"/>
                  </a:lnTo>
                  <a:lnTo>
                    <a:pt x="907" y="182"/>
                  </a:lnTo>
                  <a:lnTo>
                    <a:pt x="987" y="139"/>
                  </a:lnTo>
                  <a:lnTo>
                    <a:pt x="1074" y="109"/>
                  </a:lnTo>
                  <a:lnTo>
                    <a:pt x="1161" y="73"/>
                  </a:lnTo>
                  <a:lnTo>
                    <a:pt x="1256" y="51"/>
                  </a:lnTo>
                  <a:lnTo>
                    <a:pt x="1350" y="29"/>
                  </a:lnTo>
                  <a:lnTo>
                    <a:pt x="1452" y="15"/>
                  </a:lnTo>
                  <a:lnTo>
                    <a:pt x="1553" y="8"/>
                  </a:lnTo>
                  <a:lnTo>
                    <a:pt x="1663" y="0"/>
                  </a:lnTo>
                  <a:lnTo>
                    <a:pt x="1663" y="0"/>
                  </a:lnTo>
                  <a:lnTo>
                    <a:pt x="1822" y="8"/>
                  </a:lnTo>
                  <a:lnTo>
                    <a:pt x="1967" y="29"/>
                  </a:lnTo>
                  <a:lnTo>
                    <a:pt x="2113" y="59"/>
                  </a:lnTo>
                  <a:lnTo>
                    <a:pt x="2243" y="102"/>
                  </a:lnTo>
                  <a:lnTo>
                    <a:pt x="2373" y="160"/>
                  </a:lnTo>
                  <a:lnTo>
                    <a:pt x="2489" y="226"/>
                  </a:lnTo>
                  <a:lnTo>
                    <a:pt x="2591" y="305"/>
                  </a:lnTo>
                  <a:lnTo>
                    <a:pt x="2693" y="393"/>
                  </a:lnTo>
                  <a:lnTo>
                    <a:pt x="2787" y="487"/>
                  </a:lnTo>
                  <a:lnTo>
                    <a:pt x="2867" y="596"/>
                  </a:lnTo>
                  <a:lnTo>
                    <a:pt x="2939" y="719"/>
                  </a:lnTo>
                  <a:lnTo>
                    <a:pt x="3005" y="843"/>
                  </a:lnTo>
                  <a:lnTo>
                    <a:pt x="3063" y="981"/>
                  </a:lnTo>
                  <a:lnTo>
                    <a:pt x="3114" y="1134"/>
                  </a:lnTo>
                  <a:lnTo>
                    <a:pt x="3157" y="1286"/>
                  </a:lnTo>
                  <a:lnTo>
                    <a:pt x="3186" y="1453"/>
                  </a:lnTo>
                  <a:lnTo>
                    <a:pt x="2497" y="1526"/>
                  </a:lnTo>
                  <a:lnTo>
                    <a:pt x="2497" y="1526"/>
                  </a:lnTo>
                  <a:lnTo>
                    <a:pt x="2468" y="1388"/>
                  </a:lnTo>
                  <a:lnTo>
                    <a:pt x="2424" y="1242"/>
                  </a:lnTo>
                  <a:lnTo>
                    <a:pt x="2396" y="1163"/>
                  </a:lnTo>
                  <a:lnTo>
                    <a:pt x="2366" y="1090"/>
                  </a:lnTo>
                  <a:lnTo>
                    <a:pt x="2330" y="1010"/>
                  </a:lnTo>
                  <a:lnTo>
                    <a:pt x="2286" y="937"/>
                  </a:lnTo>
                  <a:lnTo>
                    <a:pt x="2236" y="872"/>
                  </a:lnTo>
                  <a:lnTo>
                    <a:pt x="2185" y="806"/>
                  </a:lnTo>
                  <a:lnTo>
                    <a:pt x="2119" y="749"/>
                  </a:lnTo>
                  <a:lnTo>
                    <a:pt x="2047" y="698"/>
                  </a:lnTo>
                  <a:lnTo>
                    <a:pt x="1967" y="654"/>
                  </a:lnTo>
                  <a:lnTo>
                    <a:pt x="1880" y="625"/>
                  </a:lnTo>
                  <a:lnTo>
                    <a:pt x="1779" y="603"/>
                  </a:lnTo>
                  <a:lnTo>
                    <a:pt x="1669" y="596"/>
                  </a:lnTo>
                  <a:lnTo>
                    <a:pt x="1669" y="596"/>
                  </a:lnTo>
                  <a:lnTo>
                    <a:pt x="1589" y="603"/>
                  </a:lnTo>
                  <a:lnTo>
                    <a:pt x="1524" y="611"/>
                  </a:lnTo>
                  <a:lnTo>
                    <a:pt x="1452" y="625"/>
                  </a:lnTo>
                  <a:lnTo>
                    <a:pt x="1394" y="647"/>
                  </a:lnTo>
                  <a:lnTo>
                    <a:pt x="1336" y="676"/>
                  </a:lnTo>
                  <a:lnTo>
                    <a:pt x="1277" y="705"/>
                  </a:lnTo>
                  <a:lnTo>
                    <a:pt x="1234" y="741"/>
                  </a:lnTo>
                  <a:lnTo>
                    <a:pt x="1183" y="778"/>
                  </a:lnTo>
                  <a:lnTo>
                    <a:pt x="1139" y="821"/>
                  </a:lnTo>
                  <a:lnTo>
                    <a:pt x="1103" y="872"/>
                  </a:lnTo>
                  <a:lnTo>
                    <a:pt x="1031" y="973"/>
                  </a:lnTo>
                  <a:lnTo>
                    <a:pt x="973" y="1083"/>
                  </a:lnTo>
                  <a:lnTo>
                    <a:pt x="922" y="1206"/>
                  </a:lnTo>
                  <a:lnTo>
                    <a:pt x="886" y="1330"/>
                  </a:lnTo>
                  <a:lnTo>
                    <a:pt x="856" y="1453"/>
                  </a:lnTo>
                  <a:lnTo>
                    <a:pt x="835" y="1575"/>
                  </a:lnTo>
                  <a:lnTo>
                    <a:pt x="813" y="1700"/>
                  </a:lnTo>
                  <a:lnTo>
                    <a:pt x="799" y="1917"/>
                  </a:lnTo>
                  <a:lnTo>
                    <a:pt x="799" y="2085"/>
                  </a:lnTo>
                  <a:lnTo>
                    <a:pt x="799" y="2085"/>
                  </a:lnTo>
                  <a:lnTo>
                    <a:pt x="799" y="2295"/>
                  </a:lnTo>
                  <a:lnTo>
                    <a:pt x="820" y="2491"/>
                  </a:lnTo>
                  <a:lnTo>
                    <a:pt x="842" y="2665"/>
                  </a:lnTo>
                  <a:lnTo>
                    <a:pt x="878" y="2818"/>
                  </a:lnTo>
                  <a:lnTo>
                    <a:pt x="915" y="2956"/>
                  </a:lnTo>
                  <a:lnTo>
                    <a:pt x="966" y="3079"/>
                  </a:lnTo>
                  <a:lnTo>
                    <a:pt x="1023" y="3188"/>
                  </a:lnTo>
                  <a:lnTo>
                    <a:pt x="1082" y="3283"/>
                  </a:lnTo>
                  <a:lnTo>
                    <a:pt x="1147" y="3363"/>
                  </a:lnTo>
                  <a:lnTo>
                    <a:pt x="1219" y="3428"/>
                  </a:lnTo>
                  <a:lnTo>
                    <a:pt x="1292" y="3479"/>
                  </a:lnTo>
                  <a:lnTo>
                    <a:pt x="1372" y="3522"/>
                  </a:lnTo>
                  <a:lnTo>
                    <a:pt x="1452" y="3559"/>
                  </a:lnTo>
                  <a:lnTo>
                    <a:pt x="1532" y="3581"/>
                  </a:lnTo>
                  <a:lnTo>
                    <a:pt x="1612" y="3596"/>
                  </a:lnTo>
                  <a:lnTo>
                    <a:pt x="1691" y="3596"/>
                  </a:lnTo>
                  <a:lnTo>
                    <a:pt x="1691" y="3596"/>
                  </a:lnTo>
                  <a:lnTo>
                    <a:pt x="1764" y="3596"/>
                  </a:lnTo>
                  <a:lnTo>
                    <a:pt x="1836" y="3581"/>
                  </a:lnTo>
                  <a:lnTo>
                    <a:pt x="1902" y="3566"/>
                  </a:lnTo>
                  <a:lnTo>
                    <a:pt x="1974" y="3537"/>
                  </a:lnTo>
                  <a:lnTo>
                    <a:pt x="2039" y="3508"/>
                  </a:lnTo>
                  <a:lnTo>
                    <a:pt x="2098" y="3471"/>
                  </a:lnTo>
                  <a:lnTo>
                    <a:pt x="2163" y="3428"/>
                  </a:lnTo>
                  <a:lnTo>
                    <a:pt x="2214" y="3370"/>
                  </a:lnTo>
                  <a:lnTo>
                    <a:pt x="2272" y="3312"/>
                  </a:lnTo>
                  <a:lnTo>
                    <a:pt x="2316" y="3253"/>
                  </a:lnTo>
                  <a:lnTo>
                    <a:pt x="2366" y="3181"/>
                  </a:lnTo>
                  <a:lnTo>
                    <a:pt x="2402" y="3101"/>
                  </a:lnTo>
                  <a:lnTo>
                    <a:pt x="2439" y="3021"/>
                  </a:lnTo>
                  <a:lnTo>
                    <a:pt x="2461" y="2927"/>
                  </a:lnTo>
                  <a:lnTo>
                    <a:pt x="2482" y="2832"/>
                  </a:lnTo>
                  <a:lnTo>
                    <a:pt x="2497" y="2731"/>
                  </a:lnTo>
                  <a:lnTo>
                    <a:pt x="3186" y="281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9" name="Freeform 5"/>
            <p:cNvSpPr>
              <a:spLocks noChangeArrowheads="1"/>
            </p:cNvSpPr>
            <p:nvPr/>
          </p:nvSpPr>
          <p:spPr bwMode="gray">
            <a:xfrm>
              <a:off x="4846638" y="3257550"/>
              <a:ext cx="1309687" cy="1473200"/>
            </a:xfrm>
            <a:custGeom>
              <a:avLst/>
              <a:gdLst>
                <a:gd name="T0" fmla="*/ 3635 w 3636"/>
                <a:gd name="T1" fmla="*/ 4090 h 4091"/>
                <a:gd name="T2" fmla="*/ 2851 w 3636"/>
                <a:gd name="T3" fmla="*/ 4090 h 4091"/>
                <a:gd name="T4" fmla="*/ 2517 w 3636"/>
                <a:gd name="T5" fmla="*/ 3116 h 4091"/>
                <a:gd name="T6" fmla="*/ 950 w 3636"/>
                <a:gd name="T7" fmla="*/ 3116 h 4091"/>
                <a:gd name="T8" fmla="*/ 630 w 3636"/>
                <a:gd name="T9" fmla="*/ 4090 h 4091"/>
                <a:gd name="T10" fmla="*/ 0 w 3636"/>
                <a:gd name="T11" fmla="*/ 4090 h 4091"/>
                <a:gd name="T12" fmla="*/ 1356 w 3636"/>
                <a:gd name="T13" fmla="*/ 0 h 4091"/>
                <a:gd name="T14" fmla="*/ 2263 w 3636"/>
                <a:gd name="T15" fmla="*/ 0 h 4091"/>
                <a:gd name="T16" fmla="*/ 3635 w 3636"/>
                <a:gd name="T17" fmla="*/ 4090 h 4091"/>
                <a:gd name="T18" fmla="*/ 2321 w 3636"/>
                <a:gd name="T19" fmla="*/ 2528 h 4091"/>
                <a:gd name="T20" fmla="*/ 1726 w 3636"/>
                <a:gd name="T21" fmla="*/ 698 h 4091"/>
                <a:gd name="T22" fmla="*/ 1131 w 3636"/>
                <a:gd name="T23" fmla="*/ 2528 h 4091"/>
                <a:gd name="T24" fmla="*/ 2321 w 3636"/>
                <a:gd name="T25" fmla="*/ 2528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36" h="4091">
                  <a:moveTo>
                    <a:pt x="3635" y="4090"/>
                  </a:moveTo>
                  <a:lnTo>
                    <a:pt x="2851" y="4090"/>
                  </a:lnTo>
                  <a:lnTo>
                    <a:pt x="2517" y="3116"/>
                  </a:lnTo>
                  <a:lnTo>
                    <a:pt x="950" y="3116"/>
                  </a:lnTo>
                  <a:lnTo>
                    <a:pt x="630" y="4090"/>
                  </a:lnTo>
                  <a:lnTo>
                    <a:pt x="0" y="4090"/>
                  </a:lnTo>
                  <a:lnTo>
                    <a:pt x="1356" y="0"/>
                  </a:lnTo>
                  <a:lnTo>
                    <a:pt x="2263" y="0"/>
                  </a:lnTo>
                  <a:lnTo>
                    <a:pt x="3635" y="4090"/>
                  </a:lnTo>
                  <a:close/>
                  <a:moveTo>
                    <a:pt x="2321" y="2528"/>
                  </a:moveTo>
                  <a:lnTo>
                    <a:pt x="1726" y="698"/>
                  </a:lnTo>
                  <a:lnTo>
                    <a:pt x="1131" y="2528"/>
                  </a:lnTo>
                  <a:lnTo>
                    <a:pt x="2321" y="252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0" name="Freeform 6"/>
            <p:cNvSpPr>
              <a:spLocks noChangeArrowheads="1"/>
            </p:cNvSpPr>
            <p:nvPr/>
          </p:nvSpPr>
          <p:spPr bwMode="gray">
            <a:xfrm>
              <a:off x="6226175" y="3257550"/>
              <a:ext cx="1208088" cy="1473200"/>
            </a:xfrm>
            <a:custGeom>
              <a:avLst/>
              <a:gdLst>
                <a:gd name="T0" fmla="*/ 1509 w 3354"/>
                <a:gd name="T1" fmla="*/ 0 h 4091"/>
                <a:gd name="T2" fmla="*/ 1604 w 3354"/>
                <a:gd name="T3" fmla="*/ 0 h 4091"/>
                <a:gd name="T4" fmla="*/ 1880 w 3354"/>
                <a:gd name="T5" fmla="*/ 30 h 4091"/>
                <a:gd name="T6" fmla="*/ 2039 w 3354"/>
                <a:gd name="T7" fmla="*/ 66 h 4091"/>
                <a:gd name="T8" fmla="*/ 2214 w 3354"/>
                <a:gd name="T9" fmla="*/ 125 h 4091"/>
                <a:gd name="T10" fmla="*/ 2395 w 3354"/>
                <a:gd name="T11" fmla="*/ 218 h 4091"/>
                <a:gd name="T12" fmla="*/ 2583 w 3354"/>
                <a:gd name="T13" fmla="*/ 342 h 4091"/>
                <a:gd name="T14" fmla="*/ 2772 w 3354"/>
                <a:gd name="T15" fmla="*/ 509 h 4091"/>
                <a:gd name="T16" fmla="*/ 2837 w 3354"/>
                <a:gd name="T17" fmla="*/ 589 h 4091"/>
                <a:gd name="T18" fmla="*/ 2968 w 3354"/>
                <a:gd name="T19" fmla="*/ 749 h 4091"/>
                <a:gd name="T20" fmla="*/ 3077 w 3354"/>
                <a:gd name="T21" fmla="*/ 931 h 4091"/>
                <a:gd name="T22" fmla="*/ 3171 w 3354"/>
                <a:gd name="T23" fmla="*/ 1112 h 4091"/>
                <a:gd name="T24" fmla="*/ 3244 w 3354"/>
                <a:gd name="T25" fmla="*/ 1308 h 4091"/>
                <a:gd name="T26" fmla="*/ 3295 w 3354"/>
                <a:gd name="T27" fmla="*/ 1510 h 4091"/>
                <a:gd name="T28" fmla="*/ 3331 w 3354"/>
                <a:gd name="T29" fmla="*/ 1722 h 4091"/>
                <a:gd name="T30" fmla="*/ 3346 w 3354"/>
                <a:gd name="T31" fmla="*/ 1932 h 4091"/>
                <a:gd name="T32" fmla="*/ 3353 w 3354"/>
                <a:gd name="T33" fmla="*/ 2041 h 4091"/>
                <a:gd name="T34" fmla="*/ 3331 w 3354"/>
                <a:gd name="T35" fmla="*/ 2346 h 4091"/>
                <a:gd name="T36" fmla="*/ 3287 w 3354"/>
                <a:gd name="T37" fmla="*/ 2623 h 4091"/>
                <a:gd name="T38" fmla="*/ 3207 w 3354"/>
                <a:gd name="T39" fmla="*/ 2869 h 4091"/>
                <a:gd name="T40" fmla="*/ 3113 w 3354"/>
                <a:gd name="T41" fmla="*/ 3087 h 4091"/>
                <a:gd name="T42" fmla="*/ 3012 w 3354"/>
                <a:gd name="T43" fmla="*/ 3276 h 4091"/>
                <a:gd name="T44" fmla="*/ 2896 w 3354"/>
                <a:gd name="T45" fmla="*/ 3436 h 4091"/>
                <a:gd name="T46" fmla="*/ 2670 w 3354"/>
                <a:gd name="T47" fmla="*/ 3675 h 4091"/>
                <a:gd name="T48" fmla="*/ 2590 w 3354"/>
                <a:gd name="T49" fmla="*/ 3734 h 4091"/>
                <a:gd name="T50" fmla="*/ 2358 w 3354"/>
                <a:gd name="T51" fmla="*/ 3872 h 4091"/>
                <a:gd name="T52" fmla="*/ 2024 w 3354"/>
                <a:gd name="T53" fmla="*/ 3995 h 4091"/>
                <a:gd name="T54" fmla="*/ 1821 w 3354"/>
                <a:gd name="T55" fmla="*/ 4046 h 4091"/>
                <a:gd name="T56" fmla="*/ 1589 w 3354"/>
                <a:gd name="T57" fmla="*/ 4075 h 4091"/>
                <a:gd name="T58" fmla="*/ 1342 w 3354"/>
                <a:gd name="T59" fmla="*/ 4090 h 4091"/>
                <a:gd name="T60" fmla="*/ 0 w 3354"/>
                <a:gd name="T61" fmla="*/ 0 h 4091"/>
                <a:gd name="T62" fmla="*/ 1371 w 3354"/>
                <a:gd name="T63" fmla="*/ 3487 h 4091"/>
                <a:gd name="T64" fmla="*/ 1487 w 3354"/>
                <a:gd name="T65" fmla="*/ 3480 h 4091"/>
                <a:gd name="T66" fmla="*/ 1720 w 3354"/>
                <a:gd name="T67" fmla="*/ 3436 h 4091"/>
                <a:gd name="T68" fmla="*/ 1930 w 3354"/>
                <a:gd name="T69" fmla="*/ 3341 h 4091"/>
                <a:gd name="T70" fmla="*/ 2119 w 3354"/>
                <a:gd name="T71" fmla="*/ 3203 h 4091"/>
                <a:gd name="T72" fmla="*/ 2279 w 3354"/>
                <a:gd name="T73" fmla="*/ 3021 h 4091"/>
                <a:gd name="T74" fmla="*/ 2409 w 3354"/>
                <a:gd name="T75" fmla="*/ 2790 h 4091"/>
                <a:gd name="T76" fmla="*/ 2497 w 3354"/>
                <a:gd name="T77" fmla="*/ 2513 h 4091"/>
                <a:gd name="T78" fmla="*/ 2547 w 3354"/>
                <a:gd name="T79" fmla="*/ 2187 h 4091"/>
                <a:gd name="T80" fmla="*/ 2554 w 3354"/>
                <a:gd name="T81" fmla="*/ 2012 h 4091"/>
                <a:gd name="T82" fmla="*/ 2533 w 3354"/>
                <a:gd name="T83" fmla="*/ 1736 h 4091"/>
                <a:gd name="T84" fmla="*/ 2482 w 3354"/>
                <a:gd name="T85" fmla="*/ 1474 h 4091"/>
                <a:gd name="T86" fmla="*/ 2395 w 3354"/>
                <a:gd name="T87" fmla="*/ 1228 h 4091"/>
                <a:gd name="T88" fmla="*/ 2271 w 3354"/>
                <a:gd name="T89" fmla="*/ 1018 h 4091"/>
                <a:gd name="T90" fmla="*/ 2112 w 3354"/>
                <a:gd name="T91" fmla="*/ 836 h 4091"/>
                <a:gd name="T92" fmla="*/ 1923 w 3354"/>
                <a:gd name="T93" fmla="*/ 698 h 4091"/>
                <a:gd name="T94" fmla="*/ 1705 w 3354"/>
                <a:gd name="T95" fmla="*/ 611 h 4091"/>
                <a:gd name="T96" fmla="*/ 1458 w 3354"/>
                <a:gd name="T97" fmla="*/ 582 h 4091"/>
                <a:gd name="T98" fmla="*/ 754 w 3354"/>
                <a:gd name="T99" fmla="*/ 3487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54" h="4091">
                  <a:moveTo>
                    <a:pt x="0" y="0"/>
                  </a:moveTo>
                  <a:lnTo>
                    <a:pt x="1509" y="0"/>
                  </a:lnTo>
                  <a:lnTo>
                    <a:pt x="1509" y="0"/>
                  </a:lnTo>
                  <a:lnTo>
                    <a:pt x="1604" y="0"/>
                  </a:lnTo>
                  <a:lnTo>
                    <a:pt x="1734" y="8"/>
                  </a:lnTo>
                  <a:lnTo>
                    <a:pt x="1880" y="30"/>
                  </a:lnTo>
                  <a:lnTo>
                    <a:pt x="1959" y="44"/>
                  </a:lnTo>
                  <a:lnTo>
                    <a:pt x="2039" y="66"/>
                  </a:lnTo>
                  <a:lnTo>
                    <a:pt x="2126" y="95"/>
                  </a:lnTo>
                  <a:lnTo>
                    <a:pt x="2214" y="125"/>
                  </a:lnTo>
                  <a:lnTo>
                    <a:pt x="2300" y="168"/>
                  </a:lnTo>
                  <a:lnTo>
                    <a:pt x="2395" y="218"/>
                  </a:lnTo>
                  <a:lnTo>
                    <a:pt x="2489" y="277"/>
                  </a:lnTo>
                  <a:lnTo>
                    <a:pt x="2583" y="342"/>
                  </a:lnTo>
                  <a:lnTo>
                    <a:pt x="2678" y="422"/>
                  </a:lnTo>
                  <a:lnTo>
                    <a:pt x="2772" y="509"/>
                  </a:lnTo>
                  <a:lnTo>
                    <a:pt x="2772" y="509"/>
                  </a:lnTo>
                  <a:lnTo>
                    <a:pt x="2837" y="589"/>
                  </a:lnTo>
                  <a:lnTo>
                    <a:pt x="2910" y="669"/>
                  </a:lnTo>
                  <a:lnTo>
                    <a:pt x="2968" y="749"/>
                  </a:lnTo>
                  <a:lnTo>
                    <a:pt x="3026" y="836"/>
                  </a:lnTo>
                  <a:lnTo>
                    <a:pt x="3077" y="931"/>
                  </a:lnTo>
                  <a:lnTo>
                    <a:pt x="3128" y="1018"/>
                  </a:lnTo>
                  <a:lnTo>
                    <a:pt x="3171" y="1112"/>
                  </a:lnTo>
                  <a:lnTo>
                    <a:pt x="3207" y="1214"/>
                  </a:lnTo>
                  <a:lnTo>
                    <a:pt x="3244" y="1308"/>
                  </a:lnTo>
                  <a:lnTo>
                    <a:pt x="3273" y="1410"/>
                  </a:lnTo>
                  <a:lnTo>
                    <a:pt x="3295" y="1510"/>
                  </a:lnTo>
                  <a:lnTo>
                    <a:pt x="3316" y="1620"/>
                  </a:lnTo>
                  <a:lnTo>
                    <a:pt x="3331" y="1722"/>
                  </a:lnTo>
                  <a:lnTo>
                    <a:pt x="3346" y="1830"/>
                  </a:lnTo>
                  <a:lnTo>
                    <a:pt x="3346" y="1932"/>
                  </a:lnTo>
                  <a:lnTo>
                    <a:pt x="3353" y="2041"/>
                  </a:lnTo>
                  <a:lnTo>
                    <a:pt x="3353" y="2041"/>
                  </a:lnTo>
                  <a:lnTo>
                    <a:pt x="3346" y="2201"/>
                  </a:lnTo>
                  <a:lnTo>
                    <a:pt x="3331" y="2346"/>
                  </a:lnTo>
                  <a:lnTo>
                    <a:pt x="3309" y="2492"/>
                  </a:lnTo>
                  <a:lnTo>
                    <a:pt x="3287" y="2623"/>
                  </a:lnTo>
                  <a:lnTo>
                    <a:pt x="3251" y="2753"/>
                  </a:lnTo>
                  <a:lnTo>
                    <a:pt x="3207" y="2869"/>
                  </a:lnTo>
                  <a:lnTo>
                    <a:pt x="3164" y="2985"/>
                  </a:lnTo>
                  <a:lnTo>
                    <a:pt x="3113" y="3087"/>
                  </a:lnTo>
                  <a:lnTo>
                    <a:pt x="3063" y="3182"/>
                  </a:lnTo>
                  <a:lnTo>
                    <a:pt x="3012" y="3276"/>
                  </a:lnTo>
                  <a:lnTo>
                    <a:pt x="2953" y="3356"/>
                  </a:lnTo>
                  <a:lnTo>
                    <a:pt x="2896" y="3436"/>
                  </a:lnTo>
                  <a:lnTo>
                    <a:pt x="2780" y="3567"/>
                  </a:lnTo>
                  <a:lnTo>
                    <a:pt x="2670" y="3675"/>
                  </a:lnTo>
                  <a:lnTo>
                    <a:pt x="2670" y="3675"/>
                  </a:lnTo>
                  <a:lnTo>
                    <a:pt x="2590" y="3734"/>
                  </a:lnTo>
                  <a:lnTo>
                    <a:pt x="2489" y="3799"/>
                  </a:lnTo>
                  <a:lnTo>
                    <a:pt x="2358" y="3872"/>
                  </a:lnTo>
                  <a:lnTo>
                    <a:pt x="2206" y="3937"/>
                  </a:lnTo>
                  <a:lnTo>
                    <a:pt x="2024" y="3995"/>
                  </a:lnTo>
                  <a:lnTo>
                    <a:pt x="1923" y="4024"/>
                  </a:lnTo>
                  <a:lnTo>
                    <a:pt x="1821" y="4046"/>
                  </a:lnTo>
                  <a:lnTo>
                    <a:pt x="1705" y="4068"/>
                  </a:lnTo>
                  <a:lnTo>
                    <a:pt x="1589" y="4075"/>
                  </a:lnTo>
                  <a:lnTo>
                    <a:pt x="1466" y="4090"/>
                  </a:lnTo>
                  <a:lnTo>
                    <a:pt x="1342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754" y="3487"/>
                  </a:moveTo>
                  <a:lnTo>
                    <a:pt x="1371" y="3487"/>
                  </a:lnTo>
                  <a:lnTo>
                    <a:pt x="1371" y="3487"/>
                  </a:lnTo>
                  <a:lnTo>
                    <a:pt x="1487" y="3480"/>
                  </a:lnTo>
                  <a:lnTo>
                    <a:pt x="1604" y="3465"/>
                  </a:lnTo>
                  <a:lnTo>
                    <a:pt x="1720" y="3436"/>
                  </a:lnTo>
                  <a:lnTo>
                    <a:pt x="1829" y="3400"/>
                  </a:lnTo>
                  <a:lnTo>
                    <a:pt x="1930" y="3341"/>
                  </a:lnTo>
                  <a:lnTo>
                    <a:pt x="2024" y="3283"/>
                  </a:lnTo>
                  <a:lnTo>
                    <a:pt x="2119" y="3203"/>
                  </a:lnTo>
                  <a:lnTo>
                    <a:pt x="2199" y="3123"/>
                  </a:lnTo>
                  <a:lnTo>
                    <a:pt x="2279" y="3021"/>
                  </a:lnTo>
                  <a:lnTo>
                    <a:pt x="2351" y="2913"/>
                  </a:lnTo>
                  <a:lnTo>
                    <a:pt x="2409" y="2790"/>
                  </a:lnTo>
                  <a:lnTo>
                    <a:pt x="2460" y="2659"/>
                  </a:lnTo>
                  <a:lnTo>
                    <a:pt x="2497" y="2513"/>
                  </a:lnTo>
                  <a:lnTo>
                    <a:pt x="2533" y="2361"/>
                  </a:lnTo>
                  <a:lnTo>
                    <a:pt x="2547" y="2187"/>
                  </a:lnTo>
                  <a:lnTo>
                    <a:pt x="2554" y="2012"/>
                  </a:lnTo>
                  <a:lnTo>
                    <a:pt x="2554" y="2012"/>
                  </a:lnTo>
                  <a:lnTo>
                    <a:pt x="2547" y="1874"/>
                  </a:lnTo>
                  <a:lnTo>
                    <a:pt x="2533" y="1736"/>
                  </a:lnTo>
                  <a:lnTo>
                    <a:pt x="2511" y="1598"/>
                  </a:lnTo>
                  <a:lnTo>
                    <a:pt x="2482" y="1474"/>
                  </a:lnTo>
                  <a:lnTo>
                    <a:pt x="2438" y="1344"/>
                  </a:lnTo>
                  <a:lnTo>
                    <a:pt x="2395" y="1228"/>
                  </a:lnTo>
                  <a:lnTo>
                    <a:pt x="2337" y="1120"/>
                  </a:lnTo>
                  <a:lnTo>
                    <a:pt x="2271" y="1018"/>
                  </a:lnTo>
                  <a:lnTo>
                    <a:pt x="2191" y="923"/>
                  </a:lnTo>
                  <a:lnTo>
                    <a:pt x="2112" y="836"/>
                  </a:lnTo>
                  <a:lnTo>
                    <a:pt x="2024" y="764"/>
                  </a:lnTo>
                  <a:lnTo>
                    <a:pt x="1923" y="698"/>
                  </a:lnTo>
                  <a:lnTo>
                    <a:pt x="1821" y="647"/>
                  </a:lnTo>
                  <a:lnTo>
                    <a:pt x="1705" y="611"/>
                  </a:lnTo>
                  <a:lnTo>
                    <a:pt x="1582" y="589"/>
                  </a:lnTo>
                  <a:lnTo>
                    <a:pt x="1458" y="582"/>
                  </a:lnTo>
                  <a:lnTo>
                    <a:pt x="754" y="582"/>
                  </a:lnTo>
                  <a:lnTo>
                    <a:pt x="754" y="348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1" name="Freeform 7"/>
            <p:cNvSpPr>
              <a:spLocks noChangeArrowheads="1"/>
            </p:cNvSpPr>
            <p:nvPr/>
          </p:nvSpPr>
          <p:spPr bwMode="gray">
            <a:xfrm>
              <a:off x="7521575" y="3257550"/>
              <a:ext cx="957263" cy="1473200"/>
            </a:xfrm>
            <a:custGeom>
              <a:avLst/>
              <a:gdLst>
                <a:gd name="T0" fmla="*/ 0 w 2658"/>
                <a:gd name="T1" fmla="*/ 4090 h 4091"/>
                <a:gd name="T2" fmla="*/ 0 w 2658"/>
                <a:gd name="T3" fmla="*/ 0 h 4091"/>
                <a:gd name="T4" fmla="*/ 2635 w 2658"/>
                <a:gd name="T5" fmla="*/ 0 h 4091"/>
                <a:gd name="T6" fmla="*/ 2635 w 2658"/>
                <a:gd name="T7" fmla="*/ 603 h 4091"/>
                <a:gd name="T8" fmla="*/ 741 w 2658"/>
                <a:gd name="T9" fmla="*/ 603 h 4091"/>
                <a:gd name="T10" fmla="*/ 741 w 2658"/>
                <a:gd name="T11" fmla="*/ 1714 h 4091"/>
                <a:gd name="T12" fmla="*/ 2258 w 2658"/>
                <a:gd name="T13" fmla="*/ 1714 h 4091"/>
                <a:gd name="T14" fmla="*/ 2258 w 2658"/>
                <a:gd name="T15" fmla="*/ 2310 h 4091"/>
                <a:gd name="T16" fmla="*/ 741 w 2658"/>
                <a:gd name="T17" fmla="*/ 2310 h 4091"/>
                <a:gd name="T18" fmla="*/ 741 w 2658"/>
                <a:gd name="T19" fmla="*/ 3457 h 4091"/>
                <a:gd name="T20" fmla="*/ 2657 w 2658"/>
                <a:gd name="T21" fmla="*/ 3457 h 4091"/>
                <a:gd name="T22" fmla="*/ 2657 w 2658"/>
                <a:gd name="T23" fmla="*/ 4090 h 4091"/>
                <a:gd name="T24" fmla="*/ 0 w 2658"/>
                <a:gd name="T25" fmla="*/ 4090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8" h="4091">
                  <a:moveTo>
                    <a:pt x="0" y="4090"/>
                  </a:moveTo>
                  <a:lnTo>
                    <a:pt x="0" y="0"/>
                  </a:lnTo>
                  <a:lnTo>
                    <a:pt x="2635" y="0"/>
                  </a:lnTo>
                  <a:lnTo>
                    <a:pt x="2635" y="603"/>
                  </a:lnTo>
                  <a:lnTo>
                    <a:pt x="741" y="603"/>
                  </a:lnTo>
                  <a:lnTo>
                    <a:pt x="741" y="1714"/>
                  </a:lnTo>
                  <a:lnTo>
                    <a:pt x="2258" y="1714"/>
                  </a:lnTo>
                  <a:lnTo>
                    <a:pt x="2258" y="2310"/>
                  </a:lnTo>
                  <a:lnTo>
                    <a:pt x="741" y="2310"/>
                  </a:lnTo>
                  <a:lnTo>
                    <a:pt x="741" y="3457"/>
                  </a:lnTo>
                  <a:lnTo>
                    <a:pt x="2657" y="3457"/>
                  </a:lnTo>
                  <a:lnTo>
                    <a:pt x="2657" y="4090"/>
                  </a:lnTo>
                  <a:lnTo>
                    <a:pt x="0" y="409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2" name="Freeform 8"/>
            <p:cNvSpPr>
              <a:spLocks noChangeArrowheads="1"/>
            </p:cNvSpPr>
            <p:nvPr/>
          </p:nvSpPr>
          <p:spPr bwMode="gray">
            <a:xfrm>
              <a:off x="9901238" y="2816225"/>
              <a:ext cx="190500" cy="192088"/>
            </a:xfrm>
            <a:custGeom>
              <a:avLst/>
              <a:gdLst>
                <a:gd name="T0" fmla="*/ 530 w 531"/>
                <a:gd name="T1" fmla="*/ 262 h 532"/>
                <a:gd name="T2" fmla="*/ 515 w 531"/>
                <a:gd name="T3" fmla="*/ 364 h 532"/>
                <a:gd name="T4" fmla="*/ 458 w 531"/>
                <a:gd name="T5" fmla="*/ 451 h 532"/>
                <a:gd name="T6" fmla="*/ 414 w 531"/>
                <a:gd name="T7" fmla="*/ 487 h 532"/>
                <a:gd name="T8" fmla="*/ 319 w 531"/>
                <a:gd name="T9" fmla="*/ 523 h 532"/>
                <a:gd name="T10" fmla="*/ 268 w 531"/>
                <a:gd name="T11" fmla="*/ 531 h 532"/>
                <a:gd name="T12" fmla="*/ 167 w 531"/>
                <a:gd name="T13" fmla="*/ 508 h 532"/>
                <a:gd name="T14" fmla="*/ 80 w 531"/>
                <a:gd name="T15" fmla="*/ 451 h 532"/>
                <a:gd name="T16" fmla="*/ 44 w 531"/>
                <a:gd name="T17" fmla="*/ 407 h 532"/>
                <a:gd name="T18" fmla="*/ 8 w 531"/>
                <a:gd name="T19" fmla="*/ 313 h 532"/>
                <a:gd name="T20" fmla="*/ 0 w 531"/>
                <a:gd name="T21" fmla="*/ 262 h 532"/>
                <a:gd name="T22" fmla="*/ 22 w 531"/>
                <a:gd name="T23" fmla="*/ 160 h 532"/>
                <a:gd name="T24" fmla="*/ 80 w 531"/>
                <a:gd name="T25" fmla="*/ 72 h 532"/>
                <a:gd name="T26" fmla="*/ 116 w 531"/>
                <a:gd name="T27" fmla="*/ 44 h 532"/>
                <a:gd name="T28" fmla="*/ 211 w 531"/>
                <a:gd name="T29" fmla="*/ 0 h 532"/>
                <a:gd name="T30" fmla="*/ 268 w 531"/>
                <a:gd name="T31" fmla="*/ 0 h 532"/>
                <a:gd name="T32" fmla="*/ 370 w 531"/>
                <a:gd name="T33" fmla="*/ 15 h 532"/>
                <a:gd name="T34" fmla="*/ 458 w 531"/>
                <a:gd name="T35" fmla="*/ 72 h 532"/>
                <a:gd name="T36" fmla="*/ 486 w 531"/>
                <a:gd name="T37" fmla="*/ 116 h 532"/>
                <a:gd name="T38" fmla="*/ 530 w 531"/>
                <a:gd name="T39" fmla="*/ 211 h 532"/>
                <a:gd name="T40" fmla="*/ 494 w 531"/>
                <a:gd name="T41" fmla="*/ 262 h 532"/>
                <a:gd name="T42" fmla="*/ 494 w 531"/>
                <a:gd name="T43" fmla="*/ 218 h 532"/>
                <a:gd name="T44" fmla="*/ 458 w 531"/>
                <a:gd name="T45" fmla="*/ 138 h 532"/>
                <a:gd name="T46" fmla="*/ 428 w 531"/>
                <a:gd name="T47" fmla="*/ 102 h 532"/>
                <a:gd name="T48" fmla="*/ 356 w 531"/>
                <a:gd name="T49" fmla="*/ 51 h 532"/>
                <a:gd name="T50" fmla="*/ 268 w 531"/>
                <a:gd name="T51" fmla="*/ 36 h 532"/>
                <a:gd name="T52" fmla="*/ 218 w 531"/>
                <a:gd name="T53" fmla="*/ 36 h 532"/>
                <a:gd name="T54" fmla="*/ 138 w 531"/>
                <a:gd name="T55" fmla="*/ 72 h 532"/>
                <a:gd name="T56" fmla="*/ 102 w 531"/>
                <a:gd name="T57" fmla="*/ 102 h 532"/>
                <a:gd name="T58" fmla="*/ 51 w 531"/>
                <a:gd name="T59" fmla="*/ 174 h 532"/>
                <a:gd name="T60" fmla="*/ 36 w 531"/>
                <a:gd name="T61" fmla="*/ 262 h 532"/>
                <a:gd name="T62" fmla="*/ 44 w 531"/>
                <a:gd name="T63" fmla="*/ 305 h 532"/>
                <a:gd name="T64" fmla="*/ 73 w 531"/>
                <a:gd name="T65" fmla="*/ 392 h 532"/>
                <a:gd name="T66" fmla="*/ 102 w 531"/>
                <a:gd name="T67" fmla="*/ 421 h 532"/>
                <a:gd name="T68" fmla="*/ 182 w 531"/>
                <a:gd name="T69" fmla="*/ 472 h 532"/>
                <a:gd name="T70" fmla="*/ 268 w 531"/>
                <a:gd name="T71" fmla="*/ 494 h 532"/>
                <a:gd name="T72" fmla="*/ 312 w 531"/>
                <a:gd name="T73" fmla="*/ 487 h 532"/>
                <a:gd name="T74" fmla="*/ 392 w 531"/>
                <a:gd name="T75" fmla="*/ 451 h 532"/>
                <a:gd name="T76" fmla="*/ 428 w 531"/>
                <a:gd name="T77" fmla="*/ 421 h 532"/>
                <a:gd name="T78" fmla="*/ 479 w 531"/>
                <a:gd name="T79" fmla="*/ 349 h 532"/>
                <a:gd name="T80" fmla="*/ 494 w 531"/>
                <a:gd name="T81" fmla="*/ 262 h 532"/>
                <a:gd name="T82" fmla="*/ 342 w 531"/>
                <a:gd name="T83" fmla="*/ 421 h 532"/>
                <a:gd name="T84" fmla="*/ 196 w 531"/>
                <a:gd name="T85" fmla="*/ 283 h 532"/>
                <a:gd name="T86" fmla="*/ 152 w 531"/>
                <a:gd name="T87" fmla="*/ 421 h 532"/>
                <a:gd name="T88" fmla="*/ 283 w 531"/>
                <a:gd name="T89" fmla="*/ 109 h 532"/>
                <a:gd name="T90" fmla="*/ 327 w 531"/>
                <a:gd name="T91" fmla="*/ 116 h 532"/>
                <a:gd name="T92" fmla="*/ 363 w 531"/>
                <a:gd name="T93" fmla="*/ 138 h 532"/>
                <a:gd name="T94" fmla="*/ 378 w 531"/>
                <a:gd name="T95" fmla="*/ 167 h 532"/>
                <a:gd name="T96" fmla="*/ 385 w 531"/>
                <a:gd name="T97" fmla="*/ 196 h 532"/>
                <a:gd name="T98" fmla="*/ 370 w 531"/>
                <a:gd name="T99" fmla="*/ 239 h 532"/>
                <a:gd name="T100" fmla="*/ 356 w 531"/>
                <a:gd name="T101" fmla="*/ 262 h 532"/>
                <a:gd name="T102" fmla="*/ 392 w 531"/>
                <a:gd name="T103" fmla="*/ 421 h 532"/>
                <a:gd name="T104" fmla="*/ 276 w 531"/>
                <a:gd name="T105" fmla="*/ 247 h 532"/>
                <a:gd name="T106" fmla="*/ 305 w 531"/>
                <a:gd name="T107" fmla="*/ 247 h 532"/>
                <a:gd name="T108" fmla="*/ 327 w 531"/>
                <a:gd name="T109" fmla="*/ 233 h 532"/>
                <a:gd name="T110" fmla="*/ 342 w 531"/>
                <a:gd name="T111" fmla="*/ 196 h 532"/>
                <a:gd name="T112" fmla="*/ 334 w 531"/>
                <a:gd name="T113" fmla="*/ 174 h 532"/>
                <a:gd name="T114" fmla="*/ 319 w 531"/>
                <a:gd name="T115" fmla="*/ 160 h 532"/>
                <a:gd name="T116" fmla="*/ 283 w 531"/>
                <a:gd name="T117" fmla="*/ 146 h 532"/>
                <a:gd name="T118" fmla="*/ 196 w 531"/>
                <a:gd name="T119" fmla="*/ 247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1" h="532">
                  <a:moveTo>
                    <a:pt x="530" y="262"/>
                  </a:moveTo>
                  <a:lnTo>
                    <a:pt x="530" y="262"/>
                  </a:lnTo>
                  <a:lnTo>
                    <a:pt x="530" y="313"/>
                  </a:lnTo>
                  <a:lnTo>
                    <a:pt x="515" y="364"/>
                  </a:lnTo>
                  <a:lnTo>
                    <a:pt x="486" y="407"/>
                  </a:lnTo>
                  <a:lnTo>
                    <a:pt x="458" y="451"/>
                  </a:lnTo>
                  <a:lnTo>
                    <a:pt x="458" y="451"/>
                  </a:lnTo>
                  <a:lnTo>
                    <a:pt x="414" y="487"/>
                  </a:lnTo>
                  <a:lnTo>
                    <a:pt x="370" y="508"/>
                  </a:lnTo>
                  <a:lnTo>
                    <a:pt x="319" y="523"/>
                  </a:lnTo>
                  <a:lnTo>
                    <a:pt x="268" y="531"/>
                  </a:lnTo>
                  <a:lnTo>
                    <a:pt x="268" y="531"/>
                  </a:lnTo>
                  <a:lnTo>
                    <a:pt x="211" y="523"/>
                  </a:lnTo>
                  <a:lnTo>
                    <a:pt x="167" y="508"/>
                  </a:lnTo>
                  <a:lnTo>
                    <a:pt x="116" y="487"/>
                  </a:lnTo>
                  <a:lnTo>
                    <a:pt x="80" y="451"/>
                  </a:lnTo>
                  <a:lnTo>
                    <a:pt x="80" y="451"/>
                  </a:lnTo>
                  <a:lnTo>
                    <a:pt x="44" y="407"/>
                  </a:lnTo>
                  <a:lnTo>
                    <a:pt x="22" y="364"/>
                  </a:lnTo>
                  <a:lnTo>
                    <a:pt x="8" y="313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8" y="211"/>
                  </a:lnTo>
                  <a:lnTo>
                    <a:pt x="22" y="160"/>
                  </a:lnTo>
                  <a:lnTo>
                    <a:pt x="44" y="116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116" y="44"/>
                  </a:lnTo>
                  <a:lnTo>
                    <a:pt x="167" y="15"/>
                  </a:lnTo>
                  <a:lnTo>
                    <a:pt x="211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319" y="0"/>
                  </a:lnTo>
                  <a:lnTo>
                    <a:pt x="370" y="15"/>
                  </a:lnTo>
                  <a:lnTo>
                    <a:pt x="414" y="44"/>
                  </a:lnTo>
                  <a:lnTo>
                    <a:pt x="458" y="72"/>
                  </a:lnTo>
                  <a:lnTo>
                    <a:pt x="458" y="72"/>
                  </a:lnTo>
                  <a:lnTo>
                    <a:pt x="486" y="116"/>
                  </a:lnTo>
                  <a:lnTo>
                    <a:pt x="515" y="160"/>
                  </a:lnTo>
                  <a:lnTo>
                    <a:pt x="530" y="211"/>
                  </a:lnTo>
                  <a:lnTo>
                    <a:pt x="530" y="262"/>
                  </a:lnTo>
                  <a:close/>
                  <a:moveTo>
                    <a:pt x="494" y="262"/>
                  </a:moveTo>
                  <a:lnTo>
                    <a:pt x="494" y="262"/>
                  </a:lnTo>
                  <a:lnTo>
                    <a:pt x="494" y="218"/>
                  </a:lnTo>
                  <a:lnTo>
                    <a:pt x="479" y="174"/>
                  </a:lnTo>
                  <a:lnTo>
                    <a:pt x="458" y="138"/>
                  </a:lnTo>
                  <a:lnTo>
                    <a:pt x="428" y="102"/>
                  </a:lnTo>
                  <a:lnTo>
                    <a:pt x="428" y="102"/>
                  </a:lnTo>
                  <a:lnTo>
                    <a:pt x="392" y="72"/>
                  </a:lnTo>
                  <a:lnTo>
                    <a:pt x="356" y="51"/>
                  </a:lnTo>
                  <a:lnTo>
                    <a:pt x="312" y="36"/>
                  </a:lnTo>
                  <a:lnTo>
                    <a:pt x="268" y="36"/>
                  </a:lnTo>
                  <a:lnTo>
                    <a:pt x="268" y="36"/>
                  </a:lnTo>
                  <a:lnTo>
                    <a:pt x="218" y="36"/>
                  </a:lnTo>
                  <a:lnTo>
                    <a:pt x="182" y="51"/>
                  </a:lnTo>
                  <a:lnTo>
                    <a:pt x="138" y="72"/>
                  </a:lnTo>
                  <a:lnTo>
                    <a:pt x="102" y="102"/>
                  </a:lnTo>
                  <a:lnTo>
                    <a:pt x="102" y="102"/>
                  </a:lnTo>
                  <a:lnTo>
                    <a:pt x="73" y="138"/>
                  </a:lnTo>
                  <a:lnTo>
                    <a:pt x="51" y="174"/>
                  </a:lnTo>
                  <a:lnTo>
                    <a:pt x="44" y="218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44" y="305"/>
                  </a:lnTo>
                  <a:lnTo>
                    <a:pt x="51" y="349"/>
                  </a:lnTo>
                  <a:lnTo>
                    <a:pt x="73" y="392"/>
                  </a:lnTo>
                  <a:lnTo>
                    <a:pt x="102" y="421"/>
                  </a:lnTo>
                  <a:lnTo>
                    <a:pt x="102" y="421"/>
                  </a:lnTo>
                  <a:lnTo>
                    <a:pt x="138" y="451"/>
                  </a:lnTo>
                  <a:lnTo>
                    <a:pt x="182" y="472"/>
                  </a:lnTo>
                  <a:lnTo>
                    <a:pt x="218" y="487"/>
                  </a:lnTo>
                  <a:lnTo>
                    <a:pt x="268" y="494"/>
                  </a:lnTo>
                  <a:lnTo>
                    <a:pt x="268" y="494"/>
                  </a:lnTo>
                  <a:lnTo>
                    <a:pt x="312" y="487"/>
                  </a:lnTo>
                  <a:lnTo>
                    <a:pt x="356" y="472"/>
                  </a:lnTo>
                  <a:lnTo>
                    <a:pt x="392" y="451"/>
                  </a:lnTo>
                  <a:lnTo>
                    <a:pt x="428" y="421"/>
                  </a:lnTo>
                  <a:lnTo>
                    <a:pt x="428" y="421"/>
                  </a:lnTo>
                  <a:lnTo>
                    <a:pt x="458" y="392"/>
                  </a:lnTo>
                  <a:lnTo>
                    <a:pt x="479" y="349"/>
                  </a:lnTo>
                  <a:lnTo>
                    <a:pt x="494" y="305"/>
                  </a:lnTo>
                  <a:lnTo>
                    <a:pt x="494" y="262"/>
                  </a:lnTo>
                  <a:close/>
                  <a:moveTo>
                    <a:pt x="392" y="421"/>
                  </a:moveTo>
                  <a:lnTo>
                    <a:pt x="342" y="421"/>
                  </a:lnTo>
                  <a:lnTo>
                    <a:pt x="283" y="283"/>
                  </a:lnTo>
                  <a:lnTo>
                    <a:pt x="196" y="283"/>
                  </a:lnTo>
                  <a:lnTo>
                    <a:pt x="196" y="421"/>
                  </a:lnTo>
                  <a:lnTo>
                    <a:pt x="152" y="421"/>
                  </a:lnTo>
                  <a:lnTo>
                    <a:pt x="152" y="109"/>
                  </a:lnTo>
                  <a:lnTo>
                    <a:pt x="283" y="109"/>
                  </a:lnTo>
                  <a:lnTo>
                    <a:pt x="283" y="109"/>
                  </a:lnTo>
                  <a:lnTo>
                    <a:pt x="327" y="116"/>
                  </a:lnTo>
                  <a:lnTo>
                    <a:pt x="348" y="123"/>
                  </a:lnTo>
                  <a:lnTo>
                    <a:pt x="363" y="138"/>
                  </a:lnTo>
                  <a:lnTo>
                    <a:pt x="363" y="138"/>
                  </a:lnTo>
                  <a:lnTo>
                    <a:pt x="378" y="167"/>
                  </a:lnTo>
                  <a:lnTo>
                    <a:pt x="385" y="196"/>
                  </a:lnTo>
                  <a:lnTo>
                    <a:pt x="385" y="196"/>
                  </a:lnTo>
                  <a:lnTo>
                    <a:pt x="385" y="218"/>
                  </a:lnTo>
                  <a:lnTo>
                    <a:pt x="370" y="239"/>
                  </a:lnTo>
                  <a:lnTo>
                    <a:pt x="370" y="239"/>
                  </a:lnTo>
                  <a:lnTo>
                    <a:pt x="356" y="262"/>
                  </a:lnTo>
                  <a:lnTo>
                    <a:pt x="327" y="276"/>
                  </a:lnTo>
                  <a:lnTo>
                    <a:pt x="392" y="421"/>
                  </a:lnTo>
                  <a:close/>
                  <a:moveTo>
                    <a:pt x="196" y="247"/>
                  </a:moveTo>
                  <a:lnTo>
                    <a:pt x="276" y="247"/>
                  </a:lnTo>
                  <a:lnTo>
                    <a:pt x="276" y="247"/>
                  </a:lnTo>
                  <a:lnTo>
                    <a:pt x="305" y="247"/>
                  </a:lnTo>
                  <a:lnTo>
                    <a:pt x="327" y="233"/>
                  </a:lnTo>
                  <a:lnTo>
                    <a:pt x="327" y="233"/>
                  </a:lnTo>
                  <a:lnTo>
                    <a:pt x="334" y="218"/>
                  </a:lnTo>
                  <a:lnTo>
                    <a:pt x="342" y="196"/>
                  </a:lnTo>
                  <a:lnTo>
                    <a:pt x="342" y="196"/>
                  </a:lnTo>
                  <a:lnTo>
                    <a:pt x="334" y="174"/>
                  </a:lnTo>
                  <a:lnTo>
                    <a:pt x="319" y="160"/>
                  </a:lnTo>
                  <a:lnTo>
                    <a:pt x="319" y="160"/>
                  </a:lnTo>
                  <a:lnTo>
                    <a:pt x="305" y="152"/>
                  </a:lnTo>
                  <a:lnTo>
                    <a:pt x="283" y="146"/>
                  </a:lnTo>
                  <a:lnTo>
                    <a:pt x="196" y="146"/>
                  </a:lnTo>
                  <a:lnTo>
                    <a:pt x="196" y="24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3" name="Freeform 9"/>
            <p:cNvSpPr>
              <a:spLocks noChangeArrowheads="1"/>
            </p:cNvSpPr>
            <p:nvPr/>
          </p:nvSpPr>
          <p:spPr bwMode="gray">
            <a:xfrm>
              <a:off x="8504238" y="2857500"/>
              <a:ext cx="1392237" cy="1014413"/>
            </a:xfrm>
            <a:custGeom>
              <a:avLst/>
              <a:gdLst>
                <a:gd name="T0" fmla="*/ 3644 w 3869"/>
                <a:gd name="T1" fmla="*/ 1351 h 2819"/>
                <a:gd name="T2" fmla="*/ 3796 w 3869"/>
                <a:gd name="T3" fmla="*/ 1141 h 2819"/>
                <a:gd name="T4" fmla="*/ 3868 w 3869"/>
                <a:gd name="T5" fmla="*/ 887 h 2819"/>
                <a:gd name="T6" fmla="*/ 3868 w 3869"/>
                <a:gd name="T7" fmla="*/ 720 h 2819"/>
                <a:gd name="T8" fmla="*/ 3811 w 3869"/>
                <a:gd name="T9" fmla="*/ 487 h 2819"/>
                <a:gd name="T10" fmla="*/ 3687 w 3869"/>
                <a:gd name="T11" fmla="*/ 291 h 2819"/>
                <a:gd name="T12" fmla="*/ 3520 w 3869"/>
                <a:gd name="T13" fmla="*/ 138 h 2819"/>
                <a:gd name="T14" fmla="*/ 3310 w 3869"/>
                <a:gd name="T15" fmla="*/ 36 h 2819"/>
                <a:gd name="T16" fmla="*/ 3078 w 3869"/>
                <a:gd name="T17" fmla="*/ 0 h 2819"/>
                <a:gd name="T18" fmla="*/ 146 w 3869"/>
                <a:gd name="T19" fmla="*/ 146 h 2819"/>
                <a:gd name="T20" fmla="*/ 581 w 3869"/>
                <a:gd name="T21" fmla="*/ 531 h 2819"/>
                <a:gd name="T22" fmla="*/ 1002 w 3869"/>
                <a:gd name="T23" fmla="*/ 843 h 2819"/>
                <a:gd name="T24" fmla="*/ 1401 w 3869"/>
                <a:gd name="T25" fmla="*/ 1083 h 2819"/>
                <a:gd name="T26" fmla="*/ 2127 w 3869"/>
                <a:gd name="T27" fmla="*/ 1410 h 2819"/>
                <a:gd name="T28" fmla="*/ 1655 w 3869"/>
                <a:gd name="T29" fmla="*/ 1606 h 2819"/>
                <a:gd name="T30" fmla="*/ 1133 w 3869"/>
                <a:gd name="T31" fmla="*/ 1889 h 2819"/>
                <a:gd name="T32" fmla="*/ 719 w 3869"/>
                <a:gd name="T33" fmla="*/ 2180 h 2819"/>
                <a:gd name="T34" fmla="*/ 290 w 3869"/>
                <a:gd name="T35" fmla="*/ 2535 h 2819"/>
                <a:gd name="T36" fmla="*/ 3078 w 3869"/>
                <a:gd name="T37" fmla="*/ 2818 h 2819"/>
                <a:gd name="T38" fmla="*/ 3237 w 3869"/>
                <a:gd name="T39" fmla="*/ 2803 h 2819"/>
                <a:gd name="T40" fmla="*/ 3455 w 3869"/>
                <a:gd name="T41" fmla="*/ 2723 h 2819"/>
                <a:gd name="T42" fmla="*/ 3636 w 3869"/>
                <a:gd name="T43" fmla="*/ 2585 h 2819"/>
                <a:gd name="T44" fmla="*/ 3775 w 3869"/>
                <a:gd name="T45" fmla="*/ 2404 h 2819"/>
                <a:gd name="T46" fmla="*/ 3854 w 3869"/>
                <a:gd name="T47" fmla="*/ 2187 h 2819"/>
                <a:gd name="T48" fmla="*/ 3868 w 3869"/>
                <a:gd name="T49" fmla="*/ 2027 h 2819"/>
                <a:gd name="T50" fmla="*/ 3825 w 3869"/>
                <a:gd name="T51" fmla="*/ 1758 h 2819"/>
                <a:gd name="T52" fmla="*/ 3701 w 3869"/>
                <a:gd name="T53" fmla="*/ 1533 h 2819"/>
                <a:gd name="T54" fmla="*/ 3034 w 3869"/>
                <a:gd name="T55" fmla="*/ 2390 h 2819"/>
                <a:gd name="T56" fmla="*/ 1452 w 3869"/>
                <a:gd name="T57" fmla="*/ 2216 h 2819"/>
                <a:gd name="T58" fmla="*/ 2062 w 3869"/>
                <a:gd name="T59" fmla="*/ 1889 h 2819"/>
                <a:gd name="T60" fmla="*/ 2402 w 3869"/>
                <a:gd name="T61" fmla="*/ 1758 h 2819"/>
                <a:gd name="T62" fmla="*/ 2729 w 3869"/>
                <a:gd name="T63" fmla="*/ 1685 h 2819"/>
                <a:gd name="T64" fmla="*/ 3034 w 3869"/>
                <a:gd name="T65" fmla="*/ 1657 h 2819"/>
                <a:gd name="T66" fmla="*/ 3179 w 3869"/>
                <a:gd name="T67" fmla="*/ 1685 h 2819"/>
                <a:gd name="T68" fmla="*/ 3339 w 3869"/>
                <a:gd name="T69" fmla="*/ 1824 h 2819"/>
                <a:gd name="T70" fmla="*/ 3404 w 3869"/>
                <a:gd name="T71" fmla="*/ 2027 h 2819"/>
                <a:gd name="T72" fmla="*/ 3376 w 3869"/>
                <a:gd name="T73" fmla="*/ 2165 h 2819"/>
                <a:gd name="T74" fmla="*/ 3237 w 3869"/>
                <a:gd name="T75" fmla="*/ 2325 h 2819"/>
                <a:gd name="T76" fmla="*/ 3034 w 3869"/>
                <a:gd name="T77" fmla="*/ 2390 h 2819"/>
                <a:gd name="T78" fmla="*/ 2940 w 3869"/>
                <a:gd name="T79" fmla="*/ 1162 h 2819"/>
                <a:gd name="T80" fmla="*/ 2620 w 3869"/>
                <a:gd name="T81" fmla="*/ 1119 h 2819"/>
                <a:gd name="T82" fmla="*/ 2294 w 3869"/>
                <a:gd name="T83" fmla="*/ 1025 h 2819"/>
                <a:gd name="T84" fmla="*/ 1946 w 3869"/>
                <a:gd name="T85" fmla="*/ 879 h 2819"/>
                <a:gd name="T86" fmla="*/ 1198 w 3869"/>
                <a:gd name="T87" fmla="*/ 436 h 2819"/>
                <a:gd name="T88" fmla="*/ 3114 w 3869"/>
                <a:gd name="T89" fmla="*/ 443 h 2819"/>
                <a:gd name="T90" fmla="*/ 3295 w 3869"/>
                <a:gd name="T91" fmla="*/ 538 h 2819"/>
                <a:gd name="T92" fmla="*/ 3397 w 3869"/>
                <a:gd name="T93" fmla="*/ 726 h 2819"/>
                <a:gd name="T94" fmla="*/ 3397 w 3869"/>
                <a:gd name="T95" fmla="*/ 872 h 2819"/>
                <a:gd name="T96" fmla="*/ 3295 w 3869"/>
                <a:gd name="T97" fmla="*/ 1054 h 2819"/>
                <a:gd name="T98" fmla="*/ 3114 w 3869"/>
                <a:gd name="T99" fmla="*/ 1155 h 2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69" h="2819">
                  <a:moveTo>
                    <a:pt x="3585" y="1410"/>
                  </a:moveTo>
                  <a:lnTo>
                    <a:pt x="3585" y="1410"/>
                  </a:lnTo>
                  <a:lnTo>
                    <a:pt x="3644" y="1351"/>
                  </a:lnTo>
                  <a:lnTo>
                    <a:pt x="3701" y="1286"/>
                  </a:lnTo>
                  <a:lnTo>
                    <a:pt x="3752" y="1221"/>
                  </a:lnTo>
                  <a:lnTo>
                    <a:pt x="3796" y="1141"/>
                  </a:lnTo>
                  <a:lnTo>
                    <a:pt x="3825" y="1061"/>
                  </a:lnTo>
                  <a:lnTo>
                    <a:pt x="3854" y="974"/>
                  </a:lnTo>
                  <a:lnTo>
                    <a:pt x="3868" y="887"/>
                  </a:lnTo>
                  <a:lnTo>
                    <a:pt x="3868" y="800"/>
                  </a:lnTo>
                  <a:lnTo>
                    <a:pt x="3868" y="800"/>
                  </a:lnTo>
                  <a:lnTo>
                    <a:pt x="3868" y="720"/>
                  </a:lnTo>
                  <a:lnTo>
                    <a:pt x="3854" y="639"/>
                  </a:lnTo>
                  <a:lnTo>
                    <a:pt x="3840" y="559"/>
                  </a:lnTo>
                  <a:lnTo>
                    <a:pt x="3811" y="487"/>
                  </a:lnTo>
                  <a:lnTo>
                    <a:pt x="3775" y="422"/>
                  </a:lnTo>
                  <a:lnTo>
                    <a:pt x="3738" y="349"/>
                  </a:lnTo>
                  <a:lnTo>
                    <a:pt x="3687" y="291"/>
                  </a:lnTo>
                  <a:lnTo>
                    <a:pt x="3636" y="233"/>
                  </a:lnTo>
                  <a:lnTo>
                    <a:pt x="3585" y="182"/>
                  </a:lnTo>
                  <a:lnTo>
                    <a:pt x="3520" y="138"/>
                  </a:lnTo>
                  <a:lnTo>
                    <a:pt x="3455" y="95"/>
                  </a:lnTo>
                  <a:lnTo>
                    <a:pt x="3390" y="66"/>
                  </a:lnTo>
                  <a:lnTo>
                    <a:pt x="3310" y="36"/>
                  </a:lnTo>
                  <a:lnTo>
                    <a:pt x="3237" y="15"/>
                  </a:lnTo>
                  <a:lnTo>
                    <a:pt x="3158" y="7"/>
                  </a:lnTo>
                  <a:lnTo>
                    <a:pt x="307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6" y="146"/>
                  </a:lnTo>
                  <a:lnTo>
                    <a:pt x="290" y="284"/>
                  </a:lnTo>
                  <a:lnTo>
                    <a:pt x="436" y="407"/>
                  </a:lnTo>
                  <a:lnTo>
                    <a:pt x="581" y="531"/>
                  </a:lnTo>
                  <a:lnTo>
                    <a:pt x="719" y="639"/>
                  </a:lnTo>
                  <a:lnTo>
                    <a:pt x="864" y="741"/>
                  </a:lnTo>
                  <a:lnTo>
                    <a:pt x="1002" y="843"/>
                  </a:lnTo>
                  <a:lnTo>
                    <a:pt x="1133" y="930"/>
                  </a:lnTo>
                  <a:lnTo>
                    <a:pt x="1270" y="1010"/>
                  </a:lnTo>
                  <a:lnTo>
                    <a:pt x="1401" y="1083"/>
                  </a:lnTo>
                  <a:lnTo>
                    <a:pt x="1655" y="1221"/>
                  </a:lnTo>
                  <a:lnTo>
                    <a:pt x="1895" y="1323"/>
                  </a:lnTo>
                  <a:lnTo>
                    <a:pt x="2127" y="1410"/>
                  </a:lnTo>
                  <a:lnTo>
                    <a:pt x="2127" y="1410"/>
                  </a:lnTo>
                  <a:lnTo>
                    <a:pt x="1895" y="1497"/>
                  </a:lnTo>
                  <a:lnTo>
                    <a:pt x="1655" y="1606"/>
                  </a:lnTo>
                  <a:lnTo>
                    <a:pt x="1401" y="1736"/>
                  </a:lnTo>
                  <a:lnTo>
                    <a:pt x="1270" y="1809"/>
                  </a:lnTo>
                  <a:lnTo>
                    <a:pt x="1133" y="1889"/>
                  </a:lnTo>
                  <a:lnTo>
                    <a:pt x="1002" y="1983"/>
                  </a:lnTo>
                  <a:lnTo>
                    <a:pt x="864" y="2078"/>
                  </a:lnTo>
                  <a:lnTo>
                    <a:pt x="719" y="2180"/>
                  </a:lnTo>
                  <a:lnTo>
                    <a:pt x="581" y="2288"/>
                  </a:lnTo>
                  <a:lnTo>
                    <a:pt x="436" y="2412"/>
                  </a:lnTo>
                  <a:lnTo>
                    <a:pt x="290" y="2535"/>
                  </a:lnTo>
                  <a:lnTo>
                    <a:pt x="146" y="2672"/>
                  </a:lnTo>
                  <a:lnTo>
                    <a:pt x="0" y="2818"/>
                  </a:lnTo>
                  <a:lnTo>
                    <a:pt x="3078" y="2818"/>
                  </a:lnTo>
                  <a:lnTo>
                    <a:pt x="3078" y="2818"/>
                  </a:lnTo>
                  <a:lnTo>
                    <a:pt x="3158" y="2818"/>
                  </a:lnTo>
                  <a:lnTo>
                    <a:pt x="3237" y="2803"/>
                  </a:lnTo>
                  <a:lnTo>
                    <a:pt x="3310" y="2782"/>
                  </a:lnTo>
                  <a:lnTo>
                    <a:pt x="3390" y="2760"/>
                  </a:lnTo>
                  <a:lnTo>
                    <a:pt x="3455" y="2723"/>
                  </a:lnTo>
                  <a:lnTo>
                    <a:pt x="3520" y="2680"/>
                  </a:lnTo>
                  <a:lnTo>
                    <a:pt x="3585" y="2636"/>
                  </a:lnTo>
                  <a:lnTo>
                    <a:pt x="3636" y="2585"/>
                  </a:lnTo>
                  <a:lnTo>
                    <a:pt x="3687" y="2529"/>
                  </a:lnTo>
                  <a:lnTo>
                    <a:pt x="3738" y="2470"/>
                  </a:lnTo>
                  <a:lnTo>
                    <a:pt x="3775" y="2404"/>
                  </a:lnTo>
                  <a:lnTo>
                    <a:pt x="3811" y="2332"/>
                  </a:lnTo>
                  <a:lnTo>
                    <a:pt x="3840" y="2260"/>
                  </a:lnTo>
                  <a:lnTo>
                    <a:pt x="3854" y="2187"/>
                  </a:lnTo>
                  <a:lnTo>
                    <a:pt x="3868" y="2107"/>
                  </a:lnTo>
                  <a:lnTo>
                    <a:pt x="3868" y="2027"/>
                  </a:lnTo>
                  <a:lnTo>
                    <a:pt x="3868" y="2027"/>
                  </a:lnTo>
                  <a:lnTo>
                    <a:pt x="3868" y="1932"/>
                  </a:lnTo>
                  <a:lnTo>
                    <a:pt x="3854" y="1845"/>
                  </a:lnTo>
                  <a:lnTo>
                    <a:pt x="3825" y="1758"/>
                  </a:lnTo>
                  <a:lnTo>
                    <a:pt x="3796" y="1678"/>
                  </a:lnTo>
                  <a:lnTo>
                    <a:pt x="3752" y="1606"/>
                  </a:lnTo>
                  <a:lnTo>
                    <a:pt x="3701" y="1533"/>
                  </a:lnTo>
                  <a:lnTo>
                    <a:pt x="3644" y="1467"/>
                  </a:lnTo>
                  <a:lnTo>
                    <a:pt x="3585" y="1410"/>
                  </a:lnTo>
                  <a:close/>
                  <a:moveTo>
                    <a:pt x="3034" y="2390"/>
                  </a:moveTo>
                  <a:lnTo>
                    <a:pt x="1198" y="2390"/>
                  </a:lnTo>
                  <a:lnTo>
                    <a:pt x="1198" y="2390"/>
                  </a:lnTo>
                  <a:lnTo>
                    <a:pt x="1452" y="2216"/>
                  </a:lnTo>
                  <a:lnTo>
                    <a:pt x="1706" y="2070"/>
                  </a:lnTo>
                  <a:lnTo>
                    <a:pt x="1946" y="1940"/>
                  </a:lnTo>
                  <a:lnTo>
                    <a:pt x="2062" y="1889"/>
                  </a:lnTo>
                  <a:lnTo>
                    <a:pt x="2178" y="1838"/>
                  </a:lnTo>
                  <a:lnTo>
                    <a:pt x="2294" y="1795"/>
                  </a:lnTo>
                  <a:lnTo>
                    <a:pt x="2402" y="1758"/>
                  </a:lnTo>
                  <a:lnTo>
                    <a:pt x="2512" y="1729"/>
                  </a:lnTo>
                  <a:lnTo>
                    <a:pt x="2620" y="1708"/>
                  </a:lnTo>
                  <a:lnTo>
                    <a:pt x="2729" y="1685"/>
                  </a:lnTo>
                  <a:lnTo>
                    <a:pt x="2831" y="1671"/>
                  </a:lnTo>
                  <a:lnTo>
                    <a:pt x="2940" y="1664"/>
                  </a:lnTo>
                  <a:lnTo>
                    <a:pt x="3034" y="1657"/>
                  </a:lnTo>
                  <a:lnTo>
                    <a:pt x="3034" y="1657"/>
                  </a:lnTo>
                  <a:lnTo>
                    <a:pt x="3114" y="1664"/>
                  </a:lnTo>
                  <a:lnTo>
                    <a:pt x="3179" y="1685"/>
                  </a:lnTo>
                  <a:lnTo>
                    <a:pt x="3237" y="1722"/>
                  </a:lnTo>
                  <a:lnTo>
                    <a:pt x="3295" y="1765"/>
                  </a:lnTo>
                  <a:lnTo>
                    <a:pt x="3339" y="1824"/>
                  </a:lnTo>
                  <a:lnTo>
                    <a:pt x="3376" y="1882"/>
                  </a:lnTo>
                  <a:lnTo>
                    <a:pt x="3397" y="1954"/>
                  </a:lnTo>
                  <a:lnTo>
                    <a:pt x="3404" y="2027"/>
                  </a:lnTo>
                  <a:lnTo>
                    <a:pt x="3404" y="2027"/>
                  </a:lnTo>
                  <a:lnTo>
                    <a:pt x="3397" y="2100"/>
                  </a:lnTo>
                  <a:lnTo>
                    <a:pt x="3376" y="2165"/>
                  </a:lnTo>
                  <a:lnTo>
                    <a:pt x="3339" y="2231"/>
                  </a:lnTo>
                  <a:lnTo>
                    <a:pt x="3295" y="2281"/>
                  </a:lnTo>
                  <a:lnTo>
                    <a:pt x="3237" y="2325"/>
                  </a:lnTo>
                  <a:lnTo>
                    <a:pt x="3179" y="2361"/>
                  </a:lnTo>
                  <a:lnTo>
                    <a:pt x="3114" y="2383"/>
                  </a:lnTo>
                  <a:lnTo>
                    <a:pt x="3034" y="2390"/>
                  </a:lnTo>
                  <a:close/>
                  <a:moveTo>
                    <a:pt x="3034" y="1162"/>
                  </a:moveTo>
                  <a:lnTo>
                    <a:pt x="3034" y="1162"/>
                  </a:lnTo>
                  <a:lnTo>
                    <a:pt x="2940" y="1162"/>
                  </a:lnTo>
                  <a:lnTo>
                    <a:pt x="2831" y="1148"/>
                  </a:lnTo>
                  <a:lnTo>
                    <a:pt x="2729" y="1134"/>
                  </a:lnTo>
                  <a:lnTo>
                    <a:pt x="2620" y="1119"/>
                  </a:lnTo>
                  <a:lnTo>
                    <a:pt x="2512" y="1090"/>
                  </a:lnTo>
                  <a:lnTo>
                    <a:pt x="2402" y="1061"/>
                  </a:lnTo>
                  <a:lnTo>
                    <a:pt x="2294" y="1025"/>
                  </a:lnTo>
                  <a:lnTo>
                    <a:pt x="2178" y="981"/>
                  </a:lnTo>
                  <a:lnTo>
                    <a:pt x="2062" y="930"/>
                  </a:lnTo>
                  <a:lnTo>
                    <a:pt x="1946" y="879"/>
                  </a:lnTo>
                  <a:lnTo>
                    <a:pt x="1706" y="756"/>
                  </a:lnTo>
                  <a:lnTo>
                    <a:pt x="1452" y="603"/>
                  </a:lnTo>
                  <a:lnTo>
                    <a:pt x="1198" y="436"/>
                  </a:lnTo>
                  <a:lnTo>
                    <a:pt x="3034" y="436"/>
                  </a:lnTo>
                  <a:lnTo>
                    <a:pt x="3034" y="436"/>
                  </a:lnTo>
                  <a:lnTo>
                    <a:pt x="3114" y="443"/>
                  </a:lnTo>
                  <a:lnTo>
                    <a:pt x="3179" y="458"/>
                  </a:lnTo>
                  <a:lnTo>
                    <a:pt x="3237" y="494"/>
                  </a:lnTo>
                  <a:lnTo>
                    <a:pt x="3295" y="538"/>
                  </a:lnTo>
                  <a:lnTo>
                    <a:pt x="3339" y="596"/>
                  </a:lnTo>
                  <a:lnTo>
                    <a:pt x="3376" y="654"/>
                  </a:lnTo>
                  <a:lnTo>
                    <a:pt x="3397" y="726"/>
                  </a:lnTo>
                  <a:lnTo>
                    <a:pt x="3404" y="800"/>
                  </a:lnTo>
                  <a:lnTo>
                    <a:pt x="3404" y="800"/>
                  </a:lnTo>
                  <a:lnTo>
                    <a:pt x="3397" y="872"/>
                  </a:lnTo>
                  <a:lnTo>
                    <a:pt x="3376" y="938"/>
                  </a:lnTo>
                  <a:lnTo>
                    <a:pt x="3339" y="1003"/>
                  </a:lnTo>
                  <a:lnTo>
                    <a:pt x="3295" y="1054"/>
                  </a:lnTo>
                  <a:lnTo>
                    <a:pt x="3237" y="1097"/>
                  </a:lnTo>
                  <a:lnTo>
                    <a:pt x="3179" y="1134"/>
                  </a:lnTo>
                  <a:lnTo>
                    <a:pt x="3114" y="1155"/>
                  </a:lnTo>
                  <a:lnTo>
                    <a:pt x="3034" y="116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70" name="Text Placeholder 69"/>
          <p:cNvSpPr>
            <a:spLocks noGrp="1"/>
          </p:cNvSpPr>
          <p:nvPr>
            <p:ph type="body" sz="quarter" idx="11"/>
          </p:nvPr>
        </p:nvSpPr>
        <p:spPr bwMode="gray">
          <a:xfrm>
            <a:off x="934865" y="3506744"/>
            <a:ext cx="6962227" cy="895725"/>
          </a:xfrm>
        </p:spPr>
        <p:txBody>
          <a:bodyPr lIns="0">
            <a:noAutofit/>
          </a:bodyPr>
          <a:lstStyle>
            <a:lvl1pPr marL="0" indent="0">
              <a:buNone/>
              <a:defRPr sz="2933" b="0" i="0" spc="0">
                <a:solidFill>
                  <a:srgbClr val="FFFFFF">
                    <a:alpha val="75000"/>
                  </a:srgbClr>
                </a:solidFill>
                <a:latin typeface="Dual 400" panose="02000603000000020004" pitchFamily="2" charset="0"/>
                <a:cs typeface="Dual 400" panose="02000603000000020004" pitchFamily="2" charset="0"/>
              </a:defRPr>
            </a:lvl1pPr>
            <a:lvl2pPr marL="0" indent="0">
              <a:spcBef>
                <a:spcPts val="267"/>
              </a:spcBef>
              <a:buNone/>
              <a:defRPr sz="2400" b="0" i="0" spc="0">
                <a:solidFill>
                  <a:srgbClr val="FFFFFF">
                    <a:alpha val="75000"/>
                  </a:srgbClr>
                </a:solidFill>
                <a:latin typeface="Dual 400" panose="02000603000000020004" pitchFamily="2" charset="0"/>
                <a:cs typeface="Dual 400" panose="02000603000000020004" pitchFamily="2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gray">
          <a:xfrm>
            <a:off x="934869" y="2436325"/>
            <a:ext cx="7593375" cy="756027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lang="en-US" sz="5333" b="0" i="0" spc="-53" baseline="0" dirty="0">
                <a:solidFill>
                  <a:schemeClr val="bg1"/>
                </a:solidFill>
                <a:latin typeface="Dual 400" panose="02000603000000020004" pitchFamily="2" charset="0"/>
                <a:ea typeface="+mn-ea"/>
                <a:cs typeface="Dual 400" panose="02000603000000020004" pitchFamily="2" charset="0"/>
              </a:defRPr>
            </a:lvl1pPr>
          </a:lstStyle>
          <a:p>
            <a:pPr marL="0" lvl="0" defTabSz="1218996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4" name="Footer Placeholder 5"/>
          <p:cNvSpPr txBox="1">
            <a:spLocks/>
          </p:cNvSpPr>
          <p:nvPr/>
        </p:nvSpPr>
        <p:spPr>
          <a:xfrm>
            <a:off x="6358771" y="6541471"/>
            <a:ext cx="5320861" cy="137980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en-US"/>
            </a:defPPr>
            <a:lvl1pPr marL="0" marR="0" indent="0" algn="r" defTabSz="9142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kern="1200" cap="none" spc="-20" baseline="0">
                <a:solidFill>
                  <a:schemeClr val="bg1">
                    <a:alpha val="75000"/>
                  </a:schemeClr>
                </a:solidFill>
                <a:latin typeface="Dual 400" panose="02000603000000020004" pitchFamily="2" charset="0"/>
                <a:ea typeface="+mn-ea"/>
                <a:cs typeface="+mn-cs"/>
              </a:defRPr>
            </a:lvl1pPr>
            <a:lvl2pPr marL="457133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0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04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38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72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06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40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74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33" smtClean="0">
                <a:solidFill>
                  <a:srgbClr val="FFFFFF">
                    <a:alpha val="75000"/>
                  </a:srgbClr>
                </a:solidFill>
                <a:sym typeface="Arial"/>
                <a:rtl val="0"/>
              </a:rPr>
              <a:t>© 2015 BROCADE COMMUNICATIONS SYSTEMS, INC. INTERNAL USE ONLY</a:t>
            </a:r>
            <a:endParaRPr lang="en-US" sz="933" dirty="0">
              <a:solidFill>
                <a:srgbClr val="FFFFFF">
                  <a:alpha val="75000"/>
                </a:srgbClr>
              </a:solidFill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28289797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Lines2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4" name="Group 83"/>
          <p:cNvGrpSpPr/>
          <p:nvPr/>
        </p:nvGrpSpPr>
        <p:grpSpPr bwMode="gray">
          <a:xfrm>
            <a:off x="10020630" y="549297"/>
            <a:ext cx="1717225" cy="329976"/>
            <a:chOff x="12700" y="2816225"/>
            <a:chExt cx="10079038" cy="1936750"/>
          </a:xfrm>
          <a:solidFill>
            <a:schemeClr val="bg1"/>
          </a:solidFill>
        </p:grpSpPr>
        <p:sp>
          <p:nvSpPr>
            <p:cNvPr id="85" name="Freeform 1"/>
            <p:cNvSpPr>
              <a:spLocks noChangeArrowheads="1"/>
            </p:cNvSpPr>
            <p:nvPr/>
          </p:nvSpPr>
          <p:spPr bwMode="gray">
            <a:xfrm>
              <a:off x="12700" y="3257550"/>
              <a:ext cx="1096963" cy="1473200"/>
            </a:xfrm>
            <a:custGeom>
              <a:avLst/>
              <a:gdLst>
                <a:gd name="T0" fmla="*/ 1589 w 3049"/>
                <a:gd name="T1" fmla="*/ 0 h 4091"/>
                <a:gd name="T2" fmla="*/ 1996 w 3049"/>
                <a:gd name="T3" fmla="*/ 23 h 4091"/>
                <a:gd name="T4" fmla="*/ 2294 w 3049"/>
                <a:gd name="T5" fmla="*/ 95 h 4091"/>
                <a:gd name="T6" fmla="*/ 2503 w 3049"/>
                <a:gd name="T7" fmla="*/ 212 h 4091"/>
                <a:gd name="T8" fmla="*/ 2693 w 3049"/>
                <a:gd name="T9" fmla="*/ 393 h 4091"/>
                <a:gd name="T10" fmla="*/ 2809 w 3049"/>
                <a:gd name="T11" fmla="*/ 567 h 4091"/>
                <a:gd name="T12" fmla="*/ 2896 w 3049"/>
                <a:gd name="T13" fmla="*/ 821 h 4091"/>
                <a:gd name="T14" fmla="*/ 2917 w 3049"/>
                <a:gd name="T15" fmla="*/ 1061 h 4091"/>
                <a:gd name="T16" fmla="*/ 2910 w 3049"/>
                <a:gd name="T17" fmla="*/ 1228 h 4091"/>
                <a:gd name="T18" fmla="*/ 2860 w 3049"/>
                <a:gd name="T19" fmla="*/ 1424 h 4091"/>
                <a:gd name="T20" fmla="*/ 2736 w 3049"/>
                <a:gd name="T21" fmla="*/ 1641 h 4091"/>
                <a:gd name="T22" fmla="*/ 2518 w 3049"/>
                <a:gd name="T23" fmla="*/ 1838 h 4091"/>
                <a:gd name="T24" fmla="*/ 2178 w 3049"/>
                <a:gd name="T25" fmla="*/ 1976 h 4091"/>
                <a:gd name="T26" fmla="*/ 2395 w 3049"/>
                <a:gd name="T27" fmla="*/ 2026 h 4091"/>
                <a:gd name="T28" fmla="*/ 2649 w 3049"/>
                <a:gd name="T29" fmla="*/ 2157 h 4091"/>
                <a:gd name="T30" fmla="*/ 2816 w 3049"/>
                <a:gd name="T31" fmla="*/ 2303 h 4091"/>
                <a:gd name="T32" fmla="*/ 2976 w 3049"/>
                <a:gd name="T33" fmla="*/ 2564 h 4091"/>
                <a:gd name="T34" fmla="*/ 3041 w 3049"/>
                <a:gd name="T35" fmla="*/ 2826 h 4091"/>
                <a:gd name="T36" fmla="*/ 3048 w 3049"/>
                <a:gd name="T37" fmla="*/ 2970 h 4091"/>
                <a:gd name="T38" fmla="*/ 3005 w 3049"/>
                <a:gd name="T39" fmla="*/ 3313 h 4091"/>
                <a:gd name="T40" fmla="*/ 2860 w 3049"/>
                <a:gd name="T41" fmla="*/ 3624 h 4091"/>
                <a:gd name="T42" fmla="*/ 2722 w 3049"/>
                <a:gd name="T43" fmla="*/ 3791 h 4091"/>
                <a:gd name="T44" fmla="*/ 2366 w 3049"/>
                <a:gd name="T45" fmla="*/ 4003 h 4091"/>
                <a:gd name="T46" fmla="*/ 2017 w 3049"/>
                <a:gd name="T47" fmla="*/ 4083 h 4091"/>
                <a:gd name="T48" fmla="*/ 0 w 3049"/>
                <a:gd name="T49" fmla="*/ 4090 h 4091"/>
                <a:gd name="T50" fmla="*/ 1597 w 3049"/>
                <a:gd name="T51" fmla="*/ 1722 h 4091"/>
                <a:gd name="T52" fmla="*/ 1728 w 3049"/>
                <a:gd name="T53" fmla="*/ 1714 h 4091"/>
                <a:gd name="T54" fmla="*/ 1894 w 3049"/>
                <a:gd name="T55" fmla="*/ 1656 h 4091"/>
                <a:gd name="T56" fmla="*/ 2025 w 3049"/>
                <a:gd name="T57" fmla="*/ 1561 h 4091"/>
                <a:gd name="T58" fmla="*/ 2127 w 3049"/>
                <a:gd name="T59" fmla="*/ 1424 h 4091"/>
                <a:gd name="T60" fmla="*/ 2178 w 3049"/>
                <a:gd name="T61" fmla="*/ 1257 h 4091"/>
                <a:gd name="T62" fmla="*/ 2192 w 3049"/>
                <a:gd name="T63" fmla="*/ 1126 h 4091"/>
                <a:gd name="T64" fmla="*/ 2148 w 3049"/>
                <a:gd name="T65" fmla="*/ 902 h 4091"/>
                <a:gd name="T66" fmla="*/ 2039 w 3049"/>
                <a:gd name="T67" fmla="*/ 741 h 4091"/>
                <a:gd name="T68" fmla="*/ 1894 w 3049"/>
                <a:gd name="T69" fmla="*/ 647 h 4091"/>
                <a:gd name="T70" fmla="*/ 1654 w 3049"/>
                <a:gd name="T71" fmla="*/ 589 h 4091"/>
                <a:gd name="T72" fmla="*/ 697 w 3049"/>
                <a:gd name="T73" fmla="*/ 1722 h 4091"/>
                <a:gd name="T74" fmla="*/ 1654 w 3049"/>
                <a:gd name="T75" fmla="*/ 3480 h 4091"/>
                <a:gd name="T76" fmla="*/ 1851 w 3049"/>
                <a:gd name="T77" fmla="*/ 3457 h 4091"/>
                <a:gd name="T78" fmla="*/ 2025 w 3049"/>
                <a:gd name="T79" fmla="*/ 3392 h 4091"/>
                <a:gd name="T80" fmla="*/ 2163 w 3049"/>
                <a:gd name="T81" fmla="*/ 3283 h 4091"/>
                <a:gd name="T82" fmla="*/ 2250 w 3049"/>
                <a:gd name="T83" fmla="*/ 3138 h 4091"/>
                <a:gd name="T84" fmla="*/ 2300 w 3049"/>
                <a:gd name="T85" fmla="*/ 2956 h 4091"/>
                <a:gd name="T86" fmla="*/ 2300 w 3049"/>
                <a:gd name="T87" fmla="*/ 2826 h 4091"/>
                <a:gd name="T88" fmla="*/ 2258 w 3049"/>
                <a:gd name="T89" fmla="*/ 2659 h 4091"/>
                <a:gd name="T90" fmla="*/ 2170 w 3049"/>
                <a:gd name="T91" fmla="*/ 2513 h 4091"/>
                <a:gd name="T92" fmla="*/ 2032 w 3049"/>
                <a:gd name="T93" fmla="*/ 2405 h 4091"/>
                <a:gd name="T94" fmla="*/ 1865 w 3049"/>
                <a:gd name="T95" fmla="*/ 2331 h 4091"/>
                <a:gd name="T96" fmla="*/ 1654 w 3049"/>
                <a:gd name="T97" fmla="*/ 230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49" h="4091">
                  <a:moveTo>
                    <a:pt x="0" y="0"/>
                  </a:moveTo>
                  <a:lnTo>
                    <a:pt x="1589" y="0"/>
                  </a:lnTo>
                  <a:lnTo>
                    <a:pt x="1589" y="0"/>
                  </a:lnTo>
                  <a:lnTo>
                    <a:pt x="1720" y="0"/>
                  </a:lnTo>
                  <a:lnTo>
                    <a:pt x="1851" y="8"/>
                  </a:lnTo>
                  <a:lnTo>
                    <a:pt x="1996" y="23"/>
                  </a:lnTo>
                  <a:lnTo>
                    <a:pt x="2141" y="44"/>
                  </a:lnTo>
                  <a:lnTo>
                    <a:pt x="2220" y="66"/>
                  </a:lnTo>
                  <a:lnTo>
                    <a:pt x="2294" y="95"/>
                  </a:lnTo>
                  <a:lnTo>
                    <a:pt x="2366" y="125"/>
                  </a:lnTo>
                  <a:lnTo>
                    <a:pt x="2431" y="168"/>
                  </a:lnTo>
                  <a:lnTo>
                    <a:pt x="2503" y="212"/>
                  </a:lnTo>
                  <a:lnTo>
                    <a:pt x="2569" y="262"/>
                  </a:lnTo>
                  <a:lnTo>
                    <a:pt x="2634" y="320"/>
                  </a:lnTo>
                  <a:lnTo>
                    <a:pt x="2693" y="393"/>
                  </a:lnTo>
                  <a:lnTo>
                    <a:pt x="2693" y="393"/>
                  </a:lnTo>
                  <a:lnTo>
                    <a:pt x="2758" y="480"/>
                  </a:lnTo>
                  <a:lnTo>
                    <a:pt x="2809" y="567"/>
                  </a:lnTo>
                  <a:lnTo>
                    <a:pt x="2845" y="654"/>
                  </a:lnTo>
                  <a:lnTo>
                    <a:pt x="2874" y="741"/>
                  </a:lnTo>
                  <a:lnTo>
                    <a:pt x="2896" y="821"/>
                  </a:lnTo>
                  <a:lnTo>
                    <a:pt x="2910" y="908"/>
                  </a:lnTo>
                  <a:lnTo>
                    <a:pt x="2917" y="989"/>
                  </a:lnTo>
                  <a:lnTo>
                    <a:pt x="2917" y="1061"/>
                  </a:lnTo>
                  <a:lnTo>
                    <a:pt x="2917" y="1061"/>
                  </a:lnTo>
                  <a:lnTo>
                    <a:pt x="2917" y="1126"/>
                  </a:lnTo>
                  <a:lnTo>
                    <a:pt x="2910" y="1228"/>
                  </a:lnTo>
                  <a:lnTo>
                    <a:pt x="2896" y="1293"/>
                  </a:lnTo>
                  <a:lnTo>
                    <a:pt x="2881" y="1359"/>
                  </a:lnTo>
                  <a:lnTo>
                    <a:pt x="2860" y="1424"/>
                  </a:lnTo>
                  <a:lnTo>
                    <a:pt x="2824" y="1496"/>
                  </a:lnTo>
                  <a:lnTo>
                    <a:pt x="2787" y="1569"/>
                  </a:lnTo>
                  <a:lnTo>
                    <a:pt x="2736" y="1641"/>
                  </a:lnTo>
                  <a:lnTo>
                    <a:pt x="2678" y="1707"/>
                  </a:lnTo>
                  <a:lnTo>
                    <a:pt x="2606" y="1772"/>
                  </a:lnTo>
                  <a:lnTo>
                    <a:pt x="2518" y="1838"/>
                  </a:lnTo>
                  <a:lnTo>
                    <a:pt x="2424" y="1889"/>
                  </a:lnTo>
                  <a:lnTo>
                    <a:pt x="2308" y="1939"/>
                  </a:lnTo>
                  <a:lnTo>
                    <a:pt x="2178" y="1976"/>
                  </a:lnTo>
                  <a:lnTo>
                    <a:pt x="2178" y="1976"/>
                  </a:lnTo>
                  <a:lnTo>
                    <a:pt x="2315" y="2005"/>
                  </a:lnTo>
                  <a:lnTo>
                    <a:pt x="2395" y="2026"/>
                  </a:lnTo>
                  <a:lnTo>
                    <a:pt x="2482" y="2063"/>
                  </a:lnTo>
                  <a:lnTo>
                    <a:pt x="2562" y="2099"/>
                  </a:lnTo>
                  <a:lnTo>
                    <a:pt x="2649" y="2157"/>
                  </a:lnTo>
                  <a:lnTo>
                    <a:pt x="2736" y="2223"/>
                  </a:lnTo>
                  <a:lnTo>
                    <a:pt x="2816" y="2303"/>
                  </a:lnTo>
                  <a:lnTo>
                    <a:pt x="2816" y="2303"/>
                  </a:lnTo>
                  <a:lnTo>
                    <a:pt x="2881" y="2390"/>
                  </a:lnTo>
                  <a:lnTo>
                    <a:pt x="2932" y="2477"/>
                  </a:lnTo>
                  <a:lnTo>
                    <a:pt x="2976" y="2564"/>
                  </a:lnTo>
                  <a:lnTo>
                    <a:pt x="3005" y="2659"/>
                  </a:lnTo>
                  <a:lnTo>
                    <a:pt x="3027" y="2739"/>
                  </a:lnTo>
                  <a:lnTo>
                    <a:pt x="3041" y="2826"/>
                  </a:lnTo>
                  <a:lnTo>
                    <a:pt x="3048" y="2898"/>
                  </a:lnTo>
                  <a:lnTo>
                    <a:pt x="3048" y="2970"/>
                  </a:lnTo>
                  <a:lnTo>
                    <a:pt x="3048" y="2970"/>
                  </a:lnTo>
                  <a:lnTo>
                    <a:pt x="3041" y="3087"/>
                  </a:lnTo>
                  <a:lnTo>
                    <a:pt x="3027" y="3196"/>
                  </a:lnTo>
                  <a:lnTo>
                    <a:pt x="3005" y="3313"/>
                  </a:lnTo>
                  <a:lnTo>
                    <a:pt x="2961" y="3421"/>
                  </a:lnTo>
                  <a:lnTo>
                    <a:pt x="2917" y="3531"/>
                  </a:lnTo>
                  <a:lnTo>
                    <a:pt x="2860" y="3624"/>
                  </a:lnTo>
                  <a:lnTo>
                    <a:pt x="2794" y="3712"/>
                  </a:lnTo>
                  <a:lnTo>
                    <a:pt x="2722" y="3791"/>
                  </a:lnTo>
                  <a:lnTo>
                    <a:pt x="2722" y="3791"/>
                  </a:lnTo>
                  <a:lnTo>
                    <a:pt x="2598" y="3879"/>
                  </a:lnTo>
                  <a:lnTo>
                    <a:pt x="2482" y="3944"/>
                  </a:lnTo>
                  <a:lnTo>
                    <a:pt x="2366" y="4003"/>
                  </a:lnTo>
                  <a:lnTo>
                    <a:pt x="2250" y="4039"/>
                  </a:lnTo>
                  <a:lnTo>
                    <a:pt x="2134" y="4068"/>
                  </a:lnTo>
                  <a:lnTo>
                    <a:pt x="2017" y="4083"/>
                  </a:lnTo>
                  <a:lnTo>
                    <a:pt x="1901" y="4090"/>
                  </a:lnTo>
                  <a:lnTo>
                    <a:pt x="1785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697" y="1722"/>
                  </a:moveTo>
                  <a:lnTo>
                    <a:pt x="1597" y="1722"/>
                  </a:lnTo>
                  <a:lnTo>
                    <a:pt x="1597" y="1722"/>
                  </a:lnTo>
                  <a:lnTo>
                    <a:pt x="1662" y="1722"/>
                  </a:lnTo>
                  <a:lnTo>
                    <a:pt x="1728" y="1714"/>
                  </a:lnTo>
                  <a:lnTo>
                    <a:pt x="1785" y="1700"/>
                  </a:lnTo>
                  <a:lnTo>
                    <a:pt x="1836" y="1678"/>
                  </a:lnTo>
                  <a:lnTo>
                    <a:pt x="1894" y="1656"/>
                  </a:lnTo>
                  <a:lnTo>
                    <a:pt x="1937" y="1627"/>
                  </a:lnTo>
                  <a:lnTo>
                    <a:pt x="1988" y="1598"/>
                  </a:lnTo>
                  <a:lnTo>
                    <a:pt x="2025" y="1561"/>
                  </a:lnTo>
                  <a:lnTo>
                    <a:pt x="2061" y="1518"/>
                  </a:lnTo>
                  <a:lnTo>
                    <a:pt x="2097" y="1474"/>
                  </a:lnTo>
                  <a:lnTo>
                    <a:pt x="2127" y="1424"/>
                  </a:lnTo>
                  <a:lnTo>
                    <a:pt x="2148" y="1374"/>
                  </a:lnTo>
                  <a:lnTo>
                    <a:pt x="2170" y="1316"/>
                  </a:lnTo>
                  <a:lnTo>
                    <a:pt x="2178" y="1257"/>
                  </a:lnTo>
                  <a:lnTo>
                    <a:pt x="2192" y="1192"/>
                  </a:lnTo>
                  <a:lnTo>
                    <a:pt x="2192" y="1126"/>
                  </a:lnTo>
                  <a:lnTo>
                    <a:pt x="2192" y="1126"/>
                  </a:lnTo>
                  <a:lnTo>
                    <a:pt x="2184" y="1039"/>
                  </a:lnTo>
                  <a:lnTo>
                    <a:pt x="2170" y="967"/>
                  </a:lnTo>
                  <a:lnTo>
                    <a:pt x="2148" y="902"/>
                  </a:lnTo>
                  <a:lnTo>
                    <a:pt x="2119" y="843"/>
                  </a:lnTo>
                  <a:lnTo>
                    <a:pt x="2083" y="792"/>
                  </a:lnTo>
                  <a:lnTo>
                    <a:pt x="2039" y="741"/>
                  </a:lnTo>
                  <a:lnTo>
                    <a:pt x="1996" y="705"/>
                  </a:lnTo>
                  <a:lnTo>
                    <a:pt x="1945" y="676"/>
                  </a:lnTo>
                  <a:lnTo>
                    <a:pt x="1894" y="647"/>
                  </a:lnTo>
                  <a:lnTo>
                    <a:pt x="1844" y="625"/>
                  </a:lnTo>
                  <a:lnTo>
                    <a:pt x="1742" y="597"/>
                  </a:lnTo>
                  <a:lnTo>
                    <a:pt x="1654" y="589"/>
                  </a:lnTo>
                  <a:lnTo>
                    <a:pt x="1575" y="582"/>
                  </a:lnTo>
                  <a:lnTo>
                    <a:pt x="697" y="582"/>
                  </a:lnTo>
                  <a:lnTo>
                    <a:pt x="697" y="1722"/>
                  </a:lnTo>
                  <a:close/>
                  <a:moveTo>
                    <a:pt x="697" y="3480"/>
                  </a:moveTo>
                  <a:lnTo>
                    <a:pt x="1654" y="3480"/>
                  </a:lnTo>
                  <a:lnTo>
                    <a:pt x="1654" y="3480"/>
                  </a:lnTo>
                  <a:lnTo>
                    <a:pt x="1720" y="3472"/>
                  </a:lnTo>
                  <a:lnTo>
                    <a:pt x="1785" y="3465"/>
                  </a:lnTo>
                  <a:lnTo>
                    <a:pt x="1851" y="3457"/>
                  </a:lnTo>
                  <a:lnTo>
                    <a:pt x="1916" y="3436"/>
                  </a:lnTo>
                  <a:lnTo>
                    <a:pt x="1974" y="3414"/>
                  </a:lnTo>
                  <a:lnTo>
                    <a:pt x="2025" y="3392"/>
                  </a:lnTo>
                  <a:lnTo>
                    <a:pt x="2076" y="3363"/>
                  </a:lnTo>
                  <a:lnTo>
                    <a:pt x="2119" y="3327"/>
                  </a:lnTo>
                  <a:lnTo>
                    <a:pt x="2163" y="3283"/>
                  </a:lnTo>
                  <a:lnTo>
                    <a:pt x="2199" y="3239"/>
                  </a:lnTo>
                  <a:lnTo>
                    <a:pt x="2228" y="3196"/>
                  </a:lnTo>
                  <a:lnTo>
                    <a:pt x="2250" y="3138"/>
                  </a:lnTo>
                  <a:lnTo>
                    <a:pt x="2271" y="3080"/>
                  </a:lnTo>
                  <a:lnTo>
                    <a:pt x="2286" y="3021"/>
                  </a:lnTo>
                  <a:lnTo>
                    <a:pt x="2300" y="2956"/>
                  </a:lnTo>
                  <a:lnTo>
                    <a:pt x="2300" y="2891"/>
                  </a:lnTo>
                  <a:lnTo>
                    <a:pt x="2300" y="2891"/>
                  </a:lnTo>
                  <a:lnTo>
                    <a:pt x="2300" y="2826"/>
                  </a:lnTo>
                  <a:lnTo>
                    <a:pt x="2294" y="2767"/>
                  </a:lnTo>
                  <a:lnTo>
                    <a:pt x="2279" y="2710"/>
                  </a:lnTo>
                  <a:lnTo>
                    <a:pt x="2258" y="2659"/>
                  </a:lnTo>
                  <a:lnTo>
                    <a:pt x="2235" y="2608"/>
                  </a:lnTo>
                  <a:lnTo>
                    <a:pt x="2199" y="2557"/>
                  </a:lnTo>
                  <a:lnTo>
                    <a:pt x="2170" y="2513"/>
                  </a:lnTo>
                  <a:lnTo>
                    <a:pt x="2127" y="2470"/>
                  </a:lnTo>
                  <a:lnTo>
                    <a:pt x="2083" y="2433"/>
                  </a:lnTo>
                  <a:lnTo>
                    <a:pt x="2032" y="2405"/>
                  </a:lnTo>
                  <a:lnTo>
                    <a:pt x="1981" y="2375"/>
                  </a:lnTo>
                  <a:lnTo>
                    <a:pt x="1923" y="2346"/>
                  </a:lnTo>
                  <a:lnTo>
                    <a:pt x="1865" y="2331"/>
                  </a:lnTo>
                  <a:lnTo>
                    <a:pt x="1793" y="2317"/>
                  </a:lnTo>
                  <a:lnTo>
                    <a:pt x="1728" y="2310"/>
                  </a:lnTo>
                  <a:lnTo>
                    <a:pt x="1654" y="2303"/>
                  </a:lnTo>
                  <a:lnTo>
                    <a:pt x="697" y="2303"/>
                  </a:lnTo>
                  <a:lnTo>
                    <a:pt x="697" y="348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6" name="Freeform 2"/>
            <p:cNvSpPr>
              <a:spLocks noChangeArrowheads="1"/>
            </p:cNvSpPr>
            <p:nvPr/>
          </p:nvSpPr>
          <p:spPr bwMode="gray">
            <a:xfrm>
              <a:off x="1227138" y="3257550"/>
              <a:ext cx="1154112" cy="1473200"/>
            </a:xfrm>
            <a:custGeom>
              <a:avLst/>
              <a:gdLst>
                <a:gd name="T0" fmla="*/ 1771 w 3208"/>
                <a:gd name="T1" fmla="*/ 2411 h 4091"/>
                <a:gd name="T2" fmla="*/ 733 w 3208"/>
                <a:gd name="T3" fmla="*/ 4090 h 4091"/>
                <a:gd name="T4" fmla="*/ 0 w 3208"/>
                <a:gd name="T5" fmla="*/ 0 h 4091"/>
                <a:gd name="T6" fmla="*/ 1771 w 3208"/>
                <a:gd name="T7" fmla="*/ 0 h 4091"/>
                <a:gd name="T8" fmla="*/ 2119 w 3208"/>
                <a:gd name="T9" fmla="*/ 15 h 4091"/>
                <a:gd name="T10" fmla="*/ 2402 w 3208"/>
                <a:gd name="T11" fmla="*/ 74 h 4091"/>
                <a:gd name="T12" fmla="*/ 2634 w 3208"/>
                <a:gd name="T13" fmla="*/ 175 h 4091"/>
                <a:gd name="T14" fmla="*/ 2837 w 3208"/>
                <a:gd name="T15" fmla="*/ 320 h 4091"/>
                <a:gd name="T16" fmla="*/ 2910 w 3208"/>
                <a:gd name="T17" fmla="*/ 393 h 4091"/>
                <a:gd name="T18" fmla="*/ 3048 w 3208"/>
                <a:gd name="T19" fmla="*/ 567 h 4091"/>
                <a:gd name="T20" fmla="*/ 3142 w 3208"/>
                <a:gd name="T21" fmla="*/ 785 h 4091"/>
                <a:gd name="T22" fmla="*/ 3200 w 3208"/>
                <a:gd name="T23" fmla="*/ 1054 h 4091"/>
                <a:gd name="T24" fmla="*/ 3207 w 3208"/>
                <a:gd name="T25" fmla="*/ 1200 h 4091"/>
                <a:gd name="T26" fmla="*/ 3186 w 3208"/>
                <a:gd name="T27" fmla="*/ 1461 h 4091"/>
                <a:gd name="T28" fmla="*/ 3120 w 3208"/>
                <a:gd name="T29" fmla="*/ 1678 h 4091"/>
                <a:gd name="T30" fmla="*/ 3026 w 3208"/>
                <a:gd name="T31" fmla="*/ 1859 h 4091"/>
                <a:gd name="T32" fmla="*/ 2917 w 3208"/>
                <a:gd name="T33" fmla="*/ 1997 h 4091"/>
                <a:gd name="T34" fmla="*/ 2794 w 3208"/>
                <a:gd name="T35" fmla="*/ 2107 h 4091"/>
                <a:gd name="T36" fmla="*/ 2670 w 3208"/>
                <a:gd name="T37" fmla="*/ 2187 h 4091"/>
                <a:gd name="T38" fmla="*/ 2467 w 3208"/>
                <a:gd name="T39" fmla="*/ 2288 h 4091"/>
                <a:gd name="T40" fmla="*/ 2409 w 3208"/>
                <a:gd name="T41" fmla="*/ 4090 h 4091"/>
                <a:gd name="T42" fmla="*/ 1654 w 3208"/>
                <a:gd name="T43" fmla="*/ 1823 h 4091"/>
                <a:gd name="T44" fmla="*/ 1792 w 3208"/>
                <a:gd name="T45" fmla="*/ 1816 h 4091"/>
                <a:gd name="T46" fmla="*/ 1996 w 3208"/>
                <a:gd name="T47" fmla="*/ 1779 h 4091"/>
                <a:gd name="T48" fmla="*/ 2126 w 3208"/>
                <a:gd name="T49" fmla="*/ 1728 h 4091"/>
                <a:gd name="T50" fmla="*/ 2235 w 3208"/>
                <a:gd name="T51" fmla="*/ 1656 h 4091"/>
                <a:gd name="T52" fmla="*/ 2330 w 3208"/>
                <a:gd name="T53" fmla="*/ 1561 h 4091"/>
                <a:gd name="T54" fmla="*/ 2395 w 3208"/>
                <a:gd name="T55" fmla="*/ 1439 h 4091"/>
                <a:gd name="T56" fmla="*/ 2438 w 3208"/>
                <a:gd name="T57" fmla="*/ 1279 h 4091"/>
                <a:gd name="T58" fmla="*/ 2438 w 3208"/>
                <a:gd name="T59" fmla="*/ 1192 h 4091"/>
                <a:gd name="T60" fmla="*/ 2431 w 3208"/>
                <a:gd name="T61" fmla="*/ 1076 h 4091"/>
                <a:gd name="T62" fmla="*/ 2402 w 3208"/>
                <a:gd name="T63" fmla="*/ 967 h 4091"/>
                <a:gd name="T64" fmla="*/ 2351 w 3208"/>
                <a:gd name="T65" fmla="*/ 865 h 4091"/>
                <a:gd name="T66" fmla="*/ 2271 w 3208"/>
                <a:gd name="T67" fmla="*/ 771 h 4091"/>
                <a:gd name="T68" fmla="*/ 2177 w 3208"/>
                <a:gd name="T69" fmla="*/ 698 h 4091"/>
                <a:gd name="T70" fmla="*/ 2047 w 3208"/>
                <a:gd name="T71" fmla="*/ 640 h 4091"/>
                <a:gd name="T72" fmla="*/ 1894 w 3208"/>
                <a:gd name="T73" fmla="*/ 603 h 4091"/>
                <a:gd name="T74" fmla="*/ 1720 w 3208"/>
                <a:gd name="T75" fmla="*/ 589 h 4091"/>
                <a:gd name="T76" fmla="*/ 733 w 3208"/>
                <a:gd name="T77" fmla="*/ 182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08" h="4091">
                  <a:moveTo>
                    <a:pt x="2409" y="4090"/>
                  </a:moveTo>
                  <a:lnTo>
                    <a:pt x="1771" y="2411"/>
                  </a:lnTo>
                  <a:lnTo>
                    <a:pt x="733" y="2411"/>
                  </a:lnTo>
                  <a:lnTo>
                    <a:pt x="733" y="4090"/>
                  </a:lnTo>
                  <a:lnTo>
                    <a:pt x="0" y="4090"/>
                  </a:lnTo>
                  <a:lnTo>
                    <a:pt x="0" y="0"/>
                  </a:lnTo>
                  <a:lnTo>
                    <a:pt x="1771" y="0"/>
                  </a:lnTo>
                  <a:lnTo>
                    <a:pt x="1771" y="0"/>
                  </a:lnTo>
                  <a:lnTo>
                    <a:pt x="1952" y="0"/>
                  </a:lnTo>
                  <a:lnTo>
                    <a:pt x="2119" y="15"/>
                  </a:lnTo>
                  <a:lnTo>
                    <a:pt x="2264" y="44"/>
                  </a:lnTo>
                  <a:lnTo>
                    <a:pt x="2402" y="74"/>
                  </a:lnTo>
                  <a:lnTo>
                    <a:pt x="2525" y="117"/>
                  </a:lnTo>
                  <a:lnTo>
                    <a:pt x="2634" y="175"/>
                  </a:lnTo>
                  <a:lnTo>
                    <a:pt x="2743" y="240"/>
                  </a:lnTo>
                  <a:lnTo>
                    <a:pt x="2837" y="320"/>
                  </a:lnTo>
                  <a:lnTo>
                    <a:pt x="2837" y="320"/>
                  </a:lnTo>
                  <a:lnTo>
                    <a:pt x="2910" y="393"/>
                  </a:lnTo>
                  <a:lnTo>
                    <a:pt x="2983" y="480"/>
                  </a:lnTo>
                  <a:lnTo>
                    <a:pt x="3048" y="567"/>
                  </a:lnTo>
                  <a:lnTo>
                    <a:pt x="3099" y="676"/>
                  </a:lnTo>
                  <a:lnTo>
                    <a:pt x="3142" y="785"/>
                  </a:lnTo>
                  <a:lnTo>
                    <a:pt x="3179" y="916"/>
                  </a:lnTo>
                  <a:lnTo>
                    <a:pt x="3200" y="1054"/>
                  </a:lnTo>
                  <a:lnTo>
                    <a:pt x="3207" y="1200"/>
                  </a:lnTo>
                  <a:lnTo>
                    <a:pt x="3207" y="1200"/>
                  </a:lnTo>
                  <a:lnTo>
                    <a:pt x="3200" y="1337"/>
                  </a:lnTo>
                  <a:lnTo>
                    <a:pt x="3186" y="1461"/>
                  </a:lnTo>
                  <a:lnTo>
                    <a:pt x="3157" y="1576"/>
                  </a:lnTo>
                  <a:lnTo>
                    <a:pt x="3120" y="1678"/>
                  </a:lnTo>
                  <a:lnTo>
                    <a:pt x="3077" y="1772"/>
                  </a:lnTo>
                  <a:lnTo>
                    <a:pt x="3026" y="1859"/>
                  </a:lnTo>
                  <a:lnTo>
                    <a:pt x="2975" y="1932"/>
                  </a:lnTo>
                  <a:lnTo>
                    <a:pt x="2917" y="1997"/>
                  </a:lnTo>
                  <a:lnTo>
                    <a:pt x="2859" y="2056"/>
                  </a:lnTo>
                  <a:lnTo>
                    <a:pt x="2794" y="2107"/>
                  </a:lnTo>
                  <a:lnTo>
                    <a:pt x="2736" y="2150"/>
                  </a:lnTo>
                  <a:lnTo>
                    <a:pt x="2670" y="2187"/>
                  </a:lnTo>
                  <a:lnTo>
                    <a:pt x="2562" y="2244"/>
                  </a:lnTo>
                  <a:lnTo>
                    <a:pt x="2467" y="2288"/>
                  </a:lnTo>
                  <a:lnTo>
                    <a:pt x="3186" y="4090"/>
                  </a:lnTo>
                  <a:lnTo>
                    <a:pt x="2409" y="4090"/>
                  </a:lnTo>
                  <a:close/>
                  <a:moveTo>
                    <a:pt x="733" y="1823"/>
                  </a:moveTo>
                  <a:lnTo>
                    <a:pt x="1654" y="1823"/>
                  </a:lnTo>
                  <a:lnTo>
                    <a:pt x="1654" y="1823"/>
                  </a:lnTo>
                  <a:lnTo>
                    <a:pt x="1792" y="1816"/>
                  </a:lnTo>
                  <a:lnTo>
                    <a:pt x="1931" y="1794"/>
                  </a:lnTo>
                  <a:lnTo>
                    <a:pt x="1996" y="1779"/>
                  </a:lnTo>
                  <a:lnTo>
                    <a:pt x="2061" y="1758"/>
                  </a:lnTo>
                  <a:lnTo>
                    <a:pt x="2126" y="1728"/>
                  </a:lnTo>
                  <a:lnTo>
                    <a:pt x="2184" y="1692"/>
                  </a:lnTo>
                  <a:lnTo>
                    <a:pt x="2235" y="1656"/>
                  </a:lnTo>
                  <a:lnTo>
                    <a:pt x="2286" y="1612"/>
                  </a:lnTo>
                  <a:lnTo>
                    <a:pt x="2330" y="1561"/>
                  </a:lnTo>
                  <a:lnTo>
                    <a:pt x="2366" y="1504"/>
                  </a:lnTo>
                  <a:lnTo>
                    <a:pt x="2395" y="1439"/>
                  </a:lnTo>
                  <a:lnTo>
                    <a:pt x="2424" y="1359"/>
                  </a:lnTo>
                  <a:lnTo>
                    <a:pt x="2438" y="1279"/>
                  </a:lnTo>
                  <a:lnTo>
                    <a:pt x="2438" y="1192"/>
                  </a:lnTo>
                  <a:lnTo>
                    <a:pt x="2438" y="1192"/>
                  </a:lnTo>
                  <a:lnTo>
                    <a:pt x="2438" y="1134"/>
                  </a:lnTo>
                  <a:lnTo>
                    <a:pt x="2431" y="1076"/>
                  </a:lnTo>
                  <a:lnTo>
                    <a:pt x="2417" y="1018"/>
                  </a:lnTo>
                  <a:lnTo>
                    <a:pt x="2402" y="967"/>
                  </a:lnTo>
                  <a:lnTo>
                    <a:pt x="2381" y="916"/>
                  </a:lnTo>
                  <a:lnTo>
                    <a:pt x="2351" y="865"/>
                  </a:lnTo>
                  <a:lnTo>
                    <a:pt x="2315" y="815"/>
                  </a:lnTo>
                  <a:lnTo>
                    <a:pt x="2271" y="771"/>
                  </a:lnTo>
                  <a:lnTo>
                    <a:pt x="2228" y="734"/>
                  </a:lnTo>
                  <a:lnTo>
                    <a:pt x="2177" y="698"/>
                  </a:lnTo>
                  <a:lnTo>
                    <a:pt x="2112" y="669"/>
                  </a:lnTo>
                  <a:lnTo>
                    <a:pt x="2047" y="640"/>
                  </a:lnTo>
                  <a:lnTo>
                    <a:pt x="1974" y="618"/>
                  </a:lnTo>
                  <a:lnTo>
                    <a:pt x="1894" y="603"/>
                  </a:lnTo>
                  <a:lnTo>
                    <a:pt x="1807" y="589"/>
                  </a:lnTo>
                  <a:lnTo>
                    <a:pt x="1720" y="589"/>
                  </a:lnTo>
                  <a:lnTo>
                    <a:pt x="733" y="589"/>
                  </a:lnTo>
                  <a:lnTo>
                    <a:pt x="733" y="182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7" name="Freeform 3"/>
            <p:cNvSpPr>
              <a:spLocks noChangeArrowheads="1"/>
            </p:cNvSpPr>
            <p:nvPr/>
          </p:nvSpPr>
          <p:spPr bwMode="gray">
            <a:xfrm>
              <a:off x="2436813" y="3233738"/>
              <a:ext cx="1250950" cy="1519237"/>
            </a:xfrm>
            <a:custGeom>
              <a:avLst/>
              <a:gdLst>
                <a:gd name="T0" fmla="*/ 1488 w 3477"/>
                <a:gd name="T1" fmla="*/ 4205 h 4221"/>
                <a:gd name="T2" fmla="*/ 1082 w 3477"/>
                <a:gd name="T3" fmla="*/ 4097 h 4221"/>
                <a:gd name="T4" fmla="*/ 755 w 3477"/>
                <a:gd name="T5" fmla="*/ 3907 h 4221"/>
                <a:gd name="T6" fmla="*/ 487 w 3477"/>
                <a:gd name="T7" fmla="*/ 3653 h 4221"/>
                <a:gd name="T8" fmla="*/ 284 w 3477"/>
                <a:gd name="T9" fmla="*/ 3341 h 4221"/>
                <a:gd name="T10" fmla="*/ 51 w 3477"/>
                <a:gd name="T11" fmla="*/ 2637 h 4221"/>
                <a:gd name="T12" fmla="*/ 0 w 3477"/>
                <a:gd name="T13" fmla="*/ 2091 h 4221"/>
                <a:gd name="T14" fmla="*/ 117 w 3477"/>
                <a:gd name="T15" fmla="*/ 1301 h 4221"/>
                <a:gd name="T16" fmla="*/ 400 w 3477"/>
                <a:gd name="T17" fmla="*/ 705 h 4221"/>
                <a:gd name="T18" fmla="*/ 632 w 3477"/>
                <a:gd name="T19" fmla="*/ 436 h 4221"/>
                <a:gd name="T20" fmla="*/ 922 w 3477"/>
                <a:gd name="T21" fmla="*/ 218 h 4221"/>
                <a:gd name="T22" fmla="*/ 1263 w 3477"/>
                <a:gd name="T23" fmla="*/ 73 h 4221"/>
                <a:gd name="T24" fmla="*/ 1648 w 3477"/>
                <a:gd name="T25" fmla="*/ 8 h 4221"/>
                <a:gd name="T26" fmla="*/ 1959 w 3477"/>
                <a:gd name="T27" fmla="*/ 15 h 4221"/>
                <a:gd name="T28" fmla="*/ 2337 w 3477"/>
                <a:gd name="T29" fmla="*/ 102 h 4221"/>
                <a:gd name="T30" fmla="*/ 2664 w 3477"/>
                <a:gd name="T31" fmla="*/ 269 h 4221"/>
                <a:gd name="T32" fmla="*/ 2932 w 3477"/>
                <a:gd name="T33" fmla="*/ 501 h 4221"/>
                <a:gd name="T34" fmla="*/ 3142 w 3477"/>
                <a:gd name="T35" fmla="*/ 792 h 4221"/>
                <a:gd name="T36" fmla="*/ 3411 w 3477"/>
                <a:gd name="T37" fmla="*/ 1504 h 4221"/>
                <a:gd name="T38" fmla="*/ 3476 w 3477"/>
                <a:gd name="T39" fmla="*/ 2106 h 4221"/>
                <a:gd name="T40" fmla="*/ 3353 w 3477"/>
                <a:gd name="T41" fmla="*/ 2963 h 4221"/>
                <a:gd name="T42" fmla="*/ 3157 w 3477"/>
                <a:gd name="T43" fmla="*/ 3406 h 4221"/>
                <a:gd name="T44" fmla="*/ 2939 w 3477"/>
                <a:gd name="T45" fmla="*/ 3697 h 4221"/>
                <a:gd name="T46" fmla="*/ 2678 w 3477"/>
                <a:gd name="T47" fmla="*/ 3930 h 4221"/>
                <a:gd name="T48" fmla="*/ 2366 w 3477"/>
                <a:gd name="T49" fmla="*/ 4097 h 4221"/>
                <a:gd name="T50" fmla="*/ 2010 w 3477"/>
                <a:gd name="T51" fmla="*/ 4191 h 4221"/>
                <a:gd name="T52" fmla="*/ 2475 w 3477"/>
                <a:gd name="T53" fmla="*/ 1047 h 4221"/>
                <a:gd name="T54" fmla="*/ 2344 w 3477"/>
                <a:gd name="T55" fmla="*/ 850 h 4221"/>
                <a:gd name="T56" fmla="*/ 2141 w 3477"/>
                <a:gd name="T57" fmla="*/ 690 h 4221"/>
                <a:gd name="T58" fmla="*/ 1807 w 3477"/>
                <a:gd name="T59" fmla="*/ 596 h 4221"/>
                <a:gd name="T60" fmla="*/ 1604 w 3477"/>
                <a:gd name="T61" fmla="*/ 603 h 4221"/>
                <a:gd name="T62" fmla="*/ 1365 w 3477"/>
                <a:gd name="T63" fmla="*/ 676 h 4221"/>
                <a:gd name="T64" fmla="*/ 1103 w 3477"/>
                <a:gd name="T65" fmla="*/ 886 h 4221"/>
                <a:gd name="T66" fmla="*/ 893 w 3477"/>
                <a:gd name="T67" fmla="*/ 1315 h 4221"/>
                <a:gd name="T68" fmla="*/ 806 w 3477"/>
                <a:gd name="T69" fmla="*/ 1844 h 4221"/>
                <a:gd name="T70" fmla="*/ 799 w 3477"/>
                <a:gd name="T71" fmla="*/ 2324 h 4221"/>
                <a:gd name="T72" fmla="*/ 864 w 3477"/>
                <a:gd name="T73" fmla="*/ 2804 h 4221"/>
                <a:gd name="T74" fmla="*/ 1059 w 3477"/>
                <a:gd name="T75" fmla="*/ 3276 h 4221"/>
                <a:gd name="T76" fmla="*/ 1270 w 3477"/>
                <a:gd name="T77" fmla="*/ 3494 h 4221"/>
                <a:gd name="T78" fmla="*/ 1509 w 3477"/>
                <a:gd name="T79" fmla="*/ 3596 h 4221"/>
                <a:gd name="T80" fmla="*/ 1727 w 3477"/>
                <a:gd name="T81" fmla="*/ 3624 h 4221"/>
                <a:gd name="T82" fmla="*/ 1982 w 3477"/>
                <a:gd name="T83" fmla="*/ 3581 h 4221"/>
                <a:gd name="T84" fmla="*/ 2293 w 3477"/>
                <a:gd name="T85" fmla="*/ 3406 h 4221"/>
                <a:gd name="T86" fmla="*/ 2497 w 3477"/>
                <a:gd name="T87" fmla="*/ 3152 h 4221"/>
                <a:gd name="T88" fmla="*/ 2620 w 3477"/>
                <a:gd name="T89" fmla="*/ 2767 h 4221"/>
                <a:gd name="T90" fmla="*/ 2678 w 3477"/>
                <a:gd name="T91" fmla="*/ 2099 h 4221"/>
                <a:gd name="T92" fmla="*/ 2649 w 3477"/>
                <a:gd name="T93" fmla="*/ 1656 h 4221"/>
                <a:gd name="T94" fmla="*/ 2511 w 3477"/>
                <a:gd name="T95" fmla="*/ 1119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77" h="4221">
                  <a:moveTo>
                    <a:pt x="1720" y="4220"/>
                  </a:moveTo>
                  <a:lnTo>
                    <a:pt x="1720" y="4220"/>
                  </a:lnTo>
                  <a:lnTo>
                    <a:pt x="1604" y="4213"/>
                  </a:lnTo>
                  <a:lnTo>
                    <a:pt x="1488" y="4205"/>
                  </a:lnTo>
                  <a:lnTo>
                    <a:pt x="1379" y="4184"/>
                  </a:lnTo>
                  <a:lnTo>
                    <a:pt x="1277" y="4162"/>
                  </a:lnTo>
                  <a:lnTo>
                    <a:pt x="1176" y="4133"/>
                  </a:lnTo>
                  <a:lnTo>
                    <a:pt x="1082" y="4097"/>
                  </a:lnTo>
                  <a:lnTo>
                    <a:pt x="994" y="4060"/>
                  </a:lnTo>
                  <a:lnTo>
                    <a:pt x="907" y="4017"/>
                  </a:lnTo>
                  <a:lnTo>
                    <a:pt x="827" y="3966"/>
                  </a:lnTo>
                  <a:lnTo>
                    <a:pt x="755" y="3907"/>
                  </a:lnTo>
                  <a:lnTo>
                    <a:pt x="683" y="3850"/>
                  </a:lnTo>
                  <a:lnTo>
                    <a:pt x="610" y="3791"/>
                  </a:lnTo>
                  <a:lnTo>
                    <a:pt x="544" y="3719"/>
                  </a:lnTo>
                  <a:lnTo>
                    <a:pt x="487" y="3653"/>
                  </a:lnTo>
                  <a:lnTo>
                    <a:pt x="428" y="3581"/>
                  </a:lnTo>
                  <a:lnTo>
                    <a:pt x="377" y="3501"/>
                  </a:lnTo>
                  <a:lnTo>
                    <a:pt x="326" y="3421"/>
                  </a:lnTo>
                  <a:lnTo>
                    <a:pt x="284" y="3341"/>
                  </a:lnTo>
                  <a:lnTo>
                    <a:pt x="204" y="3174"/>
                  </a:lnTo>
                  <a:lnTo>
                    <a:pt x="138" y="2999"/>
                  </a:lnTo>
                  <a:lnTo>
                    <a:pt x="87" y="2818"/>
                  </a:lnTo>
                  <a:lnTo>
                    <a:pt x="51" y="2637"/>
                  </a:lnTo>
                  <a:lnTo>
                    <a:pt x="22" y="2447"/>
                  </a:lnTo>
                  <a:lnTo>
                    <a:pt x="7" y="2273"/>
                  </a:lnTo>
                  <a:lnTo>
                    <a:pt x="0" y="2091"/>
                  </a:lnTo>
                  <a:lnTo>
                    <a:pt x="0" y="2091"/>
                  </a:lnTo>
                  <a:lnTo>
                    <a:pt x="7" y="1888"/>
                  </a:lnTo>
                  <a:lnTo>
                    <a:pt x="29" y="1685"/>
                  </a:lnTo>
                  <a:lnTo>
                    <a:pt x="65" y="1489"/>
                  </a:lnTo>
                  <a:lnTo>
                    <a:pt x="117" y="1301"/>
                  </a:lnTo>
                  <a:lnTo>
                    <a:pt x="181" y="1119"/>
                  </a:lnTo>
                  <a:lnTo>
                    <a:pt x="254" y="945"/>
                  </a:lnTo>
                  <a:lnTo>
                    <a:pt x="349" y="785"/>
                  </a:lnTo>
                  <a:lnTo>
                    <a:pt x="400" y="705"/>
                  </a:lnTo>
                  <a:lnTo>
                    <a:pt x="450" y="632"/>
                  </a:lnTo>
                  <a:lnTo>
                    <a:pt x="508" y="567"/>
                  </a:lnTo>
                  <a:lnTo>
                    <a:pt x="573" y="495"/>
                  </a:lnTo>
                  <a:lnTo>
                    <a:pt x="632" y="436"/>
                  </a:lnTo>
                  <a:lnTo>
                    <a:pt x="704" y="370"/>
                  </a:lnTo>
                  <a:lnTo>
                    <a:pt x="770" y="320"/>
                  </a:lnTo>
                  <a:lnTo>
                    <a:pt x="842" y="262"/>
                  </a:lnTo>
                  <a:lnTo>
                    <a:pt x="922" y="218"/>
                  </a:lnTo>
                  <a:lnTo>
                    <a:pt x="1002" y="175"/>
                  </a:lnTo>
                  <a:lnTo>
                    <a:pt x="1089" y="139"/>
                  </a:lnTo>
                  <a:lnTo>
                    <a:pt x="1169" y="102"/>
                  </a:lnTo>
                  <a:lnTo>
                    <a:pt x="1263" y="73"/>
                  </a:lnTo>
                  <a:lnTo>
                    <a:pt x="1350" y="44"/>
                  </a:lnTo>
                  <a:lnTo>
                    <a:pt x="1444" y="29"/>
                  </a:lnTo>
                  <a:lnTo>
                    <a:pt x="1546" y="15"/>
                  </a:lnTo>
                  <a:lnTo>
                    <a:pt x="1648" y="8"/>
                  </a:lnTo>
                  <a:lnTo>
                    <a:pt x="1750" y="0"/>
                  </a:lnTo>
                  <a:lnTo>
                    <a:pt x="1750" y="0"/>
                  </a:lnTo>
                  <a:lnTo>
                    <a:pt x="1858" y="8"/>
                  </a:lnTo>
                  <a:lnTo>
                    <a:pt x="1959" y="15"/>
                  </a:lnTo>
                  <a:lnTo>
                    <a:pt x="2061" y="29"/>
                  </a:lnTo>
                  <a:lnTo>
                    <a:pt x="2156" y="51"/>
                  </a:lnTo>
                  <a:lnTo>
                    <a:pt x="2250" y="73"/>
                  </a:lnTo>
                  <a:lnTo>
                    <a:pt x="2337" y="102"/>
                  </a:lnTo>
                  <a:lnTo>
                    <a:pt x="2424" y="139"/>
                  </a:lnTo>
                  <a:lnTo>
                    <a:pt x="2504" y="175"/>
                  </a:lnTo>
                  <a:lnTo>
                    <a:pt x="2584" y="218"/>
                  </a:lnTo>
                  <a:lnTo>
                    <a:pt x="2664" y="269"/>
                  </a:lnTo>
                  <a:lnTo>
                    <a:pt x="2736" y="320"/>
                  </a:lnTo>
                  <a:lnTo>
                    <a:pt x="2802" y="378"/>
                  </a:lnTo>
                  <a:lnTo>
                    <a:pt x="2867" y="436"/>
                  </a:lnTo>
                  <a:lnTo>
                    <a:pt x="2932" y="501"/>
                  </a:lnTo>
                  <a:lnTo>
                    <a:pt x="2990" y="574"/>
                  </a:lnTo>
                  <a:lnTo>
                    <a:pt x="3049" y="639"/>
                  </a:lnTo>
                  <a:lnTo>
                    <a:pt x="3099" y="719"/>
                  </a:lnTo>
                  <a:lnTo>
                    <a:pt x="3142" y="792"/>
                  </a:lnTo>
                  <a:lnTo>
                    <a:pt x="3230" y="959"/>
                  </a:lnTo>
                  <a:lnTo>
                    <a:pt x="3309" y="1134"/>
                  </a:lnTo>
                  <a:lnTo>
                    <a:pt x="3368" y="1315"/>
                  </a:lnTo>
                  <a:lnTo>
                    <a:pt x="3411" y="1504"/>
                  </a:lnTo>
                  <a:lnTo>
                    <a:pt x="3448" y="1700"/>
                  </a:lnTo>
                  <a:lnTo>
                    <a:pt x="3469" y="1903"/>
                  </a:lnTo>
                  <a:lnTo>
                    <a:pt x="3476" y="2106"/>
                  </a:lnTo>
                  <a:lnTo>
                    <a:pt x="3476" y="2106"/>
                  </a:lnTo>
                  <a:lnTo>
                    <a:pt x="3469" y="2339"/>
                  </a:lnTo>
                  <a:lnTo>
                    <a:pt x="3440" y="2557"/>
                  </a:lnTo>
                  <a:lnTo>
                    <a:pt x="3404" y="2767"/>
                  </a:lnTo>
                  <a:lnTo>
                    <a:pt x="3353" y="2963"/>
                  </a:lnTo>
                  <a:lnTo>
                    <a:pt x="3281" y="3152"/>
                  </a:lnTo>
                  <a:lnTo>
                    <a:pt x="3244" y="3239"/>
                  </a:lnTo>
                  <a:lnTo>
                    <a:pt x="3201" y="3327"/>
                  </a:lnTo>
                  <a:lnTo>
                    <a:pt x="3157" y="3406"/>
                  </a:lnTo>
                  <a:lnTo>
                    <a:pt x="3106" y="3486"/>
                  </a:lnTo>
                  <a:lnTo>
                    <a:pt x="3055" y="3559"/>
                  </a:lnTo>
                  <a:lnTo>
                    <a:pt x="2998" y="3632"/>
                  </a:lnTo>
                  <a:lnTo>
                    <a:pt x="2939" y="3697"/>
                  </a:lnTo>
                  <a:lnTo>
                    <a:pt x="2882" y="3763"/>
                  </a:lnTo>
                  <a:lnTo>
                    <a:pt x="2816" y="3820"/>
                  </a:lnTo>
                  <a:lnTo>
                    <a:pt x="2751" y="3879"/>
                  </a:lnTo>
                  <a:lnTo>
                    <a:pt x="2678" y="3930"/>
                  </a:lnTo>
                  <a:lnTo>
                    <a:pt x="2605" y="3981"/>
                  </a:lnTo>
                  <a:lnTo>
                    <a:pt x="2525" y="4024"/>
                  </a:lnTo>
                  <a:lnTo>
                    <a:pt x="2446" y="4060"/>
                  </a:lnTo>
                  <a:lnTo>
                    <a:pt x="2366" y="4097"/>
                  </a:lnTo>
                  <a:lnTo>
                    <a:pt x="2279" y="4125"/>
                  </a:lnTo>
                  <a:lnTo>
                    <a:pt x="2192" y="4155"/>
                  </a:lnTo>
                  <a:lnTo>
                    <a:pt x="2105" y="4176"/>
                  </a:lnTo>
                  <a:lnTo>
                    <a:pt x="2010" y="4191"/>
                  </a:lnTo>
                  <a:lnTo>
                    <a:pt x="1916" y="4205"/>
                  </a:lnTo>
                  <a:lnTo>
                    <a:pt x="1822" y="4213"/>
                  </a:lnTo>
                  <a:lnTo>
                    <a:pt x="1720" y="4220"/>
                  </a:lnTo>
                  <a:close/>
                  <a:moveTo>
                    <a:pt x="2475" y="1047"/>
                  </a:moveTo>
                  <a:lnTo>
                    <a:pt x="2475" y="1047"/>
                  </a:lnTo>
                  <a:lnTo>
                    <a:pt x="2432" y="973"/>
                  </a:lnTo>
                  <a:lnTo>
                    <a:pt x="2388" y="901"/>
                  </a:lnTo>
                  <a:lnTo>
                    <a:pt x="2344" y="850"/>
                  </a:lnTo>
                  <a:lnTo>
                    <a:pt x="2293" y="799"/>
                  </a:lnTo>
                  <a:lnTo>
                    <a:pt x="2242" y="755"/>
                  </a:lnTo>
                  <a:lnTo>
                    <a:pt x="2192" y="719"/>
                  </a:lnTo>
                  <a:lnTo>
                    <a:pt x="2141" y="690"/>
                  </a:lnTo>
                  <a:lnTo>
                    <a:pt x="2090" y="662"/>
                  </a:lnTo>
                  <a:lnTo>
                    <a:pt x="1989" y="625"/>
                  </a:lnTo>
                  <a:lnTo>
                    <a:pt x="1894" y="611"/>
                  </a:lnTo>
                  <a:lnTo>
                    <a:pt x="1807" y="596"/>
                  </a:lnTo>
                  <a:lnTo>
                    <a:pt x="1742" y="596"/>
                  </a:lnTo>
                  <a:lnTo>
                    <a:pt x="1742" y="596"/>
                  </a:lnTo>
                  <a:lnTo>
                    <a:pt x="1669" y="603"/>
                  </a:lnTo>
                  <a:lnTo>
                    <a:pt x="1604" y="603"/>
                  </a:lnTo>
                  <a:lnTo>
                    <a:pt x="1539" y="618"/>
                  </a:lnTo>
                  <a:lnTo>
                    <a:pt x="1481" y="632"/>
                  </a:lnTo>
                  <a:lnTo>
                    <a:pt x="1423" y="654"/>
                  </a:lnTo>
                  <a:lnTo>
                    <a:pt x="1365" y="676"/>
                  </a:lnTo>
                  <a:lnTo>
                    <a:pt x="1314" y="705"/>
                  </a:lnTo>
                  <a:lnTo>
                    <a:pt x="1263" y="734"/>
                  </a:lnTo>
                  <a:lnTo>
                    <a:pt x="1176" y="806"/>
                  </a:lnTo>
                  <a:lnTo>
                    <a:pt x="1103" y="886"/>
                  </a:lnTo>
                  <a:lnTo>
                    <a:pt x="1038" y="981"/>
                  </a:lnTo>
                  <a:lnTo>
                    <a:pt x="980" y="1083"/>
                  </a:lnTo>
                  <a:lnTo>
                    <a:pt x="929" y="1199"/>
                  </a:lnTo>
                  <a:lnTo>
                    <a:pt x="893" y="1315"/>
                  </a:lnTo>
                  <a:lnTo>
                    <a:pt x="856" y="1446"/>
                  </a:lnTo>
                  <a:lnTo>
                    <a:pt x="835" y="1575"/>
                  </a:lnTo>
                  <a:lnTo>
                    <a:pt x="813" y="1706"/>
                  </a:lnTo>
                  <a:lnTo>
                    <a:pt x="806" y="1844"/>
                  </a:lnTo>
                  <a:lnTo>
                    <a:pt x="799" y="1983"/>
                  </a:lnTo>
                  <a:lnTo>
                    <a:pt x="799" y="2121"/>
                  </a:lnTo>
                  <a:lnTo>
                    <a:pt x="799" y="2121"/>
                  </a:lnTo>
                  <a:lnTo>
                    <a:pt x="799" y="2324"/>
                  </a:lnTo>
                  <a:lnTo>
                    <a:pt x="806" y="2440"/>
                  </a:lnTo>
                  <a:lnTo>
                    <a:pt x="820" y="2557"/>
                  </a:lnTo>
                  <a:lnTo>
                    <a:pt x="842" y="2680"/>
                  </a:lnTo>
                  <a:lnTo>
                    <a:pt x="864" y="2804"/>
                  </a:lnTo>
                  <a:lnTo>
                    <a:pt x="900" y="2934"/>
                  </a:lnTo>
                  <a:lnTo>
                    <a:pt x="943" y="3050"/>
                  </a:lnTo>
                  <a:lnTo>
                    <a:pt x="994" y="3166"/>
                  </a:lnTo>
                  <a:lnTo>
                    <a:pt x="1059" y="3276"/>
                  </a:lnTo>
                  <a:lnTo>
                    <a:pt x="1133" y="3370"/>
                  </a:lnTo>
                  <a:lnTo>
                    <a:pt x="1176" y="3414"/>
                  </a:lnTo>
                  <a:lnTo>
                    <a:pt x="1220" y="3457"/>
                  </a:lnTo>
                  <a:lnTo>
                    <a:pt x="1270" y="3494"/>
                  </a:lnTo>
                  <a:lnTo>
                    <a:pt x="1328" y="3522"/>
                  </a:lnTo>
                  <a:lnTo>
                    <a:pt x="1379" y="3552"/>
                  </a:lnTo>
                  <a:lnTo>
                    <a:pt x="1444" y="3573"/>
                  </a:lnTo>
                  <a:lnTo>
                    <a:pt x="1509" y="3596"/>
                  </a:lnTo>
                  <a:lnTo>
                    <a:pt x="1575" y="3610"/>
                  </a:lnTo>
                  <a:lnTo>
                    <a:pt x="1648" y="3617"/>
                  </a:lnTo>
                  <a:lnTo>
                    <a:pt x="1727" y="3624"/>
                  </a:lnTo>
                  <a:lnTo>
                    <a:pt x="1727" y="3624"/>
                  </a:lnTo>
                  <a:lnTo>
                    <a:pt x="1792" y="3617"/>
                  </a:lnTo>
                  <a:lnTo>
                    <a:pt x="1858" y="3610"/>
                  </a:lnTo>
                  <a:lnTo>
                    <a:pt x="1923" y="3596"/>
                  </a:lnTo>
                  <a:lnTo>
                    <a:pt x="1982" y="3581"/>
                  </a:lnTo>
                  <a:lnTo>
                    <a:pt x="2047" y="3559"/>
                  </a:lnTo>
                  <a:lnTo>
                    <a:pt x="2098" y="3537"/>
                  </a:lnTo>
                  <a:lnTo>
                    <a:pt x="2199" y="3479"/>
                  </a:lnTo>
                  <a:lnTo>
                    <a:pt x="2293" y="3406"/>
                  </a:lnTo>
                  <a:lnTo>
                    <a:pt x="2373" y="3327"/>
                  </a:lnTo>
                  <a:lnTo>
                    <a:pt x="2439" y="3239"/>
                  </a:lnTo>
                  <a:lnTo>
                    <a:pt x="2497" y="3152"/>
                  </a:lnTo>
                  <a:lnTo>
                    <a:pt x="2497" y="3152"/>
                  </a:lnTo>
                  <a:lnTo>
                    <a:pt x="2533" y="3072"/>
                  </a:lnTo>
                  <a:lnTo>
                    <a:pt x="2562" y="2985"/>
                  </a:lnTo>
                  <a:lnTo>
                    <a:pt x="2599" y="2883"/>
                  </a:lnTo>
                  <a:lnTo>
                    <a:pt x="2620" y="2767"/>
                  </a:lnTo>
                  <a:lnTo>
                    <a:pt x="2642" y="2637"/>
                  </a:lnTo>
                  <a:lnTo>
                    <a:pt x="2664" y="2484"/>
                  </a:lnTo>
                  <a:lnTo>
                    <a:pt x="2671" y="2303"/>
                  </a:lnTo>
                  <a:lnTo>
                    <a:pt x="2678" y="2099"/>
                  </a:lnTo>
                  <a:lnTo>
                    <a:pt x="2678" y="2099"/>
                  </a:lnTo>
                  <a:lnTo>
                    <a:pt x="2671" y="1917"/>
                  </a:lnTo>
                  <a:lnTo>
                    <a:pt x="2664" y="1793"/>
                  </a:lnTo>
                  <a:lnTo>
                    <a:pt x="2649" y="1656"/>
                  </a:lnTo>
                  <a:lnTo>
                    <a:pt x="2620" y="1504"/>
                  </a:lnTo>
                  <a:lnTo>
                    <a:pt x="2584" y="1352"/>
                  </a:lnTo>
                  <a:lnTo>
                    <a:pt x="2540" y="1191"/>
                  </a:lnTo>
                  <a:lnTo>
                    <a:pt x="2511" y="1119"/>
                  </a:lnTo>
                  <a:lnTo>
                    <a:pt x="2475" y="104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8" name="Freeform 4"/>
            <p:cNvSpPr>
              <a:spLocks noChangeArrowheads="1"/>
            </p:cNvSpPr>
            <p:nvPr/>
          </p:nvSpPr>
          <p:spPr bwMode="gray">
            <a:xfrm>
              <a:off x="3756025" y="3233738"/>
              <a:ext cx="1147763" cy="1519237"/>
            </a:xfrm>
            <a:custGeom>
              <a:avLst/>
              <a:gdLst>
                <a:gd name="T0" fmla="*/ 3150 w 3187"/>
                <a:gd name="T1" fmla="*/ 3007 h 4221"/>
                <a:gd name="T2" fmla="*/ 2969 w 3187"/>
                <a:gd name="T3" fmla="*/ 3486 h 4221"/>
                <a:gd name="T4" fmla="*/ 2700 w 3187"/>
                <a:gd name="T5" fmla="*/ 3828 h 4221"/>
                <a:gd name="T6" fmla="*/ 2366 w 3187"/>
                <a:gd name="T7" fmla="*/ 4053 h 4221"/>
                <a:gd name="T8" fmla="*/ 2003 w 3187"/>
                <a:gd name="T9" fmla="*/ 4176 h 4221"/>
                <a:gd name="T10" fmla="*/ 1633 w 3187"/>
                <a:gd name="T11" fmla="*/ 4220 h 4221"/>
                <a:gd name="T12" fmla="*/ 1394 w 3187"/>
                <a:gd name="T13" fmla="*/ 4199 h 4221"/>
                <a:gd name="T14" fmla="*/ 1067 w 3187"/>
                <a:gd name="T15" fmla="*/ 4118 h 4221"/>
                <a:gd name="T16" fmla="*/ 799 w 3187"/>
                <a:gd name="T17" fmla="*/ 3987 h 4221"/>
                <a:gd name="T18" fmla="*/ 581 w 3187"/>
                <a:gd name="T19" fmla="*/ 3806 h 4221"/>
                <a:gd name="T20" fmla="*/ 400 w 3187"/>
                <a:gd name="T21" fmla="*/ 3588 h 4221"/>
                <a:gd name="T22" fmla="*/ 218 w 3187"/>
                <a:gd name="T23" fmla="*/ 3253 h 4221"/>
                <a:gd name="T24" fmla="*/ 58 w 3187"/>
                <a:gd name="T25" fmla="*/ 2731 h 4221"/>
                <a:gd name="T26" fmla="*/ 0 w 3187"/>
                <a:gd name="T27" fmla="*/ 2244 h 4221"/>
                <a:gd name="T28" fmla="*/ 7 w 3187"/>
                <a:gd name="T29" fmla="*/ 1910 h 4221"/>
                <a:gd name="T30" fmla="*/ 94 w 3187"/>
                <a:gd name="T31" fmla="*/ 1330 h 4221"/>
                <a:gd name="T32" fmla="*/ 298 w 3187"/>
                <a:gd name="T33" fmla="*/ 806 h 4221"/>
                <a:gd name="T34" fmla="*/ 443 w 3187"/>
                <a:gd name="T35" fmla="*/ 582 h 4221"/>
                <a:gd name="T36" fmla="*/ 617 w 3187"/>
                <a:gd name="T37" fmla="*/ 385 h 4221"/>
                <a:gd name="T38" fmla="*/ 827 w 3187"/>
                <a:gd name="T39" fmla="*/ 226 h 4221"/>
                <a:gd name="T40" fmla="*/ 1074 w 3187"/>
                <a:gd name="T41" fmla="*/ 109 h 4221"/>
                <a:gd name="T42" fmla="*/ 1350 w 3187"/>
                <a:gd name="T43" fmla="*/ 29 h 4221"/>
                <a:gd name="T44" fmla="*/ 1663 w 3187"/>
                <a:gd name="T45" fmla="*/ 0 h 4221"/>
                <a:gd name="T46" fmla="*/ 1967 w 3187"/>
                <a:gd name="T47" fmla="*/ 29 h 4221"/>
                <a:gd name="T48" fmla="*/ 2373 w 3187"/>
                <a:gd name="T49" fmla="*/ 160 h 4221"/>
                <a:gd name="T50" fmla="*/ 2693 w 3187"/>
                <a:gd name="T51" fmla="*/ 393 h 4221"/>
                <a:gd name="T52" fmla="*/ 2939 w 3187"/>
                <a:gd name="T53" fmla="*/ 719 h 4221"/>
                <a:gd name="T54" fmla="*/ 3114 w 3187"/>
                <a:gd name="T55" fmla="*/ 1134 h 4221"/>
                <a:gd name="T56" fmla="*/ 2497 w 3187"/>
                <a:gd name="T57" fmla="*/ 1526 h 4221"/>
                <a:gd name="T58" fmla="*/ 2424 w 3187"/>
                <a:gd name="T59" fmla="*/ 1242 h 4221"/>
                <a:gd name="T60" fmla="*/ 2330 w 3187"/>
                <a:gd name="T61" fmla="*/ 1010 h 4221"/>
                <a:gd name="T62" fmla="*/ 2185 w 3187"/>
                <a:gd name="T63" fmla="*/ 806 h 4221"/>
                <a:gd name="T64" fmla="*/ 1967 w 3187"/>
                <a:gd name="T65" fmla="*/ 654 h 4221"/>
                <a:gd name="T66" fmla="*/ 1669 w 3187"/>
                <a:gd name="T67" fmla="*/ 596 h 4221"/>
                <a:gd name="T68" fmla="*/ 1524 w 3187"/>
                <a:gd name="T69" fmla="*/ 611 h 4221"/>
                <a:gd name="T70" fmla="*/ 1336 w 3187"/>
                <a:gd name="T71" fmla="*/ 676 h 4221"/>
                <a:gd name="T72" fmla="*/ 1183 w 3187"/>
                <a:gd name="T73" fmla="*/ 778 h 4221"/>
                <a:gd name="T74" fmla="*/ 1031 w 3187"/>
                <a:gd name="T75" fmla="*/ 973 h 4221"/>
                <a:gd name="T76" fmla="*/ 886 w 3187"/>
                <a:gd name="T77" fmla="*/ 1330 h 4221"/>
                <a:gd name="T78" fmla="*/ 813 w 3187"/>
                <a:gd name="T79" fmla="*/ 1700 h 4221"/>
                <a:gd name="T80" fmla="*/ 799 w 3187"/>
                <a:gd name="T81" fmla="*/ 2085 h 4221"/>
                <a:gd name="T82" fmla="*/ 842 w 3187"/>
                <a:gd name="T83" fmla="*/ 2665 h 4221"/>
                <a:gd name="T84" fmla="*/ 966 w 3187"/>
                <a:gd name="T85" fmla="*/ 3079 h 4221"/>
                <a:gd name="T86" fmla="*/ 1147 w 3187"/>
                <a:gd name="T87" fmla="*/ 3363 h 4221"/>
                <a:gd name="T88" fmla="*/ 1372 w 3187"/>
                <a:gd name="T89" fmla="*/ 3522 h 4221"/>
                <a:gd name="T90" fmla="*/ 1612 w 3187"/>
                <a:gd name="T91" fmla="*/ 3596 h 4221"/>
                <a:gd name="T92" fmla="*/ 1764 w 3187"/>
                <a:gd name="T93" fmla="*/ 3596 h 4221"/>
                <a:gd name="T94" fmla="*/ 1974 w 3187"/>
                <a:gd name="T95" fmla="*/ 3537 h 4221"/>
                <a:gd name="T96" fmla="*/ 2163 w 3187"/>
                <a:gd name="T97" fmla="*/ 3428 h 4221"/>
                <a:gd name="T98" fmla="*/ 2316 w 3187"/>
                <a:gd name="T99" fmla="*/ 3253 h 4221"/>
                <a:gd name="T100" fmla="*/ 2439 w 3187"/>
                <a:gd name="T101" fmla="*/ 3021 h 4221"/>
                <a:gd name="T102" fmla="*/ 2497 w 3187"/>
                <a:gd name="T103" fmla="*/ 2731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87" h="4221">
                  <a:moveTo>
                    <a:pt x="3186" y="2811"/>
                  </a:moveTo>
                  <a:lnTo>
                    <a:pt x="3186" y="2811"/>
                  </a:lnTo>
                  <a:lnTo>
                    <a:pt x="3150" y="3007"/>
                  </a:lnTo>
                  <a:lnTo>
                    <a:pt x="3099" y="3181"/>
                  </a:lnTo>
                  <a:lnTo>
                    <a:pt x="3041" y="3341"/>
                  </a:lnTo>
                  <a:lnTo>
                    <a:pt x="2969" y="3486"/>
                  </a:lnTo>
                  <a:lnTo>
                    <a:pt x="2888" y="3617"/>
                  </a:lnTo>
                  <a:lnTo>
                    <a:pt x="2795" y="3733"/>
                  </a:lnTo>
                  <a:lnTo>
                    <a:pt x="2700" y="3828"/>
                  </a:lnTo>
                  <a:lnTo>
                    <a:pt x="2591" y="3922"/>
                  </a:lnTo>
                  <a:lnTo>
                    <a:pt x="2482" y="3995"/>
                  </a:lnTo>
                  <a:lnTo>
                    <a:pt x="2366" y="4053"/>
                  </a:lnTo>
                  <a:lnTo>
                    <a:pt x="2250" y="4111"/>
                  </a:lnTo>
                  <a:lnTo>
                    <a:pt x="2127" y="4148"/>
                  </a:lnTo>
                  <a:lnTo>
                    <a:pt x="2003" y="4176"/>
                  </a:lnTo>
                  <a:lnTo>
                    <a:pt x="1880" y="4199"/>
                  </a:lnTo>
                  <a:lnTo>
                    <a:pt x="1756" y="4213"/>
                  </a:lnTo>
                  <a:lnTo>
                    <a:pt x="1633" y="4220"/>
                  </a:lnTo>
                  <a:lnTo>
                    <a:pt x="1633" y="4220"/>
                  </a:lnTo>
                  <a:lnTo>
                    <a:pt x="1510" y="4213"/>
                  </a:lnTo>
                  <a:lnTo>
                    <a:pt x="1394" y="4199"/>
                  </a:lnTo>
                  <a:lnTo>
                    <a:pt x="1277" y="4184"/>
                  </a:lnTo>
                  <a:lnTo>
                    <a:pt x="1169" y="4155"/>
                  </a:lnTo>
                  <a:lnTo>
                    <a:pt x="1067" y="4118"/>
                  </a:lnTo>
                  <a:lnTo>
                    <a:pt x="973" y="4082"/>
                  </a:lnTo>
                  <a:lnTo>
                    <a:pt x="886" y="4038"/>
                  </a:lnTo>
                  <a:lnTo>
                    <a:pt x="799" y="3987"/>
                  </a:lnTo>
                  <a:lnTo>
                    <a:pt x="719" y="3930"/>
                  </a:lnTo>
                  <a:lnTo>
                    <a:pt x="646" y="3871"/>
                  </a:lnTo>
                  <a:lnTo>
                    <a:pt x="581" y="3806"/>
                  </a:lnTo>
                  <a:lnTo>
                    <a:pt x="516" y="3733"/>
                  </a:lnTo>
                  <a:lnTo>
                    <a:pt x="457" y="3661"/>
                  </a:lnTo>
                  <a:lnTo>
                    <a:pt x="400" y="3588"/>
                  </a:lnTo>
                  <a:lnTo>
                    <a:pt x="349" y="3508"/>
                  </a:lnTo>
                  <a:lnTo>
                    <a:pt x="305" y="3428"/>
                  </a:lnTo>
                  <a:lnTo>
                    <a:pt x="218" y="3253"/>
                  </a:lnTo>
                  <a:lnTo>
                    <a:pt x="153" y="3086"/>
                  </a:lnTo>
                  <a:lnTo>
                    <a:pt x="102" y="2906"/>
                  </a:lnTo>
                  <a:lnTo>
                    <a:pt x="58" y="2731"/>
                  </a:lnTo>
                  <a:lnTo>
                    <a:pt x="29" y="2563"/>
                  </a:lnTo>
                  <a:lnTo>
                    <a:pt x="15" y="2396"/>
                  </a:lnTo>
                  <a:lnTo>
                    <a:pt x="0" y="2244"/>
                  </a:lnTo>
                  <a:lnTo>
                    <a:pt x="0" y="2106"/>
                  </a:lnTo>
                  <a:lnTo>
                    <a:pt x="0" y="2106"/>
                  </a:lnTo>
                  <a:lnTo>
                    <a:pt x="7" y="1910"/>
                  </a:lnTo>
                  <a:lnTo>
                    <a:pt x="22" y="1714"/>
                  </a:lnTo>
                  <a:lnTo>
                    <a:pt x="51" y="1519"/>
                  </a:lnTo>
                  <a:lnTo>
                    <a:pt x="94" y="1330"/>
                  </a:lnTo>
                  <a:lnTo>
                    <a:pt x="145" y="1148"/>
                  </a:lnTo>
                  <a:lnTo>
                    <a:pt x="218" y="973"/>
                  </a:lnTo>
                  <a:lnTo>
                    <a:pt x="298" y="806"/>
                  </a:lnTo>
                  <a:lnTo>
                    <a:pt x="341" y="734"/>
                  </a:lnTo>
                  <a:lnTo>
                    <a:pt x="392" y="654"/>
                  </a:lnTo>
                  <a:lnTo>
                    <a:pt x="443" y="582"/>
                  </a:lnTo>
                  <a:lnTo>
                    <a:pt x="501" y="516"/>
                  </a:lnTo>
                  <a:lnTo>
                    <a:pt x="559" y="451"/>
                  </a:lnTo>
                  <a:lnTo>
                    <a:pt x="617" y="385"/>
                  </a:lnTo>
                  <a:lnTo>
                    <a:pt x="690" y="327"/>
                  </a:lnTo>
                  <a:lnTo>
                    <a:pt x="755" y="277"/>
                  </a:lnTo>
                  <a:lnTo>
                    <a:pt x="827" y="226"/>
                  </a:lnTo>
                  <a:lnTo>
                    <a:pt x="907" y="182"/>
                  </a:lnTo>
                  <a:lnTo>
                    <a:pt x="987" y="139"/>
                  </a:lnTo>
                  <a:lnTo>
                    <a:pt x="1074" y="109"/>
                  </a:lnTo>
                  <a:lnTo>
                    <a:pt x="1161" y="73"/>
                  </a:lnTo>
                  <a:lnTo>
                    <a:pt x="1256" y="51"/>
                  </a:lnTo>
                  <a:lnTo>
                    <a:pt x="1350" y="29"/>
                  </a:lnTo>
                  <a:lnTo>
                    <a:pt x="1452" y="15"/>
                  </a:lnTo>
                  <a:lnTo>
                    <a:pt x="1553" y="8"/>
                  </a:lnTo>
                  <a:lnTo>
                    <a:pt x="1663" y="0"/>
                  </a:lnTo>
                  <a:lnTo>
                    <a:pt x="1663" y="0"/>
                  </a:lnTo>
                  <a:lnTo>
                    <a:pt x="1822" y="8"/>
                  </a:lnTo>
                  <a:lnTo>
                    <a:pt x="1967" y="29"/>
                  </a:lnTo>
                  <a:lnTo>
                    <a:pt x="2113" y="59"/>
                  </a:lnTo>
                  <a:lnTo>
                    <a:pt x="2243" y="102"/>
                  </a:lnTo>
                  <a:lnTo>
                    <a:pt x="2373" y="160"/>
                  </a:lnTo>
                  <a:lnTo>
                    <a:pt x="2489" y="226"/>
                  </a:lnTo>
                  <a:lnTo>
                    <a:pt x="2591" y="305"/>
                  </a:lnTo>
                  <a:lnTo>
                    <a:pt x="2693" y="393"/>
                  </a:lnTo>
                  <a:lnTo>
                    <a:pt x="2787" y="487"/>
                  </a:lnTo>
                  <a:lnTo>
                    <a:pt x="2867" y="596"/>
                  </a:lnTo>
                  <a:lnTo>
                    <a:pt x="2939" y="719"/>
                  </a:lnTo>
                  <a:lnTo>
                    <a:pt x="3005" y="843"/>
                  </a:lnTo>
                  <a:lnTo>
                    <a:pt x="3063" y="981"/>
                  </a:lnTo>
                  <a:lnTo>
                    <a:pt x="3114" y="1134"/>
                  </a:lnTo>
                  <a:lnTo>
                    <a:pt x="3157" y="1286"/>
                  </a:lnTo>
                  <a:lnTo>
                    <a:pt x="3186" y="1453"/>
                  </a:lnTo>
                  <a:lnTo>
                    <a:pt x="2497" y="1526"/>
                  </a:lnTo>
                  <a:lnTo>
                    <a:pt x="2497" y="1526"/>
                  </a:lnTo>
                  <a:lnTo>
                    <a:pt x="2468" y="1388"/>
                  </a:lnTo>
                  <a:lnTo>
                    <a:pt x="2424" y="1242"/>
                  </a:lnTo>
                  <a:lnTo>
                    <a:pt x="2396" y="1163"/>
                  </a:lnTo>
                  <a:lnTo>
                    <a:pt x="2366" y="1090"/>
                  </a:lnTo>
                  <a:lnTo>
                    <a:pt x="2330" y="1010"/>
                  </a:lnTo>
                  <a:lnTo>
                    <a:pt x="2286" y="937"/>
                  </a:lnTo>
                  <a:lnTo>
                    <a:pt x="2236" y="872"/>
                  </a:lnTo>
                  <a:lnTo>
                    <a:pt x="2185" y="806"/>
                  </a:lnTo>
                  <a:lnTo>
                    <a:pt x="2119" y="749"/>
                  </a:lnTo>
                  <a:lnTo>
                    <a:pt x="2047" y="698"/>
                  </a:lnTo>
                  <a:lnTo>
                    <a:pt x="1967" y="654"/>
                  </a:lnTo>
                  <a:lnTo>
                    <a:pt x="1880" y="625"/>
                  </a:lnTo>
                  <a:lnTo>
                    <a:pt x="1779" y="603"/>
                  </a:lnTo>
                  <a:lnTo>
                    <a:pt x="1669" y="596"/>
                  </a:lnTo>
                  <a:lnTo>
                    <a:pt x="1669" y="596"/>
                  </a:lnTo>
                  <a:lnTo>
                    <a:pt x="1589" y="603"/>
                  </a:lnTo>
                  <a:lnTo>
                    <a:pt x="1524" y="611"/>
                  </a:lnTo>
                  <a:lnTo>
                    <a:pt x="1452" y="625"/>
                  </a:lnTo>
                  <a:lnTo>
                    <a:pt x="1394" y="647"/>
                  </a:lnTo>
                  <a:lnTo>
                    <a:pt x="1336" y="676"/>
                  </a:lnTo>
                  <a:lnTo>
                    <a:pt x="1277" y="705"/>
                  </a:lnTo>
                  <a:lnTo>
                    <a:pt x="1234" y="741"/>
                  </a:lnTo>
                  <a:lnTo>
                    <a:pt x="1183" y="778"/>
                  </a:lnTo>
                  <a:lnTo>
                    <a:pt x="1139" y="821"/>
                  </a:lnTo>
                  <a:lnTo>
                    <a:pt x="1103" y="872"/>
                  </a:lnTo>
                  <a:lnTo>
                    <a:pt x="1031" y="973"/>
                  </a:lnTo>
                  <a:lnTo>
                    <a:pt x="973" y="1083"/>
                  </a:lnTo>
                  <a:lnTo>
                    <a:pt x="922" y="1206"/>
                  </a:lnTo>
                  <a:lnTo>
                    <a:pt x="886" y="1330"/>
                  </a:lnTo>
                  <a:lnTo>
                    <a:pt x="856" y="1453"/>
                  </a:lnTo>
                  <a:lnTo>
                    <a:pt x="835" y="1575"/>
                  </a:lnTo>
                  <a:lnTo>
                    <a:pt x="813" y="1700"/>
                  </a:lnTo>
                  <a:lnTo>
                    <a:pt x="799" y="1917"/>
                  </a:lnTo>
                  <a:lnTo>
                    <a:pt x="799" y="2085"/>
                  </a:lnTo>
                  <a:lnTo>
                    <a:pt x="799" y="2085"/>
                  </a:lnTo>
                  <a:lnTo>
                    <a:pt x="799" y="2295"/>
                  </a:lnTo>
                  <a:lnTo>
                    <a:pt x="820" y="2491"/>
                  </a:lnTo>
                  <a:lnTo>
                    <a:pt x="842" y="2665"/>
                  </a:lnTo>
                  <a:lnTo>
                    <a:pt x="878" y="2818"/>
                  </a:lnTo>
                  <a:lnTo>
                    <a:pt x="915" y="2956"/>
                  </a:lnTo>
                  <a:lnTo>
                    <a:pt x="966" y="3079"/>
                  </a:lnTo>
                  <a:lnTo>
                    <a:pt x="1023" y="3188"/>
                  </a:lnTo>
                  <a:lnTo>
                    <a:pt x="1082" y="3283"/>
                  </a:lnTo>
                  <a:lnTo>
                    <a:pt x="1147" y="3363"/>
                  </a:lnTo>
                  <a:lnTo>
                    <a:pt x="1219" y="3428"/>
                  </a:lnTo>
                  <a:lnTo>
                    <a:pt x="1292" y="3479"/>
                  </a:lnTo>
                  <a:lnTo>
                    <a:pt x="1372" y="3522"/>
                  </a:lnTo>
                  <a:lnTo>
                    <a:pt x="1452" y="3559"/>
                  </a:lnTo>
                  <a:lnTo>
                    <a:pt x="1532" y="3581"/>
                  </a:lnTo>
                  <a:lnTo>
                    <a:pt x="1612" y="3596"/>
                  </a:lnTo>
                  <a:lnTo>
                    <a:pt x="1691" y="3596"/>
                  </a:lnTo>
                  <a:lnTo>
                    <a:pt x="1691" y="3596"/>
                  </a:lnTo>
                  <a:lnTo>
                    <a:pt x="1764" y="3596"/>
                  </a:lnTo>
                  <a:lnTo>
                    <a:pt x="1836" y="3581"/>
                  </a:lnTo>
                  <a:lnTo>
                    <a:pt x="1902" y="3566"/>
                  </a:lnTo>
                  <a:lnTo>
                    <a:pt x="1974" y="3537"/>
                  </a:lnTo>
                  <a:lnTo>
                    <a:pt x="2039" y="3508"/>
                  </a:lnTo>
                  <a:lnTo>
                    <a:pt x="2098" y="3471"/>
                  </a:lnTo>
                  <a:lnTo>
                    <a:pt x="2163" y="3428"/>
                  </a:lnTo>
                  <a:lnTo>
                    <a:pt x="2214" y="3370"/>
                  </a:lnTo>
                  <a:lnTo>
                    <a:pt x="2272" y="3312"/>
                  </a:lnTo>
                  <a:lnTo>
                    <a:pt x="2316" y="3253"/>
                  </a:lnTo>
                  <a:lnTo>
                    <a:pt x="2366" y="3181"/>
                  </a:lnTo>
                  <a:lnTo>
                    <a:pt x="2402" y="3101"/>
                  </a:lnTo>
                  <a:lnTo>
                    <a:pt x="2439" y="3021"/>
                  </a:lnTo>
                  <a:lnTo>
                    <a:pt x="2461" y="2927"/>
                  </a:lnTo>
                  <a:lnTo>
                    <a:pt x="2482" y="2832"/>
                  </a:lnTo>
                  <a:lnTo>
                    <a:pt x="2497" y="2731"/>
                  </a:lnTo>
                  <a:lnTo>
                    <a:pt x="3186" y="281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9" name="Freeform 5"/>
            <p:cNvSpPr>
              <a:spLocks noChangeArrowheads="1"/>
            </p:cNvSpPr>
            <p:nvPr/>
          </p:nvSpPr>
          <p:spPr bwMode="gray">
            <a:xfrm>
              <a:off x="4846638" y="3257550"/>
              <a:ext cx="1309687" cy="1473200"/>
            </a:xfrm>
            <a:custGeom>
              <a:avLst/>
              <a:gdLst>
                <a:gd name="T0" fmla="*/ 3635 w 3636"/>
                <a:gd name="T1" fmla="*/ 4090 h 4091"/>
                <a:gd name="T2" fmla="*/ 2851 w 3636"/>
                <a:gd name="T3" fmla="*/ 4090 h 4091"/>
                <a:gd name="T4" fmla="*/ 2517 w 3636"/>
                <a:gd name="T5" fmla="*/ 3116 h 4091"/>
                <a:gd name="T6" fmla="*/ 950 w 3636"/>
                <a:gd name="T7" fmla="*/ 3116 h 4091"/>
                <a:gd name="T8" fmla="*/ 630 w 3636"/>
                <a:gd name="T9" fmla="*/ 4090 h 4091"/>
                <a:gd name="T10" fmla="*/ 0 w 3636"/>
                <a:gd name="T11" fmla="*/ 4090 h 4091"/>
                <a:gd name="T12" fmla="*/ 1356 w 3636"/>
                <a:gd name="T13" fmla="*/ 0 h 4091"/>
                <a:gd name="T14" fmla="*/ 2263 w 3636"/>
                <a:gd name="T15" fmla="*/ 0 h 4091"/>
                <a:gd name="T16" fmla="*/ 3635 w 3636"/>
                <a:gd name="T17" fmla="*/ 4090 h 4091"/>
                <a:gd name="T18" fmla="*/ 2321 w 3636"/>
                <a:gd name="T19" fmla="*/ 2528 h 4091"/>
                <a:gd name="T20" fmla="*/ 1726 w 3636"/>
                <a:gd name="T21" fmla="*/ 698 h 4091"/>
                <a:gd name="T22" fmla="*/ 1131 w 3636"/>
                <a:gd name="T23" fmla="*/ 2528 h 4091"/>
                <a:gd name="T24" fmla="*/ 2321 w 3636"/>
                <a:gd name="T25" fmla="*/ 2528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36" h="4091">
                  <a:moveTo>
                    <a:pt x="3635" y="4090"/>
                  </a:moveTo>
                  <a:lnTo>
                    <a:pt x="2851" y="4090"/>
                  </a:lnTo>
                  <a:lnTo>
                    <a:pt x="2517" y="3116"/>
                  </a:lnTo>
                  <a:lnTo>
                    <a:pt x="950" y="3116"/>
                  </a:lnTo>
                  <a:lnTo>
                    <a:pt x="630" y="4090"/>
                  </a:lnTo>
                  <a:lnTo>
                    <a:pt x="0" y="4090"/>
                  </a:lnTo>
                  <a:lnTo>
                    <a:pt x="1356" y="0"/>
                  </a:lnTo>
                  <a:lnTo>
                    <a:pt x="2263" y="0"/>
                  </a:lnTo>
                  <a:lnTo>
                    <a:pt x="3635" y="4090"/>
                  </a:lnTo>
                  <a:close/>
                  <a:moveTo>
                    <a:pt x="2321" y="2528"/>
                  </a:moveTo>
                  <a:lnTo>
                    <a:pt x="1726" y="698"/>
                  </a:lnTo>
                  <a:lnTo>
                    <a:pt x="1131" y="2528"/>
                  </a:lnTo>
                  <a:lnTo>
                    <a:pt x="2321" y="252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0" name="Freeform 6"/>
            <p:cNvSpPr>
              <a:spLocks noChangeArrowheads="1"/>
            </p:cNvSpPr>
            <p:nvPr/>
          </p:nvSpPr>
          <p:spPr bwMode="gray">
            <a:xfrm>
              <a:off x="6226175" y="3257550"/>
              <a:ext cx="1208088" cy="1473200"/>
            </a:xfrm>
            <a:custGeom>
              <a:avLst/>
              <a:gdLst>
                <a:gd name="T0" fmla="*/ 1509 w 3354"/>
                <a:gd name="T1" fmla="*/ 0 h 4091"/>
                <a:gd name="T2" fmla="*/ 1604 w 3354"/>
                <a:gd name="T3" fmla="*/ 0 h 4091"/>
                <a:gd name="T4" fmla="*/ 1880 w 3354"/>
                <a:gd name="T5" fmla="*/ 30 h 4091"/>
                <a:gd name="T6" fmla="*/ 2039 w 3354"/>
                <a:gd name="T7" fmla="*/ 66 h 4091"/>
                <a:gd name="T8" fmla="*/ 2214 w 3354"/>
                <a:gd name="T9" fmla="*/ 125 h 4091"/>
                <a:gd name="T10" fmla="*/ 2395 w 3354"/>
                <a:gd name="T11" fmla="*/ 218 h 4091"/>
                <a:gd name="T12" fmla="*/ 2583 w 3354"/>
                <a:gd name="T13" fmla="*/ 342 h 4091"/>
                <a:gd name="T14" fmla="*/ 2772 w 3354"/>
                <a:gd name="T15" fmla="*/ 509 h 4091"/>
                <a:gd name="T16" fmla="*/ 2837 w 3354"/>
                <a:gd name="T17" fmla="*/ 589 h 4091"/>
                <a:gd name="T18" fmla="*/ 2968 w 3354"/>
                <a:gd name="T19" fmla="*/ 749 h 4091"/>
                <a:gd name="T20" fmla="*/ 3077 w 3354"/>
                <a:gd name="T21" fmla="*/ 931 h 4091"/>
                <a:gd name="T22" fmla="*/ 3171 w 3354"/>
                <a:gd name="T23" fmla="*/ 1112 h 4091"/>
                <a:gd name="T24" fmla="*/ 3244 w 3354"/>
                <a:gd name="T25" fmla="*/ 1308 h 4091"/>
                <a:gd name="T26" fmla="*/ 3295 w 3354"/>
                <a:gd name="T27" fmla="*/ 1510 h 4091"/>
                <a:gd name="T28" fmla="*/ 3331 w 3354"/>
                <a:gd name="T29" fmla="*/ 1722 h 4091"/>
                <a:gd name="T30" fmla="*/ 3346 w 3354"/>
                <a:gd name="T31" fmla="*/ 1932 h 4091"/>
                <a:gd name="T32" fmla="*/ 3353 w 3354"/>
                <a:gd name="T33" fmla="*/ 2041 h 4091"/>
                <a:gd name="T34" fmla="*/ 3331 w 3354"/>
                <a:gd name="T35" fmla="*/ 2346 h 4091"/>
                <a:gd name="T36" fmla="*/ 3287 w 3354"/>
                <a:gd name="T37" fmla="*/ 2623 h 4091"/>
                <a:gd name="T38" fmla="*/ 3207 w 3354"/>
                <a:gd name="T39" fmla="*/ 2869 h 4091"/>
                <a:gd name="T40" fmla="*/ 3113 w 3354"/>
                <a:gd name="T41" fmla="*/ 3087 h 4091"/>
                <a:gd name="T42" fmla="*/ 3012 w 3354"/>
                <a:gd name="T43" fmla="*/ 3276 h 4091"/>
                <a:gd name="T44" fmla="*/ 2896 w 3354"/>
                <a:gd name="T45" fmla="*/ 3436 h 4091"/>
                <a:gd name="T46" fmla="*/ 2670 w 3354"/>
                <a:gd name="T47" fmla="*/ 3675 h 4091"/>
                <a:gd name="T48" fmla="*/ 2590 w 3354"/>
                <a:gd name="T49" fmla="*/ 3734 h 4091"/>
                <a:gd name="T50" fmla="*/ 2358 w 3354"/>
                <a:gd name="T51" fmla="*/ 3872 h 4091"/>
                <a:gd name="T52" fmla="*/ 2024 w 3354"/>
                <a:gd name="T53" fmla="*/ 3995 h 4091"/>
                <a:gd name="T54" fmla="*/ 1821 w 3354"/>
                <a:gd name="T55" fmla="*/ 4046 h 4091"/>
                <a:gd name="T56" fmla="*/ 1589 w 3354"/>
                <a:gd name="T57" fmla="*/ 4075 h 4091"/>
                <a:gd name="T58" fmla="*/ 1342 w 3354"/>
                <a:gd name="T59" fmla="*/ 4090 h 4091"/>
                <a:gd name="T60" fmla="*/ 0 w 3354"/>
                <a:gd name="T61" fmla="*/ 0 h 4091"/>
                <a:gd name="T62" fmla="*/ 1371 w 3354"/>
                <a:gd name="T63" fmla="*/ 3487 h 4091"/>
                <a:gd name="T64" fmla="*/ 1487 w 3354"/>
                <a:gd name="T65" fmla="*/ 3480 h 4091"/>
                <a:gd name="T66" fmla="*/ 1720 w 3354"/>
                <a:gd name="T67" fmla="*/ 3436 h 4091"/>
                <a:gd name="T68" fmla="*/ 1930 w 3354"/>
                <a:gd name="T69" fmla="*/ 3341 h 4091"/>
                <a:gd name="T70" fmla="*/ 2119 w 3354"/>
                <a:gd name="T71" fmla="*/ 3203 h 4091"/>
                <a:gd name="T72" fmla="*/ 2279 w 3354"/>
                <a:gd name="T73" fmla="*/ 3021 h 4091"/>
                <a:gd name="T74" fmla="*/ 2409 w 3354"/>
                <a:gd name="T75" fmla="*/ 2790 h 4091"/>
                <a:gd name="T76" fmla="*/ 2497 w 3354"/>
                <a:gd name="T77" fmla="*/ 2513 h 4091"/>
                <a:gd name="T78" fmla="*/ 2547 w 3354"/>
                <a:gd name="T79" fmla="*/ 2187 h 4091"/>
                <a:gd name="T80" fmla="*/ 2554 w 3354"/>
                <a:gd name="T81" fmla="*/ 2012 h 4091"/>
                <a:gd name="T82" fmla="*/ 2533 w 3354"/>
                <a:gd name="T83" fmla="*/ 1736 h 4091"/>
                <a:gd name="T84" fmla="*/ 2482 w 3354"/>
                <a:gd name="T85" fmla="*/ 1474 h 4091"/>
                <a:gd name="T86" fmla="*/ 2395 w 3354"/>
                <a:gd name="T87" fmla="*/ 1228 h 4091"/>
                <a:gd name="T88" fmla="*/ 2271 w 3354"/>
                <a:gd name="T89" fmla="*/ 1018 h 4091"/>
                <a:gd name="T90" fmla="*/ 2112 w 3354"/>
                <a:gd name="T91" fmla="*/ 836 h 4091"/>
                <a:gd name="T92" fmla="*/ 1923 w 3354"/>
                <a:gd name="T93" fmla="*/ 698 h 4091"/>
                <a:gd name="T94" fmla="*/ 1705 w 3354"/>
                <a:gd name="T95" fmla="*/ 611 h 4091"/>
                <a:gd name="T96" fmla="*/ 1458 w 3354"/>
                <a:gd name="T97" fmla="*/ 582 h 4091"/>
                <a:gd name="T98" fmla="*/ 754 w 3354"/>
                <a:gd name="T99" fmla="*/ 3487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54" h="4091">
                  <a:moveTo>
                    <a:pt x="0" y="0"/>
                  </a:moveTo>
                  <a:lnTo>
                    <a:pt x="1509" y="0"/>
                  </a:lnTo>
                  <a:lnTo>
                    <a:pt x="1509" y="0"/>
                  </a:lnTo>
                  <a:lnTo>
                    <a:pt x="1604" y="0"/>
                  </a:lnTo>
                  <a:lnTo>
                    <a:pt x="1734" y="8"/>
                  </a:lnTo>
                  <a:lnTo>
                    <a:pt x="1880" y="30"/>
                  </a:lnTo>
                  <a:lnTo>
                    <a:pt x="1959" y="44"/>
                  </a:lnTo>
                  <a:lnTo>
                    <a:pt x="2039" y="66"/>
                  </a:lnTo>
                  <a:lnTo>
                    <a:pt x="2126" y="95"/>
                  </a:lnTo>
                  <a:lnTo>
                    <a:pt x="2214" y="125"/>
                  </a:lnTo>
                  <a:lnTo>
                    <a:pt x="2300" y="168"/>
                  </a:lnTo>
                  <a:lnTo>
                    <a:pt x="2395" y="218"/>
                  </a:lnTo>
                  <a:lnTo>
                    <a:pt x="2489" y="277"/>
                  </a:lnTo>
                  <a:lnTo>
                    <a:pt x="2583" y="342"/>
                  </a:lnTo>
                  <a:lnTo>
                    <a:pt x="2678" y="422"/>
                  </a:lnTo>
                  <a:lnTo>
                    <a:pt x="2772" y="509"/>
                  </a:lnTo>
                  <a:lnTo>
                    <a:pt x="2772" y="509"/>
                  </a:lnTo>
                  <a:lnTo>
                    <a:pt x="2837" y="589"/>
                  </a:lnTo>
                  <a:lnTo>
                    <a:pt x="2910" y="669"/>
                  </a:lnTo>
                  <a:lnTo>
                    <a:pt x="2968" y="749"/>
                  </a:lnTo>
                  <a:lnTo>
                    <a:pt x="3026" y="836"/>
                  </a:lnTo>
                  <a:lnTo>
                    <a:pt x="3077" y="931"/>
                  </a:lnTo>
                  <a:lnTo>
                    <a:pt x="3128" y="1018"/>
                  </a:lnTo>
                  <a:lnTo>
                    <a:pt x="3171" y="1112"/>
                  </a:lnTo>
                  <a:lnTo>
                    <a:pt x="3207" y="1214"/>
                  </a:lnTo>
                  <a:lnTo>
                    <a:pt x="3244" y="1308"/>
                  </a:lnTo>
                  <a:lnTo>
                    <a:pt x="3273" y="1410"/>
                  </a:lnTo>
                  <a:lnTo>
                    <a:pt x="3295" y="1510"/>
                  </a:lnTo>
                  <a:lnTo>
                    <a:pt x="3316" y="1620"/>
                  </a:lnTo>
                  <a:lnTo>
                    <a:pt x="3331" y="1722"/>
                  </a:lnTo>
                  <a:lnTo>
                    <a:pt x="3346" y="1830"/>
                  </a:lnTo>
                  <a:lnTo>
                    <a:pt x="3346" y="1932"/>
                  </a:lnTo>
                  <a:lnTo>
                    <a:pt x="3353" y="2041"/>
                  </a:lnTo>
                  <a:lnTo>
                    <a:pt x="3353" y="2041"/>
                  </a:lnTo>
                  <a:lnTo>
                    <a:pt x="3346" y="2201"/>
                  </a:lnTo>
                  <a:lnTo>
                    <a:pt x="3331" y="2346"/>
                  </a:lnTo>
                  <a:lnTo>
                    <a:pt x="3309" y="2492"/>
                  </a:lnTo>
                  <a:lnTo>
                    <a:pt x="3287" y="2623"/>
                  </a:lnTo>
                  <a:lnTo>
                    <a:pt x="3251" y="2753"/>
                  </a:lnTo>
                  <a:lnTo>
                    <a:pt x="3207" y="2869"/>
                  </a:lnTo>
                  <a:lnTo>
                    <a:pt x="3164" y="2985"/>
                  </a:lnTo>
                  <a:lnTo>
                    <a:pt x="3113" y="3087"/>
                  </a:lnTo>
                  <a:lnTo>
                    <a:pt x="3063" y="3182"/>
                  </a:lnTo>
                  <a:lnTo>
                    <a:pt x="3012" y="3276"/>
                  </a:lnTo>
                  <a:lnTo>
                    <a:pt x="2953" y="3356"/>
                  </a:lnTo>
                  <a:lnTo>
                    <a:pt x="2896" y="3436"/>
                  </a:lnTo>
                  <a:lnTo>
                    <a:pt x="2780" y="3567"/>
                  </a:lnTo>
                  <a:lnTo>
                    <a:pt x="2670" y="3675"/>
                  </a:lnTo>
                  <a:lnTo>
                    <a:pt x="2670" y="3675"/>
                  </a:lnTo>
                  <a:lnTo>
                    <a:pt x="2590" y="3734"/>
                  </a:lnTo>
                  <a:lnTo>
                    <a:pt x="2489" y="3799"/>
                  </a:lnTo>
                  <a:lnTo>
                    <a:pt x="2358" y="3872"/>
                  </a:lnTo>
                  <a:lnTo>
                    <a:pt x="2206" y="3937"/>
                  </a:lnTo>
                  <a:lnTo>
                    <a:pt x="2024" y="3995"/>
                  </a:lnTo>
                  <a:lnTo>
                    <a:pt x="1923" y="4024"/>
                  </a:lnTo>
                  <a:lnTo>
                    <a:pt x="1821" y="4046"/>
                  </a:lnTo>
                  <a:lnTo>
                    <a:pt x="1705" y="4068"/>
                  </a:lnTo>
                  <a:lnTo>
                    <a:pt x="1589" y="4075"/>
                  </a:lnTo>
                  <a:lnTo>
                    <a:pt x="1466" y="4090"/>
                  </a:lnTo>
                  <a:lnTo>
                    <a:pt x="1342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754" y="3487"/>
                  </a:moveTo>
                  <a:lnTo>
                    <a:pt x="1371" y="3487"/>
                  </a:lnTo>
                  <a:lnTo>
                    <a:pt x="1371" y="3487"/>
                  </a:lnTo>
                  <a:lnTo>
                    <a:pt x="1487" y="3480"/>
                  </a:lnTo>
                  <a:lnTo>
                    <a:pt x="1604" y="3465"/>
                  </a:lnTo>
                  <a:lnTo>
                    <a:pt x="1720" y="3436"/>
                  </a:lnTo>
                  <a:lnTo>
                    <a:pt x="1829" y="3400"/>
                  </a:lnTo>
                  <a:lnTo>
                    <a:pt x="1930" y="3341"/>
                  </a:lnTo>
                  <a:lnTo>
                    <a:pt x="2024" y="3283"/>
                  </a:lnTo>
                  <a:lnTo>
                    <a:pt x="2119" y="3203"/>
                  </a:lnTo>
                  <a:lnTo>
                    <a:pt x="2199" y="3123"/>
                  </a:lnTo>
                  <a:lnTo>
                    <a:pt x="2279" y="3021"/>
                  </a:lnTo>
                  <a:lnTo>
                    <a:pt x="2351" y="2913"/>
                  </a:lnTo>
                  <a:lnTo>
                    <a:pt x="2409" y="2790"/>
                  </a:lnTo>
                  <a:lnTo>
                    <a:pt x="2460" y="2659"/>
                  </a:lnTo>
                  <a:lnTo>
                    <a:pt x="2497" y="2513"/>
                  </a:lnTo>
                  <a:lnTo>
                    <a:pt x="2533" y="2361"/>
                  </a:lnTo>
                  <a:lnTo>
                    <a:pt x="2547" y="2187"/>
                  </a:lnTo>
                  <a:lnTo>
                    <a:pt x="2554" y="2012"/>
                  </a:lnTo>
                  <a:lnTo>
                    <a:pt x="2554" y="2012"/>
                  </a:lnTo>
                  <a:lnTo>
                    <a:pt x="2547" y="1874"/>
                  </a:lnTo>
                  <a:lnTo>
                    <a:pt x="2533" y="1736"/>
                  </a:lnTo>
                  <a:lnTo>
                    <a:pt x="2511" y="1598"/>
                  </a:lnTo>
                  <a:lnTo>
                    <a:pt x="2482" y="1474"/>
                  </a:lnTo>
                  <a:lnTo>
                    <a:pt x="2438" y="1344"/>
                  </a:lnTo>
                  <a:lnTo>
                    <a:pt x="2395" y="1228"/>
                  </a:lnTo>
                  <a:lnTo>
                    <a:pt x="2337" y="1120"/>
                  </a:lnTo>
                  <a:lnTo>
                    <a:pt x="2271" y="1018"/>
                  </a:lnTo>
                  <a:lnTo>
                    <a:pt x="2191" y="923"/>
                  </a:lnTo>
                  <a:lnTo>
                    <a:pt x="2112" y="836"/>
                  </a:lnTo>
                  <a:lnTo>
                    <a:pt x="2024" y="764"/>
                  </a:lnTo>
                  <a:lnTo>
                    <a:pt x="1923" y="698"/>
                  </a:lnTo>
                  <a:lnTo>
                    <a:pt x="1821" y="647"/>
                  </a:lnTo>
                  <a:lnTo>
                    <a:pt x="1705" y="611"/>
                  </a:lnTo>
                  <a:lnTo>
                    <a:pt x="1582" y="589"/>
                  </a:lnTo>
                  <a:lnTo>
                    <a:pt x="1458" y="582"/>
                  </a:lnTo>
                  <a:lnTo>
                    <a:pt x="754" y="582"/>
                  </a:lnTo>
                  <a:lnTo>
                    <a:pt x="754" y="348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1" name="Freeform 7"/>
            <p:cNvSpPr>
              <a:spLocks noChangeArrowheads="1"/>
            </p:cNvSpPr>
            <p:nvPr/>
          </p:nvSpPr>
          <p:spPr bwMode="gray">
            <a:xfrm>
              <a:off x="7521575" y="3257550"/>
              <a:ext cx="957263" cy="1473200"/>
            </a:xfrm>
            <a:custGeom>
              <a:avLst/>
              <a:gdLst>
                <a:gd name="T0" fmla="*/ 0 w 2658"/>
                <a:gd name="T1" fmla="*/ 4090 h 4091"/>
                <a:gd name="T2" fmla="*/ 0 w 2658"/>
                <a:gd name="T3" fmla="*/ 0 h 4091"/>
                <a:gd name="T4" fmla="*/ 2635 w 2658"/>
                <a:gd name="T5" fmla="*/ 0 h 4091"/>
                <a:gd name="T6" fmla="*/ 2635 w 2658"/>
                <a:gd name="T7" fmla="*/ 603 h 4091"/>
                <a:gd name="T8" fmla="*/ 741 w 2658"/>
                <a:gd name="T9" fmla="*/ 603 h 4091"/>
                <a:gd name="T10" fmla="*/ 741 w 2658"/>
                <a:gd name="T11" fmla="*/ 1714 h 4091"/>
                <a:gd name="T12" fmla="*/ 2258 w 2658"/>
                <a:gd name="T13" fmla="*/ 1714 h 4091"/>
                <a:gd name="T14" fmla="*/ 2258 w 2658"/>
                <a:gd name="T15" fmla="*/ 2310 h 4091"/>
                <a:gd name="T16" fmla="*/ 741 w 2658"/>
                <a:gd name="T17" fmla="*/ 2310 h 4091"/>
                <a:gd name="T18" fmla="*/ 741 w 2658"/>
                <a:gd name="T19" fmla="*/ 3457 h 4091"/>
                <a:gd name="T20" fmla="*/ 2657 w 2658"/>
                <a:gd name="T21" fmla="*/ 3457 h 4091"/>
                <a:gd name="T22" fmla="*/ 2657 w 2658"/>
                <a:gd name="T23" fmla="*/ 4090 h 4091"/>
                <a:gd name="T24" fmla="*/ 0 w 2658"/>
                <a:gd name="T25" fmla="*/ 4090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8" h="4091">
                  <a:moveTo>
                    <a:pt x="0" y="4090"/>
                  </a:moveTo>
                  <a:lnTo>
                    <a:pt x="0" y="0"/>
                  </a:lnTo>
                  <a:lnTo>
                    <a:pt x="2635" y="0"/>
                  </a:lnTo>
                  <a:lnTo>
                    <a:pt x="2635" y="603"/>
                  </a:lnTo>
                  <a:lnTo>
                    <a:pt x="741" y="603"/>
                  </a:lnTo>
                  <a:lnTo>
                    <a:pt x="741" y="1714"/>
                  </a:lnTo>
                  <a:lnTo>
                    <a:pt x="2258" y="1714"/>
                  </a:lnTo>
                  <a:lnTo>
                    <a:pt x="2258" y="2310"/>
                  </a:lnTo>
                  <a:lnTo>
                    <a:pt x="741" y="2310"/>
                  </a:lnTo>
                  <a:lnTo>
                    <a:pt x="741" y="3457"/>
                  </a:lnTo>
                  <a:lnTo>
                    <a:pt x="2657" y="3457"/>
                  </a:lnTo>
                  <a:lnTo>
                    <a:pt x="2657" y="4090"/>
                  </a:lnTo>
                  <a:lnTo>
                    <a:pt x="0" y="409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2" name="Freeform 8"/>
            <p:cNvSpPr>
              <a:spLocks noChangeArrowheads="1"/>
            </p:cNvSpPr>
            <p:nvPr/>
          </p:nvSpPr>
          <p:spPr bwMode="gray">
            <a:xfrm>
              <a:off x="9901238" y="2816225"/>
              <a:ext cx="190500" cy="192088"/>
            </a:xfrm>
            <a:custGeom>
              <a:avLst/>
              <a:gdLst>
                <a:gd name="T0" fmla="*/ 530 w 531"/>
                <a:gd name="T1" fmla="*/ 262 h 532"/>
                <a:gd name="T2" fmla="*/ 515 w 531"/>
                <a:gd name="T3" fmla="*/ 364 h 532"/>
                <a:gd name="T4" fmla="*/ 458 w 531"/>
                <a:gd name="T5" fmla="*/ 451 h 532"/>
                <a:gd name="T6" fmla="*/ 414 w 531"/>
                <a:gd name="T7" fmla="*/ 487 h 532"/>
                <a:gd name="T8" fmla="*/ 319 w 531"/>
                <a:gd name="T9" fmla="*/ 523 h 532"/>
                <a:gd name="T10" fmla="*/ 268 w 531"/>
                <a:gd name="T11" fmla="*/ 531 h 532"/>
                <a:gd name="T12" fmla="*/ 167 w 531"/>
                <a:gd name="T13" fmla="*/ 508 h 532"/>
                <a:gd name="T14" fmla="*/ 80 w 531"/>
                <a:gd name="T15" fmla="*/ 451 h 532"/>
                <a:gd name="T16" fmla="*/ 44 w 531"/>
                <a:gd name="T17" fmla="*/ 407 h 532"/>
                <a:gd name="T18" fmla="*/ 8 w 531"/>
                <a:gd name="T19" fmla="*/ 313 h 532"/>
                <a:gd name="T20" fmla="*/ 0 w 531"/>
                <a:gd name="T21" fmla="*/ 262 h 532"/>
                <a:gd name="T22" fmla="*/ 22 w 531"/>
                <a:gd name="T23" fmla="*/ 160 h 532"/>
                <a:gd name="T24" fmla="*/ 80 w 531"/>
                <a:gd name="T25" fmla="*/ 72 h 532"/>
                <a:gd name="T26" fmla="*/ 116 w 531"/>
                <a:gd name="T27" fmla="*/ 44 h 532"/>
                <a:gd name="T28" fmla="*/ 211 w 531"/>
                <a:gd name="T29" fmla="*/ 0 h 532"/>
                <a:gd name="T30" fmla="*/ 268 w 531"/>
                <a:gd name="T31" fmla="*/ 0 h 532"/>
                <a:gd name="T32" fmla="*/ 370 w 531"/>
                <a:gd name="T33" fmla="*/ 15 h 532"/>
                <a:gd name="T34" fmla="*/ 458 w 531"/>
                <a:gd name="T35" fmla="*/ 72 h 532"/>
                <a:gd name="T36" fmla="*/ 486 w 531"/>
                <a:gd name="T37" fmla="*/ 116 h 532"/>
                <a:gd name="T38" fmla="*/ 530 w 531"/>
                <a:gd name="T39" fmla="*/ 211 h 532"/>
                <a:gd name="T40" fmla="*/ 494 w 531"/>
                <a:gd name="T41" fmla="*/ 262 h 532"/>
                <a:gd name="T42" fmla="*/ 494 w 531"/>
                <a:gd name="T43" fmla="*/ 218 h 532"/>
                <a:gd name="T44" fmla="*/ 458 w 531"/>
                <a:gd name="T45" fmla="*/ 138 h 532"/>
                <a:gd name="T46" fmla="*/ 428 w 531"/>
                <a:gd name="T47" fmla="*/ 102 h 532"/>
                <a:gd name="T48" fmla="*/ 356 w 531"/>
                <a:gd name="T49" fmla="*/ 51 h 532"/>
                <a:gd name="T50" fmla="*/ 268 w 531"/>
                <a:gd name="T51" fmla="*/ 36 h 532"/>
                <a:gd name="T52" fmla="*/ 218 w 531"/>
                <a:gd name="T53" fmla="*/ 36 h 532"/>
                <a:gd name="T54" fmla="*/ 138 w 531"/>
                <a:gd name="T55" fmla="*/ 72 h 532"/>
                <a:gd name="T56" fmla="*/ 102 w 531"/>
                <a:gd name="T57" fmla="*/ 102 h 532"/>
                <a:gd name="T58" fmla="*/ 51 w 531"/>
                <a:gd name="T59" fmla="*/ 174 h 532"/>
                <a:gd name="T60" fmla="*/ 36 w 531"/>
                <a:gd name="T61" fmla="*/ 262 h 532"/>
                <a:gd name="T62" fmla="*/ 44 w 531"/>
                <a:gd name="T63" fmla="*/ 305 h 532"/>
                <a:gd name="T64" fmla="*/ 73 w 531"/>
                <a:gd name="T65" fmla="*/ 392 h 532"/>
                <a:gd name="T66" fmla="*/ 102 w 531"/>
                <a:gd name="T67" fmla="*/ 421 h 532"/>
                <a:gd name="T68" fmla="*/ 182 w 531"/>
                <a:gd name="T69" fmla="*/ 472 h 532"/>
                <a:gd name="T70" fmla="*/ 268 w 531"/>
                <a:gd name="T71" fmla="*/ 494 h 532"/>
                <a:gd name="T72" fmla="*/ 312 w 531"/>
                <a:gd name="T73" fmla="*/ 487 h 532"/>
                <a:gd name="T74" fmla="*/ 392 w 531"/>
                <a:gd name="T75" fmla="*/ 451 h 532"/>
                <a:gd name="T76" fmla="*/ 428 w 531"/>
                <a:gd name="T77" fmla="*/ 421 h 532"/>
                <a:gd name="T78" fmla="*/ 479 w 531"/>
                <a:gd name="T79" fmla="*/ 349 h 532"/>
                <a:gd name="T80" fmla="*/ 494 w 531"/>
                <a:gd name="T81" fmla="*/ 262 h 532"/>
                <a:gd name="T82" fmla="*/ 342 w 531"/>
                <a:gd name="T83" fmla="*/ 421 h 532"/>
                <a:gd name="T84" fmla="*/ 196 w 531"/>
                <a:gd name="T85" fmla="*/ 283 h 532"/>
                <a:gd name="T86" fmla="*/ 152 w 531"/>
                <a:gd name="T87" fmla="*/ 421 h 532"/>
                <a:gd name="T88" fmla="*/ 283 w 531"/>
                <a:gd name="T89" fmla="*/ 109 h 532"/>
                <a:gd name="T90" fmla="*/ 327 w 531"/>
                <a:gd name="T91" fmla="*/ 116 h 532"/>
                <a:gd name="T92" fmla="*/ 363 w 531"/>
                <a:gd name="T93" fmla="*/ 138 h 532"/>
                <a:gd name="T94" fmla="*/ 378 w 531"/>
                <a:gd name="T95" fmla="*/ 167 h 532"/>
                <a:gd name="T96" fmla="*/ 385 w 531"/>
                <a:gd name="T97" fmla="*/ 196 h 532"/>
                <a:gd name="T98" fmla="*/ 370 w 531"/>
                <a:gd name="T99" fmla="*/ 239 h 532"/>
                <a:gd name="T100" fmla="*/ 356 w 531"/>
                <a:gd name="T101" fmla="*/ 262 h 532"/>
                <a:gd name="T102" fmla="*/ 392 w 531"/>
                <a:gd name="T103" fmla="*/ 421 h 532"/>
                <a:gd name="T104" fmla="*/ 276 w 531"/>
                <a:gd name="T105" fmla="*/ 247 h 532"/>
                <a:gd name="T106" fmla="*/ 305 w 531"/>
                <a:gd name="T107" fmla="*/ 247 h 532"/>
                <a:gd name="T108" fmla="*/ 327 w 531"/>
                <a:gd name="T109" fmla="*/ 233 h 532"/>
                <a:gd name="T110" fmla="*/ 342 w 531"/>
                <a:gd name="T111" fmla="*/ 196 h 532"/>
                <a:gd name="T112" fmla="*/ 334 w 531"/>
                <a:gd name="T113" fmla="*/ 174 h 532"/>
                <a:gd name="T114" fmla="*/ 319 w 531"/>
                <a:gd name="T115" fmla="*/ 160 h 532"/>
                <a:gd name="T116" fmla="*/ 283 w 531"/>
                <a:gd name="T117" fmla="*/ 146 h 532"/>
                <a:gd name="T118" fmla="*/ 196 w 531"/>
                <a:gd name="T119" fmla="*/ 247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1" h="532">
                  <a:moveTo>
                    <a:pt x="530" y="262"/>
                  </a:moveTo>
                  <a:lnTo>
                    <a:pt x="530" y="262"/>
                  </a:lnTo>
                  <a:lnTo>
                    <a:pt x="530" y="313"/>
                  </a:lnTo>
                  <a:lnTo>
                    <a:pt x="515" y="364"/>
                  </a:lnTo>
                  <a:lnTo>
                    <a:pt x="486" y="407"/>
                  </a:lnTo>
                  <a:lnTo>
                    <a:pt x="458" y="451"/>
                  </a:lnTo>
                  <a:lnTo>
                    <a:pt x="458" y="451"/>
                  </a:lnTo>
                  <a:lnTo>
                    <a:pt x="414" y="487"/>
                  </a:lnTo>
                  <a:lnTo>
                    <a:pt x="370" y="508"/>
                  </a:lnTo>
                  <a:lnTo>
                    <a:pt x="319" y="523"/>
                  </a:lnTo>
                  <a:lnTo>
                    <a:pt x="268" y="531"/>
                  </a:lnTo>
                  <a:lnTo>
                    <a:pt x="268" y="531"/>
                  </a:lnTo>
                  <a:lnTo>
                    <a:pt x="211" y="523"/>
                  </a:lnTo>
                  <a:lnTo>
                    <a:pt x="167" y="508"/>
                  </a:lnTo>
                  <a:lnTo>
                    <a:pt x="116" y="487"/>
                  </a:lnTo>
                  <a:lnTo>
                    <a:pt x="80" y="451"/>
                  </a:lnTo>
                  <a:lnTo>
                    <a:pt x="80" y="451"/>
                  </a:lnTo>
                  <a:lnTo>
                    <a:pt x="44" y="407"/>
                  </a:lnTo>
                  <a:lnTo>
                    <a:pt x="22" y="364"/>
                  </a:lnTo>
                  <a:lnTo>
                    <a:pt x="8" y="313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8" y="211"/>
                  </a:lnTo>
                  <a:lnTo>
                    <a:pt x="22" y="160"/>
                  </a:lnTo>
                  <a:lnTo>
                    <a:pt x="44" y="116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116" y="44"/>
                  </a:lnTo>
                  <a:lnTo>
                    <a:pt x="167" y="15"/>
                  </a:lnTo>
                  <a:lnTo>
                    <a:pt x="211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319" y="0"/>
                  </a:lnTo>
                  <a:lnTo>
                    <a:pt x="370" y="15"/>
                  </a:lnTo>
                  <a:lnTo>
                    <a:pt x="414" y="44"/>
                  </a:lnTo>
                  <a:lnTo>
                    <a:pt x="458" y="72"/>
                  </a:lnTo>
                  <a:lnTo>
                    <a:pt x="458" y="72"/>
                  </a:lnTo>
                  <a:lnTo>
                    <a:pt x="486" y="116"/>
                  </a:lnTo>
                  <a:lnTo>
                    <a:pt x="515" y="160"/>
                  </a:lnTo>
                  <a:lnTo>
                    <a:pt x="530" y="211"/>
                  </a:lnTo>
                  <a:lnTo>
                    <a:pt x="530" y="262"/>
                  </a:lnTo>
                  <a:close/>
                  <a:moveTo>
                    <a:pt x="494" y="262"/>
                  </a:moveTo>
                  <a:lnTo>
                    <a:pt x="494" y="262"/>
                  </a:lnTo>
                  <a:lnTo>
                    <a:pt x="494" y="218"/>
                  </a:lnTo>
                  <a:lnTo>
                    <a:pt x="479" y="174"/>
                  </a:lnTo>
                  <a:lnTo>
                    <a:pt x="458" y="138"/>
                  </a:lnTo>
                  <a:lnTo>
                    <a:pt x="428" y="102"/>
                  </a:lnTo>
                  <a:lnTo>
                    <a:pt x="428" y="102"/>
                  </a:lnTo>
                  <a:lnTo>
                    <a:pt x="392" y="72"/>
                  </a:lnTo>
                  <a:lnTo>
                    <a:pt x="356" y="51"/>
                  </a:lnTo>
                  <a:lnTo>
                    <a:pt x="312" y="36"/>
                  </a:lnTo>
                  <a:lnTo>
                    <a:pt x="268" y="36"/>
                  </a:lnTo>
                  <a:lnTo>
                    <a:pt x="268" y="36"/>
                  </a:lnTo>
                  <a:lnTo>
                    <a:pt x="218" y="36"/>
                  </a:lnTo>
                  <a:lnTo>
                    <a:pt x="182" y="51"/>
                  </a:lnTo>
                  <a:lnTo>
                    <a:pt x="138" y="72"/>
                  </a:lnTo>
                  <a:lnTo>
                    <a:pt x="102" y="102"/>
                  </a:lnTo>
                  <a:lnTo>
                    <a:pt x="102" y="102"/>
                  </a:lnTo>
                  <a:lnTo>
                    <a:pt x="73" y="138"/>
                  </a:lnTo>
                  <a:lnTo>
                    <a:pt x="51" y="174"/>
                  </a:lnTo>
                  <a:lnTo>
                    <a:pt x="44" y="218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44" y="305"/>
                  </a:lnTo>
                  <a:lnTo>
                    <a:pt x="51" y="349"/>
                  </a:lnTo>
                  <a:lnTo>
                    <a:pt x="73" y="392"/>
                  </a:lnTo>
                  <a:lnTo>
                    <a:pt x="102" y="421"/>
                  </a:lnTo>
                  <a:lnTo>
                    <a:pt x="102" y="421"/>
                  </a:lnTo>
                  <a:lnTo>
                    <a:pt x="138" y="451"/>
                  </a:lnTo>
                  <a:lnTo>
                    <a:pt x="182" y="472"/>
                  </a:lnTo>
                  <a:lnTo>
                    <a:pt x="218" y="487"/>
                  </a:lnTo>
                  <a:lnTo>
                    <a:pt x="268" y="494"/>
                  </a:lnTo>
                  <a:lnTo>
                    <a:pt x="268" y="494"/>
                  </a:lnTo>
                  <a:lnTo>
                    <a:pt x="312" y="487"/>
                  </a:lnTo>
                  <a:lnTo>
                    <a:pt x="356" y="472"/>
                  </a:lnTo>
                  <a:lnTo>
                    <a:pt x="392" y="451"/>
                  </a:lnTo>
                  <a:lnTo>
                    <a:pt x="428" y="421"/>
                  </a:lnTo>
                  <a:lnTo>
                    <a:pt x="428" y="421"/>
                  </a:lnTo>
                  <a:lnTo>
                    <a:pt x="458" y="392"/>
                  </a:lnTo>
                  <a:lnTo>
                    <a:pt x="479" y="349"/>
                  </a:lnTo>
                  <a:lnTo>
                    <a:pt x="494" y="305"/>
                  </a:lnTo>
                  <a:lnTo>
                    <a:pt x="494" y="262"/>
                  </a:lnTo>
                  <a:close/>
                  <a:moveTo>
                    <a:pt x="392" y="421"/>
                  </a:moveTo>
                  <a:lnTo>
                    <a:pt x="342" y="421"/>
                  </a:lnTo>
                  <a:lnTo>
                    <a:pt x="283" y="283"/>
                  </a:lnTo>
                  <a:lnTo>
                    <a:pt x="196" y="283"/>
                  </a:lnTo>
                  <a:lnTo>
                    <a:pt x="196" y="421"/>
                  </a:lnTo>
                  <a:lnTo>
                    <a:pt x="152" y="421"/>
                  </a:lnTo>
                  <a:lnTo>
                    <a:pt x="152" y="109"/>
                  </a:lnTo>
                  <a:lnTo>
                    <a:pt x="283" y="109"/>
                  </a:lnTo>
                  <a:lnTo>
                    <a:pt x="283" y="109"/>
                  </a:lnTo>
                  <a:lnTo>
                    <a:pt x="327" y="116"/>
                  </a:lnTo>
                  <a:lnTo>
                    <a:pt x="348" y="123"/>
                  </a:lnTo>
                  <a:lnTo>
                    <a:pt x="363" y="138"/>
                  </a:lnTo>
                  <a:lnTo>
                    <a:pt x="363" y="138"/>
                  </a:lnTo>
                  <a:lnTo>
                    <a:pt x="378" y="167"/>
                  </a:lnTo>
                  <a:lnTo>
                    <a:pt x="385" y="196"/>
                  </a:lnTo>
                  <a:lnTo>
                    <a:pt x="385" y="196"/>
                  </a:lnTo>
                  <a:lnTo>
                    <a:pt x="385" y="218"/>
                  </a:lnTo>
                  <a:lnTo>
                    <a:pt x="370" y="239"/>
                  </a:lnTo>
                  <a:lnTo>
                    <a:pt x="370" y="239"/>
                  </a:lnTo>
                  <a:lnTo>
                    <a:pt x="356" y="262"/>
                  </a:lnTo>
                  <a:lnTo>
                    <a:pt x="327" y="276"/>
                  </a:lnTo>
                  <a:lnTo>
                    <a:pt x="392" y="421"/>
                  </a:lnTo>
                  <a:close/>
                  <a:moveTo>
                    <a:pt x="196" y="247"/>
                  </a:moveTo>
                  <a:lnTo>
                    <a:pt x="276" y="247"/>
                  </a:lnTo>
                  <a:lnTo>
                    <a:pt x="276" y="247"/>
                  </a:lnTo>
                  <a:lnTo>
                    <a:pt x="305" y="247"/>
                  </a:lnTo>
                  <a:lnTo>
                    <a:pt x="327" y="233"/>
                  </a:lnTo>
                  <a:lnTo>
                    <a:pt x="327" y="233"/>
                  </a:lnTo>
                  <a:lnTo>
                    <a:pt x="334" y="218"/>
                  </a:lnTo>
                  <a:lnTo>
                    <a:pt x="342" y="196"/>
                  </a:lnTo>
                  <a:lnTo>
                    <a:pt x="342" y="196"/>
                  </a:lnTo>
                  <a:lnTo>
                    <a:pt x="334" y="174"/>
                  </a:lnTo>
                  <a:lnTo>
                    <a:pt x="319" y="160"/>
                  </a:lnTo>
                  <a:lnTo>
                    <a:pt x="319" y="160"/>
                  </a:lnTo>
                  <a:lnTo>
                    <a:pt x="305" y="152"/>
                  </a:lnTo>
                  <a:lnTo>
                    <a:pt x="283" y="146"/>
                  </a:lnTo>
                  <a:lnTo>
                    <a:pt x="196" y="146"/>
                  </a:lnTo>
                  <a:lnTo>
                    <a:pt x="196" y="24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3" name="Freeform 9"/>
            <p:cNvSpPr>
              <a:spLocks noChangeArrowheads="1"/>
            </p:cNvSpPr>
            <p:nvPr/>
          </p:nvSpPr>
          <p:spPr bwMode="gray">
            <a:xfrm>
              <a:off x="8504238" y="2857500"/>
              <a:ext cx="1392237" cy="1014413"/>
            </a:xfrm>
            <a:custGeom>
              <a:avLst/>
              <a:gdLst>
                <a:gd name="T0" fmla="*/ 3644 w 3869"/>
                <a:gd name="T1" fmla="*/ 1351 h 2819"/>
                <a:gd name="T2" fmla="*/ 3796 w 3869"/>
                <a:gd name="T3" fmla="*/ 1141 h 2819"/>
                <a:gd name="T4" fmla="*/ 3868 w 3869"/>
                <a:gd name="T5" fmla="*/ 887 h 2819"/>
                <a:gd name="T6" fmla="*/ 3868 w 3869"/>
                <a:gd name="T7" fmla="*/ 720 h 2819"/>
                <a:gd name="T8" fmla="*/ 3811 w 3869"/>
                <a:gd name="T9" fmla="*/ 487 h 2819"/>
                <a:gd name="T10" fmla="*/ 3687 w 3869"/>
                <a:gd name="T11" fmla="*/ 291 h 2819"/>
                <a:gd name="T12" fmla="*/ 3520 w 3869"/>
                <a:gd name="T13" fmla="*/ 138 h 2819"/>
                <a:gd name="T14" fmla="*/ 3310 w 3869"/>
                <a:gd name="T15" fmla="*/ 36 h 2819"/>
                <a:gd name="T16" fmla="*/ 3078 w 3869"/>
                <a:gd name="T17" fmla="*/ 0 h 2819"/>
                <a:gd name="T18" fmla="*/ 146 w 3869"/>
                <a:gd name="T19" fmla="*/ 146 h 2819"/>
                <a:gd name="T20" fmla="*/ 581 w 3869"/>
                <a:gd name="T21" fmla="*/ 531 h 2819"/>
                <a:gd name="T22" fmla="*/ 1002 w 3869"/>
                <a:gd name="T23" fmla="*/ 843 h 2819"/>
                <a:gd name="T24" fmla="*/ 1401 w 3869"/>
                <a:gd name="T25" fmla="*/ 1083 h 2819"/>
                <a:gd name="T26" fmla="*/ 2127 w 3869"/>
                <a:gd name="T27" fmla="*/ 1410 h 2819"/>
                <a:gd name="T28" fmla="*/ 1655 w 3869"/>
                <a:gd name="T29" fmla="*/ 1606 h 2819"/>
                <a:gd name="T30" fmla="*/ 1133 w 3869"/>
                <a:gd name="T31" fmla="*/ 1889 h 2819"/>
                <a:gd name="T32" fmla="*/ 719 w 3869"/>
                <a:gd name="T33" fmla="*/ 2180 h 2819"/>
                <a:gd name="T34" fmla="*/ 290 w 3869"/>
                <a:gd name="T35" fmla="*/ 2535 h 2819"/>
                <a:gd name="T36" fmla="*/ 3078 w 3869"/>
                <a:gd name="T37" fmla="*/ 2818 h 2819"/>
                <a:gd name="T38" fmla="*/ 3237 w 3869"/>
                <a:gd name="T39" fmla="*/ 2803 h 2819"/>
                <a:gd name="T40" fmla="*/ 3455 w 3869"/>
                <a:gd name="T41" fmla="*/ 2723 h 2819"/>
                <a:gd name="T42" fmla="*/ 3636 w 3869"/>
                <a:gd name="T43" fmla="*/ 2585 h 2819"/>
                <a:gd name="T44" fmla="*/ 3775 w 3869"/>
                <a:gd name="T45" fmla="*/ 2404 h 2819"/>
                <a:gd name="T46" fmla="*/ 3854 w 3869"/>
                <a:gd name="T47" fmla="*/ 2187 h 2819"/>
                <a:gd name="T48" fmla="*/ 3868 w 3869"/>
                <a:gd name="T49" fmla="*/ 2027 h 2819"/>
                <a:gd name="T50" fmla="*/ 3825 w 3869"/>
                <a:gd name="T51" fmla="*/ 1758 h 2819"/>
                <a:gd name="T52" fmla="*/ 3701 w 3869"/>
                <a:gd name="T53" fmla="*/ 1533 h 2819"/>
                <a:gd name="T54" fmla="*/ 3034 w 3869"/>
                <a:gd name="T55" fmla="*/ 2390 h 2819"/>
                <a:gd name="T56" fmla="*/ 1452 w 3869"/>
                <a:gd name="T57" fmla="*/ 2216 h 2819"/>
                <a:gd name="T58" fmla="*/ 2062 w 3869"/>
                <a:gd name="T59" fmla="*/ 1889 h 2819"/>
                <a:gd name="T60" fmla="*/ 2402 w 3869"/>
                <a:gd name="T61" fmla="*/ 1758 h 2819"/>
                <a:gd name="T62" fmla="*/ 2729 w 3869"/>
                <a:gd name="T63" fmla="*/ 1685 h 2819"/>
                <a:gd name="T64" fmla="*/ 3034 w 3869"/>
                <a:gd name="T65" fmla="*/ 1657 h 2819"/>
                <a:gd name="T66" fmla="*/ 3179 w 3869"/>
                <a:gd name="T67" fmla="*/ 1685 h 2819"/>
                <a:gd name="T68" fmla="*/ 3339 w 3869"/>
                <a:gd name="T69" fmla="*/ 1824 h 2819"/>
                <a:gd name="T70" fmla="*/ 3404 w 3869"/>
                <a:gd name="T71" fmla="*/ 2027 h 2819"/>
                <a:gd name="T72" fmla="*/ 3376 w 3869"/>
                <a:gd name="T73" fmla="*/ 2165 h 2819"/>
                <a:gd name="T74" fmla="*/ 3237 w 3869"/>
                <a:gd name="T75" fmla="*/ 2325 h 2819"/>
                <a:gd name="T76" fmla="*/ 3034 w 3869"/>
                <a:gd name="T77" fmla="*/ 2390 h 2819"/>
                <a:gd name="T78" fmla="*/ 2940 w 3869"/>
                <a:gd name="T79" fmla="*/ 1162 h 2819"/>
                <a:gd name="T80" fmla="*/ 2620 w 3869"/>
                <a:gd name="T81" fmla="*/ 1119 h 2819"/>
                <a:gd name="T82" fmla="*/ 2294 w 3869"/>
                <a:gd name="T83" fmla="*/ 1025 h 2819"/>
                <a:gd name="T84" fmla="*/ 1946 w 3869"/>
                <a:gd name="T85" fmla="*/ 879 h 2819"/>
                <a:gd name="T86" fmla="*/ 1198 w 3869"/>
                <a:gd name="T87" fmla="*/ 436 h 2819"/>
                <a:gd name="T88" fmla="*/ 3114 w 3869"/>
                <a:gd name="T89" fmla="*/ 443 h 2819"/>
                <a:gd name="T90" fmla="*/ 3295 w 3869"/>
                <a:gd name="T91" fmla="*/ 538 h 2819"/>
                <a:gd name="T92" fmla="*/ 3397 w 3869"/>
                <a:gd name="T93" fmla="*/ 726 h 2819"/>
                <a:gd name="T94" fmla="*/ 3397 w 3869"/>
                <a:gd name="T95" fmla="*/ 872 h 2819"/>
                <a:gd name="T96" fmla="*/ 3295 w 3869"/>
                <a:gd name="T97" fmla="*/ 1054 h 2819"/>
                <a:gd name="T98" fmla="*/ 3114 w 3869"/>
                <a:gd name="T99" fmla="*/ 1155 h 2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69" h="2819">
                  <a:moveTo>
                    <a:pt x="3585" y="1410"/>
                  </a:moveTo>
                  <a:lnTo>
                    <a:pt x="3585" y="1410"/>
                  </a:lnTo>
                  <a:lnTo>
                    <a:pt x="3644" y="1351"/>
                  </a:lnTo>
                  <a:lnTo>
                    <a:pt x="3701" y="1286"/>
                  </a:lnTo>
                  <a:lnTo>
                    <a:pt x="3752" y="1221"/>
                  </a:lnTo>
                  <a:lnTo>
                    <a:pt x="3796" y="1141"/>
                  </a:lnTo>
                  <a:lnTo>
                    <a:pt x="3825" y="1061"/>
                  </a:lnTo>
                  <a:lnTo>
                    <a:pt x="3854" y="974"/>
                  </a:lnTo>
                  <a:lnTo>
                    <a:pt x="3868" y="887"/>
                  </a:lnTo>
                  <a:lnTo>
                    <a:pt x="3868" y="800"/>
                  </a:lnTo>
                  <a:lnTo>
                    <a:pt x="3868" y="800"/>
                  </a:lnTo>
                  <a:lnTo>
                    <a:pt x="3868" y="720"/>
                  </a:lnTo>
                  <a:lnTo>
                    <a:pt x="3854" y="639"/>
                  </a:lnTo>
                  <a:lnTo>
                    <a:pt x="3840" y="559"/>
                  </a:lnTo>
                  <a:lnTo>
                    <a:pt x="3811" y="487"/>
                  </a:lnTo>
                  <a:lnTo>
                    <a:pt x="3775" y="422"/>
                  </a:lnTo>
                  <a:lnTo>
                    <a:pt x="3738" y="349"/>
                  </a:lnTo>
                  <a:lnTo>
                    <a:pt x="3687" y="291"/>
                  </a:lnTo>
                  <a:lnTo>
                    <a:pt x="3636" y="233"/>
                  </a:lnTo>
                  <a:lnTo>
                    <a:pt x="3585" y="182"/>
                  </a:lnTo>
                  <a:lnTo>
                    <a:pt x="3520" y="138"/>
                  </a:lnTo>
                  <a:lnTo>
                    <a:pt x="3455" y="95"/>
                  </a:lnTo>
                  <a:lnTo>
                    <a:pt x="3390" y="66"/>
                  </a:lnTo>
                  <a:lnTo>
                    <a:pt x="3310" y="36"/>
                  </a:lnTo>
                  <a:lnTo>
                    <a:pt x="3237" y="15"/>
                  </a:lnTo>
                  <a:lnTo>
                    <a:pt x="3158" y="7"/>
                  </a:lnTo>
                  <a:lnTo>
                    <a:pt x="307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6" y="146"/>
                  </a:lnTo>
                  <a:lnTo>
                    <a:pt x="290" y="284"/>
                  </a:lnTo>
                  <a:lnTo>
                    <a:pt x="436" y="407"/>
                  </a:lnTo>
                  <a:lnTo>
                    <a:pt x="581" y="531"/>
                  </a:lnTo>
                  <a:lnTo>
                    <a:pt x="719" y="639"/>
                  </a:lnTo>
                  <a:lnTo>
                    <a:pt x="864" y="741"/>
                  </a:lnTo>
                  <a:lnTo>
                    <a:pt x="1002" y="843"/>
                  </a:lnTo>
                  <a:lnTo>
                    <a:pt x="1133" y="930"/>
                  </a:lnTo>
                  <a:lnTo>
                    <a:pt x="1270" y="1010"/>
                  </a:lnTo>
                  <a:lnTo>
                    <a:pt x="1401" y="1083"/>
                  </a:lnTo>
                  <a:lnTo>
                    <a:pt x="1655" y="1221"/>
                  </a:lnTo>
                  <a:lnTo>
                    <a:pt x="1895" y="1323"/>
                  </a:lnTo>
                  <a:lnTo>
                    <a:pt x="2127" y="1410"/>
                  </a:lnTo>
                  <a:lnTo>
                    <a:pt x="2127" y="1410"/>
                  </a:lnTo>
                  <a:lnTo>
                    <a:pt x="1895" y="1497"/>
                  </a:lnTo>
                  <a:lnTo>
                    <a:pt x="1655" y="1606"/>
                  </a:lnTo>
                  <a:lnTo>
                    <a:pt x="1401" y="1736"/>
                  </a:lnTo>
                  <a:lnTo>
                    <a:pt x="1270" y="1809"/>
                  </a:lnTo>
                  <a:lnTo>
                    <a:pt x="1133" y="1889"/>
                  </a:lnTo>
                  <a:lnTo>
                    <a:pt x="1002" y="1983"/>
                  </a:lnTo>
                  <a:lnTo>
                    <a:pt x="864" y="2078"/>
                  </a:lnTo>
                  <a:lnTo>
                    <a:pt x="719" y="2180"/>
                  </a:lnTo>
                  <a:lnTo>
                    <a:pt x="581" y="2288"/>
                  </a:lnTo>
                  <a:lnTo>
                    <a:pt x="436" y="2412"/>
                  </a:lnTo>
                  <a:lnTo>
                    <a:pt x="290" y="2535"/>
                  </a:lnTo>
                  <a:lnTo>
                    <a:pt x="146" y="2672"/>
                  </a:lnTo>
                  <a:lnTo>
                    <a:pt x="0" y="2818"/>
                  </a:lnTo>
                  <a:lnTo>
                    <a:pt x="3078" y="2818"/>
                  </a:lnTo>
                  <a:lnTo>
                    <a:pt x="3078" y="2818"/>
                  </a:lnTo>
                  <a:lnTo>
                    <a:pt x="3158" y="2818"/>
                  </a:lnTo>
                  <a:lnTo>
                    <a:pt x="3237" y="2803"/>
                  </a:lnTo>
                  <a:lnTo>
                    <a:pt x="3310" y="2782"/>
                  </a:lnTo>
                  <a:lnTo>
                    <a:pt x="3390" y="2760"/>
                  </a:lnTo>
                  <a:lnTo>
                    <a:pt x="3455" y="2723"/>
                  </a:lnTo>
                  <a:lnTo>
                    <a:pt x="3520" y="2680"/>
                  </a:lnTo>
                  <a:lnTo>
                    <a:pt x="3585" y="2636"/>
                  </a:lnTo>
                  <a:lnTo>
                    <a:pt x="3636" y="2585"/>
                  </a:lnTo>
                  <a:lnTo>
                    <a:pt x="3687" y="2529"/>
                  </a:lnTo>
                  <a:lnTo>
                    <a:pt x="3738" y="2470"/>
                  </a:lnTo>
                  <a:lnTo>
                    <a:pt x="3775" y="2404"/>
                  </a:lnTo>
                  <a:lnTo>
                    <a:pt x="3811" y="2332"/>
                  </a:lnTo>
                  <a:lnTo>
                    <a:pt x="3840" y="2260"/>
                  </a:lnTo>
                  <a:lnTo>
                    <a:pt x="3854" y="2187"/>
                  </a:lnTo>
                  <a:lnTo>
                    <a:pt x="3868" y="2107"/>
                  </a:lnTo>
                  <a:lnTo>
                    <a:pt x="3868" y="2027"/>
                  </a:lnTo>
                  <a:lnTo>
                    <a:pt x="3868" y="2027"/>
                  </a:lnTo>
                  <a:lnTo>
                    <a:pt x="3868" y="1932"/>
                  </a:lnTo>
                  <a:lnTo>
                    <a:pt x="3854" y="1845"/>
                  </a:lnTo>
                  <a:lnTo>
                    <a:pt x="3825" y="1758"/>
                  </a:lnTo>
                  <a:lnTo>
                    <a:pt x="3796" y="1678"/>
                  </a:lnTo>
                  <a:lnTo>
                    <a:pt x="3752" y="1606"/>
                  </a:lnTo>
                  <a:lnTo>
                    <a:pt x="3701" y="1533"/>
                  </a:lnTo>
                  <a:lnTo>
                    <a:pt x="3644" y="1467"/>
                  </a:lnTo>
                  <a:lnTo>
                    <a:pt x="3585" y="1410"/>
                  </a:lnTo>
                  <a:close/>
                  <a:moveTo>
                    <a:pt x="3034" y="2390"/>
                  </a:moveTo>
                  <a:lnTo>
                    <a:pt x="1198" y="2390"/>
                  </a:lnTo>
                  <a:lnTo>
                    <a:pt x="1198" y="2390"/>
                  </a:lnTo>
                  <a:lnTo>
                    <a:pt x="1452" y="2216"/>
                  </a:lnTo>
                  <a:lnTo>
                    <a:pt x="1706" y="2070"/>
                  </a:lnTo>
                  <a:lnTo>
                    <a:pt x="1946" y="1940"/>
                  </a:lnTo>
                  <a:lnTo>
                    <a:pt x="2062" y="1889"/>
                  </a:lnTo>
                  <a:lnTo>
                    <a:pt x="2178" y="1838"/>
                  </a:lnTo>
                  <a:lnTo>
                    <a:pt x="2294" y="1795"/>
                  </a:lnTo>
                  <a:lnTo>
                    <a:pt x="2402" y="1758"/>
                  </a:lnTo>
                  <a:lnTo>
                    <a:pt x="2512" y="1729"/>
                  </a:lnTo>
                  <a:lnTo>
                    <a:pt x="2620" y="1708"/>
                  </a:lnTo>
                  <a:lnTo>
                    <a:pt x="2729" y="1685"/>
                  </a:lnTo>
                  <a:lnTo>
                    <a:pt x="2831" y="1671"/>
                  </a:lnTo>
                  <a:lnTo>
                    <a:pt x="2940" y="1664"/>
                  </a:lnTo>
                  <a:lnTo>
                    <a:pt x="3034" y="1657"/>
                  </a:lnTo>
                  <a:lnTo>
                    <a:pt x="3034" y="1657"/>
                  </a:lnTo>
                  <a:lnTo>
                    <a:pt x="3114" y="1664"/>
                  </a:lnTo>
                  <a:lnTo>
                    <a:pt x="3179" y="1685"/>
                  </a:lnTo>
                  <a:lnTo>
                    <a:pt x="3237" y="1722"/>
                  </a:lnTo>
                  <a:lnTo>
                    <a:pt x="3295" y="1765"/>
                  </a:lnTo>
                  <a:lnTo>
                    <a:pt x="3339" y="1824"/>
                  </a:lnTo>
                  <a:lnTo>
                    <a:pt x="3376" y="1882"/>
                  </a:lnTo>
                  <a:lnTo>
                    <a:pt x="3397" y="1954"/>
                  </a:lnTo>
                  <a:lnTo>
                    <a:pt x="3404" y="2027"/>
                  </a:lnTo>
                  <a:lnTo>
                    <a:pt x="3404" y="2027"/>
                  </a:lnTo>
                  <a:lnTo>
                    <a:pt x="3397" y="2100"/>
                  </a:lnTo>
                  <a:lnTo>
                    <a:pt x="3376" y="2165"/>
                  </a:lnTo>
                  <a:lnTo>
                    <a:pt x="3339" y="2231"/>
                  </a:lnTo>
                  <a:lnTo>
                    <a:pt x="3295" y="2281"/>
                  </a:lnTo>
                  <a:lnTo>
                    <a:pt x="3237" y="2325"/>
                  </a:lnTo>
                  <a:lnTo>
                    <a:pt x="3179" y="2361"/>
                  </a:lnTo>
                  <a:lnTo>
                    <a:pt x="3114" y="2383"/>
                  </a:lnTo>
                  <a:lnTo>
                    <a:pt x="3034" y="2390"/>
                  </a:lnTo>
                  <a:close/>
                  <a:moveTo>
                    <a:pt x="3034" y="1162"/>
                  </a:moveTo>
                  <a:lnTo>
                    <a:pt x="3034" y="1162"/>
                  </a:lnTo>
                  <a:lnTo>
                    <a:pt x="2940" y="1162"/>
                  </a:lnTo>
                  <a:lnTo>
                    <a:pt x="2831" y="1148"/>
                  </a:lnTo>
                  <a:lnTo>
                    <a:pt x="2729" y="1134"/>
                  </a:lnTo>
                  <a:lnTo>
                    <a:pt x="2620" y="1119"/>
                  </a:lnTo>
                  <a:lnTo>
                    <a:pt x="2512" y="1090"/>
                  </a:lnTo>
                  <a:lnTo>
                    <a:pt x="2402" y="1061"/>
                  </a:lnTo>
                  <a:lnTo>
                    <a:pt x="2294" y="1025"/>
                  </a:lnTo>
                  <a:lnTo>
                    <a:pt x="2178" y="981"/>
                  </a:lnTo>
                  <a:lnTo>
                    <a:pt x="2062" y="930"/>
                  </a:lnTo>
                  <a:lnTo>
                    <a:pt x="1946" y="879"/>
                  </a:lnTo>
                  <a:lnTo>
                    <a:pt x="1706" y="756"/>
                  </a:lnTo>
                  <a:lnTo>
                    <a:pt x="1452" y="603"/>
                  </a:lnTo>
                  <a:lnTo>
                    <a:pt x="1198" y="436"/>
                  </a:lnTo>
                  <a:lnTo>
                    <a:pt x="3034" y="436"/>
                  </a:lnTo>
                  <a:lnTo>
                    <a:pt x="3034" y="436"/>
                  </a:lnTo>
                  <a:lnTo>
                    <a:pt x="3114" y="443"/>
                  </a:lnTo>
                  <a:lnTo>
                    <a:pt x="3179" y="458"/>
                  </a:lnTo>
                  <a:lnTo>
                    <a:pt x="3237" y="494"/>
                  </a:lnTo>
                  <a:lnTo>
                    <a:pt x="3295" y="538"/>
                  </a:lnTo>
                  <a:lnTo>
                    <a:pt x="3339" y="596"/>
                  </a:lnTo>
                  <a:lnTo>
                    <a:pt x="3376" y="654"/>
                  </a:lnTo>
                  <a:lnTo>
                    <a:pt x="3397" y="726"/>
                  </a:lnTo>
                  <a:lnTo>
                    <a:pt x="3404" y="800"/>
                  </a:lnTo>
                  <a:lnTo>
                    <a:pt x="3404" y="800"/>
                  </a:lnTo>
                  <a:lnTo>
                    <a:pt x="3397" y="872"/>
                  </a:lnTo>
                  <a:lnTo>
                    <a:pt x="3376" y="938"/>
                  </a:lnTo>
                  <a:lnTo>
                    <a:pt x="3339" y="1003"/>
                  </a:lnTo>
                  <a:lnTo>
                    <a:pt x="3295" y="1054"/>
                  </a:lnTo>
                  <a:lnTo>
                    <a:pt x="3237" y="1097"/>
                  </a:lnTo>
                  <a:lnTo>
                    <a:pt x="3179" y="1134"/>
                  </a:lnTo>
                  <a:lnTo>
                    <a:pt x="3114" y="1155"/>
                  </a:lnTo>
                  <a:lnTo>
                    <a:pt x="3034" y="116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70" name="Text Placeholder 69"/>
          <p:cNvSpPr>
            <a:spLocks noGrp="1"/>
          </p:cNvSpPr>
          <p:nvPr>
            <p:ph type="body" sz="quarter" idx="11"/>
          </p:nvPr>
        </p:nvSpPr>
        <p:spPr bwMode="gray">
          <a:xfrm>
            <a:off x="934865" y="3506744"/>
            <a:ext cx="6100167" cy="895725"/>
          </a:xfrm>
        </p:spPr>
        <p:txBody>
          <a:bodyPr lIns="0">
            <a:noAutofit/>
          </a:bodyPr>
          <a:lstStyle>
            <a:lvl1pPr marL="0" indent="0">
              <a:buNone/>
              <a:defRPr sz="2933" b="0" i="0" spc="0">
                <a:solidFill>
                  <a:srgbClr val="FFFFFF">
                    <a:alpha val="75000"/>
                  </a:srgbClr>
                </a:solidFill>
                <a:latin typeface="Dual 400" panose="02000603000000020004" pitchFamily="2" charset="0"/>
                <a:cs typeface="Dual 400" panose="02000603000000020004" pitchFamily="2" charset="0"/>
              </a:defRPr>
            </a:lvl1pPr>
            <a:lvl2pPr marL="0" indent="0">
              <a:spcBef>
                <a:spcPts val="267"/>
              </a:spcBef>
              <a:buNone/>
              <a:defRPr sz="2400" b="0" i="0" spc="0">
                <a:solidFill>
                  <a:srgbClr val="FFFFFF">
                    <a:alpha val="75000"/>
                  </a:srgbClr>
                </a:solidFill>
                <a:latin typeface="Dual 400" panose="02000603000000020004" pitchFamily="2" charset="0"/>
                <a:cs typeface="Dual 400" panose="02000603000000020004" pitchFamily="2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gray">
          <a:xfrm>
            <a:off x="934868" y="2436325"/>
            <a:ext cx="7595616" cy="756027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lang="en-US" sz="5333" b="0" i="0" spc="-53" baseline="0" dirty="0">
                <a:solidFill>
                  <a:schemeClr val="bg1"/>
                </a:solidFill>
                <a:latin typeface="Dual 400" panose="02000603000000020004" pitchFamily="2" charset="0"/>
                <a:ea typeface="+mn-ea"/>
                <a:cs typeface="Dual 400" panose="02000603000000020004" pitchFamily="2" charset="0"/>
              </a:defRPr>
            </a:lvl1pPr>
          </a:lstStyle>
          <a:p>
            <a:pPr marL="0" lvl="0" defTabSz="1218996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4" name="Footer Placeholder 5"/>
          <p:cNvSpPr txBox="1">
            <a:spLocks/>
          </p:cNvSpPr>
          <p:nvPr/>
        </p:nvSpPr>
        <p:spPr>
          <a:xfrm>
            <a:off x="6358771" y="6541471"/>
            <a:ext cx="5320861" cy="137980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en-US"/>
            </a:defPPr>
            <a:lvl1pPr marL="0" marR="0" indent="0" algn="r" defTabSz="9142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kern="1200" cap="none" spc="-20" baseline="0">
                <a:solidFill>
                  <a:schemeClr val="bg1">
                    <a:alpha val="75000"/>
                  </a:schemeClr>
                </a:solidFill>
                <a:latin typeface="Dual 400" panose="02000603000000020004" pitchFamily="2" charset="0"/>
                <a:ea typeface="+mn-ea"/>
                <a:cs typeface="+mn-cs"/>
              </a:defRPr>
            </a:lvl1pPr>
            <a:lvl2pPr marL="457133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0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04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38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72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06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40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74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33" smtClean="0">
                <a:solidFill>
                  <a:srgbClr val="FFFFFF">
                    <a:alpha val="75000"/>
                  </a:srgbClr>
                </a:solidFill>
                <a:sym typeface="Arial"/>
                <a:rtl val="0"/>
              </a:rPr>
              <a:t>© 2015 BROCADE COMMUNICATIONS SYSTEMS, INC. INTERNAL USE ONLY</a:t>
            </a:r>
            <a:endParaRPr lang="en-US" sz="933" dirty="0">
              <a:solidFill>
                <a:srgbClr val="FFFFFF">
                  <a:alpha val="75000"/>
                </a:srgbClr>
              </a:solidFill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83141556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Lines1-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4" name="Group 83"/>
          <p:cNvGrpSpPr/>
          <p:nvPr/>
        </p:nvGrpSpPr>
        <p:grpSpPr bwMode="gray">
          <a:xfrm>
            <a:off x="10020630" y="549297"/>
            <a:ext cx="1717225" cy="329976"/>
            <a:chOff x="12700" y="2816225"/>
            <a:chExt cx="10079038" cy="1936750"/>
          </a:xfrm>
          <a:solidFill>
            <a:schemeClr val="bg1"/>
          </a:solidFill>
        </p:grpSpPr>
        <p:sp>
          <p:nvSpPr>
            <p:cNvPr id="85" name="Freeform 1"/>
            <p:cNvSpPr>
              <a:spLocks noChangeArrowheads="1"/>
            </p:cNvSpPr>
            <p:nvPr/>
          </p:nvSpPr>
          <p:spPr bwMode="gray">
            <a:xfrm>
              <a:off x="12700" y="3257550"/>
              <a:ext cx="1096963" cy="1473200"/>
            </a:xfrm>
            <a:custGeom>
              <a:avLst/>
              <a:gdLst>
                <a:gd name="T0" fmla="*/ 1589 w 3049"/>
                <a:gd name="T1" fmla="*/ 0 h 4091"/>
                <a:gd name="T2" fmla="*/ 1996 w 3049"/>
                <a:gd name="T3" fmla="*/ 23 h 4091"/>
                <a:gd name="T4" fmla="*/ 2294 w 3049"/>
                <a:gd name="T5" fmla="*/ 95 h 4091"/>
                <a:gd name="T6" fmla="*/ 2503 w 3049"/>
                <a:gd name="T7" fmla="*/ 212 h 4091"/>
                <a:gd name="T8" fmla="*/ 2693 w 3049"/>
                <a:gd name="T9" fmla="*/ 393 h 4091"/>
                <a:gd name="T10" fmla="*/ 2809 w 3049"/>
                <a:gd name="T11" fmla="*/ 567 h 4091"/>
                <a:gd name="T12" fmla="*/ 2896 w 3049"/>
                <a:gd name="T13" fmla="*/ 821 h 4091"/>
                <a:gd name="T14" fmla="*/ 2917 w 3049"/>
                <a:gd name="T15" fmla="*/ 1061 h 4091"/>
                <a:gd name="T16" fmla="*/ 2910 w 3049"/>
                <a:gd name="T17" fmla="*/ 1228 h 4091"/>
                <a:gd name="T18" fmla="*/ 2860 w 3049"/>
                <a:gd name="T19" fmla="*/ 1424 h 4091"/>
                <a:gd name="T20" fmla="*/ 2736 w 3049"/>
                <a:gd name="T21" fmla="*/ 1641 h 4091"/>
                <a:gd name="T22" fmla="*/ 2518 w 3049"/>
                <a:gd name="T23" fmla="*/ 1838 h 4091"/>
                <a:gd name="T24" fmla="*/ 2178 w 3049"/>
                <a:gd name="T25" fmla="*/ 1976 h 4091"/>
                <a:gd name="T26" fmla="*/ 2395 w 3049"/>
                <a:gd name="T27" fmla="*/ 2026 h 4091"/>
                <a:gd name="T28" fmla="*/ 2649 w 3049"/>
                <a:gd name="T29" fmla="*/ 2157 h 4091"/>
                <a:gd name="T30" fmla="*/ 2816 w 3049"/>
                <a:gd name="T31" fmla="*/ 2303 h 4091"/>
                <a:gd name="T32" fmla="*/ 2976 w 3049"/>
                <a:gd name="T33" fmla="*/ 2564 h 4091"/>
                <a:gd name="T34" fmla="*/ 3041 w 3049"/>
                <a:gd name="T35" fmla="*/ 2826 h 4091"/>
                <a:gd name="T36" fmla="*/ 3048 w 3049"/>
                <a:gd name="T37" fmla="*/ 2970 h 4091"/>
                <a:gd name="T38" fmla="*/ 3005 w 3049"/>
                <a:gd name="T39" fmla="*/ 3313 h 4091"/>
                <a:gd name="T40" fmla="*/ 2860 w 3049"/>
                <a:gd name="T41" fmla="*/ 3624 h 4091"/>
                <a:gd name="T42" fmla="*/ 2722 w 3049"/>
                <a:gd name="T43" fmla="*/ 3791 h 4091"/>
                <a:gd name="T44" fmla="*/ 2366 w 3049"/>
                <a:gd name="T45" fmla="*/ 4003 h 4091"/>
                <a:gd name="T46" fmla="*/ 2017 w 3049"/>
                <a:gd name="T47" fmla="*/ 4083 h 4091"/>
                <a:gd name="T48" fmla="*/ 0 w 3049"/>
                <a:gd name="T49" fmla="*/ 4090 h 4091"/>
                <a:gd name="T50" fmla="*/ 1597 w 3049"/>
                <a:gd name="T51" fmla="*/ 1722 h 4091"/>
                <a:gd name="T52" fmla="*/ 1728 w 3049"/>
                <a:gd name="T53" fmla="*/ 1714 h 4091"/>
                <a:gd name="T54" fmla="*/ 1894 w 3049"/>
                <a:gd name="T55" fmla="*/ 1656 h 4091"/>
                <a:gd name="T56" fmla="*/ 2025 w 3049"/>
                <a:gd name="T57" fmla="*/ 1561 h 4091"/>
                <a:gd name="T58" fmla="*/ 2127 w 3049"/>
                <a:gd name="T59" fmla="*/ 1424 h 4091"/>
                <a:gd name="T60" fmla="*/ 2178 w 3049"/>
                <a:gd name="T61" fmla="*/ 1257 h 4091"/>
                <a:gd name="T62" fmla="*/ 2192 w 3049"/>
                <a:gd name="T63" fmla="*/ 1126 h 4091"/>
                <a:gd name="T64" fmla="*/ 2148 w 3049"/>
                <a:gd name="T65" fmla="*/ 902 h 4091"/>
                <a:gd name="T66" fmla="*/ 2039 w 3049"/>
                <a:gd name="T67" fmla="*/ 741 h 4091"/>
                <a:gd name="T68" fmla="*/ 1894 w 3049"/>
                <a:gd name="T69" fmla="*/ 647 h 4091"/>
                <a:gd name="T70" fmla="*/ 1654 w 3049"/>
                <a:gd name="T71" fmla="*/ 589 h 4091"/>
                <a:gd name="T72" fmla="*/ 697 w 3049"/>
                <a:gd name="T73" fmla="*/ 1722 h 4091"/>
                <a:gd name="T74" fmla="*/ 1654 w 3049"/>
                <a:gd name="T75" fmla="*/ 3480 h 4091"/>
                <a:gd name="T76" fmla="*/ 1851 w 3049"/>
                <a:gd name="T77" fmla="*/ 3457 h 4091"/>
                <a:gd name="T78" fmla="*/ 2025 w 3049"/>
                <a:gd name="T79" fmla="*/ 3392 h 4091"/>
                <a:gd name="T80" fmla="*/ 2163 w 3049"/>
                <a:gd name="T81" fmla="*/ 3283 h 4091"/>
                <a:gd name="T82" fmla="*/ 2250 w 3049"/>
                <a:gd name="T83" fmla="*/ 3138 h 4091"/>
                <a:gd name="T84" fmla="*/ 2300 w 3049"/>
                <a:gd name="T85" fmla="*/ 2956 h 4091"/>
                <a:gd name="T86" fmla="*/ 2300 w 3049"/>
                <a:gd name="T87" fmla="*/ 2826 h 4091"/>
                <a:gd name="T88" fmla="*/ 2258 w 3049"/>
                <a:gd name="T89" fmla="*/ 2659 h 4091"/>
                <a:gd name="T90" fmla="*/ 2170 w 3049"/>
                <a:gd name="T91" fmla="*/ 2513 h 4091"/>
                <a:gd name="T92" fmla="*/ 2032 w 3049"/>
                <a:gd name="T93" fmla="*/ 2405 h 4091"/>
                <a:gd name="T94" fmla="*/ 1865 w 3049"/>
                <a:gd name="T95" fmla="*/ 2331 h 4091"/>
                <a:gd name="T96" fmla="*/ 1654 w 3049"/>
                <a:gd name="T97" fmla="*/ 230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49" h="4091">
                  <a:moveTo>
                    <a:pt x="0" y="0"/>
                  </a:moveTo>
                  <a:lnTo>
                    <a:pt x="1589" y="0"/>
                  </a:lnTo>
                  <a:lnTo>
                    <a:pt x="1589" y="0"/>
                  </a:lnTo>
                  <a:lnTo>
                    <a:pt x="1720" y="0"/>
                  </a:lnTo>
                  <a:lnTo>
                    <a:pt x="1851" y="8"/>
                  </a:lnTo>
                  <a:lnTo>
                    <a:pt x="1996" y="23"/>
                  </a:lnTo>
                  <a:lnTo>
                    <a:pt x="2141" y="44"/>
                  </a:lnTo>
                  <a:lnTo>
                    <a:pt x="2220" y="66"/>
                  </a:lnTo>
                  <a:lnTo>
                    <a:pt x="2294" y="95"/>
                  </a:lnTo>
                  <a:lnTo>
                    <a:pt x="2366" y="125"/>
                  </a:lnTo>
                  <a:lnTo>
                    <a:pt x="2431" y="168"/>
                  </a:lnTo>
                  <a:lnTo>
                    <a:pt x="2503" y="212"/>
                  </a:lnTo>
                  <a:lnTo>
                    <a:pt x="2569" y="262"/>
                  </a:lnTo>
                  <a:lnTo>
                    <a:pt x="2634" y="320"/>
                  </a:lnTo>
                  <a:lnTo>
                    <a:pt x="2693" y="393"/>
                  </a:lnTo>
                  <a:lnTo>
                    <a:pt x="2693" y="393"/>
                  </a:lnTo>
                  <a:lnTo>
                    <a:pt x="2758" y="480"/>
                  </a:lnTo>
                  <a:lnTo>
                    <a:pt x="2809" y="567"/>
                  </a:lnTo>
                  <a:lnTo>
                    <a:pt x="2845" y="654"/>
                  </a:lnTo>
                  <a:lnTo>
                    <a:pt x="2874" y="741"/>
                  </a:lnTo>
                  <a:lnTo>
                    <a:pt x="2896" y="821"/>
                  </a:lnTo>
                  <a:lnTo>
                    <a:pt x="2910" y="908"/>
                  </a:lnTo>
                  <a:lnTo>
                    <a:pt x="2917" y="989"/>
                  </a:lnTo>
                  <a:lnTo>
                    <a:pt x="2917" y="1061"/>
                  </a:lnTo>
                  <a:lnTo>
                    <a:pt x="2917" y="1061"/>
                  </a:lnTo>
                  <a:lnTo>
                    <a:pt x="2917" y="1126"/>
                  </a:lnTo>
                  <a:lnTo>
                    <a:pt x="2910" y="1228"/>
                  </a:lnTo>
                  <a:lnTo>
                    <a:pt x="2896" y="1293"/>
                  </a:lnTo>
                  <a:lnTo>
                    <a:pt x="2881" y="1359"/>
                  </a:lnTo>
                  <a:lnTo>
                    <a:pt x="2860" y="1424"/>
                  </a:lnTo>
                  <a:lnTo>
                    <a:pt x="2824" y="1496"/>
                  </a:lnTo>
                  <a:lnTo>
                    <a:pt x="2787" y="1569"/>
                  </a:lnTo>
                  <a:lnTo>
                    <a:pt x="2736" y="1641"/>
                  </a:lnTo>
                  <a:lnTo>
                    <a:pt x="2678" y="1707"/>
                  </a:lnTo>
                  <a:lnTo>
                    <a:pt x="2606" y="1772"/>
                  </a:lnTo>
                  <a:lnTo>
                    <a:pt x="2518" y="1838"/>
                  </a:lnTo>
                  <a:lnTo>
                    <a:pt x="2424" y="1889"/>
                  </a:lnTo>
                  <a:lnTo>
                    <a:pt x="2308" y="1939"/>
                  </a:lnTo>
                  <a:lnTo>
                    <a:pt x="2178" y="1976"/>
                  </a:lnTo>
                  <a:lnTo>
                    <a:pt x="2178" y="1976"/>
                  </a:lnTo>
                  <a:lnTo>
                    <a:pt x="2315" y="2005"/>
                  </a:lnTo>
                  <a:lnTo>
                    <a:pt x="2395" y="2026"/>
                  </a:lnTo>
                  <a:lnTo>
                    <a:pt x="2482" y="2063"/>
                  </a:lnTo>
                  <a:lnTo>
                    <a:pt x="2562" y="2099"/>
                  </a:lnTo>
                  <a:lnTo>
                    <a:pt x="2649" y="2157"/>
                  </a:lnTo>
                  <a:lnTo>
                    <a:pt x="2736" y="2223"/>
                  </a:lnTo>
                  <a:lnTo>
                    <a:pt x="2816" y="2303"/>
                  </a:lnTo>
                  <a:lnTo>
                    <a:pt x="2816" y="2303"/>
                  </a:lnTo>
                  <a:lnTo>
                    <a:pt x="2881" y="2390"/>
                  </a:lnTo>
                  <a:lnTo>
                    <a:pt x="2932" y="2477"/>
                  </a:lnTo>
                  <a:lnTo>
                    <a:pt x="2976" y="2564"/>
                  </a:lnTo>
                  <a:lnTo>
                    <a:pt x="3005" y="2659"/>
                  </a:lnTo>
                  <a:lnTo>
                    <a:pt x="3027" y="2739"/>
                  </a:lnTo>
                  <a:lnTo>
                    <a:pt x="3041" y="2826"/>
                  </a:lnTo>
                  <a:lnTo>
                    <a:pt x="3048" y="2898"/>
                  </a:lnTo>
                  <a:lnTo>
                    <a:pt x="3048" y="2970"/>
                  </a:lnTo>
                  <a:lnTo>
                    <a:pt x="3048" y="2970"/>
                  </a:lnTo>
                  <a:lnTo>
                    <a:pt x="3041" y="3087"/>
                  </a:lnTo>
                  <a:lnTo>
                    <a:pt x="3027" y="3196"/>
                  </a:lnTo>
                  <a:lnTo>
                    <a:pt x="3005" y="3313"/>
                  </a:lnTo>
                  <a:lnTo>
                    <a:pt x="2961" y="3421"/>
                  </a:lnTo>
                  <a:lnTo>
                    <a:pt x="2917" y="3531"/>
                  </a:lnTo>
                  <a:lnTo>
                    <a:pt x="2860" y="3624"/>
                  </a:lnTo>
                  <a:lnTo>
                    <a:pt x="2794" y="3712"/>
                  </a:lnTo>
                  <a:lnTo>
                    <a:pt x="2722" y="3791"/>
                  </a:lnTo>
                  <a:lnTo>
                    <a:pt x="2722" y="3791"/>
                  </a:lnTo>
                  <a:lnTo>
                    <a:pt x="2598" y="3879"/>
                  </a:lnTo>
                  <a:lnTo>
                    <a:pt x="2482" y="3944"/>
                  </a:lnTo>
                  <a:lnTo>
                    <a:pt x="2366" y="4003"/>
                  </a:lnTo>
                  <a:lnTo>
                    <a:pt x="2250" y="4039"/>
                  </a:lnTo>
                  <a:lnTo>
                    <a:pt x="2134" y="4068"/>
                  </a:lnTo>
                  <a:lnTo>
                    <a:pt x="2017" y="4083"/>
                  </a:lnTo>
                  <a:lnTo>
                    <a:pt x="1901" y="4090"/>
                  </a:lnTo>
                  <a:lnTo>
                    <a:pt x="1785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697" y="1722"/>
                  </a:moveTo>
                  <a:lnTo>
                    <a:pt x="1597" y="1722"/>
                  </a:lnTo>
                  <a:lnTo>
                    <a:pt x="1597" y="1722"/>
                  </a:lnTo>
                  <a:lnTo>
                    <a:pt x="1662" y="1722"/>
                  </a:lnTo>
                  <a:lnTo>
                    <a:pt x="1728" y="1714"/>
                  </a:lnTo>
                  <a:lnTo>
                    <a:pt x="1785" y="1700"/>
                  </a:lnTo>
                  <a:lnTo>
                    <a:pt x="1836" y="1678"/>
                  </a:lnTo>
                  <a:lnTo>
                    <a:pt x="1894" y="1656"/>
                  </a:lnTo>
                  <a:lnTo>
                    <a:pt x="1937" y="1627"/>
                  </a:lnTo>
                  <a:lnTo>
                    <a:pt x="1988" y="1598"/>
                  </a:lnTo>
                  <a:lnTo>
                    <a:pt x="2025" y="1561"/>
                  </a:lnTo>
                  <a:lnTo>
                    <a:pt x="2061" y="1518"/>
                  </a:lnTo>
                  <a:lnTo>
                    <a:pt x="2097" y="1474"/>
                  </a:lnTo>
                  <a:lnTo>
                    <a:pt x="2127" y="1424"/>
                  </a:lnTo>
                  <a:lnTo>
                    <a:pt x="2148" y="1374"/>
                  </a:lnTo>
                  <a:lnTo>
                    <a:pt x="2170" y="1316"/>
                  </a:lnTo>
                  <a:lnTo>
                    <a:pt x="2178" y="1257"/>
                  </a:lnTo>
                  <a:lnTo>
                    <a:pt x="2192" y="1192"/>
                  </a:lnTo>
                  <a:lnTo>
                    <a:pt x="2192" y="1126"/>
                  </a:lnTo>
                  <a:lnTo>
                    <a:pt x="2192" y="1126"/>
                  </a:lnTo>
                  <a:lnTo>
                    <a:pt x="2184" y="1039"/>
                  </a:lnTo>
                  <a:lnTo>
                    <a:pt x="2170" y="967"/>
                  </a:lnTo>
                  <a:lnTo>
                    <a:pt x="2148" y="902"/>
                  </a:lnTo>
                  <a:lnTo>
                    <a:pt x="2119" y="843"/>
                  </a:lnTo>
                  <a:lnTo>
                    <a:pt x="2083" y="792"/>
                  </a:lnTo>
                  <a:lnTo>
                    <a:pt x="2039" y="741"/>
                  </a:lnTo>
                  <a:lnTo>
                    <a:pt x="1996" y="705"/>
                  </a:lnTo>
                  <a:lnTo>
                    <a:pt x="1945" y="676"/>
                  </a:lnTo>
                  <a:lnTo>
                    <a:pt x="1894" y="647"/>
                  </a:lnTo>
                  <a:lnTo>
                    <a:pt x="1844" y="625"/>
                  </a:lnTo>
                  <a:lnTo>
                    <a:pt x="1742" y="597"/>
                  </a:lnTo>
                  <a:lnTo>
                    <a:pt x="1654" y="589"/>
                  </a:lnTo>
                  <a:lnTo>
                    <a:pt x="1575" y="582"/>
                  </a:lnTo>
                  <a:lnTo>
                    <a:pt x="697" y="582"/>
                  </a:lnTo>
                  <a:lnTo>
                    <a:pt x="697" y="1722"/>
                  </a:lnTo>
                  <a:close/>
                  <a:moveTo>
                    <a:pt x="697" y="3480"/>
                  </a:moveTo>
                  <a:lnTo>
                    <a:pt x="1654" y="3480"/>
                  </a:lnTo>
                  <a:lnTo>
                    <a:pt x="1654" y="3480"/>
                  </a:lnTo>
                  <a:lnTo>
                    <a:pt x="1720" y="3472"/>
                  </a:lnTo>
                  <a:lnTo>
                    <a:pt x="1785" y="3465"/>
                  </a:lnTo>
                  <a:lnTo>
                    <a:pt x="1851" y="3457"/>
                  </a:lnTo>
                  <a:lnTo>
                    <a:pt x="1916" y="3436"/>
                  </a:lnTo>
                  <a:lnTo>
                    <a:pt x="1974" y="3414"/>
                  </a:lnTo>
                  <a:lnTo>
                    <a:pt x="2025" y="3392"/>
                  </a:lnTo>
                  <a:lnTo>
                    <a:pt x="2076" y="3363"/>
                  </a:lnTo>
                  <a:lnTo>
                    <a:pt x="2119" y="3327"/>
                  </a:lnTo>
                  <a:lnTo>
                    <a:pt x="2163" y="3283"/>
                  </a:lnTo>
                  <a:lnTo>
                    <a:pt x="2199" y="3239"/>
                  </a:lnTo>
                  <a:lnTo>
                    <a:pt x="2228" y="3196"/>
                  </a:lnTo>
                  <a:lnTo>
                    <a:pt x="2250" y="3138"/>
                  </a:lnTo>
                  <a:lnTo>
                    <a:pt x="2271" y="3080"/>
                  </a:lnTo>
                  <a:lnTo>
                    <a:pt x="2286" y="3021"/>
                  </a:lnTo>
                  <a:lnTo>
                    <a:pt x="2300" y="2956"/>
                  </a:lnTo>
                  <a:lnTo>
                    <a:pt x="2300" y="2891"/>
                  </a:lnTo>
                  <a:lnTo>
                    <a:pt x="2300" y="2891"/>
                  </a:lnTo>
                  <a:lnTo>
                    <a:pt x="2300" y="2826"/>
                  </a:lnTo>
                  <a:lnTo>
                    <a:pt x="2294" y="2767"/>
                  </a:lnTo>
                  <a:lnTo>
                    <a:pt x="2279" y="2710"/>
                  </a:lnTo>
                  <a:lnTo>
                    <a:pt x="2258" y="2659"/>
                  </a:lnTo>
                  <a:lnTo>
                    <a:pt x="2235" y="2608"/>
                  </a:lnTo>
                  <a:lnTo>
                    <a:pt x="2199" y="2557"/>
                  </a:lnTo>
                  <a:lnTo>
                    <a:pt x="2170" y="2513"/>
                  </a:lnTo>
                  <a:lnTo>
                    <a:pt x="2127" y="2470"/>
                  </a:lnTo>
                  <a:lnTo>
                    <a:pt x="2083" y="2433"/>
                  </a:lnTo>
                  <a:lnTo>
                    <a:pt x="2032" y="2405"/>
                  </a:lnTo>
                  <a:lnTo>
                    <a:pt x="1981" y="2375"/>
                  </a:lnTo>
                  <a:lnTo>
                    <a:pt x="1923" y="2346"/>
                  </a:lnTo>
                  <a:lnTo>
                    <a:pt x="1865" y="2331"/>
                  </a:lnTo>
                  <a:lnTo>
                    <a:pt x="1793" y="2317"/>
                  </a:lnTo>
                  <a:lnTo>
                    <a:pt x="1728" y="2310"/>
                  </a:lnTo>
                  <a:lnTo>
                    <a:pt x="1654" y="2303"/>
                  </a:lnTo>
                  <a:lnTo>
                    <a:pt x="697" y="2303"/>
                  </a:lnTo>
                  <a:lnTo>
                    <a:pt x="697" y="348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6" name="Freeform 2"/>
            <p:cNvSpPr>
              <a:spLocks noChangeArrowheads="1"/>
            </p:cNvSpPr>
            <p:nvPr/>
          </p:nvSpPr>
          <p:spPr bwMode="gray">
            <a:xfrm>
              <a:off x="1227138" y="3257550"/>
              <a:ext cx="1154112" cy="1473200"/>
            </a:xfrm>
            <a:custGeom>
              <a:avLst/>
              <a:gdLst>
                <a:gd name="T0" fmla="*/ 1771 w 3208"/>
                <a:gd name="T1" fmla="*/ 2411 h 4091"/>
                <a:gd name="T2" fmla="*/ 733 w 3208"/>
                <a:gd name="T3" fmla="*/ 4090 h 4091"/>
                <a:gd name="T4" fmla="*/ 0 w 3208"/>
                <a:gd name="T5" fmla="*/ 0 h 4091"/>
                <a:gd name="T6" fmla="*/ 1771 w 3208"/>
                <a:gd name="T7" fmla="*/ 0 h 4091"/>
                <a:gd name="T8" fmla="*/ 2119 w 3208"/>
                <a:gd name="T9" fmla="*/ 15 h 4091"/>
                <a:gd name="T10" fmla="*/ 2402 w 3208"/>
                <a:gd name="T11" fmla="*/ 74 h 4091"/>
                <a:gd name="T12" fmla="*/ 2634 w 3208"/>
                <a:gd name="T13" fmla="*/ 175 h 4091"/>
                <a:gd name="T14" fmla="*/ 2837 w 3208"/>
                <a:gd name="T15" fmla="*/ 320 h 4091"/>
                <a:gd name="T16" fmla="*/ 2910 w 3208"/>
                <a:gd name="T17" fmla="*/ 393 h 4091"/>
                <a:gd name="T18" fmla="*/ 3048 w 3208"/>
                <a:gd name="T19" fmla="*/ 567 h 4091"/>
                <a:gd name="T20" fmla="*/ 3142 w 3208"/>
                <a:gd name="T21" fmla="*/ 785 h 4091"/>
                <a:gd name="T22" fmla="*/ 3200 w 3208"/>
                <a:gd name="T23" fmla="*/ 1054 h 4091"/>
                <a:gd name="T24" fmla="*/ 3207 w 3208"/>
                <a:gd name="T25" fmla="*/ 1200 h 4091"/>
                <a:gd name="T26" fmla="*/ 3186 w 3208"/>
                <a:gd name="T27" fmla="*/ 1461 h 4091"/>
                <a:gd name="T28" fmla="*/ 3120 w 3208"/>
                <a:gd name="T29" fmla="*/ 1678 h 4091"/>
                <a:gd name="T30" fmla="*/ 3026 w 3208"/>
                <a:gd name="T31" fmla="*/ 1859 h 4091"/>
                <a:gd name="T32" fmla="*/ 2917 w 3208"/>
                <a:gd name="T33" fmla="*/ 1997 h 4091"/>
                <a:gd name="T34" fmla="*/ 2794 w 3208"/>
                <a:gd name="T35" fmla="*/ 2107 h 4091"/>
                <a:gd name="T36" fmla="*/ 2670 w 3208"/>
                <a:gd name="T37" fmla="*/ 2187 h 4091"/>
                <a:gd name="T38" fmla="*/ 2467 w 3208"/>
                <a:gd name="T39" fmla="*/ 2288 h 4091"/>
                <a:gd name="T40" fmla="*/ 2409 w 3208"/>
                <a:gd name="T41" fmla="*/ 4090 h 4091"/>
                <a:gd name="T42" fmla="*/ 1654 w 3208"/>
                <a:gd name="T43" fmla="*/ 1823 h 4091"/>
                <a:gd name="T44" fmla="*/ 1792 w 3208"/>
                <a:gd name="T45" fmla="*/ 1816 h 4091"/>
                <a:gd name="T46" fmla="*/ 1996 w 3208"/>
                <a:gd name="T47" fmla="*/ 1779 h 4091"/>
                <a:gd name="T48" fmla="*/ 2126 w 3208"/>
                <a:gd name="T49" fmla="*/ 1728 h 4091"/>
                <a:gd name="T50" fmla="*/ 2235 w 3208"/>
                <a:gd name="T51" fmla="*/ 1656 h 4091"/>
                <a:gd name="T52" fmla="*/ 2330 w 3208"/>
                <a:gd name="T53" fmla="*/ 1561 h 4091"/>
                <a:gd name="T54" fmla="*/ 2395 w 3208"/>
                <a:gd name="T55" fmla="*/ 1439 h 4091"/>
                <a:gd name="T56" fmla="*/ 2438 w 3208"/>
                <a:gd name="T57" fmla="*/ 1279 h 4091"/>
                <a:gd name="T58" fmla="*/ 2438 w 3208"/>
                <a:gd name="T59" fmla="*/ 1192 h 4091"/>
                <a:gd name="T60" fmla="*/ 2431 w 3208"/>
                <a:gd name="T61" fmla="*/ 1076 h 4091"/>
                <a:gd name="T62" fmla="*/ 2402 w 3208"/>
                <a:gd name="T63" fmla="*/ 967 h 4091"/>
                <a:gd name="T64" fmla="*/ 2351 w 3208"/>
                <a:gd name="T65" fmla="*/ 865 h 4091"/>
                <a:gd name="T66" fmla="*/ 2271 w 3208"/>
                <a:gd name="T67" fmla="*/ 771 h 4091"/>
                <a:gd name="T68" fmla="*/ 2177 w 3208"/>
                <a:gd name="T69" fmla="*/ 698 h 4091"/>
                <a:gd name="T70" fmla="*/ 2047 w 3208"/>
                <a:gd name="T71" fmla="*/ 640 h 4091"/>
                <a:gd name="T72" fmla="*/ 1894 w 3208"/>
                <a:gd name="T73" fmla="*/ 603 h 4091"/>
                <a:gd name="T74" fmla="*/ 1720 w 3208"/>
                <a:gd name="T75" fmla="*/ 589 h 4091"/>
                <a:gd name="T76" fmla="*/ 733 w 3208"/>
                <a:gd name="T77" fmla="*/ 182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08" h="4091">
                  <a:moveTo>
                    <a:pt x="2409" y="4090"/>
                  </a:moveTo>
                  <a:lnTo>
                    <a:pt x="1771" y="2411"/>
                  </a:lnTo>
                  <a:lnTo>
                    <a:pt x="733" y="2411"/>
                  </a:lnTo>
                  <a:lnTo>
                    <a:pt x="733" y="4090"/>
                  </a:lnTo>
                  <a:lnTo>
                    <a:pt x="0" y="4090"/>
                  </a:lnTo>
                  <a:lnTo>
                    <a:pt x="0" y="0"/>
                  </a:lnTo>
                  <a:lnTo>
                    <a:pt x="1771" y="0"/>
                  </a:lnTo>
                  <a:lnTo>
                    <a:pt x="1771" y="0"/>
                  </a:lnTo>
                  <a:lnTo>
                    <a:pt x="1952" y="0"/>
                  </a:lnTo>
                  <a:lnTo>
                    <a:pt x="2119" y="15"/>
                  </a:lnTo>
                  <a:lnTo>
                    <a:pt x="2264" y="44"/>
                  </a:lnTo>
                  <a:lnTo>
                    <a:pt x="2402" y="74"/>
                  </a:lnTo>
                  <a:lnTo>
                    <a:pt x="2525" y="117"/>
                  </a:lnTo>
                  <a:lnTo>
                    <a:pt x="2634" y="175"/>
                  </a:lnTo>
                  <a:lnTo>
                    <a:pt x="2743" y="240"/>
                  </a:lnTo>
                  <a:lnTo>
                    <a:pt x="2837" y="320"/>
                  </a:lnTo>
                  <a:lnTo>
                    <a:pt x="2837" y="320"/>
                  </a:lnTo>
                  <a:lnTo>
                    <a:pt x="2910" y="393"/>
                  </a:lnTo>
                  <a:lnTo>
                    <a:pt x="2983" y="480"/>
                  </a:lnTo>
                  <a:lnTo>
                    <a:pt x="3048" y="567"/>
                  </a:lnTo>
                  <a:lnTo>
                    <a:pt x="3099" y="676"/>
                  </a:lnTo>
                  <a:lnTo>
                    <a:pt x="3142" y="785"/>
                  </a:lnTo>
                  <a:lnTo>
                    <a:pt x="3179" y="916"/>
                  </a:lnTo>
                  <a:lnTo>
                    <a:pt x="3200" y="1054"/>
                  </a:lnTo>
                  <a:lnTo>
                    <a:pt x="3207" y="1200"/>
                  </a:lnTo>
                  <a:lnTo>
                    <a:pt x="3207" y="1200"/>
                  </a:lnTo>
                  <a:lnTo>
                    <a:pt x="3200" y="1337"/>
                  </a:lnTo>
                  <a:lnTo>
                    <a:pt x="3186" y="1461"/>
                  </a:lnTo>
                  <a:lnTo>
                    <a:pt x="3157" y="1576"/>
                  </a:lnTo>
                  <a:lnTo>
                    <a:pt x="3120" y="1678"/>
                  </a:lnTo>
                  <a:lnTo>
                    <a:pt x="3077" y="1772"/>
                  </a:lnTo>
                  <a:lnTo>
                    <a:pt x="3026" y="1859"/>
                  </a:lnTo>
                  <a:lnTo>
                    <a:pt x="2975" y="1932"/>
                  </a:lnTo>
                  <a:lnTo>
                    <a:pt x="2917" y="1997"/>
                  </a:lnTo>
                  <a:lnTo>
                    <a:pt x="2859" y="2056"/>
                  </a:lnTo>
                  <a:lnTo>
                    <a:pt x="2794" y="2107"/>
                  </a:lnTo>
                  <a:lnTo>
                    <a:pt x="2736" y="2150"/>
                  </a:lnTo>
                  <a:lnTo>
                    <a:pt x="2670" y="2187"/>
                  </a:lnTo>
                  <a:lnTo>
                    <a:pt x="2562" y="2244"/>
                  </a:lnTo>
                  <a:lnTo>
                    <a:pt x="2467" y="2288"/>
                  </a:lnTo>
                  <a:lnTo>
                    <a:pt x="3186" y="4090"/>
                  </a:lnTo>
                  <a:lnTo>
                    <a:pt x="2409" y="4090"/>
                  </a:lnTo>
                  <a:close/>
                  <a:moveTo>
                    <a:pt x="733" y="1823"/>
                  </a:moveTo>
                  <a:lnTo>
                    <a:pt x="1654" y="1823"/>
                  </a:lnTo>
                  <a:lnTo>
                    <a:pt x="1654" y="1823"/>
                  </a:lnTo>
                  <a:lnTo>
                    <a:pt x="1792" y="1816"/>
                  </a:lnTo>
                  <a:lnTo>
                    <a:pt x="1931" y="1794"/>
                  </a:lnTo>
                  <a:lnTo>
                    <a:pt x="1996" y="1779"/>
                  </a:lnTo>
                  <a:lnTo>
                    <a:pt x="2061" y="1758"/>
                  </a:lnTo>
                  <a:lnTo>
                    <a:pt x="2126" y="1728"/>
                  </a:lnTo>
                  <a:lnTo>
                    <a:pt x="2184" y="1692"/>
                  </a:lnTo>
                  <a:lnTo>
                    <a:pt x="2235" y="1656"/>
                  </a:lnTo>
                  <a:lnTo>
                    <a:pt x="2286" y="1612"/>
                  </a:lnTo>
                  <a:lnTo>
                    <a:pt x="2330" y="1561"/>
                  </a:lnTo>
                  <a:lnTo>
                    <a:pt x="2366" y="1504"/>
                  </a:lnTo>
                  <a:lnTo>
                    <a:pt x="2395" y="1439"/>
                  </a:lnTo>
                  <a:lnTo>
                    <a:pt x="2424" y="1359"/>
                  </a:lnTo>
                  <a:lnTo>
                    <a:pt x="2438" y="1279"/>
                  </a:lnTo>
                  <a:lnTo>
                    <a:pt x="2438" y="1192"/>
                  </a:lnTo>
                  <a:lnTo>
                    <a:pt x="2438" y="1192"/>
                  </a:lnTo>
                  <a:lnTo>
                    <a:pt x="2438" y="1134"/>
                  </a:lnTo>
                  <a:lnTo>
                    <a:pt x="2431" y="1076"/>
                  </a:lnTo>
                  <a:lnTo>
                    <a:pt x="2417" y="1018"/>
                  </a:lnTo>
                  <a:lnTo>
                    <a:pt x="2402" y="967"/>
                  </a:lnTo>
                  <a:lnTo>
                    <a:pt x="2381" y="916"/>
                  </a:lnTo>
                  <a:lnTo>
                    <a:pt x="2351" y="865"/>
                  </a:lnTo>
                  <a:lnTo>
                    <a:pt x="2315" y="815"/>
                  </a:lnTo>
                  <a:lnTo>
                    <a:pt x="2271" y="771"/>
                  </a:lnTo>
                  <a:lnTo>
                    <a:pt x="2228" y="734"/>
                  </a:lnTo>
                  <a:lnTo>
                    <a:pt x="2177" y="698"/>
                  </a:lnTo>
                  <a:lnTo>
                    <a:pt x="2112" y="669"/>
                  </a:lnTo>
                  <a:lnTo>
                    <a:pt x="2047" y="640"/>
                  </a:lnTo>
                  <a:lnTo>
                    <a:pt x="1974" y="618"/>
                  </a:lnTo>
                  <a:lnTo>
                    <a:pt x="1894" y="603"/>
                  </a:lnTo>
                  <a:lnTo>
                    <a:pt x="1807" y="589"/>
                  </a:lnTo>
                  <a:lnTo>
                    <a:pt x="1720" y="589"/>
                  </a:lnTo>
                  <a:lnTo>
                    <a:pt x="733" y="589"/>
                  </a:lnTo>
                  <a:lnTo>
                    <a:pt x="733" y="182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7" name="Freeform 3"/>
            <p:cNvSpPr>
              <a:spLocks noChangeArrowheads="1"/>
            </p:cNvSpPr>
            <p:nvPr/>
          </p:nvSpPr>
          <p:spPr bwMode="gray">
            <a:xfrm>
              <a:off x="2436813" y="3233738"/>
              <a:ext cx="1250950" cy="1519237"/>
            </a:xfrm>
            <a:custGeom>
              <a:avLst/>
              <a:gdLst>
                <a:gd name="T0" fmla="*/ 1488 w 3477"/>
                <a:gd name="T1" fmla="*/ 4205 h 4221"/>
                <a:gd name="T2" fmla="*/ 1082 w 3477"/>
                <a:gd name="T3" fmla="*/ 4097 h 4221"/>
                <a:gd name="T4" fmla="*/ 755 w 3477"/>
                <a:gd name="T5" fmla="*/ 3907 h 4221"/>
                <a:gd name="T6" fmla="*/ 487 w 3477"/>
                <a:gd name="T7" fmla="*/ 3653 h 4221"/>
                <a:gd name="T8" fmla="*/ 284 w 3477"/>
                <a:gd name="T9" fmla="*/ 3341 h 4221"/>
                <a:gd name="T10" fmla="*/ 51 w 3477"/>
                <a:gd name="T11" fmla="*/ 2637 h 4221"/>
                <a:gd name="T12" fmla="*/ 0 w 3477"/>
                <a:gd name="T13" fmla="*/ 2091 h 4221"/>
                <a:gd name="T14" fmla="*/ 117 w 3477"/>
                <a:gd name="T15" fmla="*/ 1301 h 4221"/>
                <a:gd name="T16" fmla="*/ 400 w 3477"/>
                <a:gd name="T17" fmla="*/ 705 h 4221"/>
                <a:gd name="T18" fmla="*/ 632 w 3477"/>
                <a:gd name="T19" fmla="*/ 436 h 4221"/>
                <a:gd name="T20" fmla="*/ 922 w 3477"/>
                <a:gd name="T21" fmla="*/ 218 h 4221"/>
                <a:gd name="T22" fmla="*/ 1263 w 3477"/>
                <a:gd name="T23" fmla="*/ 73 h 4221"/>
                <a:gd name="T24" fmla="*/ 1648 w 3477"/>
                <a:gd name="T25" fmla="*/ 8 h 4221"/>
                <a:gd name="T26" fmla="*/ 1959 w 3477"/>
                <a:gd name="T27" fmla="*/ 15 h 4221"/>
                <a:gd name="T28" fmla="*/ 2337 w 3477"/>
                <a:gd name="T29" fmla="*/ 102 h 4221"/>
                <a:gd name="T30" fmla="*/ 2664 w 3477"/>
                <a:gd name="T31" fmla="*/ 269 h 4221"/>
                <a:gd name="T32" fmla="*/ 2932 w 3477"/>
                <a:gd name="T33" fmla="*/ 501 h 4221"/>
                <a:gd name="T34" fmla="*/ 3142 w 3477"/>
                <a:gd name="T35" fmla="*/ 792 h 4221"/>
                <a:gd name="T36" fmla="*/ 3411 w 3477"/>
                <a:gd name="T37" fmla="*/ 1504 h 4221"/>
                <a:gd name="T38" fmla="*/ 3476 w 3477"/>
                <a:gd name="T39" fmla="*/ 2106 h 4221"/>
                <a:gd name="T40" fmla="*/ 3353 w 3477"/>
                <a:gd name="T41" fmla="*/ 2963 h 4221"/>
                <a:gd name="T42" fmla="*/ 3157 w 3477"/>
                <a:gd name="T43" fmla="*/ 3406 h 4221"/>
                <a:gd name="T44" fmla="*/ 2939 w 3477"/>
                <a:gd name="T45" fmla="*/ 3697 h 4221"/>
                <a:gd name="T46" fmla="*/ 2678 w 3477"/>
                <a:gd name="T47" fmla="*/ 3930 h 4221"/>
                <a:gd name="T48" fmla="*/ 2366 w 3477"/>
                <a:gd name="T49" fmla="*/ 4097 h 4221"/>
                <a:gd name="T50" fmla="*/ 2010 w 3477"/>
                <a:gd name="T51" fmla="*/ 4191 h 4221"/>
                <a:gd name="T52" fmla="*/ 2475 w 3477"/>
                <a:gd name="T53" fmla="*/ 1047 h 4221"/>
                <a:gd name="T54" fmla="*/ 2344 w 3477"/>
                <a:gd name="T55" fmla="*/ 850 h 4221"/>
                <a:gd name="T56" fmla="*/ 2141 w 3477"/>
                <a:gd name="T57" fmla="*/ 690 h 4221"/>
                <a:gd name="T58" fmla="*/ 1807 w 3477"/>
                <a:gd name="T59" fmla="*/ 596 h 4221"/>
                <a:gd name="T60" fmla="*/ 1604 w 3477"/>
                <a:gd name="T61" fmla="*/ 603 h 4221"/>
                <a:gd name="T62" fmla="*/ 1365 w 3477"/>
                <a:gd name="T63" fmla="*/ 676 h 4221"/>
                <a:gd name="T64" fmla="*/ 1103 w 3477"/>
                <a:gd name="T65" fmla="*/ 886 h 4221"/>
                <a:gd name="T66" fmla="*/ 893 w 3477"/>
                <a:gd name="T67" fmla="*/ 1315 h 4221"/>
                <a:gd name="T68" fmla="*/ 806 w 3477"/>
                <a:gd name="T69" fmla="*/ 1844 h 4221"/>
                <a:gd name="T70" fmla="*/ 799 w 3477"/>
                <a:gd name="T71" fmla="*/ 2324 h 4221"/>
                <a:gd name="T72" fmla="*/ 864 w 3477"/>
                <a:gd name="T73" fmla="*/ 2804 h 4221"/>
                <a:gd name="T74" fmla="*/ 1059 w 3477"/>
                <a:gd name="T75" fmla="*/ 3276 h 4221"/>
                <a:gd name="T76" fmla="*/ 1270 w 3477"/>
                <a:gd name="T77" fmla="*/ 3494 h 4221"/>
                <a:gd name="T78" fmla="*/ 1509 w 3477"/>
                <a:gd name="T79" fmla="*/ 3596 h 4221"/>
                <a:gd name="T80" fmla="*/ 1727 w 3477"/>
                <a:gd name="T81" fmla="*/ 3624 h 4221"/>
                <a:gd name="T82" fmla="*/ 1982 w 3477"/>
                <a:gd name="T83" fmla="*/ 3581 h 4221"/>
                <a:gd name="T84" fmla="*/ 2293 w 3477"/>
                <a:gd name="T85" fmla="*/ 3406 h 4221"/>
                <a:gd name="T86" fmla="*/ 2497 w 3477"/>
                <a:gd name="T87" fmla="*/ 3152 h 4221"/>
                <a:gd name="T88" fmla="*/ 2620 w 3477"/>
                <a:gd name="T89" fmla="*/ 2767 h 4221"/>
                <a:gd name="T90" fmla="*/ 2678 w 3477"/>
                <a:gd name="T91" fmla="*/ 2099 h 4221"/>
                <a:gd name="T92" fmla="*/ 2649 w 3477"/>
                <a:gd name="T93" fmla="*/ 1656 h 4221"/>
                <a:gd name="T94" fmla="*/ 2511 w 3477"/>
                <a:gd name="T95" fmla="*/ 1119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77" h="4221">
                  <a:moveTo>
                    <a:pt x="1720" y="4220"/>
                  </a:moveTo>
                  <a:lnTo>
                    <a:pt x="1720" y="4220"/>
                  </a:lnTo>
                  <a:lnTo>
                    <a:pt x="1604" y="4213"/>
                  </a:lnTo>
                  <a:lnTo>
                    <a:pt x="1488" y="4205"/>
                  </a:lnTo>
                  <a:lnTo>
                    <a:pt x="1379" y="4184"/>
                  </a:lnTo>
                  <a:lnTo>
                    <a:pt x="1277" y="4162"/>
                  </a:lnTo>
                  <a:lnTo>
                    <a:pt x="1176" y="4133"/>
                  </a:lnTo>
                  <a:lnTo>
                    <a:pt x="1082" y="4097"/>
                  </a:lnTo>
                  <a:lnTo>
                    <a:pt x="994" y="4060"/>
                  </a:lnTo>
                  <a:lnTo>
                    <a:pt x="907" y="4017"/>
                  </a:lnTo>
                  <a:lnTo>
                    <a:pt x="827" y="3966"/>
                  </a:lnTo>
                  <a:lnTo>
                    <a:pt x="755" y="3907"/>
                  </a:lnTo>
                  <a:lnTo>
                    <a:pt x="683" y="3850"/>
                  </a:lnTo>
                  <a:lnTo>
                    <a:pt x="610" y="3791"/>
                  </a:lnTo>
                  <a:lnTo>
                    <a:pt x="544" y="3719"/>
                  </a:lnTo>
                  <a:lnTo>
                    <a:pt x="487" y="3653"/>
                  </a:lnTo>
                  <a:lnTo>
                    <a:pt x="428" y="3581"/>
                  </a:lnTo>
                  <a:lnTo>
                    <a:pt x="377" y="3501"/>
                  </a:lnTo>
                  <a:lnTo>
                    <a:pt x="326" y="3421"/>
                  </a:lnTo>
                  <a:lnTo>
                    <a:pt x="284" y="3341"/>
                  </a:lnTo>
                  <a:lnTo>
                    <a:pt x="204" y="3174"/>
                  </a:lnTo>
                  <a:lnTo>
                    <a:pt x="138" y="2999"/>
                  </a:lnTo>
                  <a:lnTo>
                    <a:pt x="87" y="2818"/>
                  </a:lnTo>
                  <a:lnTo>
                    <a:pt x="51" y="2637"/>
                  </a:lnTo>
                  <a:lnTo>
                    <a:pt x="22" y="2447"/>
                  </a:lnTo>
                  <a:lnTo>
                    <a:pt x="7" y="2273"/>
                  </a:lnTo>
                  <a:lnTo>
                    <a:pt x="0" y="2091"/>
                  </a:lnTo>
                  <a:lnTo>
                    <a:pt x="0" y="2091"/>
                  </a:lnTo>
                  <a:lnTo>
                    <a:pt x="7" y="1888"/>
                  </a:lnTo>
                  <a:lnTo>
                    <a:pt x="29" y="1685"/>
                  </a:lnTo>
                  <a:lnTo>
                    <a:pt x="65" y="1489"/>
                  </a:lnTo>
                  <a:lnTo>
                    <a:pt x="117" y="1301"/>
                  </a:lnTo>
                  <a:lnTo>
                    <a:pt x="181" y="1119"/>
                  </a:lnTo>
                  <a:lnTo>
                    <a:pt x="254" y="945"/>
                  </a:lnTo>
                  <a:lnTo>
                    <a:pt x="349" y="785"/>
                  </a:lnTo>
                  <a:lnTo>
                    <a:pt x="400" y="705"/>
                  </a:lnTo>
                  <a:lnTo>
                    <a:pt x="450" y="632"/>
                  </a:lnTo>
                  <a:lnTo>
                    <a:pt x="508" y="567"/>
                  </a:lnTo>
                  <a:lnTo>
                    <a:pt x="573" y="495"/>
                  </a:lnTo>
                  <a:lnTo>
                    <a:pt x="632" y="436"/>
                  </a:lnTo>
                  <a:lnTo>
                    <a:pt x="704" y="370"/>
                  </a:lnTo>
                  <a:lnTo>
                    <a:pt x="770" y="320"/>
                  </a:lnTo>
                  <a:lnTo>
                    <a:pt x="842" y="262"/>
                  </a:lnTo>
                  <a:lnTo>
                    <a:pt x="922" y="218"/>
                  </a:lnTo>
                  <a:lnTo>
                    <a:pt x="1002" y="175"/>
                  </a:lnTo>
                  <a:lnTo>
                    <a:pt x="1089" y="139"/>
                  </a:lnTo>
                  <a:lnTo>
                    <a:pt x="1169" y="102"/>
                  </a:lnTo>
                  <a:lnTo>
                    <a:pt x="1263" y="73"/>
                  </a:lnTo>
                  <a:lnTo>
                    <a:pt x="1350" y="44"/>
                  </a:lnTo>
                  <a:lnTo>
                    <a:pt x="1444" y="29"/>
                  </a:lnTo>
                  <a:lnTo>
                    <a:pt x="1546" y="15"/>
                  </a:lnTo>
                  <a:lnTo>
                    <a:pt x="1648" y="8"/>
                  </a:lnTo>
                  <a:lnTo>
                    <a:pt x="1750" y="0"/>
                  </a:lnTo>
                  <a:lnTo>
                    <a:pt x="1750" y="0"/>
                  </a:lnTo>
                  <a:lnTo>
                    <a:pt x="1858" y="8"/>
                  </a:lnTo>
                  <a:lnTo>
                    <a:pt x="1959" y="15"/>
                  </a:lnTo>
                  <a:lnTo>
                    <a:pt x="2061" y="29"/>
                  </a:lnTo>
                  <a:lnTo>
                    <a:pt x="2156" y="51"/>
                  </a:lnTo>
                  <a:lnTo>
                    <a:pt x="2250" y="73"/>
                  </a:lnTo>
                  <a:lnTo>
                    <a:pt x="2337" y="102"/>
                  </a:lnTo>
                  <a:lnTo>
                    <a:pt x="2424" y="139"/>
                  </a:lnTo>
                  <a:lnTo>
                    <a:pt x="2504" y="175"/>
                  </a:lnTo>
                  <a:lnTo>
                    <a:pt x="2584" y="218"/>
                  </a:lnTo>
                  <a:lnTo>
                    <a:pt x="2664" y="269"/>
                  </a:lnTo>
                  <a:lnTo>
                    <a:pt x="2736" y="320"/>
                  </a:lnTo>
                  <a:lnTo>
                    <a:pt x="2802" y="378"/>
                  </a:lnTo>
                  <a:lnTo>
                    <a:pt x="2867" y="436"/>
                  </a:lnTo>
                  <a:lnTo>
                    <a:pt x="2932" y="501"/>
                  </a:lnTo>
                  <a:lnTo>
                    <a:pt x="2990" y="574"/>
                  </a:lnTo>
                  <a:lnTo>
                    <a:pt x="3049" y="639"/>
                  </a:lnTo>
                  <a:lnTo>
                    <a:pt x="3099" y="719"/>
                  </a:lnTo>
                  <a:lnTo>
                    <a:pt x="3142" y="792"/>
                  </a:lnTo>
                  <a:lnTo>
                    <a:pt x="3230" y="959"/>
                  </a:lnTo>
                  <a:lnTo>
                    <a:pt x="3309" y="1134"/>
                  </a:lnTo>
                  <a:lnTo>
                    <a:pt x="3368" y="1315"/>
                  </a:lnTo>
                  <a:lnTo>
                    <a:pt x="3411" y="1504"/>
                  </a:lnTo>
                  <a:lnTo>
                    <a:pt x="3448" y="1700"/>
                  </a:lnTo>
                  <a:lnTo>
                    <a:pt x="3469" y="1903"/>
                  </a:lnTo>
                  <a:lnTo>
                    <a:pt x="3476" y="2106"/>
                  </a:lnTo>
                  <a:lnTo>
                    <a:pt x="3476" y="2106"/>
                  </a:lnTo>
                  <a:lnTo>
                    <a:pt x="3469" y="2339"/>
                  </a:lnTo>
                  <a:lnTo>
                    <a:pt x="3440" y="2557"/>
                  </a:lnTo>
                  <a:lnTo>
                    <a:pt x="3404" y="2767"/>
                  </a:lnTo>
                  <a:lnTo>
                    <a:pt x="3353" y="2963"/>
                  </a:lnTo>
                  <a:lnTo>
                    <a:pt x="3281" y="3152"/>
                  </a:lnTo>
                  <a:lnTo>
                    <a:pt x="3244" y="3239"/>
                  </a:lnTo>
                  <a:lnTo>
                    <a:pt x="3201" y="3327"/>
                  </a:lnTo>
                  <a:lnTo>
                    <a:pt x="3157" y="3406"/>
                  </a:lnTo>
                  <a:lnTo>
                    <a:pt x="3106" y="3486"/>
                  </a:lnTo>
                  <a:lnTo>
                    <a:pt x="3055" y="3559"/>
                  </a:lnTo>
                  <a:lnTo>
                    <a:pt x="2998" y="3632"/>
                  </a:lnTo>
                  <a:lnTo>
                    <a:pt x="2939" y="3697"/>
                  </a:lnTo>
                  <a:lnTo>
                    <a:pt x="2882" y="3763"/>
                  </a:lnTo>
                  <a:lnTo>
                    <a:pt x="2816" y="3820"/>
                  </a:lnTo>
                  <a:lnTo>
                    <a:pt x="2751" y="3879"/>
                  </a:lnTo>
                  <a:lnTo>
                    <a:pt x="2678" y="3930"/>
                  </a:lnTo>
                  <a:lnTo>
                    <a:pt x="2605" y="3981"/>
                  </a:lnTo>
                  <a:lnTo>
                    <a:pt x="2525" y="4024"/>
                  </a:lnTo>
                  <a:lnTo>
                    <a:pt x="2446" y="4060"/>
                  </a:lnTo>
                  <a:lnTo>
                    <a:pt x="2366" y="4097"/>
                  </a:lnTo>
                  <a:lnTo>
                    <a:pt x="2279" y="4125"/>
                  </a:lnTo>
                  <a:lnTo>
                    <a:pt x="2192" y="4155"/>
                  </a:lnTo>
                  <a:lnTo>
                    <a:pt x="2105" y="4176"/>
                  </a:lnTo>
                  <a:lnTo>
                    <a:pt x="2010" y="4191"/>
                  </a:lnTo>
                  <a:lnTo>
                    <a:pt x="1916" y="4205"/>
                  </a:lnTo>
                  <a:lnTo>
                    <a:pt x="1822" y="4213"/>
                  </a:lnTo>
                  <a:lnTo>
                    <a:pt x="1720" y="4220"/>
                  </a:lnTo>
                  <a:close/>
                  <a:moveTo>
                    <a:pt x="2475" y="1047"/>
                  </a:moveTo>
                  <a:lnTo>
                    <a:pt x="2475" y="1047"/>
                  </a:lnTo>
                  <a:lnTo>
                    <a:pt x="2432" y="973"/>
                  </a:lnTo>
                  <a:lnTo>
                    <a:pt x="2388" y="901"/>
                  </a:lnTo>
                  <a:lnTo>
                    <a:pt x="2344" y="850"/>
                  </a:lnTo>
                  <a:lnTo>
                    <a:pt x="2293" y="799"/>
                  </a:lnTo>
                  <a:lnTo>
                    <a:pt x="2242" y="755"/>
                  </a:lnTo>
                  <a:lnTo>
                    <a:pt x="2192" y="719"/>
                  </a:lnTo>
                  <a:lnTo>
                    <a:pt x="2141" y="690"/>
                  </a:lnTo>
                  <a:lnTo>
                    <a:pt x="2090" y="662"/>
                  </a:lnTo>
                  <a:lnTo>
                    <a:pt x="1989" y="625"/>
                  </a:lnTo>
                  <a:lnTo>
                    <a:pt x="1894" y="611"/>
                  </a:lnTo>
                  <a:lnTo>
                    <a:pt x="1807" y="596"/>
                  </a:lnTo>
                  <a:lnTo>
                    <a:pt x="1742" y="596"/>
                  </a:lnTo>
                  <a:lnTo>
                    <a:pt x="1742" y="596"/>
                  </a:lnTo>
                  <a:lnTo>
                    <a:pt x="1669" y="603"/>
                  </a:lnTo>
                  <a:lnTo>
                    <a:pt x="1604" y="603"/>
                  </a:lnTo>
                  <a:lnTo>
                    <a:pt x="1539" y="618"/>
                  </a:lnTo>
                  <a:lnTo>
                    <a:pt x="1481" y="632"/>
                  </a:lnTo>
                  <a:lnTo>
                    <a:pt x="1423" y="654"/>
                  </a:lnTo>
                  <a:lnTo>
                    <a:pt x="1365" y="676"/>
                  </a:lnTo>
                  <a:lnTo>
                    <a:pt x="1314" y="705"/>
                  </a:lnTo>
                  <a:lnTo>
                    <a:pt x="1263" y="734"/>
                  </a:lnTo>
                  <a:lnTo>
                    <a:pt x="1176" y="806"/>
                  </a:lnTo>
                  <a:lnTo>
                    <a:pt x="1103" y="886"/>
                  </a:lnTo>
                  <a:lnTo>
                    <a:pt x="1038" y="981"/>
                  </a:lnTo>
                  <a:lnTo>
                    <a:pt x="980" y="1083"/>
                  </a:lnTo>
                  <a:lnTo>
                    <a:pt x="929" y="1199"/>
                  </a:lnTo>
                  <a:lnTo>
                    <a:pt x="893" y="1315"/>
                  </a:lnTo>
                  <a:lnTo>
                    <a:pt x="856" y="1446"/>
                  </a:lnTo>
                  <a:lnTo>
                    <a:pt x="835" y="1575"/>
                  </a:lnTo>
                  <a:lnTo>
                    <a:pt x="813" y="1706"/>
                  </a:lnTo>
                  <a:lnTo>
                    <a:pt x="806" y="1844"/>
                  </a:lnTo>
                  <a:lnTo>
                    <a:pt x="799" y="1983"/>
                  </a:lnTo>
                  <a:lnTo>
                    <a:pt x="799" y="2121"/>
                  </a:lnTo>
                  <a:lnTo>
                    <a:pt x="799" y="2121"/>
                  </a:lnTo>
                  <a:lnTo>
                    <a:pt x="799" y="2324"/>
                  </a:lnTo>
                  <a:lnTo>
                    <a:pt x="806" y="2440"/>
                  </a:lnTo>
                  <a:lnTo>
                    <a:pt x="820" y="2557"/>
                  </a:lnTo>
                  <a:lnTo>
                    <a:pt x="842" y="2680"/>
                  </a:lnTo>
                  <a:lnTo>
                    <a:pt x="864" y="2804"/>
                  </a:lnTo>
                  <a:lnTo>
                    <a:pt x="900" y="2934"/>
                  </a:lnTo>
                  <a:lnTo>
                    <a:pt x="943" y="3050"/>
                  </a:lnTo>
                  <a:lnTo>
                    <a:pt x="994" y="3166"/>
                  </a:lnTo>
                  <a:lnTo>
                    <a:pt x="1059" y="3276"/>
                  </a:lnTo>
                  <a:lnTo>
                    <a:pt x="1133" y="3370"/>
                  </a:lnTo>
                  <a:lnTo>
                    <a:pt x="1176" y="3414"/>
                  </a:lnTo>
                  <a:lnTo>
                    <a:pt x="1220" y="3457"/>
                  </a:lnTo>
                  <a:lnTo>
                    <a:pt x="1270" y="3494"/>
                  </a:lnTo>
                  <a:lnTo>
                    <a:pt x="1328" y="3522"/>
                  </a:lnTo>
                  <a:lnTo>
                    <a:pt x="1379" y="3552"/>
                  </a:lnTo>
                  <a:lnTo>
                    <a:pt x="1444" y="3573"/>
                  </a:lnTo>
                  <a:lnTo>
                    <a:pt x="1509" y="3596"/>
                  </a:lnTo>
                  <a:lnTo>
                    <a:pt x="1575" y="3610"/>
                  </a:lnTo>
                  <a:lnTo>
                    <a:pt x="1648" y="3617"/>
                  </a:lnTo>
                  <a:lnTo>
                    <a:pt x="1727" y="3624"/>
                  </a:lnTo>
                  <a:lnTo>
                    <a:pt x="1727" y="3624"/>
                  </a:lnTo>
                  <a:lnTo>
                    <a:pt x="1792" y="3617"/>
                  </a:lnTo>
                  <a:lnTo>
                    <a:pt x="1858" y="3610"/>
                  </a:lnTo>
                  <a:lnTo>
                    <a:pt x="1923" y="3596"/>
                  </a:lnTo>
                  <a:lnTo>
                    <a:pt x="1982" y="3581"/>
                  </a:lnTo>
                  <a:lnTo>
                    <a:pt x="2047" y="3559"/>
                  </a:lnTo>
                  <a:lnTo>
                    <a:pt x="2098" y="3537"/>
                  </a:lnTo>
                  <a:lnTo>
                    <a:pt x="2199" y="3479"/>
                  </a:lnTo>
                  <a:lnTo>
                    <a:pt x="2293" y="3406"/>
                  </a:lnTo>
                  <a:lnTo>
                    <a:pt x="2373" y="3327"/>
                  </a:lnTo>
                  <a:lnTo>
                    <a:pt x="2439" y="3239"/>
                  </a:lnTo>
                  <a:lnTo>
                    <a:pt x="2497" y="3152"/>
                  </a:lnTo>
                  <a:lnTo>
                    <a:pt x="2497" y="3152"/>
                  </a:lnTo>
                  <a:lnTo>
                    <a:pt x="2533" y="3072"/>
                  </a:lnTo>
                  <a:lnTo>
                    <a:pt x="2562" y="2985"/>
                  </a:lnTo>
                  <a:lnTo>
                    <a:pt x="2599" y="2883"/>
                  </a:lnTo>
                  <a:lnTo>
                    <a:pt x="2620" y="2767"/>
                  </a:lnTo>
                  <a:lnTo>
                    <a:pt x="2642" y="2637"/>
                  </a:lnTo>
                  <a:lnTo>
                    <a:pt x="2664" y="2484"/>
                  </a:lnTo>
                  <a:lnTo>
                    <a:pt x="2671" y="2303"/>
                  </a:lnTo>
                  <a:lnTo>
                    <a:pt x="2678" y="2099"/>
                  </a:lnTo>
                  <a:lnTo>
                    <a:pt x="2678" y="2099"/>
                  </a:lnTo>
                  <a:lnTo>
                    <a:pt x="2671" y="1917"/>
                  </a:lnTo>
                  <a:lnTo>
                    <a:pt x="2664" y="1793"/>
                  </a:lnTo>
                  <a:lnTo>
                    <a:pt x="2649" y="1656"/>
                  </a:lnTo>
                  <a:lnTo>
                    <a:pt x="2620" y="1504"/>
                  </a:lnTo>
                  <a:lnTo>
                    <a:pt x="2584" y="1352"/>
                  </a:lnTo>
                  <a:lnTo>
                    <a:pt x="2540" y="1191"/>
                  </a:lnTo>
                  <a:lnTo>
                    <a:pt x="2511" y="1119"/>
                  </a:lnTo>
                  <a:lnTo>
                    <a:pt x="2475" y="104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8" name="Freeform 4"/>
            <p:cNvSpPr>
              <a:spLocks noChangeArrowheads="1"/>
            </p:cNvSpPr>
            <p:nvPr/>
          </p:nvSpPr>
          <p:spPr bwMode="gray">
            <a:xfrm>
              <a:off x="3756025" y="3233738"/>
              <a:ext cx="1147763" cy="1519237"/>
            </a:xfrm>
            <a:custGeom>
              <a:avLst/>
              <a:gdLst>
                <a:gd name="T0" fmla="*/ 3150 w 3187"/>
                <a:gd name="T1" fmla="*/ 3007 h 4221"/>
                <a:gd name="T2" fmla="*/ 2969 w 3187"/>
                <a:gd name="T3" fmla="*/ 3486 h 4221"/>
                <a:gd name="T4" fmla="*/ 2700 w 3187"/>
                <a:gd name="T5" fmla="*/ 3828 h 4221"/>
                <a:gd name="T6" fmla="*/ 2366 w 3187"/>
                <a:gd name="T7" fmla="*/ 4053 h 4221"/>
                <a:gd name="T8" fmla="*/ 2003 w 3187"/>
                <a:gd name="T9" fmla="*/ 4176 h 4221"/>
                <a:gd name="T10" fmla="*/ 1633 w 3187"/>
                <a:gd name="T11" fmla="*/ 4220 h 4221"/>
                <a:gd name="T12" fmla="*/ 1394 w 3187"/>
                <a:gd name="T13" fmla="*/ 4199 h 4221"/>
                <a:gd name="T14" fmla="*/ 1067 w 3187"/>
                <a:gd name="T15" fmla="*/ 4118 h 4221"/>
                <a:gd name="T16" fmla="*/ 799 w 3187"/>
                <a:gd name="T17" fmla="*/ 3987 h 4221"/>
                <a:gd name="T18" fmla="*/ 581 w 3187"/>
                <a:gd name="T19" fmla="*/ 3806 h 4221"/>
                <a:gd name="T20" fmla="*/ 400 w 3187"/>
                <a:gd name="T21" fmla="*/ 3588 h 4221"/>
                <a:gd name="T22" fmla="*/ 218 w 3187"/>
                <a:gd name="T23" fmla="*/ 3253 h 4221"/>
                <a:gd name="T24" fmla="*/ 58 w 3187"/>
                <a:gd name="T25" fmla="*/ 2731 h 4221"/>
                <a:gd name="T26" fmla="*/ 0 w 3187"/>
                <a:gd name="T27" fmla="*/ 2244 h 4221"/>
                <a:gd name="T28" fmla="*/ 7 w 3187"/>
                <a:gd name="T29" fmla="*/ 1910 h 4221"/>
                <a:gd name="T30" fmla="*/ 94 w 3187"/>
                <a:gd name="T31" fmla="*/ 1330 h 4221"/>
                <a:gd name="T32" fmla="*/ 298 w 3187"/>
                <a:gd name="T33" fmla="*/ 806 h 4221"/>
                <a:gd name="T34" fmla="*/ 443 w 3187"/>
                <a:gd name="T35" fmla="*/ 582 h 4221"/>
                <a:gd name="T36" fmla="*/ 617 w 3187"/>
                <a:gd name="T37" fmla="*/ 385 h 4221"/>
                <a:gd name="T38" fmla="*/ 827 w 3187"/>
                <a:gd name="T39" fmla="*/ 226 h 4221"/>
                <a:gd name="T40" fmla="*/ 1074 w 3187"/>
                <a:gd name="T41" fmla="*/ 109 h 4221"/>
                <a:gd name="T42" fmla="*/ 1350 w 3187"/>
                <a:gd name="T43" fmla="*/ 29 h 4221"/>
                <a:gd name="T44" fmla="*/ 1663 w 3187"/>
                <a:gd name="T45" fmla="*/ 0 h 4221"/>
                <a:gd name="T46" fmla="*/ 1967 w 3187"/>
                <a:gd name="T47" fmla="*/ 29 h 4221"/>
                <a:gd name="T48" fmla="*/ 2373 w 3187"/>
                <a:gd name="T49" fmla="*/ 160 h 4221"/>
                <a:gd name="T50" fmla="*/ 2693 w 3187"/>
                <a:gd name="T51" fmla="*/ 393 h 4221"/>
                <a:gd name="T52" fmla="*/ 2939 w 3187"/>
                <a:gd name="T53" fmla="*/ 719 h 4221"/>
                <a:gd name="T54" fmla="*/ 3114 w 3187"/>
                <a:gd name="T55" fmla="*/ 1134 h 4221"/>
                <a:gd name="T56" fmla="*/ 2497 w 3187"/>
                <a:gd name="T57" fmla="*/ 1526 h 4221"/>
                <a:gd name="T58" fmla="*/ 2424 w 3187"/>
                <a:gd name="T59" fmla="*/ 1242 h 4221"/>
                <a:gd name="T60" fmla="*/ 2330 w 3187"/>
                <a:gd name="T61" fmla="*/ 1010 h 4221"/>
                <a:gd name="T62" fmla="*/ 2185 w 3187"/>
                <a:gd name="T63" fmla="*/ 806 h 4221"/>
                <a:gd name="T64" fmla="*/ 1967 w 3187"/>
                <a:gd name="T65" fmla="*/ 654 h 4221"/>
                <a:gd name="T66" fmla="*/ 1669 w 3187"/>
                <a:gd name="T67" fmla="*/ 596 h 4221"/>
                <a:gd name="T68" fmla="*/ 1524 w 3187"/>
                <a:gd name="T69" fmla="*/ 611 h 4221"/>
                <a:gd name="T70" fmla="*/ 1336 w 3187"/>
                <a:gd name="T71" fmla="*/ 676 h 4221"/>
                <a:gd name="T72" fmla="*/ 1183 w 3187"/>
                <a:gd name="T73" fmla="*/ 778 h 4221"/>
                <a:gd name="T74" fmla="*/ 1031 w 3187"/>
                <a:gd name="T75" fmla="*/ 973 h 4221"/>
                <a:gd name="T76" fmla="*/ 886 w 3187"/>
                <a:gd name="T77" fmla="*/ 1330 h 4221"/>
                <a:gd name="T78" fmla="*/ 813 w 3187"/>
                <a:gd name="T79" fmla="*/ 1700 h 4221"/>
                <a:gd name="T80" fmla="*/ 799 w 3187"/>
                <a:gd name="T81" fmla="*/ 2085 h 4221"/>
                <a:gd name="T82" fmla="*/ 842 w 3187"/>
                <a:gd name="T83" fmla="*/ 2665 h 4221"/>
                <a:gd name="T84" fmla="*/ 966 w 3187"/>
                <a:gd name="T85" fmla="*/ 3079 h 4221"/>
                <a:gd name="T86" fmla="*/ 1147 w 3187"/>
                <a:gd name="T87" fmla="*/ 3363 h 4221"/>
                <a:gd name="T88" fmla="*/ 1372 w 3187"/>
                <a:gd name="T89" fmla="*/ 3522 h 4221"/>
                <a:gd name="T90" fmla="*/ 1612 w 3187"/>
                <a:gd name="T91" fmla="*/ 3596 h 4221"/>
                <a:gd name="T92" fmla="*/ 1764 w 3187"/>
                <a:gd name="T93" fmla="*/ 3596 h 4221"/>
                <a:gd name="T94" fmla="*/ 1974 w 3187"/>
                <a:gd name="T95" fmla="*/ 3537 h 4221"/>
                <a:gd name="T96" fmla="*/ 2163 w 3187"/>
                <a:gd name="T97" fmla="*/ 3428 h 4221"/>
                <a:gd name="T98" fmla="*/ 2316 w 3187"/>
                <a:gd name="T99" fmla="*/ 3253 h 4221"/>
                <a:gd name="T100" fmla="*/ 2439 w 3187"/>
                <a:gd name="T101" fmla="*/ 3021 h 4221"/>
                <a:gd name="T102" fmla="*/ 2497 w 3187"/>
                <a:gd name="T103" fmla="*/ 2731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87" h="4221">
                  <a:moveTo>
                    <a:pt x="3186" y="2811"/>
                  </a:moveTo>
                  <a:lnTo>
                    <a:pt x="3186" y="2811"/>
                  </a:lnTo>
                  <a:lnTo>
                    <a:pt x="3150" y="3007"/>
                  </a:lnTo>
                  <a:lnTo>
                    <a:pt x="3099" y="3181"/>
                  </a:lnTo>
                  <a:lnTo>
                    <a:pt x="3041" y="3341"/>
                  </a:lnTo>
                  <a:lnTo>
                    <a:pt x="2969" y="3486"/>
                  </a:lnTo>
                  <a:lnTo>
                    <a:pt x="2888" y="3617"/>
                  </a:lnTo>
                  <a:lnTo>
                    <a:pt x="2795" y="3733"/>
                  </a:lnTo>
                  <a:lnTo>
                    <a:pt x="2700" y="3828"/>
                  </a:lnTo>
                  <a:lnTo>
                    <a:pt x="2591" y="3922"/>
                  </a:lnTo>
                  <a:lnTo>
                    <a:pt x="2482" y="3995"/>
                  </a:lnTo>
                  <a:lnTo>
                    <a:pt x="2366" y="4053"/>
                  </a:lnTo>
                  <a:lnTo>
                    <a:pt x="2250" y="4111"/>
                  </a:lnTo>
                  <a:lnTo>
                    <a:pt x="2127" y="4148"/>
                  </a:lnTo>
                  <a:lnTo>
                    <a:pt x="2003" y="4176"/>
                  </a:lnTo>
                  <a:lnTo>
                    <a:pt x="1880" y="4199"/>
                  </a:lnTo>
                  <a:lnTo>
                    <a:pt x="1756" y="4213"/>
                  </a:lnTo>
                  <a:lnTo>
                    <a:pt x="1633" y="4220"/>
                  </a:lnTo>
                  <a:lnTo>
                    <a:pt x="1633" y="4220"/>
                  </a:lnTo>
                  <a:lnTo>
                    <a:pt x="1510" y="4213"/>
                  </a:lnTo>
                  <a:lnTo>
                    <a:pt x="1394" y="4199"/>
                  </a:lnTo>
                  <a:lnTo>
                    <a:pt x="1277" y="4184"/>
                  </a:lnTo>
                  <a:lnTo>
                    <a:pt x="1169" y="4155"/>
                  </a:lnTo>
                  <a:lnTo>
                    <a:pt x="1067" y="4118"/>
                  </a:lnTo>
                  <a:lnTo>
                    <a:pt x="973" y="4082"/>
                  </a:lnTo>
                  <a:lnTo>
                    <a:pt x="886" y="4038"/>
                  </a:lnTo>
                  <a:lnTo>
                    <a:pt x="799" y="3987"/>
                  </a:lnTo>
                  <a:lnTo>
                    <a:pt x="719" y="3930"/>
                  </a:lnTo>
                  <a:lnTo>
                    <a:pt x="646" y="3871"/>
                  </a:lnTo>
                  <a:lnTo>
                    <a:pt x="581" y="3806"/>
                  </a:lnTo>
                  <a:lnTo>
                    <a:pt x="516" y="3733"/>
                  </a:lnTo>
                  <a:lnTo>
                    <a:pt x="457" y="3661"/>
                  </a:lnTo>
                  <a:lnTo>
                    <a:pt x="400" y="3588"/>
                  </a:lnTo>
                  <a:lnTo>
                    <a:pt x="349" y="3508"/>
                  </a:lnTo>
                  <a:lnTo>
                    <a:pt x="305" y="3428"/>
                  </a:lnTo>
                  <a:lnTo>
                    <a:pt x="218" y="3253"/>
                  </a:lnTo>
                  <a:lnTo>
                    <a:pt x="153" y="3086"/>
                  </a:lnTo>
                  <a:lnTo>
                    <a:pt x="102" y="2906"/>
                  </a:lnTo>
                  <a:lnTo>
                    <a:pt x="58" y="2731"/>
                  </a:lnTo>
                  <a:lnTo>
                    <a:pt x="29" y="2563"/>
                  </a:lnTo>
                  <a:lnTo>
                    <a:pt x="15" y="2396"/>
                  </a:lnTo>
                  <a:lnTo>
                    <a:pt x="0" y="2244"/>
                  </a:lnTo>
                  <a:lnTo>
                    <a:pt x="0" y="2106"/>
                  </a:lnTo>
                  <a:lnTo>
                    <a:pt x="0" y="2106"/>
                  </a:lnTo>
                  <a:lnTo>
                    <a:pt x="7" y="1910"/>
                  </a:lnTo>
                  <a:lnTo>
                    <a:pt x="22" y="1714"/>
                  </a:lnTo>
                  <a:lnTo>
                    <a:pt x="51" y="1519"/>
                  </a:lnTo>
                  <a:lnTo>
                    <a:pt x="94" y="1330"/>
                  </a:lnTo>
                  <a:lnTo>
                    <a:pt x="145" y="1148"/>
                  </a:lnTo>
                  <a:lnTo>
                    <a:pt x="218" y="973"/>
                  </a:lnTo>
                  <a:lnTo>
                    <a:pt x="298" y="806"/>
                  </a:lnTo>
                  <a:lnTo>
                    <a:pt x="341" y="734"/>
                  </a:lnTo>
                  <a:lnTo>
                    <a:pt x="392" y="654"/>
                  </a:lnTo>
                  <a:lnTo>
                    <a:pt x="443" y="582"/>
                  </a:lnTo>
                  <a:lnTo>
                    <a:pt x="501" y="516"/>
                  </a:lnTo>
                  <a:lnTo>
                    <a:pt x="559" y="451"/>
                  </a:lnTo>
                  <a:lnTo>
                    <a:pt x="617" y="385"/>
                  </a:lnTo>
                  <a:lnTo>
                    <a:pt x="690" y="327"/>
                  </a:lnTo>
                  <a:lnTo>
                    <a:pt x="755" y="277"/>
                  </a:lnTo>
                  <a:lnTo>
                    <a:pt x="827" y="226"/>
                  </a:lnTo>
                  <a:lnTo>
                    <a:pt x="907" y="182"/>
                  </a:lnTo>
                  <a:lnTo>
                    <a:pt x="987" y="139"/>
                  </a:lnTo>
                  <a:lnTo>
                    <a:pt x="1074" y="109"/>
                  </a:lnTo>
                  <a:lnTo>
                    <a:pt x="1161" y="73"/>
                  </a:lnTo>
                  <a:lnTo>
                    <a:pt x="1256" y="51"/>
                  </a:lnTo>
                  <a:lnTo>
                    <a:pt x="1350" y="29"/>
                  </a:lnTo>
                  <a:lnTo>
                    <a:pt x="1452" y="15"/>
                  </a:lnTo>
                  <a:lnTo>
                    <a:pt x="1553" y="8"/>
                  </a:lnTo>
                  <a:lnTo>
                    <a:pt x="1663" y="0"/>
                  </a:lnTo>
                  <a:lnTo>
                    <a:pt x="1663" y="0"/>
                  </a:lnTo>
                  <a:lnTo>
                    <a:pt x="1822" y="8"/>
                  </a:lnTo>
                  <a:lnTo>
                    <a:pt x="1967" y="29"/>
                  </a:lnTo>
                  <a:lnTo>
                    <a:pt x="2113" y="59"/>
                  </a:lnTo>
                  <a:lnTo>
                    <a:pt x="2243" y="102"/>
                  </a:lnTo>
                  <a:lnTo>
                    <a:pt x="2373" y="160"/>
                  </a:lnTo>
                  <a:lnTo>
                    <a:pt x="2489" y="226"/>
                  </a:lnTo>
                  <a:lnTo>
                    <a:pt x="2591" y="305"/>
                  </a:lnTo>
                  <a:lnTo>
                    <a:pt x="2693" y="393"/>
                  </a:lnTo>
                  <a:lnTo>
                    <a:pt x="2787" y="487"/>
                  </a:lnTo>
                  <a:lnTo>
                    <a:pt x="2867" y="596"/>
                  </a:lnTo>
                  <a:lnTo>
                    <a:pt x="2939" y="719"/>
                  </a:lnTo>
                  <a:lnTo>
                    <a:pt x="3005" y="843"/>
                  </a:lnTo>
                  <a:lnTo>
                    <a:pt x="3063" y="981"/>
                  </a:lnTo>
                  <a:lnTo>
                    <a:pt x="3114" y="1134"/>
                  </a:lnTo>
                  <a:lnTo>
                    <a:pt x="3157" y="1286"/>
                  </a:lnTo>
                  <a:lnTo>
                    <a:pt x="3186" y="1453"/>
                  </a:lnTo>
                  <a:lnTo>
                    <a:pt x="2497" y="1526"/>
                  </a:lnTo>
                  <a:lnTo>
                    <a:pt x="2497" y="1526"/>
                  </a:lnTo>
                  <a:lnTo>
                    <a:pt x="2468" y="1388"/>
                  </a:lnTo>
                  <a:lnTo>
                    <a:pt x="2424" y="1242"/>
                  </a:lnTo>
                  <a:lnTo>
                    <a:pt x="2396" y="1163"/>
                  </a:lnTo>
                  <a:lnTo>
                    <a:pt x="2366" y="1090"/>
                  </a:lnTo>
                  <a:lnTo>
                    <a:pt x="2330" y="1010"/>
                  </a:lnTo>
                  <a:lnTo>
                    <a:pt x="2286" y="937"/>
                  </a:lnTo>
                  <a:lnTo>
                    <a:pt x="2236" y="872"/>
                  </a:lnTo>
                  <a:lnTo>
                    <a:pt x="2185" y="806"/>
                  </a:lnTo>
                  <a:lnTo>
                    <a:pt x="2119" y="749"/>
                  </a:lnTo>
                  <a:lnTo>
                    <a:pt x="2047" y="698"/>
                  </a:lnTo>
                  <a:lnTo>
                    <a:pt x="1967" y="654"/>
                  </a:lnTo>
                  <a:lnTo>
                    <a:pt x="1880" y="625"/>
                  </a:lnTo>
                  <a:lnTo>
                    <a:pt x="1779" y="603"/>
                  </a:lnTo>
                  <a:lnTo>
                    <a:pt x="1669" y="596"/>
                  </a:lnTo>
                  <a:lnTo>
                    <a:pt x="1669" y="596"/>
                  </a:lnTo>
                  <a:lnTo>
                    <a:pt x="1589" y="603"/>
                  </a:lnTo>
                  <a:lnTo>
                    <a:pt x="1524" y="611"/>
                  </a:lnTo>
                  <a:lnTo>
                    <a:pt x="1452" y="625"/>
                  </a:lnTo>
                  <a:lnTo>
                    <a:pt x="1394" y="647"/>
                  </a:lnTo>
                  <a:lnTo>
                    <a:pt x="1336" y="676"/>
                  </a:lnTo>
                  <a:lnTo>
                    <a:pt x="1277" y="705"/>
                  </a:lnTo>
                  <a:lnTo>
                    <a:pt x="1234" y="741"/>
                  </a:lnTo>
                  <a:lnTo>
                    <a:pt x="1183" y="778"/>
                  </a:lnTo>
                  <a:lnTo>
                    <a:pt x="1139" y="821"/>
                  </a:lnTo>
                  <a:lnTo>
                    <a:pt x="1103" y="872"/>
                  </a:lnTo>
                  <a:lnTo>
                    <a:pt x="1031" y="973"/>
                  </a:lnTo>
                  <a:lnTo>
                    <a:pt x="973" y="1083"/>
                  </a:lnTo>
                  <a:lnTo>
                    <a:pt x="922" y="1206"/>
                  </a:lnTo>
                  <a:lnTo>
                    <a:pt x="886" y="1330"/>
                  </a:lnTo>
                  <a:lnTo>
                    <a:pt x="856" y="1453"/>
                  </a:lnTo>
                  <a:lnTo>
                    <a:pt x="835" y="1575"/>
                  </a:lnTo>
                  <a:lnTo>
                    <a:pt x="813" y="1700"/>
                  </a:lnTo>
                  <a:lnTo>
                    <a:pt x="799" y="1917"/>
                  </a:lnTo>
                  <a:lnTo>
                    <a:pt x="799" y="2085"/>
                  </a:lnTo>
                  <a:lnTo>
                    <a:pt x="799" y="2085"/>
                  </a:lnTo>
                  <a:lnTo>
                    <a:pt x="799" y="2295"/>
                  </a:lnTo>
                  <a:lnTo>
                    <a:pt x="820" y="2491"/>
                  </a:lnTo>
                  <a:lnTo>
                    <a:pt x="842" y="2665"/>
                  </a:lnTo>
                  <a:lnTo>
                    <a:pt x="878" y="2818"/>
                  </a:lnTo>
                  <a:lnTo>
                    <a:pt x="915" y="2956"/>
                  </a:lnTo>
                  <a:lnTo>
                    <a:pt x="966" y="3079"/>
                  </a:lnTo>
                  <a:lnTo>
                    <a:pt x="1023" y="3188"/>
                  </a:lnTo>
                  <a:lnTo>
                    <a:pt x="1082" y="3283"/>
                  </a:lnTo>
                  <a:lnTo>
                    <a:pt x="1147" y="3363"/>
                  </a:lnTo>
                  <a:lnTo>
                    <a:pt x="1219" y="3428"/>
                  </a:lnTo>
                  <a:lnTo>
                    <a:pt x="1292" y="3479"/>
                  </a:lnTo>
                  <a:lnTo>
                    <a:pt x="1372" y="3522"/>
                  </a:lnTo>
                  <a:lnTo>
                    <a:pt x="1452" y="3559"/>
                  </a:lnTo>
                  <a:lnTo>
                    <a:pt x="1532" y="3581"/>
                  </a:lnTo>
                  <a:lnTo>
                    <a:pt x="1612" y="3596"/>
                  </a:lnTo>
                  <a:lnTo>
                    <a:pt x="1691" y="3596"/>
                  </a:lnTo>
                  <a:lnTo>
                    <a:pt x="1691" y="3596"/>
                  </a:lnTo>
                  <a:lnTo>
                    <a:pt x="1764" y="3596"/>
                  </a:lnTo>
                  <a:lnTo>
                    <a:pt x="1836" y="3581"/>
                  </a:lnTo>
                  <a:lnTo>
                    <a:pt x="1902" y="3566"/>
                  </a:lnTo>
                  <a:lnTo>
                    <a:pt x="1974" y="3537"/>
                  </a:lnTo>
                  <a:lnTo>
                    <a:pt x="2039" y="3508"/>
                  </a:lnTo>
                  <a:lnTo>
                    <a:pt x="2098" y="3471"/>
                  </a:lnTo>
                  <a:lnTo>
                    <a:pt x="2163" y="3428"/>
                  </a:lnTo>
                  <a:lnTo>
                    <a:pt x="2214" y="3370"/>
                  </a:lnTo>
                  <a:lnTo>
                    <a:pt x="2272" y="3312"/>
                  </a:lnTo>
                  <a:lnTo>
                    <a:pt x="2316" y="3253"/>
                  </a:lnTo>
                  <a:lnTo>
                    <a:pt x="2366" y="3181"/>
                  </a:lnTo>
                  <a:lnTo>
                    <a:pt x="2402" y="3101"/>
                  </a:lnTo>
                  <a:lnTo>
                    <a:pt x="2439" y="3021"/>
                  </a:lnTo>
                  <a:lnTo>
                    <a:pt x="2461" y="2927"/>
                  </a:lnTo>
                  <a:lnTo>
                    <a:pt x="2482" y="2832"/>
                  </a:lnTo>
                  <a:lnTo>
                    <a:pt x="2497" y="2731"/>
                  </a:lnTo>
                  <a:lnTo>
                    <a:pt x="3186" y="281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9" name="Freeform 5"/>
            <p:cNvSpPr>
              <a:spLocks noChangeArrowheads="1"/>
            </p:cNvSpPr>
            <p:nvPr/>
          </p:nvSpPr>
          <p:spPr bwMode="gray">
            <a:xfrm>
              <a:off x="4846638" y="3257550"/>
              <a:ext cx="1309687" cy="1473200"/>
            </a:xfrm>
            <a:custGeom>
              <a:avLst/>
              <a:gdLst>
                <a:gd name="T0" fmla="*/ 3635 w 3636"/>
                <a:gd name="T1" fmla="*/ 4090 h 4091"/>
                <a:gd name="T2" fmla="*/ 2851 w 3636"/>
                <a:gd name="T3" fmla="*/ 4090 h 4091"/>
                <a:gd name="T4" fmla="*/ 2517 w 3636"/>
                <a:gd name="T5" fmla="*/ 3116 h 4091"/>
                <a:gd name="T6" fmla="*/ 950 w 3636"/>
                <a:gd name="T7" fmla="*/ 3116 h 4091"/>
                <a:gd name="T8" fmla="*/ 630 w 3636"/>
                <a:gd name="T9" fmla="*/ 4090 h 4091"/>
                <a:gd name="T10" fmla="*/ 0 w 3636"/>
                <a:gd name="T11" fmla="*/ 4090 h 4091"/>
                <a:gd name="T12" fmla="*/ 1356 w 3636"/>
                <a:gd name="T13" fmla="*/ 0 h 4091"/>
                <a:gd name="T14" fmla="*/ 2263 w 3636"/>
                <a:gd name="T15" fmla="*/ 0 h 4091"/>
                <a:gd name="T16" fmla="*/ 3635 w 3636"/>
                <a:gd name="T17" fmla="*/ 4090 h 4091"/>
                <a:gd name="T18" fmla="*/ 2321 w 3636"/>
                <a:gd name="T19" fmla="*/ 2528 h 4091"/>
                <a:gd name="T20" fmla="*/ 1726 w 3636"/>
                <a:gd name="T21" fmla="*/ 698 h 4091"/>
                <a:gd name="T22" fmla="*/ 1131 w 3636"/>
                <a:gd name="T23" fmla="*/ 2528 h 4091"/>
                <a:gd name="T24" fmla="*/ 2321 w 3636"/>
                <a:gd name="T25" fmla="*/ 2528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36" h="4091">
                  <a:moveTo>
                    <a:pt x="3635" y="4090"/>
                  </a:moveTo>
                  <a:lnTo>
                    <a:pt x="2851" y="4090"/>
                  </a:lnTo>
                  <a:lnTo>
                    <a:pt x="2517" y="3116"/>
                  </a:lnTo>
                  <a:lnTo>
                    <a:pt x="950" y="3116"/>
                  </a:lnTo>
                  <a:lnTo>
                    <a:pt x="630" y="4090"/>
                  </a:lnTo>
                  <a:lnTo>
                    <a:pt x="0" y="4090"/>
                  </a:lnTo>
                  <a:lnTo>
                    <a:pt x="1356" y="0"/>
                  </a:lnTo>
                  <a:lnTo>
                    <a:pt x="2263" y="0"/>
                  </a:lnTo>
                  <a:lnTo>
                    <a:pt x="3635" y="4090"/>
                  </a:lnTo>
                  <a:close/>
                  <a:moveTo>
                    <a:pt x="2321" y="2528"/>
                  </a:moveTo>
                  <a:lnTo>
                    <a:pt x="1726" y="698"/>
                  </a:lnTo>
                  <a:lnTo>
                    <a:pt x="1131" y="2528"/>
                  </a:lnTo>
                  <a:lnTo>
                    <a:pt x="2321" y="252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0" name="Freeform 6"/>
            <p:cNvSpPr>
              <a:spLocks noChangeArrowheads="1"/>
            </p:cNvSpPr>
            <p:nvPr/>
          </p:nvSpPr>
          <p:spPr bwMode="gray">
            <a:xfrm>
              <a:off x="6226175" y="3257550"/>
              <a:ext cx="1208088" cy="1473200"/>
            </a:xfrm>
            <a:custGeom>
              <a:avLst/>
              <a:gdLst>
                <a:gd name="T0" fmla="*/ 1509 w 3354"/>
                <a:gd name="T1" fmla="*/ 0 h 4091"/>
                <a:gd name="T2" fmla="*/ 1604 w 3354"/>
                <a:gd name="T3" fmla="*/ 0 h 4091"/>
                <a:gd name="T4" fmla="*/ 1880 w 3354"/>
                <a:gd name="T5" fmla="*/ 30 h 4091"/>
                <a:gd name="T6" fmla="*/ 2039 w 3354"/>
                <a:gd name="T7" fmla="*/ 66 h 4091"/>
                <a:gd name="T8" fmla="*/ 2214 w 3354"/>
                <a:gd name="T9" fmla="*/ 125 h 4091"/>
                <a:gd name="T10" fmla="*/ 2395 w 3354"/>
                <a:gd name="T11" fmla="*/ 218 h 4091"/>
                <a:gd name="T12" fmla="*/ 2583 w 3354"/>
                <a:gd name="T13" fmla="*/ 342 h 4091"/>
                <a:gd name="T14" fmla="*/ 2772 w 3354"/>
                <a:gd name="T15" fmla="*/ 509 h 4091"/>
                <a:gd name="T16" fmla="*/ 2837 w 3354"/>
                <a:gd name="T17" fmla="*/ 589 h 4091"/>
                <a:gd name="T18" fmla="*/ 2968 w 3354"/>
                <a:gd name="T19" fmla="*/ 749 h 4091"/>
                <a:gd name="T20" fmla="*/ 3077 w 3354"/>
                <a:gd name="T21" fmla="*/ 931 h 4091"/>
                <a:gd name="T22" fmla="*/ 3171 w 3354"/>
                <a:gd name="T23" fmla="*/ 1112 h 4091"/>
                <a:gd name="T24" fmla="*/ 3244 w 3354"/>
                <a:gd name="T25" fmla="*/ 1308 h 4091"/>
                <a:gd name="T26" fmla="*/ 3295 w 3354"/>
                <a:gd name="T27" fmla="*/ 1510 h 4091"/>
                <a:gd name="T28" fmla="*/ 3331 w 3354"/>
                <a:gd name="T29" fmla="*/ 1722 h 4091"/>
                <a:gd name="T30" fmla="*/ 3346 w 3354"/>
                <a:gd name="T31" fmla="*/ 1932 h 4091"/>
                <a:gd name="T32" fmla="*/ 3353 w 3354"/>
                <a:gd name="T33" fmla="*/ 2041 h 4091"/>
                <a:gd name="T34" fmla="*/ 3331 w 3354"/>
                <a:gd name="T35" fmla="*/ 2346 h 4091"/>
                <a:gd name="T36" fmla="*/ 3287 w 3354"/>
                <a:gd name="T37" fmla="*/ 2623 h 4091"/>
                <a:gd name="T38" fmla="*/ 3207 w 3354"/>
                <a:gd name="T39" fmla="*/ 2869 h 4091"/>
                <a:gd name="T40" fmla="*/ 3113 w 3354"/>
                <a:gd name="T41" fmla="*/ 3087 h 4091"/>
                <a:gd name="T42" fmla="*/ 3012 w 3354"/>
                <a:gd name="T43" fmla="*/ 3276 h 4091"/>
                <a:gd name="T44" fmla="*/ 2896 w 3354"/>
                <a:gd name="T45" fmla="*/ 3436 h 4091"/>
                <a:gd name="T46" fmla="*/ 2670 w 3354"/>
                <a:gd name="T47" fmla="*/ 3675 h 4091"/>
                <a:gd name="T48" fmla="*/ 2590 w 3354"/>
                <a:gd name="T49" fmla="*/ 3734 h 4091"/>
                <a:gd name="T50" fmla="*/ 2358 w 3354"/>
                <a:gd name="T51" fmla="*/ 3872 h 4091"/>
                <a:gd name="T52" fmla="*/ 2024 w 3354"/>
                <a:gd name="T53" fmla="*/ 3995 h 4091"/>
                <a:gd name="T54" fmla="*/ 1821 w 3354"/>
                <a:gd name="T55" fmla="*/ 4046 h 4091"/>
                <a:gd name="T56" fmla="*/ 1589 w 3354"/>
                <a:gd name="T57" fmla="*/ 4075 h 4091"/>
                <a:gd name="T58" fmla="*/ 1342 w 3354"/>
                <a:gd name="T59" fmla="*/ 4090 h 4091"/>
                <a:gd name="T60" fmla="*/ 0 w 3354"/>
                <a:gd name="T61" fmla="*/ 0 h 4091"/>
                <a:gd name="T62" fmla="*/ 1371 w 3354"/>
                <a:gd name="T63" fmla="*/ 3487 h 4091"/>
                <a:gd name="T64" fmla="*/ 1487 w 3354"/>
                <a:gd name="T65" fmla="*/ 3480 h 4091"/>
                <a:gd name="T66" fmla="*/ 1720 w 3354"/>
                <a:gd name="T67" fmla="*/ 3436 h 4091"/>
                <a:gd name="T68" fmla="*/ 1930 w 3354"/>
                <a:gd name="T69" fmla="*/ 3341 h 4091"/>
                <a:gd name="T70" fmla="*/ 2119 w 3354"/>
                <a:gd name="T71" fmla="*/ 3203 h 4091"/>
                <a:gd name="T72" fmla="*/ 2279 w 3354"/>
                <a:gd name="T73" fmla="*/ 3021 h 4091"/>
                <a:gd name="T74" fmla="*/ 2409 w 3354"/>
                <a:gd name="T75" fmla="*/ 2790 h 4091"/>
                <a:gd name="T76" fmla="*/ 2497 w 3354"/>
                <a:gd name="T77" fmla="*/ 2513 h 4091"/>
                <a:gd name="T78" fmla="*/ 2547 w 3354"/>
                <a:gd name="T79" fmla="*/ 2187 h 4091"/>
                <a:gd name="T80" fmla="*/ 2554 w 3354"/>
                <a:gd name="T81" fmla="*/ 2012 h 4091"/>
                <a:gd name="T82" fmla="*/ 2533 w 3354"/>
                <a:gd name="T83" fmla="*/ 1736 h 4091"/>
                <a:gd name="T84" fmla="*/ 2482 w 3354"/>
                <a:gd name="T85" fmla="*/ 1474 h 4091"/>
                <a:gd name="T86" fmla="*/ 2395 w 3354"/>
                <a:gd name="T87" fmla="*/ 1228 h 4091"/>
                <a:gd name="T88" fmla="*/ 2271 w 3354"/>
                <a:gd name="T89" fmla="*/ 1018 h 4091"/>
                <a:gd name="T90" fmla="*/ 2112 w 3354"/>
                <a:gd name="T91" fmla="*/ 836 h 4091"/>
                <a:gd name="T92" fmla="*/ 1923 w 3354"/>
                <a:gd name="T93" fmla="*/ 698 h 4091"/>
                <a:gd name="T94" fmla="*/ 1705 w 3354"/>
                <a:gd name="T95" fmla="*/ 611 h 4091"/>
                <a:gd name="T96" fmla="*/ 1458 w 3354"/>
                <a:gd name="T97" fmla="*/ 582 h 4091"/>
                <a:gd name="T98" fmla="*/ 754 w 3354"/>
                <a:gd name="T99" fmla="*/ 3487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54" h="4091">
                  <a:moveTo>
                    <a:pt x="0" y="0"/>
                  </a:moveTo>
                  <a:lnTo>
                    <a:pt x="1509" y="0"/>
                  </a:lnTo>
                  <a:lnTo>
                    <a:pt x="1509" y="0"/>
                  </a:lnTo>
                  <a:lnTo>
                    <a:pt x="1604" y="0"/>
                  </a:lnTo>
                  <a:lnTo>
                    <a:pt x="1734" y="8"/>
                  </a:lnTo>
                  <a:lnTo>
                    <a:pt x="1880" y="30"/>
                  </a:lnTo>
                  <a:lnTo>
                    <a:pt x="1959" y="44"/>
                  </a:lnTo>
                  <a:lnTo>
                    <a:pt x="2039" y="66"/>
                  </a:lnTo>
                  <a:lnTo>
                    <a:pt x="2126" y="95"/>
                  </a:lnTo>
                  <a:lnTo>
                    <a:pt x="2214" y="125"/>
                  </a:lnTo>
                  <a:lnTo>
                    <a:pt x="2300" y="168"/>
                  </a:lnTo>
                  <a:lnTo>
                    <a:pt x="2395" y="218"/>
                  </a:lnTo>
                  <a:lnTo>
                    <a:pt x="2489" y="277"/>
                  </a:lnTo>
                  <a:lnTo>
                    <a:pt x="2583" y="342"/>
                  </a:lnTo>
                  <a:lnTo>
                    <a:pt x="2678" y="422"/>
                  </a:lnTo>
                  <a:lnTo>
                    <a:pt x="2772" y="509"/>
                  </a:lnTo>
                  <a:lnTo>
                    <a:pt x="2772" y="509"/>
                  </a:lnTo>
                  <a:lnTo>
                    <a:pt x="2837" y="589"/>
                  </a:lnTo>
                  <a:lnTo>
                    <a:pt x="2910" y="669"/>
                  </a:lnTo>
                  <a:lnTo>
                    <a:pt x="2968" y="749"/>
                  </a:lnTo>
                  <a:lnTo>
                    <a:pt x="3026" y="836"/>
                  </a:lnTo>
                  <a:lnTo>
                    <a:pt x="3077" y="931"/>
                  </a:lnTo>
                  <a:lnTo>
                    <a:pt x="3128" y="1018"/>
                  </a:lnTo>
                  <a:lnTo>
                    <a:pt x="3171" y="1112"/>
                  </a:lnTo>
                  <a:lnTo>
                    <a:pt x="3207" y="1214"/>
                  </a:lnTo>
                  <a:lnTo>
                    <a:pt x="3244" y="1308"/>
                  </a:lnTo>
                  <a:lnTo>
                    <a:pt x="3273" y="1410"/>
                  </a:lnTo>
                  <a:lnTo>
                    <a:pt x="3295" y="1510"/>
                  </a:lnTo>
                  <a:lnTo>
                    <a:pt x="3316" y="1620"/>
                  </a:lnTo>
                  <a:lnTo>
                    <a:pt x="3331" y="1722"/>
                  </a:lnTo>
                  <a:lnTo>
                    <a:pt x="3346" y="1830"/>
                  </a:lnTo>
                  <a:lnTo>
                    <a:pt x="3346" y="1932"/>
                  </a:lnTo>
                  <a:lnTo>
                    <a:pt x="3353" y="2041"/>
                  </a:lnTo>
                  <a:lnTo>
                    <a:pt x="3353" y="2041"/>
                  </a:lnTo>
                  <a:lnTo>
                    <a:pt x="3346" y="2201"/>
                  </a:lnTo>
                  <a:lnTo>
                    <a:pt x="3331" y="2346"/>
                  </a:lnTo>
                  <a:lnTo>
                    <a:pt x="3309" y="2492"/>
                  </a:lnTo>
                  <a:lnTo>
                    <a:pt x="3287" y="2623"/>
                  </a:lnTo>
                  <a:lnTo>
                    <a:pt x="3251" y="2753"/>
                  </a:lnTo>
                  <a:lnTo>
                    <a:pt x="3207" y="2869"/>
                  </a:lnTo>
                  <a:lnTo>
                    <a:pt x="3164" y="2985"/>
                  </a:lnTo>
                  <a:lnTo>
                    <a:pt x="3113" y="3087"/>
                  </a:lnTo>
                  <a:lnTo>
                    <a:pt x="3063" y="3182"/>
                  </a:lnTo>
                  <a:lnTo>
                    <a:pt x="3012" y="3276"/>
                  </a:lnTo>
                  <a:lnTo>
                    <a:pt x="2953" y="3356"/>
                  </a:lnTo>
                  <a:lnTo>
                    <a:pt x="2896" y="3436"/>
                  </a:lnTo>
                  <a:lnTo>
                    <a:pt x="2780" y="3567"/>
                  </a:lnTo>
                  <a:lnTo>
                    <a:pt x="2670" y="3675"/>
                  </a:lnTo>
                  <a:lnTo>
                    <a:pt x="2670" y="3675"/>
                  </a:lnTo>
                  <a:lnTo>
                    <a:pt x="2590" y="3734"/>
                  </a:lnTo>
                  <a:lnTo>
                    <a:pt x="2489" y="3799"/>
                  </a:lnTo>
                  <a:lnTo>
                    <a:pt x="2358" y="3872"/>
                  </a:lnTo>
                  <a:lnTo>
                    <a:pt x="2206" y="3937"/>
                  </a:lnTo>
                  <a:lnTo>
                    <a:pt x="2024" y="3995"/>
                  </a:lnTo>
                  <a:lnTo>
                    <a:pt x="1923" y="4024"/>
                  </a:lnTo>
                  <a:lnTo>
                    <a:pt x="1821" y="4046"/>
                  </a:lnTo>
                  <a:lnTo>
                    <a:pt x="1705" y="4068"/>
                  </a:lnTo>
                  <a:lnTo>
                    <a:pt x="1589" y="4075"/>
                  </a:lnTo>
                  <a:lnTo>
                    <a:pt x="1466" y="4090"/>
                  </a:lnTo>
                  <a:lnTo>
                    <a:pt x="1342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754" y="3487"/>
                  </a:moveTo>
                  <a:lnTo>
                    <a:pt x="1371" y="3487"/>
                  </a:lnTo>
                  <a:lnTo>
                    <a:pt x="1371" y="3487"/>
                  </a:lnTo>
                  <a:lnTo>
                    <a:pt x="1487" y="3480"/>
                  </a:lnTo>
                  <a:lnTo>
                    <a:pt x="1604" y="3465"/>
                  </a:lnTo>
                  <a:lnTo>
                    <a:pt x="1720" y="3436"/>
                  </a:lnTo>
                  <a:lnTo>
                    <a:pt x="1829" y="3400"/>
                  </a:lnTo>
                  <a:lnTo>
                    <a:pt x="1930" y="3341"/>
                  </a:lnTo>
                  <a:lnTo>
                    <a:pt x="2024" y="3283"/>
                  </a:lnTo>
                  <a:lnTo>
                    <a:pt x="2119" y="3203"/>
                  </a:lnTo>
                  <a:lnTo>
                    <a:pt x="2199" y="3123"/>
                  </a:lnTo>
                  <a:lnTo>
                    <a:pt x="2279" y="3021"/>
                  </a:lnTo>
                  <a:lnTo>
                    <a:pt x="2351" y="2913"/>
                  </a:lnTo>
                  <a:lnTo>
                    <a:pt x="2409" y="2790"/>
                  </a:lnTo>
                  <a:lnTo>
                    <a:pt x="2460" y="2659"/>
                  </a:lnTo>
                  <a:lnTo>
                    <a:pt x="2497" y="2513"/>
                  </a:lnTo>
                  <a:lnTo>
                    <a:pt x="2533" y="2361"/>
                  </a:lnTo>
                  <a:lnTo>
                    <a:pt x="2547" y="2187"/>
                  </a:lnTo>
                  <a:lnTo>
                    <a:pt x="2554" y="2012"/>
                  </a:lnTo>
                  <a:lnTo>
                    <a:pt x="2554" y="2012"/>
                  </a:lnTo>
                  <a:lnTo>
                    <a:pt x="2547" y="1874"/>
                  </a:lnTo>
                  <a:lnTo>
                    <a:pt x="2533" y="1736"/>
                  </a:lnTo>
                  <a:lnTo>
                    <a:pt x="2511" y="1598"/>
                  </a:lnTo>
                  <a:lnTo>
                    <a:pt x="2482" y="1474"/>
                  </a:lnTo>
                  <a:lnTo>
                    <a:pt x="2438" y="1344"/>
                  </a:lnTo>
                  <a:lnTo>
                    <a:pt x="2395" y="1228"/>
                  </a:lnTo>
                  <a:lnTo>
                    <a:pt x="2337" y="1120"/>
                  </a:lnTo>
                  <a:lnTo>
                    <a:pt x="2271" y="1018"/>
                  </a:lnTo>
                  <a:lnTo>
                    <a:pt x="2191" y="923"/>
                  </a:lnTo>
                  <a:lnTo>
                    <a:pt x="2112" y="836"/>
                  </a:lnTo>
                  <a:lnTo>
                    <a:pt x="2024" y="764"/>
                  </a:lnTo>
                  <a:lnTo>
                    <a:pt x="1923" y="698"/>
                  </a:lnTo>
                  <a:lnTo>
                    <a:pt x="1821" y="647"/>
                  </a:lnTo>
                  <a:lnTo>
                    <a:pt x="1705" y="611"/>
                  </a:lnTo>
                  <a:lnTo>
                    <a:pt x="1582" y="589"/>
                  </a:lnTo>
                  <a:lnTo>
                    <a:pt x="1458" y="582"/>
                  </a:lnTo>
                  <a:lnTo>
                    <a:pt x="754" y="582"/>
                  </a:lnTo>
                  <a:lnTo>
                    <a:pt x="754" y="348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1" name="Freeform 7"/>
            <p:cNvSpPr>
              <a:spLocks noChangeArrowheads="1"/>
            </p:cNvSpPr>
            <p:nvPr/>
          </p:nvSpPr>
          <p:spPr bwMode="gray">
            <a:xfrm>
              <a:off x="7521575" y="3257550"/>
              <a:ext cx="957263" cy="1473200"/>
            </a:xfrm>
            <a:custGeom>
              <a:avLst/>
              <a:gdLst>
                <a:gd name="T0" fmla="*/ 0 w 2658"/>
                <a:gd name="T1" fmla="*/ 4090 h 4091"/>
                <a:gd name="T2" fmla="*/ 0 w 2658"/>
                <a:gd name="T3" fmla="*/ 0 h 4091"/>
                <a:gd name="T4" fmla="*/ 2635 w 2658"/>
                <a:gd name="T5" fmla="*/ 0 h 4091"/>
                <a:gd name="T6" fmla="*/ 2635 w 2658"/>
                <a:gd name="T7" fmla="*/ 603 h 4091"/>
                <a:gd name="T8" fmla="*/ 741 w 2658"/>
                <a:gd name="T9" fmla="*/ 603 h 4091"/>
                <a:gd name="T10" fmla="*/ 741 w 2658"/>
                <a:gd name="T11" fmla="*/ 1714 h 4091"/>
                <a:gd name="T12" fmla="*/ 2258 w 2658"/>
                <a:gd name="T13" fmla="*/ 1714 h 4091"/>
                <a:gd name="T14" fmla="*/ 2258 w 2658"/>
                <a:gd name="T15" fmla="*/ 2310 h 4091"/>
                <a:gd name="T16" fmla="*/ 741 w 2658"/>
                <a:gd name="T17" fmla="*/ 2310 h 4091"/>
                <a:gd name="T18" fmla="*/ 741 w 2658"/>
                <a:gd name="T19" fmla="*/ 3457 h 4091"/>
                <a:gd name="T20" fmla="*/ 2657 w 2658"/>
                <a:gd name="T21" fmla="*/ 3457 h 4091"/>
                <a:gd name="T22" fmla="*/ 2657 w 2658"/>
                <a:gd name="T23" fmla="*/ 4090 h 4091"/>
                <a:gd name="T24" fmla="*/ 0 w 2658"/>
                <a:gd name="T25" fmla="*/ 4090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8" h="4091">
                  <a:moveTo>
                    <a:pt x="0" y="4090"/>
                  </a:moveTo>
                  <a:lnTo>
                    <a:pt x="0" y="0"/>
                  </a:lnTo>
                  <a:lnTo>
                    <a:pt x="2635" y="0"/>
                  </a:lnTo>
                  <a:lnTo>
                    <a:pt x="2635" y="603"/>
                  </a:lnTo>
                  <a:lnTo>
                    <a:pt x="741" y="603"/>
                  </a:lnTo>
                  <a:lnTo>
                    <a:pt x="741" y="1714"/>
                  </a:lnTo>
                  <a:lnTo>
                    <a:pt x="2258" y="1714"/>
                  </a:lnTo>
                  <a:lnTo>
                    <a:pt x="2258" y="2310"/>
                  </a:lnTo>
                  <a:lnTo>
                    <a:pt x="741" y="2310"/>
                  </a:lnTo>
                  <a:lnTo>
                    <a:pt x="741" y="3457"/>
                  </a:lnTo>
                  <a:lnTo>
                    <a:pt x="2657" y="3457"/>
                  </a:lnTo>
                  <a:lnTo>
                    <a:pt x="2657" y="4090"/>
                  </a:lnTo>
                  <a:lnTo>
                    <a:pt x="0" y="409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2" name="Freeform 8"/>
            <p:cNvSpPr>
              <a:spLocks noChangeArrowheads="1"/>
            </p:cNvSpPr>
            <p:nvPr/>
          </p:nvSpPr>
          <p:spPr bwMode="gray">
            <a:xfrm>
              <a:off x="9901238" y="2816225"/>
              <a:ext cx="190500" cy="192088"/>
            </a:xfrm>
            <a:custGeom>
              <a:avLst/>
              <a:gdLst>
                <a:gd name="T0" fmla="*/ 530 w 531"/>
                <a:gd name="T1" fmla="*/ 262 h 532"/>
                <a:gd name="T2" fmla="*/ 515 w 531"/>
                <a:gd name="T3" fmla="*/ 364 h 532"/>
                <a:gd name="T4" fmla="*/ 458 w 531"/>
                <a:gd name="T5" fmla="*/ 451 h 532"/>
                <a:gd name="T6" fmla="*/ 414 w 531"/>
                <a:gd name="T7" fmla="*/ 487 h 532"/>
                <a:gd name="T8" fmla="*/ 319 w 531"/>
                <a:gd name="T9" fmla="*/ 523 h 532"/>
                <a:gd name="T10" fmla="*/ 268 w 531"/>
                <a:gd name="T11" fmla="*/ 531 h 532"/>
                <a:gd name="T12" fmla="*/ 167 w 531"/>
                <a:gd name="T13" fmla="*/ 508 h 532"/>
                <a:gd name="T14" fmla="*/ 80 w 531"/>
                <a:gd name="T15" fmla="*/ 451 h 532"/>
                <a:gd name="T16" fmla="*/ 44 w 531"/>
                <a:gd name="T17" fmla="*/ 407 h 532"/>
                <a:gd name="T18" fmla="*/ 8 w 531"/>
                <a:gd name="T19" fmla="*/ 313 h 532"/>
                <a:gd name="T20" fmla="*/ 0 w 531"/>
                <a:gd name="T21" fmla="*/ 262 h 532"/>
                <a:gd name="T22" fmla="*/ 22 w 531"/>
                <a:gd name="T23" fmla="*/ 160 h 532"/>
                <a:gd name="T24" fmla="*/ 80 w 531"/>
                <a:gd name="T25" fmla="*/ 72 h 532"/>
                <a:gd name="T26" fmla="*/ 116 w 531"/>
                <a:gd name="T27" fmla="*/ 44 h 532"/>
                <a:gd name="T28" fmla="*/ 211 w 531"/>
                <a:gd name="T29" fmla="*/ 0 h 532"/>
                <a:gd name="T30" fmla="*/ 268 w 531"/>
                <a:gd name="T31" fmla="*/ 0 h 532"/>
                <a:gd name="T32" fmla="*/ 370 w 531"/>
                <a:gd name="T33" fmla="*/ 15 h 532"/>
                <a:gd name="T34" fmla="*/ 458 w 531"/>
                <a:gd name="T35" fmla="*/ 72 h 532"/>
                <a:gd name="T36" fmla="*/ 486 w 531"/>
                <a:gd name="T37" fmla="*/ 116 h 532"/>
                <a:gd name="T38" fmla="*/ 530 w 531"/>
                <a:gd name="T39" fmla="*/ 211 h 532"/>
                <a:gd name="T40" fmla="*/ 494 w 531"/>
                <a:gd name="T41" fmla="*/ 262 h 532"/>
                <a:gd name="T42" fmla="*/ 494 w 531"/>
                <a:gd name="T43" fmla="*/ 218 h 532"/>
                <a:gd name="T44" fmla="*/ 458 w 531"/>
                <a:gd name="T45" fmla="*/ 138 h 532"/>
                <a:gd name="T46" fmla="*/ 428 w 531"/>
                <a:gd name="T47" fmla="*/ 102 h 532"/>
                <a:gd name="T48" fmla="*/ 356 w 531"/>
                <a:gd name="T49" fmla="*/ 51 h 532"/>
                <a:gd name="T50" fmla="*/ 268 w 531"/>
                <a:gd name="T51" fmla="*/ 36 h 532"/>
                <a:gd name="T52" fmla="*/ 218 w 531"/>
                <a:gd name="T53" fmla="*/ 36 h 532"/>
                <a:gd name="T54" fmla="*/ 138 w 531"/>
                <a:gd name="T55" fmla="*/ 72 h 532"/>
                <a:gd name="T56" fmla="*/ 102 w 531"/>
                <a:gd name="T57" fmla="*/ 102 h 532"/>
                <a:gd name="T58" fmla="*/ 51 w 531"/>
                <a:gd name="T59" fmla="*/ 174 h 532"/>
                <a:gd name="T60" fmla="*/ 36 w 531"/>
                <a:gd name="T61" fmla="*/ 262 h 532"/>
                <a:gd name="T62" fmla="*/ 44 w 531"/>
                <a:gd name="T63" fmla="*/ 305 h 532"/>
                <a:gd name="T64" fmla="*/ 73 w 531"/>
                <a:gd name="T65" fmla="*/ 392 h 532"/>
                <a:gd name="T66" fmla="*/ 102 w 531"/>
                <a:gd name="T67" fmla="*/ 421 h 532"/>
                <a:gd name="T68" fmla="*/ 182 w 531"/>
                <a:gd name="T69" fmla="*/ 472 h 532"/>
                <a:gd name="T70" fmla="*/ 268 w 531"/>
                <a:gd name="T71" fmla="*/ 494 h 532"/>
                <a:gd name="T72" fmla="*/ 312 w 531"/>
                <a:gd name="T73" fmla="*/ 487 h 532"/>
                <a:gd name="T74" fmla="*/ 392 w 531"/>
                <a:gd name="T75" fmla="*/ 451 h 532"/>
                <a:gd name="T76" fmla="*/ 428 w 531"/>
                <a:gd name="T77" fmla="*/ 421 h 532"/>
                <a:gd name="T78" fmla="*/ 479 w 531"/>
                <a:gd name="T79" fmla="*/ 349 h 532"/>
                <a:gd name="T80" fmla="*/ 494 w 531"/>
                <a:gd name="T81" fmla="*/ 262 h 532"/>
                <a:gd name="T82" fmla="*/ 342 w 531"/>
                <a:gd name="T83" fmla="*/ 421 h 532"/>
                <a:gd name="T84" fmla="*/ 196 w 531"/>
                <a:gd name="T85" fmla="*/ 283 h 532"/>
                <a:gd name="T86" fmla="*/ 152 w 531"/>
                <a:gd name="T87" fmla="*/ 421 h 532"/>
                <a:gd name="T88" fmla="*/ 283 w 531"/>
                <a:gd name="T89" fmla="*/ 109 h 532"/>
                <a:gd name="T90" fmla="*/ 327 w 531"/>
                <a:gd name="T91" fmla="*/ 116 h 532"/>
                <a:gd name="T92" fmla="*/ 363 w 531"/>
                <a:gd name="T93" fmla="*/ 138 h 532"/>
                <a:gd name="T94" fmla="*/ 378 w 531"/>
                <a:gd name="T95" fmla="*/ 167 h 532"/>
                <a:gd name="T96" fmla="*/ 385 w 531"/>
                <a:gd name="T97" fmla="*/ 196 h 532"/>
                <a:gd name="T98" fmla="*/ 370 w 531"/>
                <a:gd name="T99" fmla="*/ 239 h 532"/>
                <a:gd name="T100" fmla="*/ 356 w 531"/>
                <a:gd name="T101" fmla="*/ 262 h 532"/>
                <a:gd name="T102" fmla="*/ 392 w 531"/>
                <a:gd name="T103" fmla="*/ 421 h 532"/>
                <a:gd name="T104" fmla="*/ 276 w 531"/>
                <a:gd name="T105" fmla="*/ 247 h 532"/>
                <a:gd name="T106" fmla="*/ 305 w 531"/>
                <a:gd name="T107" fmla="*/ 247 h 532"/>
                <a:gd name="T108" fmla="*/ 327 w 531"/>
                <a:gd name="T109" fmla="*/ 233 h 532"/>
                <a:gd name="T110" fmla="*/ 342 w 531"/>
                <a:gd name="T111" fmla="*/ 196 h 532"/>
                <a:gd name="T112" fmla="*/ 334 w 531"/>
                <a:gd name="T113" fmla="*/ 174 h 532"/>
                <a:gd name="T114" fmla="*/ 319 w 531"/>
                <a:gd name="T115" fmla="*/ 160 h 532"/>
                <a:gd name="T116" fmla="*/ 283 w 531"/>
                <a:gd name="T117" fmla="*/ 146 h 532"/>
                <a:gd name="T118" fmla="*/ 196 w 531"/>
                <a:gd name="T119" fmla="*/ 247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1" h="532">
                  <a:moveTo>
                    <a:pt x="530" y="262"/>
                  </a:moveTo>
                  <a:lnTo>
                    <a:pt x="530" y="262"/>
                  </a:lnTo>
                  <a:lnTo>
                    <a:pt x="530" y="313"/>
                  </a:lnTo>
                  <a:lnTo>
                    <a:pt x="515" y="364"/>
                  </a:lnTo>
                  <a:lnTo>
                    <a:pt x="486" y="407"/>
                  </a:lnTo>
                  <a:lnTo>
                    <a:pt x="458" y="451"/>
                  </a:lnTo>
                  <a:lnTo>
                    <a:pt x="458" y="451"/>
                  </a:lnTo>
                  <a:lnTo>
                    <a:pt x="414" y="487"/>
                  </a:lnTo>
                  <a:lnTo>
                    <a:pt x="370" y="508"/>
                  </a:lnTo>
                  <a:lnTo>
                    <a:pt x="319" y="523"/>
                  </a:lnTo>
                  <a:lnTo>
                    <a:pt x="268" y="531"/>
                  </a:lnTo>
                  <a:lnTo>
                    <a:pt x="268" y="531"/>
                  </a:lnTo>
                  <a:lnTo>
                    <a:pt x="211" y="523"/>
                  </a:lnTo>
                  <a:lnTo>
                    <a:pt x="167" y="508"/>
                  </a:lnTo>
                  <a:lnTo>
                    <a:pt x="116" y="487"/>
                  </a:lnTo>
                  <a:lnTo>
                    <a:pt x="80" y="451"/>
                  </a:lnTo>
                  <a:lnTo>
                    <a:pt x="80" y="451"/>
                  </a:lnTo>
                  <a:lnTo>
                    <a:pt x="44" y="407"/>
                  </a:lnTo>
                  <a:lnTo>
                    <a:pt x="22" y="364"/>
                  </a:lnTo>
                  <a:lnTo>
                    <a:pt x="8" y="313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8" y="211"/>
                  </a:lnTo>
                  <a:lnTo>
                    <a:pt x="22" y="160"/>
                  </a:lnTo>
                  <a:lnTo>
                    <a:pt x="44" y="116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116" y="44"/>
                  </a:lnTo>
                  <a:lnTo>
                    <a:pt x="167" y="15"/>
                  </a:lnTo>
                  <a:lnTo>
                    <a:pt x="211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319" y="0"/>
                  </a:lnTo>
                  <a:lnTo>
                    <a:pt x="370" y="15"/>
                  </a:lnTo>
                  <a:lnTo>
                    <a:pt x="414" y="44"/>
                  </a:lnTo>
                  <a:lnTo>
                    <a:pt x="458" y="72"/>
                  </a:lnTo>
                  <a:lnTo>
                    <a:pt x="458" y="72"/>
                  </a:lnTo>
                  <a:lnTo>
                    <a:pt x="486" y="116"/>
                  </a:lnTo>
                  <a:lnTo>
                    <a:pt x="515" y="160"/>
                  </a:lnTo>
                  <a:lnTo>
                    <a:pt x="530" y="211"/>
                  </a:lnTo>
                  <a:lnTo>
                    <a:pt x="530" y="262"/>
                  </a:lnTo>
                  <a:close/>
                  <a:moveTo>
                    <a:pt x="494" y="262"/>
                  </a:moveTo>
                  <a:lnTo>
                    <a:pt x="494" y="262"/>
                  </a:lnTo>
                  <a:lnTo>
                    <a:pt x="494" y="218"/>
                  </a:lnTo>
                  <a:lnTo>
                    <a:pt x="479" y="174"/>
                  </a:lnTo>
                  <a:lnTo>
                    <a:pt x="458" y="138"/>
                  </a:lnTo>
                  <a:lnTo>
                    <a:pt x="428" y="102"/>
                  </a:lnTo>
                  <a:lnTo>
                    <a:pt x="428" y="102"/>
                  </a:lnTo>
                  <a:lnTo>
                    <a:pt x="392" y="72"/>
                  </a:lnTo>
                  <a:lnTo>
                    <a:pt x="356" y="51"/>
                  </a:lnTo>
                  <a:lnTo>
                    <a:pt x="312" y="36"/>
                  </a:lnTo>
                  <a:lnTo>
                    <a:pt x="268" y="36"/>
                  </a:lnTo>
                  <a:lnTo>
                    <a:pt x="268" y="36"/>
                  </a:lnTo>
                  <a:lnTo>
                    <a:pt x="218" y="36"/>
                  </a:lnTo>
                  <a:lnTo>
                    <a:pt x="182" y="51"/>
                  </a:lnTo>
                  <a:lnTo>
                    <a:pt x="138" y="72"/>
                  </a:lnTo>
                  <a:lnTo>
                    <a:pt x="102" y="102"/>
                  </a:lnTo>
                  <a:lnTo>
                    <a:pt x="102" y="102"/>
                  </a:lnTo>
                  <a:lnTo>
                    <a:pt x="73" y="138"/>
                  </a:lnTo>
                  <a:lnTo>
                    <a:pt x="51" y="174"/>
                  </a:lnTo>
                  <a:lnTo>
                    <a:pt x="44" y="218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44" y="305"/>
                  </a:lnTo>
                  <a:lnTo>
                    <a:pt x="51" y="349"/>
                  </a:lnTo>
                  <a:lnTo>
                    <a:pt x="73" y="392"/>
                  </a:lnTo>
                  <a:lnTo>
                    <a:pt x="102" y="421"/>
                  </a:lnTo>
                  <a:lnTo>
                    <a:pt x="102" y="421"/>
                  </a:lnTo>
                  <a:lnTo>
                    <a:pt x="138" y="451"/>
                  </a:lnTo>
                  <a:lnTo>
                    <a:pt x="182" y="472"/>
                  </a:lnTo>
                  <a:lnTo>
                    <a:pt x="218" y="487"/>
                  </a:lnTo>
                  <a:lnTo>
                    <a:pt x="268" y="494"/>
                  </a:lnTo>
                  <a:lnTo>
                    <a:pt x="268" y="494"/>
                  </a:lnTo>
                  <a:lnTo>
                    <a:pt x="312" y="487"/>
                  </a:lnTo>
                  <a:lnTo>
                    <a:pt x="356" y="472"/>
                  </a:lnTo>
                  <a:lnTo>
                    <a:pt x="392" y="451"/>
                  </a:lnTo>
                  <a:lnTo>
                    <a:pt x="428" y="421"/>
                  </a:lnTo>
                  <a:lnTo>
                    <a:pt x="428" y="421"/>
                  </a:lnTo>
                  <a:lnTo>
                    <a:pt x="458" y="392"/>
                  </a:lnTo>
                  <a:lnTo>
                    <a:pt x="479" y="349"/>
                  </a:lnTo>
                  <a:lnTo>
                    <a:pt x="494" y="305"/>
                  </a:lnTo>
                  <a:lnTo>
                    <a:pt x="494" y="262"/>
                  </a:lnTo>
                  <a:close/>
                  <a:moveTo>
                    <a:pt x="392" y="421"/>
                  </a:moveTo>
                  <a:lnTo>
                    <a:pt x="342" y="421"/>
                  </a:lnTo>
                  <a:lnTo>
                    <a:pt x="283" y="283"/>
                  </a:lnTo>
                  <a:lnTo>
                    <a:pt x="196" y="283"/>
                  </a:lnTo>
                  <a:lnTo>
                    <a:pt x="196" y="421"/>
                  </a:lnTo>
                  <a:lnTo>
                    <a:pt x="152" y="421"/>
                  </a:lnTo>
                  <a:lnTo>
                    <a:pt x="152" y="109"/>
                  </a:lnTo>
                  <a:lnTo>
                    <a:pt x="283" y="109"/>
                  </a:lnTo>
                  <a:lnTo>
                    <a:pt x="283" y="109"/>
                  </a:lnTo>
                  <a:lnTo>
                    <a:pt x="327" y="116"/>
                  </a:lnTo>
                  <a:lnTo>
                    <a:pt x="348" y="123"/>
                  </a:lnTo>
                  <a:lnTo>
                    <a:pt x="363" y="138"/>
                  </a:lnTo>
                  <a:lnTo>
                    <a:pt x="363" y="138"/>
                  </a:lnTo>
                  <a:lnTo>
                    <a:pt x="378" y="167"/>
                  </a:lnTo>
                  <a:lnTo>
                    <a:pt x="385" y="196"/>
                  </a:lnTo>
                  <a:lnTo>
                    <a:pt x="385" y="196"/>
                  </a:lnTo>
                  <a:lnTo>
                    <a:pt x="385" y="218"/>
                  </a:lnTo>
                  <a:lnTo>
                    <a:pt x="370" y="239"/>
                  </a:lnTo>
                  <a:lnTo>
                    <a:pt x="370" y="239"/>
                  </a:lnTo>
                  <a:lnTo>
                    <a:pt x="356" y="262"/>
                  </a:lnTo>
                  <a:lnTo>
                    <a:pt x="327" y="276"/>
                  </a:lnTo>
                  <a:lnTo>
                    <a:pt x="392" y="421"/>
                  </a:lnTo>
                  <a:close/>
                  <a:moveTo>
                    <a:pt x="196" y="247"/>
                  </a:moveTo>
                  <a:lnTo>
                    <a:pt x="276" y="247"/>
                  </a:lnTo>
                  <a:lnTo>
                    <a:pt x="276" y="247"/>
                  </a:lnTo>
                  <a:lnTo>
                    <a:pt x="305" y="247"/>
                  </a:lnTo>
                  <a:lnTo>
                    <a:pt x="327" y="233"/>
                  </a:lnTo>
                  <a:lnTo>
                    <a:pt x="327" y="233"/>
                  </a:lnTo>
                  <a:lnTo>
                    <a:pt x="334" y="218"/>
                  </a:lnTo>
                  <a:lnTo>
                    <a:pt x="342" y="196"/>
                  </a:lnTo>
                  <a:lnTo>
                    <a:pt x="342" y="196"/>
                  </a:lnTo>
                  <a:lnTo>
                    <a:pt x="334" y="174"/>
                  </a:lnTo>
                  <a:lnTo>
                    <a:pt x="319" y="160"/>
                  </a:lnTo>
                  <a:lnTo>
                    <a:pt x="319" y="160"/>
                  </a:lnTo>
                  <a:lnTo>
                    <a:pt x="305" y="152"/>
                  </a:lnTo>
                  <a:lnTo>
                    <a:pt x="283" y="146"/>
                  </a:lnTo>
                  <a:lnTo>
                    <a:pt x="196" y="146"/>
                  </a:lnTo>
                  <a:lnTo>
                    <a:pt x="196" y="24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3" name="Freeform 9"/>
            <p:cNvSpPr>
              <a:spLocks noChangeArrowheads="1"/>
            </p:cNvSpPr>
            <p:nvPr/>
          </p:nvSpPr>
          <p:spPr bwMode="gray">
            <a:xfrm>
              <a:off x="8504238" y="2857500"/>
              <a:ext cx="1392237" cy="1014413"/>
            </a:xfrm>
            <a:custGeom>
              <a:avLst/>
              <a:gdLst>
                <a:gd name="T0" fmla="*/ 3644 w 3869"/>
                <a:gd name="T1" fmla="*/ 1351 h 2819"/>
                <a:gd name="T2" fmla="*/ 3796 w 3869"/>
                <a:gd name="T3" fmla="*/ 1141 h 2819"/>
                <a:gd name="T4" fmla="*/ 3868 w 3869"/>
                <a:gd name="T5" fmla="*/ 887 h 2819"/>
                <a:gd name="T6" fmla="*/ 3868 w 3869"/>
                <a:gd name="T7" fmla="*/ 720 h 2819"/>
                <a:gd name="T8" fmla="*/ 3811 w 3869"/>
                <a:gd name="T9" fmla="*/ 487 h 2819"/>
                <a:gd name="T10" fmla="*/ 3687 w 3869"/>
                <a:gd name="T11" fmla="*/ 291 h 2819"/>
                <a:gd name="T12" fmla="*/ 3520 w 3869"/>
                <a:gd name="T13" fmla="*/ 138 h 2819"/>
                <a:gd name="T14" fmla="*/ 3310 w 3869"/>
                <a:gd name="T15" fmla="*/ 36 h 2819"/>
                <a:gd name="T16" fmla="*/ 3078 w 3869"/>
                <a:gd name="T17" fmla="*/ 0 h 2819"/>
                <a:gd name="T18" fmla="*/ 146 w 3869"/>
                <a:gd name="T19" fmla="*/ 146 h 2819"/>
                <a:gd name="T20" fmla="*/ 581 w 3869"/>
                <a:gd name="T21" fmla="*/ 531 h 2819"/>
                <a:gd name="T22" fmla="*/ 1002 w 3869"/>
                <a:gd name="T23" fmla="*/ 843 h 2819"/>
                <a:gd name="T24" fmla="*/ 1401 w 3869"/>
                <a:gd name="T25" fmla="*/ 1083 h 2819"/>
                <a:gd name="T26" fmla="*/ 2127 w 3869"/>
                <a:gd name="T27" fmla="*/ 1410 h 2819"/>
                <a:gd name="T28" fmla="*/ 1655 w 3869"/>
                <a:gd name="T29" fmla="*/ 1606 h 2819"/>
                <a:gd name="T30" fmla="*/ 1133 w 3869"/>
                <a:gd name="T31" fmla="*/ 1889 h 2819"/>
                <a:gd name="T32" fmla="*/ 719 w 3869"/>
                <a:gd name="T33" fmla="*/ 2180 h 2819"/>
                <a:gd name="T34" fmla="*/ 290 w 3869"/>
                <a:gd name="T35" fmla="*/ 2535 h 2819"/>
                <a:gd name="T36" fmla="*/ 3078 w 3869"/>
                <a:gd name="T37" fmla="*/ 2818 h 2819"/>
                <a:gd name="T38" fmla="*/ 3237 w 3869"/>
                <a:gd name="T39" fmla="*/ 2803 h 2819"/>
                <a:gd name="T40" fmla="*/ 3455 w 3869"/>
                <a:gd name="T41" fmla="*/ 2723 h 2819"/>
                <a:gd name="T42" fmla="*/ 3636 w 3869"/>
                <a:gd name="T43" fmla="*/ 2585 h 2819"/>
                <a:gd name="T44" fmla="*/ 3775 w 3869"/>
                <a:gd name="T45" fmla="*/ 2404 h 2819"/>
                <a:gd name="T46" fmla="*/ 3854 w 3869"/>
                <a:gd name="T47" fmla="*/ 2187 h 2819"/>
                <a:gd name="T48" fmla="*/ 3868 w 3869"/>
                <a:gd name="T49" fmla="*/ 2027 h 2819"/>
                <a:gd name="T50" fmla="*/ 3825 w 3869"/>
                <a:gd name="T51" fmla="*/ 1758 h 2819"/>
                <a:gd name="T52" fmla="*/ 3701 w 3869"/>
                <a:gd name="T53" fmla="*/ 1533 h 2819"/>
                <a:gd name="T54" fmla="*/ 3034 w 3869"/>
                <a:gd name="T55" fmla="*/ 2390 h 2819"/>
                <a:gd name="T56" fmla="*/ 1452 w 3869"/>
                <a:gd name="T57" fmla="*/ 2216 h 2819"/>
                <a:gd name="T58" fmla="*/ 2062 w 3869"/>
                <a:gd name="T59" fmla="*/ 1889 h 2819"/>
                <a:gd name="T60" fmla="*/ 2402 w 3869"/>
                <a:gd name="T61" fmla="*/ 1758 h 2819"/>
                <a:gd name="T62" fmla="*/ 2729 w 3869"/>
                <a:gd name="T63" fmla="*/ 1685 h 2819"/>
                <a:gd name="T64" fmla="*/ 3034 w 3869"/>
                <a:gd name="T65" fmla="*/ 1657 h 2819"/>
                <a:gd name="T66" fmla="*/ 3179 w 3869"/>
                <a:gd name="T67" fmla="*/ 1685 h 2819"/>
                <a:gd name="T68" fmla="*/ 3339 w 3869"/>
                <a:gd name="T69" fmla="*/ 1824 h 2819"/>
                <a:gd name="T70" fmla="*/ 3404 w 3869"/>
                <a:gd name="T71" fmla="*/ 2027 h 2819"/>
                <a:gd name="T72" fmla="*/ 3376 w 3869"/>
                <a:gd name="T73" fmla="*/ 2165 h 2819"/>
                <a:gd name="T74" fmla="*/ 3237 w 3869"/>
                <a:gd name="T75" fmla="*/ 2325 h 2819"/>
                <a:gd name="T76" fmla="*/ 3034 w 3869"/>
                <a:gd name="T77" fmla="*/ 2390 h 2819"/>
                <a:gd name="T78" fmla="*/ 2940 w 3869"/>
                <a:gd name="T79" fmla="*/ 1162 h 2819"/>
                <a:gd name="T80" fmla="*/ 2620 w 3869"/>
                <a:gd name="T81" fmla="*/ 1119 h 2819"/>
                <a:gd name="T82" fmla="*/ 2294 w 3869"/>
                <a:gd name="T83" fmla="*/ 1025 h 2819"/>
                <a:gd name="T84" fmla="*/ 1946 w 3869"/>
                <a:gd name="T85" fmla="*/ 879 h 2819"/>
                <a:gd name="T86" fmla="*/ 1198 w 3869"/>
                <a:gd name="T87" fmla="*/ 436 h 2819"/>
                <a:gd name="T88" fmla="*/ 3114 w 3869"/>
                <a:gd name="T89" fmla="*/ 443 h 2819"/>
                <a:gd name="T90" fmla="*/ 3295 w 3869"/>
                <a:gd name="T91" fmla="*/ 538 h 2819"/>
                <a:gd name="T92" fmla="*/ 3397 w 3869"/>
                <a:gd name="T93" fmla="*/ 726 h 2819"/>
                <a:gd name="T94" fmla="*/ 3397 w 3869"/>
                <a:gd name="T95" fmla="*/ 872 h 2819"/>
                <a:gd name="T96" fmla="*/ 3295 w 3869"/>
                <a:gd name="T97" fmla="*/ 1054 h 2819"/>
                <a:gd name="T98" fmla="*/ 3114 w 3869"/>
                <a:gd name="T99" fmla="*/ 1155 h 2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69" h="2819">
                  <a:moveTo>
                    <a:pt x="3585" y="1410"/>
                  </a:moveTo>
                  <a:lnTo>
                    <a:pt x="3585" y="1410"/>
                  </a:lnTo>
                  <a:lnTo>
                    <a:pt x="3644" y="1351"/>
                  </a:lnTo>
                  <a:lnTo>
                    <a:pt x="3701" y="1286"/>
                  </a:lnTo>
                  <a:lnTo>
                    <a:pt x="3752" y="1221"/>
                  </a:lnTo>
                  <a:lnTo>
                    <a:pt x="3796" y="1141"/>
                  </a:lnTo>
                  <a:lnTo>
                    <a:pt x="3825" y="1061"/>
                  </a:lnTo>
                  <a:lnTo>
                    <a:pt x="3854" y="974"/>
                  </a:lnTo>
                  <a:lnTo>
                    <a:pt x="3868" y="887"/>
                  </a:lnTo>
                  <a:lnTo>
                    <a:pt x="3868" y="800"/>
                  </a:lnTo>
                  <a:lnTo>
                    <a:pt x="3868" y="800"/>
                  </a:lnTo>
                  <a:lnTo>
                    <a:pt x="3868" y="720"/>
                  </a:lnTo>
                  <a:lnTo>
                    <a:pt x="3854" y="639"/>
                  </a:lnTo>
                  <a:lnTo>
                    <a:pt x="3840" y="559"/>
                  </a:lnTo>
                  <a:lnTo>
                    <a:pt x="3811" y="487"/>
                  </a:lnTo>
                  <a:lnTo>
                    <a:pt x="3775" y="422"/>
                  </a:lnTo>
                  <a:lnTo>
                    <a:pt x="3738" y="349"/>
                  </a:lnTo>
                  <a:lnTo>
                    <a:pt x="3687" y="291"/>
                  </a:lnTo>
                  <a:lnTo>
                    <a:pt x="3636" y="233"/>
                  </a:lnTo>
                  <a:lnTo>
                    <a:pt x="3585" y="182"/>
                  </a:lnTo>
                  <a:lnTo>
                    <a:pt x="3520" y="138"/>
                  </a:lnTo>
                  <a:lnTo>
                    <a:pt x="3455" y="95"/>
                  </a:lnTo>
                  <a:lnTo>
                    <a:pt x="3390" y="66"/>
                  </a:lnTo>
                  <a:lnTo>
                    <a:pt x="3310" y="36"/>
                  </a:lnTo>
                  <a:lnTo>
                    <a:pt x="3237" y="15"/>
                  </a:lnTo>
                  <a:lnTo>
                    <a:pt x="3158" y="7"/>
                  </a:lnTo>
                  <a:lnTo>
                    <a:pt x="307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6" y="146"/>
                  </a:lnTo>
                  <a:lnTo>
                    <a:pt x="290" y="284"/>
                  </a:lnTo>
                  <a:lnTo>
                    <a:pt x="436" y="407"/>
                  </a:lnTo>
                  <a:lnTo>
                    <a:pt x="581" y="531"/>
                  </a:lnTo>
                  <a:lnTo>
                    <a:pt x="719" y="639"/>
                  </a:lnTo>
                  <a:lnTo>
                    <a:pt x="864" y="741"/>
                  </a:lnTo>
                  <a:lnTo>
                    <a:pt x="1002" y="843"/>
                  </a:lnTo>
                  <a:lnTo>
                    <a:pt x="1133" y="930"/>
                  </a:lnTo>
                  <a:lnTo>
                    <a:pt x="1270" y="1010"/>
                  </a:lnTo>
                  <a:lnTo>
                    <a:pt x="1401" y="1083"/>
                  </a:lnTo>
                  <a:lnTo>
                    <a:pt x="1655" y="1221"/>
                  </a:lnTo>
                  <a:lnTo>
                    <a:pt x="1895" y="1323"/>
                  </a:lnTo>
                  <a:lnTo>
                    <a:pt x="2127" y="1410"/>
                  </a:lnTo>
                  <a:lnTo>
                    <a:pt x="2127" y="1410"/>
                  </a:lnTo>
                  <a:lnTo>
                    <a:pt x="1895" y="1497"/>
                  </a:lnTo>
                  <a:lnTo>
                    <a:pt x="1655" y="1606"/>
                  </a:lnTo>
                  <a:lnTo>
                    <a:pt x="1401" y="1736"/>
                  </a:lnTo>
                  <a:lnTo>
                    <a:pt x="1270" y="1809"/>
                  </a:lnTo>
                  <a:lnTo>
                    <a:pt x="1133" y="1889"/>
                  </a:lnTo>
                  <a:lnTo>
                    <a:pt x="1002" y="1983"/>
                  </a:lnTo>
                  <a:lnTo>
                    <a:pt x="864" y="2078"/>
                  </a:lnTo>
                  <a:lnTo>
                    <a:pt x="719" y="2180"/>
                  </a:lnTo>
                  <a:lnTo>
                    <a:pt x="581" y="2288"/>
                  </a:lnTo>
                  <a:lnTo>
                    <a:pt x="436" y="2412"/>
                  </a:lnTo>
                  <a:lnTo>
                    <a:pt x="290" y="2535"/>
                  </a:lnTo>
                  <a:lnTo>
                    <a:pt x="146" y="2672"/>
                  </a:lnTo>
                  <a:lnTo>
                    <a:pt x="0" y="2818"/>
                  </a:lnTo>
                  <a:lnTo>
                    <a:pt x="3078" y="2818"/>
                  </a:lnTo>
                  <a:lnTo>
                    <a:pt x="3078" y="2818"/>
                  </a:lnTo>
                  <a:lnTo>
                    <a:pt x="3158" y="2818"/>
                  </a:lnTo>
                  <a:lnTo>
                    <a:pt x="3237" y="2803"/>
                  </a:lnTo>
                  <a:lnTo>
                    <a:pt x="3310" y="2782"/>
                  </a:lnTo>
                  <a:lnTo>
                    <a:pt x="3390" y="2760"/>
                  </a:lnTo>
                  <a:lnTo>
                    <a:pt x="3455" y="2723"/>
                  </a:lnTo>
                  <a:lnTo>
                    <a:pt x="3520" y="2680"/>
                  </a:lnTo>
                  <a:lnTo>
                    <a:pt x="3585" y="2636"/>
                  </a:lnTo>
                  <a:lnTo>
                    <a:pt x="3636" y="2585"/>
                  </a:lnTo>
                  <a:lnTo>
                    <a:pt x="3687" y="2529"/>
                  </a:lnTo>
                  <a:lnTo>
                    <a:pt x="3738" y="2470"/>
                  </a:lnTo>
                  <a:lnTo>
                    <a:pt x="3775" y="2404"/>
                  </a:lnTo>
                  <a:lnTo>
                    <a:pt x="3811" y="2332"/>
                  </a:lnTo>
                  <a:lnTo>
                    <a:pt x="3840" y="2260"/>
                  </a:lnTo>
                  <a:lnTo>
                    <a:pt x="3854" y="2187"/>
                  </a:lnTo>
                  <a:lnTo>
                    <a:pt x="3868" y="2107"/>
                  </a:lnTo>
                  <a:lnTo>
                    <a:pt x="3868" y="2027"/>
                  </a:lnTo>
                  <a:lnTo>
                    <a:pt x="3868" y="2027"/>
                  </a:lnTo>
                  <a:lnTo>
                    <a:pt x="3868" y="1932"/>
                  </a:lnTo>
                  <a:lnTo>
                    <a:pt x="3854" y="1845"/>
                  </a:lnTo>
                  <a:lnTo>
                    <a:pt x="3825" y="1758"/>
                  </a:lnTo>
                  <a:lnTo>
                    <a:pt x="3796" y="1678"/>
                  </a:lnTo>
                  <a:lnTo>
                    <a:pt x="3752" y="1606"/>
                  </a:lnTo>
                  <a:lnTo>
                    <a:pt x="3701" y="1533"/>
                  </a:lnTo>
                  <a:lnTo>
                    <a:pt x="3644" y="1467"/>
                  </a:lnTo>
                  <a:lnTo>
                    <a:pt x="3585" y="1410"/>
                  </a:lnTo>
                  <a:close/>
                  <a:moveTo>
                    <a:pt x="3034" y="2390"/>
                  </a:moveTo>
                  <a:lnTo>
                    <a:pt x="1198" y="2390"/>
                  </a:lnTo>
                  <a:lnTo>
                    <a:pt x="1198" y="2390"/>
                  </a:lnTo>
                  <a:lnTo>
                    <a:pt x="1452" y="2216"/>
                  </a:lnTo>
                  <a:lnTo>
                    <a:pt x="1706" y="2070"/>
                  </a:lnTo>
                  <a:lnTo>
                    <a:pt x="1946" y="1940"/>
                  </a:lnTo>
                  <a:lnTo>
                    <a:pt x="2062" y="1889"/>
                  </a:lnTo>
                  <a:lnTo>
                    <a:pt x="2178" y="1838"/>
                  </a:lnTo>
                  <a:lnTo>
                    <a:pt x="2294" y="1795"/>
                  </a:lnTo>
                  <a:lnTo>
                    <a:pt x="2402" y="1758"/>
                  </a:lnTo>
                  <a:lnTo>
                    <a:pt x="2512" y="1729"/>
                  </a:lnTo>
                  <a:lnTo>
                    <a:pt x="2620" y="1708"/>
                  </a:lnTo>
                  <a:lnTo>
                    <a:pt x="2729" y="1685"/>
                  </a:lnTo>
                  <a:lnTo>
                    <a:pt x="2831" y="1671"/>
                  </a:lnTo>
                  <a:lnTo>
                    <a:pt x="2940" y="1664"/>
                  </a:lnTo>
                  <a:lnTo>
                    <a:pt x="3034" y="1657"/>
                  </a:lnTo>
                  <a:lnTo>
                    <a:pt x="3034" y="1657"/>
                  </a:lnTo>
                  <a:lnTo>
                    <a:pt x="3114" y="1664"/>
                  </a:lnTo>
                  <a:lnTo>
                    <a:pt x="3179" y="1685"/>
                  </a:lnTo>
                  <a:lnTo>
                    <a:pt x="3237" y="1722"/>
                  </a:lnTo>
                  <a:lnTo>
                    <a:pt x="3295" y="1765"/>
                  </a:lnTo>
                  <a:lnTo>
                    <a:pt x="3339" y="1824"/>
                  </a:lnTo>
                  <a:lnTo>
                    <a:pt x="3376" y="1882"/>
                  </a:lnTo>
                  <a:lnTo>
                    <a:pt x="3397" y="1954"/>
                  </a:lnTo>
                  <a:lnTo>
                    <a:pt x="3404" y="2027"/>
                  </a:lnTo>
                  <a:lnTo>
                    <a:pt x="3404" y="2027"/>
                  </a:lnTo>
                  <a:lnTo>
                    <a:pt x="3397" y="2100"/>
                  </a:lnTo>
                  <a:lnTo>
                    <a:pt x="3376" y="2165"/>
                  </a:lnTo>
                  <a:lnTo>
                    <a:pt x="3339" y="2231"/>
                  </a:lnTo>
                  <a:lnTo>
                    <a:pt x="3295" y="2281"/>
                  </a:lnTo>
                  <a:lnTo>
                    <a:pt x="3237" y="2325"/>
                  </a:lnTo>
                  <a:lnTo>
                    <a:pt x="3179" y="2361"/>
                  </a:lnTo>
                  <a:lnTo>
                    <a:pt x="3114" y="2383"/>
                  </a:lnTo>
                  <a:lnTo>
                    <a:pt x="3034" y="2390"/>
                  </a:lnTo>
                  <a:close/>
                  <a:moveTo>
                    <a:pt x="3034" y="1162"/>
                  </a:moveTo>
                  <a:lnTo>
                    <a:pt x="3034" y="1162"/>
                  </a:lnTo>
                  <a:lnTo>
                    <a:pt x="2940" y="1162"/>
                  </a:lnTo>
                  <a:lnTo>
                    <a:pt x="2831" y="1148"/>
                  </a:lnTo>
                  <a:lnTo>
                    <a:pt x="2729" y="1134"/>
                  </a:lnTo>
                  <a:lnTo>
                    <a:pt x="2620" y="1119"/>
                  </a:lnTo>
                  <a:lnTo>
                    <a:pt x="2512" y="1090"/>
                  </a:lnTo>
                  <a:lnTo>
                    <a:pt x="2402" y="1061"/>
                  </a:lnTo>
                  <a:lnTo>
                    <a:pt x="2294" y="1025"/>
                  </a:lnTo>
                  <a:lnTo>
                    <a:pt x="2178" y="981"/>
                  </a:lnTo>
                  <a:lnTo>
                    <a:pt x="2062" y="930"/>
                  </a:lnTo>
                  <a:lnTo>
                    <a:pt x="1946" y="879"/>
                  </a:lnTo>
                  <a:lnTo>
                    <a:pt x="1706" y="756"/>
                  </a:lnTo>
                  <a:lnTo>
                    <a:pt x="1452" y="603"/>
                  </a:lnTo>
                  <a:lnTo>
                    <a:pt x="1198" y="436"/>
                  </a:lnTo>
                  <a:lnTo>
                    <a:pt x="3034" y="436"/>
                  </a:lnTo>
                  <a:lnTo>
                    <a:pt x="3034" y="436"/>
                  </a:lnTo>
                  <a:lnTo>
                    <a:pt x="3114" y="443"/>
                  </a:lnTo>
                  <a:lnTo>
                    <a:pt x="3179" y="458"/>
                  </a:lnTo>
                  <a:lnTo>
                    <a:pt x="3237" y="494"/>
                  </a:lnTo>
                  <a:lnTo>
                    <a:pt x="3295" y="538"/>
                  </a:lnTo>
                  <a:lnTo>
                    <a:pt x="3339" y="596"/>
                  </a:lnTo>
                  <a:lnTo>
                    <a:pt x="3376" y="654"/>
                  </a:lnTo>
                  <a:lnTo>
                    <a:pt x="3397" y="726"/>
                  </a:lnTo>
                  <a:lnTo>
                    <a:pt x="3404" y="800"/>
                  </a:lnTo>
                  <a:lnTo>
                    <a:pt x="3404" y="800"/>
                  </a:lnTo>
                  <a:lnTo>
                    <a:pt x="3397" y="872"/>
                  </a:lnTo>
                  <a:lnTo>
                    <a:pt x="3376" y="938"/>
                  </a:lnTo>
                  <a:lnTo>
                    <a:pt x="3339" y="1003"/>
                  </a:lnTo>
                  <a:lnTo>
                    <a:pt x="3295" y="1054"/>
                  </a:lnTo>
                  <a:lnTo>
                    <a:pt x="3237" y="1097"/>
                  </a:lnTo>
                  <a:lnTo>
                    <a:pt x="3179" y="1134"/>
                  </a:lnTo>
                  <a:lnTo>
                    <a:pt x="3114" y="1155"/>
                  </a:lnTo>
                  <a:lnTo>
                    <a:pt x="3034" y="116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70" name="Text Placeholder 69"/>
          <p:cNvSpPr>
            <a:spLocks noGrp="1"/>
          </p:cNvSpPr>
          <p:nvPr>
            <p:ph type="body" sz="quarter" idx="11"/>
          </p:nvPr>
        </p:nvSpPr>
        <p:spPr bwMode="gray">
          <a:xfrm>
            <a:off x="934865" y="3506744"/>
            <a:ext cx="6962227" cy="895725"/>
          </a:xfrm>
        </p:spPr>
        <p:txBody>
          <a:bodyPr lIns="0">
            <a:noAutofit/>
          </a:bodyPr>
          <a:lstStyle>
            <a:lvl1pPr marL="0" indent="0">
              <a:buNone/>
              <a:defRPr sz="2933" b="0" i="0" spc="0">
                <a:solidFill>
                  <a:srgbClr val="FFFFFF">
                    <a:alpha val="75000"/>
                  </a:srgbClr>
                </a:solidFill>
                <a:latin typeface="Dual 400" panose="02000603000000020004" pitchFamily="2" charset="0"/>
                <a:cs typeface="Dual 400" panose="02000603000000020004" pitchFamily="2" charset="0"/>
              </a:defRPr>
            </a:lvl1pPr>
            <a:lvl2pPr marL="0" indent="0">
              <a:spcBef>
                <a:spcPts val="267"/>
              </a:spcBef>
              <a:buNone/>
              <a:defRPr sz="2400" b="0" i="0" spc="0">
                <a:solidFill>
                  <a:srgbClr val="FFFFFF">
                    <a:alpha val="75000"/>
                  </a:srgbClr>
                </a:solidFill>
                <a:latin typeface="Dual 400" panose="02000603000000020004" pitchFamily="2" charset="0"/>
                <a:cs typeface="Dual 400" panose="02000603000000020004" pitchFamily="2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gray">
          <a:xfrm>
            <a:off x="934869" y="2436325"/>
            <a:ext cx="7593375" cy="756027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lang="en-US" sz="5333" b="0" i="0" spc="-53" baseline="0" dirty="0">
                <a:solidFill>
                  <a:schemeClr val="bg1"/>
                </a:solidFill>
                <a:latin typeface="Dual 400" panose="02000603000000020004" pitchFamily="2" charset="0"/>
                <a:ea typeface="+mn-ea"/>
                <a:cs typeface="Dual 400" panose="02000603000000020004" pitchFamily="2" charset="0"/>
              </a:defRPr>
            </a:lvl1pPr>
          </a:lstStyle>
          <a:p>
            <a:pPr marL="0" lvl="0" defTabSz="1218996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4" name="Footer Placeholder 5"/>
          <p:cNvSpPr txBox="1">
            <a:spLocks/>
          </p:cNvSpPr>
          <p:nvPr/>
        </p:nvSpPr>
        <p:spPr>
          <a:xfrm>
            <a:off x="6358771" y="6541471"/>
            <a:ext cx="5320861" cy="137980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en-US"/>
            </a:defPPr>
            <a:lvl1pPr marL="0" marR="0" indent="0" algn="r" defTabSz="9142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kern="1200" cap="none" spc="-20" baseline="0">
                <a:solidFill>
                  <a:schemeClr val="bg1">
                    <a:alpha val="75000"/>
                  </a:schemeClr>
                </a:solidFill>
                <a:latin typeface="Dual 400" panose="02000603000000020004" pitchFamily="2" charset="0"/>
                <a:ea typeface="+mn-ea"/>
                <a:cs typeface="+mn-cs"/>
              </a:defRPr>
            </a:lvl1pPr>
            <a:lvl2pPr marL="457133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0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04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38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72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06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40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74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33" smtClean="0">
                <a:solidFill>
                  <a:srgbClr val="FFFFFF">
                    <a:alpha val="75000"/>
                  </a:srgbClr>
                </a:solidFill>
                <a:sym typeface="Arial"/>
                <a:rtl val="0"/>
              </a:rPr>
              <a:t>© 2015 BROCADE COMMUNICATIONS SYSTEMS, INC. INTERNAL USE ONLY</a:t>
            </a:r>
            <a:endParaRPr lang="en-US" sz="933" dirty="0">
              <a:solidFill>
                <a:srgbClr val="FFFFFF">
                  <a:alpha val="75000"/>
                </a:srgbClr>
              </a:solidFill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9690927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Lines2-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4" name="Group 83"/>
          <p:cNvGrpSpPr/>
          <p:nvPr/>
        </p:nvGrpSpPr>
        <p:grpSpPr bwMode="gray">
          <a:xfrm>
            <a:off x="10020630" y="549297"/>
            <a:ext cx="1717225" cy="329976"/>
            <a:chOff x="12700" y="2816225"/>
            <a:chExt cx="10079038" cy="1936750"/>
          </a:xfrm>
          <a:solidFill>
            <a:schemeClr val="bg1"/>
          </a:solidFill>
        </p:grpSpPr>
        <p:sp>
          <p:nvSpPr>
            <p:cNvPr id="85" name="Freeform 1"/>
            <p:cNvSpPr>
              <a:spLocks noChangeArrowheads="1"/>
            </p:cNvSpPr>
            <p:nvPr/>
          </p:nvSpPr>
          <p:spPr bwMode="gray">
            <a:xfrm>
              <a:off x="12700" y="3257550"/>
              <a:ext cx="1096963" cy="1473200"/>
            </a:xfrm>
            <a:custGeom>
              <a:avLst/>
              <a:gdLst>
                <a:gd name="T0" fmla="*/ 1589 w 3049"/>
                <a:gd name="T1" fmla="*/ 0 h 4091"/>
                <a:gd name="T2" fmla="*/ 1996 w 3049"/>
                <a:gd name="T3" fmla="*/ 23 h 4091"/>
                <a:gd name="T4" fmla="*/ 2294 w 3049"/>
                <a:gd name="T5" fmla="*/ 95 h 4091"/>
                <a:gd name="T6" fmla="*/ 2503 w 3049"/>
                <a:gd name="T7" fmla="*/ 212 h 4091"/>
                <a:gd name="T8" fmla="*/ 2693 w 3049"/>
                <a:gd name="T9" fmla="*/ 393 h 4091"/>
                <a:gd name="T10" fmla="*/ 2809 w 3049"/>
                <a:gd name="T11" fmla="*/ 567 h 4091"/>
                <a:gd name="T12" fmla="*/ 2896 w 3049"/>
                <a:gd name="T13" fmla="*/ 821 h 4091"/>
                <a:gd name="T14" fmla="*/ 2917 w 3049"/>
                <a:gd name="T15" fmla="*/ 1061 h 4091"/>
                <a:gd name="T16" fmla="*/ 2910 w 3049"/>
                <a:gd name="T17" fmla="*/ 1228 h 4091"/>
                <a:gd name="T18" fmla="*/ 2860 w 3049"/>
                <a:gd name="T19" fmla="*/ 1424 h 4091"/>
                <a:gd name="T20" fmla="*/ 2736 w 3049"/>
                <a:gd name="T21" fmla="*/ 1641 h 4091"/>
                <a:gd name="T22" fmla="*/ 2518 w 3049"/>
                <a:gd name="T23" fmla="*/ 1838 h 4091"/>
                <a:gd name="T24" fmla="*/ 2178 w 3049"/>
                <a:gd name="T25" fmla="*/ 1976 h 4091"/>
                <a:gd name="T26" fmla="*/ 2395 w 3049"/>
                <a:gd name="T27" fmla="*/ 2026 h 4091"/>
                <a:gd name="T28" fmla="*/ 2649 w 3049"/>
                <a:gd name="T29" fmla="*/ 2157 h 4091"/>
                <a:gd name="T30" fmla="*/ 2816 w 3049"/>
                <a:gd name="T31" fmla="*/ 2303 h 4091"/>
                <a:gd name="T32" fmla="*/ 2976 w 3049"/>
                <a:gd name="T33" fmla="*/ 2564 h 4091"/>
                <a:gd name="T34" fmla="*/ 3041 w 3049"/>
                <a:gd name="T35" fmla="*/ 2826 h 4091"/>
                <a:gd name="T36" fmla="*/ 3048 w 3049"/>
                <a:gd name="T37" fmla="*/ 2970 h 4091"/>
                <a:gd name="T38" fmla="*/ 3005 w 3049"/>
                <a:gd name="T39" fmla="*/ 3313 h 4091"/>
                <a:gd name="T40" fmla="*/ 2860 w 3049"/>
                <a:gd name="T41" fmla="*/ 3624 h 4091"/>
                <a:gd name="T42" fmla="*/ 2722 w 3049"/>
                <a:gd name="T43" fmla="*/ 3791 h 4091"/>
                <a:gd name="T44" fmla="*/ 2366 w 3049"/>
                <a:gd name="T45" fmla="*/ 4003 h 4091"/>
                <a:gd name="T46" fmla="*/ 2017 w 3049"/>
                <a:gd name="T47" fmla="*/ 4083 h 4091"/>
                <a:gd name="T48" fmla="*/ 0 w 3049"/>
                <a:gd name="T49" fmla="*/ 4090 h 4091"/>
                <a:gd name="T50" fmla="*/ 1597 w 3049"/>
                <a:gd name="T51" fmla="*/ 1722 h 4091"/>
                <a:gd name="T52" fmla="*/ 1728 w 3049"/>
                <a:gd name="T53" fmla="*/ 1714 h 4091"/>
                <a:gd name="T54" fmla="*/ 1894 w 3049"/>
                <a:gd name="T55" fmla="*/ 1656 h 4091"/>
                <a:gd name="T56" fmla="*/ 2025 w 3049"/>
                <a:gd name="T57" fmla="*/ 1561 h 4091"/>
                <a:gd name="T58" fmla="*/ 2127 w 3049"/>
                <a:gd name="T59" fmla="*/ 1424 h 4091"/>
                <a:gd name="T60" fmla="*/ 2178 w 3049"/>
                <a:gd name="T61" fmla="*/ 1257 h 4091"/>
                <a:gd name="T62" fmla="*/ 2192 w 3049"/>
                <a:gd name="T63" fmla="*/ 1126 h 4091"/>
                <a:gd name="T64" fmla="*/ 2148 w 3049"/>
                <a:gd name="T65" fmla="*/ 902 h 4091"/>
                <a:gd name="T66" fmla="*/ 2039 w 3049"/>
                <a:gd name="T67" fmla="*/ 741 h 4091"/>
                <a:gd name="T68" fmla="*/ 1894 w 3049"/>
                <a:gd name="T69" fmla="*/ 647 h 4091"/>
                <a:gd name="T70" fmla="*/ 1654 w 3049"/>
                <a:gd name="T71" fmla="*/ 589 h 4091"/>
                <a:gd name="T72" fmla="*/ 697 w 3049"/>
                <a:gd name="T73" fmla="*/ 1722 h 4091"/>
                <a:gd name="T74" fmla="*/ 1654 w 3049"/>
                <a:gd name="T75" fmla="*/ 3480 h 4091"/>
                <a:gd name="T76" fmla="*/ 1851 w 3049"/>
                <a:gd name="T77" fmla="*/ 3457 h 4091"/>
                <a:gd name="T78" fmla="*/ 2025 w 3049"/>
                <a:gd name="T79" fmla="*/ 3392 h 4091"/>
                <a:gd name="T80" fmla="*/ 2163 w 3049"/>
                <a:gd name="T81" fmla="*/ 3283 h 4091"/>
                <a:gd name="T82" fmla="*/ 2250 w 3049"/>
                <a:gd name="T83" fmla="*/ 3138 h 4091"/>
                <a:gd name="T84" fmla="*/ 2300 w 3049"/>
                <a:gd name="T85" fmla="*/ 2956 h 4091"/>
                <a:gd name="T86" fmla="*/ 2300 w 3049"/>
                <a:gd name="T87" fmla="*/ 2826 h 4091"/>
                <a:gd name="T88" fmla="*/ 2258 w 3049"/>
                <a:gd name="T89" fmla="*/ 2659 h 4091"/>
                <a:gd name="T90" fmla="*/ 2170 w 3049"/>
                <a:gd name="T91" fmla="*/ 2513 h 4091"/>
                <a:gd name="T92" fmla="*/ 2032 w 3049"/>
                <a:gd name="T93" fmla="*/ 2405 h 4091"/>
                <a:gd name="T94" fmla="*/ 1865 w 3049"/>
                <a:gd name="T95" fmla="*/ 2331 h 4091"/>
                <a:gd name="T96" fmla="*/ 1654 w 3049"/>
                <a:gd name="T97" fmla="*/ 230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49" h="4091">
                  <a:moveTo>
                    <a:pt x="0" y="0"/>
                  </a:moveTo>
                  <a:lnTo>
                    <a:pt x="1589" y="0"/>
                  </a:lnTo>
                  <a:lnTo>
                    <a:pt x="1589" y="0"/>
                  </a:lnTo>
                  <a:lnTo>
                    <a:pt x="1720" y="0"/>
                  </a:lnTo>
                  <a:lnTo>
                    <a:pt x="1851" y="8"/>
                  </a:lnTo>
                  <a:lnTo>
                    <a:pt x="1996" y="23"/>
                  </a:lnTo>
                  <a:lnTo>
                    <a:pt x="2141" y="44"/>
                  </a:lnTo>
                  <a:lnTo>
                    <a:pt x="2220" y="66"/>
                  </a:lnTo>
                  <a:lnTo>
                    <a:pt x="2294" y="95"/>
                  </a:lnTo>
                  <a:lnTo>
                    <a:pt x="2366" y="125"/>
                  </a:lnTo>
                  <a:lnTo>
                    <a:pt x="2431" y="168"/>
                  </a:lnTo>
                  <a:lnTo>
                    <a:pt x="2503" y="212"/>
                  </a:lnTo>
                  <a:lnTo>
                    <a:pt x="2569" y="262"/>
                  </a:lnTo>
                  <a:lnTo>
                    <a:pt x="2634" y="320"/>
                  </a:lnTo>
                  <a:lnTo>
                    <a:pt x="2693" y="393"/>
                  </a:lnTo>
                  <a:lnTo>
                    <a:pt x="2693" y="393"/>
                  </a:lnTo>
                  <a:lnTo>
                    <a:pt x="2758" y="480"/>
                  </a:lnTo>
                  <a:lnTo>
                    <a:pt x="2809" y="567"/>
                  </a:lnTo>
                  <a:lnTo>
                    <a:pt x="2845" y="654"/>
                  </a:lnTo>
                  <a:lnTo>
                    <a:pt x="2874" y="741"/>
                  </a:lnTo>
                  <a:lnTo>
                    <a:pt x="2896" y="821"/>
                  </a:lnTo>
                  <a:lnTo>
                    <a:pt x="2910" y="908"/>
                  </a:lnTo>
                  <a:lnTo>
                    <a:pt x="2917" y="989"/>
                  </a:lnTo>
                  <a:lnTo>
                    <a:pt x="2917" y="1061"/>
                  </a:lnTo>
                  <a:lnTo>
                    <a:pt x="2917" y="1061"/>
                  </a:lnTo>
                  <a:lnTo>
                    <a:pt x="2917" y="1126"/>
                  </a:lnTo>
                  <a:lnTo>
                    <a:pt x="2910" y="1228"/>
                  </a:lnTo>
                  <a:lnTo>
                    <a:pt x="2896" y="1293"/>
                  </a:lnTo>
                  <a:lnTo>
                    <a:pt x="2881" y="1359"/>
                  </a:lnTo>
                  <a:lnTo>
                    <a:pt x="2860" y="1424"/>
                  </a:lnTo>
                  <a:lnTo>
                    <a:pt x="2824" y="1496"/>
                  </a:lnTo>
                  <a:lnTo>
                    <a:pt x="2787" y="1569"/>
                  </a:lnTo>
                  <a:lnTo>
                    <a:pt x="2736" y="1641"/>
                  </a:lnTo>
                  <a:lnTo>
                    <a:pt x="2678" y="1707"/>
                  </a:lnTo>
                  <a:lnTo>
                    <a:pt x="2606" y="1772"/>
                  </a:lnTo>
                  <a:lnTo>
                    <a:pt x="2518" y="1838"/>
                  </a:lnTo>
                  <a:lnTo>
                    <a:pt x="2424" y="1889"/>
                  </a:lnTo>
                  <a:lnTo>
                    <a:pt x="2308" y="1939"/>
                  </a:lnTo>
                  <a:lnTo>
                    <a:pt x="2178" y="1976"/>
                  </a:lnTo>
                  <a:lnTo>
                    <a:pt x="2178" y="1976"/>
                  </a:lnTo>
                  <a:lnTo>
                    <a:pt x="2315" y="2005"/>
                  </a:lnTo>
                  <a:lnTo>
                    <a:pt x="2395" y="2026"/>
                  </a:lnTo>
                  <a:lnTo>
                    <a:pt x="2482" y="2063"/>
                  </a:lnTo>
                  <a:lnTo>
                    <a:pt x="2562" y="2099"/>
                  </a:lnTo>
                  <a:lnTo>
                    <a:pt x="2649" y="2157"/>
                  </a:lnTo>
                  <a:lnTo>
                    <a:pt x="2736" y="2223"/>
                  </a:lnTo>
                  <a:lnTo>
                    <a:pt x="2816" y="2303"/>
                  </a:lnTo>
                  <a:lnTo>
                    <a:pt x="2816" y="2303"/>
                  </a:lnTo>
                  <a:lnTo>
                    <a:pt x="2881" y="2390"/>
                  </a:lnTo>
                  <a:lnTo>
                    <a:pt x="2932" y="2477"/>
                  </a:lnTo>
                  <a:lnTo>
                    <a:pt x="2976" y="2564"/>
                  </a:lnTo>
                  <a:lnTo>
                    <a:pt x="3005" y="2659"/>
                  </a:lnTo>
                  <a:lnTo>
                    <a:pt x="3027" y="2739"/>
                  </a:lnTo>
                  <a:lnTo>
                    <a:pt x="3041" y="2826"/>
                  </a:lnTo>
                  <a:lnTo>
                    <a:pt x="3048" y="2898"/>
                  </a:lnTo>
                  <a:lnTo>
                    <a:pt x="3048" y="2970"/>
                  </a:lnTo>
                  <a:lnTo>
                    <a:pt x="3048" y="2970"/>
                  </a:lnTo>
                  <a:lnTo>
                    <a:pt x="3041" y="3087"/>
                  </a:lnTo>
                  <a:lnTo>
                    <a:pt x="3027" y="3196"/>
                  </a:lnTo>
                  <a:lnTo>
                    <a:pt x="3005" y="3313"/>
                  </a:lnTo>
                  <a:lnTo>
                    <a:pt x="2961" y="3421"/>
                  </a:lnTo>
                  <a:lnTo>
                    <a:pt x="2917" y="3531"/>
                  </a:lnTo>
                  <a:lnTo>
                    <a:pt x="2860" y="3624"/>
                  </a:lnTo>
                  <a:lnTo>
                    <a:pt x="2794" y="3712"/>
                  </a:lnTo>
                  <a:lnTo>
                    <a:pt x="2722" y="3791"/>
                  </a:lnTo>
                  <a:lnTo>
                    <a:pt x="2722" y="3791"/>
                  </a:lnTo>
                  <a:lnTo>
                    <a:pt x="2598" y="3879"/>
                  </a:lnTo>
                  <a:lnTo>
                    <a:pt x="2482" y="3944"/>
                  </a:lnTo>
                  <a:lnTo>
                    <a:pt x="2366" y="4003"/>
                  </a:lnTo>
                  <a:lnTo>
                    <a:pt x="2250" y="4039"/>
                  </a:lnTo>
                  <a:lnTo>
                    <a:pt x="2134" y="4068"/>
                  </a:lnTo>
                  <a:lnTo>
                    <a:pt x="2017" y="4083"/>
                  </a:lnTo>
                  <a:lnTo>
                    <a:pt x="1901" y="4090"/>
                  </a:lnTo>
                  <a:lnTo>
                    <a:pt x="1785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697" y="1722"/>
                  </a:moveTo>
                  <a:lnTo>
                    <a:pt x="1597" y="1722"/>
                  </a:lnTo>
                  <a:lnTo>
                    <a:pt x="1597" y="1722"/>
                  </a:lnTo>
                  <a:lnTo>
                    <a:pt x="1662" y="1722"/>
                  </a:lnTo>
                  <a:lnTo>
                    <a:pt x="1728" y="1714"/>
                  </a:lnTo>
                  <a:lnTo>
                    <a:pt x="1785" y="1700"/>
                  </a:lnTo>
                  <a:lnTo>
                    <a:pt x="1836" y="1678"/>
                  </a:lnTo>
                  <a:lnTo>
                    <a:pt x="1894" y="1656"/>
                  </a:lnTo>
                  <a:lnTo>
                    <a:pt x="1937" y="1627"/>
                  </a:lnTo>
                  <a:lnTo>
                    <a:pt x="1988" y="1598"/>
                  </a:lnTo>
                  <a:lnTo>
                    <a:pt x="2025" y="1561"/>
                  </a:lnTo>
                  <a:lnTo>
                    <a:pt x="2061" y="1518"/>
                  </a:lnTo>
                  <a:lnTo>
                    <a:pt x="2097" y="1474"/>
                  </a:lnTo>
                  <a:lnTo>
                    <a:pt x="2127" y="1424"/>
                  </a:lnTo>
                  <a:lnTo>
                    <a:pt x="2148" y="1374"/>
                  </a:lnTo>
                  <a:lnTo>
                    <a:pt x="2170" y="1316"/>
                  </a:lnTo>
                  <a:lnTo>
                    <a:pt x="2178" y="1257"/>
                  </a:lnTo>
                  <a:lnTo>
                    <a:pt x="2192" y="1192"/>
                  </a:lnTo>
                  <a:lnTo>
                    <a:pt x="2192" y="1126"/>
                  </a:lnTo>
                  <a:lnTo>
                    <a:pt x="2192" y="1126"/>
                  </a:lnTo>
                  <a:lnTo>
                    <a:pt x="2184" y="1039"/>
                  </a:lnTo>
                  <a:lnTo>
                    <a:pt x="2170" y="967"/>
                  </a:lnTo>
                  <a:lnTo>
                    <a:pt x="2148" y="902"/>
                  </a:lnTo>
                  <a:lnTo>
                    <a:pt x="2119" y="843"/>
                  </a:lnTo>
                  <a:lnTo>
                    <a:pt x="2083" y="792"/>
                  </a:lnTo>
                  <a:lnTo>
                    <a:pt x="2039" y="741"/>
                  </a:lnTo>
                  <a:lnTo>
                    <a:pt x="1996" y="705"/>
                  </a:lnTo>
                  <a:lnTo>
                    <a:pt x="1945" y="676"/>
                  </a:lnTo>
                  <a:lnTo>
                    <a:pt x="1894" y="647"/>
                  </a:lnTo>
                  <a:lnTo>
                    <a:pt x="1844" y="625"/>
                  </a:lnTo>
                  <a:lnTo>
                    <a:pt x="1742" y="597"/>
                  </a:lnTo>
                  <a:lnTo>
                    <a:pt x="1654" y="589"/>
                  </a:lnTo>
                  <a:lnTo>
                    <a:pt x="1575" y="582"/>
                  </a:lnTo>
                  <a:lnTo>
                    <a:pt x="697" y="582"/>
                  </a:lnTo>
                  <a:lnTo>
                    <a:pt x="697" y="1722"/>
                  </a:lnTo>
                  <a:close/>
                  <a:moveTo>
                    <a:pt x="697" y="3480"/>
                  </a:moveTo>
                  <a:lnTo>
                    <a:pt x="1654" y="3480"/>
                  </a:lnTo>
                  <a:lnTo>
                    <a:pt x="1654" y="3480"/>
                  </a:lnTo>
                  <a:lnTo>
                    <a:pt x="1720" y="3472"/>
                  </a:lnTo>
                  <a:lnTo>
                    <a:pt x="1785" y="3465"/>
                  </a:lnTo>
                  <a:lnTo>
                    <a:pt x="1851" y="3457"/>
                  </a:lnTo>
                  <a:lnTo>
                    <a:pt x="1916" y="3436"/>
                  </a:lnTo>
                  <a:lnTo>
                    <a:pt x="1974" y="3414"/>
                  </a:lnTo>
                  <a:lnTo>
                    <a:pt x="2025" y="3392"/>
                  </a:lnTo>
                  <a:lnTo>
                    <a:pt x="2076" y="3363"/>
                  </a:lnTo>
                  <a:lnTo>
                    <a:pt x="2119" y="3327"/>
                  </a:lnTo>
                  <a:lnTo>
                    <a:pt x="2163" y="3283"/>
                  </a:lnTo>
                  <a:lnTo>
                    <a:pt x="2199" y="3239"/>
                  </a:lnTo>
                  <a:lnTo>
                    <a:pt x="2228" y="3196"/>
                  </a:lnTo>
                  <a:lnTo>
                    <a:pt x="2250" y="3138"/>
                  </a:lnTo>
                  <a:lnTo>
                    <a:pt x="2271" y="3080"/>
                  </a:lnTo>
                  <a:lnTo>
                    <a:pt x="2286" y="3021"/>
                  </a:lnTo>
                  <a:lnTo>
                    <a:pt x="2300" y="2956"/>
                  </a:lnTo>
                  <a:lnTo>
                    <a:pt x="2300" y="2891"/>
                  </a:lnTo>
                  <a:lnTo>
                    <a:pt x="2300" y="2891"/>
                  </a:lnTo>
                  <a:lnTo>
                    <a:pt x="2300" y="2826"/>
                  </a:lnTo>
                  <a:lnTo>
                    <a:pt x="2294" y="2767"/>
                  </a:lnTo>
                  <a:lnTo>
                    <a:pt x="2279" y="2710"/>
                  </a:lnTo>
                  <a:lnTo>
                    <a:pt x="2258" y="2659"/>
                  </a:lnTo>
                  <a:lnTo>
                    <a:pt x="2235" y="2608"/>
                  </a:lnTo>
                  <a:lnTo>
                    <a:pt x="2199" y="2557"/>
                  </a:lnTo>
                  <a:lnTo>
                    <a:pt x="2170" y="2513"/>
                  </a:lnTo>
                  <a:lnTo>
                    <a:pt x="2127" y="2470"/>
                  </a:lnTo>
                  <a:lnTo>
                    <a:pt x="2083" y="2433"/>
                  </a:lnTo>
                  <a:lnTo>
                    <a:pt x="2032" y="2405"/>
                  </a:lnTo>
                  <a:lnTo>
                    <a:pt x="1981" y="2375"/>
                  </a:lnTo>
                  <a:lnTo>
                    <a:pt x="1923" y="2346"/>
                  </a:lnTo>
                  <a:lnTo>
                    <a:pt x="1865" y="2331"/>
                  </a:lnTo>
                  <a:lnTo>
                    <a:pt x="1793" y="2317"/>
                  </a:lnTo>
                  <a:lnTo>
                    <a:pt x="1728" y="2310"/>
                  </a:lnTo>
                  <a:lnTo>
                    <a:pt x="1654" y="2303"/>
                  </a:lnTo>
                  <a:lnTo>
                    <a:pt x="697" y="2303"/>
                  </a:lnTo>
                  <a:lnTo>
                    <a:pt x="697" y="348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6" name="Freeform 2"/>
            <p:cNvSpPr>
              <a:spLocks noChangeArrowheads="1"/>
            </p:cNvSpPr>
            <p:nvPr/>
          </p:nvSpPr>
          <p:spPr bwMode="gray">
            <a:xfrm>
              <a:off x="1227138" y="3257550"/>
              <a:ext cx="1154112" cy="1473200"/>
            </a:xfrm>
            <a:custGeom>
              <a:avLst/>
              <a:gdLst>
                <a:gd name="T0" fmla="*/ 1771 w 3208"/>
                <a:gd name="T1" fmla="*/ 2411 h 4091"/>
                <a:gd name="T2" fmla="*/ 733 w 3208"/>
                <a:gd name="T3" fmla="*/ 4090 h 4091"/>
                <a:gd name="T4" fmla="*/ 0 w 3208"/>
                <a:gd name="T5" fmla="*/ 0 h 4091"/>
                <a:gd name="T6" fmla="*/ 1771 w 3208"/>
                <a:gd name="T7" fmla="*/ 0 h 4091"/>
                <a:gd name="T8" fmla="*/ 2119 w 3208"/>
                <a:gd name="T9" fmla="*/ 15 h 4091"/>
                <a:gd name="T10" fmla="*/ 2402 w 3208"/>
                <a:gd name="T11" fmla="*/ 74 h 4091"/>
                <a:gd name="T12" fmla="*/ 2634 w 3208"/>
                <a:gd name="T13" fmla="*/ 175 h 4091"/>
                <a:gd name="T14" fmla="*/ 2837 w 3208"/>
                <a:gd name="T15" fmla="*/ 320 h 4091"/>
                <a:gd name="T16" fmla="*/ 2910 w 3208"/>
                <a:gd name="T17" fmla="*/ 393 h 4091"/>
                <a:gd name="T18" fmla="*/ 3048 w 3208"/>
                <a:gd name="T19" fmla="*/ 567 h 4091"/>
                <a:gd name="T20" fmla="*/ 3142 w 3208"/>
                <a:gd name="T21" fmla="*/ 785 h 4091"/>
                <a:gd name="T22" fmla="*/ 3200 w 3208"/>
                <a:gd name="T23" fmla="*/ 1054 h 4091"/>
                <a:gd name="T24" fmla="*/ 3207 w 3208"/>
                <a:gd name="T25" fmla="*/ 1200 h 4091"/>
                <a:gd name="T26" fmla="*/ 3186 w 3208"/>
                <a:gd name="T27" fmla="*/ 1461 h 4091"/>
                <a:gd name="T28" fmla="*/ 3120 w 3208"/>
                <a:gd name="T29" fmla="*/ 1678 h 4091"/>
                <a:gd name="T30" fmla="*/ 3026 w 3208"/>
                <a:gd name="T31" fmla="*/ 1859 h 4091"/>
                <a:gd name="T32" fmla="*/ 2917 w 3208"/>
                <a:gd name="T33" fmla="*/ 1997 h 4091"/>
                <a:gd name="T34" fmla="*/ 2794 w 3208"/>
                <a:gd name="T35" fmla="*/ 2107 h 4091"/>
                <a:gd name="T36" fmla="*/ 2670 w 3208"/>
                <a:gd name="T37" fmla="*/ 2187 h 4091"/>
                <a:gd name="T38" fmla="*/ 2467 w 3208"/>
                <a:gd name="T39" fmla="*/ 2288 h 4091"/>
                <a:gd name="T40" fmla="*/ 2409 w 3208"/>
                <a:gd name="T41" fmla="*/ 4090 h 4091"/>
                <a:gd name="T42" fmla="*/ 1654 w 3208"/>
                <a:gd name="T43" fmla="*/ 1823 h 4091"/>
                <a:gd name="T44" fmla="*/ 1792 w 3208"/>
                <a:gd name="T45" fmla="*/ 1816 h 4091"/>
                <a:gd name="T46" fmla="*/ 1996 w 3208"/>
                <a:gd name="T47" fmla="*/ 1779 h 4091"/>
                <a:gd name="T48" fmla="*/ 2126 w 3208"/>
                <a:gd name="T49" fmla="*/ 1728 h 4091"/>
                <a:gd name="T50" fmla="*/ 2235 w 3208"/>
                <a:gd name="T51" fmla="*/ 1656 h 4091"/>
                <a:gd name="T52" fmla="*/ 2330 w 3208"/>
                <a:gd name="T53" fmla="*/ 1561 h 4091"/>
                <a:gd name="T54" fmla="*/ 2395 w 3208"/>
                <a:gd name="T55" fmla="*/ 1439 h 4091"/>
                <a:gd name="T56" fmla="*/ 2438 w 3208"/>
                <a:gd name="T57" fmla="*/ 1279 h 4091"/>
                <a:gd name="T58" fmla="*/ 2438 w 3208"/>
                <a:gd name="T59" fmla="*/ 1192 h 4091"/>
                <a:gd name="T60" fmla="*/ 2431 w 3208"/>
                <a:gd name="T61" fmla="*/ 1076 h 4091"/>
                <a:gd name="T62" fmla="*/ 2402 w 3208"/>
                <a:gd name="T63" fmla="*/ 967 h 4091"/>
                <a:gd name="T64" fmla="*/ 2351 w 3208"/>
                <a:gd name="T65" fmla="*/ 865 h 4091"/>
                <a:gd name="T66" fmla="*/ 2271 w 3208"/>
                <a:gd name="T67" fmla="*/ 771 h 4091"/>
                <a:gd name="T68" fmla="*/ 2177 w 3208"/>
                <a:gd name="T69" fmla="*/ 698 h 4091"/>
                <a:gd name="T70" fmla="*/ 2047 w 3208"/>
                <a:gd name="T71" fmla="*/ 640 h 4091"/>
                <a:gd name="T72" fmla="*/ 1894 w 3208"/>
                <a:gd name="T73" fmla="*/ 603 h 4091"/>
                <a:gd name="T74" fmla="*/ 1720 w 3208"/>
                <a:gd name="T75" fmla="*/ 589 h 4091"/>
                <a:gd name="T76" fmla="*/ 733 w 3208"/>
                <a:gd name="T77" fmla="*/ 182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08" h="4091">
                  <a:moveTo>
                    <a:pt x="2409" y="4090"/>
                  </a:moveTo>
                  <a:lnTo>
                    <a:pt x="1771" y="2411"/>
                  </a:lnTo>
                  <a:lnTo>
                    <a:pt x="733" y="2411"/>
                  </a:lnTo>
                  <a:lnTo>
                    <a:pt x="733" y="4090"/>
                  </a:lnTo>
                  <a:lnTo>
                    <a:pt x="0" y="4090"/>
                  </a:lnTo>
                  <a:lnTo>
                    <a:pt x="0" y="0"/>
                  </a:lnTo>
                  <a:lnTo>
                    <a:pt x="1771" y="0"/>
                  </a:lnTo>
                  <a:lnTo>
                    <a:pt x="1771" y="0"/>
                  </a:lnTo>
                  <a:lnTo>
                    <a:pt x="1952" y="0"/>
                  </a:lnTo>
                  <a:lnTo>
                    <a:pt x="2119" y="15"/>
                  </a:lnTo>
                  <a:lnTo>
                    <a:pt x="2264" y="44"/>
                  </a:lnTo>
                  <a:lnTo>
                    <a:pt x="2402" y="74"/>
                  </a:lnTo>
                  <a:lnTo>
                    <a:pt x="2525" y="117"/>
                  </a:lnTo>
                  <a:lnTo>
                    <a:pt x="2634" y="175"/>
                  </a:lnTo>
                  <a:lnTo>
                    <a:pt x="2743" y="240"/>
                  </a:lnTo>
                  <a:lnTo>
                    <a:pt x="2837" y="320"/>
                  </a:lnTo>
                  <a:lnTo>
                    <a:pt x="2837" y="320"/>
                  </a:lnTo>
                  <a:lnTo>
                    <a:pt x="2910" y="393"/>
                  </a:lnTo>
                  <a:lnTo>
                    <a:pt x="2983" y="480"/>
                  </a:lnTo>
                  <a:lnTo>
                    <a:pt x="3048" y="567"/>
                  </a:lnTo>
                  <a:lnTo>
                    <a:pt x="3099" y="676"/>
                  </a:lnTo>
                  <a:lnTo>
                    <a:pt x="3142" y="785"/>
                  </a:lnTo>
                  <a:lnTo>
                    <a:pt x="3179" y="916"/>
                  </a:lnTo>
                  <a:lnTo>
                    <a:pt x="3200" y="1054"/>
                  </a:lnTo>
                  <a:lnTo>
                    <a:pt x="3207" y="1200"/>
                  </a:lnTo>
                  <a:lnTo>
                    <a:pt x="3207" y="1200"/>
                  </a:lnTo>
                  <a:lnTo>
                    <a:pt x="3200" y="1337"/>
                  </a:lnTo>
                  <a:lnTo>
                    <a:pt x="3186" y="1461"/>
                  </a:lnTo>
                  <a:lnTo>
                    <a:pt x="3157" y="1576"/>
                  </a:lnTo>
                  <a:lnTo>
                    <a:pt x="3120" y="1678"/>
                  </a:lnTo>
                  <a:lnTo>
                    <a:pt x="3077" y="1772"/>
                  </a:lnTo>
                  <a:lnTo>
                    <a:pt x="3026" y="1859"/>
                  </a:lnTo>
                  <a:lnTo>
                    <a:pt x="2975" y="1932"/>
                  </a:lnTo>
                  <a:lnTo>
                    <a:pt x="2917" y="1997"/>
                  </a:lnTo>
                  <a:lnTo>
                    <a:pt x="2859" y="2056"/>
                  </a:lnTo>
                  <a:lnTo>
                    <a:pt x="2794" y="2107"/>
                  </a:lnTo>
                  <a:lnTo>
                    <a:pt x="2736" y="2150"/>
                  </a:lnTo>
                  <a:lnTo>
                    <a:pt x="2670" y="2187"/>
                  </a:lnTo>
                  <a:lnTo>
                    <a:pt x="2562" y="2244"/>
                  </a:lnTo>
                  <a:lnTo>
                    <a:pt x="2467" y="2288"/>
                  </a:lnTo>
                  <a:lnTo>
                    <a:pt x="3186" y="4090"/>
                  </a:lnTo>
                  <a:lnTo>
                    <a:pt x="2409" y="4090"/>
                  </a:lnTo>
                  <a:close/>
                  <a:moveTo>
                    <a:pt x="733" y="1823"/>
                  </a:moveTo>
                  <a:lnTo>
                    <a:pt x="1654" y="1823"/>
                  </a:lnTo>
                  <a:lnTo>
                    <a:pt x="1654" y="1823"/>
                  </a:lnTo>
                  <a:lnTo>
                    <a:pt x="1792" y="1816"/>
                  </a:lnTo>
                  <a:lnTo>
                    <a:pt x="1931" y="1794"/>
                  </a:lnTo>
                  <a:lnTo>
                    <a:pt x="1996" y="1779"/>
                  </a:lnTo>
                  <a:lnTo>
                    <a:pt x="2061" y="1758"/>
                  </a:lnTo>
                  <a:lnTo>
                    <a:pt x="2126" y="1728"/>
                  </a:lnTo>
                  <a:lnTo>
                    <a:pt x="2184" y="1692"/>
                  </a:lnTo>
                  <a:lnTo>
                    <a:pt x="2235" y="1656"/>
                  </a:lnTo>
                  <a:lnTo>
                    <a:pt x="2286" y="1612"/>
                  </a:lnTo>
                  <a:lnTo>
                    <a:pt x="2330" y="1561"/>
                  </a:lnTo>
                  <a:lnTo>
                    <a:pt x="2366" y="1504"/>
                  </a:lnTo>
                  <a:lnTo>
                    <a:pt x="2395" y="1439"/>
                  </a:lnTo>
                  <a:lnTo>
                    <a:pt x="2424" y="1359"/>
                  </a:lnTo>
                  <a:lnTo>
                    <a:pt x="2438" y="1279"/>
                  </a:lnTo>
                  <a:lnTo>
                    <a:pt x="2438" y="1192"/>
                  </a:lnTo>
                  <a:lnTo>
                    <a:pt x="2438" y="1192"/>
                  </a:lnTo>
                  <a:lnTo>
                    <a:pt x="2438" y="1134"/>
                  </a:lnTo>
                  <a:lnTo>
                    <a:pt x="2431" y="1076"/>
                  </a:lnTo>
                  <a:lnTo>
                    <a:pt x="2417" y="1018"/>
                  </a:lnTo>
                  <a:lnTo>
                    <a:pt x="2402" y="967"/>
                  </a:lnTo>
                  <a:lnTo>
                    <a:pt x="2381" y="916"/>
                  </a:lnTo>
                  <a:lnTo>
                    <a:pt x="2351" y="865"/>
                  </a:lnTo>
                  <a:lnTo>
                    <a:pt x="2315" y="815"/>
                  </a:lnTo>
                  <a:lnTo>
                    <a:pt x="2271" y="771"/>
                  </a:lnTo>
                  <a:lnTo>
                    <a:pt x="2228" y="734"/>
                  </a:lnTo>
                  <a:lnTo>
                    <a:pt x="2177" y="698"/>
                  </a:lnTo>
                  <a:lnTo>
                    <a:pt x="2112" y="669"/>
                  </a:lnTo>
                  <a:lnTo>
                    <a:pt x="2047" y="640"/>
                  </a:lnTo>
                  <a:lnTo>
                    <a:pt x="1974" y="618"/>
                  </a:lnTo>
                  <a:lnTo>
                    <a:pt x="1894" y="603"/>
                  </a:lnTo>
                  <a:lnTo>
                    <a:pt x="1807" y="589"/>
                  </a:lnTo>
                  <a:lnTo>
                    <a:pt x="1720" y="589"/>
                  </a:lnTo>
                  <a:lnTo>
                    <a:pt x="733" y="589"/>
                  </a:lnTo>
                  <a:lnTo>
                    <a:pt x="733" y="182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7" name="Freeform 3"/>
            <p:cNvSpPr>
              <a:spLocks noChangeArrowheads="1"/>
            </p:cNvSpPr>
            <p:nvPr/>
          </p:nvSpPr>
          <p:spPr bwMode="gray">
            <a:xfrm>
              <a:off x="2436813" y="3233738"/>
              <a:ext cx="1250950" cy="1519237"/>
            </a:xfrm>
            <a:custGeom>
              <a:avLst/>
              <a:gdLst>
                <a:gd name="T0" fmla="*/ 1488 w 3477"/>
                <a:gd name="T1" fmla="*/ 4205 h 4221"/>
                <a:gd name="T2" fmla="*/ 1082 w 3477"/>
                <a:gd name="T3" fmla="*/ 4097 h 4221"/>
                <a:gd name="T4" fmla="*/ 755 w 3477"/>
                <a:gd name="T5" fmla="*/ 3907 h 4221"/>
                <a:gd name="T6" fmla="*/ 487 w 3477"/>
                <a:gd name="T7" fmla="*/ 3653 h 4221"/>
                <a:gd name="T8" fmla="*/ 284 w 3477"/>
                <a:gd name="T9" fmla="*/ 3341 h 4221"/>
                <a:gd name="T10" fmla="*/ 51 w 3477"/>
                <a:gd name="T11" fmla="*/ 2637 h 4221"/>
                <a:gd name="T12" fmla="*/ 0 w 3477"/>
                <a:gd name="T13" fmla="*/ 2091 h 4221"/>
                <a:gd name="T14" fmla="*/ 117 w 3477"/>
                <a:gd name="T15" fmla="*/ 1301 h 4221"/>
                <a:gd name="T16" fmla="*/ 400 w 3477"/>
                <a:gd name="T17" fmla="*/ 705 h 4221"/>
                <a:gd name="T18" fmla="*/ 632 w 3477"/>
                <a:gd name="T19" fmla="*/ 436 h 4221"/>
                <a:gd name="T20" fmla="*/ 922 w 3477"/>
                <a:gd name="T21" fmla="*/ 218 h 4221"/>
                <a:gd name="T22" fmla="*/ 1263 w 3477"/>
                <a:gd name="T23" fmla="*/ 73 h 4221"/>
                <a:gd name="T24" fmla="*/ 1648 w 3477"/>
                <a:gd name="T25" fmla="*/ 8 h 4221"/>
                <a:gd name="T26" fmla="*/ 1959 w 3477"/>
                <a:gd name="T27" fmla="*/ 15 h 4221"/>
                <a:gd name="T28" fmla="*/ 2337 w 3477"/>
                <a:gd name="T29" fmla="*/ 102 h 4221"/>
                <a:gd name="T30" fmla="*/ 2664 w 3477"/>
                <a:gd name="T31" fmla="*/ 269 h 4221"/>
                <a:gd name="T32" fmla="*/ 2932 w 3477"/>
                <a:gd name="T33" fmla="*/ 501 h 4221"/>
                <a:gd name="T34" fmla="*/ 3142 w 3477"/>
                <a:gd name="T35" fmla="*/ 792 h 4221"/>
                <a:gd name="T36" fmla="*/ 3411 w 3477"/>
                <a:gd name="T37" fmla="*/ 1504 h 4221"/>
                <a:gd name="T38" fmla="*/ 3476 w 3477"/>
                <a:gd name="T39" fmla="*/ 2106 h 4221"/>
                <a:gd name="T40" fmla="*/ 3353 w 3477"/>
                <a:gd name="T41" fmla="*/ 2963 h 4221"/>
                <a:gd name="T42" fmla="*/ 3157 w 3477"/>
                <a:gd name="T43" fmla="*/ 3406 h 4221"/>
                <a:gd name="T44" fmla="*/ 2939 w 3477"/>
                <a:gd name="T45" fmla="*/ 3697 h 4221"/>
                <a:gd name="T46" fmla="*/ 2678 w 3477"/>
                <a:gd name="T47" fmla="*/ 3930 h 4221"/>
                <a:gd name="T48" fmla="*/ 2366 w 3477"/>
                <a:gd name="T49" fmla="*/ 4097 h 4221"/>
                <a:gd name="T50" fmla="*/ 2010 w 3477"/>
                <a:gd name="T51" fmla="*/ 4191 h 4221"/>
                <a:gd name="T52" fmla="*/ 2475 w 3477"/>
                <a:gd name="T53" fmla="*/ 1047 h 4221"/>
                <a:gd name="T54" fmla="*/ 2344 w 3477"/>
                <a:gd name="T55" fmla="*/ 850 h 4221"/>
                <a:gd name="T56" fmla="*/ 2141 w 3477"/>
                <a:gd name="T57" fmla="*/ 690 h 4221"/>
                <a:gd name="T58" fmla="*/ 1807 w 3477"/>
                <a:gd name="T59" fmla="*/ 596 h 4221"/>
                <a:gd name="T60" fmla="*/ 1604 w 3477"/>
                <a:gd name="T61" fmla="*/ 603 h 4221"/>
                <a:gd name="T62" fmla="*/ 1365 w 3477"/>
                <a:gd name="T63" fmla="*/ 676 h 4221"/>
                <a:gd name="T64" fmla="*/ 1103 w 3477"/>
                <a:gd name="T65" fmla="*/ 886 h 4221"/>
                <a:gd name="T66" fmla="*/ 893 w 3477"/>
                <a:gd name="T67" fmla="*/ 1315 h 4221"/>
                <a:gd name="T68" fmla="*/ 806 w 3477"/>
                <a:gd name="T69" fmla="*/ 1844 h 4221"/>
                <a:gd name="T70" fmla="*/ 799 w 3477"/>
                <a:gd name="T71" fmla="*/ 2324 h 4221"/>
                <a:gd name="T72" fmla="*/ 864 w 3477"/>
                <a:gd name="T73" fmla="*/ 2804 h 4221"/>
                <a:gd name="T74" fmla="*/ 1059 w 3477"/>
                <a:gd name="T75" fmla="*/ 3276 h 4221"/>
                <a:gd name="T76" fmla="*/ 1270 w 3477"/>
                <a:gd name="T77" fmla="*/ 3494 h 4221"/>
                <a:gd name="T78" fmla="*/ 1509 w 3477"/>
                <a:gd name="T79" fmla="*/ 3596 h 4221"/>
                <a:gd name="T80" fmla="*/ 1727 w 3477"/>
                <a:gd name="T81" fmla="*/ 3624 h 4221"/>
                <a:gd name="T82" fmla="*/ 1982 w 3477"/>
                <a:gd name="T83" fmla="*/ 3581 h 4221"/>
                <a:gd name="T84" fmla="*/ 2293 w 3477"/>
                <a:gd name="T85" fmla="*/ 3406 h 4221"/>
                <a:gd name="T86" fmla="*/ 2497 w 3477"/>
                <a:gd name="T87" fmla="*/ 3152 h 4221"/>
                <a:gd name="T88" fmla="*/ 2620 w 3477"/>
                <a:gd name="T89" fmla="*/ 2767 h 4221"/>
                <a:gd name="T90" fmla="*/ 2678 w 3477"/>
                <a:gd name="T91" fmla="*/ 2099 h 4221"/>
                <a:gd name="T92" fmla="*/ 2649 w 3477"/>
                <a:gd name="T93" fmla="*/ 1656 h 4221"/>
                <a:gd name="T94" fmla="*/ 2511 w 3477"/>
                <a:gd name="T95" fmla="*/ 1119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77" h="4221">
                  <a:moveTo>
                    <a:pt x="1720" y="4220"/>
                  </a:moveTo>
                  <a:lnTo>
                    <a:pt x="1720" y="4220"/>
                  </a:lnTo>
                  <a:lnTo>
                    <a:pt x="1604" y="4213"/>
                  </a:lnTo>
                  <a:lnTo>
                    <a:pt x="1488" y="4205"/>
                  </a:lnTo>
                  <a:lnTo>
                    <a:pt x="1379" y="4184"/>
                  </a:lnTo>
                  <a:lnTo>
                    <a:pt x="1277" y="4162"/>
                  </a:lnTo>
                  <a:lnTo>
                    <a:pt x="1176" y="4133"/>
                  </a:lnTo>
                  <a:lnTo>
                    <a:pt x="1082" y="4097"/>
                  </a:lnTo>
                  <a:lnTo>
                    <a:pt x="994" y="4060"/>
                  </a:lnTo>
                  <a:lnTo>
                    <a:pt x="907" y="4017"/>
                  </a:lnTo>
                  <a:lnTo>
                    <a:pt x="827" y="3966"/>
                  </a:lnTo>
                  <a:lnTo>
                    <a:pt x="755" y="3907"/>
                  </a:lnTo>
                  <a:lnTo>
                    <a:pt x="683" y="3850"/>
                  </a:lnTo>
                  <a:lnTo>
                    <a:pt x="610" y="3791"/>
                  </a:lnTo>
                  <a:lnTo>
                    <a:pt x="544" y="3719"/>
                  </a:lnTo>
                  <a:lnTo>
                    <a:pt x="487" y="3653"/>
                  </a:lnTo>
                  <a:lnTo>
                    <a:pt x="428" y="3581"/>
                  </a:lnTo>
                  <a:lnTo>
                    <a:pt x="377" y="3501"/>
                  </a:lnTo>
                  <a:lnTo>
                    <a:pt x="326" y="3421"/>
                  </a:lnTo>
                  <a:lnTo>
                    <a:pt x="284" y="3341"/>
                  </a:lnTo>
                  <a:lnTo>
                    <a:pt x="204" y="3174"/>
                  </a:lnTo>
                  <a:lnTo>
                    <a:pt x="138" y="2999"/>
                  </a:lnTo>
                  <a:lnTo>
                    <a:pt x="87" y="2818"/>
                  </a:lnTo>
                  <a:lnTo>
                    <a:pt x="51" y="2637"/>
                  </a:lnTo>
                  <a:lnTo>
                    <a:pt x="22" y="2447"/>
                  </a:lnTo>
                  <a:lnTo>
                    <a:pt x="7" y="2273"/>
                  </a:lnTo>
                  <a:lnTo>
                    <a:pt x="0" y="2091"/>
                  </a:lnTo>
                  <a:lnTo>
                    <a:pt x="0" y="2091"/>
                  </a:lnTo>
                  <a:lnTo>
                    <a:pt x="7" y="1888"/>
                  </a:lnTo>
                  <a:lnTo>
                    <a:pt x="29" y="1685"/>
                  </a:lnTo>
                  <a:lnTo>
                    <a:pt x="65" y="1489"/>
                  </a:lnTo>
                  <a:lnTo>
                    <a:pt x="117" y="1301"/>
                  </a:lnTo>
                  <a:lnTo>
                    <a:pt x="181" y="1119"/>
                  </a:lnTo>
                  <a:lnTo>
                    <a:pt x="254" y="945"/>
                  </a:lnTo>
                  <a:lnTo>
                    <a:pt x="349" y="785"/>
                  </a:lnTo>
                  <a:lnTo>
                    <a:pt x="400" y="705"/>
                  </a:lnTo>
                  <a:lnTo>
                    <a:pt x="450" y="632"/>
                  </a:lnTo>
                  <a:lnTo>
                    <a:pt x="508" y="567"/>
                  </a:lnTo>
                  <a:lnTo>
                    <a:pt x="573" y="495"/>
                  </a:lnTo>
                  <a:lnTo>
                    <a:pt x="632" y="436"/>
                  </a:lnTo>
                  <a:lnTo>
                    <a:pt x="704" y="370"/>
                  </a:lnTo>
                  <a:lnTo>
                    <a:pt x="770" y="320"/>
                  </a:lnTo>
                  <a:lnTo>
                    <a:pt x="842" y="262"/>
                  </a:lnTo>
                  <a:lnTo>
                    <a:pt x="922" y="218"/>
                  </a:lnTo>
                  <a:lnTo>
                    <a:pt x="1002" y="175"/>
                  </a:lnTo>
                  <a:lnTo>
                    <a:pt x="1089" y="139"/>
                  </a:lnTo>
                  <a:lnTo>
                    <a:pt x="1169" y="102"/>
                  </a:lnTo>
                  <a:lnTo>
                    <a:pt x="1263" y="73"/>
                  </a:lnTo>
                  <a:lnTo>
                    <a:pt x="1350" y="44"/>
                  </a:lnTo>
                  <a:lnTo>
                    <a:pt x="1444" y="29"/>
                  </a:lnTo>
                  <a:lnTo>
                    <a:pt x="1546" y="15"/>
                  </a:lnTo>
                  <a:lnTo>
                    <a:pt x="1648" y="8"/>
                  </a:lnTo>
                  <a:lnTo>
                    <a:pt x="1750" y="0"/>
                  </a:lnTo>
                  <a:lnTo>
                    <a:pt x="1750" y="0"/>
                  </a:lnTo>
                  <a:lnTo>
                    <a:pt x="1858" y="8"/>
                  </a:lnTo>
                  <a:lnTo>
                    <a:pt x="1959" y="15"/>
                  </a:lnTo>
                  <a:lnTo>
                    <a:pt x="2061" y="29"/>
                  </a:lnTo>
                  <a:lnTo>
                    <a:pt x="2156" y="51"/>
                  </a:lnTo>
                  <a:lnTo>
                    <a:pt x="2250" y="73"/>
                  </a:lnTo>
                  <a:lnTo>
                    <a:pt x="2337" y="102"/>
                  </a:lnTo>
                  <a:lnTo>
                    <a:pt x="2424" y="139"/>
                  </a:lnTo>
                  <a:lnTo>
                    <a:pt x="2504" y="175"/>
                  </a:lnTo>
                  <a:lnTo>
                    <a:pt x="2584" y="218"/>
                  </a:lnTo>
                  <a:lnTo>
                    <a:pt x="2664" y="269"/>
                  </a:lnTo>
                  <a:lnTo>
                    <a:pt x="2736" y="320"/>
                  </a:lnTo>
                  <a:lnTo>
                    <a:pt x="2802" y="378"/>
                  </a:lnTo>
                  <a:lnTo>
                    <a:pt x="2867" y="436"/>
                  </a:lnTo>
                  <a:lnTo>
                    <a:pt x="2932" y="501"/>
                  </a:lnTo>
                  <a:lnTo>
                    <a:pt x="2990" y="574"/>
                  </a:lnTo>
                  <a:lnTo>
                    <a:pt x="3049" y="639"/>
                  </a:lnTo>
                  <a:lnTo>
                    <a:pt x="3099" y="719"/>
                  </a:lnTo>
                  <a:lnTo>
                    <a:pt x="3142" y="792"/>
                  </a:lnTo>
                  <a:lnTo>
                    <a:pt x="3230" y="959"/>
                  </a:lnTo>
                  <a:lnTo>
                    <a:pt x="3309" y="1134"/>
                  </a:lnTo>
                  <a:lnTo>
                    <a:pt x="3368" y="1315"/>
                  </a:lnTo>
                  <a:lnTo>
                    <a:pt x="3411" y="1504"/>
                  </a:lnTo>
                  <a:lnTo>
                    <a:pt x="3448" y="1700"/>
                  </a:lnTo>
                  <a:lnTo>
                    <a:pt x="3469" y="1903"/>
                  </a:lnTo>
                  <a:lnTo>
                    <a:pt x="3476" y="2106"/>
                  </a:lnTo>
                  <a:lnTo>
                    <a:pt x="3476" y="2106"/>
                  </a:lnTo>
                  <a:lnTo>
                    <a:pt x="3469" y="2339"/>
                  </a:lnTo>
                  <a:lnTo>
                    <a:pt x="3440" y="2557"/>
                  </a:lnTo>
                  <a:lnTo>
                    <a:pt x="3404" y="2767"/>
                  </a:lnTo>
                  <a:lnTo>
                    <a:pt x="3353" y="2963"/>
                  </a:lnTo>
                  <a:lnTo>
                    <a:pt x="3281" y="3152"/>
                  </a:lnTo>
                  <a:lnTo>
                    <a:pt x="3244" y="3239"/>
                  </a:lnTo>
                  <a:lnTo>
                    <a:pt x="3201" y="3327"/>
                  </a:lnTo>
                  <a:lnTo>
                    <a:pt x="3157" y="3406"/>
                  </a:lnTo>
                  <a:lnTo>
                    <a:pt x="3106" y="3486"/>
                  </a:lnTo>
                  <a:lnTo>
                    <a:pt x="3055" y="3559"/>
                  </a:lnTo>
                  <a:lnTo>
                    <a:pt x="2998" y="3632"/>
                  </a:lnTo>
                  <a:lnTo>
                    <a:pt x="2939" y="3697"/>
                  </a:lnTo>
                  <a:lnTo>
                    <a:pt x="2882" y="3763"/>
                  </a:lnTo>
                  <a:lnTo>
                    <a:pt x="2816" y="3820"/>
                  </a:lnTo>
                  <a:lnTo>
                    <a:pt x="2751" y="3879"/>
                  </a:lnTo>
                  <a:lnTo>
                    <a:pt x="2678" y="3930"/>
                  </a:lnTo>
                  <a:lnTo>
                    <a:pt x="2605" y="3981"/>
                  </a:lnTo>
                  <a:lnTo>
                    <a:pt x="2525" y="4024"/>
                  </a:lnTo>
                  <a:lnTo>
                    <a:pt x="2446" y="4060"/>
                  </a:lnTo>
                  <a:lnTo>
                    <a:pt x="2366" y="4097"/>
                  </a:lnTo>
                  <a:lnTo>
                    <a:pt x="2279" y="4125"/>
                  </a:lnTo>
                  <a:lnTo>
                    <a:pt x="2192" y="4155"/>
                  </a:lnTo>
                  <a:lnTo>
                    <a:pt x="2105" y="4176"/>
                  </a:lnTo>
                  <a:lnTo>
                    <a:pt x="2010" y="4191"/>
                  </a:lnTo>
                  <a:lnTo>
                    <a:pt x="1916" y="4205"/>
                  </a:lnTo>
                  <a:lnTo>
                    <a:pt x="1822" y="4213"/>
                  </a:lnTo>
                  <a:lnTo>
                    <a:pt x="1720" y="4220"/>
                  </a:lnTo>
                  <a:close/>
                  <a:moveTo>
                    <a:pt x="2475" y="1047"/>
                  </a:moveTo>
                  <a:lnTo>
                    <a:pt x="2475" y="1047"/>
                  </a:lnTo>
                  <a:lnTo>
                    <a:pt x="2432" y="973"/>
                  </a:lnTo>
                  <a:lnTo>
                    <a:pt x="2388" y="901"/>
                  </a:lnTo>
                  <a:lnTo>
                    <a:pt x="2344" y="850"/>
                  </a:lnTo>
                  <a:lnTo>
                    <a:pt x="2293" y="799"/>
                  </a:lnTo>
                  <a:lnTo>
                    <a:pt x="2242" y="755"/>
                  </a:lnTo>
                  <a:lnTo>
                    <a:pt x="2192" y="719"/>
                  </a:lnTo>
                  <a:lnTo>
                    <a:pt x="2141" y="690"/>
                  </a:lnTo>
                  <a:lnTo>
                    <a:pt x="2090" y="662"/>
                  </a:lnTo>
                  <a:lnTo>
                    <a:pt x="1989" y="625"/>
                  </a:lnTo>
                  <a:lnTo>
                    <a:pt x="1894" y="611"/>
                  </a:lnTo>
                  <a:lnTo>
                    <a:pt x="1807" y="596"/>
                  </a:lnTo>
                  <a:lnTo>
                    <a:pt x="1742" y="596"/>
                  </a:lnTo>
                  <a:lnTo>
                    <a:pt x="1742" y="596"/>
                  </a:lnTo>
                  <a:lnTo>
                    <a:pt x="1669" y="603"/>
                  </a:lnTo>
                  <a:lnTo>
                    <a:pt x="1604" y="603"/>
                  </a:lnTo>
                  <a:lnTo>
                    <a:pt x="1539" y="618"/>
                  </a:lnTo>
                  <a:lnTo>
                    <a:pt x="1481" y="632"/>
                  </a:lnTo>
                  <a:lnTo>
                    <a:pt x="1423" y="654"/>
                  </a:lnTo>
                  <a:lnTo>
                    <a:pt x="1365" y="676"/>
                  </a:lnTo>
                  <a:lnTo>
                    <a:pt x="1314" y="705"/>
                  </a:lnTo>
                  <a:lnTo>
                    <a:pt x="1263" y="734"/>
                  </a:lnTo>
                  <a:lnTo>
                    <a:pt x="1176" y="806"/>
                  </a:lnTo>
                  <a:lnTo>
                    <a:pt x="1103" y="886"/>
                  </a:lnTo>
                  <a:lnTo>
                    <a:pt x="1038" y="981"/>
                  </a:lnTo>
                  <a:lnTo>
                    <a:pt x="980" y="1083"/>
                  </a:lnTo>
                  <a:lnTo>
                    <a:pt x="929" y="1199"/>
                  </a:lnTo>
                  <a:lnTo>
                    <a:pt x="893" y="1315"/>
                  </a:lnTo>
                  <a:lnTo>
                    <a:pt x="856" y="1446"/>
                  </a:lnTo>
                  <a:lnTo>
                    <a:pt x="835" y="1575"/>
                  </a:lnTo>
                  <a:lnTo>
                    <a:pt x="813" y="1706"/>
                  </a:lnTo>
                  <a:lnTo>
                    <a:pt x="806" y="1844"/>
                  </a:lnTo>
                  <a:lnTo>
                    <a:pt x="799" y="1983"/>
                  </a:lnTo>
                  <a:lnTo>
                    <a:pt x="799" y="2121"/>
                  </a:lnTo>
                  <a:lnTo>
                    <a:pt x="799" y="2121"/>
                  </a:lnTo>
                  <a:lnTo>
                    <a:pt x="799" y="2324"/>
                  </a:lnTo>
                  <a:lnTo>
                    <a:pt x="806" y="2440"/>
                  </a:lnTo>
                  <a:lnTo>
                    <a:pt x="820" y="2557"/>
                  </a:lnTo>
                  <a:lnTo>
                    <a:pt x="842" y="2680"/>
                  </a:lnTo>
                  <a:lnTo>
                    <a:pt x="864" y="2804"/>
                  </a:lnTo>
                  <a:lnTo>
                    <a:pt x="900" y="2934"/>
                  </a:lnTo>
                  <a:lnTo>
                    <a:pt x="943" y="3050"/>
                  </a:lnTo>
                  <a:lnTo>
                    <a:pt x="994" y="3166"/>
                  </a:lnTo>
                  <a:lnTo>
                    <a:pt x="1059" y="3276"/>
                  </a:lnTo>
                  <a:lnTo>
                    <a:pt x="1133" y="3370"/>
                  </a:lnTo>
                  <a:lnTo>
                    <a:pt x="1176" y="3414"/>
                  </a:lnTo>
                  <a:lnTo>
                    <a:pt x="1220" y="3457"/>
                  </a:lnTo>
                  <a:lnTo>
                    <a:pt x="1270" y="3494"/>
                  </a:lnTo>
                  <a:lnTo>
                    <a:pt x="1328" y="3522"/>
                  </a:lnTo>
                  <a:lnTo>
                    <a:pt x="1379" y="3552"/>
                  </a:lnTo>
                  <a:lnTo>
                    <a:pt x="1444" y="3573"/>
                  </a:lnTo>
                  <a:lnTo>
                    <a:pt x="1509" y="3596"/>
                  </a:lnTo>
                  <a:lnTo>
                    <a:pt x="1575" y="3610"/>
                  </a:lnTo>
                  <a:lnTo>
                    <a:pt x="1648" y="3617"/>
                  </a:lnTo>
                  <a:lnTo>
                    <a:pt x="1727" y="3624"/>
                  </a:lnTo>
                  <a:lnTo>
                    <a:pt x="1727" y="3624"/>
                  </a:lnTo>
                  <a:lnTo>
                    <a:pt x="1792" y="3617"/>
                  </a:lnTo>
                  <a:lnTo>
                    <a:pt x="1858" y="3610"/>
                  </a:lnTo>
                  <a:lnTo>
                    <a:pt x="1923" y="3596"/>
                  </a:lnTo>
                  <a:lnTo>
                    <a:pt x="1982" y="3581"/>
                  </a:lnTo>
                  <a:lnTo>
                    <a:pt x="2047" y="3559"/>
                  </a:lnTo>
                  <a:lnTo>
                    <a:pt x="2098" y="3537"/>
                  </a:lnTo>
                  <a:lnTo>
                    <a:pt x="2199" y="3479"/>
                  </a:lnTo>
                  <a:lnTo>
                    <a:pt x="2293" y="3406"/>
                  </a:lnTo>
                  <a:lnTo>
                    <a:pt x="2373" y="3327"/>
                  </a:lnTo>
                  <a:lnTo>
                    <a:pt x="2439" y="3239"/>
                  </a:lnTo>
                  <a:lnTo>
                    <a:pt x="2497" y="3152"/>
                  </a:lnTo>
                  <a:lnTo>
                    <a:pt x="2497" y="3152"/>
                  </a:lnTo>
                  <a:lnTo>
                    <a:pt x="2533" y="3072"/>
                  </a:lnTo>
                  <a:lnTo>
                    <a:pt x="2562" y="2985"/>
                  </a:lnTo>
                  <a:lnTo>
                    <a:pt x="2599" y="2883"/>
                  </a:lnTo>
                  <a:lnTo>
                    <a:pt x="2620" y="2767"/>
                  </a:lnTo>
                  <a:lnTo>
                    <a:pt x="2642" y="2637"/>
                  </a:lnTo>
                  <a:lnTo>
                    <a:pt x="2664" y="2484"/>
                  </a:lnTo>
                  <a:lnTo>
                    <a:pt x="2671" y="2303"/>
                  </a:lnTo>
                  <a:lnTo>
                    <a:pt x="2678" y="2099"/>
                  </a:lnTo>
                  <a:lnTo>
                    <a:pt x="2678" y="2099"/>
                  </a:lnTo>
                  <a:lnTo>
                    <a:pt x="2671" y="1917"/>
                  </a:lnTo>
                  <a:lnTo>
                    <a:pt x="2664" y="1793"/>
                  </a:lnTo>
                  <a:lnTo>
                    <a:pt x="2649" y="1656"/>
                  </a:lnTo>
                  <a:lnTo>
                    <a:pt x="2620" y="1504"/>
                  </a:lnTo>
                  <a:lnTo>
                    <a:pt x="2584" y="1352"/>
                  </a:lnTo>
                  <a:lnTo>
                    <a:pt x="2540" y="1191"/>
                  </a:lnTo>
                  <a:lnTo>
                    <a:pt x="2511" y="1119"/>
                  </a:lnTo>
                  <a:lnTo>
                    <a:pt x="2475" y="104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8" name="Freeform 4"/>
            <p:cNvSpPr>
              <a:spLocks noChangeArrowheads="1"/>
            </p:cNvSpPr>
            <p:nvPr/>
          </p:nvSpPr>
          <p:spPr bwMode="gray">
            <a:xfrm>
              <a:off x="3756025" y="3233738"/>
              <a:ext cx="1147763" cy="1519237"/>
            </a:xfrm>
            <a:custGeom>
              <a:avLst/>
              <a:gdLst>
                <a:gd name="T0" fmla="*/ 3150 w 3187"/>
                <a:gd name="T1" fmla="*/ 3007 h 4221"/>
                <a:gd name="T2" fmla="*/ 2969 w 3187"/>
                <a:gd name="T3" fmla="*/ 3486 h 4221"/>
                <a:gd name="T4" fmla="*/ 2700 w 3187"/>
                <a:gd name="T5" fmla="*/ 3828 h 4221"/>
                <a:gd name="T6" fmla="*/ 2366 w 3187"/>
                <a:gd name="T7" fmla="*/ 4053 h 4221"/>
                <a:gd name="T8" fmla="*/ 2003 w 3187"/>
                <a:gd name="T9" fmla="*/ 4176 h 4221"/>
                <a:gd name="T10" fmla="*/ 1633 w 3187"/>
                <a:gd name="T11" fmla="*/ 4220 h 4221"/>
                <a:gd name="T12" fmla="*/ 1394 w 3187"/>
                <a:gd name="T13" fmla="*/ 4199 h 4221"/>
                <a:gd name="T14" fmla="*/ 1067 w 3187"/>
                <a:gd name="T15" fmla="*/ 4118 h 4221"/>
                <a:gd name="T16" fmla="*/ 799 w 3187"/>
                <a:gd name="T17" fmla="*/ 3987 h 4221"/>
                <a:gd name="T18" fmla="*/ 581 w 3187"/>
                <a:gd name="T19" fmla="*/ 3806 h 4221"/>
                <a:gd name="T20" fmla="*/ 400 w 3187"/>
                <a:gd name="T21" fmla="*/ 3588 h 4221"/>
                <a:gd name="T22" fmla="*/ 218 w 3187"/>
                <a:gd name="T23" fmla="*/ 3253 h 4221"/>
                <a:gd name="T24" fmla="*/ 58 w 3187"/>
                <a:gd name="T25" fmla="*/ 2731 h 4221"/>
                <a:gd name="T26" fmla="*/ 0 w 3187"/>
                <a:gd name="T27" fmla="*/ 2244 h 4221"/>
                <a:gd name="T28" fmla="*/ 7 w 3187"/>
                <a:gd name="T29" fmla="*/ 1910 h 4221"/>
                <a:gd name="T30" fmla="*/ 94 w 3187"/>
                <a:gd name="T31" fmla="*/ 1330 h 4221"/>
                <a:gd name="T32" fmla="*/ 298 w 3187"/>
                <a:gd name="T33" fmla="*/ 806 h 4221"/>
                <a:gd name="T34" fmla="*/ 443 w 3187"/>
                <a:gd name="T35" fmla="*/ 582 h 4221"/>
                <a:gd name="T36" fmla="*/ 617 w 3187"/>
                <a:gd name="T37" fmla="*/ 385 h 4221"/>
                <a:gd name="T38" fmla="*/ 827 w 3187"/>
                <a:gd name="T39" fmla="*/ 226 h 4221"/>
                <a:gd name="T40" fmla="*/ 1074 w 3187"/>
                <a:gd name="T41" fmla="*/ 109 h 4221"/>
                <a:gd name="T42" fmla="*/ 1350 w 3187"/>
                <a:gd name="T43" fmla="*/ 29 h 4221"/>
                <a:gd name="T44" fmla="*/ 1663 w 3187"/>
                <a:gd name="T45" fmla="*/ 0 h 4221"/>
                <a:gd name="T46" fmla="*/ 1967 w 3187"/>
                <a:gd name="T47" fmla="*/ 29 h 4221"/>
                <a:gd name="T48" fmla="*/ 2373 w 3187"/>
                <a:gd name="T49" fmla="*/ 160 h 4221"/>
                <a:gd name="T50" fmla="*/ 2693 w 3187"/>
                <a:gd name="T51" fmla="*/ 393 h 4221"/>
                <a:gd name="T52" fmla="*/ 2939 w 3187"/>
                <a:gd name="T53" fmla="*/ 719 h 4221"/>
                <a:gd name="T54" fmla="*/ 3114 w 3187"/>
                <a:gd name="T55" fmla="*/ 1134 h 4221"/>
                <a:gd name="T56" fmla="*/ 2497 w 3187"/>
                <a:gd name="T57" fmla="*/ 1526 h 4221"/>
                <a:gd name="T58" fmla="*/ 2424 w 3187"/>
                <a:gd name="T59" fmla="*/ 1242 h 4221"/>
                <a:gd name="T60" fmla="*/ 2330 w 3187"/>
                <a:gd name="T61" fmla="*/ 1010 h 4221"/>
                <a:gd name="T62" fmla="*/ 2185 w 3187"/>
                <a:gd name="T63" fmla="*/ 806 h 4221"/>
                <a:gd name="T64" fmla="*/ 1967 w 3187"/>
                <a:gd name="T65" fmla="*/ 654 h 4221"/>
                <a:gd name="T66" fmla="*/ 1669 w 3187"/>
                <a:gd name="T67" fmla="*/ 596 h 4221"/>
                <a:gd name="T68" fmla="*/ 1524 w 3187"/>
                <a:gd name="T69" fmla="*/ 611 h 4221"/>
                <a:gd name="T70" fmla="*/ 1336 w 3187"/>
                <a:gd name="T71" fmla="*/ 676 h 4221"/>
                <a:gd name="T72" fmla="*/ 1183 w 3187"/>
                <a:gd name="T73" fmla="*/ 778 h 4221"/>
                <a:gd name="T74" fmla="*/ 1031 w 3187"/>
                <a:gd name="T75" fmla="*/ 973 h 4221"/>
                <a:gd name="T76" fmla="*/ 886 w 3187"/>
                <a:gd name="T77" fmla="*/ 1330 h 4221"/>
                <a:gd name="T78" fmla="*/ 813 w 3187"/>
                <a:gd name="T79" fmla="*/ 1700 h 4221"/>
                <a:gd name="T80" fmla="*/ 799 w 3187"/>
                <a:gd name="T81" fmla="*/ 2085 h 4221"/>
                <a:gd name="T82" fmla="*/ 842 w 3187"/>
                <a:gd name="T83" fmla="*/ 2665 h 4221"/>
                <a:gd name="T84" fmla="*/ 966 w 3187"/>
                <a:gd name="T85" fmla="*/ 3079 h 4221"/>
                <a:gd name="T86" fmla="*/ 1147 w 3187"/>
                <a:gd name="T87" fmla="*/ 3363 h 4221"/>
                <a:gd name="T88" fmla="*/ 1372 w 3187"/>
                <a:gd name="T89" fmla="*/ 3522 h 4221"/>
                <a:gd name="T90" fmla="*/ 1612 w 3187"/>
                <a:gd name="T91" fmla="*/ 3596 h 4221"/>
                <a:gd name="T92" fmla="*/ 1764 w 3187"/>
                <a:gd name="T93" fmla="*/ 3596 h 4221"/>
                <a:gd name="T94" fmla="*/ 1974 w 3187"/>
                <a:gd name="T95" fmla="*/ 3537 h 4221"/>
                <a:gd name="T96" fmla="*/ 2163 w 3187"/>
                <a:gd name="T97" fmla="*/ 3428 h 4221"/>
                <a:gd name="T98" fmla="*/ 2316 w 3187"/>
                <a:gd name="T99" fmla="*/ 3253 h 4221"/>
                <a:gd name="T100" fmla="*/ 2439 w 3187"/>
                <a:gd name="T101" fmla="*/ 3021 h 4221"/>
                <a:gd name="T102" fmla="*/ 2497 w 3187"/>
                <a:gd name="T103" fmla="*/ 2731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87" h="4221">
                  <a:moveTo>
                    <a:pt x="3186" y="2811"/>
                  </a:moveTo>
                  <a:lnTo>
                    <a:pt x="3186" y="2811"/>
                  </a:lnTo>
                  <a:lnTo>
                    <a:pt x="3150" y="3007"/>
                  </a:lnTo>
                  <a:lnTo>
                    <a:pt x="3099" y="3181"/>
                  </a:lnTo>
                  <a:lnTo>
                    <a:pt x="3041" y="3341"/>
                  </a:lnTo>
                  <a:lnTo>
                    <a:pt x="2969" y="3486"/>
                  </a:lnTo>
                  <a:lnTo>
                    <a:pt x="2888" y="3617"/>
                  </a:lnTo>
                  <a:lnTo>
                    <a:pt x="2795" y="3733"/>
                  </a:lnTo>
                  <a:lnTo>
                    <a:pt x="2700" y="3828"/>
                  </a:lnTo>
                  <a:lnTo>
                    <a:pt x="2591" y="3922"/>
                  </a:lnTo>
                  <a:lnTo>
                    <a:pt x="2482" y="3995"/>
                  </a:lnTo>
                  <a:lnTo>
                    <a:pt x="2366" y="4053"/>
                  </a:lnTo>
                  <a:lnTo>
                    <a:pt x="2250" y="4111"/>
                  </a:lnTo>
                  <a:lnTo>
                    <a:pt x="2127" y="4148"/>
                  </a:lnTo>
                  <a:lnTo>
                    <a:pt x="2003" y="4176"/>
                  </a:lnTo>
                  <a:lnTo>
                    <a:pt x="1880" y="4199"/>
                  </a:lnTo>
                  <a:lnTo>
                    <a:pt x="1756" y="4213"/>
                  </a:lnTo>
                  <a:lnTo>
                    <a:pt x="1633" y="4220"/>
                  </a:lnTo>
                  <a:lnTo>
                    <a:pt x="1633" y="4220"/>
                  </a:lnTo>
                  <a:lnTo>
                    <a:pt x="1510" y="4213"/>
                  </a:lnTo>
                  <a:lnTo>
                    <a:pt x="1394" y="4199"/>
                  </a:lnTo>
                  <a:lnTo>
                    <a:pt x="1277" y="4184"/>
                  </a:lnTo>
                  <a:lnTo>
                    <a:pt x="1169" y="4155"/>
                  </a:lnTo>
                  <a:lnTo>
                    <a:pt x="1067" y="4118"/>
                  </a:lnTo>
                  <a:lnTo>
                    <a:pt x="973" y="4082"/>
                  </a:lnTo>
                  <a:lnTo>
                    <a:pt x="886" y="4038"/>
                  </a:lnTo>
                  <a:lnTo>
                    <a:pt x="799" y="3987"/>
                  </a:lnTo>
                  <a:lnTo>
                    <a:pt x="719" y="3930"/>
                  </a:lnTo>
                  <a:lnTo>
                    <a:pt x="646" y="3871"/>
                  </a:lnTo>
                  <a:lnTo>
                    <a:pt x="581" y="3806"/>
                  </a:lnTo>
                  <a:lnTo>
                    <a:pt x="516" y="3733"/>
                  </a:lnTo>
                  <a:lnTo>
                    <a:pt x="457" y="3661"/>
                  </a:lnTo>
                  <a:lnTo>
                    <a:pt x="400" y="3588"/>
                  </a:lnTo>
                  <a:lnTo>
                    <a:pt x="349" y="3508"/>
                  </a:lnTo>
                  <a:lnTo>
                    <a:pt x="305" y="3428"/>
                  </a:lnTo>
                  <a:lnTo>
                    <a:pt x="218" y="3253"/>
                  </a:lnTo>
                  <a:lnTo>
                    <a:pt x="153" y="3086"/>
                  </a:lnTo>
                  <a:lnTo>
                    <a:pt x="102" y="2906"/>
                  </a:lnTo>
                  <a:lnTo>
                    <a:pt x="58" y="2731"/>
                  </a:lnTo>
                  <a:lnTo>
                    <a:pt x="29" y="2563"/>
                  </a:lnTo>
                  <a:lnTo>
                    <a:pt x="15" y="2396"/>
                  </a:lnTo>
                  <a:lnTo>
                    <a:pt x="0" y="2244"/>
                  </a:lnTo>
                  <a:lnTo>
                    <a:pt x="0" y="2106"/>
                  </a:lnTo>
                  <a:lnTo>
                    <a:pt x="0" y="2106"/>
                  </a:lnTo>
                  <a:lnTo>
                    <a:pt x="7" y="1910"/>
                  </a:lnTo>
                  <a:lnTo>
                    <a:pt x="22" y="1714"/>
                  </a:lnTo>
                  <a:lnTo>
                    <a:pt x="51" y="1519"/>
                  </a:lnTo>
                  <a:lnTo>
                    <a:pt x="94" y="1330"/>
                  </a:lnTo>
                  <a:lnTo>
                    <a:pt x="145" y="1148"/>
                  </a:lnTo>
                  <a:lnTo>
                    <a:pt x="218" y="973"/>
                  </a:lnTo>
                  <a:lnTo>
                    <a:pt x="298" y="806"/>
                  </a:lnTo>
                  <a:lnTo>
                    <a:pt x="341" y="734"/>
                  </a:lnTo>
                  <a:lnTo>
                    <a:pt x="392" y="654"/>
                  </a:lnTo>
                  <a:lnTo>
                    <a:pt x="443" y="582"/>
                  </a:lnTo>
                  <a:lnTo>
                    <a:pt x="501" y="516"/>
                  </a:lnTo>
                  <a:lnTo>
                    <a:pt x="559" y="451"/>
                  </a:lnTo>
                  <a:lnTo>
                    <a:pt x="617" y="385"/>
                  </a:lnTo>
                  <a:lnTo>
                    <a:pt x="690" y="327"/>
                  </a:lnTo>
                  <a:lnTo>
                    <a:pt x="755" y="277"/>
                  </a:lnTo>
                  <a:lnTo>
                    <a:pt x="827" y="226"/>
                  </a:lnTo>
                  <a:lnTo>
                    <a:pt x="907" y="182"/>
                  </a:lnTo>
                  <a:lnTo>
                    <a:pt x="987" y="139"/>
                  </a:lnTo>
                  <a:lnTo>
                    <a:pt x="1074" y="109"/>
                  </a:lnTo>
                  <a:lnTo>
                    <a:pt x="1161" y="73"/>
                  </a:lnTo>
                  <a:lnTo>
                    <a:pt x="1256" y="51"/>
                  </a:lnTo>
                  <a:lnTo>
                    <a:pt x="1350" y="29"/>
                  </a:lnTo>
                  <a:lnTo>
                    <a:pt x="1452" y="15"/>
                  </a:lnTo>
                  <a:lnTo>
                    <a:pt x="1553" y="8"/>
                  </a:lnTo>
                  <a:lnTo>
                    <a:pt x="1663" y="0"/>
                  </a:lnTo>
                  <a:lnTo>
                    <a:pt x="1663" y="0"/>
                  </a:lnTo>
                  <a:lnTo>
                    <a:pt x="1822" y="8"/>
                  </a:lnTo>
                  <a:lnTo>
                    <a:pt x="1967" y="29"/>
                  </a:lnTo>
                  <a:lnTo>
                    <a:pt x="2113" y="59"/>
                  </a:lnTo>
                  <a:lnTo>
                    <a:pt x="2243" y="102"/>
                  </a:lnTo>
                  <a:lnTo>
                    <a:pt x="2373" y="160"/>
                  </a:lnTo>
                  <a:lnTo>
                    <a:pt x="2489" y="226"/>
                  </a:lnTo>
                  <a:lnTo>
                    <a:pt x="2591" y="305"/>
                  </a:lnTo>
                  <a:lnTo>
                    <a:pt x="2693" y="393"/>
                  </a:lnTo>
                  <a:lnTo>
                    <a:pt x="2787" y="487"/>
                  </a:lnTo>
                  <a:lnTo>
                    <a:pt x="2867" y="596"/>
                  </a:lnTo>
                  <a:lnTo>
                    <a:pt x="2939" y="719"/>
                  </a:lnTo>
                  <a:lnTo>
                    <a:pt x="3005" y="843"/>
                  </a:lnTo>
                  <a:lnTo>
                    <a:pt x="3063" y="981"/>
                  </a:lnTo>
                  <a:lnTo>
                    <a:pt x="3114" y="1134"/>
                  </a:lnTo>
                  <a:lnTo>
                    <a:pt x="3157" y="1286"/>
                  </a:lnTo>
                  <a:lnTo>
                    <a:pt x="3186" y="1453"/>
                  </a:lnTo>
                  <a:lnTo>
                    <a:pt x="2497" y="1526"/>
                  </a:lnTo>
                  <a:lnTo>
                    <a:pt x="2497" y="1526"/>
                  </a:lnTo>
                  <a:lnTo>
                    <a:pt x="2468" y="1388"/>
                  </a:lnTo>
                  <a:lnTo>
                    <a:pt x="2424" y="1242"/>
                  </a:lnTo>
                  <a:lnTo>
                    <a:pt x="2396" y="1163"/>
                  </a:lnTo>
                  <a:lnTo>
                    <a:pt x="2366" y="1090"/>
                  </a:lnTo>
                  <a:lnTo>
                    <a:pt x="2330" y="1010"/>
                  </a:lnTo>
                  <a:lnTo>
                    <a:pt x="2286" y="937"/>
                  </a:lnTo>
                  <a:lnTo>
                    <a:pt x="2236" y="872"/>
                  </a:lnTo>
                  <a:lnTo>
                    <a:pt x="2185" y="806"/>
                  </a:lnTo>
                  <a:lnTo>
                    <a:pt x="2119" y="749"/>
                  </a:lnTo>
                  <a:lnTo>
                    <a:pt x="2047" y="698"/>
                  </a:lnTo>
                  <a:lnTo>
                    <a:pt x="1967" y="654"/>
                  </a:lnTo>
                  <a:lnTo>
                    <a:pt x="1880" y="625"/>
                  </a:lnTo>
                  <a:lnTo>
                    <a:pt x="1779" y="603"/>
                  </a:lnTo>
                  <a:lnTo>
                    <a:pt x="1669" y="596"/>
                  </a:lnTo>
                  <a:lnTo>
                    <a:pt x="1669" y="596"/>
                  </a:lnTo>
                  <a:lnTo>
                    <a:pt x="1589" y="603"/>
                  </a:lnTo>
                  <a:lnTo>
                    <a:pt x="1524" y="611"/>
                  </a:lnTo>
                  <a:lnTo>
                    <a:pt x="1452" y="625"/>
                  </a:lnTo>
                  <a:lnTo>
                    <a:pt x="1394" y="647"/>
                  </a:lnTo>
                  <a:lnTo>
                    <a:pt x="1336" y="676"/>
                  </a:lnTo>
                  <a:lnTo>
                    <a:pt x="1277" y="705"/>
                  </a:lnTo>
                  <a:lnTo>
                    <a:pt x="1234" y="741"/>
                  </a:lnTo>
                  <a:lnTo>
                    <a:pt x="1183" y="778"/>
                  </a:lnTo>
                  <a:lnTo>
                    <a:pt x="1139" y="821"/>
                  </a:lnTo>
                  <a:lnTo>
                    <a:pt x="1103" y="872"/>
                  </a:lnTo>
                  <a:lnTo>
                    <a:pt x="1031" y="973"/>
                  </a:lnTo>
                  <a:lnTo>
                    <a:pt x="973" y="1083"/>
                  </a:lnTo>
                  <a:lnTo>
                    <a:pt x="922" y="1206"/>
                  </a:lnTo>
                  <a:lnTo>
                    <a:pt x="886" y="1330"/>
                  </a:lnTo>
                  <a:lnTo>
                    <a:pt x="856" y="1453"/>
                  </a:lnTo>
                  <a:lnTo>
                    <a:pt x="835" y="1575"/>
                  </a:lnTo>
                  <a:lnTo>
                    <a:pt x="813" y="1700"/>
                  </a:lnTo>
                  <a:lnTo>
                    <a:pt x="799" y="1917"/>
                  </a:lnTo>
                  <a:lnTo>
                    <a:pt x="799" y="2085"/>
                  </a:lnTo>
                  <a:lnTo>
                    <a:pt x="799" y="2085"/>
                  </a:lnTo>
                  <a:lnTo>
                    <a:pt x="799" y="2295"/>
                  </a:lnTo>
                  <a:lnTo>
                    <a:pt x="820" y="2491"/>
                  </a:lnTo>
                  <a:lnTo>
                    <a:pt x="842" y="2665"/>
                  </a:lnTo>
                  <a:lnTo>
                    <a:pt x="878" y="2818"/>
                  </a:lnTo>
                  <a:lnTo>
                    <a:pt x="915" y="2956"/>
                  </a:lnTo>
                  <a:lnTo>
                    <a:pt x="966" y="3079"/>
                  </a:lnTo>
                  <a:lnTo>
                    <a:pt x="1023" y="3188"/>
                  </a:lnTo>
                  <a:lnTo>
                    <a:pt x="1082" y="3283"/>
                  </a:lnTo>
                  <a:lnTo>
                    <a:pt x="1147" y="3363"/>
                  </a:lnTo>
                  <a:lnTo>
                    <a:pt x="1219" y="3428"/>
                  </a:lnTo>
                  <a:lnTo>
                    <a:pt x="1292" y="3479"/>
                  </a:lnTo>
                  <a:lnTo>
                    <a:pt x="1372" y="3522"/>
                  </a:lnTo>
                  <a:lnTo>
                    <a:pt x="1452" y="3559"/>
                  </a:lnTo>
                  <a:lnTo>
                    <a:pt x="1532" y="3581"/>
                  </a:lnTo>
                  <a:lnTo>
                    <a:pt x="1612" y="3596"/>
                  </a:lnTo>
                  <a:lnTo>
                    <a:pt x="1691" y="3596"/>
                  </a:lnTo>
                  <a:lnTo>
                    <a:pt x="1691" y="3596"/>
                  </a:lnTo>
                  <a:lnTo>
                    <a:pt x="1764" y="3596"/>
                  </a:lnTo>
                  <a:lnTo>
                    <a:pt x="1836" y="3581"/>
                  </a:lnTo>
                  <a:lnTo>
                    <a:pt x="1902" y="3566"/>
                  </a:lnTo>
                  <a:lnTo>
                    <a:pt x="1974" y="3537"/>
                  </a:lnTo>
                  <a:lnTo>
                    <a:pt x="2039" y="3508"/>
                  </a:lnTo>
                  <a:lnTo>
                    <a:pt x="2098" y="3471"/>
                  </a:lnTo>
                  <a:lnTo>
                    <a:pt x="2163" y="3428"/>
                  </a:lnTo>
                  <a:lnTo>
                    <a:pt x="2214" y="3370"/>
                  </a:lnTo>
                  <a:lnTo>
                    <a:pt x="2272" y="3312"/>
                  </a:lnTo>
                  <a:lnTo>
                    <a:pt x="2316" y="3253"/>
                  </a:lnTo>
                  <a:lnTo>
                    <a:pt x="2366" y="3181"/>
                  </a:lnTo>
                  <a:lnTo>
                    <a:pt x="2402" y="3101"/>
                  </a:lnTo>
                  <a:lnTo>
                    <a:pt x="2439" y="3021"/>
                  </a:lnTo>
                  <a:lnTo>
                    <a:pt x="2461" y="2927"/>
                  </a:lnTo>
                  <a:lnTo>
                    <a:pt x="2482" y="2832"/>
                  </a:lnTo>
                  <a:lnTo>
                    <a:pt x="2497" y="2731"/>
                  </a:lnTo>
                  <a:lnTo>
                    <a:pt x="3186" y="281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9" name="Freeform 5"/>
            <p:cNvSpPr>
              <a:spLocks noChangeArrowheads="1"/>
            </p:cNvSpPr>
            <p:nvPr/>
          </p:nvSpPr>
          <p:spPr bwMode="gray">
            <a:xfrm>
              <a:off x="4846638" y="3257550"/>
              <a:ext cx="1309687" cy="1473200"/>
            </a:xfrm>
            <a:custGeom>
              <a:avLst/>
              <a:gdLst>
                <a:gd name="T0" fmla="*/ 3635 w 3636"/>
                <a:gd name="T1" fmla="*/ 4090 h 4091"/>
                <a:gd name="T2" fmla="*/ 2851 w 3636"/>
                <a:gd name="T3" fmla="*/ 4090 h 4091"/>
                <a:gd name="T4" fmla="*/ 2517 w 3636"/>
                <a:gd name="T5" fmla="*/ 3116 h 4091"/>
                <a:gd name="T6" fmla="*/ 950 w 3636"/>
                <a:gd name="T7" fmla="*/ 3116 h 4091"/>
                <a:gd name="T8" fmla="*/ 630 w 3636"/>
                <a:gd name="T9" fmla="*/ 4090 h 4091"/>
                <a:gd name="T10" fmla="*/ 0 w 3636"/>
                <a:gd name="T11" fmla="*/ 4090 h 4091"/>
                <a:gd name="T12" fmla="*/ 1356 w 3636"/>
                <a:gd name="T13" fmla="*/ 0 h 4091"/>
                <a:gd name="T14" fmla="*/ 2263 w 3636"/>
                <a:gd name="T15" fmla="*/ 0 h 4091"/>
                <a:gd name="T16" fmla="*/ 3635 w 3636"/>
                <a:gd name="T17" fmla="*/ 4090 h 4091"/>
                <a:gd name="T18" fmla="*/ 2321 w 3636"/>
                <a:gd name="T19" fmla="*/ 2528 h 4091"/>
                <a:gd name="T20" fmla="*/ 1726 w 3636"/>
                <a:gd name="T21" fmla="*/ 698 h 4091"/>
                <a:gd name="T22" fmla="*/ 1131 w 3636"/>
                <a:gd name="T23" fmla="*/ 2528 h 4091"/>
                <a:gd name="T24" fmla="*/ 2321 w 3636"/>
                <a:gd name="T25" fmla="*/ 2528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36" h="4091">
                  <a:moveTo>
                    <a:pt x="3635" y="4090"/>
                  </a:moveTo>
                  <a:lnTo>
                    <a:pt x="2851" y="4090"/>
                  </a:lnTo>
                  <a:lnTo>
                    <a:pt x="2517" y="3116"/>
                  </a:lnTo>
                  <a:lnTo>
                    <a:pt x="950" y="3116"/>
                  </a:lnTo>
                  <a:lnTo>
                    <a:pt x="630" y="4090"/>
                  </a:lnTo>
                  <a:lnTo>
                    <a:pt x="0" y="4090"/>
                  </a:lnTo>
                  <a:lnTo>
                    <a:pt x="1356" y="0"/>
                  </a:lnTo>
                  <a:lnTo>
                    <a:pt x="2263" y="0"/>
                  </a:lnTo>
                  <a:lnTo>
                    <a:pt x="3635" y="4090"/>
                  </a:lnTo>
                  <a:close/>
                  <a:moveTo>
                    <a:pt x="2321" y="2528"/>
                  </a:moveTo>
                  <a:lnTo>
                    <a:pt x="1726" y="698"/>
                  </a:lnTo>
                  <a:lnTo>
                    <a:pt x="1131" y="2528"/>
                  </a:lnTo>
                  <a:lnTo>
                    <a:pt x="2321" y="252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0" name="Freeform 6"/>
            <p:cNvSpPr>
              <a:spLocks noChangeArrowheads="1"/>
            </p:cNvSpPr>
            <p:nvPr/>
          </p:nvSpPr>
          <p:spPr bwMode="gray">
            <a:xfrm>
              <a:off x="6226175" y="3257550"/>
              <a:ext cx="1208088" cy="1473200"/>
            </a:xfrm>
            <a:custGeom>
              <a:avLst/>
              <a:gdLst>
                <a:gd name="T0" fmla="*/ 1509 w 3354"/>
                <a:gd name="T1" fmla="*/ 0 h 4091"/>
                <a:gd name="T2" fmla="*/ 1604 w 3354"/>
                <a:gd name="T3" fmla="*/ 0 h 4091"/>
                <a:gd name="T4" fmla="*/ 1880 w 3354"/>
                <a:gd name="T5" fmla="*/ 30 h 4091"/>
                <a:gd name="T6" fmla="*/ 2039 w 3354"/>
                <a:gd name="T7" fmla="*/ 66 h 4091"/>
                <a:gd name="T8" fmla="*/ 2214 w 3354"/>
                <a:gd name="T9" fmla="*/ 125 h 4091"/>
                <a:gd name="T10" fmla="*/ 2395 w 3354"/>
                <a:gd name="T11" fmla="*/ 218 h 4091"/>
                <a:gd name="T12" fmla="*/ 2583 w 3354"/>
                <a:gd name="T13" fmla="*/ 342 h 4091"/>
                <a:gd name="T14" fmla="*/ 2772 w 3354"/>
                <a:gd name="T15" fmla="*/ 509 h 4091"/>
                <a:gd name="T16" fmla="*/ 2837 w 3354"/>
                <a:gd name="T17" fmla="*/ 589 h 4091"/>
                <a:gd name="T18" fmla="*/ 2968 w 3354"/>
                <a:gd name="T19" fmla="*/ 749 h 4091"/>
                <a:gd name="T20" fmla="*/ 3077 w 3354"/>
                <a:gd name="T21" fmla="*/ 931 h 4091"/>
                <a:gd name="T22" fmla="*/ 3171 w 3354"/>
                <a:gd name="T23" fmla="*/ 1112 h 4091"/>
                <a:gd name="T24" fmla="*/ 3244 w 3354"/>
                <a:gd name="T25" fmla="*/ 1308 h 4091"/>
                <a:gd name="T26" fmla="*/ 3295 w 3354"/>
                <a:gd name="T27" fmla="*/ 1510 h 4091"/>
                <a:gd name="T28" fmla="*/ 3331 w 3354"/>
                <a:gd name="T29" fmla="*/ 1722 h 4091"/>
                <a:gd name="T30" fmla="*/ 3346 w 3354"/>
                <a:gd name="T31" fmla="*/ 1932 h 4091"/>
                <a:gd name="T32" fmla="*/ 3353 w 3354"/>
                <a:gd name="T33" fmla="*/ 2041 h 4091"/>
                <a:gd name="T34" fmla="*/ 3331 w 3354"/>
                <a:gd name="T35" fmla="*/ 2346 h 4091"/>
                <a:gd name="T36" fmla="*/ 3287 w 3354"/>
                <a:gd name="T37" fmla="*/ 2623 h 4091"/>
                <a:gd name="T38" fmla="*/ 3207 w 3354"/>
                <a:gd name="T39" fmla="*/ 2869 h 4091"/>
                <a:gd name="T40" fmla="*/ 3113 w 3354"/>
                <a:gd name="T41" fmla="*/ 3087 h 4091"/>
                <a:gd name="T42" fmla="*/ 3012 w 3354"/>
                <a:gd name="T43" fmla="*/ 3276 h 4091"/>
                <a:gd name="T44" fmla="*/ 2896 w 3354"/>
                <a:gd name="T45" fmla="*/ 3436 h 4091"/>
                <a:gd name="T46" fmla="*/ 2670 w 3354"/>
                <a:gd name="T47" fmla="*/ 3675 h 4091"/>
                <a:gd name="T48" fmla="*/ 2590 w 3354"/>
                <a:gd name="T49" fmla="*/ 3734 h 4091"/>
                <a:gd name="T50" fmla="*/ 2358 w 3354"/>
                <a:gd name="T51" fmla="*/ 3872 h 4091"/>
                <a:gd name="T52" fmla="*/ 2024 w 3354"/>
                <a:gd name="T53" fmla="*/ 3995 h 4091"/>
                <a:gd name="T54" fmla="*/ 1821 w 3354"/>
                <a:gd name="T55" fmla="*/ 4046 h 4091"/>
                <a:gd name="T56" fmla="*/ 1589 w 3354"/>
                <a:gd name="T57" fmla="*/ 4075 h 4091"/>
                <a:gd name="T58" fmla="*/ 1342 w 3354"/>
                <a:gd name="T59" fmla="*/ 4090 h 4091"/>
                <a:gd name="T60" fmla="*/ 0 w 3354"/>
                <a:gd name="T61" fmla="*/ 0 h 4091"/>
                <a:gd name="T62" fmla="*/ 1371 w 3354"/>
                <a:gd name="T63" fmla="*/ 3487 h 4091"/>
                <a:gd name="T64" fmla="*/ 1487 w 3354"/>
                <a:gd name="T65" fmla="*/ 3480 h 4091"/>
                <a:gd name="T66" fmla="*/ 1720 w 3354"/>
                <a:gd name="T67" fmla="*/ 3436 h 4091"/>
                <a:gd name="T68" fmla="*/ 1930 w 3354"/>
                <a:gd name="T69" fmla="*/ 3341 h 4091"/>
                <a:gd name="T70" fmla="*/ 2119 w 3354"/>
                <a:gd name="T71" fmla="*/ 3203 h 4091"/>
                <a:gd name="T72" fmla="*/ 2279 w 3354"/>
                <a:gd name="T73" fmla="*/ 3021 h 4091"/>
                <a:gd name="T74" fmla="*/ 2409 w 3354"/>
                <a:gd name="T75" fmla="*/ 2790 h 4091"/>
                <a:gd name="T76" fmla="*/ 2497 w 3354"/>
                <a:gd name="T77" fmla="*/ 2513 h 4091"/>
                <a:gd name="T78" fmla="*/ 2547 w 3354"/>
                <a:gd name="T79" fmla="*/ 2187 h 4091"/>
                <a:gd name="T80" fmla="*/ 2554 w 3354"/>
                <a:gd name="T81" fmla="*/ 2012 h 4091"/>
                <a:gd name="T82" fmla="*/ 2533 w 3354"/>
                <a:gd name="T83" fmla="*/ 1736 h 4091"/>
                <a:gd name="T84" fmla="*/ 2482 w 3354"/>
                <a:gd name="T85" fmla="*/ 1474 h 4091"/>
                <a:gd name="T86" fmla="*/ 2395 w 3354"/>
                <a:gd name="T87" fmla="*/ 1228 h 4091"/>
                <a:gd name="T88" fmla="*/ 2271 w 3354"/>
                <a:gd name="T89" fmla="*/ 1018 h 4091"/>
                <a:gd name="T90" fmla="*/ 2112 w 3354"/>
                <a:gd name="T91" fmla="*/ 836 h 4091"/>
                <a:gd name="T92" fmla="*/ 1923 w 3354"/>
                <a:gd name="T93" fmla="*/ 698 h 4091"/>
                <a:gd name="T94" fmla="*/ 1705 w 3354"/>
                <a:gd name="T95" fmla="*/ 611 h 4091"/>
                <a:gd name="T96" fmla="*/ 1458 w 3354"/>
                <a:gd name="T97" fmla="*/ 582 h 4091"/>
                <a:gd name="T98" fmla="*/ 754 w 3354"/>
                <a:gd name="T99" fmla="*/ 3487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54" h="4091">
                  <a:moveTo>
                    <a:pt x="0" y="0"/>
                  </a:moveTo>
                  <a:lnTo>
                    <a:pt x="1509" y="0"/>
                  </a:lnTo>
                  <a:lnTo>
                    <a:pt x="1509" y="0"/>
                  </a:lnTo>
                  <a:lnTo>
                    <a:pt x="1604" y="0"/>
                  </a:lnTo>
                  <a:lnTo>
                    <a:pt x="1734" y="8"/>
                  </a:lnTo>
                  <a:lnTo>
                    <a:pt x="1880" y="30"/>
                  </a:lnTo>
                  <a:lnTo>
                    <a:pt x="1959" y="44"/>
                  </a:lnTo>
                  <a:lnTo>
                    <a:pt x="2039" y="66"/>
                  </a:lnTo>
                  <a:lnTo>
                    <a:pt x="2126" y="95"/>
                  </a:lnTo>
                  <a:lnTo>
                    <a:pt x="2214" y="125"/>
                  </a:lnTo>
                  <a:lnTo>
                    <a:pt x="2300" y="168"/>
                  </a:lnTo>
                  <a:lnTo>
                    <a:pt x="2395" y="218"/>
                  </a:lnTo>
                  <a:lnTo>
                    <a:pt x="2489" y="277"/>
                  </a:lnTo>
                  <a:lnTo>
                    <a:pt x="2583" y="342"/>
                  </a:lnTo>
                  <a:lnTo>
                    <a:pt x="2678" y="422"/>
                  </a:lnTo>
                  <a:lnTo>
                    <a:pt x="2772" y="509"/>
                  </a:lnTo>
                  <a:lnTo>
                    <a:pt x="2772" y="509"/>
                  </a:lnTo>
                  <a:lnTo>
                    <a:pt x="2837" y="589"/>
                  </a:lnTo>
                  <a:lnTo>
                    <a:pt x="2910" y="669"/>
                  </a:lnTo>
                  <a:lnTo>
                    <a:pt x="2968" y="749"/>
                  </a:lnTo>
                  <a:lnTo>
                    <a:pt x="3026" y="836"/>
                  </a:lnTo>
                  <a:lnTo>
                    <a:pt x="3077" y="931"/>
                  </a:lnTo>
                  <a:lnTo>
                    <a:pt x="3128" y="1018"/>
                  </a:lnTo>
                  <a:lnTo>
                    <a:pt x="3171" y="1112"/>
                  </a:lnTo>
                  <a:lnTo>
                    <a:pt x="3207" y="1214"/>
                  </a:lnTo>
                  <a:lnTo>
                    <a:pt x="3244" y="1308"/>
                  </a:lnTo>
                  <a:lnTo>
                    <a:pt x="3273" y="1410"/>
                  </a:lnTo>
                  <a:lnTo>
                    <a:pt x="3295" y="1510"/>
                  </a:lnTo>
                  <a:lnTo>
                    <a:pt x="3316" y="1620"/>
                  </a:lnTo>
                  <a:lnTo>
                    <a:pt x="3331" y="1722"/>
                  </a:lnTo>
                  <a:lnTo>
                    <a:pt x="3346" y="1830"/>
                  </a:lnTo>
                  <a:lnTo>
                    <a:pt x="3346" y="1932"/>
                  </a:lnTo>
                  <a:lnTo>
                    <a:pt x="3353" y="2041"/>
                  </a:lnTo>
                  <a:lnTo>
                    <a:pt x="3353" y="2041"/>
                  </a:lnTo>
                  <a:lnTo>
                    <a:pt x="3346" y="2201"/>
                  </a:lnTo>
                  <a:lnTo>
                    <a:pt x="3331" y="2346"/>
                  </a:lnTo>
                  <a:lnTo>
                    <a:pt x="3309" y="2492"/>
                  </a:lnTo>
                  <a:lnTo>
                    <a:pt x="3287" y="2623"/>
                  </a:lnTo>
                  <a:lnTo>
                    <a:pt x="3251" y="2753"/>
                  </a:lnTo>
                  <a:lnTo>
                    <a:pt x="3207" y="2869"/>
                  </a:lnTo>
                  <a:lnTo>
                    <a:pt x="3164" y="2985"/>
                  </a:lnTo>
                  <a:lnTo>
                    <a:pt x="3113" y="3087"/>
                  </a:lnTo>
                  <a:lnTo>
                    <a:pt x="3063" y="3182"/>
                  </a:lnTo>
                  <a:lnTo>
                    <a:pt x="3012" y="3276"/>
                  </a:lnTo>
                  <a:lnTo>
                    <a:pt x="2953" y="3356"/>
                  </a:lnTo>
                  <a:lnTo>
                    <a:pt x="2896" y="3436"/>
                  </a:lnTo>
                  <a:lnTo>
                    <a:pt x="2780" y="3567"/>
                  </a:lnTo>
                  <a:lnTo>
                    <a:pt x="2670" y="3675"/>
                  </a:lnTo>
                  <a:lnTo>
                    <a:pt x="2670" y="3675"/>
                  </a:lnTo>
                  <a:lnTo>
                    <a:pt x="2590" y="3734"/>
                  </a:lnTo>
                  <a:lnTo>
                    <a:pt x="2489" y="3799"/>
                  </a:lnTo>
                  <a:lnTo>
                    <a:pt x="2358" y="3872"/>
                  </a:lnTo>
                  <a:lnTo>
                    <a:pt x="2206" y="3937"/>
                  </a:lnTo>
                  <a:lnTo>
                    <a:pt x="2024" y="3995"/>
                  </a:lnTo>
                  <a:lnTo>
                    <a:pt x="1923" y="4024"/>
                  </a:lnTo>
                  <a:lnTo>
                    <a:pt x="1821" y="4046"/>
                  </a:lnTo>
                  <a:lnTo>
                    <a:pt x="1705" y="4068"/>
                  </a:lnTo>
                  <a:lnTo>
                    <a:pt x="1589" y="4075"/>
                  </a:lnTo>
                  <a:lnTo>
                    <a:pt x="1466" y="4090"/>
                  </a:lnTo>
                  <a:lnTo>
                    <a:pt x="1342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754" y="3487"/>
                  </a:moveTo>
                  <a:lnTo>
                    <a:pt x="1371" y="3487"/>
                  </a:lnTo>
                  <a:lnTo>
                    <a:pt x="1371" y="3487"/>
                  </a:lnTo>
                  <a:lnTo>
                    <a:pt x="1487" y="3480"/>
                  </a:lnTo>
                  <a:lnTo>
                    <a:pt x="1604" y="3465"/>
                  </a:lnTo>
                  <a:lnTo>
                    <a:pt x="1720" y="3436"/>
                  </a:lnTo>
                  <a:lnTo>
                    <a:pt x="1829" y="3400"/>
                  </a:lnTo>
                  <a:lnTo>
                    <a:pt x="1930" y="3341"/>
                  </a:lnTo>
                  <a:lnTo>
                    <a:pt x="2024" y="3283"/>
                  </a:lnTo>
                  <a:lnTo>
                    <a:pt x="2119" y="3203"/>
                  </a:lnTo>
                  <a:lnTo>
                    <a:pt x="2199" y="3123"/>
                  </a:lnTo>
                  <a:lnTo>
                    <a:pt x="2279" y="3021"/>
                  </a:lnTo>
                  <a:lnTo>
                    <a:pt x="2351" y="2913"/>
                  </a:lnTo>
                  <a:lnTo>
                    <a:pt x="2409" y="2790"/>
                  </a:lnTo>
                  <a:lnTo>
                    <a:pt x="2460" y="2659"/>
                  </a:lnTo>
                  <a:lnTo>
                    <a:pt x="2497" y="2513"/>
                  </a:lnTo>
                  <a:lnTo>
                    <a:pt x="2533" y="2361"/>
                  </a:lnTo>
                  <a:lnTo>
                    <a:pt x="2547" y="2187"/>
                  </a:lnTo>
                  <a:lnTo>
                    <a:pt x="2554" y="2012"/>
                  </a:lnTo>
                  <a:lnTo>
                    <a:pt x="2554" y="2012"/>
                  </a:lnTo>
                  <a:lnTo>
                    <a:pt x="2547" y="1874"/>
                  </a:lnTo>
                  <a:lnTo>
                    <a:pt x="2533" y="1736"/>
                  </a:lnTo>
                  <a:lnTo>
                    <a:pt x="2511" y="1598"/>
                  </a:lnTo>
                  <a:lnTo>
                    <a:pt x="2482" y="1474"/>
                  </a:lnTo>
                  <a:lnTo>
                    <a:pt x="2438" y="1344"/>
                  </a:lnTo>
                  <a:lnTo>
                    <a:pt x="2395" y="1228"/>
                  </a:lnTo>
                  <a:lnTo>
                    <a:pt x="2337" y="1120"/>
                  </a:lnTo>
                  <a:lnTo>
                    <a:pt x="2271" y="1018"/>
                  </a:lnTo>
                  <a:lnTo>
                    <a:pt x="2191" y="923"/>
                  </a:lnTo>
                  <a:lnTo>
                    <a:pt x="2112" y="836"/>
                  </a:lnTo>
                  <a:lnTo>
                    <a:pt x="2024" y="764"/>
                  </a:lnTo>
                  <a:lnTo>
                    <a:pt x="1923" y="698"/>
                  </a:lnTo>
                  <a:lnTo>
                    <a:pt x="1821" y="647"/>
                  </a:lnTo>
                  <a:lnTo>
                    <a:pt x="1705" y="611"/>
                  </a:lnTo>
                  <a:lnTo>
                    <a:pt x="1582" y="589"/>
                  </a:lnTo>
                  <a:lnTo>
                    <a:pt x="1458" y="582"/>
                  </a:lnTo>
                  <a:lnTo>
                    <a:pt x="754" y="582"/>
                  </a:lnTo>
                  <a:lnTo>
                    <a:pt x="754" y="348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1" name="Freeform 7"/>
            <p:cNvSpPr>
              <a:spLocks noChangeArrowheads="1"/>
            </p:cNvSpPr>
            <p:nvPr/>
          </p:nvSpPr>
          <p:spPr bwMode="gray">
            <a:xfrm>
              <a:off x="7521575" y="3257550"/>
              <a:ext cx="957263" cy="1473200"/>
            </a:xfrm>
            <a:custGeom>
              <a:avLst/>
              <a:gdLst>
                <a:gd name="T0" fmla="*/ 0 w 2658"/>
                <a:gd name="T1" fmla="*/ 4090 h 4091"/>
                <a:gd name="T2" fmla="*/ 0 w 2658"/>
                <a:gd name="T3" fmla="*/ 0 h 4091"/>
                <a:gd name="T4" fmla="*/ 2635 w 2658"/>
                <a:gd name="T5" fmla="*/ 0 h 4091"/>
                <a:gd name="T6" fmla="*/ 2635 w 2658"/>
                <a:gd name="T7" fmla="*/ 603 h 4091"/>
                <a:gd name="T8" fmla="*/ 741 w 2658"/>
                <a:gd name="T9" fmla="*/ 603 h 4091"/>
                <a:gd name="T10" fmla="*/ 741 w 2658"/>
                <a:gd name="T11" fmla="*/ 1714 h 4091"/>
                <a:gd name="T12" fmla="*/ 2258 w 2658"/>
                <a:gd name="T13" fmla="*/ 1714 h 4091"/>
                <a:gd name="T14" fmla="*/ 2258 w 2658"/>
                <a:gd name="T15" fmla="*/ 2310 h 4091"/>
                <a:gd name="T16" fmla="*/ 741 w 2658"/>
                <a:gd name="T17" fmla="*/ 2310 h 4091"/>
                <a:gd name="T18" fmla="*/ 741 w 2658"/>
                <a:gd name="T19" fmla="*/ 3457 h 4091"/>
                <a:gd name="T20" fmla="*/ 2657 w 2658"/>
                <a:gd name="T21" fmla="*/ 3457 h 4091"/>
                <a:gd name="T22" fmla="*/ 2657 w 2658"/>
                <a:gd name="T23" fmla="*/ 4090 h 4091"/>
                <a:gd name="T24" fmla="*/ 0 w 2658"/>
                <a:gd name="T25" fmla="*/ 4090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8" h="4091">
                  <a:moveTo>
                    <a:pt x="0" y="4090"/>
                  </a:moveTo>
                  <a:lnTo>
                    <a:pt x="0" y="0"/>
                  </a:lnTo>
                  <a:lnTo>
                    <a:pt x="2635" y="0"/>
                  </a:lnTo>
                  <a:lnTo>
                    <a:pt x="2635" y="603"/>
                  </a:lnTo>
                  <a:lnTo>
                    <a:pt x="741" y="603"/>
                  </a:lnTo>
                  <a:lnTo>
                    <a:pt x="741" y="1714"/>
                  </a:lnTo>
                  <a:lnTo>
                    <a:pt x="2258" y="1714"/>
                  </a:lnTo>
                  <a:lnTo>
                    <a:pt x="2258" y="2310"/>
                  </a:lnTo>
                  <a:lnTo>
                    <a:pt x="741" y="2310"/>
                  </a:lnTo>
                  <a:lnTo>
                    <a:pt x="741" y="3457"/>
                  </a:lnTo>
                  <a:lnTo>
                    <a:pt x="2657" y="3457"/>
                  </a:lnTo>
                  <a:lnTo>
                    <a:pt x="2657" y="4090"/>
                  </a:lnTo>
                  <a:lnTo>
                    <a:pt x="0" y="409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2" name="Freeform 8"/>
            <p:cNvSpPr>
              <a:spLocks noChangeArrowheads="1"/>
            </p:cNvSpPr>
            <p:nvPr/>
          </p:nvSpPr>
          <p:spPr bwMode="gray">
            <a:xfrm>
              <a:off x="9901238" y="2816225"/>
              <a:ext cx="190500" cy="192088"/>
            </a:xfrm>
            <a:custGeom>
              <a:avLst/>
              <a:gdLst>
                <a:gd name="T0" fmla="*/ 530 w 531"/>
                <a:gd name="T1" fmla="*/ 262 h 532"/>
                <a:gd name="T2" fmla="*/ 515 w 531"/>
                <a:gd name="T3" fmla="*/ 364 h 532"/>
                <a:gd name="T4" fmla="*/ 458 w 531"/>
                <a:gd name="T5" fmla="*/ 451 h 532"/>
                <a:gd name="T6" fmla="*/ 414 w 531"/>
                <a:gd name="T7" fmla="*/ 487 h 532"/>
                <a:gd name="T8" fmla="*/ 319 w 531"/>
                <a:gd name="T9" fmla="*/ 523 h 532"/>
                <a:gd name="T10" fmla="*/ 268 w 531"/>
                <a:gd name="T11" fmla="*/ 531 h 532"/>
                <a:gd name="T12" fmla="*/ 167 w 531"/>
                <a:gd name="T13" fmla="*/ 508 h 532"/>
                <a:gd name="T14" fmla="*/ 80 w 531"/>
                <a:gd name="T15" fmla="*/ 451 h 532"/>
                <a:gd name="T16" fmla="*/ 44 w 531"/>
                <a:gd name="T17" fmla="*/ 407 h 532"/>
                <a:gd name="T18" fmla="*/ 8 w 531"/>
                <a:gd name="T19" fmla="*/ 313 h 532"/>
                <a:gd name="T20" fmla="*/ 0 w 531"/>
                <a:gd name="T21" fmla="*/ 262 h 532"/>
                <a:gd name="T22" fmla="*/ 22 w 531"/>
                <a:gd name="T23" fmla="*/ 160 h 532"/>
                <a:gd name="T24" fmla="*/ 80 w 531"/>
                <a:gd name="T25" fmla="*/ 72 h 532"/>
                <a:gd name="T26" fmla="*/ 116 w 531"/>
                <a:gd name="T27" fmla="*/ 44 h 532"/>
                <a:gd name="T28" fmla="*/ 211 w 531"/>
                <a:gd name="T29" fmla="*/ 0 h 532"/>
                <a:gd name="T30" fmla="*/ 268 w 531"/>
                <a:gd name="T31" fmla="*/ 0 h 532"/>
                <a:gd name="T32" fmla="*/ 370 w 531"/>
                <a:gd name="T33" fmla="*/ 15 h 532"/>
                <a:gd name="T34" fmla="*/ 458 w 531"/>
                <a:gd name="T35" fmla="*/ 72 h 532"/>
                <a:gd name="T36" fmla="*/ 486 w 531"/>
                <a:gd name="T37" fmla="*/ 116 h 532"/>
                <a:gd name="T38" fmla="*/ 530 w 531"/>
                <a:gd name="T39" fmla="*/ 211 h 532"/>
                <a:gd name="T40" fmla="*/ 494 w 531"/>
                <a:gd name="T41" fmla="*/ 262 h 532"/>
                <a:gd name="T42" fmla="*/ 494 w 531"/>
                <a:gd name="T43" fmla="*/ 218 h 532"/>
                <a:gd name="T44" fmla="*/ 458 w 531"/>
                <a:gd name="T45" fmla="*/ 138 h 532"/>
                <a:gd name="T46" fmla="*/ 428 w 531"/>
                <a:gd name="T47" fmla="*/ 102 h 532"/>
                <a:gd name="T48" fmla="*/ 356 w 531"/>
                <a:gd name="T49" fmla="*/ 51 h 532"/>
                <a:gd name="T50" fmla="*/ 268 w 531"/>
                <a:gd name="T51" fmla="*/ 36 h 532"/>
                <a:gd name="T52" fmla="*/ 218 w 531"/>
                <a:gd name="T53" fmla="*/ 36 h 532"/>
                <a:gd name="T54" fmla="*/ 138 w 531"/>
                <a:gd name="T55" fmla="*/ 72 h 532"/>
                <a:gd name="T56" fmla="*/ 102 w 531"/>
                <a:gd name="T57" fmla="*/ 102 h 532"/>
                <a:gd name="T58" fmla="*/ 51 w 531"/>
                <a:gd name="T59" fmla="*/ 174 h 532"/>
                <a:gd name="T60" fmla="*/ 36 w 531"/>
                <a:gd name="T61" fmla="*/ 262 h 532"/>
                <a:gd name="T62" fmla="*/ 44 w 531"/>
                <a:gd name="T63" fmla="*/ 305 h 532"/>
                <a:gd name="T64" fmla="*/ 73 w 531"/>
                <a:gd name="T65" fmla="*/ 392 h 532"/>
                <a:gd name="T66" fmla="*/ 102 w 531"/>
                <a:gd name="T67" fmla="*/ 421 h 532"/>
                <a:gd name="T68" fmla="*/ 182 w 531"/>
                <a:gd name="T69" fmla="*/ 472 h 532"/>
                <a:gd name="T70" fmla="*/ 268 w 531"/>
                <a:gd name="T71" fmla="*/ 494 h 532"/>
                <a:gd name="T72" fmla="*/ 312 w 531"/>
                <a:gd name="T73" fmla="*/ 487 h 532"/>
                <a:gd name="T74" fmla="*/ 392 w 531"/>
                <a:gd name="T75" fmla="*/ 451 h 532"/>
                <a:gd name="T76" fmla="*/ 428 w 531"/>
                <a:gd name="T77" fmla="*/ 421 h 532"/>
                <a:gd name="T78" fmla="*/ 479 w 531"/>
                <a:gd name="T79" fmla="*/ 349 h 532"/>
                <a:gd name="T80" fmla="*/ 494 w 531"/>
                <a:gd name="T81" fmla="*/ 262 h 532"/>
                <a:gd name="T82" fmla="*/ 342 w 531"/>
                <a:gd name="T83" fmla="*/ 421 h 532"/>
                <a:gd name="T84" fmla="*/ 196 w 531"/>
                <a:gd name="T85" fmla="*/ 283 h 532"/>
                <a:gd name="T86" fmla="*/ 152 w 531"/>
                <a:gd name="T87" fmla="*/ 421 h 532"/>
                <a:gd name="T88" fmla="*/ 283 w 531"/>
                <a:gd name="T89" fmla="*/ 109 h 532"/>
                <a:gd name="T90" fmla="*/ 327 w 531"/>
                <a:gd name="T91" fmla="*/ 116 h 532"/>
                <a:gd name="T92" fmla="*/ 363 w 531"/>
                <a:gd name="T93" fmla="*/ 138 h 532"/>
                <a:gd name="T94" fmla="*/ 378 w 531"/>
                <a:gd name="T95" fmla="*/ 167 h 532"/>
                <a:gd name="T96" fmla="*/ 385 w 531"/>
                <a:gd name="T97" fmla="*/ 196 h 532"/>
                <a:gd name="T98" fmla="*/ 370 w 531"/>
                <a:gd name="T99" fmla="*/ 239 h 532"/>
                <a:gd name="T100" fmla="*/ 356 w 531"/>
                <a:gd name="T101" fmla="*/ 262 h 532"/>
                <a:gd name="T102" fmla="*/ 392 w 531"/>
                <a:gd name="T103" fmla="*/ 421 h 532"/>
                <a:gd name="T104" fmla="*/ 276 w 531"/>
                <a:gd name="T105" fmla="*/ 247 h 532"/>
                <a:gd name="T106" fmla="*/ 305 w 531"/>
                <a:gd name="T107" fmla="*/ 247 h 532"/>
                <a:gd name="T108" fmla="*/ 327 w 531"/>
                <a:gd name="T109" fmla="*/ 233 h 532"/>
                <a:gd name="T110" fmla="*/ 342 w 531"/>
                <a:gd name="T111" fmla="*/ 196 h 532"/>
                <a:gd name="T112" fmla="*/ 334 w 531"/>
                <a:gd name="T113" fmla="*/ 174 h 532"/>
                <a:gd name="T114" fmla="*/ 319 w 531"/>
                <a:gd name="T115" fmla="*/ 160 h 532"/>
                <a:gd name="T116" fmla="*/ 283 w 531"/>
                <a:gd name="T117" fmla="*/ 146 h 532"/>
                <a:gd name="T118" fmla="*/ 196 w 531"/>
                <a:gd name="T119" fmla="*/ 247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1" h="532">
                  <a:moveTo>
                    <a:pt x="530" y="262"/>
                  </a:moveTo>
                  <a:lnTo>
                    <a:pt x="530" y="262"/>
                  </a:lnTo>
                  <a:lnTo>
                    <a:pt x="530" y="313"/>
                  </a:lnTo>
                  <a:lnTo>
                    <a:pt x="515" y="364"/>
                  </a:lnTo>
                  <a:lnTo>
                    <a:pt x="486" y="407"/>
                  </a:lnTo>
                  <a:lnTo>
                    <a:pt x="458" y="451"/>
                  </a:lnTo>
                  <a:lnTo>
                    <a:pt x="458" y="451"/>
                  </a:lnTo>
                  <a:lnTo>
                    <a:pt x="414" y="487"/>
                  </a:lnTo>
                  <a:lnTo>
                    <a:pt x="370" y="508"/>
                  </a:lnTo>
                  <a:lnTo>
                    <a:pt x="319" y="523"/>
                  </a:lnTo>
                  <a:lnTo>
                    <a:pt x="268" y="531"/>
                  </a:lnTo>
                  <a:lnTo>
                    <a:pt x="268" y="531"/>
                  </a:lnTo>
                  <a:lnTo>
                    <a:pt x="211" y="523"/>
                  </a:lnTo>
                  <a:lnTo>
                    <a:pt x="167" y="508"/>
                  </a:lnTo>
                  <a:lnTo>
                    <a:pt x="116" y="487"/>
                  </a:lnTo>
                  <a:lnTo>
                    <a:pt x="80" y="451"/>
                  </a:lnTo>
                  <a:lnTo>
                    <a:pt x="80" y="451"/>
                  </a:lnTo>
                  <a:lnTo>
                    <a:pt x="44" y="407"/>
                  </a:lnTo>
                  <a:lnTo>
                    <a:pt x="22" y="364"/>
                  </a:lnTo>
                  <a:lnTo>
                    <a:pt x="8" y="313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8" y="211"/>
                  </a:lnTo>
                  <a:lnTo>
                    <a:pt x="22" y="160"/>
                  </a:lnTo>
                  <a:lnTo>
                    <a:pt x="44" y="116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116" y="44"/>
                  </a:lnTo>
                  <a:lnTo>
                    <a:pt x="167" y="15"/>
                  </a:lnTo>
                  <a:lnTo>
                    <a:pt x="211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319" y="0"/>
                  </a:lnTo>
                  <a:lnTo>
                    <a:pt x="370" y="15"/>
                  </a:lnTo>
                  <a:lnTo>
                    <a:pt x="414" y="44"/>
                  </a:lnTo>
                  <a:lnTo>
                    <a:pt x="458" y="72"/>
                  </a:lnTo>
                  <a:lnTo>
                    <a:pt x="458" y="72"/>
                  </a:lnTo>
                  <a:lnTo>
                    <a:pt x="486" y="116"/>
                  </a:lnTo>
                  <a:lnTo>
                    <a:pt x="515" y="160"/>
                  </a:lnTo>
                  <a:lnTo>
                    <a:pt x="530" y="211"/>
                  </a:lnTo>
                  <a:lnTo>
                    <a:pt x="530" y="262"/>
                  </a:lnTo>
                  <a:close/>
                  <a:moveTo>
                    <a:pt x="494" y="262"/>
                  </a:moveTo>
                  <a:lnTo>
                    <a:pt x="494" y="262"/>
                  </a:lnTo>
                  <a:lnTo>
                    <a:pt x="494" y="218"/>
                  </a:lnTo>
                  <a:lnTo>
                    <a:pt x="479" y="174"/>
                  </a:lnTo>
                  <a:lnTo>
                    <a:pt x="458" y="138"/>
                  </a:lnTo>
                  <a:lnTo>
                    <a:pt x="428" y="102"/>
                  </a:lnTo>
                  <a:lnTo>
                    <a:pt x="428" y="102"/>
                  </a:lnTo>
                  <a:lnTo>
                    <a:pt x="392" y="72"/>
                  </a:lnTo>
                  <a:lnTo>
                    <a:pt x="356" y="51"/>
                  </a:lnTo>
                  <a:lnTo>
                    <a:pt x="312" y="36"/>
                  </a:lnTo>
                  <a:lnTo>
                    <a:pt x="268" y="36"/>
                  </a:lnTo>
                  <a:lnTo>
                    <a:pt x="268" y="36"/>
                  </a:lnTo>
                  <a:lnTo>
                    <a:pt x="218" y="36"/>
                  </a:lnTo>
                  <a:lnTo>
                    <a:pt x="182" y="51"/>
                  </a:lnTo>
                  <a:lnTo>
                    <a:pt x="138" y="72"/>
                  </a:lnTo>
                  <a:lnTo>
                    <a:pt x="102" y="102"/>
                  </a:lnTo>
                  <a:lnTo>
                    <a:pt x="102" y="102"/>
                  </a:lnTo>
                  <a:lnTo>
                    <a:pt x="73" y="138"/>
                  </a:lnTo>
                  <a:lnTo>
                    <a:pt x="51" y="174"/>
                  </a:lnTo>
                  <a:lnTo>
                    <a:pt x="44" y="218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44" y="305"/>
                  </a:lnTo>
                  <a:lnTo>
                    <a:pt x="51" y="349"/>
                  </a:lnTo>
                  <a:lnTo>
                    <a:pt x="73" y="392"/>
                  </a:lnTo>
                  <a:lnTo>
                    <a:pt x="102" y="421"/>
                  </a:lnTo>
                  <a:lnTo>
                    <a:pt x="102" y="421"/>
                  </a:lnTo>
                  <a:lnTo>
                    <a:pt x="138" y="451"/>
                  </a:lnTo>
                  <a:lnTo>
                    <a:pt x="182" y="472"/>
                  </a:lnTo>
                  <a:lnTo>
                    <a:pt x="218" y="487"/>
                  </a:lnTo>
                  <a:lnTo>
                    <a:pt x="268" y="494"/>
                  </a:lnTo>
                  <a:lnTo>
                    <a:pt x="268" y="494"/>
                  </a:lnTo>
                  <a:lnTo>
                    <a:pt x="312" y="487"/>
                  </a:lnTo>
                  <a:lnTo>
                    <a:pt x="356" y="472"/>
                  </a:lnTo>
                  <a:lnTo>
                    <a:pt x="392" y="451"/>
                  </a:lnTo>
                  <a:lnTo>
                    <a:pt x="428" y="421"/>
                  </a:lnTo>
                  <a:lnTo>
                    <a:pt x="428" y="421"/>
                  </a:lnTo>
                  <a:lnTo>
                    <a:pt x="458" y="392"/>
                  </a:lnTo>
                  <a:lnTo>
                    <a:pt x="479" y="349"/>
                  </a:lnTo>
                  <a:lnTo>
                    <a:pt x="494" y="305"/>
                  </a:lnTo>
                  <a:lnTo>
                    <a:pt x="494" y="262"/>
                  </a:lnTo>
                  <a:close/>
                  <a:moveTo>
                    <a:pt x="392" y="421"/>
                  </a:moveTo>
                  <a:lnTo>
                    <a:pt x="342" y="421"/>
                  </a:lnTo>
                  <a:lnTo>
                    <a:pt x="283" y="283"/>
                  </a:lnTo>
                  <a:lnTo>
                    <a:pt x="196" y="283"/>
                  </a:lnTo>
                  <a:lnTo>
                    <a:pt x="196" y="421"/>
                  </a:lnTo>
                  <a:lnTo>
                    <a:pt x="152" y="421"/>
                  </a:lnTo>
                  <a:lnTo>
                    <a:pt x="152" y="109"/>
                  </a:lnTo>
                  <a:lnTo>
                    <a:pt x="283" y="109"/>
                  </a:lnTo>
                  <a:lnTo>
                    <a:pt x="283" y="109"/>
                  </a:lnTo>
                  <a:lnTo>
                    <a:pt x="327" y="116"/>
                  </a:lnTo>
                  <a:lnTo>
                    <a:pt x="348" y="123"/>
                  </a:lnTo>
                  <a:lnTo>
                    <a:pt x="363" y="138"/>
                  </a:lnTo>
                  <a:lnTo>
                    <a:pt x="363" y="138"/>
                  </a:lnTo>
                  <a:lnTo>
                    <a:pt x="378" y="167"/>
                  </a:lnTo>
                  <a:lnTo>
                    <a:pt x="385" y="196"/>
                  </a:lnTo>
                  <a:lnTo>
                    <a:pt x="385" y="196"/>
                  </a:lnTo>
                  <a:lnTo>
                    <a:pt x="385" y="218"/>
                  </a:lnTo>
                  <a:lnTo>
                    <a:pt x="370" y="239"/>
                  </a:lnTo>
                  <a:lnTo>
                    <a:pt x="370" y="239"/>
                  </a:lnTo>
                  <a:lnTo>
                    <a:pt x="356" y="262"/>
                  </a:lnTo>
                  <a:lnTo>
                    <a:pt x="327" y="276"/>
                  </a:lnTo>
                  <a:lnTo>
                    <a:pt x="392" y="421"/>
                  </a:lnTo>
                  <a:close/>
                  <a:moveTo>
                    <a:pt x="196" y="247"/>
                  </a:moveTo>
                  <a:lnTo>
                    <a:pt x="276" y="247"/>
                  </a:lnTo>
                  <a:lnTo>
                    <a:pt x="276" y="247"/>
                  </a:lnTo>
                  <a:lnTo>
                    <a:pt x="305" y="247"/>
                  </a:lnTo>
                  <a:lnTo>
                    <a:pt x="327" y="233"/>
                  </a:lnTo>
                  <a:lnTo>
                    <a:pt x="327" y="233"/>
                  </a:lnTo>
                  <a:lnTo>
                    <a:pt x="334" y="218"/>
                  </a:lnTo>
                  <a:lnTo>
                    <a:pt x="342" y="196"/>
                  </a:lnTo>
                  <a:lnTo>
                    <a:pt x="342" y="196"/>
                  </a:lnTo>
                  <a:lnTo>
                    <a:pt x="334" y="174"/>
                  </a:lnTo>
                  <a:lnTo>
                    <a:pt x="319" y="160"/>
                  </a:lnTo>
                  <a:lnTo>
                    <a:pt x="319" y="160"/>
                  </a:lnTo>
                  <a:lnTo>
                    <a:pt x="305" y="152"/>
                  </a:lnTo>
                  <a:lnTo>
                    <a:pt x="283" y="146"/>
                  </a:lnTo>
                  <a:lnTo>
                    <a:pt x="196" y="146"/>
                  </a:lnTo>
                  <a:lnTo>
                    <a:pt x="196" y="24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3" name="Freeform 9"/>
            <p:cNvSpPr>
              <a:spLocks noChangeArrowheads="1"/>
            </p:cNvSpPr>
            <p:nvPr/>
          </p:nvSpPr>
          <p:spPr bwMode="gray">
            <a:xfrm>
              <a:off x="8504238" y="2857500"/>
              <a:ext cx="1392237" cy="1014413"/>
            </a:xfrm>
            <a:custGeom>
              <a:avLst/>
              <a:gdLst>
                <a:gd name="T0" fmla="*/ 3644 w 3869"/>
                <a:gd name="T1" fmla="*/ 1351 h 2819"/>
                <a:gd name="T2" fmla="*/ 3796 w 3869"/>
                <a:gd name="T3" fmla="*/ 1141 h 2819"/>
                <a:gd name="T4" fmla="*/ 3868 w 3869"/>
                <a:gd name="T5" fmla="*/ 887 h 2819"/>
                <a:gd name="T6" fmla="*/ 3868 w 3869"/>
                <a:gd name="T7" fmla="*/ 720 h 2819"/>
                <a:gd name="T8" fmla="*/ 3811 w 3869"/>
                <a:gd name="T9" fmla="*/ 487 h 2819"/>
                <a:gd name="T10" fmla="*/ 3687 w 3869"/>
                <a:gd name="T11" fmla="*/ 291 h 2819"/>
                <a:gd name="T12" fmla="*/ 3520 w 3869"/>
                <a:gd name="T13" fmla="*/ 138 h 2819"/>
                <a:gd name="T14" fmla="*/ 3310 w 3869"/>
                <a:gd name="T15" fmla="*/ 36 h 2819"/>
                <a:gd name="T16" fmla="*/ 3078 w 3869"/>
                <a:gd name="T17" fmla="*/ 0 h 2819"/>
                <a:gd name="T18" fmla="*/ 146 w 3869"/>
                <a:gd name="T19" fmla="*/ 146 h 2819"/>
                <a:gd name="T20" fmla="*/ 581 w 3869"/>
                <a:gd name="T21" fmla="*/ 531 h 2819"/>
                <a:gd name="T22" fmla="*/ 1002 w 3869"/>
                <a:gd name="T23" fmla="*/ 843 h 2819"/>
                <a:gd name="T24" fmla="*/ 1401 w 3869"/>
                <a:gd name="T25" fmla="*/ 1083 h 2819"/>
                <a:gd name="T26" fmla="*/ 2127 w 3869"/>
                <a:gd name="T27" fmla="*/ 1410 h 2819"/>
                <a:gd name="T28" fmla="*/ 1655 w 3869"/>
                <a:gd name="T29" fmla="*/ 1606 h 2819"/>
                <a:gd name="T30" fmla="*/ 1133 w 3869"/>
                <a:gd name="T31" fmla="*/ 1889 h 2819"/>
                <a:gd name="T32" fmla="*/ 719 w 3869"/>
                <a:gd name="T33" fmla="*/ 2180 h 2819"/>
                <a:gd name="T34" fmla="*/ 290 w 3869"/>
                <a:gd name="T35" fmla="*/ 2535 h 2819"/>
                <a:gd name="T36" fmla="*/ 3078 w 3869"/>
                <a:gd name="T37" fmla="*/ 2818 h 2819"/>
                <a:gd name="T38" fmla="*/ 3237 w 3869"/>
                <a:gd name="T39" fmla="*/ 2803 h 2819"/>
                <a:gd name="T40" fmla="*/ 3455 w 3869"/>
                <a:gd name="T41" fmla="*/ 2723 h 2819"/>
                <a:gd name="T42" fmla="*/ 3636 w 3869"/>
                <a:gd name="T43" fmla="*/ 2585 h 2819"/>
                <a:gd name="T44" fmla="*/ 3775 w 3869"/>
                <a:gd name="T45" fmla="*/ 2404 h 2819"/>
                <a:gd name="T46" fmla="*/ 3854 w 3869"/>
                <a:gd name="T47" fmla="*/ 2187 h 2819"/>
                <a:gd name="T48" fmla="*/ 3868 w 3869"/>
                <a:gd name="T49" fmla="*/ 2027 h 2819"/>
                <a:gd name="T50" fmla="*/ 3825 w 3869"/>
                <a:gd name="T51" fmla="*/ 1758 h 2819"/>
                <a:gd name="T52" fmla="*/ 3701 w 3869"/>
                <a:gd name="T53" fmla="*/ 1533 h 2819"/>
                <a:gd name="T54" fmla="*/ 3034 w 3869"/>
                <a:gd name="T55" fmla="*/ 2390 h 2819"/>
                <a:gd name="T56" fmla="*/ 1452 w 3869"/>
                <a:gd name="T57" fmla="*/ 2216 h 2819"/>
                <a:gd name="T58" fmla="*/ 2062 w 3869"/>
                <a:gd name="T59" fmla="*/ 1889 h 2819"/>
                <a:gd name="T60" fmla="*/ 2402 w 3869"/>
                <a:gd name="T61" fmla="*/ 1758 h 2819"/>
                <a:gd name="T62" fmla="*/ 2729 w 3869"/>
                <a:gd name="T63" fmla="*/ 1685 h 2819"/>
                <a:gd name="T64" fmla="*/ 3034 w 3869"/>
                <a:gd name="T65" fmla="*/ 1657 h 2819"/>
                <a:gd name="T66" fmla="*/ 3179 w 3869"/>
                <a:gd name="T67" fmla="*/ 1685 h 2819"/>
                <a:gd name="T68" fmla="*/ 3339 w 3869"/>
                <a:gd name="T69" fmla="*/ 1824 h 2819"/>
                <a:gd name="T70" fmla="*/ 3404 w 3869"/>
                <a:gd name="T71" fmla="*/ 2027 h 2819"/>
                <a:gd name="T72" fmla="*/ 3376 w 3869"/>
                <a:gd name="T73" fmla="*/ 2165 h 2819"/>
                <a:gd name="T74" fmla="*/ 3237 w 3869"/>
                <a:gd name="T75" fmla="*/ 2325 h 2819"/>
                <a:gd name="T76" fmla="*/ 3034 w 3869"/>
                <a:gd name="T77" fmla="*/ 2390 h 2819"/>
                <a:gd name="T78" fmla="*/ 2940 w 3869"/>
                <a:gd name="T79" fmla="*/ 1162 h 2819"/>
                <a:gd name="T80" fmla="*/ 2620 w 3869"/>
                <a:gd name="T81" fmla="*/ 1119 h 2819"/>
                <a:gd name="T82" fmla="*/ 2294 w 3869"/>
                <a:gd name="T83" fmla="*/ 1025 h 2819"/>
                <a:gd name="T84" fmla="*/ 1946 w 3869"/>
                <a:gd name="T85" fmla="*/ 879 h 2819"/>
                <a:gd name="T86" fmla="*/ 1198 w 3869"/>
                <a:gd name="T87" fmla="*/ 436 h 2819"/>
                <a:gd name="T88" fmla="*/ 3114 w 3869"/>
                <a:gd name="T89" fmla="*/ 443 h 2819"/>
                <a:gd name="T90" fmla="*/ 3295 w 3869"/>
                <a:gd name="T91" fmla="*/ 538 h 2819"/>
                <a:gd name="T92" fmla="*/ 3397 w 3869"/>
                <a:gd name="T93" fmla="*/ 726 h 2819"/>
                <a:gd name="T94" fmla="*/ 3397 w 3869"/>
                <a:gd name="T95" fmla="*/ 872 h 2819"/>
                <a:gd name="T96" fmla="*/ 3295 w 3869"/>
                <a:gd name="T97" fmla="*/ 1054 h 2819"/>
                <a:gd name="T98" fmla="*/ 3114 w 3869"/>
                <a:gd name="T99" fmla="*/ 1155 h 2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69" h="2819">
                  <a:moveTo>
                    <a:pt x="3585" y="1410"/>
                  </a:moveTo>
                  <a:lnTo>
                    <a:pt x="3585" y="1410"/>
                  </a:lnTo>
                  <a:lnTo>
                    <a:pt x="3644" y="1351"/>
                  </a:lnTo>
                  <a:lnTo>
                    <a:pt x="3701" y="1286"/>
                  </a:lnTo>
                  <a:lnTo>
                    <a:pt x="3752" y="1221"/>
                  </a:lnTo>
                  <a:lnTo>
                    <a:pt x="3796" y="1141"/>
                  </a:lnTo>
                  <a:lnTo>
                    <a:pt x="3825" y="1061"/>
                  </a:lnTo>
                  <a:lnTo>
                    <a:pt x="3854" y="974"/>
                  </a:lnTo>
                  <a:lnTo>
                    <a:pt x="3868" y="887"/>
                  </a:lnTo>
                  <a:lnTo>
                    <a:pt x="3868" y="800"/>
                  </a:lnTo>
                  <a:lnTo>
                    <a:pt x="3868" y="800"/>
                  </a:lnTo>
                  <a:lnTo>
                    <a:pt x="3868" y="720"/>
                  </a:lnTo>
                  <a:lnTo>
                    <a:pt x="3854" y="639"/>
                  </a:lnTo>
                  <a:lnTo>
                    <a:pt x="3840" y="559"/>
                  </a:lnTo>
                  <a:lnTo>
                    <a:pt x="3811" y="487"/>
                  </a:lnTo>
                  <a:lnTo>
                    <a:pt x="3775" y="422"/>
                  </a:lnTo>
                  <a:lnTo>
                    <a:pt x="3738" y="349"/>
                  </a:lnTo>
                  <a:lnTo>
                    <a:pt x="3687" y="291"/>
                  </a:lnTo>
                  <a:lnTo>
                    <a:pt x="3636" y="233"/>
                  </a:lnTo>
                  <a:lnTo>
                    <a:pt x="3585" y="182"/>
                  </a:lnTo>
                  <a:lnTo>
                    <a:pt x="3520" y="138"/>
                  </a:lnTo>
                  <a:lnTo>
                    <a:pt x="3455" y="95"/>
                  </a:lnTo>
                  <a:lnTo>
                    <a:pt x="3390" y="66"/>
                  </a:lnTo>
                  <a:lnTo>
                    <a:pt x="3310" y="36"/>
                  </a:lnTo>
                  <a:lnTo>
                    <a:pt x="3237" y="15"/>
                  </a:lnTo>
                  <a:lnTo>
                    <a:pt x="3158" y="7"/>
                  </a:lnTo>
                  <a:lnTo>
                    <a:pt x="307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6" y="146"/>
                  </a:lnTo>
                  <a:lnTo>
                    <a:pt x="290" y="284"/>
                  </a:lnTo>
                  <a:lnTo>
                    <a:pt x="436" y="407"/>
                  </a:lnTo>
                  <a:lnTo>
                    <a:pt x="581" y="531"/>
                  </a:lnTo>
                  <a:lnTo>
                    <a:pt x="719" y="639"/>
                  </a:lnTo>
                  <a:lnTo>
                    <a:pt x="864" y="741"/>
                  </a:lnTo>
                  <a:lnTo>
                    <a:pt x="1002" y="843"/>
                  </a:lnTo>
                  <a:lnTo>
                    <a:pt x="1133" y="930"/>
                  </a:lnTo>
                  <a:lnTo>
                    <a:pt x="1270" y="1010"/>
                  </a:lnTo>
                  <a:lnTo>
                    <a:pt x="1401" y="1083"/>
                  </a:lnTo>
                  <a:lnTo>
                    <a:pt x="1655" y="1221"/>
                  </a:lnTo>
                  <a:lnTo>
                    <a:pt x="1895" y="1323"/>
                  </a:lnTo>
                  <a:lnTo>
                    <a:pt x="2127" y="1410"/>
                  </a:lnTo>
                  <a:lnTo>
                    <a:pt x="2127" y="1410"/>
                  </a:lnTo>
                  <a:lnTo>
                    <a:pt x="1895" y="1497"/>
                  </a:lnTo>
                  <a:lnTo>
                    <a:pt x="1655" y="1606"/>
                  </a:lnTo>
                  <a:lnTo>
                    <a:pt x="1401" y="1736"/>
                  </a:lnTo>
                  <a:lnTo>
                    <a:pt x="1270" y="1809"/>
                  </a:lnTo>
                  <a:lnTo>
                    <a:pt x="1133" y="1889"/>
                  </a:lnTo>
                  <a:lnTo>
                    <a:pt x="1002" y="1983"/>
                  </a:lnTo>
                  <a:lnTo>
                    <a:pt x="864" y="2078"/>
                  </a:lnTo>
                  <a:lnTo>
                    <a:pt x="719" y="2180"/>
                  </a:lnTo>
                  <a:lnTo>
                    <a:pt x="581" y="2288"/>
                  </a:lnTo>
                  <a:lnTo>
                    <a:pt x="436" y="2412"/>
                  </a:lnTo>
                  <a:lnTo>
                    <a:pt x="290" y="2535"/>
                  </a:lnTo>
                  <a:lnTo>
                    <a:pt x="146" y="2672"/>
                  </a:lnTo>
                  <a:lnTo>
                    <a:pt x="0" y="2818"/>
                  </a:lnTo>
                  <a:lnTo>
                    <a:pt x="3078" y="2818"/>
                  </a:lnTo>
                  <a:lnTo>
                    <a:pt x="3078" y="2818"/>
                  </a:lnTo>
                  <a:lnTo>
                    <a:pt x="3158" y="2818"/>
                  </a:lnTo>
                  <a:lnTo>
                    <a:pt x="3237" y="2803"/>
                  </a:lnTo>
                  <a:lnTo>
                    <a:pt x="3310" y="2782"/>
                  </a:lnTo>
                  <a:lnTo>
                    <a:pt x="3390" y="2760"/>
                  </a:lnTo>
                  <a:lnTo>
                    <a:pt x="3455" y="2723"/>
                  </a:lnTo>
                  <a:lnTo>
                    <a:pt x="3520" y="2680"/>
                  </a:lnTo>
                  <a:lnTo>
                    <a:pt x="3585" y="2636"/>
                  </a:lnTo>
                  <a:lnTo>
                    <a:pt x="3636" y="2585"/>
                  </a:lnTo>
                  <a:lnTo>
                    <a:pt x="3687" y="2529"/>
                  </a:lnTo>
                  <a:lnTo>
                    <a:pt x="3738" y="2470"/>
                  </a:lnTo>
                  <a:lnTo>
                    <a:pt x="3775" y="2404"/>
                  </a:lnTo>
                  <a:lnTo>
                    <a:pt x="3811" y="2332"/>
                  </a:lnTo>
                  <a:lnTo>
                    <a:pt x="3840" y="2260"/>
                  </a:lnTo>
                  <a:lnTo>
                    <a:pt x="3854" y="2187"/>
                  </a:lnTo>
                  <a:lnTo>
                    <a:pt x="3868" y="2107"/>
                  </a:lnTo>
                  <a:lnTo>
                    <a:pt x="3868" y="2027"/>
                  </a:lnTo>
                  <a:lnTo>
                    <a:pt x="3868" y="2027"/>
                  </a:lnTo>
                  <a:lnTo>
                    <a:pt x="3868" y="1932"/>
                  </a:lnTo>
                  <a:lnTo>
                    <a:pt x="3854" y="1845"/>
                  </a:lnTo>
                  <a:lnTo>
                    <a:pt x="3825" y="1758"/>
                  </a:lnTo>
                  <a:lnTo>
                    <a:pt x="3796" y="1678"/>
                  </a:lnTo>
                  <a:lnTo>
                    <a:pt x="3752" y="1606"/>
                  </a:lnTo>
                  <a:lnTo>
                    <a:pt x="3701" y="1533"/>
                  </a:lnTo>
                  <a:lnTo>
                    <a:pt x="3644" y="1467"/>
                  </a:lnTo>
                  <a:lnTo>
                    <a:pt x="3585" y="1410"/>
                  </a:lnTo>
                  <a:close/>
                  <a:moveTo>
                    <a:pt x="3034" y="2390"/>
                  </a:moveTo>
                  <a:lnTo>
                    <a:pt x="1198" y="2390"/>
                  </a:lnTo>
                  <a:lnTo>
                    <a:pt x="1198" y="2390"/>
                  </a:lnTo>
                  <a:lnTo>
                    <a:pt x="1452" y="2216"/>
                  </a:lnTo>
                  <a:lnTo>
                    <a:pt x="1706" y="2070"/>
                  </a:lnTo>
                  <a:lnTo>
                    <a:pt x="1946" y="1940"/>
                  </a:lnTo>
                  <a:lnTo>
                    <a:pt x="2062" y="1889"/>
                  </a:lnTo>
                  <a:lnTo>
                    <a:pt x="2178" y="1838"/>
                  </a:lnTo>
                  <a:lnTo>
                    <a:pt x="2294" y="1795"/>
                  </a:lnTo>
                  <a:lnTo>
                    <a:pt x="2402" y="1758"/>
                  </a:lnTo>
                  <a:lnTo>
                    <a:pt x="2512" y="1729"/>
                  </a:lnTo>
                  <a:lnTo>
                    <a:pt x="2620" y="1708"/>
                  </a:lnTo>
                  <a:lnTo>
                    <a:pt x="2729" y="1685"/>
                  </a:lnTo>
                  <a:lnTo>
                    <a:pt x="2831" y="1671"/>
                  </a:lnTo>
                  <a:lnTo>
                    <a:pt x="2940" y="1664"/>
                  </a:lnTo>
                  <a:lnTo>
                    <a:pt x="3034" y="1657"/>
                  </a:lnTo>
                  <a:lnTo>
                    <a:pt x="3034" y="1657"/>
                  </a:lnTo>
                  <a:lnTo>
                    <a:pt x="3114" y="1664"/>
                  </a:lnTo>
                  <a:lnTo>
                    <a:pt x="3179" y="1685"/>
                  </a:lnTo>
                  <a:lnTo>
                    <a:pt x="3237" y="1722"/>
                  </a:lnTo>
                  <a:lnTo>
                    <a:pt x="3295" y="1765"/>
                  </a:lnTo>
                  <a:lnTo>
                    <a:pt x="3339" y="1824"/>
                  </a:lnTo>
                  <a:lnTo>
                    <a:pt x="3376" y="1882"/>
                  </a:lnTo>
                  <a:lnTo>
                    <a:pt x="3397" y="1954"/>
                  </a:lnTo>
                  <a:lnTo>
                    <a:pt x="3404" y="2027"/>
                  </a:lnTo>
                  <a:lnTo>
                    <a:pt x="3404" y="2027"/>
                  </a:lnTo>
                  <a:lnTo>
                    <a:pt x="3397" y="2100"/>
                  </a:lnTo>
                  <a:lnTo>
                    <a:pt x="3376" y="2165"/>
                  </a:lnTo>
                  <a:lnTo>
                    <a:pt x="3339" y="2231"/>
                  </a:lnTo>
                  <a:lnTo>
                    <a:pt x="3295" y="2281"/>
                  </a:lnTo>
                  <a:lnTo>
                    <a:pt x="3237" y="2325"/>
                  </a:lnTo>
                  <a:lnTo>
                    <a:pt x="3179" y="2361"/>
                  </a:lnTo>
                  <a:lnTo>
                    <a:pt x="3114" y="2383"/>
                  </a:lnTo>
                  <a:lnTo>
                    <a:pt x="3034" y="2390"/>
                  </a:lnTo>
                  <a:close/>
                  <a:moveTo>
                    <a:pt x="3034" y="1162"/>
                  </a:moveTo>
                  <a:lnTo>
                    <a:pt x="3034" y="1162"/>
                  </a:lnTo>
                  <a:lnTo>
                    <a:pt x="2940" y="1162"/>
                  </a:lnTo>
                  <a:lnTo>
                    <a:pt x="2831" y="1148"/>
                  </a:lnTo>
                  <a:lnTo>
                    <a:pt x="2729" y="1134"/>
                  </a:lnTo>
                  <a:lnTo>
                    <a:pt x="2620" y="1119"/>
                  </a:lnTo>
                  <a:lnTo>
                    <a:pt x="2512" y="1090"/>
                  </a:lnTo>
                  <a:lnTo>
                    <a:pt x="2402" y="1061"/>
                  </a:lnTo>
                  <a:lnTo>
                    <a:pt x="2294" y="1025"/>
                  </a:lnTo>
                  <a:lnTo>
                    <a:pt x="2178" y="981"/>
                  </a:lnTo>
                  <a:lnTo>
                    <a:pt x="2062" y="930"/>
                  </a:lnTo>
                  <a:lnTo>
                    <a:pt x="1946" y="879"/>
                  </a:lnTo>
                  <a:lnTo>
                    <a:pt x="1706" y="756"/>
                  </a:lnTo>
                  <a:lnTo>
                    <a:pt x="1452" y="603"/>
                  </a:lnTo>
                  <a:lnTo>
                    <a:pt x="1198" y="436"/>
                  </a:lnTo>
                  <a:lnTo>
                    <a:pt x="3034" y="436"/>
                  </a:lnTo>
                  <a:lnTo>
                    <a:pt x="3034" y="436"/>
                  </a:lnTo>
                  <a:lnTo>
                    <a:pt x="3114" y="443"/>
                  </a:lnTo>
                  <a:lnTo>
                    <a:pt x="3179" y="458"/>
                  </a:lnTo>
                  <a:lnTo>
                    <a:pt x="3237" y="494"/>
                  </a:lnTo>
                  <a:lnTo>
                    <a:pt x="3295" y="538"/>
                  </a:lnTo>
                  <a:lnTo>
                    <a:pt x="3339" y="596"/>
                  </a:lnTo>
                  <a:lnTo>
                    <a:pt x="3376" y="654"/>
                  </a:lnTo>
                  <a:lnTo>
                    <a:pt x="3397" y="726"/>
                  </a:lnTo>
                  <a:lnTo>
                    <a:pt x="3404" y="800"/>
                  </a:lnTo>
                  <a:lnTo>
                    <a:pt x="3404" y="800"/>
                  </a:lnTo>
                  <a:lnTo>
                    <a:pt x="3397" y="872"/>
                  </a:lnTo>
                  <a:lnTo>
                    <a:pt x="3376" y="938"/>
                  </a:lnTo>
                  <a:lnTo>
                    <a:pt x="3339" y="1003"/>
                  </a:lnTo>
                  <a:lnTo>
                    <a:pt x="3295" y="1054"/>
                  </a:lnTo>
                  <a:lnTo>
                    <a:pt x="3237" y="1097"/>
                  </a:lnTo>
                  <a:lnTo>
                    <a:pt x="3179" y="1134"/>
                  </a:lnTo>
                  <a:lnTo>
                    <a:pt x="3114" y="1155"/>
                  </a:lnTo>
                  <a:lnTo>
                    <a:pt x="3034" y="116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70" name="Text Placeholder 69"/>
          <p:cNvSpPr>
            <a:spLocks noGrp="1"/>
          </p:cNvSpPr>
          <p:nvPr>
            <p:ph type="body" sz="quarter" idx="11"/>
          </p:nvPr>
        </p:nvSpPr>
        <p:spPr bwMode="gray">
          <a:xfrm>
            <a:off x="934865" y="3506744"/>
            <a:ext cx="6100167" cy="895725"/>
          </a:xfrm>
        </p:spPr>
        <p:txBody>
          <a:bodyPr lIns="0">
            <a:noAutofit/>
          </a:bodyPr>
          <a:lstStyle>
            <a:lvl1pPr marL="0" indent="0">
              <a:buNone/>
              <a:defRPr sz="2933" b="0" i="0" spc="0">
                <a:solidFill>
                  <a:srgbClr val="FFFFFF">
                    <a:alpha val="75000"/>
                  </a:srgbClr>
                </a:solidFill>
                <a:latin typeface="Dual 400" panose="02000603000000020004" pitchFamily="2" charset="0"/>
                <a:cs typeface="Dual 400" panose="02000603000000020004" pitchFamily="2" charset="0"/>
              </a:defRPr>
            </a:lvl1pPr>
            <a:lvl2pPr marL="0" indent="0">
              <a:spcBef>
                <a:spcPts val="267"/>
              </a:spcBef>
              <a:buNone/>
              <a:defRPr sz="2400" b="0" i="0" spc="0">
                <a:solidFill>
                  <a:srgbClr val="FFFFFF">
                    <a:alpha val="75000"/>
                  </a:srgbClr>
                </a:solidFill>
                <a:latin typeface="Dual 400" panose="02000603000000020004" pitchFamily="2" charset="0"/>
                <a:cs typeface="Dual 400" panose="02000603000000020004" pitchFamily="2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gray">
          <a:xfrm>
            <a:off x="934868" y="2436325"/>
            <a:ext cx="7595616" cy="756027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lang="en-US" sz="5333" b="0" i="0" spc="-53" baseline="0" dirty="0">
                <a:solidFill>
                  <a:schemeClr val="bg1"/>
                </a:solidFill>
                <a:latin typeface="Dual 400" panose="02000603000000020004" pitchFamily="2" charset="0"/>
                <a:ea typeface="+mn-ea"/>
                <a:cs typeface="Dual 400" panose="02000603000000020004" pitchFamily="2" charset="0"/>
              </a:defRPr>
            </a:lvl1pPr>
          </a:lstStyle>
          <a:p>
            <a:pPr marL="0" lvl="0" defTabSz="1218996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4" name="Footer Placeholder 5"/>
          <p:cNvSpPr txBox="1">
            <a:spLocks/>
          </p:cNvSpPr>
          <p:nvPr/>
        </p:nvSpPr>
        <p:spPr>
          <a:xfrm>
            <a:off x="6358771" y="6541471"/>
            <a:ext cx="5320861" cy="137980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en-US"/>
            </a:defPPr>
            <a:lvl1pPr marL="0" marR="0" indent="0" algn="r" defTabSz="9142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kern="1200" cap="none" spc="-20" baseline="0">
                <a:solidFill>
                  <a:schemeClr val="bg1">
                    <a:alpha val="75000"/>
                  </a:schemeClr>
                </a:solidFill>
                <a:latin typeface="Dual 400" panose="02000603000000020004" pitchFamily="2" charset="0"/>
                <a:ea typeface="+mn-ea"/>
                <a:cs typeface="+mn-cs"/>
              </a:defRPr>
            </a:lvl1pPr>
            <a:lvl2pPr marL="457133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0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04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38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72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06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40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74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33" smtClean="0">
                <a:solidFill>
                  <a:srgbClr val="FFFFFF">
                    <a:alpha val="75000"/>
                  </a:srgbClr>
                </a:solidFill>
                <a:sym typeface="Arial"/>
                <a:rtl val="0"/>
              </a:rPr>
              <a:t>© 2015 BROCADE COMMUNICATIONS SYSTEMS, INC. INTERNAL USE ONLY</a:t>
            </a:r>
            <a:endParaRPr lang="en-US" sz="933" dirty="0">
              <a:solidFill>
                <a:srgbClr val="FFFFFF">
                  <a:alpha val="75000"/>
                </a:srgbClr>
              </a:solidFill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40264797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Lines1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4" name="Group 83"/>
          <p:cNvGrpSpPr/>
          <p:nvPr/>
        </p:nvGrpSpPr>
        <p:grpSpPr bwMode="gray">
          <a:xfrm>
            <a:off x="10020630" y="549297"/>
            <a:ext cx="1717225" cy="329976"/>
            <a:chOff x="12700" y="2816225"/>
            <a:chExt cx="10079038" cy="1936750"/>
          </a:xfrm>
          <a:solidFill>
            <a:schemeClr val="bg1"/>
          </a:solidFill>
        </p:grpSpPr>
        <p:sp>
          <p:nvSpPr>
            <p:cNvPr id="85" name="Freeform 1"/>
            <p:cNvSpPr>
              <a:spLocks noChangeArrowheads="1"/>
            </p:cNvSpPr>
            <p:nvPr/>
          </p:nvSpPr>
          <p:spPr bwMode="gray">
            <a:xfrm>
              <a:off x="12700" y="3257550"/>
              <a:ext cx="1096963" cy="1473200"/>
            </a:xfrm>
            <a:custGeom>
              <a:avLst/>
              <a:gdLst>
                <a:gd name="T0" fmla="*/ 1589 w 3049"/>
                <a:gd name="T1" fmla="*/ 0 h 4091"/>
                <a:gd name="T2" fmla="*/ 1996 w 3049"/>
                <a:gd name="T3" fmla="*/ 23 h 4091"/>
                <a:gd name="T4" fmla="*/ 2294 w 3049"/>
                <a:gd name="T5" fmla="*/ 95 h 4091"/>
                <a:gd name="T6" fmla="*/ 2503 w 3049"/>
                <a:gd name="T7" fmla="*/ 212 h 4091"/>
                <a:gd name="T8" fmla="*/ 2693 w 3049"/>
                <a:gd name="T9" fmla="*/ 393 h 4091"/>
                <a:gd name="T10" fmla="*/ 2809 w 3049"/>
                <a:gd name="T11" fmla="*/ 567 h 4091"/>
                <a:gd name="T12" fmla="*/ 2896 w 3049"/>
                <a:gd name="T13" fmla="*/ 821 h 4091"/>
                <a:gd name="T14" fmla="*/ 2917 w 3049"/>
                <a:gd name="T15" fmla="*/ 1061 h 4091"/>
                <a:gd name="T16" fmla="*/ 2910 w 3049"/>
                <a:gd name="T17" fmla="*/ 1228 h 4091"/>
                <a:gd name="T18" fmla="*/ 2860 w 3049"/>
                <a:gd name="T19" fmla="*/ 1424 h 4091"/>
                <a:gd name="T20" fmla="*/ 2736 w 3049"/>
                <a:gd name="T21" fmla="*/ 1641 h 4091"/>
                <a:gd name="T22" fmla="*/ 2518 w 3049"/>
                <a:gd name="T23" fmla="*/ 1838 h 4091"/>
                <a:gd name="T24" fmla="*/ 2178 w 3049"/>
                <a:gd name="T25" fmla="*/ 1976 h 4091"/>
                <a:gd name="T26" fmla="*/ 2395 w 3049"/>
                <a:gd name="T27" fmla="*/ 2026 h 4091"/>
                <a:gd name="T28" fmla="*/ 2649 w 3049"/>
                <a:gd name="T29" fmla="*/ 2157 h 4091"/>
                <a:gd name="T30" fmla="*/ 2816 w 3049"/>
                <a:gd name="T31" fmla="*/ 2303 h 4091"/>
                <a:gd name="T32" fmla="*/ 2976 w 3049"/>
                <a:gd name="T33" fmla="*/ 2564 h 4091"/>
                <a:gd name="T34" fmla="*/ 3041 w 3049"/>
                <a:gd name="T35" fmla="*/ 2826 h 4091"/>
                <a:gd name="T36" fmla="*/ 3048 w 3049"/>
                <a:gd name="T37" fmla="*/ 2970 h 4091"/>
                <a:gd name="T38" fmla="*/ 3005 w 3049"/>
                <a:gd name="T39" fmla="*/ 3313 h 4091"/>
                <a:gd name="T40" fmla="*/ 2860 w 3049"/>
                <a:gd name="T41" fmla="*/ 3624 h 4091"/>
                <a:gd name="T42" fmla="*/ 2722 w 3049"/>
                <a:gd name="T43" fmla="*/ 3791 h 4091"/>
                <a:gd name="T44" fmla="*/ 2366 w 3049"/>
                <a:gd name="T45" fmla="*/ 4003 h 4091"/>
                <a:gd name="T46" fmla="*/ 2017 w 3049"/>
                <a:gd name="T47" fmla="*/ 4083 h 4091"/>
                <a:gd name="T48" fmla="*/ 0 w 3049"/>
                <a:gd name="T49" fmla="*/ 4090 h 4091"/>
                <a:gd name="T50" fmla="*/ 1597 w 3049"/>
                <a:gd name="T51" fmla="*/ 1722 h 4091"/>
                <a:gd name="T52" fmla="*/ 1728 w 3049"/>
                <a:gd name="T53" fmla="*/ 1714 h 4091"/>
                <a:gd name="T54" fmla="*/ 1894 w 3049"/>
                <a:gd name="T55" fmla="*/ 1656 h 4091"/>
                <a:gd name="T56" fmla="*/ 2025 w 3049"/>
                <a:gd name="T57" fmla="*/ 1561 h 4091"/>
                <a:gd name="T58" fmla="*/ 2127 w 3049"/>
                <a:gd name="T59" fmla="*/ 1424 h 4091"/>
                <a:gd name="T60" fmla="*/ 2178 w 3049"/>
                <a:gd name="T61" fmla="*/ 1257 h 4091"/>
                <a:gd name="T62" fmla="*/ 2192 w 3049"/>
                <a:gd name="T63" fmla="*/ 1126 h 4091"/>
                <a:gd name="T64" fmla="*/ 2148 w 3049"/>
                <a:gd name="T65" fmla="*/ 902 h 4091"/>
                <a:gd name="T66" fmla="*/ 2039 w 3049"/>
                <a:gd name="T67" fmla="*/ 741 h 4091"/>
                <a:gd name="T68" fmla="*/ 1894 w 3049"/>
                <a:gd name="T69" fmla="*/ 647 h 4091"/>
                <a:gd name="T70" fmla="*/ 1654 w 3049"/>
                <a:gd name="T71" fmla="*/ 589 h 4091"/>
                <a:gd name="T72" fmla="*/ 697 w 3049"/>
                <a:gd name="T73" fmla="*/ 1722 h 4091"/>
                <a:gd name="T74" fmla="*/ 1654 w 3049"/>
                <a:gd name="T75" fmla="*/ 3480 h 4091"/>
                <a:gd name="T76" fmla="*/ 1851 w 3049"/>
                <a:gd name="T77" fmla="*/ 3457 h 4091"/>
                <a:gd name="T78" fmla="*/ 2025 w 3049"/>
                <a:gd name="T79" fmla="*/ 3392 h 4091"/>
                <a:gd name="T80" fmla="*/ 2163 w 3049"/>
                <a:gd name="T81" fmla="*/ 3283 h 4091"/>
                <a:gd name="T82" fmla="*/ 2250 w 3049"/>
                <a:gd name="T83" fmla="*/ 3138 h 4091"/>
                <a:gd name="T84" fmla="*/ 2300 w 3049"/>
                <a:gd name="T85" fmla="*/ 2956 h 4091"/>
                <a:gd name="T86" fmla="*/ 2300 w 3049"/>
                <a:gd name="T87" fmla="*/ 2826 h 4091"/>
                <a:gd name="T88" fmla="*/ 2258 w 3049"/>
                <a:gd name="T89" fmla="*/ 2659 h 4091"/>
                <a:gd name="T90" fmla="*/ 2170 w 3049"/>
                <a:gd name="T91" fmla="*/ 2513 h 4091"/>
                <a:gd name="T92" fmla="*/ 2032 w 3049"/>
                <a:gd name="T93" fmla="*/ 2405 h 4091"/>
                <a:gd name="T94" fmla="*/ 1865 w 3049"/>
                <a:gd name="T95" fmla="*/ 2331 h 4091"/>
                <a:gd name="T96" fmla="*/ 1654 w 3049"/>
                <a:gd name="T97" fmla="*/ 230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49" h="4091">
                  <a:moveTo>
                    <a:pt x="0" y="0"/>
                  </a:moveTo>
                  <a:lnTo>
                    <a:pt x="1589" y="0"/>
                  </a:lnTo>
                  <a:lnTo>
                    <a:pt x="1589" y="0"/>
                  </a:lnTo>
                  <a:lnTo>
                    <a:pt x="1720" y="0"/>
                  </a:lnTo>
                  <a:lnTo>
                    <a:pt x="1851" y="8"/>
                  </a:lnTo>
                  <a:lnTo>
                    <a:pt x="1996" y="23"/>
                  </a:lnTo>
                  <a:lnTo>
                    <a:pt x="2141" y="44"/>
                  </a:lnTo>
                  <a:lnTo>
                    <a:pt x="2220" y="66"/>
                  </a:lnTo>
                  <a:lnTo>
                    <a:pt x="2294" y="95"/>
                  </a:lnTo>
                  <a:lnTo>
                    <a:pt x="2366" y="125"/>
                  </a:lnTo>
                  <a:lnTo>
                    <a:pt x="2431" y="168"/>
                  </a:lnTo>
                  <a:lnTo>
                    <a:pt x="2503" y="212"/>
                  </a:lnTo>
                  <a:lnTo>
                    <a:pt x="2569" y="262"/>
                  </a:lnTo>
                  <a:lnTo>
                    <a:pt x="2634" y="320"/>
                  </a:lnTo>
                  <a:lnTo>
                    <a:pt x="2693" y="393"/>
                  </a:lnTo>
                  <a:lnTo>
                    <a:pt x="2693" y="393"/>
                  </a:lnTo>
                  <a:lnTo>
                    <a:pt x="2758" y="480"/>
                  </a:lnTo>
                  <a:lnTo>
                    <a:pt x="2809" y="567"/>
                  </a:lnTo>
                  <a:lnTo>
                    <a:pt x="2845" y="654"/>
                  </a:lnTo>
                  <a:lnTo>
                    <a:pt x="2874" y="741"/>
                  </a:lnTo>
                  <a:lnTo>
                    <a:pt x="2896" y="821"/>
                  </a:lnTo>
                  <a:lnTo>
                    <a:pt x="2910" y="908"/>
                  </a:lnTo>
                  <a:lnTo>
                    <a:pt x="2917" y="989"/>
                  </a:lnTo>
                  <a:lnTo>
                    <a:pt x="2917" y="1061"/>
                  </a:lnTo>
                  <a:lnTo>
                    <a:pt x="2917" y="1061"/>
                  </a:lnTo>
                  <a:lnTo>
                    <a:pt x="2917" y="1126"/>
                  </a:lnTo>
                  <a:lnTo>
                    <a:pt x="2910" y="1228"/>
                  </a:lnTo>
                  <a:lnTo>
                    <a:pt x="2896" y="1293"/>
                  </a:lnTo>
                  <a:lnTo>
                    <a:pt x="2881" y="1359"/>
                  </a:lnTo>
                  <a:lnTo>
                    <a:pt x="2860" y="1424"/>
                  </a:lnTo>
                  <a:lnTo>
                    <a:pt x="2824" y="1496"/>
                  </a:lnTo>
                  <a:lnTo>
                    <a:pt x="2787" y="1569"/>
                  </a:lnTo>
                  <a:lnTo>
                    <a:pt x="2736" y="1641"/>
                  </a:lnTo>
                  <a:lnTo>
                    <a:pt x="2678" y="1707"/>
                  </a:lnTo>
                  <a:lnTo>
                    <a:pt x="2606" y="1772"/>
                  </a:lnTo>
                  <a:lnTo>
                    <a:pt x="2518" y="1838"/>
                  </a:lnTo>
                  <a:lnTo>
                    <a:pt x="2424" y="1889"/>
                  </a:lnTo>
                  <a:lnTo>
                    <a:pt x="2308" y="1939"/>
                  </a:lnTo>
                  <a:lnTo>
                    <a:pt x="2178" y="1976"/>
                  </a:lnTo>
                  <a:lnTo>
                    <a:pt x="2178" y="1976"/>
                  </a:lnTo>
                  <a:lnTo>
                    <a:pt x="2315" y="2005"/>
                  </a:lnTo>
                  <a:lnTo>
                    <a:pt x="2395" y="2026"/>
                  </a:lnTo>
                  <a:lnTo>
                    <a:pt x="2482" y="2063"/>
                  </a:lnTo>
                  <a:lnTo>
                    <a:pt x="2562" y="2099"/>
                  </a:lnTo>
                  <a:lnTo>
                    <a:pt x="2649" y="2157"/>
                  </a:lnTo>
                  <a:lnTo>
                    <a:pt x="2736" y="2223"/>
                  </a:lnTo>
                  <a:lnTo>
                    <a:pt x="2816" y="2303"/>
                  </a:lnTo>
                  <a:lnTo>
                    <a:pt x="2816" y="2303"/>
                  </a:lnTo>
                  <a:lnTo>
                    <a:pt x="2881" y="2390"/>
                  </a:lnTo>
                  <a:lnTo>
                    <a:pt x="2932" y="2477"/>
                  </a:lnTo>
                  <a:lnTo>
                    <a:pt x="2976" y="2564"/>
                  </a:lnTo>
                  <a:lnTo>
                    <a:pt x="3005" y="2659"/>
                  </a:lnTo>
                  <a:lnTo>
                    <a:pt x="3027" y="2739"/>
                  </a:lnTo>
                  <a:lnTo>
                    <a:pt x="3041" y="2826"/>
                  </a:lnTo>
                  <a:lnTo>
                    <a:pt x="3048" y="2898"/>
                  </a:lnTo>
                  <a:lnTo>
                    <a:pt x="3048" y="2970"/>
                  </a:lnTo>
                  <a:lnTo>
                    <a:pt x="3048" y="2970"/>
                  </a:lnTo>
                  <a:lnTo>
                    <a:pt x="3041" y="3087"/>
                  </a:lnTo>
                  <a:lnTo>
                    <a:pt x="3027" y="3196"/>
                  </a:lnTo>
                  <a:lnTo>
                    <a:pt x="3005" y="3313"/>
                  </a:lnTo>
                  <a:lnTo>
                    <a:pt x="2961" y="3421"/>
                  </a:lnTo>
                  <a:lnTo>
                    <a:pt x="2917" y="3531"/>
                  </a:lnTo>
                  <a:lnTo>
                    <a:pt x="2860" y="3624"/>
                  </a:lnTo>
                  <a:lnTo>
                    <a:pt x="2794" y="3712"/>
                  </a:lnTo>
                  <a:lnTo>
                    <a:pt x="2722" y="3791"/>
                  </a:lnTo>
                  <a:lnTo>
                    <a:pt x="2722" y="3791"/>
                  </a:lnTo>
                  <a:lnTo>
                    <a:pt x="2598" y="3879"/>
                  </a:lnTo>
                  <a:lnTo>
                    <a:pt x="2482" y="3944"/>
                  </a:lnTo>
                  <a:lnTo>
                    <a:pt x="2366" y="4003"/>
                  </a:lnTo>
                  <a:lnTo>
                    <a:pt x="2250" y="4039"/>
                  </a:lnTo>
                  <a:lnTo>
                    <a:pt x="2134" y="4068"/>
                  </a:lnTo>
                  <a:lnTo>
                    <a:pt x="2017" y="4083"/>
                  </a:lnTo>
                  <a:lnTo>
                    <a:pt x="1901" y="4090"/>
                  </a:lnTo>
                  <a:lnTo>
                    <a:pt x="1785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697" y="1722"/>
                  </a:moveTo>
                  <a:lnTo>
                    <a:pt x="1597" y="1722"/>
                  </a:lnTo>
                  <a:lnTo>
                    <a:pt x="1597" y="1722"/>
                  </a:lnTo>
                  <a:lnTo>
                    <a:pt x="1662" y="1722"/>
                  </a:lnTo>
                  <a:lnTo>
                    <a:pt x="1728" y="1714"/>
                  </a:lnTo>
                  <a:lnTo>
                    <a:pt x="1785" y="1700"/>
                  </a:lnTo>
                  <a:lnTo>
                    <a:pt x="1836" y="1678"/>
                  </a:lnTo>
                  <a:lnTo>
                    <a:pt x="1894" y="1656"/>
                  </a:lnTo>
                  <a:lnTo>
                    <a:pt x="1937" y="1627"/>
                  </a:lnTo>
                  <a:lnTo>
                    <a:pt x="1988" y="1598"/>
                  </a:lnTo>
                  <a:lnTo>
                    <a:pt x="2025" y="1561"/>
                  </a:lnTo>
                  <a:lnTo>
                    <a:pt x="2061" y="1518"/>
                  </a:lnTo>
                  <a:lnTo>
                    <a:pt x="2097" y="1474"/>
                  </a:lnTo>
                  <a:lnTo>
                    <a:pt x="2127" y="1424"/>
                  </a:lnTo>
                  <a:lnTo>
                    <a:pt x="2148" y="1374"/>
                  </a:lnTo>
                  <a:lnTo>
                    <a:pt x="2170" y="1316"/>
                  </a:lnTo>
                  <a:lnTo>
                    <a:pt x="2178" y="1257"/>
                  </a:lnTo>
                  <a:lnTo>
                    <a:pt x="2192" y="1192"/>
                  </a:lnTo>
                  <a:lnTo>
                    <a:pt x="2192" y="1126"/>
                  </a:lnTo>
                  <a:lnTo>
                    <a:pt x="2192" y="1126"/>
                  </a:lnTo>
                  <a:lnTo>
                    <a:pt x="2184" y="1039"/>
                  </a:lnTo>
                  <a:lnTo>
                    <a:pt x="2170" y="967"/>
                  </a:lnTo>
                  <a:lnTo>
                    <a:pt x="2148" y="902"/>
                  </a:lnTo>
                  <a:lnTo>
                    <a:pt x="2119" y="843"/>
                  </a:lnTo>
                  <a:lnTo>
                    <a:pt x="2083" y="792"/>
                  </a:lnTo>
                  <a:lnTo>
                    <a:pt x="2039" y="741"/>
                  </a:lnTo>
                  <a:lnTo>
                    <a:pt x="1996" y="705"/>
                  </a:lnTo>
                  <a:lnTo>
                    <a:pt x="1945" y="676"/>
                  </a:lnTo>
                  <a:lnTo>
                    <a:pt x="1894" y="647"/>
                  </a:lnTo>
                  <a:lnTo>
                    <a:pt x="1844" y="625"/>
                  </a:lnTo>
                  <a:lnTo>
                    <a:pt x="1742" y="597"/>
                  </a:lnTo>
                  <a:lnTo>
                    <a:pt x="1654" y="589"/>
                  </a:lnTo>
                  <a:lnTo>
                    <a:pt x="1575" y="582"/>
                  </a:lnTo>
                  <a:lnTo>
                    <a:pt x="697" y="582"/>
                  </a:lnTo>
                  <a:lnTo>
                    <a:pt x="697" y="1722"/>
                  </a:lnTo>
                  <a:close/>
                  <a:moveTo>
                    <a:pt x="697" y="3480"/>
                  </a:moveTo>
                  <a:lnTo>
                    <a:pt x="1654" y="3480"/>
                  </a:lnTo>
                  <a:lnTo>
                    <a:pt x="1654" y="3480"/>
                  </a:lnTo>
                  <a:lnTo>
                    <a:pt x="1720" y="3472"/>
                  </a:lnTo>
                  <a:lnTo>
                    <a:pt x="1785" y="3465"/>
                  </a:lnTo>
                  <a:lnTo>
                    <a:pt x="1851" y="3457"/>
                  </a:lnTo>
                  <a:lnTo>
                    <a:pt x="1916" y="3436"/>
                  </a:lnTo>
                  <a:lnTo>
                    <a:pt x="1974" y="3414"/>
                  </a:lnTo>
                  <a:lnTo>
                    <a:pt x="2025" y="3392"/>
                  </a:lnTo>
                  <a:lnTo>
                    <a:pt x="2076" y="3363"/>
                  </a:lnTo>
                  <a:lnTo>
                    <a:pt x="2119" y="3327"/>
                  </a:lnTo>
                  <a:lnTo>
                    <a:pt x="2163" y="3283"/>
                  </a:lnTo>
                  <a:lnTo>
                    <a:pt x="2199" y="3239"/>
                  </a:lnTo>
                  <a:lnTo>
                    <a:pt x="2228" y="3196"/>
                  </a:lnTo>
                  <a:lnTo>
                    <a:pt x="2250" y="3138"/>
                  </a:lnTo>
                  <a:lnTo>
                    <a:pt x="2271" y="3080"/>
                  </a:lnTo>
                  <a:lnTo>
                    <a:pt x="2286" y="3021"/>
                  </a:lnTo>
                  <a:lnTo>
                    <a:pt x="2300" y="2956"/>
                  </a:lnTo>
                  <a:lnTo>
                    <a:pt x="2300" y="2891"/>
                  </a:lnTo>
                  <a:lnTo>
                    <a:pt x="2300" y="2891"/>
                  </a:lnTo>
                  <a:lnTo>
                    <a:pt x="2300" y="2826"/>
                  </a:lnTo>
                  <a:lnTo>
                    <a:pt x="2294" y="2767"/>
                  </a:lnTo>
                  <a:lnTo>
                    <a:pt x="2279" y="2710"/>
                  </a:lnTo>
                  <a:lnTo>
                    <a:pt x="2258" y="2659"/>
                  </a:lnTo>
                  <a:lnTo>
                    <a:pt x="2235" y="2608"/>
                  </a:lnTo>
                  <a:lnTo>
                    <a:pt x="2199" y="2557"/>
                  </a:lnTo>
                  <a:lnTo>
                    <a:pt x="2170" y="2513"/>
                  </a:lnTo>
                  <a:lnTo>
                    <a:pt x="2127" y="2470"/>
                  </a:lnTo>
                  <a:lnTo>
                    <a:pt x="2083" y="2433"/>
                  </a:lnTo>
                  <a:lnTo>
                    <a:pt x="2032" y="2405"/>
                  </a:lnTo>
                  <a:lnTo>
                    <a:pt x="1981" y="2375"/>
                  </a:lnTo>
                  <a:lnTo>
                    <a:pt x="1923" y="2346"/>
                  </a:lnTo>
                  <a:lnTo>
                    <a:pt x="1865" y="2331"/>
                  </a:lnTo>
                  <a:lnTo>
                    <a:pt x="1793" y="2317"/>
                  </a:lnTo>
                  <a:lnTo>
                    <a:pt x="1728" y="2310"/>
                  </a:lnTo>
                  <a:lnTo>
                    <a:pt x="1654" y="2303"/>
                  </a:lnTo>
                  <a:lnTo>
                    <a:pt x="697" y="2303"/>
                  </a:lnTo>
                  <a:lnTo>
                    <a:pt x="697" y="348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6" name="Freeform 2"/>
            <p:cNvSpPr>
              <a:spLocks noChangeArrowheads="1"/>
            </p:cNvSpPr>
            <p:nvPr/>
          </p:nvSpPr>
          <p:spPr bwMode="gray">
            <a:xfrm>
              <a:off x="1227138" y="3257550"/>
              <a:ext cx="1154112" cy="1473200"/>
            </a:xfrm>
            <a:custGeom>
              <a:avLst/>
              <a:gdLst>
                <a:gd name="T0" fmla="*/ 1771 w 3208"/>
                <a:gd name="T1" fmla="*/ 2411 h 4091"/>
                <a:gd name="T2" fmla="*/ 733 w 3208"/>
                <a:gd name="T3" fmla="*/ 4090 h 4091"/>
                <a:gd name="T4" fmla="*/ 0 w 3208"/>
                <a:gd name="T5" fmla="*/ 0 h 4091"/>
                <a:gd name="T6" fmla="*/ 1771 w 3208"/>
                <a:gd name="T7" fmla="*/ 0 h 4091"/>
                <a:gd name="T8" fmla="*/ 2119 w 3208"/>
                <a:gd name="T9" fmla="*/ 15 h 4091"/>
                <a:gd name="T10" fmla="*/ 2402 w 3208"/>
                <a:gd name="T11" fmla="*/ 74 h 4091"/>
                <a:gd name="T12" fmla="*/ 2634 w 3208"/>
                <a:gd name="T13" fmla="*/ 175 h 4091"/>
                <a:gd name="T14" fmla="*/ 2837 w 3208"/>
                <a:gd name="T15" fmla="*/ 320 h 4091"/>
                <a:gd name="T16" fmla="*/ 2910 w 3208"/>
                <a:gd name="T17" fmla="*/ 393 h 4091"/>
                <a:gd name="T18" fmla="*/ 3048 w 3208"/>
                <a:gd name="T19" fmla="*/ 567 h 4091"/>
                <a:gd name="T20" fmla="*/ 3142 w 3208"/>
                <a:gd name="T21" fmla="*/ 785 h 4091"/>
                <a:gd name="T22" fmla="*/ 3200 w 3208"/>
                <a:gd name="T23" fmla="*/ 1054 h 4091"/>
                <a:gd name="T24" fmla="*/ 3207 w 3208"/>
                <a:gd name="T25" fmla="*/ 1200 h 4091"/>
                <a:gd name="T26" fmla="*/ 3186 w 3208"/>
                <a:gd name="T27" fmla="*/ 1461 h 4091"/>
                <a:gd name="T28" fmla="*/ 3120 w 3208"/>
                <a:gd name="T29" fmla="*/ 1678 h 4091"/>
                <a:gd name="T30" fmla="*/ 3026 w 3208"/>
                <a:gd name="T31" fmla="*/ 1859 h 4091"/>
                <a:gd name="T32" fmla="*/ 2917 w 3208"/>
                <a:gd name="T33" fmla="*/ 1997 h 4091"/>
                <a:gd name="T34" fmla="*/ 2794 w 3208"/>
                <a:gd name="T35" fmla="*/ 2107 h 4091"/>
                <a:gd name="T36" fmla="*/ 2670 w 3208"/>
                <a:gd name="T37" fmla="*/ 2187 h 4091"/>
                <a:gd name="T38" fmla="*/ 2467 w 3208"/>
                <a:gd name="T39" fmla="*/ 2288 h 4091"/>
                <a:gd name="T40" fmla="*/ 2409 w 3208"/>
                <a:gd name="T41" fmla="*/ 4090 h 4091"/>
                <a:gd name="T42" fmla="*/ 1654 w 3208"/>
                <a:gd name="T43" fmla="*/ 1823 h 4091"/>
                <a:gd name="T44" fmla="*/ 1792 w 3208"/>
                <a:gd name="T45" fmla="*/ 1816 h 4091"/>
                <a:gd name="T46" fmla="*/ 1996 w 3208"/>
                <a:gd name="T47" fmla="*/ 1779 h 4091"/>
                <a:gd name="T48" fmla="*/ 2126 w 3208"/>
                <a:gd name="T49" fmla="*/ 1728 h 4091"/>
                <a:gd name="T50" fmla="*/ 2235 w 3208"/>
                <a:gd name="T51" fmla="*/ 1656 h 4091"/>
                <a:gd name="T52" fmla="*/ 2330 w 3208"/>
                <a:gd name="T53" fmla="*/ 1561 h 4091"/>
                <a:gd name="T54" fmla="*/ 2395 w 3208"/>
                <a:gd name="T55" fmla="*/ 1439 h 4091"/>
                <a:gd name="T56" fmla="*/ 2438 w 3208"/>
                <a:gd name="T57" fmla="*/ 1279 h 4091"/>
                <a:gd name="T58" fmla="*/ 2438 w 3208"/>
                <a:gd name="T59" fmla="*/ 1192 h 4091"/>
                <a:gd name="T60" fmla="*/ 2431 w 3208"/>
                <a:gd name="T61" fmla="*/ 1076 h 4091"/>
                <a:gd name="T62" fmla="*/ 2402 w 3208"/>
                <a:gd name="T63" fmla="*/ 967 h 4091"/>
                <a:gd name="T64" fmla="*/ 2351 w 3208"/>
                <a:gd name="T65" fmla="*/ 865 h 4091"/>
                <a:gd name="T66" fmla="*/ 2271 w 3208"/>
                <a:gd name="T67" fmla="*/ 771 h 4091"/>
                <a:gd name="T68" fmla="*/ 2177 w 3208"/>
                <a:gd name="T69" fmla="*/ 698 h 4091"/>
                <a:gd name="T70" fmla="*/ 2047 w 3208"/>
                <a:gd name="T71" fmla="*/ 640 h 4091"/>
                <a:gd name="T72" fmla="*/ 1894 w 3208"/>
                <a:gd name="T73" fmla="*/ 603 h 4091"/>
                <a:gd name="T74" fmla="*/ 1720 w 3208"/>
                <a:gd name="T75" fmla="*/ 589 h 4091"/>
                <a:gd name="T76" fmla="*/ 733 w 3208"/>
                <a:gd name="T77" fmla="*/ 182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08" h="4091">
                  <a:moveTo>
                    <a:pt x="2409" y="4090"/>
                  </a:moveTo>
                  <a:lnTo>
                    <a:pt x="1771" y="2411"/>
                  </a:lnTo>
                  <a:lnTo>
                    <a:pt x="733" y="2411"/>
                  </a:lnTo>
                  <a:lnTo>
                    <a:pt x="733" y="4090"/>
                  </a:lnTo>
                  <a:lnTo>
                    <a:pt x="0" y="4090"/>
                  </a:lnTo>
                  <a:lnTo>
                    <a:pt x="0" y="0"/>
                  </a:lnTo>
                  <a:lnTo>
                    <a:pt x="1771" y="0"/>
                  </a:lnTo>
                  <a:lnTo>
                    <a:pt x="1771" y="0"/>
                  </a:lnTo>
                  <a:lnTo>
                    <a:pt x="1952" y="0"/>
                  </a:lnTo>
                  <a:lnTo>
                    <a:pt x="2119" y="15"/>
                  </a:lnTo>
                  <a:lnTo>
                    <a:pt x="2264" y="44"/>
                  </a:lnTo>
                  <a:lnTo>
                    <a:pt x="2402" y="74"/>
                  </a:lnTo>
                  <a:lnTo>
                    <a:pt x="2525" y="117"/>
                  </a:lnTo>
                  <a:lnTo>
                    <a:pt x="2634" y="175"/>
                  </a:lnTo>
                  <a:lnTo>
                    <a:pt x="2743" y="240"/>
                  </a:lnTo>
                  <a:lnTo>
                    <a:pt x="2837" y="320"/>
                  </a:lnTo>
                  <a:lnTo>
                    <a:pt x="2837" y="320"/>
                  </a:lnTo>
                  <a:lnTo>
                    <a:pt x="2910" y="393"/>
                  </a:lnTo>
                  <a:lnTo>
                    <a:pt x="2983" y="480"/>
                  </a:lnTo>
                  <a:lnTo>
                    <a:pt x="3048" y="567"/>
                  </a:lnTo>
                  <a:lnTo>
                    <a:pt x="3099" y="676"/>
                  </a:lnTo>
                  <a:lnTo>
                    <a:pt x="3142" y="785"/>
                  </a:lnTo>
                  <a:lnTo>
                    <a:pt x="3179" y="916"/>
                  </a:lnTo>
                  <a:lnTo>
                    <a:pt x="3200" y="1054"/>
                  </a:lnTo>
                  <a:lnTo>
                    <a:pt x="3207" y="1200"/>
                  </a:lnTo>
                  <a:lnTo>
                    <a:pt x="3207" y="1200"/>
                  </a:lnTo>
                  <a:lnTo>
                    <a:pt x="3200" y="1337"/>
                  </a:lnTo>
                  <a:lnTo>
                    <a:pt x="3186" y="1461"/>
                  </a:lnTo>
                  <a:lnTo>
                    <a:pt x="3157" y="1576"/>
                  </a:lnTo>
                  <a:lnTo>
                    <a:pt x="3120" y="1678"/>
                  </a:lnTo>
                  <a:lnTo>
                    <a:pt x="3077" y="1772"/>
                  </a:lnTo>
                  <a:lnTo>
                    <a:pt x="3026" y="1859"/>
                  </a:lnTo>
                  <a:lnTo>
                    <a:pt x="2975" y="1932"/>
                  </a:lnTo>
                  <a:lnTo>
                    <a:pt x="2917" y="1997"/>
                  </a:lnTo>
                  <a:lnTo>
                    <a:pt x="2859" y="2056"/>
                  </a:lnTo>
                  <a:lnTo>
                    <a:pt x="2794" y="2107"/>
                  </a:lnTo>
                  <a:lnTo>
                    <a:pt x="2736" y="2150"/>
                  </a:lnTo>
                  <a:lnTo>
                    <a:pt x="2670" y="2187"/>
                  </a:lnTo>
                  <a:lnTo>
                    <a:pt x="2562" y="2244"/>
                  </a:lnTo>
                  <a:lnTo>
                    <a:pt x="2467" y="2288"/>
                  </a:lnTo>
                  <a:lnTo>
                    <a:pt x="3186" y="4090"/>
                  </a:lnTo>
                  <a:lnTo>
                    <a:pt x="2409" y="4090"/>
                  </a:lnTo>
                  <a:close/>
                  <a:moveTo>
                    <a:pt x="733" y="1823"/>
                  </a:moveTo>
                  <a:lnTo>
                    <a:pt x="1654" y="1823"/>
                  </a:lnTo>
                  <a:lnTo>
                    <a:pt x="1654" y="1823"/>
                  </a:lnTo>
                  <a:lnTo>
                    <a:pt x="1792" y="1816"/>
                  </a:lnTo>
                  <a:lnTo>
                    <a:pt x="1931" y="1794"/>
                  </a:lnTo>
                  <a:lnTo>
                    <a:pt x="1996" y="1779"/>
                  </a:lnTo>
                  <a:lnTo>
                    <a:pt x="2061" y="1758"/>
                  </a:lnTo>
                  <a:lnTo>
                    <a:pt x="2126" y="1728"/>
                  </a:lnTo>
                  <a:lnTo>
                    <a:pt x="2184" y="1692"/>
                  </a:lnTo>
                  <a:lnTo>
                    <a:pt x="2235" y="1656"/>
                  </a:lnTo>
                  <a:lnTo>
                    <a:pt x="2286" y="1612"/>
                  </a:lnTo>
                  <a:lnTo>
                    <a:pt x="2330" y="1561"/>
                  </a:lnTo>
                  <a:lnTo>
                    <a:pt x="2366" y="1504"/>
                  </a:lnTo>
                  <a:lnTo>
                    <a:pt x="2395" y="1439"/>
                  </a:lnTo>
                  <a:lnTo>
                    <a:pt x="2424" y="1359"/>
                  </a:lnTo>
                  <a:lnTo>
                    <a:pt x="2438" y="1279"/>
                  </a:lnTo>
                  <a:lnTo>
                    <a:pt x="2438" y="1192"/>
                  </a:lnTo>
                  <a:lnTo>
                    <a:pt x="2438" y="1192"/>
                  </a:lnTo>
                  <a:lnTo>
                    <a:pt x="2438" y="1134"/>
                  </a:lnTo>
                  <a:lnTo>
                    <a:pt x="2431" y="1076"/>
                  </a:lnTo>
                  <a:lnTo>
                    <a:pt x="2417" y="1018"/>
                  </a:lnTo>
                  <a:lnTo>
                    <a:pt x="2402" y="967"/>
                  </a:lnTo>
                  <a:lnTo>
                    <a:pt x="2381" y="916"/>
                  </a:lnTo>
                  <a:lnTo>
                    <a:pt x="2351" y="865"/>
                  </a:lnTo>
                  <a:lnTo>
                    <a:pt x="2315" y="815"/>
                  </a:lnTo>
                  <a:lnTo>
                    <a:pt x="2271" y="771"/>
                  </a:lnTo>
                  <a:lnTo>
                    <a:pt x="2228" y="734"/>
                  </a:lnTo>
                  <a:lnTo>
                    <a:pt x="2177" y="698"/>
                  </a:lnTo>
                  <a:lnTo>
                    <a:pt x="2112" y="669"/>
                  </a:lnTo>
                  <a:lnTo>
                    <a:pt x="2047" y="640"/>
                  </a:lnTo>
                  <a:lnTo>
                    <a:pt x="1974" y="618"/>
                  </a:lnTo>
                  <a:lnTo>
                    <a:pt x="1894" y="603"/>
                  </a:lnTo>
                  <a:lnTo>
                    <a:pt x="1807" y="589"/>
                  </a:lnTo>
                  <a:lnTo>
                    <a:pt x="1720" y="589"/>
                  </a:lnTo>
                  <a:lnTo>
                    <a:pt x="733" y="589"/>
                  </a:lnTo>
                  <a:lnTo>
                    <a:pt x="733" y="182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7" name="Freeform 3"/>
            <p:cNvSpPr>
              <a:spLocks noChangeArrowheads="1"/>
            </p:cNvSpPr>
            <p:nvPr/>
          </p:nvSpPr>
          <p:spPr bwMode="gray">
            <a:xfrm>
              <a:off x="2436813" y="3233738"/>
              <a:ext cx="1250950" cy="1519237"/>
            </a:xfrm>
            <a:custGeom>
              <a:avLst/>
              <a:gdLst>
                <a:gd name="T0" fmla="*/ 1488 w 3477"/>
                <a:gd name="T1" fmla="*/ 4205 h 4221"/>
                <a:gd name="T2" fmla="*/ 1082 w 3477"/>
                <a:gd name="T3" fmla="*/ 4097 h 4221"/>
                <a:gd name="T4" fmla="*/ 755 w 3477"/>
                <a:gd name="T5" fmla="*/ 3907 h 4221"/>
                <a:gd name="T6" fmla="*/ 487 w 3477"/>
                <a:gd name="T7" fmla="*/ 3653 h 4221"/>
                <a:gd name="T8" fmla="*/ 284 w 3477"/>
                <a:gd name="T9" fmla="*/ 3341 h 4221"/>
                <a:gd name="T10" fmla="*/ 51 w 3477"/>
                <a:gd name="T11" fmla="*/ 2637 h 4221"/>
                <a:gd name="T12" fmla="*/ 0 w 3477"/>
                <a:gd name="T13" fmla="*/ 2091 h 4221"/>
                <a:gd name="T14" fmla="*/ 117 w 3477"/>
                <a:gd name="T15" fmla="*/ 1301 h 4221"/>
                <a:gd name="T16" fmla="*/ 400 w 3477"/>
                <a:gd name="T17" fmla="*/ 705 h 4221"/>
                <a:gd name="T18" fmla="*/ 632 w 3477"/>
                <a:gd name="T19" fmla="*/ 436 h 4221"/>
                <a:gd name="T20" fmla="*/ 922 w 3477"/>
                <a:gd name="T21" fmla="*/ 218 h 4221"/>
                <a:gd name="T22" fmla="*/ 1263 w 3477"/>
                <a:gd name="T23" fmla="*/ 73 h 4221"/>
                <a:gd name="T24" fmla="*/ 1648 w 3477"/>
                <a:gd name="T25" fmla="*/ 8 h 4221"/>
                <a:gd name="T26" fmla="*/ 1959 w 3477"/>
                <a:gd name="T27" fmla="*/ 15 h 4221"/>
                <a:gd name="T28" fmla="*/ 2337 w 3477"/>
                <a:gd name="T29" fmla="*/ 102 h 4221"/>
                <a:gd name="T30" fmla="*/ 2664 w 3477"/>
                <a:gd name="T31" fmla="*/ 269 h 4221"/>
                <a:gd name="T32" fmla="*/ 2932 w 3477"/>
                <a:gd name="T33" fmla="*/ 501 h 4221"/>
                <a:gd name="T34" fmla="*/ 3142 w 3477"/>
                <a:gd name="T35" fmla="*/ 792 h 4221"/>
                <a:gd name="T36" fmla="*/ 3411 w 3477"/>
                <a:gd name="T37" fmla="*/ 1504 h 4221"/>
                <a:gd name="T38" fmla="*/ 3476 w 3477"/>
                <a:gd name="T39" fmla="*/ 2106 h 4221"/>
                <a:gd name="T40" fmla="*/ 3353 w 3477"/>
                <a:gd name="T41" fmla="*/ 2963 h 4221"/>
                <a:gd name="T42" fmla="*/ 3157 w 3477"/>
                <a:gd name="T43" fmla="*/ 3406 h 4221"/>
                <a:gd name="T44" fmla="*/ 2939 w 3477"/>
                <a:gd name="T45" fmla="*/ 3697 h 4221"/>
                <a:gd name="T46" fmla="*/ 2678 w 3477"/>
                <a:gd name="T47" fmla="*/ 3930 h 4221"/>
                <a:gd name="T48" fmla="*/ 2366 w 3477"/>
                <a:gd name="T49" fmla="*/ 4097 h 4221"/>
                <a:gd name="T50" fmla="*/ 2010 w 3477"/>
                <a:gd name="T51" fmla="*/ 4191 h 4221"/>
                <a:gd name="T52" fmla="*/ 2475 w 3477"/>
                <a:gd name="T53" fmla="*/ 1047 h 4221"/>
                <a:gd name="T54" fmla="*/ 2344 w 3477"/>
                <a:gd name="T55" fmla="*/ 850 h 4221"/>
                <a:gd name="T56" fmla="*/ 2141 w 3477"/>
                <a:gd name="T57" fmla="*/ 690 h 4221"/>
                <a:gd name="T58" fmla="*/ 1807 w 3477"/>
                <a:gd name="T59" fmla="*/ 596 h 4221"/>
                <a:gd name="T60" fmla="*/ 1604 w 3477"/>
                <a:gd name="T61" fmla="*/ 603 h 4221"/>
                <a:gd name="T62" fmla="*/ 1365 w 3477"/>
                <a:gd name="T63" fmla="*/ 676 h 4221"/>
                <a:gd name="T64" fmla="*/ 1103 w 3477"/>
                <a:gd name="T65" fmla="*/ 886 h 4221"/>
                <a:gd name="T66" fmla="*/ 893 w 3477"/>
                <a:gd name="T67" fmla="*/ 1315 h 4221"/>
                <a:gd name="T68" fmla="*/ 806 w 3477"/>
                <a:gd name="T69" fmla="*/ 1844 h 4221"/>
                <a:gd name="T70" fmla="*/ 799 w 3477"/>
                <a:gd name="T71" fmla="*/ 2324 h 4221"/>
                <a:gd name="T72" fmla="*/ 864 w 3477"/>
                <a:gd name="T73" fmla="*/ 2804 h 4221"/>
                <a:gd name="T74" fmla="*/ 1059 w 3477"/>
                <a:gd name="T75" fmla="*/ 3276 h 4221"/>
                <a:gd name="T76" fmla="*/ 1270 w 3477"/>
                <a:gd name="T77" fmla="*/ 3494 h 4221"/>
                <a:gd name="T78" fmla="*/ 1509 w 3477"/>
                <a:gd name="T79" fmla="*/ 3596 h 4221"/>
                <a:gd name="T80" fmla="*/ 1727 w 3477"/>
                <a:gd name="T81" fmla="*/ 3624 h 4221"/>
                <a:gd name="T82" fmla="*/ 1982 w 3477"/>
                <a:gd name="T83" fmla="*/ 3581 h 4221"/>
                <a:gd name="T84" fmla="*/ 2293 w 3477"/>
                <a:gd name="T85" fmla="*/ 3406 h 4221"/>
                <a:gd name="T86" fmla="*/ 2497 w 3477"/>
                <a:gd name="T87" fmla="*/ 3152 h 4221"/>
                <a:gd name="T88" fmla="*/ 2620 w 3477"/>
                <a:gd name="T89" fmla="*/ 2767 h 4221"/>
                <a:gd name="T90" fmla="*/ 2678 w 3477"/>
                <a:gd name="T91" fmla="*/ 2099 h 4221"/>
                <a:gd name="T92" fmla="*/ 2649 w 3477"/>
                <a:gd name="T93" fmla="*/ 1656 h 4221"/>
                <a:gd name="T94" fmla="*/ 2511 w 3477"/>
                <a:gd name="T95" fmla="*/ 1119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77" h="4221">
                  <a:moveTo>
                    <a:pt x="1720" y="4220"/>
                  </a:moveTo>
                  <a:lnTo>
                    <a:pt x="1720" y="4220"/>
                  </a:lnTo>
                  <a:lnTo>
                    <a:pt x="1604" y="4213"/>
                  </a:lnTo>
                  <a:lnTo>
                    <a:pt x="1488" y="4205"/>
                  </a:lnTo>
                  <a:lnTo>
                    <a:pt x="1379" y="4184"/>
                  </a:lnTo>
                  <a:lnTo>
                    <a:pt x="1277" y="4162"/>
                  </a:lnTo>
                  <a:lnTo>
                    <a:pt x="1176" y="4133"/>
                  </a:lnTo>
                  <a:lnTo>
                    <a:pt x="1082" y="4097"/>
                  </a:lnTo>
                  <a:lnTo>
                    <a:pt x="994" y="4060"/>
                  </a:lnTo>
                  <a:lnTo>
                    <a:pt x="907" y="4017"/>
                  </a:lnTo>
                  <a:lnTo>
                    <a:pt x="827" y="3966"/>
                  </a:lnTo>
                  <a:lnTo>
                    <a:pt x="755" y="3907"/>
                  </a:lnTo>
                  <a:lnTo>
                    <a:pt x="683" y="3850"/>
                  </a:lnTo>
                  <a:lnTo>
                    <a:pt x="610" y="3791"/>
                  </a:lnTo>
                  <a:lnTo>
                    <a:pt x="544" y="3719"/>
                  </a:lnTo>
                  <a:lnTo>
                    <a:pt x="487" y="3653"/>
                  </a:lnTo>
                  <a:lnTo>
                    <a:pt x="428" y="3581"/>
                  </a:lnTo>
                  <a:lnTo>
                    <a:pt x="377" y="3501"/>
                  </a:lnTo>
                  <a:lnTo>
                    <a:pt x="326" y="3421"/>
                  </a:lnTo>
                  <a:lnTo>
                    <a:pt x="284" y="3341"/>
                  </a:lnTo>
                  <a:lnTo>
                    <a:pt x="204" y="3174"/>
                  </a:lnTo>
                  <a:lnTo>
                    <a:pt x="138" y="2999"/>
                  </a:lnTo>
                  <a:lnTo>
                    <a:pt x="87" y="2818"/>
                  </a:lnTo>
                  <a:lnTo>
                    <a:pt x="51" y="2637"/>
                  </a:lnTo>
                  <a:lnTo>
                    <a:pt x="22" y="2447"/>
                  </a:lnTo>
                  <a:lnTo>
                    <a:pt x="7" y="2273"/>
                  </a:lnTo>
                  <a:lnTo>
                    <a:pt x="0" y="2091"/>
                  </a:lnTo>
                  <a:lnTo>
                    <a:pt x="0" y="2091"/>
                  </a:lnTo>
                  <a:lnTo>
                    <a:pt x="7" y="1888"/>
                  </a:lnTo>
                  <a:lnTo>
                    <a:pt x="29" y="1685"/>
                  </a:lnTo>
                  <a:lnTo>
                    <a:pt x="65" y="1489"/>
                  </a:lnTo>
                  <a:lnTo>
                    <a:pt x="117" y="1301"/>
                  </a:lnTo>
                  <a:lnTo>
                    <a:pt x="181" y="1119"/>
                  </a:lnTo>
                  <a:lnTo>
                    <a:pt x="254" y="945"/>
                  </a:lnTo>
                  <a:lnTo>
                    <a:pt x="349" y="785"/>
                  </a:lnTo>
                  <a:lnTo>
                    <a:pt x="400" y="705"/>
                  </a:lnTo>
                  <a:lnTo>
                    <a:pt x="450" y="632"/>
                  </a:lnTo>
                  <a:lnTo>
                    <a:pt x="508" y="567"/>
                  </a:lnTo>
                  <a:lnTo>
                    <a:pt x="573" y="495"/>
                  </a:lnTo>
                  <a:lnTo>
                    <a:pt x="632" y="436"/>
                  </a:lnTo>
                  <a:lnTo>
                    <a:pt x="704" y="370"/>
                  </a:lnTo>
                  <a:lnTo>
                    <a:pt x="770" y="320"/>
                  </a:lnTo>
                  <a:lnTo>
                    <a:pt x="842" y="262"/>
                  </a:lnTo>
                  <a:lnTo>
                    <a:pt x="922" y="218"/>
                  </a:lnTo>
                  <a:lnTo>
                    <a:pt x="1002" y="175"/>
                  </a:lnTo>
                  <a:lnTo>
                    <a:pt x="1089" y="139"/>
                  </a:lnTo>
                  <a:lnTo>
                    <a:pt x="1169" y="102"/>
                  </a:lnTo>
                  <a:lnTo>
                    <a:pt x="1263" y="73"/>
                  </a:lnTo>
                  <a:lnTo>
                    <a:pt x="1350" y="44"/>
                  </a:lnTo>
                  <a:lnTo>
                    <a:pt x="1444" y="29"/>
                  </a:lnTo>
                  <a:lnTo>
                    <a:pt x="1546" y="15"/>
                  </a:lnTo>
                  <a:lnTo>
                    <a:pt x="1648" y="8"/>
                  </a:lnTo>
                  <a:lnTo>
                    <a:pt x="1750" y="0"/>
                  </a:lnTo>
                  <a:lnTo>
                    <a:pt x="1750" y="0"/>
                  </a:lnTo>
                  <a:lnTo>
                    <a:pt x="1858" y="8"/>
                  </a:lnTo>
                  <a:lnTo>
                    <a:pt x="1959" y="15"/>
                  </a:lnTo>
                  <a:lnTo>
                    <a:pt x="2061" y="29"/>
                  </a:lnTo>
                  <a:lnTo>
                    <a:pt x="2156" y="51"/>
                  </a:lnTo>
                  <a:lnTo>
                    <a:pt x="2250" y="73"/>
                  </a:lnTo>
                  <a:lnTo>
                    <a:pt x="2337" y="102"/>
                  </a:lnTo>
                  <a:lnTo>
                    <a:pt x="2424" y="139"/>
                  </a:lnTo>
                  <a:lnTo>
                    <a:pt x="2504" y="175"/>
                  </a:lnTo>
                  <a:lnTo>
                    <a:pt x="2584" y="218"/>
                  </a:lnTo>
                  <a:lnTo>
                    <a:pt x="2664" y="269"/>
                  </a:lnTo>
                  <a:lnTo>
                    <a:pt x="2736" y="320"/>
                  </a:lnTo>
                  <a:lnTo>
                    <a:pt x="2802" y="378"/>
                  </a:lnTo>
                  <a:lnTo>
                    <a:pt x="2867" y="436"/>
                  </a:lnTo>
                  <a:lnTo>
                    <a:pt x="2932" y="501"/>
                  </a:lnTo>
                  <a:lnTo>
                    <a:pt x="2990" y="574"/>
                  </a:lnTo>
                  <a:lnTo>
                    <a:pt x="3049" y="639"/>
                  </a:lnTo>
                  <a:lnTo>
                    <a:pt x="3099" y="719"/>
                  </a:lnTo>
                  <a:lnTo>
                    <a:pt x="3142" y="792"/>
                  </a:lnTo>
                  <a:lnTo>
                    <a:pt x="3230" y="959"/>
                  </a:lnTo>
                  <a:lnTo>
                    <a:pt x="3309" y="1134"/>
                  </a:lnTo>
                  <a:lnTo>
                    <a:pt x="3368" y="1315"/>
                  </a:lnTo>
                  <a:lnTo>
                    <a:pt x="3411" y="1504"/>
                  </a:lnTo>
                  <a:lnTo>
                    <a:pt x="3448" y="1700"/>
                  </a:lnTo>
                  <a:lnTo>
                    <a:pt x="3469" y="1903"/>
                  </a:lnTo>
                  <a:lnTo>
                    <a:pt x="3476" y="2106"/>
                  </a:lnTo>
                  <a:lnTo>
                    <a:pt x="3476" y="2106"/>
                  </a:lnTo>
                  <a:lnTo>
                    <a:pt x="3469" y="2339"/>
                  </a:lnTo>
                  <a:lnTo>
                    <a:pt x="3440" y="2557"/>
                  </a:lnTo>
                  <a:lnTo>
                    <a:pt x="3404" y="2767"/>
                  </a:lnTo>
                  <a:lnTo>
                    <a:pt x="3353" y="2963"/>
                  </a:lnTo>
                  <a:lnTo>
                    <a:pt x="3281" y="3152"/>
                  </a:lnTo>
                  <a:lnTo>
                    <a:pt x="3244" y="3239"/>
                  </a:lnTo>
                  <a:lnTo>
                    <a:pt x="3201" y="3327"/>
                  </a:lnTo>
                  <a:lnTo>
                    <a:pt x="3157" y="3406"/>
                  </a:lnTo>
                  <a:lnTo>
                    <a:pt x="3106" y="3486"/>
                  </a:lnTo>
                  <a:lnTo>
                    <a:pt x="3055" y="3559"/>
                  </a:lnTo>
                  <a:lnTo>
                    <a:pt x="2998" y="3632"/>
                  </a:lnTo>
                  <a:lnTo>
                    <a:pt x="2939" y="3697"/>
                  </a:lnTo>
                  <a:lnTo>
                    <a:pt x="2882" y="3763"/>
                  </a:lnTo>
                  <a:lnTo>
                    <a:pt x="2816" y="3820"/>
                  </a:lnTo>
                  <a:lnTo>
                    <a:pt x="2751" y="3879"/>
                  </a:lnTo>
                  <a:lnTo>
                    <a:pt x="2678" y="3930"/>
                  </a:lnTo>
                  <a:lnTo>
                    <a:pt x="2605" y="3981"/>
                  </a:lnTo>
                  <a:lnTo>
                    <a:pt x="2525" y="4024"/>
                  </a:lnTo>
                  <a:lnTo>
                    <a:pt x="2446" y="4060"/>
                  </a:lnTo>
                  <a:lnTo>
                    <a:pt x="2366" y="4097"/>
                  </a:lnTo>
                  <a:lnTo>
                    <a:pt x="2279" y="4125"/>
                  </a:lnTo>
                  <a:lnTo>
                    <a:pt x="2192" y="4155"/>
                  </a:lnTo>
                  <a:lnTo>
                    <a:pt x="2105" y="4176"/>
                  </a:lnTo>
                  <a:lnTo>
                    <a:pt x="2010" y="4191"/>
                  </a:lnTo>
                  <a:lnTo>
                    <a:pt x="1916" y="4205"/>
                  </a:lnTo>
                  <a:lnTo>
                    <a:pt x="1822" y="4213"/>
                  </a:lnTo>
                  <a:lnTo>
                    <a:pt x="1720" y="4220"/>
                  </a:lnTo>
                  <a:close/>
                  <a:moveTo>
                    <a:pt x="2475" y="1047"/>
                  </a:moveTo>
                  <a:lnTo>
                    <a:pt x="2475" y="1047"/>
                  </a:lnTo>
                  <a:lnTo>
                    <a:pt x="2432" y="973"/>
                  </a:lnTo>
                  <a:lnTo>
                    <a:pt x="2388" y="901"/>
                  </a:lnTo>
                  <a:lnTo>
                    <a:pt x="2344" y="850"/>
                  </a:lnTo>
                  <a:lnTo>
                    <a:pt x="2293" y="799"/>
                  </a:lnTo>
                  <a:lnTo>
                    <a:pt x="2242" y="755"/>
                  </a:lnTo>
                  <a:lnTo>
                    <a:pt x="2192" y="719"/>
                  </a:lnTo>
                  <a:lnTo>
                    <a:pt x="2141" y="690"/>
                  </a:lnTo>
                  <a:lnTo>
                    <a:pt x="2090" y="662"/>
                  </a:lnTo>
                  <a:lnTo>
                    <a:pt x="1989" y="625"/>
                  </a:lnTo>
                  <a:lnTo>
                    <a:pt x="1894" y="611"/>
                  </a:lnTo>
                  <a:lnTo>
                    <a:pt x="1807" y="596"/>
                  </a:lnTo>
                  <a:lnTo>
                    <a:pt x="1742" y="596"/>
                  </a:lnTo>
                  <a:lnTo>
                    <a:pt x="1742" y="596"/>
                  </a:lnTo>
                  <a:lnTo>
                    <a:pt x="1669" y="603"/>
                  </a:lnTo>
                  <a:lnTo>
                    <a:pt x="1604" y="603"/>
                  </a:lnTo>
                  <a:lnTo>
                    <a:pt x="1539" y="618"/>
                  </a:lnTo>
                  <a:lnTo>
                    <a:pt x="1481" y="632"/>
                  </a:lnTo>
                  <a:lnTo>
                    <a:pt x="1423" y="654"/>
                  </a:lnTo>
                  <a:lnTo>
                    <a:pt x="1365" y="676"/>
                  </a:lnTo>
                  <a:lnTo>
                    <a:pt x="1314" y="705"/>
                  </a:lnTo>
                  <a:lnTo>
                    <a:pt x="1263" y="734"/>
                  </a:lnTo>
                  <a:lnTo>
                    <a:pt x="1176" y="806"/>
                  </a:lnTo>
                  <a:lnTo>
                    <a:pt x="1103" y="886"/>
                  </a:lnTo>
                  <a:lnTo>
                    <a:pt x="1038" y="981"/>
                  </a:lnTo>
                  <a:lnTo>
                    <a:pt x="980" y="1083"/>
                  </a:lnTo>
                  <a:lnTo>
                    <a:pt x="929" y="1199"/>
                  </a:lnTo>
                  <a:lnTo>
                    <a:pt x="893" y="1315"/>
                  </a:lnTo>
                  <a:lnTo>
                    <a:pt x="856" y="1446"/>
                  </a:lnTo>
                  <a:lnTo>
                    <a:pt x="835" y="1575"/>
                  </a:lnTo>
                  <a:lnTo>
                    <a:pt x="813" y="1706"/>
                  </a:lnTo>
                  <a:lnTo>
                    <a:pt x="806" y="1844"/>
                  </a:lnTo>
                  <a:lnTo>
                    <a:pt x="799" y="1983"/>
                  </a:lnTo>
                  <a:lnTo>
                    <a:pt x="799" y="2121"/>
                  </a:lnTo>
                  <a:lnTo>
                    <a:pt x="799" y="2121"/>
                  </a:lnTo>
                  <a:lnTo>
                    <a:pt x="799" y="2324"/>
                  </a:lnTo>
                  <a:lnTo>
                    <a:pt x="806" y="2440"/>
                  </a:lnTo>
                  <a:lnTo>
                    <a:pt x="820" y="2557"/>
                  </a:lnTo>
                  <a:lnTo>
                    <a:pt x="842" y="2680"/>
                  </a:lnTo>
                  <a:lnTo>
                    <a:pt x="864" y="2804"/>
                  </a:lnTo>
                  <a:lnTo>
                    <a:pt x="900" y="2934"/>
                  </a:lnTo>
                  <a:lnTo>
                    <a:pt x="943" y="3050"/>
                  </a:lnTo>
                  <a:lnTo>
                    <a:pt x="994" y="3166"/>
                  </a:lnTo>
                  <a:lnTo>
                    <a:pt x="1059" y="3276"/>
                  </a:lnTo>
                  <a:lnTo>
                    <a:pt x="1133" y="3370"/>
                  </a:lnTo>
                  <a:lnTo>
                    <a:pt x="1176" y="3414"/>
                  </a:lnTo>
                  <a:lnTo>
                    <a:pt x="1220" y="3457"/>
                  </a:lnTo>
                  <a:lnTo>
                    <a:pt x="1270" y="3494"/>
                  </a:lnTo>
                  <a:lnTo>
                    <a:pt x="1328" y="3522"/>
                  </a:lnTo>
                  <a:lnTo>
                    <a:pt x="1379" y="3552"/>
                  </a:lnTo>
                  <a:lnTo>
                    <a:pt x="1444" y="3573"/>
                  </a:lnTo>
                  <a:lnTo>
                    <a:pt x="1509" y="3596"/>
                  </a:lnTo>
                  <a:lnTo>
                    <a:pt x="1575" y="3610"/>
                  </a:lnTo>
                  <a:lnTo>
                    <a:pt x="1648" y="3617"/>
                  </a:lnTo>
                  <a:lnTo>
                    <a:pt x="1727" y="3624"/>
                  </a:lnTo>
                  <a:lnTo>
                    <a:pt x="1727" y="3624"/>
                  </a:lnTo>
                  <a:lnTo>
                    <a:pt x="1792" y="3617"/>
                  </a:lnTo>
                  <a:lnTo>
                    <a:pt x="1858" y="3610"/>
                  </a:lnTo>
                  <a:lnTo>
                    <a:pt x="1923" y="3596"/>
                  </a:lnTo>
                  <a:lnTo>
                    <a:pt x="1982" y="3581"/>
                  </a:lnTo>
                  <a:lnTo>
                    <a:pt x="2047" y="3559"/>
                  </a:lnTo>
                  <a:lnTo>
                    <a:pt x="2098" y="3537"/>
                  </a:lnTo>
                  <a:lnTo>
                    <a:pt x="2199" y="3479"/>
                  </a:lnTo>
                  <a:lnTo>
                    <a:pt x="2293" y="3406"/>
                  </a:lnTo>
                  <a:lnTo>
                    <a:pt x="2373" y="3327"/>
                  </a:lnTo>
                  <a:lnTo>
                    <a:pt x="2439" y="3239"/>
                  </a:lnTo>
                  <a:lnTo>
                    <a:pt x="2497" y="3152"/>
                  </a:lnTo>
                  <a:lnTo>
                    <a:pt x="2497" y="3152"/>
                  </a:lnTo>
                  <a:lnTo>
                    <a:pt x="2533" y="3072"/>
                  </a:lnTo>
                  <a:lnTo>
                    <a:pt x="2562" y="2985"/>
                  </a:lnTo>
                  <a:lnTo>
                    <a:pt x="2599" y="2883"/>
                  </a:lnTo>
                  <a:lnTo>
                    <a:pt x="2620" y="2767"/>
                  </a:lnTo>
                  <a:lnTo>
                    <a:pt x="2642" y="2637"/>
                  </a:lnTo>
                  <a:lnTo>
                    <a:pt x="2664" y="2484"/>
                  </a:lnTo>
                  <a:lnTo>
                    <a:pt x="2671" y="2303"/>
                  </a:lnTo>
                  <a:lnTo>
                    <a:pt x="2678" y="2099"/>
                  </a:lnTo>
                  <a:lnTo>
                    <a:pt x="2678" y="2099"/>
                  </a:lnTo>
                  <a:lnTo>
                    <a:pt x="2671" y="1917"/>
                  </a:lnTo>
                  <a:lnTo>
                    <a:pt x="2664" y="1793"/>
                  </a:lnTo>
                  <a:lnTo>
                    <a:pt x="2649" y="1656"/>
                  </a:lnTo>
                  <a:lnTo>
                    <a:pt x="2620" y="1504"/>
                  </a:lnTo>
                  <a:lnTo>
                    <a:pt x="2584" y="1352"/>
                  </a:lnTo>
                  <a:lnTo>
                    <a:pt x="2540" y="1191"/>
                  </a:lnTo>
                  <a:lnTo>
                    <a:pt x="2511" y="1119"/>
                  </a:lnTo>
                  <a:lnTo>
                    <a:pt x="2475" y="104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8" name="Freeform 4"/>
            <p:cNvSpPr>
              <a:spLocks noChangeArrowheads="1"/>
            </p:cNvSpPr>
            <p:nvPr/>
          </p:nvSpPr>
          <p:spPr bwMode="gray">
            <a:xfrm>
              <a:off x="3756025" y="3233738"/>
              <a:ext cx="1147763" cy="1519237"/>
            </a:xfrm>
            <a:custGeom>
              <a:avLst/>
              <a:gdLst>
                <a:gd name="T0" fmla="*/ 3150 w 3187"/>
                <a:gd name="T1" fmla="*/ 3007 h 4221"/>
                <a:gd name="T2" fmla="*/ 2969 w 3187"/>
                <a:gd name="T3" fmla="*/ 3486 h 4221"/>
                <a:gd name="T4" fmla="*/ 2700 w 3187"/>
                <a:gd name="T5" fmla="*/ 3828 h 4221"/>
                <a:gd name="T6" fmla="*/ 2366 w 3187"/>
                <a:gd name="T7" fmla="*/ 4053 h 4221"/>
                <a:gd name="T8" fmla="*/ 2003 w 3187"/>
                <a:gd name="T9" fmla="*/ 4176 h 4221"/>
                <a:gd name="T10" fmla="*/ 1633 w 3187"/>
                <a:gd name="T11" fmla="*/ 4220 h 4221"/>
                <a:gd name="T12" fmla="*/ 1394 w 3187"/>
                <a:gd name="T13" fmla="*/ 4199 h 4221"/>
                <a:gd name="T14" fmla="*/ 1067 w 3187"/>
                <a:gd name="T15" fmla="*/ 4118 h 4221"/>
                <a:gd name="T16" fmla="*/ 799 w 3187"/>
                <a:gd name="T17" fmla="*/ 3987 h 4221"/>
                <a:gd name="T18" fmla="*/ 581 w 3187"/>
                <a:gd name="T19" fmla="*/ 3806 h 4221"/>
                <a:gd name="T20" fmla="*/ 400 w 3187"/>
                <a:gd name="T21" fmla="*/ 3588 h 4221"/>
                <a:gd name="T22" fmla="*/ 218 w 3187"/>
                <a:gd name="T23" fmla="*/ 3253 h 4221"/>
                <a:gd name="T24" fmla="*/ 58 w 3187"/>
                <a:gd name="T25" fmla="*/ 2731 h 4221"/>
                <a:gd name="T26" fmla="*/ 0 w 3187"/>
                <a:gd name="T27" fmla="*/ 2244 h 4221"/>
                <a:gd name="T28" fmla="*/ 7 w 3187"/>
                <a:gd name="T29" fmla="*/ 1910 h 4221"/>
                <a:gd name="T30" fmla="*/ 94 w 3187"/>
                <a:gd name="T31" fmla="*/ 1330 h 4221"/>
                <a:gd name="T32" fmla="*/ 298 w 3187"/>
                <a:gd name="T33" fmla="*/ 806 h 4221"/>
                <a:gd name="T34" fmla="*/ 443 w 3187"/>
                <a:gd name="T35" fmla="*/ 582 h 4221"/>
                <a:gd name="T36" fmla="*/ 617 w 3187"/>
                <a:gd name="T37" fmla="*/ 385 h 4221"/>
                <a:gd name="T38" fmla="*/ 827 w 3187"/>
                <a:gd name="T39" fmla="*/ 226 h 4221"/>
                <a:gd name="T40" fmla="*/ 1074 w 3187"/>
                <a:gd name="T41" fmla="*/ 109 h 4221"/>
                <a:gd name="T42" fmla="*/ 1350 w 3187"/>
                <a:gd name="T43" fmla="*/ 29 h 4221"/>
                <a:gd name="T44" fmla="*/ 1663 w 3187"/>
                <a:gd name="T45" fmla="*/ 0 h 4221"/>
                <a:gd name="T46" fmla="*/ 1967 w 3187"/>
                <a:gd name="T47" fmla="*/ 29 h 4221"/>
                <a:gd name="T48" fmla="*/ 2373 w 3187"/>
                <a:gd name="T49" fmla="*/ 160 h 4221"/>
                <a:gd name="T50" fmla="*/ 2693 w 3187"/>
                <a:gd name="T51" fmla="*/ 393 h 4221"/>
                <a:gd name="T52" fmla="*/ 2939 w 3187"/>
                <a:gd name="T53" fmla="*/ 719 h 4221"/>
                <a:gd name="T54" fmla="*/ 3114 w 3187"/>
                <a:gd name="T55" fmla="*/ 1134 h 4221"/>
                <a:gd name="T56" fmla="*/ 2497 w 3187"/>
                <a:gd name="T57" fmla="*/ 1526 h 4221"/>
                <a:gd name="T58" fmla="*/ 2424 w 3187"/>
                <a:gd name="T59" fmla="*/ 1242 h 4221"/>
                <a:gd name="T60" fmla="*/ 2330 w 3187"/>
                <a:gd name="T61" fmla="*/ 1010 h 4221"/>
                <a:gd name="T62" fmla="*/ 2185 w 3187"/>
                <a:gd name="T63" fmla="*/ 806 h 4221"/>
                <a:gd name="T64" fmla="*/ 1967 w 3187"/>
                <a:gd name="T65" fmla="*/ 654 h 4221"/>
                <a:gd name="T66" fmla="*/ 1669 w 3187"/>
                <a:gd name="T67" fmla="*/ 596 h 4221"/>
                <a:gd name="T68" fmla="*/ 1524 w 3187"/>
                <a:gd name="T69" fmla="*/ 611 h 4221"/>
                <a:gd name="T70" fmla="*/ 1336 w 3187"/>
                <a:gd name="T71" fmla="*/ 676 h 4221"/>
                <a:gd name="T72" fmla="*/ 1183 w 3187"/>
                <a:gd name="T73" fmla="*/ 778 h 4221"/>
                <a:gd name="T74" fmla="*/ 1031 w 3187"/>
                <a:gd name="T75" fmla="*/ 973 h 4221"/>
                <a:gd name="T76" fmla="*/ 886 w 3187"/>
                <a:gd name="T77" fmla="*/ 1330 h 4221"/>
                <a:gd name="T78" fmla="*/ 813 w 3187"/>
                <a:gd name="T79" fmla="*/ 1700 h 4221"/>
                <a:gd name="T80" fmla="*/ 799 w 3187"/>
                <a:gd name="T81" fmla="*/ 2085 h 4221"/>
                <a:gd name="T82" fmla="*/ 842 w 3187"/>
                <a:gd name="T83" fmla="*/ 2665 h 4221"/>
                <a:gd name="T84" fmla="*/ 966 w 3187"/>
                <a:gd name="T85" fmla="*/ 3079 h 4221"/>
                <a:gd name="T86" fmla="*/ 1147 w 3187"/>
                <a:gd name="T87" fmla="*/ 3363 h 4221"/>
                <a:gd name="T88" fmla="*/ 1372 w 3187"/>
                <a:gd name="T89" fmla="*/ 3522 h 4221"/>
                <a:gd name="T90" fmla="*/ 1612 w 3187"/>
                <a:gd name="T91" fmla="*/ 3596 h 4221"/>
                <a:gd name="T92" fmla="*/ 1764 w 3187"/>
                <a:gd name="T93" fmla="*/ 3596 h 4221"/>
                <a:gd name="T94" fmla="*/ 1974 w 3187"/>
                <a:gd name="T95" fmla="*/ 3537 h 4221"/>
                <a:gd name="T96" fmla="*/ 2163 w 3187"/>
                <a:gd name="T97" fmla="*/ 3428 h 4221"/>
                <a:gd name="T98" fmla="*/ 2316 w 3187"/>
                <a:gd name="T99" fmla="*/ 3253 h 4221"/>
                <a:gd name="T100" fmla="*/ 2439 w 3187"/>
                <a:gd name="T101" fmla="*/ 3021 h 4221"/>
                <a:gd name="T102" fmla="*/ 2497 w 3187"/>
                <a:gd name="T103" fmla="*/ 2731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87" h="4221">
                  <a:moveTo>
                    <a:pt x="3186" y="2811"/>
                  </a:moveTo>
                  <a:lnTo>
                    <a:pt x="3186" y="2811"/>
                  </a:lnTo>
                  <a:lnTo>
                    <a:pt x="3150" y="3007"/>
                  </a:lnTo>
                  <a:lnTo>
                    <a:pt x="3099" y="3181"/>
                  </a:lnTo>
                  <a:lnTo>
                    <a:pt x="3041" y="3341"/>
                  </a:lnTo>
                  <a:lnTo>
                    <a:pt x="2969" y="3486"/>
                  </a:lnTo>
                  <a:lnTo>
                    <a:pt x="2888" y="3617"/>
                  </a:lnTo>
                  <a:lnTo>
                    <a:pt x="2795" y="3733"/>
                  </a:lnTo>
                  <a:lnTo>
                    <a:pt x="2700" y="3828"/>
                  </a:lnTo>
                  <a:lnTo>
                    <a:pt x="2591" y="3922"/>
                  </a:lnTo>
                  <a:lnTo>
                    <a:pt x="2482" y="3995"/>
                  </a:lnTo>
                  <a:lnTo>
                    <a:pt x="2366" y="4053"/>
                  </a:lnTo>
                  <a:lnTo>
                    <a:pt x="2250" y="4111"/>
                  </a:lnTo>
                  <a:lnTo>
                    <a:pt x="2127" y="4148"/>
                  </a:lnTo>
                  <a:lnTo>
                    <a:pt x="2003" y="4176"/>
                  </a:lnTo>
                  <a:lnTo>
                    <a:pt x="1880" y="4199"/>
                  </a:lnTo>
                  <a:lnTo>
                    <a:pt x="1756" y="4213"/>
                  </a:lnTo>
                  <a:lnTo>
                    <a:pt x="1633" y="4220"/>
                  </a:lnTo>
                  <a:lnTo>
                    <a:pt x="1633" y="4220"/>
                  </a:lnTo>
                  <a:lnTo>
                    <a:pt x="1510" y="4213"/>
                  </a:lnTo>
                  <a:lnTo>
                    <a:pt x="1394" y="4199"/>
                  </a:lnTo>
                  <a:lnTo>
                    <a:pt x="1277" y="4184"/>
                  </a:lnTo>
                  <a:lnTo>
                    <a:pt x="1169" y="4155"/>
                  </a:lnTo>
                  <a:lnTo>
                    <a:pt x="1067" y="4118"/>
                  </a:lnTo>
                  <a:lnTo>
                    <a:pt x="973" y="4082"/>
                  </a:lnTo>
                  <a:lnTo>
                    <a:pt x="886" y="4038"/>
                  </a:lnTo>
                  <a:lnTo>
                    <a:pt x="799" y="3987"/>
                  </a:lnTo>
                  <a:lnTo>
                    <a:pt x="719" y="3930"/>
                  </a:lnTo>
                  <a:lnTo>
                    <a:pt x="646" y="3871"/>
                  </a:lnTo>
                  <a:lnTo>
                    <a:pt x="581" y="3806"/>
                  </a:lnTo>
                  <a:lnTo>
                    <a:pt x="516" y="3733"/>
                  </a:lnTo>
                  <a:lnTo>
                    <a:pt x="457" y="3661"/>
                  </a:lnTo>
                  <a:lnTo>
                    <a:pt x="400" y="3588"/>
                  </a:lnTo>
                  <a:lnTo>
                    <a:pt x="349" y="3508"/>
                  </a:lnTo>
                  <a:lnTo>
                    <a:pt x="305" y="3428"/>
                  </a:lnTo>
                  <a:lnTo>
                    <a:pt x="218" y="3253"/>
                  </a:lnTo>
                  <a:lnTo>
                    <a:pt x="153" y="3086"/>
                  </a:lnTo>
                  <a:lnTo>
                    <a:pt x="102" y="2906"/>
                  </a:lnTo>
                  <a:lnTo>
                    <a:pt x="58" y="2731"/>
                  </a:lnTo>
                  <a:lnTo>
                    <a:pt x="29" y="2563"/>
                  </a:lnTo>
                  <a:lnTo>
                    <a:pt x="15" y="2396"/>
                  </a:lnTo>
                  <a:lnTo>
                    <a:pt x="0" y="2244"/>
                  </a:lnTo>
                  <a:lnTo>
                    <a:pt x="0" y="2106"/>
                  </a:lnTo>
                  <a:lnTo>
                    <a:pt x="0" y="2106"/>
                  </a:lnTo>
                  <a:lnTo>
                    <a:pt x="7" y="1910"/>
                  </a:lnTo>
                  <a:lnTo>
                    <a:pt x="22" y="1714"/>
                  </a:lnTo>
                  <a:lnTo>
                    <a:pt x="51" y="1519"/>
                  </a:lnTo>
                  <a:lnTo>
                    <a:pt x="94" y="1330"/>
                  </a:lnTo>
                  <a:lnTo>
                    <a:pt x="145" y="1148"/>
                  </a:lnTo>
                  <a:lnTo>
                    <a:pt x="218" y="973"/>
                  </a:lnTo>
                  <a:lnTo>
                    <a:pt x="298" y="806"/>
                  </a:lnTo>
                  <a:lnTo>
                    <a:pt x="341" y="734"/>
                  </a:lnTo>
                  <a:lnTo>
                    <a:pt x="392" y="654"/>
                  </a:lnTo>
                  <a:lnTo>
                    <a:pt x="443" y="582"/>
                  </a:lnTo>
                  <a:lnTo>
                    <a:pt x="501" y="516"/>
                  </a:lnTo>
                  <a:lnTo>
                    <a:pt x="559" y="451"/>
                  </a:lnTo>
                  <a:lnTo>
                    <a:pt x="617" y="385"/>
                  </a:lnTo>
                  <a:lnTo>
                    <a:pt x="690" y="327"/>
                  </a:lnTo>
                  <a:lnTo>
                    <a:pt x="755" y="277"/>
                  </a:lnTo>
                  <a:lnTo>
                    <a:pt x="827" y="226"/>
                  </a:lnTo>
                  <a:lnTo>
                    <a:pt x="907" y="182"/>
                  </a:lnTo>
                  <a:lnTo>
                    <a:pt x="987" y="139"/>
                  </a:lnTo>
                  <a:lnTo>
                    <a:pt x="1074" y="109"/>
                  </a:lnTo>
                  <a:lnTo>
                    <a:pt x="1161" y="73"/>
                  </a:lnTo>
                  <a:lnTo>
                    <a:pt x="1256" y="51"/>
                  </a:lnTo>
                  <a:lnTo>
                    <a:pt x="1350" y="29"/>
                  </a:lnTo>
                  <a:lnTo>
                    <a:pt x="1452" y="15"/>
                  </a:lnTo>
                  <a:lnTo>
                    <a:pt x="1553" y="8"/>
                  </a:lnTo>
                  <a:lnTo>
                    <a:pt x="1663" y="0"/>
                  </a:lnTo>
                  <a:lnTo>
                    <a:pt x="1663" y="0"/>
                  </a:lnTo>
                  <a:lnTo>
                    <a:pt x="1822" y="8"/>
                  </a:lnTo>
                  <a:lnTo>
                    <a:pt x="1967" y="29"/>
                  </a:lnTo>
                  <a:lnTo>
                    <a:pt x="2113" y="59"/>
                  </a:lnTo>
                  <a:lnTo>
                    <a:pt x="2243" y="102"/>
                  </a:lnTo>
                  <a:lnTo>
                    <a:pt x="2373" y="160"/>
                  </a:lnTo>
                  <a:lnTo>
                    <a:pt x="2489" y="226"/>
                  </a:lnTo>
                  <a:lnTo>
                    <a:pt x="2591" y="305"/>
                  </a:lnTo>
                  <a:lnTo>
                    <a:pt x="2693" y="393"/>
                  </a:lnTo>
                  <a:lnTo>
                    <a:pt x="2787" y="487"/>
                  </a:lnTo>
                  <a:lnTo>
                    <a:pt x="2867" y="596"/>
                  </a:lnTo>
                  <a:lnTo>
                    <a:pt x="2939" y="719"/>
                  </a:lnTo>
                  <a:lnTo>
                    <a:pt x="3005" y="843"/>
                  </a:lnTo>
                  <a:lnTo>
                    <a:pt x="3063" y="981"/>
                  </a:lnTo>
                  <a:lnTo>
                    <a:pt x="3114" y="1134"/>
                  </a:lnTo>
                  <a:lnTo>
                    <a:pt x="3157" y="1286"/>
                  </a:lnTo>
                  <a:lnTo>
                    <a:pt x="3186" y="1453"/>
                  </a:lnTo>
                  <a:lnTo>
                    <a:pt x="2497" y="1526"/>
                  </a:lnTo>
                  <a:lnTo>
                    <a:pt x="2497" y="1526"/>
                  </a:lnTo>
                  <a:lnTo>
                    <a:pt x="2468" y="1388"/>
                  </a:lnTo>
                  <a:lnTo>
                    <a:pt x="2424" y="1242"/>
                  </a:lnTo>
                  <a:lnTo>
                    <a:pt x="2396" y="1163"/>
                  </a:lnTo>
                  <a:lnTo>
                    <a:pt x="2366" y="1090"/>
                  </a:lnTo>
                  <a:lnTo>
                    <a:pt x="2330" y="1010"/>
                  </a:lnTo>
                  <a:lnTo>
                    <a:pt x="2286" y="937"/>
                  </a:lnTo>
                  <a:lnTo>
                    <a:pt x="2236" y="872"/>
                  </a:lnTo>
                  <a:lnTo>
                    <a:pt x="2185" y="806"/>
                  </a:lnTo>
                  <a:lnTo>
                    <a:pt x="2119" y="749"/>
                  </a:lnTo>
                  <a:lnTo>
                    <a:pt x="2047" y="698"/>
                  </a:lnTo>
                  <a:lnTo>
                    <a:pt x="1967" y="654"/>
                  </a:lnTo>
                  <a:lnTo>
                    <a:pt x="1880" y="625"/>
                  </a:lnTo>
                  <a:lnTo>
                    <a:pt x="1779" y="603"/>
                  </a:lnTo>
                  <a:lnTo>
                    <a:pt x="1669" y="596"/>
                  </a:lnTo>
                  <a:lnTo>
                    <a:pt x="1669" y="596"/>
                  </a:lnTo>
                  <a:lnTo>
                    <a:pt x="1589" y="603"/>
                  </a:lnTo>
                  <a:lnTo>
                    <a:pt x="1524" y="611"/>
                  </a:lnTo>
                  <a:lnTo>
                    <a:pt x="1452" y="625"/>
                  </a:lnTo>
                  <a:lnTo>
                    <a:pt x="1394" y="647"/>
                  </a:lnTo>
                  <a:lnTo>
                    <a:pt x="1336" y="676"/>
                  </a:lnTo>
                  <a:lnTo>
                    <a:pt x="1277" y="705"/>
                  </a:lnTo>
                  <a:lnTo>
                    <a:pt x="1234" y="741"/>
                  </a:lnTo>
                  <a:lnTo>
                    <a:pt x="1183" y="778"/>
                  </a:lnTo>
                  <a:lnTo>
                    <a:pt x="1139" y="821"/>
                  </a:lnTo>
                  <a:lnTo>
                    <a:pt x="1103" y="872"/>
                  </a:lnTo>
                  <a:lnTo>
                    <a:pt x="1031" y="973"/>
                  </a:lnTo>
                  <a:lnTo>
                    <a:pt x="973" y="1083"/>
                  </a:lnTo>
                  <a:lnTo>
                    <a:pt x="922" y="1206"/>
                  </a:lnTo>
                  <a:lnTo>
                    <a:pt x="886" y="1330"/>
                  </a:lnTo>
                  <a:lnTo>
                    <a:pt x="856" y="1453"/>
                  </a:lnTo>
                  <a:lnTo>
                    <a:pt x="835" y="1575"/>
                  </a:lnTo>
                  <a:lnTo>
                    <a:pt x="813" y="1700"/>
                  </a:lnTo>
                  <a:lnTo>
                    <a:pt x="799" y="1917"/>
                  </a:lnTo>
                  <a:lnTo>
                    <a:pt x="799" y="2085"/>
                  </a:lnTo>
                  <a:lnTo>
                    <a:pt x="799" y="2085"/>
                  </a:lnTo>
                  <a:lnTo>
                    <a:pt x="799" y="2295"/>
                  </a:lnTo>
                  <a:lnTo>
                    <a:pt x="820" y="2491"/>
                  </a:lnTo>
                  <a:lnTo>
                    <a:pt x="842" y="2665"/>
                  </a:lnTo>
                  <a:lnTo>
                    <a:pt x="878" y="2818"/>
                  </a:lnTo>
                  <a:lnTo>
                    <a:pt x="915" y="2956"/>
                  </a:lnTo>
                  <a:lnTo>
                    <a:pt x="966" y="3079"/>
                  </a:lnTo>
                  <a:lnTo>
                    <a:pt x="1023" y="3188"/>
                  </a:lnTo>
                  <a:lnTo>
                    <a:pt x="1082" y="3283"/>
                  </a:lnTo>
                  <a:lnTo>
                    <a:pt x="1147" y="3363"/>
                  </a:lnTo>
                  <a:lnTo>
                    <a:pt x="1219" y="3428"/>
                  </a:lnTo>
                  <a:lnTo>
                    <a:pt x="1292" y="3479"/>
                  </a:lnTo>
                  <a:lnTo>
                    <a:pt x="1372" y="3522"/>
                  </a:lnTo>
                  <a:lnTo>
                    <a:pt x="1452" y="3559"/>
                  </a:lnTo>
                  <a:lnTo>
                    <a:pt x="1532" y="3581"/>
                  </a:lnTo>
                  <a:lnTo>
                    <a:pt x="1612" y="3596"/>
                  </a:lnTo>
                  <a:lnTo>
                    <a:pt x="1691" y="3596"/>
                  </a:lnTo>
                  <a:lnTo>
                    <a:pt x="1691" y="3596"/>
                  </a:lnTo>
                  <a:lnTo>
                    <a:pt x="1764" y="3596"/>
                  </a:lnTo>
                  <a:lnTo>
                    <a:pt x="1836" y="3581"/>
                  </a:lnTo>
                  <a:lnTo>
                    <a:pt x="1902" y="3566"/>
                  </a:lnTo>
                  <a:lnTo>
                    <a:pt x="1974" y="3537"/>
                  </a:lnTo>
                  <a:lnTo>
                    <a:pt x="2039" y="3508"/>
                  </a:lnTo>
                  <a:lnTo>
                    <a:pt x="2098" y="3471"/>
                  </a:lnTo>
                  <a:lnTo>
                    <a:pt x="2163" y="3428"/>
                  </a:lnTo>
                  <a:lnTo>
                    <a:pt x="2214" y="3370"/>
                  </a:lnTo>
                  <a:lnTo>
                    <a:pt x="2272" y="3312"/>
                  </a:lnTo>
                  <a:lnTo>
                    <a:pt x="2316" y="3253"/>
                  </a:lnTo>
                  <a:lnTo>
                    <a:pt x="2366" y="3181"/>
                  </a:lnTo>
                  <a:lnTo>
                    <a:pt x="2402" y="3101"/>
                  </a:lnTo>
                  <a:lnTo>
                    <a:pt x="2439" y="3021"/>
                  </a:lnTo>
                  <a:lnTo>
                    <a:pt x="2461" y="2927"/>
                  </a:lnTo>
                  <a:lnTo>
                    <a:pt x="2482" y="2832"/>
                  </a:lnTo>
                  <a:lnTo>
                    <a:pt x="2497" y="2731"/>
                  </a:lnTo>
                  <a:lnTo>
                    <a:pt x="3186" y="281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9" name="Freeform 5"/>
            <p:cNvSpPr>
              <a:spLocks noChangeArrowheads="1"/>
            </p:cNvSpPr>
            <p:nvPr/>
          </p:nvSpPr>
          <p:spPr bwMode="gray">
            <a:xfrm>
              <a:off x="4846638" y="3257550"/>
              <a:ext cx="1309687" cy="1473200"/>
            </a:xfrm>
            <a:custGeom>
              <a:avLst/>
              <a:gdLst>
                <a:gd name="T0" fmla="*/ 3635 w 3636"/>
                <a:gd name="T1" fmla="*/ 4090 h 4091"/>
                <a:gd name="T2" fmla="*/ 2851 w 3636"/>
                <a:gd name="T3" fmla="*/ 4090 h 4091"/>
                <a:gd name="T4" fmla="*/ 2517 w 3636"/>
                <a:gd name="T5" fmla="*/ 3116 h 4091"/>
                <a:gd name="T6" fmla="*/ 950 w 3636"/>
                <a:gd name="T7" fmla="*/ 3116 h 4091"/>
                <a:gd name="T8" fmla="*/ 630 w 3636"/>
                <a:gd name="T9" fmla="*/ 4090 h 4091"/>
                <a:gd name="T10" fmla="*/ 0 w 3636"/>
                <a:gd name="T11" fmla="*/ 4090 h 4091"/>
                <a:gd name="T12" fmla="*/ 1356 w 3636"/>
                <a:gd name="T13" fmla="*/ 0 h 4091"/>
                <a:gd name="T14" fmla="*/ 2263 w 3636"/>
                <a:gd name="T15" fmla="*/ 0 h 4091"/>
                <a:gd name="T16" fmla="*/ 3635 w 3636"/>
                <a:gd name="T17" fmla="*/ 4090 h 4091"/>
                <a:gd name="T18" fmla="*/ 2321 w 3636"/>
                <a:gd name="T19" fmla="*/ 2528 h 4091"/>
                <a:gd name="T20" fmla="*/ 1726 w 3636"/>
                <a:gd name="T21" fmla="*/ 698 h 4091"/>
                <a:gd name="T22" fmla="*/ 1131 w 3636"/>
                <a:gd name="T23" fmla="*/ 2528 h 4091"/>
                <a:gd name="T24" fmla="*/ 2321 w 3636"/>
                <a:gd name="T25" fmla="*/ 2528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36" h="4091">
                  <a:moveTo>
                    <a:pt x="3635" y="4090"/>
                  </a:moveTo>
                  <a:lnTo>
                    <a:pt x="2851" y="4090"/>
                  </a:lnTo>
                  <a:lnTo>
                    <a:pt x="2517" y="3116"/>
                  </a:lnTo>
                  <a:lnTo>
                    <a:pt x="950" y="3116"/>
                  </a:lnTo>
                  <a:lnTo>
                    <a:pt x="630" y="4090"/>
                  </a:lnTo>
                  <a:lnTo>
                    <a:pt x="0" y="4090"/>
                  </a:lnTo>
                  <a:lnTo>
                    <a:pt x="1356" y="0"/>
                  </a:lnTo>
                  <a:lnTo>
                    <a:pt x="2263" y="0"/>
                  </a:lnTo>
                  <a:lnTo>
                    <a:pt x="3635" y="4090"/>
                  </a:lnTo>
                  <a:close/>
                  <a:moveTo>
                    <a:pt x="2321" y="2528"/>
                  </a:moveTo>
                  <a:lnTo>
                    <a:pt x="1726" y="698"/>
                  </a:lnTo>
                  <a:lnTo>
                    <a:pt x="1131" y="2528"/>
                  </a:lnTo>
                  <a:lnTo>
                    <a:pt x="2321" y="252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0" name="Freeform 6"/>
            <p:cNvSpPr>
              <a:spLocks noChangeArrowheads="1"/>
            </p:cNvSpPr>
            <p:nvPr/>
          </p:nvSpPr>
          <p:spPr bwMode="gray">
            <a:xfrm>
              <a:off x="6226175" y="3257550"/>
              <a:ext cx="1208088" cy="1473200"/>
            </a:xfrm>
            <a:custGeom>
              <a:avLst/>
              <a:gdLst>
                <a:gd name="T0" fmla="*/ 1509 w 3354"/>
                <a:gd name="T1" fmla="*/ 0 h 4091"/>
                <a:gd name="T2" fmla="*/ 1604 w 3354"/>
                <a:gd name="T3" fmla="*/ 0 h 4091"/>
                <a:gd name="T4" fmla="*/ 1880 w 3354"/>
                <a:gd name="T5" fmla="*/ 30 h 4091"/>
                <a:gd name="T6" fmla="*/ 2039 w 3354"/>
                <a:gd name="T7" fmla="*/ 66 h 4091"/>
                <a:gd name="T8" fmla="*/ 2214 w 3354"/>
                <a:gd name="T9" fmla="*/ 125 h 4091"/>
                <a:gd name="T10" fmla="*/ 2395 w 3354"/>
                <a:gd name="T11" fmla="*/ 218 h 4091"/>
                <a:gd name="T12" fmla="*/ 2583 w 3354"/>
                <a:gd name="T13" fmla="*/ 342 h 4091"/>
                <a:gd name="T14" fmla="*/ 2772 w 3354"/>
                <a:gd name="T15" fmla="*/ 509 h 4091"/>
                <a:gd name="T16" fmla="*/ 2837 w 3354"/>
                <a:gd name="T17" fmla="*/ 589 h 4091"/>
                <a:gd name="T18" fmla="*/ 2968 w 3354"/>
                <a:gd name="T19" fmla="*/ 749 h 4091"/>
                <a:gd name="T20" fmla="*/ 3077 w 3354"/>
                <a:gd name="T21" fmla="*/ 931 h 4091"/>
                <a:gd name="T22" fmla="*/ 3171 w 3354"/>
                <a:gd name="T23" fmla="*/ 1112 h 4091"/>
                <a:gd name="T24" fmla="*/ 3244 w 3354"/>
                <a:gd name="T25" fmla="*/ 1308 h 4091"/>
                <a:gd name="T26" fmla="*/ 3295 w 3354"/>
                <a:gd name="T27" fmla="*/ 1510 h 4091"/>
                <a:gd name="T28" fmla="*/ 3331 w 3354"/>
                <a:gd name="T29" fmla="*/ 1722 h 4091"/>
                <a:gd name="T30" fmla="*/ 3346 w 3354"/>
                <a:gd name="T31" fmla="*/ 1932 h 4091"/>
                <a:gd name="T32" fmla="*/ 3353 w 3354"/>
                <a:gd name="T33" fmla="*/ 2041 h 4091"/>
                <a:gd name="T34" fmla="*/ 3331 w 3354"/>
                <a:gd name="T35" fmla="*/ 2346 h 4091"/>
                <a:gd name="T36" fmla="*/ 3287 w 3354"/>
                <a:gd name="T37" fmla="*/ 2623 h 4091"/>
                <a:gd name="T38" fmla="*/ 3207 w 3354"/>
                <a:gd name="T39" fmla="*/ 2869 h 4091"/>
                <a:gd name="T40" fmla="*/ 3113 w 3354"/>
                <a:gd name="T41" fmla="*/ 3087 h 4091"/>
                <a:gd name="T42" fmla="*/ 3012 w 3354"/>
                <a:gd name="T43" fmla="*/ 3276 h 4091"/>
                <a:gd name="T44" fmla="*/ 2896 w 3354"/>
                <a:gd name="T45" fmla="*/ 3436 h 4091"/>
                <a:gd name="T46" fmla="*/ 2670 w 3354"/>
                <a:gd name="T47" fmla="*/ 3675 h 4091"/>
                <a:gd name="T48" fmla="*/ 2590 w 3354"/>
                <a:gd name="T49" fmla="*/ 3734 h 4091"/>
                <a:gd name="T50" fmla="*/ 2358 w 3354"/>
                <a:gd name="T51" fmla="*/ 3872 h 4091"/>
                <a:gd name="T52" fmla="*/ 2024 w 3354"/>
                <a:gd name="T53" fmla="*/ 3995 h 4091"/>
                <a:gd name="T54" fmla="*/ 1821 w 3354"/>
                <a:gd name="T55" fmla="*/ 4046 h 4091"/>
                <a:gd name="T56" fmla="*/ 1589 w 3354"/>
                <a:gd name="T57" fmla="*/ 4075 h 4091"/>
                <a:gd name="T58" fmla="*/ 1342 w 3354"/>
                <a:gd name="T59" fmla="*/ 4090 h 4091"/>
                <a:gd name="T60" fmla="*/ 0 w 3354"/>
                <a:gd name="T61" fmla="*/ 0 h 4091"/>
                <a:gd name="T62" fmla="*/ 1371 w 3354"/>
                <a:gd name="T63" fmla="*/ 3487 h 4091"/>
                <a:gd name="T64" fmla="*/ 1487 w 3354"/>
                <a:gd name="T65" fmla="*/ 3480 h 4091"/>
                <a:gd name="T66" fmla="*/ 1720 w 3354"/>
                <a:gd name="T67" fmla="*/ 3436 h 4091"/>
                <a:gd name="T68" fmla="*/ 1930 w 3354"/>
                <a:gd name="T69" fmla="*/ 3341 h 4091"/>
                <a:gd name="T70" fmla="*/ 2119 w 3354"/>
                <a:gd name="T71" fmla="*/ 3203 h 4091"/>
                <a:gd name="T72" fmla="*/ 2279 w 3354"/>
                <a:gd name="T73" fmla="*/ 3021 h 4091"/>
                <a:gd name="T74" fmla="*/ 2409 w 3354"/>
                <a:gd name="T75" fmla="*/ 2790 h 4091"/>
                <a:gd name="T76" fmla="*/ 2497 w 3354"/>
                <a:gd name="T77" fmla="*/ 2513 h 4091"/>
                <a:gd name="T78" fmla="*/ 2547 w 3354"/>
                <a:gd name="T79" fmla="*/ 2187 h 4091"/>
                <a:gd name="T80" fmla="*/ 2554 w 3354"/>
                <a:gd name="T81" fmla="*/ 2012 h 4091"/>
                <a:gd name="T82" fmla="*/ 2533 w 3354"/>
                <a:gd name="T83" fmla="*/ 1736 h 4091"/>
                <a:gd name="T84" fmla="*/ 2482 w 3354"/>
                <a:gd name="T85" fmla="*/ 1474 h 4091"/>
                <a:gd name="T86" fmla="*/ 2395 w 3354"/>
                <a:gd name="T87" fmla="*/ 1228 h 4091"/>
                <a:gd name="T88" fmla="*/ 2271 w 3354"/>
                <a:gd name="T89" fmla="*/ 1018 h 4091"/>
                <a:gd name="T90" fmla="*/ 2112 w 3354"/>
                <a:gd name="T91" fmla="*/ 836 h 4091"/>
                <a:gd name="T92" fmla="*/ 1923 w 3354"/>
                <a:gd name="T93" fmla="*/ 698 h 4091"/>
                <a:gd name="T94" fmla="*/ 1705 w 3354"/>
                <a:gd name="T95" fmla="*/ 611 h 4091"/>
                <a:gd name="T96" fmla="*/ 1458 w 3354"/>
                <a:gd name="T97" fmla="*/ 582 h 4091"/>
                <a:gd name="T98" fmla="*/ 754 w 3354"/>
                <a:gd name="T99" fmla="*/ 3487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54" h="4091">
                  <a:moveTo>
                    <a:pt x="0" y="0"/>
                  </a:moveTo>
                  <a:lnTo>
                    <a:pt x="1509" y="0"/>
                  </a:lnTo>
                  <a:lnTo>
                    <a:pt x="1509" y="0"/>
                  </a:lnTo>
                  <a:lnTo>
                    <a:pt x="1604" y="0"/>
                  </a:lnTo>
                  <a:lnTo>
                    <a:pt x="1734" y="8"/>
                  </a:lnTo>
                  <a:lnTo>
                    <a:pt x="1880" y="30"/>
                  </a:lnTo>
                  <a:lnTo>
                    <a:pt x="1959" y="44"/>
                  </a:lnTo>
                  <a:lnTo>
                    <a:pt x="2039" y="66"/>
                  </a:lnTo>
                  <a:lnTo>
                    <a:pt x="2126" y="95"/>
                  </a:lnTo>
                  <a:lnTo>
                    <a:pt x="2214" y="125"/>
                  </a:lnTo>
                  <a:lnTo>
                    <a:pt x="2300" y="168"/>
                  </a:lnTo>
                  <a:lnTo>
                    <a:pt x="2395" y="218"/>
                  </a:lnTo>
                  <a:lnTo>
                    <a:pt x="2489" y="277"/>
                  </a:lnTo>
                  <a:lnTo>
                    <a:pt x="2583" y="342"/>
                  </a:lnTo>
                  <a:lnTo>
                    <a:pt x="2678" y="422"/>
                  </a:lnTo>
                  <a:lnTo>
                    <a:pt x="2772" y="509"/>
                  </a:lnTo>
                  <a:lnTo>
                    <a:pt x="2772" y="509"/>
                  </a:lnTo>
                  <a:lnTo>
                    <a:pt x="2837" y="589"/>
                  </a:lnTo>
                  <a:lnTo>
                    <a:pt x="2910" y="669"/>
                  </a:lnTo>
                  <a:lnTo>
                    <a:pt x="2968" y="749"/>
                  </a:lnTo>
                  <a:lnTo>
                    <a:pt x="3026" y="836"/>
                  </a:lnTo>
                  <a:lnTo>
                    <a:pt x="3077" y="931"/>
                  </a:lnTo>
                  <a:lnTo>
                    <a:pt x="3128" y="1018"/>
                  </a:lnTo>
                  <a:lnTo>
                    <a:pt x="3171" y="1112"/>
                  </a:lnTo>
                  <a:lnTo>
                    <a:pt x="3207" y="1214"/>
                  </a:lnTo>
                  <a:lnTo>
                    <a:pt x="3244" y="1308"/>
                  </a:lnTo>
                  <a:lnTo>
                    <a:pt x="3273" y="1410"/>
                  </a:lnTo>
                  <a:lnTo>
                    <a:pt x="3295" y="1510"/>
                  </a:lnTo>
                  <a:lnTo>
                    <a:pt x="3316" y="1620"/>
                  </a:lnTo>
                  <a:lnTo>
                    <a:pt x="3331" y="1722"/>
                  </a:lnTo>
                  <a:lnTo>
                    <a:pt x="3346" y="1830"/>
                  </a:lnTo>
                  <a:lnTo>
                    <a:pt x="3346" y="1932"/>
                  </a:lnTo>
                  <a:lnTo>
                    <a:pt x="3353" y="2041"/>
                  </a:lnTo>
                  <a:lnTo>
                    <a:pt x="3353" y="2041"/>
                  </a:lnTo>
                  <a:lnTo>
                    <a:pt x="3346" y="2201"/>
                  </a:lnTo>
                  <a:lnTo>
                    <a:pt x="3331" y="2346"/>
                  </a:lnTo>
                  <a:lnTo>
                    <a:pt x="3309" y="2492"/>
                  </a:lnTo>
                  <a:lnTo>
                    <a:pt x="3287" y="2623"/>
                  </a:lnTo>
                  <a:lnTo>
                    <a:pt x="3251" y="2753"/>
                  </a:lnTo>
                  <a:lnTo>
                    <a:pt x="3207" y="2869"/>
                  </a:lnTo>
                  <a:lnTo>
                    <a:pt x="3164" y="2985"/>
                  </a:lnTo>
                  <a:lnTo>
                    <a:pt x="3113" y="3087"/>
                  </a:lnTo>
                  <a:lnTo>
                    <a:pt x="3063" y="3182"/>
                  </a:lnTo>
                  <a:lnTo>
                    <a:pt x="3012" y="3276"/>
                  </a:lnTo>
                  <a:lnTo>
                    <a:pt x="2953" y="3356"/>
                  </a:lnTo>
                  <a:lnTo>
                    <a:pt x="2896" y="3436"/>
                  </a:lnTo>
                  <a:lnTo>
                    <a:pt x="2780" y="3567"/>
                  </a:lnTo>
                  <a:lnTo>
                    <a:pt x="2670" y="3675"/>
                  </a:lnTo>
                  <a:lnTo>
                    <a:pt x="2670" y="3675"/>
                  </a:lnTo>
                  <a:lnTo>
                    <a:pt x="2590" y="3734"/>
                  </a:lnTo>
                  <a:lnTo>
                    <a:pt x="2489" y="3799"/>
                  </a:lnTo>
                  <a:lnTo>
                    <a:pt x="2358" y="3872"/>
                  </a:lnTo>
                  <a:lnTo>
                    <a:pt x="2206" y="3937"/>
                  </a:lnTo>
                  <a:lnTo>
                    <a:pt x="2024" y="3995"/>
                  </a:lnTo>
                  <a:lnTo>
                    <a:pt x="1923" y="4024"/>
                  </a:lnTo>
                  <a:lnTo>
                    <a:pt x="1821" y="4046"/>
                  </a:lnTo>
                  <a:lnTo>
                    <a:pt x="1705" y="4068"/>
                  </a:lnTo>
                  <a:lnTo>
                    <a:pt x="1589" y="4075"/>
                  </a:lnTo>
                  <a:lnTo>
                    <a:pt x="1466" y="4090"/>
                  </a:lnTo>
                  <a:lnTo>
                    <a:pt x="1342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754" y="3487"/>
                  </a:moveTo>
                  <a:lnTo>
                    <a:pt x="1371" y="3487"/>
                  </a:lnTo>
                  <a:lnTo>
                    <a:pt x="1371" y="3487"/>
                  </a:lnTo>
                  <a:lnTo>
                    <a:pt x="1487" y="3480"/>
                  </a:lnTo>
                  <a:lnTo>
                    <a:pt x="1604" y="3465"/>
                  </a:lnTo>
                  <a:lnTo>
                    <a:pt x="1720" y="3436"/>
                  </a:lnTo>
                  <a:lnTo>
                    <a:pt x="1829" y="3400"/>
                  </a:lnTo>
                  <a:lnTo>
                    <a:pt x="1930" y="3341"/>
                  </a:lnTo>
                  <a:lnTo>
                    <a:pt x="2024" y="3283"/>
                  </a:lnTo>
                  <a:lnTo>
                    <a:pt x="2119" y="3203"/>
                  </a:lnTo>
                  <a:lnTo>
                    <a:pt x="2199" y="3123"/>
                  </a:lnTo>
                  <a:lnTo>
                    <a:pt x="2279" y="3021"/>
                  </a:lnTo>
                  <a:lnTo>
                    <a:pt x="2351" y="2913"/>
                  </a:lnTo>
                  <a:lnTo>
                    <a:pt x="2409" y="2790"/>
                  </a:lnTo>
                  <a:lnTo>
                    <a:pt x="2460" y="2659"/>
                  </a:lnTo>
                  <a:lnTo>
                    <a:pt x="2497" y="2513"/>
                  </a:lnTo>
                  <a:lnTo>
                    <a:pt x="2533" y="2361"/>
                  </a:lnTo>
                  <a:lnTo>
                    <a:pt x="2547" y="2187"/>
                  </a:lnTo>
                  <a:lnTo>
                    <a:pt x="2554" y="2012"/>
                  </a:lnTo>
                  <a:lnTo>
                    <a:pt x="2554" y="2012"/>
                  </a:lnTo>
                  <a:lnTo>
                    <a:pt x="2547" y="1874"/>
                  </a:lnTo>
                  <a:lnTo>
                    <a:pt x="2533" y="1736"/>
                  </a:lnTo>
                  <a:lnTo>
                    <a:pt x="2511" y="1598"/>
                  </a:lnTo>
                  <a:lnTo>
                    <a:pt x="2482" y="1474"/>
                  </a:lnTo>
                  <a:lnTo>
                    <a:pt x="2438" y="1344"/>
                  </a:lnTo>
                  <a:lnTo>
                    <a:pt x="2395" y="1228"/>
                  </a:lnTo>
                  <a:lnTo>
                    <a:pt x="2337" y="1120"/>
                  </a:lnTo>
                  <a:lnTo>
                    <a:pt x="2271" y="1018"/>
                  </a:lnTo>
                  <a:lnTo>
                    <a:pt x="2191" y="923"/>
                  </a:lnTo>
                  <a:lnTo>
                    <a:pt x="2112" y="836"/>
                  </a:lnTo>
                  <a:lnTo>
                    <a:pt x="2024" y="764"/>
                  </a:lnTo>
                  <a:lnTo>
                    <a:pt x="1923" y="698"/>
                  </a:lnTo>
                  <a:lnTo>
                    <a:pt x="1821" y="647"/>
                  </a:lnTo>
                  <a:lnTo>
                    <a:pt x="1705" y="611"/>
                  </a:lnTo>
                  <a:lnTo>
                    <a:pt x="1582" y="589"/>
                  </a:lnTo>
                  <a:lnTo>
                    <a:pt x="1458" y="582"/>
                  </a:lnTo>
                  <a:lnTo>
                    <a:pt x="754" y="582"/>
                  </a:lnTo>
                  <a:lnTo>
                    <a:pt x="754" y="348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1" name="Freeform 7"/>
            <p:cNvSpPr>
              <a:spLocks noChangeArrowheads="1"/>
            </p:cNvSpPr>
            <p:nvPr/>
          </p:nvSpPr>
          <p:spPr bwMode="gray">
            <a:xfrm>
              <a:off x="7521575" y="3257550"/>
              <a:ext cx="957263" cy="1473200"/>
            </a:xfrm>
            <a:custGeom>
              <a:avLst/>
              <a:gdLst>
                <a:gd name="T0" fmla="*/ 0 w 2658"/>
                <a:gd name="T1" fmla="*/ 4090 h 4091"/>
                <a:gd name="T2" fmla="*/ 0 w 2658"/>
                <a:gd name="T3" fmla="*/ 0 h 4091"/>
                <a:gd name="T4" fmla="*/ 2635 w 2658"/>
                <a:gd name="T5" fmla="*/ 0 h 4091"/>
                <a:gd name="T6" fmla="*/ 2635 w 2658"/>
                <a:gd name="T7" fmla="*/ 603 h 4091"/>
                <a:gd name="T8" fmla="*/ 741 w 2658"/>
                <a:gd name="T9" fmla="*/ 603 h 4091"/>
                <a:gd name="T10" fmla="*/ 741 w 2658"/>
                <a:gd name="T11" fmla="*/ 1714 h 4091"/>
                <a:gd name="T12" fmla="*/ 2258 w 2658"/>
                <a:gd name="T13" fmla="*/ 1714 h 4091"/>
                <a:gd name="T14" fmla="*/ 2258 w 2658"/>
                <a:gd name="T15" fmla="*/ 2310 h 4091"/>
                <a:gd name="T16" fmla="*/ 741 w 2658"/>
                <a:gd name="T17" fmla="*/ 2310 h 4091"/>
                <a:gd name="T18" fmla="*/ 741 w 2658"/>
                <a:gd name="T19" fmla="*/ 3457 h 4091"/>
                <a:gd name="T20" fmla="*/ 2657 w 2658"/>
                <a:gd name="T21" fmla="*/ 3457 h 4091"/>
                <a:gd name="T22" fmla="*/ 2657 w 2658"/>
                <a:gd name="T23" fmla="*/ 4090 h 4091"/>
                <a:gd name="T24" fmla="*/ 0 w 2658"/>
                <a:gd name="T25" fmla="*/ 4090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8" h="4091">
                  <a:moveTo>
                    <a:pt x="0" y="4090"/>
                  </a:moveTo>
                  <a:lnTo>
                    <a:pt x="0" y="0"/>
                  </a:lnTo>
                  <a:lnTo>
                    <a:pt x="2635" y="0"/>
                  </a:lnTo>
                  <a:lnTo>
                    <a:pt x="2635" y="603"/>
                  </a:lnTo>
                  <a:lnTo>
                    <a:pt x="741" y="603"/>
                  </a:lnTo>
                  <a:lnTo>
                    <a:pt x="741" y="1714"/>
                  </a:lnTo>
                  <a:lnTo>
                    <a:pt x="2258" y="1714"/>
                  </a:lnTo>
                  <a:lnTo>
                    <a:pt x="2258" y="2310"/>
                  </a:lnTo>
                  <a:lnTo>
                    <a:pt x="741" y="2310"/>
                  </a:lnTo>
                  <a:lnTo>
                    <a:pt x="741" y="3457"/>
                  </a:lnTo>
                  <a:lnTo>
                    <a:pt x="2657" y="3457"/>
                  </a:lnTo>
                  <a:lnTo>
                    <a:pt x="2657" y="4090"/>
                  </a:lnTo>
                  <a:lnTo>
                    <a:pt x="0" y="409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2" name="Freeform 8"/>
            <p:cNvSpPr>
              <a:spLocks noChangeArrowheads="1"/>
            </p:cNvSpPr>
            <p:nvPr/>
          </p:nvSpPr>
          <p:spPr bwMode="gray">
            <a:xfrm>
              <a:off x="9901238" y="2816225"/>
              <a:ext cx="190500" cy="192088"/>
            </a:xfrm>
            <a:custGeom>
              <a:avLst/>
              <a:gdLst>
                <a:gd name="T0" fmla="*/ 530 w 531"/>
                <a:gd name="T1" fmla="*/ 262 h 532"/>
                <a:gd name="T2" fmla="*/ 515 w 531"/>
                <a:gd name="T3" fmla="*/ 364 h 532"/>
                <a:gd name="T4" fmla="*/ 458 w 531"/>
                <a:gd name="T5" fmla="*/ 451 h 532"/>
                <a:gd name="T6" fmla="*/ 414 w 531"/>
                <a:gd name="T7" fmla="*/ 487 h 532"/>
                <a:gd name="T8" fmla="*/ 319 w 531"/>
                <a:gd name="T9" fmla="*/ 523 h 532"/>
                <a:gd name="T10" fmla="*/ 268 w 531"/>
                <a:gd name="T11" fmla="*/ 531 h 532"/>
                <a:gd name="T12" fmla="*/ 167 w 531"/>
                <a:gd name="T13" fmla="*/ 508 h 532"/>
                <a:gd name="T14" fmla="*/ 80 w 531"/>
                <a:gd name="T15" fmla="*/ 451 h 532"/>
                <a:gd name="T16" fmla="*/ 44 w 531"/>
                <a:gd name="T17" fmla="*/ 407 h 532"/>
                <a:gd name="T18" fmla="*/ 8 w 531"/>
                <a:gd name="T19" fmla="*/ 313 h 532"/>
                <a:gd name="T20" fmla="*/ 0 w 531"/>
                <a:gd name="T21" fmla="*/ 262 h 532"/>
                <a:gd name="T22" fmla="*/ 22 w 531"/>
                <a:gd name="T23" fmla="*/ 160 h 532"/>
                <a:gd name="T24" fmla="*/ 80 w 531"/>
                <a:gd name="T25" fmla="*/ 72 h 532"/>
                <a:gd name="T26" fmla="*/ 116 w 531"/>
                <a:gd name="T27" fmla="*/ 44 h 532"/>
                <a:gd name="T28" fmla="*/ 211 w 531"/>
                <a:gd name="T29" fmla="*/ 0 h 532"/>
                <a:gd name="T30" fmla="*/ 268 w 531"/>
                <a:gd name="T31" fmla="*/ 0 h 532"/>
                <a:gd name="T32" fmla="*/ 370 w 531"/>
                <a:gd name="T33" fmla="*/ 15 h 532"/>
                <a:gd name="T34" fmla="*/ 458 w 531"/>
                <a:gd name="T35" fmla="*/ 72 h 532"/>
                <a:gd name="T36" fmla="*/ 486 w 531"/>
                <a:gd name="T37" fmla="*/ 116 h 532"/>
                <a:gd name="T38" fmla="*/ 530 w 531"/>
                <a:gd name="T39" fmla="*/ 211 h 532"/>
                <a:gd name="T40" fmla="*/ 494 w 531"/>
                <a:gd name="T41" fmla="*/ 262 h 532"/>
                <a:gd name="T42" fmla="*/ 494 w 531"/>
                <a:gd name="T43" fmla="*/ 218 h 532"/>
                <a:gd name="T44" fmla="*/ 458 w 531"/>
                <a:gd name="T45" fmla="*/ 138 h 532"/>
                <a:gd name="T46" fmla="*/ 428 w 531"/>
                <a:gd name="T47" fmla="*/ 102 h 532"/>
                <a:gd name="T48" fmla="*/ 356 w 531"/>
                <a:gd name="T49" fmla="*/ 51 h 532"/>
                <a:gd name="T50" fmla="*/ 268 w 531"/>
                <a:gd name="T51" fmla="*/ 36 h 532"/>
                <a:gd name="T52" fmla="*/ 218 w 531"/>
                <a:gd name="T53" fmla="*/ 36 h 532"/>
                <a:gd name="T54" fmla="*/ 138 w 531"/>
                <a:gd name="T55" fmla="*/ 72 h 532"/>
                <a:gd name="T56" fmla="*/ 102 w 531"/>
                <a:gd name="T57" fmla="*/ 102 h 532"/>
                <a:gd name="T58" fmla="*/ 51 w 531"/>
                <a:gd name="T59" fmla="*/ 174 h 532"/>
                <a:gd name="T60" fmla="*/ 36 w 531"/>
                <a:gd name="T61" fmla="*/ 262 h 532"/>
                <a:gd name="T62" fmla="*/ 44 w 531"/>
                <a:gd name="T63" fmla="*/ 305 h 532"/>
                <a:gd name="T64" fmla="*/ 73 w 531"/>
                <a:gd name="T65" fmla="*/ 392 h 532"/>
                <a:gd name="T66" fmla="*/ 102 w 531"/>
                <a:gd name="T67" fmla="*/ 421 h 532"/>
                <a:gd name="T68" fmla="*/ 182 w 531"/>
                <a:gd name="T69" fmla="*/ 472 h 532"/>
                <a:gd name="T70" fmla="*/ 268 w 531"/>
                <a:gd name="T71" fmla="*/ 494 h 532"/>
                <a:gd name="T72" fmla="*/ 312 w 531"/>
                <a:gd name="T73" fmla="*/ 487 h 532"/>
                <a:gd name="T74" fmla="*/ 392 w 531"/>
                <a:gd name="T75" fmla="*/ 451 h 532"/>
                <a:gd name="T76" fmla="*/ 428 w 531"/>
                <a:gd name="T77" fmla="*/ 421 h 532"/>
                <a:gd name="T78" fmla="*/ 479 w 531"/>
                <a:gd name="T79" fmla="*/ 349 h 532"/>
                <a:gd name="T80" fmla="*/ 494 w 531"/>
                <a:gd name="T81" fmla="*/ 262 h 532"/>
                <a:gd name="T82" fmla="*/ 342 w 531"/>
                <a:gd name="T83" fmla="*/ 421 h 532"/>
                <a:gd name="T84" fmla="*/ 196 w 531"/>
                <a:gd name="T85" fmla="*/ 283 h 532"/>
                <a:gd name="T86" fmla="*/ 152 w 531"/>
                <a:gd name="T87" fmla="*/ 421 h 532"/>
                <a:gd name="T88" fmla="*/ 283 w 531"/>
                <a:gd name="T89" fmla="*/ 109 h 532"/>
                <a:gd name="T90" fmla="*/ 327 w 531"/>
                <a:gd name="T91" fmla="*/ 116 h 532"/>
                <a:gd name="T92" fmla="*/ 363 w 531"/>
                <a:gd name="T93" fmla="*/ 138 h 532"/>
                <a:gd name="T94" fmla="*/ 378 w 531"/>
                <a:gd name="T95" fmla="*/ 167 h 532"/>
                <a:gd name="T96" fmla="*/ 385 w 531"/>
                <a:gd name="T97" fmla="*/ 196 h 532"/>
                <a:gd name="T98" fmla="*/ 370 w 531"/>
                <a:gd name="T99" fmla="*/ 239 h 532"/>
                <a:gd name="T100" fmla="*/ 356 w 531"/>
                <a:gd name="T101" fmla="*/ 262 h 532"/>
                <a:gd name="T102" fmla="*/ 392 w 531"/>
                <a:gd name="T103" fmla="*/ 421 h 532"/>
                <a:gd name="T104" fmla="*/ 276 w 531"/>
                <a:gd name="T105" fmla="*/ 247 h 532"/>
                <a:gd name="T106" fmla="*/ 305 w 531"/>
                <a:gd name="T107" fmla="*/ 247 h 532"/>
                <a:gd name="T108" fmla="*/ 327 w 531"/>
                <a:gd name="T109" fmla="*/ 233 h 532"/>
                <a:gd name="T110" fmla="*/ 342 w 531"/>
                <a:gd name="T111" fmla="*/ 196 h 532"/>
                <a:gd name="T112" fmla="*/ 334 w 531"/>
                <a:gd name="T113" fmla="*/ 174 h 532"/>
                <a:gd name="T114" fmla="*/ 319 w 531"/>
                <a:gd name="T115" fmla="*/ 160 h 532"/>
                <a:gd name="T116" fmla="*/ 283 w 531"/>
                <a:gd name="T117" fmla="*/ 146 h 532"/>
                <a:gd name="T118" fmla="*/ 196 w 531"/>
                <a:gd name="T119" fmla="*/ 247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1" h="532">
                  <a:moveTo>
                    <a:pt x="530" y="262"/>
                  </a:moveTo>
                  <a:lnTo>
                    <a:pt x="530" y="262"/>
                  </a:lnTo>
                  <a:lnTo>
                    <a:pt x="530" y="313"/>
                  </a:lnTo>
                  <a:lnTo>
                    <a:pt x="515" y="364"/>
                  </a:lnTo>
                  <a:lnTo>
                    <a:pt x="486" y="407"/>
                  </a:lnTo>
                  <a:lnTo>
                    <a:pt x="458" y="451"/>
                  </a:lnTo>
                  <a:lnTo>
                    <a:pt x="458" y="451"/>
                  </a:lnTo>
                  <a:lnTo>
                    <a:pt x="414" y="487"/>
                  </a:lnTo>
                  <a:lnTo>
                    <a:pt x="370" y="508"/>
                  </a:lnTo>
                  <a:lnTo>
                    <a:pt x="319" y="523"/>
                  </a:lnTo>
                  <a:lnTo>
                    <a:pt x="268" y="531"/>
                  </a:lnTo>
                  <a:lnTo>
                    <a:pt x="268" y="531"/>
                  </a:lnTo>
                  <a:lnTo>
                    <a:pt x="211" y="523"/>
                  </a:lnTo>
                  <a:lnTo>
                    <a:pt x="167" y="508"/>
                  </a:lnTo>
                  <a:lnTo>
                    <a:pt x="116" y="487"/>
                  </a:lnTo>
                  <a:lnTo>
                    <a:pt x="80" y="451"/>
                  </a:lnTo>
                  <a:lnTo>
                    <a:pt x="80" y="451"/>
                  </a:lnTo>
                  <a:lnTo>
                    <a:pt x="44" y="407"/>
                  </a:lnTo>
                  <a:lnTo>
                    <a:pt x="22" y="364"/>
                  </a:lnTo>
                  <a:lnTo>
                    <a:pt x="8" y="313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8" y="211"/>
                  </a:lnTo>
                  <a:lnTo>
                    <a:pt x="22" y="160"/>
                  </a:lnTo>
                  <a:lnTo>
                    <a:pt x="44" y="116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116" y="44"/>
                  </a:lnTo>
                  <a:lnTo>
                    <a:pt x="167" y="15"/>
                  </a:lnTo>
                  <a:lnTo>
                    <a:pt x="211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319" y="0"/>
                  </a:lnTo>
                  <a:lnTo>
                    <a:pt x="370" y="15"/>
                  </a:lnTo>
                  <a:lnTo>
                    <a:pt x="414" y="44"/>
                  </a:lnTo>
                  <a:lnTo>
                    <a:pt x="458" y="72"/>
                  </a:lnTo>
                  <a:lnTo>
                    <a:pt x="458" y="72"/>
                  </a:lnTo>
                  <a:lnTo>
                    <a:pt x="486" y="116"/>
                  </a:lnTo>
                  <a:lnTo>
                    <a:pt x="515" y="160"/>
                  </a:lnTo>
                  <a:lnTo>
                    <a:pt x="530" y="211"/>
                  </a:lnTo>
                  <a:lnTo>
                    <a:pt x="530" y="262"/>
                  </a:lnTo>
                  <a:close/>
                  <a:moveTo>
                    <a:pt x="494" y="262"/>
                  </a:moveTo>
                  <a:lnTo>
                    <a:pt x="494" y="262"/>
                  </a:lnTo>
                  <a:lnTo>
                    <a:pt x="494" y="218"/>
                  </a:lnTo>
                  <a:lnTo>
                    <a:pt x="479" y="174"/>
                  </a:lnTo>
                  <a:lnTo>
                    <a:pt x="458" y="138"/>
                  </a:lnTo>
                  <a:lnTo>
                    <a:pt x="428" y="102"/>
                  </a:lnTo>
                  <a:lnTo>
                    <a:pt x="428" y="102"/>
                  </a:lnTo>
                  <a:lnTo>
                    <a:pt x="392" y="72"/>
                  </a:lnTo>
                  <a:lnTo>
                    <a:pt x="356" y="51"/>
                  </a:lnTo>
                  <a:lnTo>
                    <a:pt x="312" y="36"/>
                  </a:lnTo>
                  <a:lnTo>
                    <a:pt x="268" y="36"/>
                  </a:lnTo>
                  <a:lnTo>
                    <a:pt x="268" y="36"/>
                  </a:lnTo>
                  <a:lnTo>
                    <a:pt x="218" y="36"/>
                  </a:lnTo>
                  <a:lnTo>
                    <a:pt x="182" y="51"/>
                  </a:lnTo>
                  <a:lnTo>
                    <a:pt x="138" y="72"/>
                  </a:lnTo>
                  <a:lnTo>
                    <a:pt x="102" y="102"/>
                  </a:lnTo>
                  <a:lnTo>
                    <a:pt x="102" y="102"/>
                  </a:lnTo>
                  <a:lnTo>
                    <a:pt x="73" y="138"/>
                  </a:lnTo>
                  <a:lnTo>
                    <a:pt x="51" y="174"/>
                  </a:lnTo>
                  <a:lnTo>
                    <a:pt x="44" y="218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44" y="305"/>
                  </a:lnTo>
                  <a:lnTo>
                    <a:pt x="51" y="349"/>
                  </a:lnTo>
                  <a:lnTo>
                    <a:pt x="73" y="392"/>
                  </a:lnTo>
                  <a:lnTo>
                    <a:pt x="102" y="421"/>
                  </a:lnTo>
                  <a:lnTo>
                    <a:pt x="102" y="421"/>
                  </a:lnTo>
                  <a:lnTo>
                    <a:pt x="138" y="451"/>
                  </a:lnTo>
                  <a:lnTo>
                    <a:pt x="182" y="472"/>
                  </a:lnTo>
                  <a:lnTo>
                    <a:pt x="218" y="487"/>
                  </a:lnTo>
                  <a:lnTo>
                    <a:pt x="268" y="494"/>
                  </a:lnTo>
                  <a:lnTo>
                    <a:pt x="268" y="494"/>
                  </a:lnTo>
                  <a:lnTo>
                    <a:pt x="312" y="487"/>
                  </a:lnTo>
                  <a:lnTo>
                    <a:pt x="356" y="472"/>
                  </a:lnTo>
                  <a:lnTo>
                    <a:pt x="392" y="451"/>
                  </a:lnTo>
                  <a:lnTo>
                    <a:pt x="428" y="421"/>
                  </a:lnTo>
                  <a:lnTo>
                    <a:pt x="428" y="421"/>
                  </a:lnTo>
                  <a:lnTo>
                    <a:pt x="458" y="392"/>
                  </a:lnTo>
                  <a:lnTo>
                    <a:pt x="479" y="349"/>
                  </a:lnTo>
                  <a:lnTo>
                    <a:pt x="494" y="305"/>
                  </a:lnTo>
                  <a:lnTo>
                    <a:pt x="494" y="262"/>
                  </a:lnTo>
                  <a:close/>
                  <a:moveTo>
                    <a:pt x="392" y="421"/>
                  </a:moveTo>
                  <a:lnTo>
                    <a:pt x="342" y="421"/>
                  </a:lnTo>
                  <a:lnTo>
                    <a:pt x="283" y="283"/>
                  </a:lnTo>
                  <a:lnTo>
                    <a:pt x="196" y="283"/>
                  </a:lnTo>
                  <a:lnTo>
                    <a:pt x="196" y="421"/>
                  </a:lnTo>
                  <a:lnTo>
                    <a:pt x="152" y="421"/>
                  </a:lnTo>
                  <a:lnTo>
                    <a:pt x="152" y="109"/>
                  </a:lnTo>
                  <a:lnTo>
                    <a:pt x="283" y="109"/>
                  </a:lnTo>
                  <a:lnTo>
                    <a:pt x="283" y="109"/>
                  </a:lnTo>
                  <a:lnTo>
                    <a:pt x="327" y="116"/>
                  </a:lnTo>
                  <a:lnTo>
                    <a:pt x="348" y="123"/>
                  </a:lnTo>
                  <a:lnTo>
                    <a:pt x="363" y="138"/>
                  </a:lnTo>
                  <a:lnTo>
                    <a:pt x="363" y="138"/>
                  </a:lnTo>
                  <a:lnTo>
                    <a:pt x="378" y="167"/>
                  </a:lnTo>
                  <a:lnTo>
                    <a:pt x="385" y="196"/>
                  </a:lnTo>
                  <a:lnTo>
                    <a:pt x="385" y="196"/>
                  </a:lnTo>
                  <a:lnTo>
                    <a:pt x="385" y="218"/>
                  </a:lnTo>
                  <a:lnTo>
                    <a:pt x="370" y="239"/>
                  </a:lnTo>
                  <a:lnTo>
                    <a:pt x="370" y="239"/>
                  </a:lnTo>
                  <a:lnTo>
                    <a:pt x="356" y="262"/>
                  </a:lnTo>
                  <a:lnTo>
                    <a:pt x="327" y="276"/>
                  </a:lnTo>
                  <a:lnTo>
                    <a:pt x="392" y="421"/>
                  </a:lnTo>
                  <a:close/>
                  <a:moveTo>
                    <a:pt x="196" y="247"/>
                  </a:moveTo>
                  <a:lnTo>
                    <a:pt x="276" y="247"/>
                  </a:lnTo>
                  <a:lnTo>
                    <a:pt x="276" y="247"/>
                  </a:lnTo>
                  <a:lnTo>
                    <a:pt x="305" y="247"/>
                  </a:lnTo>
                  <a:lnTo>
                    <a:pt x="327" y="233"/>
                  </a:lnTo>
                  <a:lnTo>
                    <a:pt x="327" y="233"/>
                  </a:lnTo>
                  <a:lnTo>
                    <a:pt x="334" y="218"/>
                  </a:lnTo>
                  <a:lnTo>
                    <a:pt x="342" y="196"/>
                  </a:lnTo>
                  <a:lnTo>
                    <a:pt x="342" y="196"/>
                  </a:lnTo>
                  <a:lnTo>
                    <a:pt x="334" y="174"/>
                  </a:lnTo>
                  <a:lnTo>
                    <a:pt x="319" y="160"/>
                  </a:lnTo>
                  <a:lnTo>
                    <a:pt x="319" y="160"/>
                  </a:lnTo>
                  <a:lnTo>
                    <a:pt x="305" y="152"/>
                  </a:lnTo>
                  <a:lnTo>
                    <a:pt x="283" y="146"/>
                  </a:lnTo>
                  <a:lnTo>
                    <a:pt x="196" y="146"/>
                  </a:lnTo>
                  <a:lnTo>
                    <a:pt x="196" y="24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3" name="Freeform 9"/>
            <p:cNvSpPr>
              <a:spLocks noChangeArrowheads="1"/>
            </p:cNvSpPr>
            <p:nvPr/>
          </p:nvSpPr>
          <p:spPr bwMode="gray">
            <a:xfrm>
              <a:off x="8504238" y="2857500"/>
              <a:ext cx="1392237" cy="1014413"/>
            </a:xfrm>
            <a:custGeom>
              <a:avLst/>
              <a:gdLst>
                <a:gd name="T0" fmla="*/ 3644 w 3869"/>
                <a:gd name="T1" fmla="*/ 1351 h 2819"/>
                <a:gd name="T2" fmla="*/ 3796 w 3869"/>
                <a:gd name="T3" fmla="*/ 1141 h 2819"/>
                <a:gd name="T4" fmla="*/ 3868 w 3869"/>
                <a:gd name="T5" fmla="*/ 887 h 2819"/>
                <a:gd name="T6" fmla="*/ 3868 w 3869"/>
                <a:gd name="T7" fmla="*/ 720 h 2819"/>
                <a:gd name="T8" fmla="*/ 3811 w 3869"/>
                <a:gd name="T9" fmla="*/ 487 h 2819"/>
                <a:gd name="T10" fmla="*/ 3687 w 3869"/>
                <a:gd name="T11" fmla="*/ 291 h 2819"/>
                <a:gd name="T12" fmla="*/ 3520 w 3869"/>
                <a:gd name="T13" fmla="*/ 138 h 2819"/>
                <a:gd name="T14" fmla="*/ 3310 w 3869"/>
                <a:gd name="T15" fmla="*/ 36 h 2819"/>
                <a:gd name="T16" fmla="*/ 3078 w 3869"/>
                <a:gd name="T17" fmla="*/ 0 h 2819"/>
                <a:gd name="T18" fmla="*/ 146 w 3869"/>
                <a:gd name="T19" fmla="*/ 146 h 2819"/>
                <a:gd name="T20" fmla="*/ 581 w 3869"/>
                <a:gd name="T21" fmla="*/ 531 h 2819"/>
                <a:gd name="T22" fmla="*/ 1002 w 3869"/>
                <a:gd name="T23" fmla="*/ 843 h 2819"/>
                <a:gd name="T24" fmla="*/ 1401 w 3869"/>
                <a:gd name="T25" fmla="*/ 1083 h 2819"/>
                <a:gd name="T26" fmla="*/ 2127 w 3869"/>
                <a:gd name="T27" fmla="*/ 1410 h 2819"/>
                <a:gd name="T28" fmla="*/ 1655 w 3869"/>
                <a:gd name="T29" fmla="*/ 1606 h 2819"/>
                <a:gd name="T30" fmla="*/ 1133 w 3869"/>
                <a:gd name="T31" fmla="*/ 1889 h 2819"/>
                <a:gd name="T32" fmla="*/ 719 w 3869"/>
                <a:gd name="T33" fmla="*/ 2180 h 2819"/>
                <a:gd name="T34" fmla="*/ 290 w 3869"/>
                <a:gd name="T35" fmla="*/ 2535 h 2819"/>
                <a:gd name="T36" fmla="*/ 3078 w 3869"/>
                <a:gd name="T37" fmla="*/ 2818 h 2819"/>
                <a:gd name="T38" fmla="*/ 3237 w 3869"/>
                <a:gd name="T39" fmla="*/ 2803 h 2819"/>
                <a:gd name="T40" fmla="*/ 3455 w 3869"/>
                <a:gd name="T41" fmla="*/ 2723 h 2819"/>
                <a:gd name="T42" fmla="*/ 3636 w 3869"/>
                <a:gd name="T43" fmla="*/ 2585 h 2819"/>
                <a:gd name="T44" fmla="*/ 3775 w 3869"/>
                <a:gd name="T45" fmla="*/ 2404 h 2819"/>
                <a:gd name="T46" fmla="*/ 3854 w 3869"/>
                <a:gd name="T47" fmla="*/ 2187 h 2819"/>
                <a:gd name="T48" fmla="*/ 3868 w 3869"/>
                <a:gd name="T49" fmla="*/ 2027 h 2819"/>
                <a:gd name="T50" fmla="*/ 3825 w 3869"/>
                <a:gd name="T51" fmla="*/ 1758 h 2819"/>
                <a:gd name="T52" fmla="*/ 3701 w 3869"/>
                <a:gd name="T53" fmla="*/ 1533 h 2819"/>
                <a:gd name="T54" fmla="*/ 3034 w 3869"/>
                <a:gd name="T55" fmla="*/ 2390 h 2819"/>
                <a:gd name="T56" fmla="*/ 1452 w 3869"/>
                <a:gd name="T57" fmla="*/ 2216 h 2819"/>
                <a:gd name="T58" fmla="*/ 2062 w 3869"/>
                <a:gd name="T59" fmla="*/ 1889 h 2819"/>
                <a:gd name="T60" fmla="*/ 2402 w 3869"/>
                <a:gd name="T61" fmla="*/ 1758 h 2819"/>
                <a:gd name="T62" fmla="*/ 2729 w 3869"/>
                <a:gd name="T63" fmla="*/ 1685 h 2819"/>
                <a:gd name="T64" fmla="*/ 3034 w 3869"/>
                <a:gd name="T65" fmla="*/ 1657 h 2819"/>
                <a:gd name="T66" fmla="*/ 3179 w 3869"/>
                <a:gd name="T67" fmla="*/ 1685 h 2819"/>
                <a:gd name="T68" fmla="*/ 3339 w 3869"/>
                <a:gd name="T69" fmla="*/ 1824 h 2819"/>
                <a:gd name="T70" fmla="*/ 3404 w 3869"/>
                <a:gd name="T71" fmla="*/ 2027 h 2819"/>
                <a:gd name="T72" fmla="*/ 3376 w 3869"/>
                <a:gd name="T73" fmla="*/ 2165 h 2819"/>
                <a:gd name="T74" fmla="*/ 3237 w 3869"/>
                <a:gd name="T75" fmla="*/ 2325 h 2819"/>
                <a:gd name="T76" fmla="*/ 3034 w 3869"/>
                <a:gd name="T77" fmla="*/ 2390 h 2819"/>
                <a:gd name="T78" fmla="*/ 2940 w 3869"/>
                <a:gd name="T79" fmla="*/ 1162 h 2819"/>
                <a:gd name="T80" fmla="*/ 2620 w 3869"/>
                <a:gd name="T81" fmla="*/ 1119 h 2819"/>
                <a:gd name="T82" fmla="*/ 2294 w 3869"/>
                <a:gd name="T83" fmla="*/ 1025 h 2819"/>
                <a:gd name="T84" fmla="*/ 1946 w 3869"/>
                <a:gd name="T85" fmla="*/ 879 h 2819"/>
                <a:gd name="T86" fmla="*/ 1198 w 3869"/>
                <a:gd name="T87" fmla="*/ 436 h 2819"/>
                <a:gd name="T88" fmla="*/ 3114 w 3869"/>
                <a:gd name="T89" fmla="*/ 443 h 2819"/>
                <a:gd name="T90" fmla="*/ 3295 w 3869"/>
                <a:gd name="T91" fmla="*/ 538 h 2819"/>
                <a:gd name="T92" fmla="*/ 3397 w 3869"/>
                <a:gd name="T93" fmla="*/ 726 h 2819"/>
                <a:gd name="T94" fmla="*/ 3397 w 3869"/>
                <a:gd name="T95" fmla="*/ 872 h 2819"/>
                <a:gd name="T96" fmla="*/ 3295 w 3869"/>
                <a:gd name="T97" fmla="*/ 1054 h 2819"/>
                <a:gd name="T98" fmla="*/ 3114 w 3869"/>
                <a:gd name="T99" fmla="*/ 1155 h 2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69" h="2819">
                  <a:moveTo>
                    <a:pt x="3585" y="1410"/>
                  </a:moveTo>
                  <a:lnTo>
                    <a:pt x="3585" y="1410"/>
                  </a:lnTo>
                  <a:lnTo>
                    <a:pt x="3644" y="1351"/>
                  </a:lnTo>
                  <a:lnTo>
                    <a:pt x="3701" y="1286"/>
                  </a:lnTo>
                  <a:lnTo>
                    <a:pt x="3752" y="1221"/>
                  </a:lnTo>
                  <a:lnTo>
                    <a:pt x="3796" y="1141"/>
                  </a:lnTo>
                  <a:lnTo>
                    <a:pt x="3825" y="1061"/>
                  </a:lnTo>
                  <a:lnTo>
                    <a:pt x="3854" y="974"/>
                  </a:lnTo>
                  <a:lnTo>
                    <a:pt x="3868" y="887"/>
                  </a:lnTo>
                  <a:lnTo>
                    <a:pt x="3868" y="800"/>
                  </a:lnTo>
                  <a:lnTo>
                    <a:pt x="3868" y="800"/>
                  </a:lnTo>
                  <a:lnTo>
                    <a:pt x="3868" y="720"/>
                  </a:lnTo>
                  <a:lnTo>
                    <a:pt x="3854" y="639"/>
                  </a:lnTo>
                  <a:lnTo>
                    <a:pt x="3840" y="559"/>
                  </a:lnTo>
                  <a:lnTo>
                    <a:pt x="3811" y="487"/>
                  </a:lnTo>
                  <a:lnTo>
                    <a:pt x="3775" y="422"/>
                  </a:lnTo>
                  <a:lnTo>
                    <a:pt x="3738" y="349"/>
                  </a:lnTo>
                  <a:lnTo>
                    <a:pt x="3687" y="291"/>
                  </a:lnTo>
                  <a:lnTo>
                    <a:pt x="3636" y="233"/>
                  </a:lnTo>
                  <a:lnTo>
                    <a:pt x="3585" y="182"/>
                  </a:lnTo>
                  <a:lnTo>
                    <a:pt x="3520" y="138"/>
                  </a:lnTo>
                  <a:lnTo>
                    <a:pt x="3455" y="95"/>
                  </a:lnTo>
                  <a:lnTo>
                    <a:pt x="3390" y="66"/>
                  </a:lnTo>
                  <a:lnTo>
                    <a:pt x="3310" y="36"/>
                  </a:lnTo>
                  <a:lnTo>
                    <a:pt x="3237" y="15"/>
                  </a:lnTo>
                  <a:lnTo>
                    <a:pt x="3158" y="7"/>
                  </a:lnTo>
                  <a:lnTo>
                    <a:pt x="307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6" y="146"/>
                  </a:lnTo>
                  <a:lnTo>
                    <a:pt x="290" y="284"/>
                  </a:lnTo>
                  <a:lnTo>
                    <a:pt x="436" y="407"/>
                  </a:lnTo>
                  <a:lnTo>
                    <a:pt x="581" y="531"/>
                  </a:lnTo>
                  <a:lnTo>
                    <a:pt x="719" y="639"/>
                  </a:lnTo>
                  <a:lnTo>
                    <a:pt x="864" y="741"/>
                  </a:lnTo>
                  <a:lnTo>
                    <a:pt x="1002" y="843"/>
                  </a:lnTo>
                  <a:lnTo>
                    <a:pt x="1133" y="930"/>
                  </a:lnTo>
                  <a:lnTo>
                    <a:pt x="1270" y="1010"/>
                  </a:lnTo>
                  <a:lnTo>
                    <a:pt x="1401" y="1083"/>
                  </a:lnTo>
                  <a:lnTo>
                    <a:pt x="1655" y="1221"/>
                  </a:lnTo>
                  <a:lnTo>
                    <a:pt x="1895" y="1323"/>
                  </a:lnTo>
                  <a:lnTo>
                    <a:pt x="2127" y="1410"/>
                  </a:lnTo>
                  <a:lnTo>
                    <a:pt x="2127" y="1410"/>
                  </a:lnTo>
                  <a:lnTo>
                    <a:pt x="1895" y="1497"/>
                  </a:lnTo>
                  <a:lnTo>
                    <a:pt x="1655" y="1606"/>
                  </a:lnTo>
                  <a:lnTo>
                    <a:pt x="1401" y="1736"/>
                  </a:lnTo>
                  <a:lnTo>
                    <a:pt x="1270" y="1809"/>
                  </a:lnTo>
                  <a:lnTo>
                    <a:pt x="1133" y="1889"/>
                  </a:lnTo>
                  <a:lnTo>
                    <a:pt x="1002" y="1983"/>
                  </a:lnTo>
                  <a:lnTo>
                    <a:pt x="864" y="2078"/>
                  </a:lnTo>
                  <a:lnTo>
                    <a:pt x="719" y="2180"/>
                  </a:lnTo>
                  <a:lnTo>
                    <a:pt x="581" y="2288"/>
                  </a:lnTo>
                  <a:lnTo>
                    <a:pt x="436" y="2412"/>
                  </a:lnTo>
                  <a:lnTo>
                    <a:pt x="290" y="2535"/>
                  </a:lnTo>
                  <a:lnTo>
                    <a:pt x="146" y="2672"/>
                  </a:lnTo>
                  <a:lnTo>
                    <a:pt x="0" y="2818"/>
                  </a:lnTo>
                  <a:lnTo>
                    <a:pt x="3078" y="2818"/>
                  </a:lnTo>
                  <a:lnTo>
                    <a:pt x="3078" y="2818"/>
                  </a:lnTo>
                  <a:lnTo>
                    <a:pt x="3158" y="2818"/>
                  </a:lnTo>
                  <a:lnTo>
                    <a:pt x="3237" y="2803"/>
                  </a:lnTo>
                  <a:lnTo>
                    <a:pt x="3310" y="2782"/>
                  </a:lnTo>
                  <a:lnTo>
                    <a:pt x="3390" y="2760"/>
                  </a:lnTo>
                  <a:lnTo>
                    <a:pt x="3455" y="2723"/>
                  </a:lnTo>
                  <a:lnTo>
                    <a:pt x="3520" y="2680"/>
                  </a:lnTo>
                  <a:lnTo>
                    <a:pt x="3585" y="2636"/>
                  </a:lnTo>
                  <a:lnTo>
                    <a:pt x="3636" y="2585"/>
                  </a:lnTo>
                  <a:lnTo>
                    <a:pt x="3687" y="2529"/>
                  </a:lnTo>
                  <a:lnTo>
                    <a:pt x="3738" y="2470"/>
                  </a:lnTo>
                  <a:lnTo>
                    <a:pt x="3775" y="2404"/>
                  </a:lnTo>
                  <a:lnTo>
                    <a:pt x="3811" y="2332"/>
                  </a:lnTo>
                  <a:lnTo>
                    <a:pt x="3840" y="2260"/>
                  </a:lnTo>
                  <a:lnTo>
                    <a:pt x="3854" y="2187"/>
                  </a:lnTo>
                  <a:lnTo>
                    <a:pt x="3868" y="2107"/>
                  </a:lnTo>
                  <a:lnTo>
                    <a:pt x="3868" y="2027"/>
                  </a:lnTo>
                  <a:lnTo>
                    <a:pt x="3868" y="2027"/>
                  </a:lnTo>
                  <a:lnTo>
                    <a:pt x="3868" y="1932"/>
                  </a:lnTo>
                  <a:lnTo>
                    <a:pt x="3854" y="1845"/>
                  </a:lnTo>
                  <a:lnTo>
                    <a:pt x="3825" y="1758"/>
                  </a:lnTo>
                  <a:lnTo>
                    <a:pt x="3796" y="1678"/>
                  </a:lnTo>
                  <a:lnTo>
                    <a:pt x="3752" y="1606"/>
                  </a:lnTo>
                  <a:lnTo>
                    <a:pt x="3701" y="1533"/>
                  </a:lnTo>
                  <a:lnTo>
                    <a:pt x="3644" y="1467"/>
                  </a:lnTo>
                  <a:lnTo>
                    <a:pt x="3585" y="1410"/>
                  </a:lnTo>
                  <a:close/>
                  <a:moveTo>
                    <a:pt x="3034" y="2390"/>
                  </a:moveTo>
                  <a:lnTo>
                    <a:pt x="1198" y="2390"/>
                  </a:lnTo>
                  <a:lnTo>
                    <a:pt x="1198" y="2390"/>
                  </a:lnTo>
                  <a:lnTo>
                    <a:pt x="1452" y="2216"/>
                  </a:lnTo>
                  <a:lnTo>
                    <a:pt x="1706" y="2070"/>
                  </a:lnTo>
                  <a:lnTo>
                    <a:pt x="1946" y="1940"/>
                  </a:lnTo>
                  <a:lnTo>
                    <a:pt x="2062" y="1889"/>
                  </a:lnTo>
                  <a:lnTo>
                    <a:pt x="2178" y="1838"/>
                  </a:lnTo>
                  <a:lnTo>
                    <a:pt x="2294" y="1795"/>
                  </a:lnTo>
                  <a:lnTo>
                    <a:pt x="2402" y="1758"/>
                  </a:lnTo>
                  <a:lnTo>
                    <a:pt x="2512" y="1729"/>
                  </a:lnTo>
                  <a:lnTo>
                    <a:pt x="2620" y="1708"/>
                  </a:lnTo>
                  <a:lnTo>
                    <a:pt x="2729" y="1685"/>
                  </a:lnTo>
                  <a:lnTo>
                    <a:pt x="2831" y="1671"/>
                  </a:lnTo>
                  <a:lnTo>
                    <a:pt x="2940" y="1664"/>
                  </a:lnTo>
                  <a:lnTo>
                    <a:pt x="3034" y="1657"/>
                  </a:lnTo>
                  <a:lnTo>
                    <a:pt x="3034" y="1657"/>
                  </a:lnTo>
                  <a:lnTo>
                    <a:pt x="3114" y="1664"/>
                  </a:lnTo>
                  <a:lnTo>
                    <a:pt x="3179" y="1685"/>
                  </a:lnTo>
                  <a:lnTo>
                    <a:pt x="3237" y="1722"/>
                  </a:lnTo>
                  <a:lnTo>
                    <a:pt x="3295" y="1765"/>
                  </a:lnTo>
                  <a:lnTo>
                    <a:pt x="3339" y="1824"/>
                  </a:lnTo>
                  <a:lnTo>
                    <a:pt x="3376" y="1882"/>
                  </a:lnTo>
                  <a:lnTo>
                    <a:pt x="3397" y="1954"/>
                  </a:lnTo>
                  <a:lnTo>
                    <a:pt x="3404" y="2027"/>
                  </a:lnTo>
                  <a:lnTo>
                    <a:pt x="3404" y="2027"/>
                  </a:lnTo>
                  <a:lnTo>
                    <a:pt x="3397" y="2100"/>
                  </a:lnTo>
                  <a:lnTo>
                    <a:pt x="3376" y="2165"/>
                  </a:lnTo>
                  <a:lnTo>
                    <a:pt x="3339" y="2231"/>
                  </a:lnTo>
                  <a:lnTo>
                    <a:pt x="3295" y="2281"/>
                  </a:lnTo>
                  <a:lnTo>
                    <a:pt x="3237" y="2325"/>
                  </a:lnTo>
                  <a:lnTo>
                    <a:pt x="3179" y="2361"/>
                  </a:lnTo>
                  <a:lnTo>
                    <a:pt x="3114" y="2383"/>
                  </a:lnTo>
                  <a:lnTo>
                    <a:pt x="3034" y="2390"/>
                  </a:lnTo>
                  <a:close/>
                  <a:moveTo>
                    <a:pt x="3034" y="1162"/>
                  </a:moveTo>
                  <a:lnTo>
                    <a:pt x="3034" y="1162"/>
                  </a:lnTo>
                  <a:lnTo>
                    <a:pt x="2940" y="1162"/>
                  </a:lnTo>
                  <a:lnTo>
                    <a:pt x="2831" y="1148"/>
                  </a:lnTo>
                  <a:lnTo>
                    <a:pt x="2729" y="1134"/>
                  </a:lnTo>
                  <a:lnTo>
                    <a:pt x="2620" y="1119"/>
                  </a:lnTo>
                  <a:lnTo>
                    <a:pt x="2512" y="1090"/>
                  </a:lnTo>
                  <a:lnTo>
                    <a:pt x="2402" y="1061"/>
                  </a:lnTo>
                  <a:lnTo>
                    <a:pt x="2294" y="1025"/>
                  </a:lnTo>
                  <a:lnTo>
                    <a:pt x="2178" y="981"/>
                  </a:lnTo>
                  <a:lnTo>
                    <a:pt x="2062" y="930"/>
                  </a:lnTo>
                  <a:lnTo>
                    <a:pt x="1946" y="879"/>
                  </a:lnTo>
                  <a:lnTo>
                    <a:pt x="1706" y="756"/>
                  </a:lnTo>
                  <a:lnTo>
                    <a:pt x="1452" y="603"/>
                  </a:lnTo>
                  <a:lnTo>
                    <a:pt x="1198" y="436"/>
                  </a:lnTo>
                  <a:lnTo>
                    <a:pt x="3034" y="436"/>
                  </a:lnTo>
                  <a:lnTo>
                    <a:pt x="3034" y="436"/>
                  </a:lnTo>
                  <a:lnTo>
                    <a:pt x="3114" y="443"/>
                  </a:lnTo>
                  <a:lnTo>
                    <a:pt x="3179" y="458"/>
                  </a:lnTo>
                  <a:lnTo>
                    <a:pt x="3237" y="494"/>
                  </a:lnTo>
                  <a:lnTo>
                    <a:pt x="3295" y="538"/>
                  </a:lnTo>
                  <a:lnTo>
                    <a:pt x="3339" y="596"/>
                  </a:lnTo>
                  <a:lnTo>
                    <a:pt x="3376" y="654"/>
                  </a:lnTo>
                  <a:lnTo>
                    <a:pt x="3397" y="726"/>
                  </a:lnTo>
                  <a:lnTo>
                    <a:pt x="3404" y="800"/>
                  </a:lnTo>
                  <a:lnTo>
                    <a:pt x="3404" y="800"/>
                  </a:lnTo>
                  <a:lnTo>
                    <a:pt x="3397" y="872"/>
                  </a:lnTo>
                  <a:lnTo>
                    <a:pt x="3376" y="938"/>
                  </a:lnTo>
                  <a:lnTo>
                    <a:pt x="3339" y="1003"/>
                  </a:lnTo>
                  <a:lnTo>
                    <a:pt x="3295" y="1054"/>
                  </a:lnTo>
                  <a:lnTo>
                    <a:pt x="3237" y="1097"/>
                  </a:lnTo>
                  <a:lnTo>
                    <a:pt x="3179" y="1134"/>
                  </a:lnTo>
                  <a:lnTo>
                    <a:pt x="3114" y="1155"/>
                  </a:lnTo>
                  <a:lnTo>
                    <a:pt x="3034" y="116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70" name="Text Placeholder 69"/>
          <p:cNvSpPr>
            <a:spLocks noGrp="1"/>
          </p:cNvSpPr>
          <p:nvPr>
            <p:ph type="body" sz="quarter" idx="11"/>
          </p:nvPr>
        </p:nvSpPr>
        <p:spPr bwMode="gray">
          <a:xfrm>
            <a:off x="934865" y="3506744"/>
            <a:ext cx="6962227" cy="895725"/>
          </a:xfrm>
        </p:spPr>
        <p:txBody>
          <a:bodyPr lIns="0">
            <a:noAutofit/>
          </a:bodyPr>
          <a:lstStyle>
            <a:lvl1pPr marL="0" indent="0">
              <a:buNone/>
              <a:defRPr sz="2933" b="0" i="0" spc="0">
                <a:solidFill>
                  <a:srgbClr val="FFFFFF">
                    <a:alpha val="75000"/>
                  </a:srgbClr>
                </a:solidFill>
                <a:latin typeface="Dual 400" panose="02000603000000020004" pitchFamily="2" charset="0"/>
                <a:cs typeface="Dual 400" panose="02000603000000020004" pitchFamily="2" charset="0"/>
              </a:defRPr>
            </a:lvl1pPr>
            <a:lvl2pPr marL="0" indent="0">
              <a:spcBef>
                <a:spcPts val="267"/>
              </a:spcBef>
              <a:buNone/>
              <a:defRPr sz="2400" b="0" i="0" spc="0">
                <a:solidFill>
                  <a:srgbClr val="FFFFFF">
                    <a:alpha val="75000"/>
                  </a:srgbClr>
                </a:solidFill>
                <a:latin typeface="Dual 400" panose="02000603000000020004" pitchFamily="2" charset="0"/>
                <a:cs typeface="Dual 400" panose="02000603000000020004" pitchFamily="2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gray">
          <a:xfrm>
            <a:off x="934869" y="2436325"/>
            <a:ext cx="7593375" cy="756027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lang="en-US" sz="5333" b="0" i="0" spc="-53" baseline="0" dirty="0">
                <a:solidFill>
                  <a:schemeClr val="bg1"/>
                </a:solidFill>
                <a:latin typeface="Dual 400" panose="02000603000000020004" pitchFamily="2" charset="0"/>
                <a:ea typeface="+mn-ea"/>
                <a:cs typeface="Dual 400" panose="02000603000000020004" pitchFamily="2" charset="0"/>
              </a:defRPr>
            </a:lvl1pPr>
          </a:lstStyle>
          <a:p>
            <a:pPr marL="0" lvl="0" defTabSz="1218996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4" name="Footer Placeholder 5"/>
          <p:cNvSpPr txBox="1">
            <a:spLocks/>
          </p:cNvSpPr>
          <p:nvPr/>
        </p:nvSpPr>
        <p:spPr>
          <a:xfrm>
            <a:off x="6358771" y="6541471"/>
            <a:ext cx="5320861" cy="137980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en-US"/>
            </a:defPPr>
            <a:lvl1pPr marL="0" marR="0" indent="0" algn="r" defTabSz="9142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kern="1200" cap="none" spc="-20" baseline="0">
                <a:solidFill>
                  <a:schemeClr val="bg1">
                    <a:alpha val="75000"/>
                  </a:schemeClr>
                </a:solidFill>
                <a:latin typeface="Dual 400" panose="02000603000000020004" pitchFamily="2" charset="0"/>
                <a:ea typeface="+mn-ea"/>
                <a:cs typeface="+mn-cs"/>
              </a:defRPr>
            </a:lvl1pPr>
            <a:lvl2pPr marL="457133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0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04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38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72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06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40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74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33" smtClean="0">
                <a:solidFill>
                  <a:srgbClr val="FFFFFF">
                    <a:alpha val="75000"/>
                  </a:srgbClr>
                </a:solidFill>
                <a:sym typeface="Arial"/>
                <a:rtl val="0"/>
              </a:rPr>
              <a:t>© 2015 BROCADE COMMUNICATIONS SYSTEMS, INC. INTERNAL USE ONLY</a:t>
            </a:r>
            <a:endParaRPr lang="en-US" sz="933" dirty="0">
              <a:solidFill>
                <a:srgbClr val="FFFFFF">
                  <a:alpha val="75000"/>
                </a:srgbClr>
              </a:solidFill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7579061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Lines2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4" name="Group 83"/>
          <p:cNvGrpSpPr/>
          <p:nvPr/>
        </p:nvGrpSpPr>
        <p:grpSpPr bwMode="gray">
          <a:xfrm>
            <a:off x="10020630" y="549297"/>
            <a:ext cx="1717225" cy="329976"/>
            <a:chOff x="12700" y="2816225"/>
            <a:chExt cx="10079038" cy="1936750"/>
          </a:xfrm>
          <a:solidFill>
            <a:schemeClr val="bg1"/>
          </a:solidFill>
        </p:grpSpPr>
        <p:sp>
          <p:nvSpPr>
            <p:cNvPr id="85" name="Freeform 1"/>
            <p:cNvSpPr>
              <a:spLocks noChangeArrowheads="1"/>
            </p:cNvSpPr>
            <p:nvPr/>
          </p:nvSpPr>
          <p:spPr bwMode="gray">
            <a:xfrm>
              <a:off x="12700" y="3257550"/>
              <a:ext cx="1096963" cy="1473200"/>
            </a:xfrm>
            <a:custGeom>
              <a:avLst/>
              <a:gdLst>
                <a:gd name="T0" fmla="*/ 1589 w 3049"/>
                <a:gd name="T1" fmla="*/ 0 h 4091"/>
                <a:gd name="T2" fmla="*/ 1996 w 3049"/>
                <a:gd name="T3" fmla="*/ 23 h 4091"/>
                <a:gd name="T4" fmla="*/ 2294 w 3049"/>
                <a:gd name="T5" fmla="*/ 95 h 4091"/>
                <a:gd name="T6" fmla="*/ 2503 w 3049"/>
                <a:gd name="T7" fmla="*/ 212 h 4091"/>
                <a:gd name="T8" fmla="*/ 2693 w 3049"/>
                <a:gd name="T9" fmla="*/ 393 h 4091"/>
                <a:gd name="T10" fmla="*/ 2809 w 3049"/>
                <a:gd name="T11" fmla="*/ 567 h 4091"/>
                <a:gd name="T12" fmla="*/ 2896 w 3049"/>
                <a:gd name="T13" fmla="*/ 821 h 4091"/>
                <a:gd name="T14" fmla="*/ 2917 w 3049"/>
                <a:gd name="T15" fmla="*/ 1061 h 4091"/>
                <a:gd name="T16" fmla="*/ 2910 w 3049"/>
                <a:gd name="T17" fmla="*/ 1228 h 4091"/>
                <a:gd name="T18" fmla="*/ 2860 w 3049"/>
                <a:gd name="T19" fmla="*/ 1424 h 4091"/>
                <a:gd name="T20" fmla="*/ 2736 w 3049"/>
                <a:gd name="T21" fmla="*/ 1641 h 4091"/>
                <a:gd name="T22" fmla="*/ 2518 w 3049"/>
                <a:gd name="T23" fmla="*/ 1838 h 4091"/>
                <a:gd name="T24" fmla="*/ 2178 w 3049"/>
                <a:gd name="T25" fmla="*/ 1976 h 4091"/>
                <a:gd name="T26" fmla="*/ 2395 w 3049"/>
                <a:gd name="T27" fmla="*/ 2026 h 4091"/>
                <a:gd name="T28" fmla="*/ 2649 w 3049"/>
                <a:gd name="T29" fmla="*/ 2157 h 4091"/>
                <a:gd name="T30" fmla="*/ 2816 w 3049"/>
                <a:gd name="T31" fmla="*/ 2303 h 4091"/>
                <a:gd name="T32" fmla="*/ 2976 w 3049"/>
                <a:gd name="T33" fmla="*/ 2564 h 4091"/>
                <a:gd name="T34" fmla="*/ 3041 w 3049"/>
                <a:gd name="T35" fmla="*/ 2826 h 4091"/>
                <a:gd name="T36" fmla="*/ 3048 w 3049"/>
                <a:gd name="T37" fmla="*/ 2970 h 4091"/>
                <a:gd name="T38" fmla="*/ 3005 w 3049"/>
                <a:gd name="T39" fmla="*/ 3313 h 4091"/>
                <a:gd name="T40" fmla="*/ 2860 w 3049"/>
                <a:gd name="T41" fmla="*/ 3624 h 4091"/>
                <a:gd name="T42" fmla="*/ 2722 w 3049"/>
                <a:gd name="T43" fmla="*/ 3791 h 4091"/>
                <a:gd name="T44" fmla="*/ 2366 w 3049"/>
                <a:gd name="T45" fmla="*/ 4003 h 4091"/>
                <a:gd name="T46" fmla="*/ 2017 w 3049"/>
                <a:gd name="T47" fmla="*/ 4083 h 4091"/>
                <a:gd name="T48" fmla="*/ 0 w 3049"/>
                <a:gd name="T49" fmla="*/ 4090 h 4091"/>
                <a:gd name="T50" fmla="*/ 1597 w 3049"/>
                <a:gd name="T51" fmla="*/ 1722 h 4091"/>
                <a:gd name="T52" fmla="*/ 1728 w 3049"/>
                <a:gd name="T53" fmla="*/ 1714 h 4091"/>
                <a:gd name="T54" fmla="*/ 1894 w 3049"/>
                <a:gd name="T55" fmla="*/ 1656 h 4091"/>
                <a:gd name="T56" fmla="*/ 2025 w 3049"/>
                <a:gd name="T57" fmla="*/ 1561 h 4091"/>
                <a:gd name="T58" fmla="*/ 2127 w 3049"/>
                <a:gd name="T59" fmla="*/ 1424 h 4091"/>
                <a:gd name="T60" fmla="*/ 2178 w 3049"/>
                <a:gd name="T61" fmla="*/ 1257 h 4091"/>
                <a:gd name="T62" fmla="*/ 2192 w 3049"/>
                <a:gd name="T63" fmla="*/ 1126 h 4091"/>
                <a:gd name="T64" fmla="*/ 2148 w 3049"/>
                <a:gd name="T65" fmla="*/ 902 h 4091"/>
                <a:gd name="T66" fmla="*/ 2039 w 3049"/>
                <a:gd name="T67" fmla="*/ 741 h 4091"/>
                <a:gd name="T68" fmla="*/ 1894 w 3049"/>
                <a:gd name="T69" fmla="*/ 647 h 4091"/>
                <a:gd name="T70" fmla="*/ 1654 w 3049"/>
                <a:gd name="T71" fmla="*/ 589 h 4091"/>
                <a:gd name="T72" fmla="*/ 697 w 3049"/>
                <a:gd name="T73" fmla="*/ 1722 h 4091"/>
                <a:gd name="T74" fmla="*/ 1654 w 3049"/>
                <a:gd name="T75" fmla="*/ 3480 h 4091"/>
                <a:gd name="T76" fmla="*/ 1851 w 3049"/>
                <a:gd name="T77" fmla="*/ 3457 h 4091"/>
                <a:gd name="T78" fmla="*/ 2025 w 3049"/>
                <a:gd name="T79" fmla="*/ 3392 h 4091"/>
                <a:gd name="T80" fmla="*/ 2163 w 3049"/>
                <a:gd name="T81" fmla="*/ 3283 h 4091"/>
                <a:gd name="T82" fmla="*/ 2250 w 3049"/>
                <a:gd name="T83" fmla="*/ 3138 h 4091"/>
                <a:gd name="T84" fmla="*/ 2300 w 3049"/>
                <a:gd name="T85" fmla="*/ 2956 h 4091"/>
                <a:gd name="T86" fmla="*/ 2300 w 3049"/>
                <a:gd name="T87" fmla="*/ 2826 h 4091"/>
                <a:gd name="T88" fmla="*/ 2258 w 3049"/>
                <a:gd name="T89" fmla="*/ 2659 h 4091"/>
                <a:gd name="T90" fmla="*/ 2170 w 3049"/>
                <a:gd name="T91" fmla="*/ 2513 h 4091"/>
                <a:gd name="T92" fmla="*/ 2032 w 3049"/>
                <a:gd name="T93" fmla="*/ 2405 h 4091"/>
                <a:gd name="T94" fmla="*/ 1865 w 3049"/>
                <a:gd name="T95" fmla="*/ 2331 h 4091"/>
                <a:gd name="T96" fmla="*/ 1654 w 3049"/>
                <a:gd name="T97" fmla="*/ 230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49" h="4091">
                  <a:moveTo>
                    <a:pt x="0" y="0"/>
                  </a:moveTo>
                  <a:lnTo>
                    <a:pt x="1589" y="0"/>
                  </a:lnTo>
                  <a:lnTo>
                    <a:pt x="1589" y="0"/>
                  </a:lnTo>
                  <a:lnTo>
                    <a:pt x="1720" y="0"/>
                  </a:lnTo>
                  <a:lnTo>
                    <a:pt x="1851" y="8"/>
                  </a:lnTo>
                  <a:lnTo>
                    <a:pt x="1996" y="23"/>
                  </a:lnTo>
                  <a:lnTo>
                    <a:pt x="2141" y="44"/>
                  </a:lnTo>
                  <a:lnTo>
                    <a:pt x="2220" y="66"/>
                  </a:lnTo>
                  <a:lnTo>
                    <a:pt x="2294" y="95"/>
                  </a:lnTo>
                  <a:lnTo>
                    <a:pt x="2366" y="125"/>
                  </a:lnTo>
                  <a:lnTo>
                    <a:pt x="2431" y="168"/>
                  </a:lnTo>
                  <a:lnTo>
                    <a:pt x="2503" y="212"/>
                  </a:lnTo>
                  <a:lnTo>
                    <a:pt x="2569" y="262"/>
                  </a:lnTo>
                  <a:lnTo>
                    <a:pt x="2634" y="320"/>
                  </a:lnTo>
                  <a:lnTo>
                    <a:pt x="2693" y="393"/>
                  </a:lnTo>
                  <a:lnTo>
                    <a:pt x="2693" y="393"/>
                  </a:lnTo>
                  <a:lnTo>
                    <a:pt x="2758" y="480"/>
                  </a:lnTo>
                  <a:lnTo>
                    <a:pt x="2809" y="567"/>
                  </a:lnTo>
                  <a:lnTo>
                    <a:pt x="2845" y="654"/>
                  </a:lnTo>
                  <a:lnTo>
                    <a:pt x="2874" y="741"/>
                  </a:lnTo>
                  <a:lnTo>
                    <a:pt x="2896" y="821"/>
                  </a:lnTo>
                  <a:lnTo>
                    <a:pt x="2910" y="908"/>
                  </a:lnTo>
                  <a:lnTo>
                    <a:pt x="2917" y="989"/>
                  </a:lnTo>
                  <a:lnTo>
                    <a:pt x="2917" y="1061"/>
                  </a:lnTo>
                  <a:lnTo>
                    <a:pt x="2917" y="1061"/>
                  </a:lnTo>
                  <a:lnTo>
                    <a:pt x="2917" y="1126"/>
                  </a:lnTo>
                  <a:lnTo>
                    <a:pt x="2910" y="1228"/>
                  </a:lnTo>
                  <a:lnTo>
                    <a:pt x="2896" y="1293"/>
                  </a:lnTo>
                  <a:lnTo>
                    <a:pt x="2881" y="1359"/>
                  </a:lnTo>
                  <a:lnTo>
                    <a:pt x="2860" y="1424"/>
                  </a:lnTo>
                  <a:lnTo>
                    <a:pt x="2824" y="1496"/>
                  </a:lnTo>
                  <a:lnTo>
                    <a:pt x="2787" y="1569"/>
                  </a:lnTo>
                  <a:lnTo>
                    <a:pt x="2736" y="1641"/>
                  </a:lnTo>
                  <a:lnTo>
                    <a:pt x="2678" y="1707"/>
                  </a:lnTo>
                  <a:lnTo>
                    <a:pt x="2606" y="1772"/>
                  </a:lnTo>
                  <a:lnTo>
                    <a:pt x="2518" y="1838"/>
                  </a:lnTo>
                  <a:lnTo>
                    <a:pt x="2424" y="1889"/>
                  </a:lnTo>
                  <a:lnTo>
                    <a:pt x="2308" y="1939"/>
                  </a:lnTo>
                  <a:lnTo>
                    <a:pt x="2178" y="1976"/>
                  </a:lnTo>
                  <a:lnTo>
                    <a:pt x="2178" y="1976"/>
                  </a:lnTo>
                  <a:lnTo>
                    <a:pt x="2315" y="2005"/>
                  </a:lnTo>
                  <a:lnTo>
                    <a:pt x="2395" y="2026"/>
                  </a:lnTo>
                  <a:lnTo>
                    <a:pt x="2482" y="2063"/>
                  </a:lnTo>
                  <a:lnTo>
                    <a:pt x="2562" y="2099"/>
                  </a:lnTo>
                  <a:lnTo>
                    <a:pt x="2649" y="2157"/>
                  </a:lnTo>
                  <a:lnTo>
                    <a:pt x="2736" y="2223"/>
                  </a:lnTo>
                  <a:lnTo>
                    <a:pt x="2816" y="2303"/>
                  </a:lnTo>
                  <a:lnTo>
                    <a:pt x="2816" y="2303"/>
                  </a:lnTo>
                  <a:lnTo>
                    <a:pt x="2881" y="2390"/>
                  </a:lnTo>
                  <a:lnTo>
                    <a:pt x="2932" y="2477"/>
                  </a:lnTo>
                  <a:lnTo>
                    <a:pt x="2976" y="2564"/>
                  </a:lnTo>
                  <a:lnTo>
                    <a:pt x="3005" y="2659"/>
                  </a:lnTo>
                  <a:lnTo>
                    <a:pt x="3027" y="2739"/>
                  </a:lnTo>
                  <a:lnTo>
                    <a:pt x="3041" y="2826"/>
                  </a:lnTo>
                  <a:lnTo>
                    <a:pt x="3048" y="2898"/>
                  </a:lnTo>
                  <a:lnTo>
                    <a:pt x="3048" y="2970"/>
                  </a:lnTo>
                  <a:lnTo>
                    <a:pt x="3048" y="2970"/>
                  </a:lnTo>
                  <a:lnTo>
                    <a:pt x="3041" y="3087"/>
                  </a:lnTo>
                  <a:lnTo>
                    <a:pt x="3027" y="3196"/>
                  </a:lnTo>
                  <a:lnTo>
                    <a:pt x="3005" y="3313"/>
                  </a:lnTo>
                  <a:lnTo>
                    <a:pt x="2961" y="3421"/>
                  </a:lnTo>
                  <a:lnTo>
                    <a:pt x="2917" y="3531"/>
                  </a:lnTo>
                  <a:lnTo>
                    <a:pt x="2860" y="3624"/>
                  </a:lnTo>
                  <a:lnTo>
                    <a:pt x="2794" y="3712"/>
                  </a:lnTo>
                  <a:lnTo>
                    <a:pt x="2722" y="3791"/>
                  </a:lnTo>
                  <a:lnTo>
                    <a:pt x="2722" y="3791"/>
                  </a:lnTo>
                  <a:lnTo>
                    <a:pt x="2598" y="3879"/>
                  </a:lnTo>
                  <a:lnTo>
                    <a:pt x="2482" y="3944"/>
                  </a:lnTo>
                  <a:lnTo>
                    <a:pt x="2366" y="4003"/>
                  </a:lnTo>
                  <a:lnTo>
                    <a:pt x="2250" y="4039"/>
                  </a:lnTo>
                  <a:lnTo>
                    <a:pt x="2134" y="4068"/>
                  </a:lnTo>
                  <a:lnTo>
                    <a:pt x="2017" y="4083"/>
                  </a:lnTo>
                  <a:lnTo>
                    <a:pt x="1901" y="4090"/>
                  </a:lnTo>
                  <a:lnTo>
                    <a:pt x="1785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697" y="1722"/>
                  </a:moveTo>
                  <a:lnTo>
                    <a:pt x="1597" y="1722"/>
                  </a:lnTo>
                  <a:lnTo>
                    <a:pt x="1597" y="1722"/>
                  </a:lnTo>
                  <a:lnTo>
                    <a:pt x="1662" y="1722"/>
                  </a:lnTo>
                  <a:lnTo>
                    <a:pt x="1728" y="1714"/>
                  </a:lnTo>
                  <a:lnTo>
                    <a:pt x="1785" y="1700"/>
                  </a:lnTo>
                  <a:lnTo>
                    <a:pt x="1836" y="1678"/>
                  </a:lnTo>
                  <a:lnTo>
                    <a:pt x="1894" y="1656"/>
                  </a:lnTo>
                  <a:lnTo>
                    <a:pt x="1937" y="1627"/>
                  </a:lnTo>
                  <a:lnTo>
                    <a:pt x="1988" y="1598"/>
                  </a:lnTo>
                  <a:lnTo>
                    <a:pt x="2025" y="1561"/>
                  </a:lnTo>
                  <a:lnTo>
                    <a:pt x="2061" y="1518"/>
                  </a:lnTo>
                  <a:lnTo>
                    <a:pt x="2097" y="1474"/>
                  </a:lnTo>
                  <a:lnTo>
                    <a:pt x="2127" y="1424"/>
                  </a:lnTo>
                  <a:lnTo>
                    <a:pt x="2148" y="1374"/>
                  </a:lnTo>
                  <a:lnTo>
                    <a:pt x="2170" y="1316"/>
                  </a:lnTo>
                  <a:lnTo>
                    <a:pt x="2178" y="1257"/>
                  </a:lnTo>
                  <a:lnTo>
                    <a:pt x="2192" y="1192"/>
                  </a:lnTo>
                  <a:lnTo>
                    <a:pt x="2192" y="1126"/>
                  </a:lnTo>
                  <a:lnTo>
                    <a:pt x="2192" y="1126"/>
                  </a:lnTo>
                  <a:lnTo>
                    <a:pt x="2184" y="1039"/>
                  </a:lnTo>
                  <a:lnTo>
                    <a:pt x="2170" y="967"/>
                  </a:lnTo>
                  <a:lnTo>
                    <a:pt x="2148" y="902"/>
                  </a:lnTo>
                  <a:lnTo>
                    <a:pt x="2119" y="843"/>
                  </a:lnTo>
                  <a:lnTo>
                    <a:pt x="2083" y="792"/>
                  </a:lnTo>
                  <a:lnTo>
                    <a:pt x="2039" y="741"/>
                  </a:lnTo>
                  <a:lnTo>
                    <a:pt x="1996" y="705"/>
                  </a:lnTo>
                  <a:lnTo>
                    <a:pt x="1945" y="676"/>
                  </a:lnTo>
                  <a:lnTo>
                    <a:pt x="1894" y="647"/>
                  </a:lnTo>
                  <a:lnTo>
                    <a:pt x="1844" y="625"/>
                  </a:lnTo>
                  <a:lnTo>
                    <a:pt x="1742" y="597"/>
                  </a:lnTo>
                  <a:lnTo>
                    <a:pt x="1654" y="589"/>
                  </a:lnTo>
                  <a:lnTo>
                    <a:pt x="1575" y="582"/>
                  </a:lnTo>
                  <a:lnTo>
                    <a:pt x="697" y="582"/>
                  </a:lnTo>
                  <a:lnTo>
                    <a:pt x="697" y="1722"/>
                  </a:lnTo>
                  <a:close/>
                  <a:moveTo>
                    <a:pt x="697" y="3480"/>
                  </a:moveTo>
                  <a:lnTo>
                    <a:pt x="1654" y="3480"/>
                  </a:lnTo>
                  <a:lnTo>
                    <a:pt x="1654" y="3480"/>
                  </a:lnTo>
                  <a:lnTo>
                    <a:pt x="1720" y="3472"/>
                  </a:lnTo>
                  <a:lnTo>
                    <a:pt x="1785" y="3465"/>
                  </a:lnTo>
                  <a:lnTo>
                    <a:pt x="1851" y="3457"/>
                  </a:lnTo>
                  <a:lnTo>
                    <a:pt x="1916" y="3436"/>
                  </a:lnTo>
                  <a:lnTo>
                    <a:pt x="1974" y="3414"/>
                  </a:lnTo>
                  <a:lnTo>
                    <a:pt x="2025" y="3392"/>
                  </a:lnTo>
                  <a:lnTo>
                    <a:pt x="2076" y="3363"/>
                  </a:lnTo>
                  <a:lnTo>
                    <a:pt x="2119" y="3327"/>
                  </a:lnTo>
                  <a:lnTo>
                    <a:pt x="2163" y="3283"/>
                  </a:lnTo>
                  <a:lnTo>
                    <a:pt x="2199" y="3239"/>
                  </a:lnTo>
                  <a:lnTo>
                    <a:pt x="2228" y="3196"/>
                  </a:lnTo>
                  <a:lnTo>
                    <a:pt x="2250" y="3138"/>
                  </a:lnTo>
                  <a:lnTo>
                    <a:pt x="2271" y="3080"/>
                  </a:lnTo>
                  <a:lnTo>
                    <a:pt x="2286" y="3021"/>
                  </a:lnTo>
                  <a:lnTo>
                    <a:pt x="2300" y="2956"/>
                  </a:lnTo>
                  <a:lnTo>
                    <a:pt x="2300" y="2891"/>
                  </a:lnTo>
                  <a:lnTo>
                    <a:pt x="2300" y="2891"/>
                  </a:lnTo>
                  <a:lnTo>
                    <a:pt x="2300" y="2826"/>
                  </a:lnTo>
                  <a:lnTo>
                    <a:pt x="2294" y="2767"/>
                  </a:lnTo>
                  <a:lnTo>
                    <a:pt x="2279" y="2710"/>
                  </a:lnTo>
                  <a:lnTo>
                    <a:pt x="2258" y="2659"/>
                  </a:lnTo>
                  <a:lnTo>
                    <a:pt x="2235" y="2608"/>
                  </a:lnTo>
                  <a:lnTo>
                    <a:pt x="2199" y="2557"/>
                  </a:lnTo>
                  <a:lnTo>
                    <a:pt x="2170" y="2513"/>
                  </a:lnTo>
                  <a:lnTo>
                    <a:pt x="2127" y="2470"/>
                  </a:lnTo>
                  <a:lnTo>
                    <a:pt x="2083" y="2433"/>
                  </a:lnTo>
                  <a:lnTo>
                    <a:pt x="2032" y="2405"/>
                  </a:lnTo>
                  <a:lnTo>
                    <a:pt x="1981" y="2375"/>
                  </a:lnTo>
                  <a:lnTo>
                    <a:pt x="1923" y="2346"/>
                  </a:lnTo>
                  <a:lnTo>
                    <a:pt x="1865" y="2331"/>
                  </a:lnTo>
                  <a:lnTo>
                    <a:pt x="1793" y="2317"/>
                  </a:lnTo>
                  <a:lnTo>
                    <a:pt x="1728" y="2310"/>
                  </a:lnTo>
                  <a:lnTo>
                    <a:pt x="1654" y="2303"/>
                  </a:lnTo>
                  <a:lnTo>
                    <a:pt x="697" y="2303"/>
                  </a:lnTo>
                  <a:lnTo>
                    <a:pt x="697" y="348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6" name="Freeform 2"/>
            <p:cNvSpPr>
              <a:spLocks noChangeArrowheads="1"/>
            </p:cNvSpPr>
            <p:nvPr/>
          </p:nvSpPr>
          <p:spPr bwMode="gray">
            <a:xfrm>
              <a:off x="1227138" y="3257550"/>
              <a:ext cx="1154112" cy="1473200"/>
            </a:xfrm>
            <a:custGeom>
              <a:avLst/>
              <a:gdLst>
                <a:gd name="T0" fmla="*/ 1771 w 3208"/>
                <a:gd name="T1" fmla="*/ 2411 h 4091"/>
                <a:gd name="T2" fmla="*/ 733 w 3208"/>
                <a:gd name="T3" fmla="*/ 4090 h 4091"/>
                <a:gd name="T4" fmla="*/ 0 w 3208"/>
                <a:gd name="T5" fmla="*/ 0 h 4091"/>
                <a:gd name="T6" fmla="*/ 1771 w 3208"/>
                <a:gd name="T7" fmla="*/ 0 h 4091"/>
                <a:gd name="T8" fmla="*/ 2119 w 3208"/>
                <a:gd name="T9" fmla="*/ 15 h 4091"/>
                <a:gd name="T10" fmla="*/ 2402 w 3208"/>
                <a:gd name="T11" fmla="*/ 74 h 4091"/>
                <a:gd name="T12" fmla="*/ 2634 w 3208"/>
                <a:gd name="T13" fmla="*/ 175 h 4091"/>
                <a:gd name="T14" fmla="*/ 2837 w 3208"/>
                <a:gd name="T15" fmla="*/ 320 h 4091"/>
                <a:gd name="T16" fmla="*/ 2910 w 3208"/>
                <a:gd name="T17" fmla="*/ 393 h 4091"/>
                <a:gd name="T18" fmla="*/ 3048 w 3208"/>
                <a:gd name="T19" fmla="*/ 567 h 4091"/>
                <a:gd name="T20" fmla="*/ 3142 w 3208"/>
                <a:gd name="T21" fmla="*/ 785 h 4091"/>
                <a:gd name="T22" fmla="*/ 3200 w 3208"/>
                <a:gd name="T23" fmla="*/ 1054 h 4091"/>
                <a:gd name="T24" fmla="*/ 3207 w 3208"/>
                <a:gd name="T25" fmla="*/ 1200 h 4091"/>
                <a:gd name="T26" fmla="*/ 3186 w 3208"/>
                <a:gd name="T27" fmla="*/ 1461 h 4091"/>
                <a:gd name="T28" fmla="*/ 3120 w 3208"/>
                <a:gd name="T29" fmla="*/ 1678 h 4091"/>
                <a:gd name="T30" fmla="*/ 3026 w 3208"/>
                <a:gd name="T31" fmla="*/ 1859 h 4091"/>
                <a:gd name="T32" fmla="*/ 2917 w 3208"/>
                <a:gd name="T33" fmla="*/ 1997 h 4091"/>
                <a:gd name="T34" fmla="*/ 2794 w 3208"/>
                <a:gd name="T35" fmla="*/ 2107 h 4091"/>
                <a:gd name="T36" fmla="*/ 2670 w 3208"/>
                <a:gd name="T37" fmla="*/ 2187 h 4091"/>
                <a:gd name="T38" fmla="*/ 2467 w 3208"/>
                <a:gd name="T39" fmla="*/ 2288 h 4091"/>
                <a:gd name="T40" fmla="*/ 2409 w 3208"/>
                <a:gd name="T41" fmla="*/ 4090 h 4091"/>
                <a:gd name="T42" fmla="*/ 1654 w 3208"/>
                <a:gd name="T43" fmla="*/ 1823 h 4091"/>
                <a:gd name="T44" fmla="*/ 1792 w 3208"/>
                <a:gd name="T45" fmla="*/ 1816 h 4091"/>
                <a:gd name="T46" fmla="*/ 1996 w 3208"/>
                <a:gd name="T47" fmla="*/ 1779 h 4091"/>
                <a:gd name="T48" fmla="*/ 2126 w 3208"/>
                <a:gd name="T49" fmla="*/ 1728 h 4091"/>
                <a:gd name="T50" fmla="*/ 2235 w 3208"/>
                <a:gd name="T51" fmla="*/ 1656 h 4091"/>
                <a:gd name="T52" fmla="*/ 2330 w 3208"/>
                <a:gd name="T53" fmla="*/ 1561 h 4091"/>
                <a:gd name="T54" fmla="*/ 2395 w 3208"/>
                <a:gd name="T55" fmla="*/ 1439 h 4091"/>
                <a:gd name="T56" fmla="*/ 2438 w 3208"/>
                <a:gd name="T57" fmla="*/ 1279 h 4091"/>
                <a:gd name="T58" fmla="*/ 2438 w 3208"/>
                <a:gd name="T59" fmla="*/ 1192 h 4091"/>
                <a:gd name="T60" fmla="*/ 2431 w 3208"/>
                <a:gd name="T61" fmla="*/ 1076 h 4091"/>
                <a:gd name="T62" fmla="*/ 2402 w 3208"/>
                <a:gd name="T63" fmla="*/ 967 h 4091"/>
                <a:gd name="T64" fmla="*/ 2351 w 3208"/>
                <a:gd name="T65" fmla="*/ 865 h 4091"/>
                <a:gd name="T66" fmla="*/ 2271 w 3208"/>
                <a:gd name="T67" fmla="*/ 771 h 4091"/>
                <a:gd name="T68" fmla="*/ 2177 w 3208"/>
                <a:gd name="T69" fmla="*/ 698 h 4091"/>
                <a:gd name="T70" fmla="*/ 2047 w 3208"/>
                <a:gd name="T71" fmla="*/ 640 h 4091"/>
                <a:gd name="T72" fmla="*/ 1894 w 3208"/>
                <a:gd name="T73" fmla="*/ 603 h 4091"/>
                <a:gd name="T74" fmla="*/ 1720 w 3208"/>
                <a:gd name="T75" fmla="*/ 589 h 4091"/>
                <a:gd name="T76" fmla="*/ 733 w 3208"/>
                <a:gd name="T77" fmla="*/ 182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08" h="4091">
                  <a:moveTo>
                    <a:pt x="2409" y="4090"/>
                  </a:moveTo>
                  <a:lnTo>
                    <a:pt x="1771" y="2411"/>
                  </a:lnTo>
                  <a:lnTo>
                    <a:pt x="733" y="2411"/>
                  </a:lnTo>
                  <a:lnTo>
                    <a:pt x="733" y="4090"/>
                  </a:lnTo>
                  <a:lnTo>
                    <a:pt x="0" y="4090"/>
                  </a:lnTo>
                  <a:lnTo>
                    <a:pt x="0" y="0"/>
                  </a:lnTo>
                  <a:lnTo>
                    <a:pt x="1771" y="0"/>
                  </a:lnTo>
                  <a:lnTo>
                    <a:pt x="1771" y="0"/>
                  </a:lnTo>
                  <a:lnTo>
                    <a:pt x="1952" y="0"/>
                  </a:lnTo>
                  <a:lnTo>
                    <a:pt x="2119" y="15"/>
                  </a:lnTo>
                  <a:lnTo>
                    <a:pt x="2264" y="44"/>
                  </a:lnTo>
                  <a:lnTo>
                    <a:pt x="2402" y="74"/>
                  </a:lnTo>
                  <a:lnTo>
                    <a:pt x="2525" y="117"/>
                  </a:lnTo>
                  <a:lnTo>
                    <a:pt x="2634" y="175"/>
                  </a:lnTo>
                  <a:lnTo>
                    <a:pt x="2743" y="240"/>
                  </a:lnTo>
                  <a:lnTo>
                    <a:pt x="2837" y="320"/>
                  </a:lnTo>
                  <a:lnTo>
                    <a:pt x="2837" y="320"/>
                  </a:lnTo>
                  <a:lnTo>
                    <a:pt x="2910" y="393"/>
                  </a:lnTo>
                  <a:lnTo>
                    <a:pt x="2983" y="480"/>
                  </a:lnTo>
                  <a:lnTo>
                    <a:pt x="3048" y="567"/>
                  </a:lnTo>
                  <a:lnTo>
                    <a:pt x="3099" y="676"/>
                  </a:lnTo>
                  <a:lnTo>
                    <a:pt x="3142" y="785"/>
                  </a:lnTo>
                  <a:lnTo>
                    <a:pt x="3179" y="916"/>
                  </a:lnTo>
                  <a:lnTo>
                    <a:pt x="3200" y="1054"/>
                  </a:lnTo>
                  <a:lnTo>
                    <a:pt x="3207" y="1200"/>
                  </a:lnTo>
                  <a:lnTo>
                    <a:pt x="3207" y="1200"/>
                  </a:lnTo>
                  <a:lnTo>
                    <a:pt x="3200" y="1337"/>
                  </a:lnTo>
                  <a:lnTo>
                    <a:pt x="3186" y="1461"/>
                  </a:lnTo>
                  <a:lnTo>
                    <a:pt x="3157" y="1576"/>
                  </a:lnTo>
                  <a:lnTo>
                    <a:pt x="3120" y="1678"/>
                  </a:lnTo>
                  <a:lnTo>
                    <a:pt x="3077" y="1772"/>
                  </a:lnTo>
                  <a:lnTo>
                    <a:pt x="3026" y="1859"/>
                  </a:lnTo>
                  <a:lnTo>
                    <a:pt x="2975" y="1932"/>
                  </a:lnTo>
                  <a:lnTo>
                    <a:pt x="2917" y="1997"/>
                  </a:lnTo>
                  <a:lnTo>
                    <a:pt x="2859" y="2056"/>
                  </a:lnTo>
                  <a:lnTo>
                    <a:pt x="2794" y="2107"/>
                  </a:lnTo>
                  <a:lnTo>
                    <a:pt x="2736" y="2150"/>
                  </a:lnTo>
                  <a:lnTo>
                    <a:pt x="2670" y="2187"/>
                  </a:lnTo>
                  <a:lnTo>
                    <a:pt x="2562" y="2244"/>
                  </a:lnTo>
                  <a:lnTo>
                    <a:pt x="2467" y="2288"/>
                  </a:lnTo>
                  <a:lnTo>
                    <a:pt x="3186" y="4090"/>
                  </a:lnTo>
                  <a:lnTo>
                    <a:pt x="2409" y="4090"/>
                  </a:lnTo>
                  <a:close/>
                  <a:moveTo>
                    <a:pt x="733" y="1823"/>
                  </a:moveTo>
                  <a:lnTo>
                    <a:pt x="1654" y="1823"/>
                  </a:lnTo>
                  <a:lnTo>
                    <a:pt x="1654" y="1823"/>
                  </a:lnTo>
                  <a:lnTo>
                    <a:pt x="1792" y="1816"/>
                  </a:lnTo>
                  <a:lnTo>
                    <a:pt x="1931" y="1794"/>
                  </a:lnTo>
                  <a:lnTo>
                    <a:pt x="1996" y="1779"/>
                  </a:lnTo>
                  <a:lnTo>
                    <a:pt x="2061" y="1758"/>
                  </a:lnTo>
                  <a:lnTo>
                    <a:pt x="2126" y="1728"/>
                  </a:lnTo>
                  <a:lnTo>
                    <a:pt x="2184" y="1692"/>
                  </a:lnTo>
                  <a:lnTo>
                    <a:pt x="2235" y="1656"/>
                  </a:lnTo>
                  <a:lnTo>
                    <a:pt x="2286" y="1612"/>
                  </a:lnTo>
                  <a:lnTo>
                    <a:pt x="2330" y="1561"/>
                  </a:lnTo>
                  <a:lnTo>
                    <a:pt x="2366" y="1504"/>
                  </a:lnTo>
                  <a:lnTo>
                    <a:pt x="2395" y="1439"/>
                  </a:lnTo>
                  <a:lnTo>
                    <a:pt x="2424" y="1359"/>
                  </a:lnTo>
                  <a:lnTo>
                    <a:pt x="2438" y="1279"/>
                  </a:lnTo>
                  <a:lnTo>
                    <a:pt x="2438" y="1192"/>
                  </a:lnTo>
                  <a:lnTo>
                    <a:pt x="2438" y="1192"/>
                  </a:lnTo>
                  <a:lnTo>
                    <a:pt x="2438" y="1134"/>
                  </a:lnTo>
                  <a:lnTo>
                    <a:pt x="2431" y="1076"/>
                  </a:lnTo>
                  <a:lnTo>
                    <a:pt x="2417" y="1018"/>
                  </a:lnTo>
                  <a:lnTo>
                    <a:pt x="2402" y="967"/>
                  </a:lnTo>
                  <a:lnTo>
                    <a:pt x="2381" y="916"/>
                  </a:lnTo>
                  <a:lnTo>
                    <a:pt x="2351" y="865"/>
                  </a:lnTo>
                  <a:lnTo>
                    <a:pt x="2315" y="815"/>
                  </a:lnTo>
                  <a:lnTo>
                    <a:pt x="2271" y="771"/>
                  </a:lnTo>
                  <a:lnTo>
                    <a:pt x="2228" y="734"/>
                  </a:lnTo>
                  <a:lnTo>
                    <a:pt x="2177" y="698"/>
                  </a:lnTo>
                  <a:lnTo>
                    <a:pt x="2112" y="669"/>
                  </a:lnTo>
                  <a:lnTo>
                    <a:pt x="2047" y="640"/>
                  </a:lnTo>
                  <a:lnTo>
                    <a:pt x="1974" y="618"/>
                  </a:lnTo>
                  <a:lnTo>
                    <a:pt x="1894" y="603"/>
                  </a:lnTo>
                  <a:lnTo>
                    <a:pt x="1807" y="589"/>
                  </a:lnTo>
                  <a:lnTo>
                    <a:pt x="1720" y="589"/>
                  </a:lnTo>
                  <a:lnTo>
                    <a:pt x="733" y="589"/>
                  </a:lnTo>
                  <a:lnTo>
                    <a:pt x="733" y="182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7" name="Freeform 3"/>
            <p:cNvSpPr>
              <a:spLocks noChangeArrowheads="1"/>
            </p:cNvSpPr>
            <p:nvPr/>
          </p:nvSpPr>
          <p:spPr bwMode="gray">
            <a:xfrm>
              <a:off x="2436813" y="3233738"/>
              <a:ext cx="1250950" cy="1519237"/>
            </a:xfrm>
            <a:custGeom>
              <a:avLst/>
              <a:gdLst>
                <a:gd name="T0" fmla="*/ 1488 w 3477"/>
                <a:gd name="T1" fmla="*/ 4205 h 4221"/>
                <a:gd name="T2" fmla="*/ 1082 w 3477"/>
                <a:gd name="T3" fmla="*/ 4097 h 4221"/>
                <a:gd name="T4" fmla="*/ 755 w 3477"/>
                <a:gd name="T5" fmla="*/ 3907 h 4221"/>
                <a:gd name="T6" fmla="*/ 487 w 3477"/>
                <a:gd name="T7" fmla="*/ 3653 h 4221"/>
                <a:gd name="T8" fmla="*/ 284 w 3477"/>
                <a:gd name="T9" fmla="*/ 3341 h 4221"/>
                <a:gd name="T10" fmla="*/ 51 w 3477"/>
                <a:gd name="T11" fmla="*/ 2637 h 4221"/>
                <a:gd name="T12" fmla="*/ 0 w 3477"/>
                <a:gd name="T13" fmla="*/ 2091 h 4221"/>
                <a:gd name="T14" fmla="*/ 117 w 3477"/>
                <a:gd name="T15" fmla="*/ 1301 h 4221"/>
                <a:gd name="T16" fmla="*/ 400 w 3477"/>
                <a:gd name="T17" fmla="*/ 705 h 4221"/>
                <a:gd name="T18" fmla="*/ 632 w 3477"/>
                <a:gd name="T19" fmla="*/ 436 h 4221"/>
                <a:gd name="T20" fmla="*/ 922 w 3477"/>
                <a:gd name="T21" fmla="*/ 218 h 4221"/>
                <a:gd name="T22" fmla="*/ 1263 w 3477"/>
                <a:gd name="T23" fmla="*/ 73 h 4221"/>
                <a:gd name="T24" fmla="*/ 1648 w 3477"/>
                <a:gd name="T25" fmla="*/ 8 h 4221"/>
                <a:gd name="T26" fmla="*/ 1959 w 3477"/>
                <a:gd name="T27" fmla="*/ 15 h 4221"/>
                <a:gd name="T28" fmla="*/ 2337 w 3477"/>
                <a:gd name="T29" fmla="*/ 102 h 4221"/>
                <a:gd name="T30" fmla="*/ 2664 w 3477"/>
                <a:gd name="T31" fmla="*/ 269 h 4221"/>
                <a:gd name="T32" fmla="*/ 2932 w 3477"/>
                <a:gd name="T33" fmla="*/ 501 h 4221"/>
                <a:gd name="T34" fmla="*/ 3142 w 3477"/>
                <a:gd name="T35" fmla="*/ 792 h 4221"/>
                <a:gd name="T36" fmla="*/ 3411 w 3477"/>
                <a:gd name="T37" fmla="*/ 1504 h 4221"/>
                <a:gd name="T38" fmla="*/ 3476 w 3477"/>
                <a:gd name="T39" fmla="*/ 2106 h 4221"/>
                <a:gd name="T40" fmla="*/ 3353 w 3477"/>
                <a:gd name="T41" fmla="*/ 2963 h 4221"/>
                <a:gd name="T42" fmla="*/ 3157 w 3477"/>
                <a:gd name="T43" fmla="*/ 3406 h 4221"/>
                <a:gd name="T44" fmla="*/ 2939 w 3477"/>
                <a:gd name="T45" fmla="*/ 3697 h 4221"/>
                <a:gd name="T46" fmla="*/ 2678 w 3477"/>
                <a:gd name="T47" fmla="*/ 3930 h 4221"/>
                <a:gd name="T48" fmla="*/ 2366 w 3477"/>
                <a:gd name="T49" fmla="*/ 4097 h 4221"/>
                <a:gd name="T50" fmla="*/ 2010 w 3477"/>
                <a:gd name="T51" fmla="*/ 4191 h 4221"/>
                <a:gd name="T52" fmla="*/ 2475 w 3477"/>
                <a:gd name="T53" fmla="*/ 1047 h 4221"/>
                <a:gd name="T54" fmla="*/ 2344 w 3477"/>
                <a:gd name="T55" fmla="*/ 850 h 4221"/>
                <a:gd name="T56" fmla="*/ 2141 w 3477"/>
                <a:gd name="T57" fmla="*/ 690 h 4221"/>
                <a:gd name="T58" fmla="*/ 1807 w 3477"/>
                <a:gd name="T59" fmla="*/ 596 h 4221"/>
                <a:gd name="T60" fmla="*/ 1604 w 3477"/>
                <a:gd name="T61" fmla="*/ 603 h 4221"/>
                <a:gd name="T62" fmla="*/ 1365 w 3477"/>
                <a:gd name="T63" fmla="*/ 676 h 4221"/>
                <a:gd name="T64" fmla="*/ 1103 w 3477"/>
                <a:gd name="T65" fmla="*/ 886 h 4221"/>
                <a:gd name="T66" fmla="*/ 893 w 3477"/>
                <a:gd name="T67" fmla="*/ 1315 h 4221"/>
                <a:gd name="T68" fmla="*/ 806 w 3477"/>
                <a:gd name="T69" fmla="*/ 1844 h 4221"/>
                <a:gd name="T70" fmla="*/ 799 w 3477"/>
                <a:gd name="T71" fmla="*/ 2324 h 4221"/>
                <a:gd name="T72" fmla="*/ 864 w 3477"/>
                <a:gd name="T73" fmla="*/ 2804 h 4221"/>
                <a:gd name="T74" fmla="*/ 1059 w 3477"/>
                <a:gd name="T75" fmla="*/ 3276 h 4221"/>
                <a:gd name="T76" fmla="*/ 1270 w 3477"/>
                <a:gd name="T77" fmla="*/ 3494 h 4221"/>
                <a:gd name="T78" fmla="*/ 1509 w 3477"/>
                <a:gd name="T79" fmla="*/ 3596 h 4221"/>
                <a:gd name="T80" fmla="*/ 1727 w 3477"/>
                <a:gd name="T81" fmla="*/ 3624 h 4221"/>
                <a:gd name="T82" fmla="*/ 1982 w 3477"/>
                <a:gd name="T83" fmla="*/ 3581 h 4221"/>
                <a:gd name="T84" fmla="*/ 2293 w 3477"/>
                <a:gd name="T85" fmla="*/ 3406 h 4221"/>
                <a:gd name="T86" fmla="*/ 2497 w 3477"/>
                <a:gd name="T87" fmla="*/ 3152 h 4221"/>
                <a:gd name="T88" fmla="*/ 2620 w 3477"/>
                <a:gd name="T89" fmla="*/ 2767 h 4221"/>
                <a:gd name="T90" fmla="*/ 2678 w 3477"/>
                <a:gd name="T91" fmla="*/ 2099 h 4221"/>
                <a:gd name="T92" fmla="*/ 2649 w 3477"/>
                <a:gd name="T93" fmla="*/ 1656 h 4221"/>
                <a:gd name="T94" fmla="*/ 2511 w 3477"/>
                <a:gd name="T95" fmla="*/ 1119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77" h="4221">
                  <a:moveTo>
                    <a:pt x="1720" y="4220"/>
                  </a:moveTo>
                  <a:lnTo>
                    <a:pt x="1720" y="4220"/>
                  </a:lnTo>
                  <a:lnTo>
                    <a:pt x="1604" y="4213"/>
                  </a:lnTo>
                  <a:lnTo>
                    <a:pt x="1488" y="4205"/>
                  </a:lnTo>
                  <a:lnTo>
                    <a:pt x="1379" y="4184"/>
                  </a:lnTo>
                  <a:lnTo>
                    <a:pt x="1277" y="4162"/>
                  </a:lnTo>
                  <a:lnTo>
                    <a:pt x="1176" y="4133"/>
                  </a:lnTo>
                  <a:lnTo>
                    <a:pt x="1082" y="4097"/>
                  </a:lnTo>
                  <a:lnTo>
                    <a:pt x="994" y="4060"/>
                  </a:lnTo>
                  <a:lnTo>
                    <a:pt x="907" y="4017"/>
                  </a:lnTo>
                  <a:lnTo>
                    <a:pt x="827" y="3966"/>
                  </a:lnTo>
                  <a:lnTo>
                    <a:pt x="755" y="3907"/>
                  </a:lnTo>
                  <a:lnTo>
                    <a:pt x="683" y="3850"/>
                  </a:lnTo>
                  <a:lnTo>
                    <a:pt x="610" y="3791"/>
                  </a:lnTo>
                  <a:lnTo>
                    <a:pt x="544" y="3719"/>
                  </a:lnTo>
                  <a:lnTo>
                    <a:pt x="487" y="3653"/>
                  </a:lnTo>
                  <a:lnTo>
                    <a:pt x="428" y="3581"/>
                  </a:lnTo>
                  <a:lnTo>
                    <a:pt x="377" y="3501"/>
                  </a:lnTo>
                  <a:lnTo>
                    <a:pt x="326" y="3421"/>
                  </a:lnTo>
                  <a:lnTo>
                    <a:pt x="284" y="3341"/>
                  </a:lnTo>
                  <a:lnTo>
                    <a:pt x="204" y="3174"/>
                  </a:lnTo>
                  <a:lnTo>
                    <a:pt x="138" y="2999"/>
                  </a:lnTo>
                  <a:lnTo>
                    <a:pt x="87" y="2818"/>
                  </a:lnTo>
                  <a:lnTo>
                    <a:pt x="51" y="2637"/>
                  </a:lnTo>
                  <a:lnTo>
                    <a:pt x="22" y="2447"/>
                  </a:lnTo>
                  <a:lnTo>
                    <a:pt x="7" y="2273"/>
                  </a:lnTo>
                  <a:lnTo>
                    <a:pt x="0" y="2091"/>
                  </a:lnTo>
                  <a:lnTo>
                    <a:pt x="0" y="2091"/>
                  </a:lnTo>
                  <a:lnTo>
                    <a:pt x="7" y="1888"/>
                  </a:lnTo>
                  <a:lnTo>
                    <a:pt x="29" y="1685"/>
                  </a:lnTo>
                  <a:lnTo>
                    <a:pt x="65" y="1489"/>
                  </a:lnTo>
                  <a:lnTo>
                    <a:pt x="117" y="1301"/>
                  </a:lnTo>
                  <a:lnTo>
                    <a:pt x="181" y="1119"/>
                  </a:lnTo>
                  <a:lnTo>
                    <a:pt x="254" y="945"/>
                  </a:lnTo>
                  <a:lnTo>
                    <a:pt x="349" y="785"/>
                  </a:lnTo>
                  <a:lnTo>
                    <a:pt x="400" y="705"/>
                  </a:lnTo>
                  <a:lnTo>
                    <a:pt x="450" y="632"/>
                  </a:lnTo>
                  <a:lnTo>
                    <a:pt x="508" y="567"/>
                  </a:lnTo>
                  <a:lnTo>
                    <a:pt x="573" y="495"/>
                  </a:lnTo>
                  <a:lnTo>
                    <a:pt x="632" y="436"/>
                  </a:lnTo>
                  <a:lnTo>
                    <a:pt x="704" y="370"/>
                  </a:lnTo>
                  <a:lnTo>
                    <a:pt x="770" y="320"/>
                  </a:lnTo>
                  <a:lnTo>
                    <a:pt x="842" y="262"/>
                  </a:lnTo>
                  <a:lnTo>
                    <a:pt x="922" y="218"/>
                  </a:lnTo>
                  <a:lnTo>
                    <a:pt x="1002" y="175"/>
                  </a:lnTo>
                  <a:lnTo>
                    <a:pt x="1089" y="139"/>
                  </a:lnTo>
                  <a:lnTo>
                    <a:pt x="1169" y="102"/>
                  </a:lnTo>
                  <a:lnTo>
                    <a:pt x="1263" y="73"/>
                  </a:lnTo>
                  <a:lnTo>
                    <a:pt x="1350" y="44"/>
                  </a:lnTo>
                  <a:lnTo>
                    <a:pt x="1444" y="29"/>
                  </a:lnTo>
                  <a:lnTo>
                    <a:pt x="1546" y="15"/>
                  </a:lnTo>
                  <a:lnTo>
                    <a:pt x="1648" y="8"/>
                  </a:lnTo>
                  <a:lnTo>
                    <a:pt x="1750" y="0"/>
                  </a:lnTo>
                  <a:lnTo>
                    <a:pt x="1750" y="0"/>
                  </a:lnTo>
                  <a:lnTo>
                    <a:pt x="1858" y="8"/>
                  </a:lnTo>
                  <a:lnTo>
                    <a:pt x="1959" y="15"/>
                  </a:lnTo>
                  <a:lnTo>
                    <a:pt x="2061" y="29"/>
                  </a:lnTo>
                  <a:lnTo>
                    <a:pt x="2156" y="51"/>
                  </a:lnTo>
                  <a:lnTo>
                    <a:pt x="2250" y="73"/>
                  </a:lnTo>
                  <a:lnTo>
                    <a:pt x="2337" y="102"/>
                  </a:lnTo>
                  <a:lnTo>
                    <a:pt x="2424" y="139"/>
                  </a:lnTo>
                  <a:lnTo>
                    <a:pt x="2504" y="175"/>
                  </a:lnTo>
                  <a:lnTo>
                    <a:pt x="2584" y="218"/>
                  </a:lnTo>
                  <a:lnTo>
                    <a:pt x="2664" y="269"/>
                  </a:lnTo>
                  <a:lnTo>
                    <a:pt x="2736" y="320"/>
                  </a:lnTo>
                  <a:lnTo>
                    <a:pt x="2802" y="378"/>
                  </a:lnTo>
                  <a:lnTo>
                    <a:pt x="2867" y="436"/>
                  </a:lnTo>
                  <a:lnTo>
                    <a:pt x="2932" y="501"/>
                  </a:lnTo>
                  <a:lnTo>
                    <a:pt x="2990" y="574"/>
                  </a:lnTo>
                  <a:lnTo>
                    <a:pt x="3049" y="639"/>
                  </a:lnTo>
                  <a:lnTo>
                    <a:pt x="3099" y="719"/>
                  </a:lnTo>
                  <a:lnTo>
                    <a:pt x="3142" y="792"/>
                  </a:lnTo>
                  <a:lnTo>
                    <a:pt x="3230" y="959"/>
                  </a:lnTo>
                  <a:lnTo>
                    <a:pt x="3309" y="1134"/>
                  </a:lnTo>
                  <a:lnTo>
                    <a:pt x="3368" y="1315"/>
                  </a:lnTo>
                  <a:lnTo>
                    <a:pt x="3411" y="1504"/>
                  </a:lnTo>
                  <a:lnTo>
                    <a:pt x="3448" y="1700"/>
                  </a:lnTo>
                  <a:lnTo>
                    <a:pt x="3469" y="1903"/>
                  </a:lnTo>
                  <a:lnTo>
                    <a:pt x="3476" y="2106"/>
                  </a:lnTo>
                  <a:lnTo>
                    <a:pt x="3476" y="2106"/>
                  </a:lnTo>
                  <a:lnTo>
                    <a:pt x="3469" y="2339"/>
                  </a:lnTo>
                  <a:lnTo>
                    <a:pt x="3440" y="2557"/>
                  </a:lnTo>
                  <a:lnTo>
                    <a:pt x="3404" y="2767"/>
                  </a:lnTo>
                  <a:lnTo>
                    <a:pt x="3353" y="2963"/>
                  </a:lnTo>
                  <a:lnTo>
                    <a:pt x="3281" y="3152"/>
                  </a:lnTo>
                  <a:lnTo>
                    <a:pt x="3244" y="3239"/>
                  </a:lnTo>
                  <a:lnTo>
                    <a:pt x="3201" y="3327"/>
                  </a:lnTo>
                  <a:lnTo>
                    <a:pt x="3157" y="3406"/>
                  </a:lnTo>
                  <a:lnTo>
                    <a:pt x="3106" y="3486"/>
                  </a:lnTo>
                  <a:lnTo>
                    <a:pt x="3055" y="3559"/>
                  </a:lnTo>
                  <a:lnTo>
                    <a:pt x="2998" y="3632"/>
                  </a:lnTo>
                  <a:lnTo>
                    <a:pt x="2939" y="3697"/>
                  </a:lnTo>
                  <a:lnTo>
                    <a:pt x="2882" y="3763"/>
                  </a:lnTo>
                  <a:lnTo>
                    <a:pt x="2816" y="3820"/>
                  </a:lnTo>
                  <a:lnTo>
                    <a:pt x="2751" y="3879"/>
                  </a:lnTo>
                  <a:lnTo>
                    <a:pt x="2678" y="3930"/>
                  </a:lnTo>
                  <a:lnTo>
                    <a:pt x="2605" y="3981"/>
                  </a:lnTo>
                  <a:lnTo>
                    <a:pt x="2525" y="4024"/>
                  </a:lnTo>
                  <a:lnTo>
                    <a:pt x="2446" y="4060"/>
                  </a:lnTo>
                  <a:lnTo>
                    <a:pt x="2366" y="4097"/>
                  </a:lnTo>
                  <a:lnTo>
                    <a:pt x="2279" y="4125"/>
                  </a:lnTo>
                  <a:lnTo>
                    <a:pt x="2192" y="4155"/>
                  </a:lnTo>
                  <a:lnTo>
                    <a:pt x="2105" y="4176"/>
                  </a:lnTo>
                  <a:lnTo>
                    <a:pt x="2010" y="4191"/>
                  </a:lnTo>
                  <a:lnTo>
                    <a:pt x="1916" y="4205"/>
                  </a:lnTo>
                  <a:lnTo>
                    <a:pt x="1822" y="4213"/>
                  </a:lnTo>
                  <a:lnTo>
                    <a:pt x="1720" y="4220"/>
                  </a:lnTo>
                  <a:close/>
                  <a:moveTo>
                    <a:pt x="2475" y="1047"/>
                  </a:moveTo>
                  <a:lnTo>
                    <a:pt x="2475" y="1047"/>
                  </a:lnTo>
                  <a:lnTo>
                    <a:pt x="2432" y="973"/>
                  </a:lnTo>
                  <a:lnTo>
                    <a:pt x="2388" y="901"/>
                  </a:lnTo>
                  <a:lnTo>
                    <a:pt x="2344" y="850"/>
                  </a:lnTo>
                  <a:lnTo>
                    <a:pt x="2293" y="799"/>
                  </a:lnTo>
                  <a:lnTo>
                    <a:pt x="2242" y="755"/>
                  </a:lnTo>
                  <a:lnTo>
                    <a:pt x="2192" y="719"/>
                  </a:lnTo>
                  <a:lnTo>
                    <a:pt x="2141" y="690"/>
                  </a:lnTo>
                  <a:lnTo>
                    <a:pt x="2090" y="662"/>
                  </a:lnTo>
                  <a:lnTo>
                    <a:pt x="1989" y="625"/>
                  </a:lnTo>
                  <a:lnTo>
                    <a:pt x="1894" y="611"/>
                  </a:lnTo>
                  <a:lnTo>
                    <a:pt x="1807" y="596"/>
                  </a:lnTo>
                  <a:lnTo>
                    <a:pt x="1742" y="596"/>
                  </a:lnTo>
                  <a:lnTo>
                    <a:pt x="1742" y="596"/>
                  </a:lnTo>
                  <a:lnTo>
                    <a:pt x="1669" y="603"/>
                  </a:lnTo>
                  <a:lnTo>
                    <a:pt x="1604" y="603"/>
                  </a:lnTo>
                  <a:lnTo>
                    <a:pt x="1539" y="618"/>
                  </a:lnTo>
                  <a:lnTo>
                    <a:pt x="1481" y="632"/>
                  </a:lnTo>
                  <a:lnTo>
                    <a:pt x="1423" y="654"/>
                  </a:lnTo>
                  <a:lnTo>
                    <a:pt x="1365" y="676"/>
                  </a:lnTo>
                  <a:lnTo>
                    <a:pt x="1314" y="705"/>
                  </a:lnTo>
                  <a:lnTo>
                    <a:pt x="1263" y="734"/>
                  </a:lnTo>
                  <a:lnTo>
                    <a:pt x="1176" y="806"/>
                  </a:lnTo>
                  <a:lnTo>
                    <a:pt x="1103" y="886"/>
                  </a:lnTo>
                  <a:lnTo>
                    <a:pt x="1038" y="981"/>
                  </a:lnTo>
                  <a:lnTo>
                    <a:pt x="980" y="1083"/>
                  </a:lnTo>
                  <a:lnTo>
                    <a:pt x="929" y="1199"/>
                  </a:lnTo>
                  <a:lnTo>
                    <a:pt x="893" y="1315"/>
                  </a:lnTo>
                  <a:lnTo>
                    <a:pt x="856" y="1446"/>
                  </a:lnTo>
                  <a:lnTo>
                    <a:pt x="835" y="1575"/>
                  </a:lnTo>
                  <a:lnTo>
                    <a:pt x="813" y="1706"/>
                  </a:lnTo>
                  <a:lnTo>
                    <a:pt x="806" y="1844"/>
                  </a:lnTo>
                  <a:lnTo>
                    <a:pt x="799" y="1983"/>
                  </a:lnTo>
                  <a:lnTo>
                    <a:pt x="799" y="2121"/>
                  </a:lnTo>
                  <a:lnTo>
                    <a:pt x="799" y="2121"/>
                  </a:lnTo>
                  <a:lnTo>
                    <a:pt x="799" y="2324"/>
                  </a:lnTo>
                  <a:lnTo>
                    <a:pt x="806" y="2440"/>
                  </a:lnTo>
                  <a:lnTo>
                    <a:pt x="820" y="2557"/>
                  </a:lnTo>
                  <a:lnTo>
                    <a:pt x="842" y="2680"/>
                  </a:lnTo>
                  <a:lnTo>
                    <a:pt x="864" y="2804"/>
                  </a:lnTo>
                  <a:lnTo>
                    <a:pt x="900" y="2934"/>
                  </a:lnTo>
                  <a:lnTo>
                    <a:pt x="943" y="3050"/>
                  </a:lnTo>
                  <a:lnTo>
                    <a:pt x="994" y="3166"/>
                  </a:lnTo>
                  <a:lnTo>
                    <a:pt x="1059" y="3276"/>
                  </a:lnTo>
                  <a:lnTo>
                    <a:pt x="1133" y="3370"/>
                  </a:lnTo>
                  <a:lnTo>
                    <a:pt x="1176" y="3414"/>
                  </a:lnTo>
                  <a:lnTo>
                    <a:pt x="1220" y="3457"/>
                  </a:lnTo>
                  <a:lnTo>
                    <a:pt x="1270" y="3494"/>
                  </a:lnTo>
                  <a:lnTo>
                    <a:pt x="1328" y="3522"/>
                  </a:lnTo>
                  <a:lnTo>
                    <a:pt x="1379" y="3552"/>
                  </a:lnTo>
                  <a:lnTo>
                    <a:pt x="1444" y="3573"/>
                  </a:lnTo>
                  <a:lnTo>
                    <a:pt x="1509" y="3596"/>
                  </a:lnTo>
                  <a:lnTo>
                    <a:pt x="1575" y="3610"/>
                  </a:lnTo>
                  <a:lnTo>
                    <a:pt x="1648" y="3617"/>
                  </a:lnTo>
                  <a:lnTo>
                    <a:pt x="1727" y="3624"/>
                  </a:lnTo>
                  <a:lnTo>
                    <a:pt x="1727" y="3624"/>
                  </a:lnTo>
                  <a:lnTo>
                    <a:pt x="1792" y="3617"/>
                  </a:lnTo>
                  <a:lnTo>
                    <a:pt x="1858" y="3610"/>
                  </a:lnTo>
                  <a:lnTo>
                    <a:pt x="1923" y="3596"/>
                  </a:lnTo>
                  <a:lnTo>
                    <a:pt x="1982" y="3581"/>
                  </a:lnTo>
                  <a:lnTo>
                    <a:pt x="2047" y="3559"/>
                  </a:lnTo>
                  <a:lnTo>
                    <a:pt x="2098" y="3537"/>
                  </a:lnTo>
                  <a:lnTo>
                    <a:pt x="2199" y="3479"/>
                  </a:lnTo>
                  <a:lnTo>
                    <a:pt x="2293" y="3406"/>
                  </a:lnTo>
                  <a:lnTo>
                    <a:pt x="2373" y="3327"/>
                  </a:lnTo>
                  <a:lnTo>
                    <a:pt x="2439" y="3239"/>
                  </a:lnTo>
                  <a:lnTo>
                    <a:pt x="2497" y="3152"/>
                  </a:lnTo>
                  <a:lnTo>
                    <a:pt x="2497" y="3152"/>
                  </a:lnTo>
                  <a:lnTo>
                    <a:pt x="2533" y="3072"/>
                  </a:lnTo>
                  <a:lnTo>
                    <a:pt x="2562" y="2985"/>
                  </a:lnTo>
                  <a:lnTo>
                    <a:pt x="2599" y="2883"/>
                  </a:lnTo>
                  <a:lnTo>
                    <a:pt x="2620" y="2767"/>
                  </a:lnTo>
                  <a:lnTo>
                    <a:pt x="2642" y="2637"/>
                  </a:lnTo>
                  <a:lnTo>
                    <a:pt x="2664" y="2484"/>
                  </a:lnTo>
                  <a:lnTo>
                    <a:pt x="2671" y="2303"/>
                  </a:lnTo>
                  <a:lnTo>
                    <a:pt x="2678" y="2099"/>
                  </a:lnTo>
                  <a:lnTo>
                    <a:pt x="2678" y="2099"/>
                  </a:lnTo>
                  <a:lnTo>
                    <a:pt x="2671" y="1917"/>
                  </a:lnTo>
                  <a:lnTo>
                    <a:pt x="2664" y="1793"/>
                  </a:lnTo>
                  <a:lnTo>
                    <a:pt x="2649" y="1656"/>
                  </a:lnTo>
                  <a:lnTo>
                    <a:pt x="2620" y="1504"/>
                  </a:lnTo>
                  <a:lnTo>
                    <a:pt x="2584" y="1352"/>
                  </a:lnTo>
                  <a:lnTo>
                    <a:pt x="2540" y="1191"/>
                  </a:lnTo>
                  <a:lnTo>
                    <a:pt x="2511" y="1119"/>
                  </a:lnTo>
                  <a:lnTo>
                    <a:pt x="2475" y="104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8" name="Freeform 4"/>
            <p:cNvSpPr>
              <a:spLocks noChangeArrowheads="1"/>
            </p:cNvSpPr>
            <p:nvPr/>
          </p:nvSpPr>
          <p:spPr bwMode="gray">
            <a:xfrm>
              <a:off x="3756025" y="3233738"/>
              <a:ext cx="1147763" cy="1519237"/>
            </a:xfrm>
            <a:custGeom>
              <a:avLst/>
              <a:gdLst>
                <a:gd name="T0" fmla="*/ 3150 w 3187"/>
                <a:gd name="T1" fmla="*/ 3007 h 4221"/>
                <a:gd name="T2" fmla="*/ 2969 w 3187"/>
                <a:gd name="T3" fmla="*/ 3486 h 4221"/>
                <a:gd name="T4" fmla="*/ 2700 w 3187"/>
                <a:gd name="T5" fmla="*/ 3828 h 4221"/>
                <a:gd name="T6" fmla="*/ 2366 w 3187"/>
                <a:gd name="T7" fmla="*/ 4053 h 4221"/>
                <a:gd name="T8" fmla="*/ 2003 w 3187"/>
                <a:gd name="T9" fmla="*/ 4176 h 4221"/>
                <a:gd name="T10" fmla="*/ 1633 w 3187"/>
                <a:gd name="T11" fmla="*/ 4220 h 4221"/>
                <a:gd name="T12" fmla="*/ 1394 w 3187"/>
                <a:gd name="T13" fmla="*/ 4199 h 4221"/>
                <a:gd name="T14" fmla="*/ 1067 w 3187"/>
                <a:gd name="T15" fmla="*/ 4118 h 4221"/>
                <a:gd name="T16" fmla="*/ 799 w 3187"/>
                <a:gd name="T17" fmla="*/ 3987 h 4221"/>
                <a:gd name="T18" fmla="*/ 581 w 3187"/>
                <a:gd name="T19" fmla="*/ 3806 h 4221"/>
                <a:gd name="T20" fmla="*/ 400 w 3187"/>
                <a:gd name="T21" fmla="*/ 3588 h 4221"/>
                <a:gd name="T22" fmla="*/ 218 w 3187"/>
                <a:gd name="T23" fmla="*/ 3253 h 4221"/>
                <a:gd name="T24" fmla="*/ 58 w 3187"/>
                <a:gd name="T25" fmla="*/ 2731 h 4221"/>
                <a:gd name="T26" fmla="*/ 0 w 3187"/>
                <a:gd name="T27" fmla="*/ 2244 h 4221"/>
                <a:gd name="T28" fmla="*/ 7 w 3187"/>
                <a:gd name="T29" fmla="*/ 1910 h 4221"/>
                <a:gd name="T30" fmla="*/ 94 w 3187"/>
                <a:gd name="T31" fmla="*/ 1330 h 4221"/>
                <a:gd name="T32" fmla="*/ 298 w 3187"/>
                <a:gd name="T33" fmla="*/ 806 h 4221"/>
                <a:gd name="T34" fmla="*/ 443 w 3187"/>
                <a:gd name="T35" fmla="*/ 582 h 4221"/>
                <a:gd name="T36" fmla="*/ 617 w 3187"/>
                <a:gd name="T37" fmla="*/ 385 h 4221"/>
                <a:gd name="T38" fmla="*/ 827 w 3187"/>
                <a:gd name="T39" fmla="*/ 226 h 4221"/>
                <a:gd name="T40" fmla="*/ 1074 w 3187"/>
                <a:gd name="T41" fmla="*/ 109 h 4221"/>
                <a:gd name="T42" fmla="*/ 1350 w 3187"/>
                <a:gd name="T43" fmla="*/ 29 h 4221"/>
                <a:gd name="T44" fmla="*/ 1663 w 3187"/>
                <a:gd name="T45" fmla="*/ 0 h 4221"/>
                <a:gd name="T46" fmla="*/ 1967 w 3187"/>
                <a:gd name="T47" fmla="*/ 29 h 4221"/>
                <a:gd name="T48" fmla="*/ 2373 w 3187"/>
                <a:gd name="T49" fmla="*/ 160 h 4221"/>
                <a:gd name="T50" fmla="*/ 2693 w 3187"/>
                <a:gd name="T51" fmla="*/ 393 h 4221"/>
                <a:gd name="T52" fmla="*/ 2939 w 3187"/>
                <a:gd name="T53" fmla="*/ 719 h 4221"/>
                <a:gd name="T54" fmla="*/ 3114 w 3187"/>
                <a:gd name="T55" fmla="*/ 1134 h 4221"/>
                <a:gd name="T56" fmla="*/ 2497 w 3187"/>
                <a:gd name="T57" fmla="*/ 1526 h 4221"/>
                <a:gd name="T58" fmla="*/ 2424 w 3187"/>
                <a:gd name="T59" fmla="*/ 1242 h 4221"/>
                <a:gd name="T60" fmla="*/ 2330 w 3187"/>
                <a:gd name="T61" fmla="*/ 1010 h 4221"/>
                <a:gd name="T62" fmla="*/ 2185 w 3187"/>
                <a:gd name="T63" fmla="*/ 806 h 4221"/>
                <a:gd name="T64" fmla="*/ 1967 w 3187"/>
                <a:gd name="T65" fmla="*/ 654 h 4221"/>
                <a:gd name="T66" fmla="*/ 1669 w 3187"/>
                <a:gd name="T67" fmla="*/ 596 h 4221"/>
                <a:gd name="T68" fmla="*/ 1524 w 3187"/>
                <a:gd name="T69" fmla="*/ 611 h 4221"/>
                <a:gd name="T70" fmla="*/ 1336 w 3187"/>
                <a:gd name="T71" fmla="*/ 676 h 4221"/>
                <a:gd name="T72" fmla="*/ 1183 w 3187"/>
                <a:gd name="T73" fmla="*/ 778 h 4221"/>
                <a:gd name="T74" fmla="*/ 1031 w 3187"/>
                <a:gd name="T75" fmla="*/ 973 h 4221"/>
                <a:gd name="T76" fmla="*/ 886 w 3187"/>
                <a:gd name="T77" fmla="*/ 1330 h 4221"/>
                <a:gd name="T78" fmla="*/ 813 w 3187"/>
                <a:gd name="T79" fmla="*/ 1700 h 4221"/>
                <a:gd name="T80" fmla="*/ 799 w 3187"/>
                <a:gd name="T81" fmla="*/ 2085 h 4221"/>
                <a:gd name="T82" fmla="*/ 842 w 3187"/>
                <a:gd name="T83" fmla="*/ 2665 h 4221"/>
                <a:gd name="T84" fmla="*/ 966 w 3187"/>
                <a:gd name="T85" fmla="*/ 3079 h 4221"/>
                <a:gd name="T86" fmla="*/ 1147 w 3187"/>
                <a:gd name="T87" fmla="*/ 3363 h 4221"/>
                <a:gd name="T88" fmla="*/ 1372 w 3187"/>
                <a:gd name="T89" fmla="*/ 3522 h 4221"/>
                <a:gd name="T90" fmla="*/ 1612 w 3187"/>
                <a:gd name="T91" fmla="*/ 3596 h 4221"/>
                <a:gd name="T92" fmla="*/ 1764 w 3187"/>
                <a:gd name="T93" fmla="*/ 3596 h 4221"/>
                <a:gd name="T94" fmla="*/ 1974 w 3187"/>
                <a:gd name="T95" fmla="*/ 3537 h 4221"/>
                <a:gd name="T96" fmla="*/ 2163 w 3187"/>
                <a:gd name="T97" fmla="*/ 3428 h 4221"/>
                <a:gd name="T98" fmla="*/ 2316 w 3187"/>
                <a:gd name="T99" fmla="*/ 3253 h 4221"/>
                <a:gd name="T100" fmla="*/ 2439 w 3187"/>
                <a:gd name="T101" fmla="*/ 3021 h 4221"/>
                <a:gd name="T102" fmla="*/ 2497 w 3187"/>
                <a:gd name="T103" fmla="*/ 2731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87" h="4221">
                  <a:moveTo>
                    <a:pt x="3186" y="2811"/>
                  </a:moveTo>
                  <a:lnTo>
                    <a:pt x="3186" y="2811"/>
                  </a:lnTo>
                  <a:lnTo>
                    <a:pt x="3150" y="3007"/>
                  </a:lnTo>
                  <a:lnTo>
                    <a:pt x="3099" y="3181"/>
                  </a:lnTo>
                  <a:lnTo>
                    <a:pt x="3041" y="3341"/>
                  </a:lnTo>
                  <a:lnTo>
                    <a:pt x="2969" y="3486"/>
                  </a:lnTo>
                  <a:lnTo>
                    <a:pt x="2888" y="3617"/>
                  </a:lnTo>
                  <a:lnTo>
                    <a:pt x="2795" y="3733"/>
                  </a:lnTo>
                  <a:lnTo>
                    <a:pt x="2700" y="3828"/>
                  </a:lnTo>
                  <a:lnTo>
                    <a:pt x="2591" y="3922"/>
                  </a:lnTo>
                  <a:lnTo>
                    <a:pt x="2482" y="3995"/>
                  </a:lnTo>
                  <a:lnTo>
                    <a:pt x="2366" y="4053"/>
                  </a:lnTo>
                  <a:lnTo>
                    <a:pt x="2250" y="4111"/>
                  </a:lnTo>
                  <a:lnTo>
                    <a:pt x="2127" y="4148"/>
                  </a:lnTo>
                  <a:lnTo>
                    <a:pt x="2003" y="4176"/>
                  </a:lnTo>
                  <a:lnTo>
                    <a:pt x="1880" y="4199"/>
                  </a:lnTo>
                  <a:lnTo>
                    <a:pt x="1756" y="4213"/>
                  </a:lnTo>
                  <a:lnTo>
                    <a:pt x="1633" y="4220"/>
                  </a:lnTo>
                  <a:lnTo>
                    <a:pt x="1633" y="4220"/>
                  </a:lnTo>
                  <a:lnTo>
                    <a:pt x="1510" y="4213"/>
                  </a:lnTo>
                  <a:lnTo>
                    <a:pt x="1394" y="4199"/>
                  </a:lnTo>
                  <a:lnTo>
                    <a:pt x="1277" y="4184"/>
                  </a:lnTo>
                  <a:lnTo>
                    <a:pt x="1169" y="4155"/>
                  </a:lnTo>
                  <a:lnTo>
                    <a:pt x="1067" y="4118"/>
                  </a:lnTo>
                  <a:lnTo>
                    <a:pt x="973" y="4082"/>
                  </a:lnTo>
                  <a:lnTo>
                    <a:pt x="886" y="4038"/>
                  </a:lnTo>
                  <a:lnTo>
                    <a:pt x="799" y="3987"/>
                  </a:lnTo>
                  <a:lnTo>
                    <a:pt x="719" y="3930"/>
                  </a:lnTo>
                  <a:lnTo>
                    <a:pt x="646" y="3871"/>
                  </a:lnTo>
                  <a:lnTo>
                    <a:pt x="581" y="3806"/>
                  </a:lnTo>
                  <a:lnTo>
                    <a:pt x="516" y="3733"/>
                  </a:lnTo>
                  <a:lnTo>
                    <a:pt x="457" y="3661"/>
                  </a:lnTo>
                  <a:lnTo>
                    <a:pt x="400" y="3588"/>
                  </a:lnTo>
                  <a:lnTo>
                    <a:pt x="349" y="3508"/>
                  </a:lnTo>
                  <a:lnTo>
                    <a:pt x="305" y="3428"/>
                  </a:lnTo>
                  <a:lnTo>
                    <a:pt x="218" y="3253"/>
                  </a:lnTo>
                  <a:lnTo>
                    <a:pt x="153" y="3086"/>
                  </a:lnTo>
                  <a:lnTo>
                    <a:pt x="102" y="2906"/>
                  </a:lnTo>
                  <a:lnTo>
                    <a:pt x="58" y="2731"/>
                  </a:lnTo>
                  <a:lnTo>
                    <a:pt x="29" y="2563"/>
                  </a:lnTo>
                  <a:lnTo>
                    <a:pt x="15" y="2396"/>
                  </a:lnTo>
                  <a:lnTo>
                    <a:pt x="0" y="2244"/>
                  </a:lnTo>
                  <a:lnTo>
                    <a:pt x="0" y="2106"/>
                  </a:lnTo>
                  <a:lnTo>
                    <a:pt x="0" y="2106"/>
                  </a:lnTo>
                  <a:lnTo>
                    <a:pt x="7" y="1910"/>
                  </a:lnTo>
                  <a:lnTo>
                    <a:pt x="22" y="1714"/>
                  </a:lnTo>
                  <a:lnTo>
                    <a:pt x="51" y="1519"/>
                  </a:lnTo>
                  <a:lnTo>
                    <a:pt x="94" y="1330"/>
                  </a:lnTo>
                  <a:lnTo>
                    <a:pt x="145" y="1148"/>
                  </a:lnTo>
                  <a:lnTo>
                    <a:pt x="218" y="973"/>
                  </a:lnTo>
                  <a:lnTo>
                    <a:pt x="298" y="806"/>
                  </a:lnTo>
                  <a:lnTo>
                    <a:pt x="341" y="734"/>
                  </a:lnTo>
                  <a:lnTo>
                    <a:pt x="392" y="654"/>
                  </a:lnTo>
                  <a:lnTo>
                    <a:pt x="443" y="582"/>
                  </a:lnTo>
                  <a:lnTo>
                    <a:pt x="501" y="516"/>
                  </a:lnTo>
                  <a:lnTo>
                    <a:pt x="559" y="451"/>
                  </a:lnTo>
                  <a:lnTo>
                    <a:pt x="617" y="385"/>
                  </a:lnTo>
                  <a:lnTo>
                    <a:pt x="690" y="327"/>
                  </a:lnTo>
                  <a:lnTo>
                    <a:pt x="755" y="277"/>
                  </a:lnTo>
                  <a:lnTo>
                    <a:pt x="827" y="226"/>
                  </a:lnTo>
                  <a:lnTo>
                    <a:pt x="907" y="182"/>
                  </a:lnTo>
                  <a:lnTo>
                    <a:pt x="987" y="139"/>
                  </a:lnTo>
                  <a:lnTo>
                    <a:pt x="1074" y="109"/>
                  </a:lnTo>
                  <a:lnTo>
                    <a:pt x="1161" y="73"/>
                  </a:lnTo>
                  <a:lnTo>
                    <a:pt x="1256" y="51"/>
                  </a:lnTo>
                  <a:lnTo>
                    <a:pt x="1350" y="29"/>
                  </a:lnTo>
                  <a:lnTo>
                    <a:pt x="1452" y="15"/>
                  </a:lnTo>
                  <a:lnTo>
                    <a:pt x="1553" y="8"/>
                  </a:lnTo>
                  <a:lnTo>
                    <a:pt x="1663" y="0"/>
                  </a:lnTo>
                  <a:lnTo>
                    <a:pt x="1663" y="0"/>
                  </a:lnTo>
                  <a:lnTo>
                    <a:pt x="1822" y="8"/>
                  </a:lnTo>
                  <a:lnTo>
                    <a:pt x="1967" y="29"/>
                  </a:lnTo>
                  <a:lnTo>
                    <a:pt x="2113" y="59"/>
                  </a:lnTo>
                  <a:lnTo>
                    <a:pt x="2243" y="102"/>
                  </a:lnTo>
                  <a:lnTo>
                    <a:pt x="2373" y="160"/>
                  </a:lnTo>
                  <a:lnTo>
                    <a:pt x="2489" y="226"/>
                  </a:lnTo>
                  <a:lnTo>
                    <a:pt x="2591" y="305"/>
                  </a:lnTo>
                  <a:lnTo>
                    <a:pt x="2693" y="393"/>
                  </a:lnTo>
                  <a:lnTo>
                    <a:pt x="2787" y="487"/>
                  </a:lnTo>
                  <a:lnTo>
                    <a:pt x="2867" y="596"/>
                  </a:lnTo>
                  <a:lnTo>
                    <a:pt x="2939" y="719"/>
                  </a:lnTo>
                  <a:lnTo>
                    <a:pt x="3005" y="843"/>
                  </a:lnTo>
                  <a:lnTo>
                    <a:pt x="3063" y="981"/>
                  </a:lnTo>
                  <a:lnTo>
                    <a:pt x="3114" y="1134"/>
                  </a:lnTo>
                  <a:lnTo>
                    <a:pt x="3157" y="1286"/>
                  </a:lnTo>
                  <a:lnTo>
                    <a:pt x="3186" y="1453"/>
                  </a:lnTo>
                  <a:lnTo>
                    <a:pt x="2497" y="1526"/>
                  </a:lnTo>
                  <a:lnTo>
                    <a:pt x="2497" y="1526"/>
                  </a:lnTo>
                  <a:lnTo>
                    <a:pt x="2468" y="1388"/>
                  </a:lnTo>
                  <a:lnTo>
                    <a:pt x="2424" y="1242"/>
                  </a:lnTo>
                  <a:lnTo>
                    <a:pt x="2396" y="1163"/>
                  </a:lnTo>
                  <a:lnTo>
                    <a:pt x="2366" y="1090"/>
                  </a:lnTo>
                  <a:lnTo>
                    <a:pt x="2330" y="1010"/>
                  </a:lnTo>
                  <a:lnTo>
                    <a:pt x="2286" y="937"/>
                  </a:lnTo>
                  <a:lnTo>
                    <a:pt x="2236" y="872"/>
                  </a:lnTo>
                  <a:lnTo>
                    <a:pt x="2185" y="806"/>
                  </a:lnTo>
                  <a:lnTo>
                    <a:pt x="2119" y="749"/>
                  </a:lnTo>
                  <a:lnTo>
                    <a:pt x="2047" y="698"/>
                  </a:lnTo>
                  <a:lnTo>
                    <a:pt x="1967" y="654"/>
                  </a:lnTo>
                  <a:lnTo>
                    <a:pt x="1880" y="625"/>
                  </a:lnTo>
                  <a:lnTo>
                    <a:pt x="1779" y="603"/>
                  </a:lnTo>
                  <a:lnTo>
                    <a:pt x="1669" y="596"/>
                  </a:lnTo>
                  <a:lnTo>
                    <a:pt x="1669" y="596"/>
                  </a:lnTo>
                  <a:lnTo>
                    <a:pt x="1589" y="603"/>
                  </a:lnTo>
                  <a:lnTo>
                    <a:pt x="1524" y="611"/>
                  </a:lnTo>
                  <a:lnTo>
                    <a:pt x="1452" y="625"/>
                  </a:lnTo>
                  <a:lnTo>
                    <a:pt x="1394" y="647"/>
                  </a:lnTo>
                  <a:lnTo>
                    <a:pt x="1336" y="676"/>
                  </a:lnTo>
                  <a:lnTo>
                    <a:pt x="1277" y="705"/>
                  </a:lnTo>
                  <a:lnTo>
                    <a:pt x="1234" y="741"/>
                  </a:lnTo>
                  <a:lnTo>
                    <a:pt x="1183" y="778"/>
                  </a:lnTo>
                  <a:lnTo>
                    <a:pt x="1139" y="821"/>
                  </a:lnTo>
                  <a:lnTo>
                    <a:pt x="1103" y="872"/>
                  </a:lnTo>
                  <a:lnTo>
                    <a:pt x="1031" y="973"/>
                  </a:lnTo>
                  <a:lnTo>
                    <a:pt x="973" y="1083"/>
                  </a:lnTo>
                  <a:lnTo>
                    <a:pt x="922" y="1206"/>
                  </a:lnTo>
                  <a:lnTo>
                    <a:pt x="886" y="1330"/>
                  </a:lnTo>
                  <a:lnTo>
                    <a:pt x="856" y="1453"/>
                  </a:lnTo>
                  <a:lnTo>
                    <a:pt x="835" y="1575"/>
                  </a:lnTo>
                  <a:lnTo>
                    <a:pt x="813" y="1700"/>
                  </a:lnTo>
                  <a:lnTo>
                    <a:pt x="799" y="1917"/>
                  </a:lnTo>
                  <a:lnTo>
                    <a:pt x="799" y="2085"/>
                  </a:lnTo>
                  <a:lnTo>
                    <a:pt x="799" y="2085"/>
                  </a:lnTo>
                  <a:lnTo>
                    <a:pt x="799" y="2295"/>
                  </a:lnTo>
                  <a:lnTo>
                    <a:pt x="820" y="2491"/>
                  </a:lnTo>
                  <a:lnTo>
                    <a:pt x="842" y="2665"/>
                  </a:lnTo>
                  <a:lnTo>
                    <a:pt x="878" y="2818"/>
                  </a:lnTo>
                  <a:lnTo>
                    <a:pt x="915" y="2956"/>
                  </a:lnTo>
                  <a:lnTo>
                    <a:pt x="966" y="3079"/>
                  </a:lnTo>
                  <a:lnTo>
                    <a:pt x="1023" y="3188"/>
                  </a:lnTo>
                  <a:lnTo>
                    <a:pt x="1082" y="3283"/>
                  </a:lnTo>
                  <a:lnTo>
                    <a:pt x="1147" y="3363"/>
                  </a:lnTo>
                  <a:lnTo>
                    <a:pt x="1219" y="3428"/>
                  </a:lnTo>
                  <a:lnTo>
                    <a:pt x="1292" y="3479"/>
                  </a:lnTo>
                  <a:lnTo>
                    <a:pt x="1372" y="3522"/>
                  </a:lnTo>
                  <a:lnTo>
                    <a:pt x="1452" y="3559"/>
                  </a:lnTo>
                  <a:lnTo>
                    <a:pt x="1532" y="3581"/>
                  </a:lnTo>
                  <a:lnTo>
                    <a:pt x="1612" y="3596"/>
                  </a:lnTo>
                  <a:lnTo>
                    <a:pt x="1691" y="3596"/>
                  </a:lnTo>
                  <a:lnTo>
                    <a:pt x="1691" y="3596"/>
                  </a:lnTo>
                  <a:lnTo>
                    <a:pt x="1764" y="3596"/>
                  </a:lnTo>
                  <a:lnTo>
                    <a:pt x="1836" y="3581"/>
                  </a:lnTo>
                  <a:lnTo>
                    <a:pt x="1902" y="3566"/>
                  </a:lnTo>
                  <a:lnTo>
                    <a:pt x="1974" y="3537"/>
                  </a:lnTo>
                  <a:lnTo>
                    <a:pt x="2039" y="3508"/>
                  </a:lnTo>
                  <a:lnTo>
                    <a:pt x="2098" y="3471"/>
                  </a:lnTo>
                  <a:lnTo>
                    <a:pt x="2163" y="3428"/>
                  </a:lnTo>
                  <a:lnTo>
                    <a:pt x="2214" y="3370"/>
                  </a:lnTo>
                  <a:lnTo>
                    <a:pt x="2272" y="3312"/>
                  </a:lnTo>
                  <a:lnTo>
                    <a:pt x="2316" y="3253"/>
                  </a:lnTo>
                  <a:lnTo>
                    <a:pt x="2366" y="3181"/>
                  </a:lnTo>
                  <a:lnTo>
                    <a:pt x="2402" y="3101"/>
                  </a:lnTo>
                  <a:lnTo>
                    <a:pt x="2439" y="3021"/>
                  </a:lnTo>
                  <a:lnTo>
                    <a:pt x="2461" y="2927"/>
                  </a:lnTo>
                  <a:lnTo>
                    <a:pt x="2482" y="2832"/>
                  </a:lnTo>
                  <a:lnTo>
                    <a:pt x="2497" y="2731"/>
                  </a:lnTo>
                  <a:lnTo>
                    <a:pt x="3186" y="281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9" name="Freeform 5"/>
            <p:cNvSpPr>
              <a:spLocks noChangeArrowheads="1"/>
            </p:cNvSpPr>
            <p:nvPr/>
          </p:nvSpPr>
          <p:spPr bwMode="gray">
            <a:xfrm>
              <a:off x="4846638" y="3257550"/>
              <a:ext cx="1309687" cy="1473200"/>
            </a:xfrm>
            <a:custGeom>
              <a:avLst/>
              <a:gdLst>
                <a:gd name="T0" fmla="*/ 3635 w 3636"/>
                <a:gd name="T1" fmla="*/ 4090 h 4091"/>
                <a:gd name="T2" fmla="*/ 2851 w 3636"/>
                <a:gd name="T3" fmla="*/ 4090 h 4091"/>
                <a:gd name="T4" fmla="*/ 2517 w 3636"/>
                <a:gd name="T5" fmla="*/ 3116 h 4091"/>
                <a:gd name="T6" fmla="*/ 950 w 3636"/>
                <a:gd name="T7" fmla="*/ 3116 h 4091"/>
                <a:gd name="T8" fmla="*/ 630 w 3636"/>
                <a:gd name="T9" fmla="*/ 4090 h 4091"/>
                <a:gd name="T10" fmla="*/ 0 w 3636"/>
                <a:gd name="T11" fmla="*/ 4090 h 4091"/>
                <a:gd name="T12" fmla="*/ 1356 w 3636"/>
                <a:gd name="T13" fmla="*/ 0 h 4091"/>
                <a:gd name="T14" fmla="*/ 2263 w 3636"/>
                <a:gd name="T15" fmla="*/ 0 h 4091"/>
                <a:gd name="T16" fmla="*/ 3635 w 3636"/>
                <a:gd name="T17" fmla="*/ 4090 h 4091"/>
                <a:gd name="T18" fmla="*/ 2321 w 3636"/>
                <a:gd name="T19" fmla="*/ 2528 h 4091"/>
                <a:gd name="T20" fmla="*/ 1726 w 3636"/>
                <a:gd name="T21" fmla="*/ 698 h 4091"/>
                <a:gd name="T22" fmla="*/ 1131 w 3636"/>
                <a:gd name="T23" fmla="*/ 2528 h 4091"/>
                <a:gd name="T24" fmla="*/ 2321 w 3636"/>
                <a:gd name="T25" fmla="*/ 2528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36" h="4091">
                  <a:moveTo>
                    <a:pt x="3635" y="4090"/>
                  </a:moveTo>
                  <a:lnTo>
                    <a:pt x="2851" y="4090"/>
                  </a:lnTo>
                  <a:lnTo>
                    <a:pt x="2517" y="3116"/>
                  </a:lnTo>
                  <a:lnTo>
                    <a:pt x="950" y="3116"/>
                  </a:lnTo>
                  <a:lnTo>
                    <a:pt x="630" y="4090"/>
                  </a:lnTo>
                  <a:lnTo>
                    <a:pt x="0" y="4090"/>
                  </a:lnTo>
                  <a:lnTo>
                    <a:pt x="1356" y="0"/>
                  </a:lnTo>
                  <a:lnTo>
                    <a:pt x="2263" y="0"/>
                  </a:lnTo>
                  <a:lnTo>
                    <a:pt x="3635" y="4090"/>
                  </a:lnTo>
                  <a:close/>
                  <a:moveTo>
                    <a:pt x="2321" y="2528"/>
                  </a:moveTo>
                  <a:lnTo>
                    <a:pt x="1726" y="698"/>
                  </a:lnTo>
                  <a:lnTo>
                    <a:pt x="1131" y="2528"/>
                  </a:lnTo>
                  <a:lnTo>
                    <a:pt x="2321" y="252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0" name="Freeform 6"/>
            <p:cNvSpPr>
              <a:spLocks noChangeArrowheads="1"/>
            </p:cNvSpPr>
            <p:nvPr/>
          </p:nvSpPr>
          <p:spPr bwMode="gray">
            <a:xfrm>
              <a:off x="6226175" y="3257550"/>
              <a:ext cx="1208088" cy="1473200"/>
            </a:xfrm>
            <a:custGeom>
              <a:avLst/>
              <a:gdLst>
                <a:gd name="T0" fmla="*/ 1509 w 3354"/>
                <a:gd name="T1" fmla="*/ 0 h 4091"/>
                <a:gd name="T2" fmla="*/ 1604 w 3354"/>
                <a:gd name="T3" fmla="*/ 0 h 4091"/>
                <a:gd name="T4" fmla="*/ 1880 w 3354"/>
                <a:gd name="T5" fmla="*/ 30 h 4091"/>
                <a:gd name="T6" fmla="*/ 2039 w 3354"/>
                <a:gd name="T7" fmla="*/ 66 h 4091"/>
                <a:gd name="T8" fmla="*/ 2214 w 3354"/>
                <a:gd name="T9" fmla="*/ 125 h 4091"/>
                <a:gd name="T10" fmla="*/ 2395 w 3354"/>
                <a:gd name="T11" fmla="*/ 218 h 4091"/>
                <a:gd name="T12" fmla="*/ 2583 w 3354"/>
                <a:gd name="T13" fmla="*/ 342 h 4091"/>
                <a:gd name="T14" fmla="*/ 2772 w 3354"/>
                <a:gd name="T15" fmla="*/ 509 h 4091"/>
                <a:gd name="T16" fmla="*/ 2837 w 3354"/>
                <a:gd name="T17" fmla="*/ 589 h 4091"/>
                <a:gd name="T18" fmla="*/ 2968 w 3354"/>
                <a:gd name="T19" fmla="*/ 749 h 4091"/>
                <a:gd name="T20" fmla="*/ 3077 w 3354"/>
                <a:gd name="T21" fmla="*/ 931 h 4091"/>
                <a:gd name="T22" fmla="*/ 3171 w 3354"/>
                <a:gd name="T23" fmla="*/ 1112 h 4091"/>
                <a:gd name="T24" fmla="*/ 3244 w 3354"/>
                <a:gd name="T25" fmla="*/ 1308 h 4091"/>
                <a:gd name="T26" fmla="*/ 3295 w 3354"/>
                <a:gd name="T27" fmla="*/ 1510 h 4091"/>
                <a:gd name="T28" fmla="*/ 3331 w 3354"/>
                <a:gd name="T29" fmla="*/ 1722 h 4091"/>
                <a:gd name="T30" fmla="*/ 3346 w 3354"/>
                <a:gd name="T31" fmla="*/ 1932 h 4091"/>
                <a:gd name="T32" fmla="*/ 3353 w 3354"/>
                <a:gd name="T33" fmla="*/ 2041 h 4091"/>
                <a:gd name="T34" fmla="*/ 3331 w 3354"/>
                <a:gd name="T35" fmla="*/ 2346 h 4091"/>
                <a:gd name="T36" fmla="*/ 3287 w 3354"/>
                <a:gd name="T37" fmla="*/ 2623 h 4091"/>
                <a:gd name="T38" fmla="*/ 3207 w 3354"/>
                <a:gd name="T39" fmla="*/ 2869 h 4091"/>
                <a:gd name="T40" fmla="*/ 3113 w 3354"/>
                <a:gd name="T41" fmla="*/ 3087 h 4091"/>
                <a:gd name="T42" fmla="*/ 3012 w 3354"/>
                <a:gd name="T43" fmla="*/ 3276 h 4091"/>
                <a:gd name="T44" fmla="*/ 2896 w 3354"/>
                <a:gd name="T45" fmla="*/ 3436 h 4091"/>
                <a:gd name="T46" fmla="*/ 2670 w 3354"/>
                <a:gd name="T47" fmla="*/ 3675 h 4091"/>
                <a:gd name="T48" fmla="*/ 2590 w 3354"/>
                <a:gd name="T49" fmla="*/ 3734 h 4091"/>
                <a:gd name="T50" fmla="*/ 2358 w 3354"/>
                <a:gd name="T51" fmla="*/ 3872 h 4091"/>
                <a:gd name="T52" fmla="*/ 2024 w 3354"/>
                <a:gd name="T53" fmla="*/ 3995 h 4091"/>
                <a:gd name="T54" fmla="*/ 1821 w 3354"/>
                <a:gd name="T55" fmla="*/ 4046 h 4091"/>
                <a:gd name="T56" fmla="*/ 1589 w 3354"/>
                <a:gd name="T57" fmla="*/ 4075 h 4091"/>
                <a:gd name="T58" fmla="*/ 1342 w 3354"/>
                <a:gd name="T59" fmla="*/ 4090 h 4091"/>
                <a:gd name="T60" fmla="*/ 0 w 3354"/>
                <a:gd name="T61" fmla="*/ 0 h 4091"/>
                <a:gd name="T62" fmla="*/ 1371 w 3354"/>
                <a:gd name="T63" fmla="*/ 3487 h 4091"/>
                <a:gd name="T64" fmla="*/ 1487 w 3354"/>
                <a:gd name="T65" fmla="*/ 3480 h 4091"/>
                <a:gd name="T66" fmla="*/ 1720 w 3354"/>
                <a:gd name="T67" fmla="*/ 3436 h 4091"/>
                <a:gd name="T68" fmla="*/ 1930 w 3354"/>
                <a:gd name="T69" fmla="*/ 3341 h 4091"/>
                <a:gd name="T70" fmla="*/ 2119 w 3354"/>
                <a:gd name="T71" fmla="*/ 3203 h 4091"/>
                <a:gd name="T72" fmla="*/ 2279 w 3354"/>
                <a:gd name="T73" fmla="*/ 3021 h 4091"/>
                <a:gd name="T74" fmla="*/ 2409 w 3354"/>
                <a:gd name="T75" fmla="*/ 2790 h 4091"/>
                <a:gd name="T76" fmla="*/ 2497 w 3354"/>
                <a:gd name="T77" fmla="*/ 2513 h 4091"/>
                <a:gd name="T78" fmla="*/ 2547 w 3354"/>
                <a:gd name="T79" fmla="*/ 2187 h 4091"/>
                <a:gd name="T80" fmla="*/ 2554 w 3354"/>
                <a:gd name="T81" fmla="*/ 2012 h 4091"/>
                <a:gd name="T82" fmla="*/ 2533 w 3354"/>
                <a:gd name="T83" fmla="*/ 1736 h 4091"/>
                <a:gd name="T84" fmla="*/ 2482 w 3354"/>
                <a:gd name="T85" fmla="*/ 1474 h 4091"/>
                <a:gd name="T86" fmla="*/ 2395 w 3354"/>
                <a:gd name="T87" fmla="*/ 1228 h 4091"/>
                <a:gd name="T88" fmla="*/ 2271 w 3354"/>
                <a:gd name="T89" fmla="*/ 1018 h 4091"/>
                <a:gd name="T90" fmla="*/ 2112 w 3354"/>
                <a:gd name="T91" fmla="*/ 836 h 4091"/>
                <a:gd name="T92" fmla="*/ 1923 w 3354"/>
                <a:gd name="T93" fmla="*/ 698 h 4091"/>
                <a:gd name="T94" fmla="*/ 1705 w 3354"/>
                <a:gd name="T95" fmla="*/ 611 h 4091"/>
                <a:gd name="T96" fmla="*/ 1458 w 3354"/>
                <a:gd name="T97" fmla="*/ 582 h 4091"/>
                <a:gd name="T98" fmla="*/ 754 w 3354"/>
                <a:gd name="T99" fmla="*/ 3487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54" h="4091">
                  <a:moveTo>
                    <a:pt x="0" y="0"/>
                  </a:moveTo>
                  <a:lnTo>
                    <a:pt x="1509" y="0"/>
                  </a:lnTo>
                  <a:lnTo>
                    <a:pt x="1509" y="0"/>
                  </a:lnTo>
                  <a:lnTo>
                    <a:pt x="1604" y="0"/>
                  </a:lnTo>
                  <a:lnTo>
                    <a:pt x="1734" y="8"/>
                  </a:lnTo>
                  <a:lnTo>
                    <a:pt x="1880" y="30"/>
                  </a:lnTo>
                  <a:lnTo>
                    <a:pt x="1959" y="44"/>
                  </a:lnTo>
                  <a:lnTo>
                    <a:pt x="2039" y="66"/>
                  </a:lnTo>
                  <a:lnTo>
                    <a:pt x="2126" y="95"/>
                  </a:lnTo>
                  <a:lnTo>
                    <a:pt x="2214" y="125"/>
                  </a:lnTo>
                  <a:lnTo>
                    <a:pt x="2300" y="168"/>
                  </a:lnTo>
                  <a:lnTo>
                    <a:pt x="2395" y="218"/>
                  </a:lnTo>
                  <a:lnTo>
                    <a:pt x="2489" y="277"/>
                  </a:lnTo>
                  <a:lnTo>
                    <a:pt x="2583" y="342"/>
                  </a:lnTo>
                  <a:lnTo>
                    <a:pt x="2678" y="422"/>
                  </a:lnTo>
                  <a:lnTo>
                    <a:pt x="2772" y="509"/>
                  </a:lnTo>
                  <a:lnTo>
                    <a:pt x="2772" y="509"/>
                  </a:lnTo>
                  <a:lnTo>
                    <a:pt x="2837" y="589"/>
                  </a:lnTo>
                  <a:lnTo>
                    <a:pt x="2910" y="669"/>
                  </a:lnTo>
                  <a:lnTo>
                    <a:pt x="2968" y="749"/>
                  </a:lnTo>
                  <a:lnTo>
                    <a:pt x="3026" y="836"/>
                  </a:lnTo>
                  <a:lnTo>
                    <a:pt x="3077" y="931"/>
                  </a:lnTo>
                  <a:lnTo>
                    <a:pt x="3128" y="1018"/>
                  </a:lnTo>
                  <a:lnTo>
                    <a:pt x="3171" y="1112"/>
                  </a:lnTo>
                  <a:lnTo>
                    <a:pt x="3207" y="1214"/>
                  </a:lnTo>
                  <a:lnTo>
                    <a:pt x="3244" y="1308"/>
                  </a:lnTo>
                  <a:lnTo>
                    <a:pt x="3273" y="1410"/>
                  </a:lnTo>
                  <a:lnTo>
                    <a:pt x="3295" y="1510"/>
                  </a:lnTo>
                  <a:lnTo>
                    <a:pt x="3316" y="1620"/>
                  </a:lnTo>
                  <a:lnTo>
                    <a:pt x="3331" y="1722"/>
                  </a:lnTo>
                  <a:lnTo>
                    <a:pt x="3346" y="1830"/>
                  </a:lnTo>
                  <a:lnTo>
                    <a:pt x="3346" y="1932"/>
                  </a:lnTo>
                  <a:lnTo>
                    <a:pt x="3353" y="2041"/>
                  </a:lnTo>
                  <a:lnTo>
                    <a:pt x="3353" y="2041"/>
                  </a:lnTo>
                  <a:lnTo>
                    <a:pt x="3346" y="2201"/>
                  </a:lnTo>
                  <a:lnTo>
                    <a:pt x="3331" y="2346"/>
                  </a:lnTo>
                  <a:lnTo>
                    <a:pt x="3309" y="2492"/>
                  </a:lnTo>
                  <a:lnTo>
                    <a:pt x="3287" y="2623"/>
                  </a:lnTo>
                  <a:lnTo>
                    <a:pt x="3251" y="2753"/>
                  </a:lnTo>
                  <a:lnTo>
                    <a:pt x="3207" y="2869"/>
                  </a:lnTo>
                  <a:lnTo>
                    <a:pt x="3164" y="2985"/>
                  </a:lnTo>
                  <a:lnTo>
                    <a:pt x="3113" y="3087"/>
                  </a:lnTo>
                  <a:lnTo>
                    <a:pt x="3063" y="3182"/>
                  </a:lnTo>
                  <a:lnTo>
                    <a:pt x="3012" y="3276"/>
                  </a:lnTo>
                  <a:lnTo>
                    <a:pt x="2953" y="3356"/>
                  </a:lnTo>
                  <a:lnTo>
                    <a:pt x="2896" y="3436"/>
                  </a:lnTo>
                  <a:lnTo>
                    <a:pt x="2780" y="3567"/>
                  </a:lnTo>
                  <a:lnTo>
                    <a:pt x="2670" y="3675"/>
                  </a:lnTo>
                  <a:lnTo>
                    <a:pt x="2670" y="3675"/>
                  </a:lnTo>
                  <a:lnTo>
                    <a:pt x="2590" y="3734"/>
                  </a:lnTo>
                  <a:lnTo>
                    <a:pt x="2489" y="3799"/>
                  </a:lnTo>
                  <a:lnTo>
                    <a:pt x="2358" y="3872"/>
                  </a:lnTo>
                  <a:lnTo>
                    <a:pt x="2206" y="3937"/>
                  </a:lnTo>
                  <a:lnTo>
                    <a:pt x="2024" y="3995"/>
                  </a:lnTo>
                  <a:lnTo>
                    <a:pt x="1923" y="4024"/>
                  </a:lnTo>
                  <a:lnTo>
                    <a:pt x="1821" y="4046"/>
                  </a:lnTo>
                  <a:lnTo>
                    <a:pt x="1705" y="4068"/>
                  </a:lnTo>
                  <a:lnTo>
                    <a:pt x="1589" y="4075"/>
                  </a:lnTo>
                  <a:lnTo>
                    <a:pt x="1466" y="4090"/>
                  </a:lnTo>
                  <a:lnTo>
                    <a:pt x="1342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754" y="3487"/>
                  </a:moveTo>
                  <a:lnTo>
                    <a:pt x="1371" y="3487"/>
                  </a:lnTo>
                  <a:lnTo>
                    <a:pt x="1371" y="3487"/>
                  </a:lnTo>
                  <a:lnTo>
                    <a:pt x="1487" y="3480"/>
                  </a:lnTo>
                  <a:lnTo>
                    <a:pt x="1604" y="3465"/>
                  </a:lnTo>
                  <a:lnTo>
                    <a:pt x="1720" y="3436"/>
                  </a:lnTo>
                  <a:lnTo>
                    <a:pt x="1829" y="3400"/>
                  </a:lnTo>
                  <a:lnTo>
                    <a:pt x="1930" y="3341"/>
                  </a:lnTo>
                  <a:lnTo>
                    <a:pt x="2024" y="3283"/>
                  </a:lnTo>
                  <a:lnTo>
                    <a:pt x="2119" y="3203"/>
                  </a:lnTo>
                  <a:lnTo>
                    <a:pt x="2199" y="3123"/>
                  </a:lnTo>
                  <a:lnTo>
                    <a:pt x="2279" y="3021"/>
                  </a:lnTo>
                  <a:lnTo>
                    <a:pt x="2351" y="2913"/>
                  </a:lnTo>
                  <a:lnTo>
                    <a:pt x="2409" y="2790"/>
                  </a:lnTo>
                  <a:lnTo>
                    <a:pt x="2460" y="2659"/>
                  </a:lnTo>
                  <a:lnTo>
                    <a:pt x="2497" y="2513"/>
                  </a:lnTo>
                  <a:lnTo>
                    <a:pt x="2533" y="2361"/>
                  </a:lnTo>
                  <a:lnTo>
                    <a:pt x="2547" y="2187"/>
                  </a:lnTo>
                  <a:lnTo>
                    <a:pt x="2554" y="2012"/>
                  </a:lnTo>
                  <a:lnTo>
                    <a:pt x="2554" y="2012"/>
                  </a:lnTo>
                  <a:lnTo>
                    <a:pt x="2547" y="1874"/>
                  </a:lnTo>
                  <a:lnTo>
                    <a:pt x="2533" y="1736"/>
                  </a:lnTo>
                  <a:lnTo>
                    <a:pt x="2511" y="1598"/>
                  </a:lnTo>
                  <a:lnTo>
                    <a:pt x="2482" y="1474"/>
                  </a:lnTo>
                  <a:lnTo>
                    <a:pt x="2438" y="1344"/>
                  </a:lnTo>
                  <a:lnTo>
                    <a:pt x="2395" y="1228"/>
                  </a:lnTo>
                  <a:lnTo>
                    <a:pt x="2337" y="1120"/>
                  </a:lnTo>
                  <a:lnTo>
                    <a:pt x="2271" y="1018"/>
                  </a:lnTo>
                  <a:lnTo>
                    <a:pt x="2191" y="923"/>
                  </a:lnTo>
                  <a:lnTo>
                    <a:pt x="2112" y="836"/>
                  </a:lnTo>
                  <a:lnTo>
                    <a:pt x="2024" y="764"/>
                  </a:lnTo>
                  <a:lnTo>
                    <a:pt x="1923" y="698"/>
                  </a:lnTo>
                  <a:lnTo>
                    <a:pt x="1821" y="647"/>
                  </a:lnTo>
                  <a:lnTo>
                    <a:pt x="1705" y="611"/>
                  </a:lnTo>
                  <a:lnTo>
                    <a:pt x="1582" y="589"/>
                  </a:lnTo>
                  <a:lnTo>
                    <a:pt x="1458" y="582"/>
                  </a:lnTo>
                  <a:lnTo>
                    <a:pt x="754" y="582"/>
                  </a:lnTo>
                  <a:lnTo>
                    <a:pt x="754" y="348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1" name="Freeform 7"/>
            <p:cNvSpPr>
              <a:spLocks noChangeArrowheads="1"/>
            </p:cNvSpPr>
            <p:nvPr/>
          </p:nvSpPr>
          <p:spPr bwMode="gray">
            <a:xfrm>
              <a:off x="7521575" y="3257550"/>
              <a:ext cx="957263" cy="1473200"/>
            </a:xfrm>
            <a:custGeom>
              <a:avLst/>
              <a:gdLst>
                <a:gd name="T0" fmla="*/ 0 w 2658"/>
                <a:gd name="T1" fmla="*/ 4090 h 4091"/>
                <a:gd name="T2" fmla="*/ 0 w 2658"/>
                <a:gd name="T3" fmla="*/ 0 h 4091"/>
                <a:gd name="T4" fmla="*/ 2635 w 2658"/>
                <a:gd name="T5" fmla="*/ 0 h 4091"/>
                <a:gd name="T6" fmla="*/ 2635 w 2658"/>
                <a:gd name="T7" fmla="*/ 603 h 4091"/>
                <a:gd name="T8" fmla="*/ 741 w 2658"/>
                <a:gd name="T9" fmla="*/ 603 h 4091"/>
                <a:gd name="T10" fmla="*/ 741 w 2658"/>
                <a:gd name="T11" fmla="*/ 1714 h 4091"/>
                <a:gd name="T12" fmla="*/ 2258 w 2658"/>
                <a:gd name="T13" fmla="*/ 1714 h 4091"/>
                <a:gd name="T14" fmla="*/ 2258 w 2658"/>
                <a:gd name="T15" fmla="*/ 2310 h 4091"/>
                <a:gd name="T16" fmla="*/ 741 w 2658"/>
                <a:gd name="T17" fmla="*/ 2310 h 4091"/>
                <a:gd name="T18" fmla="*/ 741 w 2658"/>
                <a:gd name="T19" fmla="*/ 3457 h 4091"/>
                <a:gd name="T20" fmla="*/ 2657 w 2658"/>
                <a:gd name="T21" fmla="*/ 3457 h 4091"/>
                <a:gd name="T22" fmla="*/ 2657 w 2658"/>
                <a:gd name="T23" fmla="*/ 4090 h 4091"/>
                <a:gd name="T24" fmla="*/ 0 w 2658"/>
                <a:gd name="T25" fmla="*/ 4090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8" h="4091">
                  <a:moveTo>
                    <a:pt x="0" y="4090"/>
                  </a:moveTo>
                  <a:lnTo>
                    <a:pt x="0" y="0"/>
                  </a:lnTo>
                  <a:lnTo>
                    <a:pt x="2635" y="0"/>
                  </a:lnTo>
                  <a:lnTo>
                    <a:pt x="2635" y="603"/>
                  </a:lnTo>
                  <a:lnTo>
                    <a:pt x="741" y="603"/>
                  </a:lnTo>
                  <a:lnTo>
                    <a:pt x="741" y="1714"/>
                  </a:lnTo>
                  <a:lnTo>
                    <a:pt x="2258" y="1714"/>
                  </a:lnTo>
                  <a:lnTo>
                    <a:pt x="2258" y="2310"/>
                  </a:lnTo>
                  <a:lnTo>
                    <a:pt x="741" y="2310"/>
                  </a:lnTo>
                  <a:lnTo>
                    <a:pt x="741" y="3457"/>
                  </a:lnTo>
                  <a:lnTo>
                    <a:pt x="2657" y="3457"/>
                  </a:lnTo>
                  <a:lnTo>
                    <a:pt x="2657" y="4090"/>
                  </a:lnTo>
                  <a:lnTo>
                    <a:pt x="0" y="409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2" name="Freeform 8"/>
            <p:cNvSpPr>
              <a:spLocks noChangeArrowheads="1"/>
            </p:cNvSpPr>
            <p:nvPr/>
          </p:nvSpPr>
          <p:spPr bwMode="gray">
            <a:xfrm>
              <a:off x="9901238" y="2816225"/>
              <a:ext cx="190500" cy="192088"/>
            </a:xfrm>
            <a:custGeom>
              <a:avLst/>
              <a:gdLst>
                <a:gd name="T0" fmla="*/ 530 w 531"/>
                <a:gd name="T1" fmla="*/ 262 h 532"/>
                <a:gd name="T2" fmla="*/ 515 w 531"/>
                <a:gd name="T3" fmla="*/ 364 h 532"/>
                <a:gd name="T4" fmla="*/ 458 w 531"/>
                <a:gd name="T5" fmla="*/ 451 h 532"/>
                <a:gd name="T6" fmla="*/ 414 w 531"/>
                <a:gd name="T7" fmla="*/ 487 h 532"/>
                <a:gd name="T8" fmla="*/ 319 w 531"/>
                <a:gd name="T9" fmla="*/ 523 h 532"/>
                <a:gd name="T10" fmla="*/ 268 w 531"/>
                <a:gd name="T11" fmla="*/ 531 h 532"/>
                <a:gd name="T12" fmla="*/ 167 w 531"/>
                <a:gd name="T13" fmla="*/ 508 h 532"/>
                <a:gd name="T14" fmla="*/ 80 w 531"/>
                <a:gd name="T15" fmla="*/ 451 h 532"/>
                <a:gd name="T16" fmla="*/ 44 w 531"/>
                <a:gd name="T17" fmla="*/ 407 h 532"/>
                <a:gd name="T18" fmla="*/ 8 w 531"/>
                <a:gd name="T19" fmla="*/ 313 h 532"/>
                <a:gd name="T20" fmla="*/ 0 w 531"/>
                <a:gd name="T21" fmla="*/ 262 h 532"/>
                <a:gd name="T22" fmla="*/ 22 w 531"/>
                <a:gd name="T23" fmla="*/ 160 h 532"/>
                <a:gd name="T24" fmla="*/ 80 w 531"/>
                <a:gd name="T25" fmla="*/ 72 h 532"/>
                <a:gd name="T26" fmla="*/ 116 w 531"/>
                <a:gd name="T27" fmla="*/ 44 h 532"/>
                <a:gd name="T28" fmla="*/ 211 w 531"/>
                <a:gd name="T29" fmla="*/ 0 h 532"/>
                <a:gd name="T30" fmla="*/ 268 w 531"/>
                <a:gd name="T31" fmla="*/ 0 h 532"/>
                <a:gd name="T32" fmla="*/ 370 w 531"/>
                <a:gd name="T33" fmla="*/ 15 h 532"/>
                <a:gd name="T34" fmla="*/ 458 w 531"/>
                <a:gd name="T35" fmla="*/ 72 h 532"/>
                <a:gd name="T36" fmla="*/ 486 w 531"/>
                <a:gd name="T37" fmla="*/ 116 h 532"/>
                <a:gd name="T38" fmla="*/ 530 w 531"/>
                <a:gd name="T39" fmla="*/ 211 h 532"/>
                <a:gd name="T40" fmla="*/ 494 w 531"/>
                <a:gd name="T41" fmla="*/ 262 h 532"/>
                <a:gd name="T42" fmla="*/ 494 w 531"/>
                <a:gd name="T43" fmla="*/ 218 h 532"/>
                <a:gd name="T44" fmla="*/ 458 w 531"/>
                <a:gd name="T45" fmla="*/ 138 h 532"/>
                <a:gd name="T46" fmla="*/ 428 w 531"/>
                <a:gd name="T47" fmla="*/ 102 h 532"/>
                <a:gd name="T48" fmla="*/ 356 w 531"/>
                <a:gd name="T49" fmla="*/ 51 h 532"/>
                <a:gd name="T50" fmla="*/ 268 w 531"/>
                <a:gd name="T51" fmla="*/ 36 h 532"/>
                <a:gd name="T52" fmla="*/ 218 w 531"/>
                <a:gd name="T53" fmla="*/ 36 h 532"/>
                <a:gd name="T54" fmla="*/ 138 w 531"/>
                <a:gd name="T55" fmla="*/ 72 h 532"/>
                <a:gd name="T56" fmla="*/ 102 w 531"/>
                <a:gd name="T57" fmla="*/ 102 h 532"/>
                <a:gd name="T58" fmla="*/ 51 w 531"/>
                <a:gd name="T59" fmla="*/ 174 h 532"/>
                <a:gd name="T60" fmla="*/ 36 w 531"/>
                <a:gd name="T61" fmla="*/ 262 h 532"/>
                <a:gd name="T62" fmla="*/ 44 w 531"/>
                <a:gd name="T63" fmla="*/ 305 h 532"/>
                <a:gd name="T64" fmla="*/ 73 w 531"/>
                <a:gd name="T65" fmla="*/ 392 h 532"/>
                <a:gd name="T66" fmla="*/ 102 w 531"/>
                <a:gd name="T67" fmla="*/ 421 h 532"/>
                <a:gd name="T68" fmla="*/ 182 w 531"/>
                <a:gd name="T69" fmla="*/ 472 h 532"/>
                <a:gd name="T70" fmla="*/ 268 w 531"/>
                <a:gd name="T71" fmla="*/ 494 h 532"/>
                <a:gd name="T72" fmla="*/ 312 w 531"/>
                <a:gd name="T73" fmla="*/ 487 h 532"/>
                <a:gd name="T74" fmla="*/ 392 w 531"/>
                <a:gd name="T75" fmla="*/ 451 h 532"/>
                <a:gd name="T76" fmla="*/ 428 w 531"/>
                <a:gd name="T77" fmla="*/ 421 h 532"/>
                <a:gd name="T78" fmla="*/ 479 w 531"/>
                <a:gd name="T79" fmla="*/ 349 h 532"/>
                <a:gd name="T80" fmla="*/ 494 w 531"/>
                <a:gd name="T81" fmla="*/ 262 h 532"/>
                <a:gd name="T82" fmla="*/ 342 w 531"/>
                <a:gd name="T83" fmla="*/ 421 h 532"/>
                <a:gd name="T84" fmla="*/ 196 w 531"/>
                <a:gd name="T85" fmla="*/ 283 h 532"/>
                <a:gd name="T86" fmla="*/ 152 w 531"/>
                <a:gd name="T87" fmla="*/ 421 h 532"/>
                <a:gd name="T88" fmla="*/ 283 w 531"/>
                <a:gd name="T89" fmla="*/ 109 h 532"/>
                <a:gd name="T90" fmla="*/ 327 w 531"/>
                <a:gd name="T91" fmla="*/ 116 h 532"/>
                <a:gd name="T92" fmla="*/ 363 w 531"/>
                <a:gd name="T93" fmla="*/ 138 h 532"/>
                <a:gd name="T94" fmla="*/ 378 w 531"/>
                <a:gd name="T95" fmla="*/ 167 h 532"/>
                <a:gd name="T96" fmla="*/ 385 w 531"/>
                <a:gd name="T97" fmla="*/ 196 h 532"/>
                <a:gd name="T98" fmla="*/ 370 w 531"/>
                <a:gd name="T99" fmla="*/ 239 h 532"/>
                <a:gd name="T100" fmla="*/ 356 w 531"/>
                <a:gd name="T101" fmla="*/ 262 h 532"/>
                <a:gd name="T102" fmla="*/ 392 w 531"/>
                <a:gd name="T103" fmla="*/ 421 h 532"/>
                <a:gd name="T104" fmla="*/ 276 w 531"/>
                <a:gd name="T105" fmla="*/ 247 h 532"/>
                <a:gd name="T106" fmla="*/ 305 w 531"/>
                <a:gd name="T107" fmla="*/ 247 h 532"/>
                <a:gd name="T108" fmla="*/ 327 w 531"/>
                <a:gd name="T109" fmla="*/ 233 h 532"/>
                <a:gd name="T110" fmla="*/ 342 w 531"/>
                <a:gd name="T111" fmla="*/ 196 h 532"/>
                <a:gd name="T112" fmla="*/ 334 w 531"/>
                <a:gd name="T113" fmla="*/ 174 h 532"/>
                <a:gd name="T114" fmla="*/ 319 w 531"/>
                <a:gd name="T115" fmla="*/ 160 h 532"/>
                <a:gd name="T116" fmla="*/ 283 w 531"/>
                <a:gd name="T117" fmla="*/ 146 h 532"/>
                <a:gd name="T118" fmla="*/ 196 w 531"/>
                <a:gd name="T119" fmla="*/ 247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1" h="532">
                  <a:moveTo>
                    <a:pt x="530" y="262"/>
                  </a:moveTo>
                  <a:lnTo>
                    <a:pt x="530" y="262"/>
                  </a:lnTo>
                  <a:lnTo>
                    <a:pt x="530" y="313"/>
                  </a:lnTo>
                  <a:lnTo>
                    <a:pt x="515" y="364"/>
                  </a:lnTo>
                  <a:lnTo>
                    <a:pt x="486" y="407"/>
                  </a:lnTo>
                  <a:lnTo>
                    <a:pt x="458" y="451"/>
                  </a:lnTo>
                  <a:lnTo>
                    <a:pt x="458" y="451"/>
                  </a:lnTo>
                  <a:lnTo>
                    <a:pt x="414" y="487"/>
                  </a:lnTo>
                  <a:lnTo>
                    <a:pt x="370" y="508"/>
                  </a:lnTo>
                  <a:lnTo>
                    <a:pt x="319" y="523"/>
                  </a:lnTo>
                  <a:lnTo>
                    <a:pt x="268" y="531"/>
                  </a:lnTo>
                  <a:lnTo>
                    <a:pt x="268" y="531"/>
                  </a:lnTo>
                  <a:lnTo>
                    <a:pt x="211" y="523"/>
                  </a:lnTo>
                  <a:lnTo>
                    <a:pt x="167" y="508"/>
                  </a:lnTo>
                  <a:lnTo>
                    <a:pt x="116" y="487"/>
                  </a:lnTo>
                  <a:lnTo>
                    <a:pt x="80" y="451"/>
                  </a:lnTo>
                  <a:lnTo>
                    <a:pt x="80" y="451"/>
                  </a:lnTo>
                  <a:lnTo>
                    <a:pt x="44" y="407"/>
                  </a:lnTo>
                  <a:lnTo>
                    <a:pt x="22" y="364"/>
                  </a:lnTo>
                  <a:lnTo>
                    <a:pt x="8" y="313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8" y="211"/>
                  </a:lnTo>
                  <a:lnTo>
                    <a:pt x="22" y="160"/>
                  </a:lnTo>
                  <a:lnTo>
                    <a:pt x="44" y="116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116" y="44"/>
                  </a:lnTo>
                  <a:lnTo>
                    <a:pt x="167" y="15"/>
                  </a:lnTo>
                  <a:lnTo>
                    <a:pt x="211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319" y="0"/>
                  </a:lnTo>
                  <a:lnTo>
                    <a:pt x="370" y="15"/>
                  </a:lnTo>
                  <a:lnTo>
                    <a:pt x="414" y="44"/>
                  </a:lnTo>
                  <a:lnTo>
                    <a:pt x="458" y="72"/>
                  </a:lnTo>
                  <a:lnTo>
                    <a:pt x="458" y="72"/>
                  </a:lnTo>
                  <a:lnTo>
                    <a:pt x="486" y="116"/>
                  </a:lnTo>
                  <a:lnTo>
                    <a:pt x="515" y="160"/>
                  </a:lnTo>
                  <a:lnTo>
                    <a:pt x="530" y="211"/>
                  </a:lnTo>
                  <a:lnTo>
                    <a:pt x="530" y="262"/>
                  </a:lnTo>
                  <a:close/>
                  <a:moveTo>
                    <a:pt x="494" y="262"/>
                  </a:moveTo>
                  <a:lnTo>
                    <a:pt x="494" y="262"/>
                  </a:lnTo>
                  <a:lnTo>
                    <a:pt x="494" y="218"/>
                  </a:lnTo>
                  <a:lnTo>
                    <a:pt x="479" y="174"/>
                  </a:lnTo>
                  <a:lnTo>
                    <a:pt x="458" y="138"/>
                  </a:lnTo>
                  <a:lnTo>
                    <a:pt x="428" y="102"/>
                  </a:lnTo>
                  <a:lnTo>
                    <a:pt x="428" y="102"/>
                  </a:lnTo>
                  <a:lnTo>
                    <a:pt x="392" y="72"/>
                  </a:lnTo>
                  <a:lnTo>
                    <a:pt x="356" y="51"/>
                  </a:lnTo>
                  <a:lnTo>
                    <a:pt x="312" y="36"/>
                  </a:lnTo>
                  <a:lnTo>
                    <a:pt x="268" y="36"/>
                  </a:lnTo>
                  <a:lnTo>
                    <a:pt x="268" y="36"/>
                  </a:lnTo>
                  <a:lnTo>
                    <a:pt x="218" y="36"/>
                  </a:lnTo>
                  <a:lnTo>
                    <a:pt x="182" y="51"/>
                  </a:lnTo>
                  <a:lnTo>
                    <a:pt x="138" y="72"/>
                  </a:lnTo>
                  <a:lnTo>
                    <a:pt x="102" y="102"/>
                  </a:lnTo>
                  <a:lnTo>
                    <a:pt x="102" y="102"/>
                  </a:lnTo>
                  <a:lnTo>
                    <a:pt x="73" y="138"/>
                  </a:lnTo>
                  <a:lnTo>
                    <a:pt x="51" y="174"/>
                  </a:lnTo>
                  <a:lnTo>
                    <a:pt x="44" y="218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44" y="305"/>
                  </a:lnTo>
                  <a:lnTo>
                    <a:pt x="51" y="349"/>
                  </a:lnTo>
                  <a:lnTo>
                    <a:pt x="73" y="392"/>
                  </a:lnTo>
                  <a:lnTo>
                    <a:pt x="102" y="421"/>
                  </a:lnTo>
                  <a:lnTo>
                    <a:pt x="102" y="421"/>
                  </a:lnTo>
                  <a:lnTo>
                    <a:pt x="138" y="451"/>
                  </a:lnTo>
                  <a:lnTo>
                    <a:pt x="182" y="472"/>
                  </a:lnTo>
                  <a:lnTo>
                    <a:pt x="218" y="487"/>
                  </a:lnTo>
                  <a:lnTo>
                    <a:pt x="268" y="494"/>
                  </a:lnTo>
                  <a:lnTo>
                    <a:pt x="268" y="494"/>
                  </a:lnTo>
                  <a:lnTo>
                    <a:pt x="312" y="487"/>
                  </a:lnTo>
                  <a:lnTo>
                    <a:pt x="356" y="472"/>
                  </a:lnTo>
                  <a:lnTo>
                    <a:pt x="392" y="451"/>
                  </a:lnTo>
                  <a:lnTo>
                    <a:pt x="428" y="421"/>
                  </a:lnTo>
                  <a:lnTo>
                    <a:pt x="428" y="421"/>
                  </a:lnTo>
                  <a:lnTo>
                    <a:pt x="458" y="392"/>
                  </a:lnTo>
                  <a:lnTo>
                    <a:pt x="479" y="349"/>
                  </a:lnTo>
                  <a:lnTo>
                    <a:pt x="494" y="305"/>
                  </a:lnTo>
                  <a:lnTo>
                    <a:pt x="494" y="262"/>
                  </a:lnTo>
                  <a:close/>
                  <a:moveTo>
                    <a:pt x="392" y="421"/>
                  </a:moveTo>
                  <a:lnTo>
                    <a:pt x="342" y="421"/>
                  </a:lnTo>
                  <a:lnTo>
                    <a:pt x="283" y="283"/>
                  </a:lnTo>
                  <a:lnTo>
                    <a:pt x="196" y="283"/>
                  </a:lnTo>
                  <a:lnTo>
                    <a:pt x="196" y="421"/>
                  </a:lnTo>
                  <a:lnTo>
                    <a:pt x="152" y="421"/>
                  </a:lnTo>
                  <a:lnTo>
                    <a:pt x="152" y="109"/>
                  </a:lnTo>
                  <a:lnTo>
                    <a:pt x="283" y="109"/>
                  </a:lnTo>
                  <a:lnTo>
                    <a:pt x="283" y="109"/>
                  </a:lnTo>
                  <a:lnTo>
                    <a:pt x="327" y="116"/>
                  </a:lnTo>
                  <a:lnTo>
                    <a:pt x="348" y="123"/>
                  </a:lnTo>
                  <a:lnTo>
                    <a:pt x="363" y="138"/>
                  </a:lnTo>
                  <a:lnTo>
                    <a:pt x="363" y="138"/>
                  </a:lnTo>
                  <a:lnTo>
                    <a:pt x="378" y="167"/>
                  </a:lnTo>
                  <a:lnTo>
                    <a:pt x="385" y="196"/>
                  </a:lnTo>
                  <a:lnTo>
                    <a:pt x="385" y="196"/>
                  </a:lnTo>
                  <a:lnTo>
                    <a:pt x="385" y="218"/>
                  </a:lnTo>
                  <a:lnTo>
                    <a:pt x="370" y="239"/>
                  </a:lnTo>
                  <a:lnTo>
                    <a:pt x="370" y="239"/>
                  </a:lnTo>
                  <a:lnTo>
                    <a:pt x="356" y="262"/>
                  </a:lnTo>
                  <a:lnTo>
                    <a:pt x="327" y="276"/>
                  </a:lnTo>
                  <a:lnTo>
                    <a:pt x="392" y="421"/>
                  </a:lnTo>
                  <a:close/>
                  <a:moveTo>
                    <a:pt x="196" y="247"/>
                  </a:moveTo>
                  <a:lnTo>
                    <a:pt x="276" y="247"/>
                  </a:lnTo>
                  <a:lnTo>
                    <a:pt x="276" y="247"/>
                  </a:lnTo>
                  <a:lnTo>
                    <a:pt x="305" y="247"/>
                  </a:lnTo>
                  <a:lnTo>
                    <a:pt x="327" y="233"/>
                  </a:lnTo>
                  <a:lnTo>
                    <a:pt x="327" y="233"/>
                  </a:lnTo>
                  <a:lnTo>
                    <a:pt x="334" y="218"/>
                  </a:lnTo>
                  <a:lnTo>
                    <a:pt x="342" y="196"/>
                  </a:lnTo>
                  <a:lnTo>
                    <a:pt x="342" y="196"/>
                  </a:lnTo>
                  <a:lnTo>
                    <a:pt x="334" y="174"/>
                  </a:lnTo>
                  <a:lnTo>
                    <a:pt x="319" y="160"/>
                  </a:lnTo>
                  <a:lnTo>
                    <a:pt x="319" y="160"/>
                  </a:lnTo>
                  <a:lnTo>
                    <a:pt x="305" y="152"/>
                  </a:lnTo>
                  <a:lnTo>
                    <a:pt x="283" y="146"/>
                  </a:lnTo>
                  <a:lnTo>
                    <a:pt x="196" y="146"/>
                  </a:lnTo>
                  <a:lnTo>
                    <a:pt x="196" y="24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3" name="Freeform 9"/>
            <p:cNvSpPr>
              <a:spLocks noChangeArrowheads="1"/>
            </p:cNvSpPr>
            <p:nvPr/>
          </p:nvSpPr>
          <p:spPr bwMode="gray">
            <a:xfrm>
              <a:off x="8504238" y="2857500"/>
              <a:ext cx="1392237" cy="1014413"/>
            </a:xfrm>
            <a:custGeom>
              <a:avLst/>
              <a:gdLst>
                <a:gd name="T0" fmla="*/ 3644 w 3869"/>
                <a:gd name="T1" fmla="*/ 1351 h 2819"/>
                <a:gd name="T2" fmla="*/ 3796 w 3869"/>
                <a:gd name="T3" fmla="*/ 1141 h 2819"/>
                <a:gd name="T4" fmla="*/ 3868 w 3869"/>
                <a:gd name="T5" fmla="*/ 887 h 2819"/>
                <a:gd name="T6" fmla="*/ 3868 w 3869"/>
                <a:gd name="T7" fmla="*/ 720 h 2819"/>
                <a:gd name="T8" fmla="*/ 3811 w 3869"/>
                <a:gd name="T9" fmla="*/ 487 h 2819"/>
                <a:gd name="T10" fmla="*/ 3687 w 3869"/>
                <a:gd name="T11" fmla="*/ 291 h 2819"/>
                <a:gd name="T12" fmla="*/ 3520 w 3869"/>
                <a:gd name="T13" fmla="*/ 138 h 2819"/>
                <a:gd name="T14" fmla="*/ 3310 w 3869"/>
                <a:gd name="T15" fmla="*/ 36 h 2819"/>
                <a:gd name="T16" fmla="*/ 3078 w 3869"/>
                <a:gd name="T17" fmla="*/ 0 h 2819"/>
                <a:gd name="T18" fmla="*/ 146 w 3869"/>
                <a:gd name="T19" fmla="*/ 146 h 2819"/>
                <a:gd name="T20" fmla="*/ 581 w 3869"/>
                <a:gd name="T21" fmla="*/ 531 h 2819"/>
                <a:gd name="T22" fmla="*/ 1002 w 3869"/>
                <a:gd name="T23" fmla="*/ 843 h 2819"/>
                <a:gd name="T24" fmla="*/ 1401 w 3869"/>
                <a:gd name="T25" fmla="*/ 1083 h 2819"/>
                <a:gd name="T26" fmla="*/ 2127 w 3869"/>
                <a:gd name="T27" fmla="*/ 1410 h 2819"/>
                <a:gd name="T28" fmla="*/ 1655 w 3869"/>
                <a:gd name="T29" fmla="*/ 1606 h 2819"/>
                <a:gd name="T30" fmla="*/ 1133 w 3869"/>
                <a:gd name="T31" fmla="*/ 1889 h 2819"/>
                <a:gd name="T32" fmla="*/ 719 w 3869"/>
                <a:gd name="T33" fmla="*/ 2180 h 2819"/>
                <a:gd name="T34" fmla="*/ 290 w 3869"/>
                <a:gd name="T35" fmla="*/ 2535 h 2819"/>
                <a:gd name="T36" fmla="*/ 3078 w 3869"/>
                <a:gd name="T37" fmla="*/ 2818 h 2819"/>
                <a:gd name="T38" fmla="*/ 3237 w 3869"/>
                <a:gd name="T39" fmla="*/ 2803 h 2819"/>
                <a:gd name="T40" fmla="*/ 3455 w 3869"/>
                <a:gd name="T41" fmla="*/ 2723 h 2819"/>
                <a:gd name="T42" fmla="*/ 3636 w 3869"/>
                <a:gd name="T43" fmla="*/ 2585 h 2819"/>
                <a:gd name="T44" fmla="*/ 3775 w 3869"/>
                <a:gd name="T45" fmla="*/ 2404 h 2819"/>
                <a:gd name="T46" fmla="*/ 3854 w 3869"/>
                <a:gd name="T47" fmla="*/ 2187 h 2819"/>
                <a:gd name="T48" fmla="*/ 3868 w 3869"/>
                <a:gd name="T49" fmla="*/ 2027 h 2819"/>
                <a:gd name="T50" fmla="*/ 3825 w 3869"/>
                <a:gd name="T51" fmla="*/ 1758 h 2819"/>
                <a:gd name="T52" fmla="*/ 3701 w 3869"/>
                <a:gd name="T53" fmla="*/ 1533 h 2819"/>
                <a:gd name="T54" fmla="*/ 3034 w 3869"/>
                <a:gd name="T55" fmla="*/ 2390 h 2819"/>
                <a:gd name="T56" fmla="*/ 1452 w 3869"/>
                <a:gd name="T57" fmla="*/ 2216 h 2819"/>
                <a:gd name="T58" fmla="*/ 2062 w 3869"/>
                <a:gd name="T59" fmla="*/ 1889 h 2819"/>
                <a:gd name="T60" fmla="*/ 2402 w 3869"/>
                <a:gd name="T61" fmla="*/ 1758 h 2819"/>
                <a:gd name="T62" fmla="*/ 2729 w 3869"/>
                <a:gd name="T63" fmla="*/ 1685 h 2819"/>
                <a:gd name="T64" fmla="*/ 3034 w 3869"/>
                <a:gd name="T65" fmla="*/ 1657 h 2819"/>
                <a:gd name="T66" fmla="*/ 3179 w 3869"/>
                <a:gd name="T67" fmla="*/ 1685 h 2819"/>
                <a:gd name="T68" fmla="*/ 3339 w 3869"/>
                <a:gd name="T69" fmla="*/ 1824 h 2819"/>
                <a:gd name="T70" fmla="*/ 3404 w 3869"/>
                <a:gd name="T71" fmla="*/ 2027 h 2819"/>
                <a:gd name="T72" fmla="*/ 3376 w 3869"/>
                <a:gd name="T73" fmla="*/ 2165 h 2819"/>
                <a:gd name="T74" fmla="*/ 3237 w 3869"/>
                <a:gd name="T75" fmla="*/ 2325 h 2819"/>
                <a:gd name="T76" fmla="*/ 3034 w 3869"/>
                <a:gd name="T77" fmla="*/ 2390 h 2819"/>
                <a:gd name="T78" fmla="*/ 2940 w 3869"/>
                <a:gd name="T79" fmla="*/ 1162 h 2819"/>
                <a:gd name="T80" fmla="*/ 2620 w 3869"/>
                <a:gd name="T81" fmla="*/ 1119 h 2819"/>
                <a:gd name="T82" fmla="*/ 2294 w 3869"/>
                <a:gd name="T83" fmla="*/ 1025 h 2819"/>
                <a:gd name="T84" fmla="*/ 1946 w 3869"/>
                <a:gd name="T85" fmla="*/ 879 h 2819"/>
                <a:gd name="T86" fmla="*/ 1198 w 3869"/>
                <a:gd name="T87" fmla="*/ 436 h 2819"/>
                <a:gd name="T88" fmla="*/ 3114 w 3869"/>
                <a:gd name="T89" fmla="*/ 443 h 2819"/>
                <a:gd name="T90" fmla="*/ 3295 w 3869"/>
                <a:gd name="T91" fmla="*/ 538 h 2819"/>
                <a:gd name="T92" fmla="*/ 3397 w 3869"/>
                <a:gd name="T93" fmla="*/ 726 h 2819"/>
                <a:gd name="T94" fmla="*/ 3397 w 3869"/>
                <a:gd name="T95" fmla="*/ 872 h 2819"/>
                <a:gd name="T96" fmla="*/ 3295 w 3869"/>
                <a:gd name="T97" fmla="*/ 1054 h 2819"/>
                <a:gd name="T98" fmla="*/ 3114 w 3869"/>
                <a:gd name="T99" fmla="*/ 1155 h 2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69" h="2819">
                  <a:moveTo>
                    <a:pt x="3585" y="1410"/>
                  </a:moveTo>
                  <a:lnTo>
                    <a:pt x="3585" y="1410"/>
                  </a:lnTo>
                  <a:lnTo>
                    <a:pt x="3644" y="1351"/>
                  </a:lnTo>
                  <a:lnTo>
                    <a:pt x="3701" y="1286"/>
                  </a:lnTo>
                  <a:lnTo>
                    <a:pt x="3752" y="1221"/>
                  </a:lnTo>
                  <a:lnTo>
                    <a:pt x="3796" y="1141"/>
                  </a:lnTo>
                  <a:lnTo>
                    <a:pt x="3825" y="1061"/>
                  </a:lnTo>
                  <a:lnTo>
                    <a:pt x="3854" y="974"/>
                  </a:lnTo>
                  <a:lnTo>
                    <a:pt x="3868" y="887"/>
                  </a:lnTo>
                  <a:lnTo>
                    <a:pt x="3868" y="800"/>
                  </a:lnTo>
                  <a:lnTo>
                    <a:pt x="3868" y="800"/>
                  </a:lnTo>
                  <a:lnTo>
                    <a:pt x="3868" y="720"/>
                  </a:lnTo>
                  <a:lnTo>
                    <a:pt x="3854" y="639"/>
                  </a:lnTo>
                  <a:lnTo>
                    <a:pt x="3840" y="559"/>
                  </a:lnTo>
                  <a:lnTo>
                    <a:pt x="3811" y="487"/>
                  </a:lnTo>
                  <a:lnTo>
                    <a:pt x="3775" y="422"/>
                  </a:lnTo>
                  <a:lnTo>
                    <a:pt x="3738" y="349"/>
                  </a:lnTo>
                  <a:lnTo>
                    <a:pt x="3687" y="291"/>
                  </a:lnTo>
                  <a:lnTo>
                    <a:pt x="3636" y="233"/>
                  </a:lnTo>
                  <a:lnTo>
                    <a:pt x="3585" y="182"/>
                  </a:lnTo>
                  <a:lnTo>
                    <a:pt x="3520" y="138"/>
                  </a:lnTo>
                  <a:lnTo>
                    <a:pt x="3455" y="95"/>
                  </a:lnTo>
                  <a:lnTo>
                    <a:pt x="3390" y="66"/>
                  </a:lnTo>
                  <a:lnTo>
                    <a:pt x="3310" y="36"/>
                  </a:lnTo>
                  <a:lnTo>
                    <a:pt x="3237" y="15"/>
                  </a:lnTo>
                  <a:lnTo>
                    <a:pt x="3158" y="7"/>
                  </a:lnTo>
                  <a:lnTo>
                    <a:pt x="307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6" y="146"/>
                  </a:lnTo>
                  <a:lnTo>
                    <a:pt x="290" y="284"/>
                  </a:lnTo>
                  <a:lnTo>
                    <a:pt x="436" y="407"/>
                  </a:lnTo>
                  <a:lnTo>
                    <a:pt x="581" y="531"/>
                  </a:lnTo>
                  <a:lnTo>
                    <a:pt x="719" y="639"/>
                  </a:lnTo>
                  <a:lnTo>
                    <a:pt x="864" y="741"/>
                  </a:lnTo>
                  <a:lnTo>
                    <a:pt x="1002" y="843"/>
                  </a:lnTo>
                  <a:lnTo>
                    <a:pt x="1133" y="930"/>
                  </a:lnTo>
                  <a:lnTo>
                    <a:pt x="1270" y="1010"/>
                  </a:lnTo>
                  <a:lnTo>
                    <a:pt x="1401" y="1083"/>
                  </a:lnTo>
                  <a:lnTo>
                    <a:pt x="1655" y="1221"/>
                  </a:lnTo>
                  <a:lnTo>
                    <a:pt x="1895" y="1323"/>
                  </a:lnTo>
                  <a:lnTo>
                    <a:pt x="2127" y="1410"/>
                  </a:lnTo>
                  <a:lnTo>
                    <a:pt x="2127" y="1410"/>
                  </a:lnTo>
                  <a:lnTo>
                    <a:pt x="1895" y="1497"/>
                  </a:lnTo>
                  <a:lnTo>
                    <a:pt x="1655" y="1606"/>
                  </a:lnTo>
                  <a:lnTo>
                    <a:pt x="1401" y="1736"/>
                  </a:lnTo>
                  <a:lnTo>
                    <a:pt x="1270" y="1809"/>
                  </a:lnTo>
                  <a:lnTo>
                    <a:pt x="1133" y="1889"/>
                  </a:lnTo>
                  <a:lnTo>
                    <a:pt x="1002" y="1983"/>
                  </a:lnTo>
                  <a:lnTo>
                    <a:pt x="864" y="2078"/>
                  </a:lnTo>
                  <a:lnTo>
                    <a:pt x="719" y="2180"/>
                  </a:lnTo>
                  <a:lnTo>
                    <a:pt x="581" y="2288"/>
                  </a:lnTo>
                  <a:lnTo>
                    <a:pt x="436" y="2412"/>
                  </a:lnTo>
                  <a:lnTo>
                    <a:pt x="290" y="2535"/>
                  </a:lnTo>
                  <a:lnTo>
                    <a:pt x="146" y="2672"/>
                  </a:lnTo>
                  <a:lnTo>
                    <a:pt x="0" y="2818"/>
                  </a:lnTo>
                  <a:lnTo>
                    <a:pt x="3078" y="2818"/>
                  </a:lnTo>
                  <a:lnTo>
                    <a:pt x="3078" y="2818"/>
                  </a:lnTo>
                  <a:lnTo>
                    <a:pt x="3158" y="2818"/>
                  </a:lnTo>
                  <a:lnTo>
                    <a:pt x="3237" y="2803"/>
                  </a:lnTo>
                  <a:lnTo>
                    <a:pt x="3310" y="2782"/>
                  </a:lnTo>
                  <a:lnTo>
                    <a:pt x="3390" y="2760"/>
                  </a:lnTo>
                  <a:lnTo>
                    <a:pt x="3455" y="2723"/>
                  </a:lnTo>
                  <a:lnTo>
                    <a:pt x="3520" y="2680"/>
                  </a:lnTo>
                  <a:lnTo>
                    <a:pt x="3585" y="2636"/>
                  </a:lnTo>
                  <a:lnTo>
                    <a:pt x="3636" y="2585"/>
                  </a:lnTo>
                  <a:lnTo>
                    <a:pt x="3687" y="2529"/>
                  </a:lnTo>
                  <a:lnTo>
                    <a:pt x="3738" y="2470"/>
                  </a:lnTo>
                  <a:lnTo>
                    <a:pt x="3775" y="2404"/>
                  </a:lnTo>
                  <a:lnTo>
                    <a:pt x="3811" y="2332"/>
                  </a:lnTo>
                  <a:lnTo>
                    <a:pt x="3840" y="2260"/>
                  </a:lnTo>
                  <a:lnTo>
                    <a:pt x="3854" y="2187"/>
                  </a:lnTo>
                  <a:lnTo>
                    <a:pt x="3868" y="2107"/>
                  </a:lnTo>
                  <a:lnTo>
                    <a:pt x="3868" y="2027"/>
                  </a:lnTo>
                  <a:lnTo>
                    <a:pt x="3868" y="2027"/>
                  </a:lnTo>
                  <a:lnTo>
                    <a:pt x="3868" y="1932"/>
                  </a:lnTo>
                  <a:lnTo>
                    <a:pt x="3854" y="1845"/>
                  </a:lnTo>
                  <a:lnTo>
                    <a:pt x="3825" y="1758"/>
                  </a:lnTo>
                  <a:lnTo>
                    <a:pt x="3796" y="1678"/>
                  </a:lnTo>
                  <a:lnTo>
                    <a:pt x="3752" y="1606"/>
                  </a:lnTo>
                  <a:lnTo>
                    <a:pt x="3701" y="1533"/>
                  </a:lnTo>
                  <a:lnTo>
                    <a:pt x="3644" y="1467"/>
                  </a:lnTo>
                  <a:lnTo>
                    <a:pt x="3585" y="1410"/>
                  </a:lnTo>
                  <a:close/>
                  <a:moveTo>
                    <a:pt x="3034" y="2390"/>
                  </a:moveTo>
                  <a:lnTo>
                    <a:pt x="1198" y="2390"/>
                  </a:lnTo>
                  <a:lnTo>
                    <a:pt x="1198" y="2390"/>
                  </a:lnTo>
                  <a:lnTo>
                    <a:pt x="1452" y="2216"/>
                  </a:lnTo>
                  <a:lnTo>
                    <a:pt x="1706" y="2070"/>
                  </a:lnTo>
                  <a:lnTo>
                    <a:pt x="1946" y="1940"/>
                  </a:lnTo>
                  <a:lnTo>
                    <a:pt x="2062" y="1889"/>
                  </a:lnTo>
                  <a:lnTo>
                    <a:pt x="2178" y="1838"/>
                  </a:lnTo>
                  <a:lnTo>
                    <a:pt x="2294" y="1795"/>
                  </a:lnTo>
                  <a:lnTo>
                    <a:pt x="2402" y="1758"/>
                  </a:lnTo>
                  <a:lnTo>
                    <a:pt x="2512" y="1729"/>
                  </a:lnTo>
                  <a:lnTo>
                    <a:pt x="2620" y="1708"/>
                  </a:lnTo>
                  <a:lnTo>
                    <a:pt x="2729" y="1685"/>
                  </a:lnTo>
                  <a:lnTo>
                    <a:pt x="2831" y="1671"/>
                  </a:lnTo>
                  <a:lnTo>
                    <a:pt x="2940" y="1664"/>
                  </a:lnTo>
                  <a:lnTo>
                    <a:pt x="3034" y="1657"/>
                  </a:lnTo>
                  <a:lnTo>
                    <a:pt x="3034" y="1657"/>
                  </a:lnTo>
                  <a:lnTo>
                    <a:pt x="3114" y="1664"/>
                  </a:lnTo>
                  <a:lnTo>
                    <a:pt x="3179" y="1685"/>
                  </a:lnTo>
                  <a:lnTo>
                    <a:pt x="3237" y="1722"/>
                  </a:lnTo>
                  <a:lnTo>
                    <a:pt x="3295" y="1765"/>
                  </a:lnTo>
                  <a:lnTo>
                    <a:pt x="3339" y="1824"/>
                  </a:lnTo>
                  <a:lnTo>
                    <a:pt x="3376" y="1882"/>
                  </a:lnTo>
                  <a:lnTo>
                    <a:pt x="3397" y="1954"/>
                  </a:lnTo>
                  <a:lnTo>
                    <a:pt x="3404" y="2027"/>
                  </a:lnTo>
                  <a:lnTo>
                    <a:pt x="3404" y="2027"/>
                  </a:lnTo>
                  <a:lnTo>
                    <a:pt x="3397" y="2100"/>
                  </a:lnTo>
                  <a:lnTo>
                    <a:pt x="3376" y="2165"/>
                  </a:lnTo>
                  <a:lnTo>
                    <a:pt x="3339" y="2231"/>
                  </a:lnTo>
                  <a:lnTo>
                    <a:pt x="3295" y="2281"/>
                  </a:lnTo>
                  <a:lnTo>
                    <a:pt x="3237" y="2325"/>
                  </a:lnTo>
                  <a:lnTo>
                    <a:pt x="3179" y="2361"/>
                  </a:lnTo>
                  <a:lnTo>
                    <a:pt x="3114" y="2383"/>
                  </a:lnTo>
                  <a:lnTo>
                    <a:pt x="3034" y="2390"/>
                  </a:lnTo>
                  <a:close/>
                  <a:moveTo>
                    <a:pt x="3034" y="1162"/>
                  </a:moveTo>
                  <a:lnTo>
                    <a:pt x="3034" y="1162"/>
                  </a:lnTo>
                  <a:lnTo>
                    <a:pt x="2940" y="1162"/>
                  </a:lnTo>
                  <a:lnTo>
                    <a:pt x="2831" y="1148"/>
                  </a:lnTo>
                  <a:lnTo>
                    <a:pt x="2729" y="1134"/>
                  </a:lnTo>
                  <a:lnTo>
                    <a:pt x="2620" y="1119"/>
                  </a:lnTo>
                  <a:lnTo>
                    <a:pt x="2512" y="1090"/>
                  </a:lnTo>
                  <a:lnTo>
                    <a:pt x="2402" y="1061"/>
                  </a:lnTo>
                  <a:lnTo>
                    <a:pt x="2294" y="1025"/>
                  </a:lnTo>
                  <a:lnTo>
                    <a:pt x="2178" y="981"/>
                  </a:lnTo>
                  <a:lnTo>
                    <a:pt x="2062" y="930"/>
                  </a:lnTo>
                  <a:lnTo>
                    <a:pt x="1946" y="879"/>
                  </a:lnTo>
                  <a:lnTo>
                    <a:pt x="1706" y="756"/>
                  </a:lnTo>
                  <a:lnTo>
                    <a:pt x="1452" y="603"/>
                  </a:lnTo>
                  <a:lnTo>
                    <a:pt x="1198" y="436"/>
                  </a:lnTo>
                  <a:lnTo>
                    <a:pt x="3034" y="436"/>
                  </a:lnTo>
                  <a:lnTo>
                    <a:pt x="3034" y="436"/>
                  </a:lnTo>
                  <a:lnTo>
                    <a:pt x="3114" y="443"/>
                  </a:lnTo>
                  <a:lnTo>
                    <a:pt x="3179" y="458"/>
                  </a:lnTo>
                  <a:lnTo>
                    <a:pt x="3237" y="494"/>
                  </a:lnTo>
                  <a:lnTo>
                    <a:pt x="3295" y="538"/>
                  </a:lnTo>
                  <a:lnTo>
                    <a:pt x="3339" y="596"/>
                  </a:lnTo>
                  <a:lnTo>
                    <a:pt x="3376" y="654"/>
                  </a:lnTo>
                  <a:lnTo>
                    <a:pt x="3397" y="726"/>
                  </a:lnTo>
                  <a:lnTo>
                    <a:pt x="3404" y="800"/>
                  </a:lnTo>
                  <a:lnTo>
                    <a:pt x="3404" y="800"/>
                  </a:lnTo>
                  <a:lnTo>
                    <a:pt x="3397" y="872"/>
                  </a:lnTo>
                  <a:lnTo>
                    <a:pt x="3376" y="938"/>
                  </a:lnTo>
                  <a:lnTo>
                    <a:pt x="3339" y="1003"/>
                  </a:lnTo>
                  <a:lnTo>
                    <a:pt x="3295" y="1054"/>
                  </a:lnTo>
                  <a:lnTo>
                    <a:pt x="3237" y="1097"/>
                  </a:lnTo>
                  <a:lnTo>
                    <a:pt x="3179" y="1134"/>
                  </a:lnTo>
                  <a:lnTo>
                    <a:pt x="3114" y="1155"/>
                  </a:lnTo>
                  <a:lnTo>
                    <a:pt x="3034" y="116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70" name="Text Placeholder 69"/>
          <p:cNvSpPr>
            <a:spLocks noGrp="1"/>
          </p:cNvSpPr>
          <p:nvPr>
            <p:ph type="body" sz="quarter" idx="11"/>
          </p:nvPr>
        </p:nvSpPr>
        <p:spPr bwMode="gray">
          <a:xfrm>
            <a:off x="934865" y="3506744"/>
            <a:ext cx="6100167" cy="895725"/>
          </a:xfrm>
        </p:spPr>
        <p:txBody>
          <a:bodyPr lIns="0">
            <a:noAutofit/>
          </a:bodyPr>
          <a:lstStyle>
            <a:lvl1pPr marL="0" indent="0">
              <a:buNone/>
              <a:defRPr sz="2933" b="0" i="0" spc="0">
                <a:solidFill>
                  <a:srgbClr val="FFFFFF">
                    <a:alpha val="75000"/>
                  </a:srgbClr>
                </a:solidFill>
                <a:latin typeface="Dual 400" panose="02000603000000020004" pitchFamily="2" charset="0"/>
                <a:cs typeface="Dual 400" panose="02000603000000020004" pitchFamily="2" charset="0"/>
              </a:defRPr>
            </a:lvl1pPr>
            <a:lvl2pPr marL="0" indent="0">
              <a:spcBef>
                <a:spcPts val="267"/>
              </a:spcBef>
              <a:buNone/>
              <a:defRPr sz="2400" b="0" i="0" spc="0">
                <a:solidFill>
                  <a:srgbClr val="FFFFFF">
                    <a:alpha val="75000"/>
                  </a:srgbClr>
                </a:solidFill>
                <a:latin typeface="Dual 400" panose="02000603000000020004" pitchFamily="2" charset="0"/>
                <a:cs typeface="Dual 400" panose="02000603000000020004" pitchFamily="2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gray">
          <a:xfrm>
            <a:off x="934868" y="2436325"/>
            <a:ext cx="7595616" cy="756027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lang="en-US" sz="5333" b="0" i="0" spc="-53" baseline="0" dirty="0">
                <a:solidFill>
                  <a:schemeClr val="bg1"/>
                </a:solidFill>
                <a:latin typeface="Dual 400" panose="02000603000000020004" pitchFamily="2" charset="0"/>
                <a:ea typeface="+mn-ea"/>
                <a:cs typeface="Dual 400" panose="02000603000000020004" pitchFamily="2" charset="0"/>
              </a:defRPr>
            </a:lvl1pPr>
          </a:lstStyle>
          <a:p>
            <a:pPr marL="0" lvl="0" defTabSz="1218996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4" name="Footer Placeholder 5"/>
          <p:cNvSpPr txBox="1">
            <a:spLocks/>
          </p:cNvSpPr>
          <p:nvPr/>
        </p:nvSpPr>
        <p:spPr>
          <a:xfrm>
            <a:off x="6358771" y="6541471"/>
            <a:ext cx="5320861" cy="137980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en-US"/>
            </a:defPPr>
            <a:lvl1pPr marL="0" marR="0" indent="0" algn="r" defTabSz="9142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kern="1200" cap="none" spc="-20" baseline="0">
                <a:solidFill>
                  <a:schemeClr val="bg1">
                    <a:alpha val="75000"/>
                  </a:schemeClr>
                </a:solidFill>
                <a:latin typeface="Dual 400" panose="02000603000000020004" pitchFamily="2" charset="0"/>
                <a:ea typeface="+mn-ea"/>
                <a:cs typeface="+mn-cs"/>
              </a:defRPr>
            </a:lvl1pPr>
            <a:lvl2pPr marL="457133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0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04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38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72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06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40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74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33" smtClean="0">
                <a:solidFill>
                  <a:srgbClr val="FFFFFF">
                    <a:alpha val="75000"/>
                  </a:srgbClr>
                </a:solidFill>
                <a:sym typeface="Arial"/>
                <a:rtl val="0"/>
              </a:rPr>
              <a:t>© 2015 BROCADE COMMUNICATIONS SYSTEMS, INC. INTERNAL USE ONLY</a:t>
            </a:r>
            <a:endParaRPr lang="en-US" sz="933" dirty="0">
              <a:solidFill>
                <a:srgbClr val="FFFFFF">
                  <a:alpha val="75000"/>
                </a:srgbClr>
              </a:solidFill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66625188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-Lines1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21144" y="6434667"/>
            <a:ext cx="870857" cy="4233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16">
              <a:lnSpc>
                <a:spcPct val="90000"/>
              </a:lnSpc>
              <a:spcBef>
                <a:spcPts val="400"/>
              </a:spcBef>
            </a:pPr>
            <a:endParaRPr lang="en-US" sz="2133" kern="0" dirty="0">
              <a:solidFill>
                <a:srgbClr val="FFFFFF"/>
              </a:solidFill>
              <a:latin typeface="Dual 300" panose="02000503020000020004" pitchFamily="2" charset="0"/>
              <a:sym typeface="Arial"/>
              <a:rtl val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 bwMode="gray">
          <a:xfrm>
            <a:off x="934869" y="2436325"/>
            <a:ext cx="10549009" cy="756027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lang="en-US" sz="5333" b="0" i="0" spc="-53" baseline="0" dirty="0">
                <a:solidFill>
                  <a:schemeClr val="bg2"/>
                </a:solidFill>
                <a:latin typeface="Dual 400" panose="02000603000000020004" pitchFamily="2" charset="0"/>
                <a:ea typeface="+mn-ea"/>
                <a:cs typeface="Dual 400" panose="02000603000000020004" pitchFamily="2" charset="0"/>
              </a:defRPr>
            </a:lvl1pPr>
          </a:lstStyle>
          <a:p>
            <a:pPr marL="0" lvl="0" defTabSz="1218996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7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76370" y="6498052"/>
            <a:ext cx="4826319" cy="182880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Font typeface="Arial" panose="020B0604020202020204" pitchFamily="34" charset="0"/>
              <a:buChar char="‪"/>
              <a:defRPr sz="933" cap="all">
                <a:solidFill>
                  <a:schemeClr val="bg1">
                    <a:lumMod val="50000"/>
                  </a:schemeClr>
                </a:solidFill>
              </a:defRPr>
            </a:lvl1pPr>
            <a:lvl2pPr marL="230689" indent="0" algn="l">
              <a:buNone/>
              <a:defRPr sz="800">
                <a:solidFill>
                  <a:srgbClr val="FFFFFF"/>
                </a:solidFill>
              </a:defRPr>
            </a:lvl2pPr>
            <a:lvl3pPr marL="461375" indent="0" algn="l">
              <a:buNone/>
              <a:defRPr sz="800">
                <a:solidFill>
                  <a:srgbClr val="FFFFFF"/>
                </a:solidFill>
              </a:defRPr>
            </a:lvl3pPr>
            <a:lvl4pPr marL="683602" indent="0" algn="l">
              <a:buNone/>
              <a:defRPr sz="800">
                <a:solidFill>
                  <a:srgbClr val="FFFFFF"/>
                </a:solidFill>
              </a:defRPr>
            </a:lvl4pPr>
            <a:lvl5pPr marL="914286" indent="0" algn="l">
              <a:buNone/>
              <a:defRPr sz="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499344" y="6541471"/>
            <a:ext cx="5320861" cy="137980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marL="0" marR="0" indent="0" algn="r" defTabSz="12189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33" cap="none" spc="-27" baseline="0">
                <a:solidFill>
                  <a:schemeClr val="tx1"/>
                </a:solidFill>
                <a:latin typeface="Dual 400" panose="02000603000000020004" pitchFamily="2" charset="0"/>
              </a:defRPr>
            </a:lvl1pPr>
          </a:lstStyle>
          <a:p>
            <a:endParaRPr lang="en-US">
              <a:solidFill>
                <a:srgbClr val="58595D"/>
              </a:solidFill>
            </a:endParaRPr>
          </a:p>
        </p:txBody>
      </p:sp>
      <p:sp>
        <p:nvSpPr>
          <p:cNvPr id="47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892798" y="6526317"/>
            <a:ext cx="342401" cy="155233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r">
              <a:defRPr sz="933" spc="53" baseline="0">
                <a:solidFill>
                  <a:schemeClr val="tx1"/>
                </a:solidFill>
                <a:latin typeface="Dual 400" panose="02000603000000020004" pitchFamily="2" charset="0"/>
              </a:defRPr>
            </a:lvl1pPr>
          </a:lstStyle>
          <a:p>
            <a:pPr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mtClean="0">
                <a:solidFill>
                  <a:srgbClr val="58595D"/>
                </a:solidFill>
              </a:rPr>
              <a:pPr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>
              <a:solidFill>
                <a:srgbClr val="58595D"/>
              </a:solidFill>
            </a:endParaRPr>
          </a:p>
        </p:txBody>
      </p:sp>
      <p:grpSp>
        <p:nvGrpSpPr>
          <p:cNvPr id="479" name="Group 478"/>
          <p:cNvGrpSpPr/>
          <p:nvPr/>
        </p:nvGrpSpPr>
        <p:grpSpPr bwMode="gray">
          <a:xfrm>
            <a:off x="10020630" y="549297"/>
            <a:ext cx="1717225" cy="329976"/>
            <a:chOff x="12700" y="2816225"/>
            <a:chExt cx="10079038" cy="1936750"/>
          </a:xfrm>
          <a:solidFill>
            <a:schemeClr val="bg1"/>
          </a:solidFill>
        </p:grpSpPr>
        <p:sp>
          <p:nvSpPr>
            <p:cNvPr id="480" name="Freeform 1"/>
            <p:cNvSpPr>
              <a:spLocks noChangeArrowheads="1"/>
            </p:cNvSpPr>
            <p:nvPr/>
          </p:nvSpPr>
          <p:spPr bwMode="gray">
            <a:xfrm>
              <a:off x="12700" y="3257550"/>
              <a:ext cx="1096963" cy="1473200"/>
            </a:xfrm>
            <a:custGeom>
              <a:avLst/>
              <a:gdLst>
                <a:gd name="T0" fmla="*/ 1589 w 3049"/>
                <a:gd name="T1" fmla="*/ 0 h 4091"/>
                <a:gd name="T2" fmla="*/ 1996 w 3049"/>
                <a:gd name="T3" fmla="*/ 23 h 4091"/>
                <a:gd name="T4" fmla="*/ 2294 w 3049"/>
                <a:gd name="T5" fmla="*/ 95 h 4091"/>
                <a:gd name="T6" fmla="*/ 2503 w 3049"/>
                <a:gd name="T7" fmla="*/ 212 h 4091"/>
                <a:gd name="T8" fmla="*/ 2693 w 3049"/>
                <a:gd name="T9" fmla="*/ 393 h 4091"/>
                <a:gd name="T10" fmla="*/ 2809 w 3049"/>
                <a:gd name="T11" fmla="*/ 567 h 4091"/>
                <a:gd name="T12" fmla="*/ 2896 w 3049"/>
                <a:gd name="T13" fmla="*/ 821 h 4091"/>
                <a:gd name="T14" fmla="*/ 2917 w 3049"/>
                <a:gd name="T15" fmla="*/ 1061 h 4091"/>
                <a:gd name="T16" fmla="*/ 2910 w 3049"/>
                <a:gd name="T17" fmla="*/ 1228 h 4091"/>
                <a:gd name="T18" fmla="*/ 2860 w 3049"/>
                <a:gd name="T19" fmla="*/ 1424 h 4091"/>
                <a:gd name="T20" fmla="*/ 2736 w 3049"/>
                <a:gd name="T21" fmla="*/ 1641 h 4091"/>
                <a:gd name="T22" fmla="*/ 2518 w 3049"/>
                <a:gd name="T23" fmla="*/ 1838 h 4091"/>
                <a:gd name="T24" fmla="*/ 2178 w 3049"/>
                <a:gd name="T25" fmla="*/ 1976 h 4091"/>
                <a:gd name="T26" fmla="*/ 2395 w 3049"/>
                <a:gd name="T27" fmla="*/ 2026 h 4091"/>
                <a:gd name="T28" fmla="*/ 2649 w 3049"/>
                <a:gd name="T29" fmla="*/ 2157 h 4091"/>
                <a:gd name="T30" fmla="*/ 2816 w 3049"/>
                <a:gd name="T31" fmla="*/ 2303 h 4091"/>
                <a:gd name="T32" fmla="*/ 2976 w 3049"/>
                <a:gd name="T33" fmla="*/ 2564 h 4091"/>
                <a:gd name="T34" fmla="*/ 3041 w 3049"/>
                <a:gd name="T35" fmla="*/ 2826 h 4091"/>
                <a:gd name="T36" fmla="*/ 3048 w 3049"/>
                <a:gd name="T37" fmla="*/ 2970 h 4091"/>
                <a:gd name="T38" fmla="*/ 3005 w 3049"/>
                <a:gd name="T39" fmla="*/ 3313 h 4091"/>
                <a:gd name="T40" fmla="*/ 2860 w 3049"/>
                <a:gd name="T41" fmla="*/ 3624 h 4091"/>
                <a:gd name="T42" fmla="*/ 2722 w 3049"/>
                <a:gd name="T43" fmla="*/ 3791 h 4091"/>
                <a:gd name="T44" fmla="*/ 2366 w 3049"/>
                <a:gd name="T45" fmla="*/ 4003 h 4091"/>
                <a:gd name="T46" fmla="*/ 2017 w 3049"/>
                <a:gd name="T47" fmla="*/ 4083 h 4091"/>
                <a:gd name="T48" fmla="*/ 0 w 3049"/>
                <a:gd name="T49" fmla="*/ 4090 h 4091"/>
                <a:gd name="T50" fmla="*/ 1597 w 3049"/>
                <a:gd name="T51" fmla="*/ 1722 h 4091"/>
                <a:gd name="T52" fmla="*/ 1728 w 3049"/>
                <a:gd name="T53" fmla="*/ 1714 h 4091"/>
                <a:gd name="T54" fmla="*/ 1894 w 3049"/>
                <a:gd name="T55" fmla="*/ 1656 h 4091"/>
                <a:gd name="T56" fmla="*/ 2025 w 3049"/>
                <a:gd name="T57" fmla="*/ 1561 h 4091"/>
                <a:gd name="T58" fmla="*/ 2127 w 3049"/>
                <a:gd name="T59" fmla="*/ 1424 h 4091"/>
                <a:gd name="T60" fmla="*/ 2178 w 3049"/>
                <a:gd name="T61" fmla="*/ 1257 h 4091"/>
                <a:gd name="T62" fmla="*/ 2192 w 3049"/>
                <a:gd name="T63" fmla="*/ 1126 h 4091"/>
                <a:gd name="T64" fmla="*/ 2148 w 3049"/>
                <a:gd name="T65" fmla="*/ 902 h 4091"/>
                <a:gd name="T66" fmla="*/ 2039 w 3049"/>
                <a:gd name="T67" fmla="*/ 741 h 4091"/>
                <a:gd name="T68" fmla="*/ 1894 w 3049"/>
                <a:gd name="T69" fmla="*/ 647 h 4091"/>
                <a:gd name="T70" fmla="*/ 1654 w 3049"/>
                <a:gd name="T71" fmla="*/ 589 h 4091"/>
                <a:gd name="T72" fmla="*/ 697 w 3049"/>
                <a:gd name="T73" fmla="*/ 1722 h 4091"/>
                <a:gd name="T74" fmla="*/ 1654 w 3049"/>
                <a:gd name="T75" fmla="*/ 3480 h 4091"/>
                <a:gd name="T76" fmla="*/ 1851 w 3049"/>
                <a:gd name="T77" fmla="*/ 3457 h 4091"/>
                <a:gd name="T78" fmla="*/ 2025 w 3049"/>
                <a:gd name="T79" fmla="*/ 3392 h 4091"/>
                <a:gd name="T80" fmla="*/ 2163 w 3049"/>
                <a:gd name="T81" fmla="*/ 3283 h 4091"/>
                <a:gd name="T82" fmla="*/ 2250 w 3049"/>
                <a:gd name="T83" fmla="*/ 3138 h 4091"/>
                <a:gd name="T84" fmla="*/ 2300 w 3049"/>
                <a:gd name="T85" fmla="*/ 2956 h 4091"/>
                <a:gd name="T86" fmla="*/ 2300 w 3049"/>
                <a:gd name="T87" fmla="*/ 2826 h 4091"/>
                <a:gd name="T88" fmla="*/ 2258 w 3049"/>
                <a:gd name="T89" fmla="*/ 2659 h 4091"/>
                <a:gd name="T90" fmla="*/ 2170 w 3049"/>
                <a:gd name="T91" fmla="*/ 2513 h 4091"/>
                <a:gd name="T92" fmla="*/ 2032 w 3049"/>
                <a:gd name="T93" fmla="*/ 2405 h 4091"/>
                <a:gd name="T94" fmla="*/ 1865 w 3049"/>
                <a:gd name="T95" fmla="*/ 2331 h 4091"/>
                <a:gd name="T96" fmla="*/ 1654 w 3049"/>
                <a:gd name="T97" fmla="*/ 230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49" h="4091">
                  <a:moveTo>
                    <a:pt x="0" y="0"/>
                  </a:moveTo>
                  <a:lnTo>
                    <a:pt x="1589" y="0"/>
                  </a:lnTo>
                  <a:lnTo>
                    <a:pt x="1589" y="0"/>
                  </a:lnTo>
                  <a:lnTo>
                    <a:pt x="1720" y="0"/>
                  </a:lnTo>
                  <a:lnTo>
                    <a:pt x="1851" y="8"/>
                  </a:lnTo>
                  <a:lnTo>
                    <a:pt x="1996" y="23"/>
                  </a:lnTo>
                  <a:lnTo>
                    <a:pt x="2141" y="44"/>
                  </a:lnTo>
                  <a:lnTo>
                    <a:pt x="2220" y="66"/>
                  </a:lnTo>
                  <a:lnTo>
                    <a:pt x="2294" y="95"/>
                  </a:lnTo>
                  <a:lnTo>
                    <a:pt x="2366" y="125"/>
                  </a:lnTo>
                  <a:lnTo>
                    <a:pt x="2431" y="168"/>
                  </a:lnTo>
                  <a:lnTo>
                    <a:pt x="2503" y="212"/>
                  </a:lnTo>
                  <a:lnTo>
                    <a:pt x="2569" y="262"/>
                  </a:lnTo>
                  <a:lnTo>
                    <a:pt x="2634" y="320"/>
                  </a:lnTo>
                  <a:lnTo>
                    <a:pt x="2693" y="393"/>
                  </a:lnTo>
                  <a:lnTo>
                    <a:pt x="2693" y="393"/>
                  </a:lnTo>
                  <a:lnTo>
                    <a:pt x="2758" y="480"/>
                  </a:lnTo>
                  <a:lnTo>
                    <a:pt x="2809" y="567"/>
                  </a:lnTo>
                  <a:lnTo>
                    <a:pt x="2845" y="654"/>
                  </a:lnTo>
                  <a:lnTo>
                    <a:pt x="2874" y="741"/>
                  </a:lnTo>
                  <a:lnTo>
                    <a:pt x="2896" y="821"/>
                  </a:lnTo>
                  <a:lnTo>
                    <a:pt x="2910" y="908"/>
                  </a:lnTo>
                  <a:lnTo>
                    <a:pt x="2917" y="989"/>
                  </a:lnTo>
                  <a:lnTo>
                    <a:pt x="2917" y="1061"/>
                  </a:lnTo>
                  <a:lnTo>
                    <a:pt x="2917" y="1061"/>
                  </a:lnTo>
                  <a:lnTo>
                    <a:pt x="2917" y="1126"/>
                  </a:lnTo>
                  <a:lnTo>
                    <a:pt x="2910" y="1228"/>
                  </a:lnTo>
                  <a:lnTo>
                    <a:pt x="2896" y="1293"/>
                  </a:lnTo>
                  <a:lnTo>
                    <a:pt x="2881" y="1359"/>
                  </a:lnTo>
                  <a:lnTo>
                    <a:pt x="2860" y="1424"/>
                  </a:lnTo>
                  <a:lnTo>
                    <a:pt x="2824" y="1496"/>
                  </a:lnTo>
                  <a:lnTo>
                    <a:pt x="2787" y="1569"/>
                  </a:lnTo>
                  <a:lnTo>
                    <a:pt x="2736" y="1641"/>
                  </a:lnTo>
                  <a:lnTo>
                    <a:pt x="2678" y="1707"/>
                  </a:lnTo>
                  <a:lnTo>
                    <a:pt x="2606" y="1772"/>
                  </a:lnTo>
                  <a:lnTo>
                    <a:pt x="2518" y="1838"/>
                  </a:lnTo>
                  <a:lnTo>
                    <a:pt x="2424" y="1889"/>
                  </a:lnTo>
                  <a:lnTo>
                    <a:pt x="2308" y="1939"/>
                  </a:lnTo>
                  <a:lnTo>
                    <a:pt x="2178" y="1976"/>
                  </a:lnTo>
                  <a:lnTo>
                    <a:pt x="2178" y="1976"/>
                  </a:lnTo>
                  <a:lnTo>
                    <a:pt x="2315" y="2005"/>
                  </a:lnTo>
                  <a:lnTo>
                    <a:pt x="2395" y="2026"/>
                  </a:lnTo>
                  <a:lnTo>
                    <a:pt x="2482" y="2063"/>
                  </a:lnTo>
                  <a:lnTo>
                    <a:pt x="2562" y="2099"/>
                  </a:lnTo>
                  <a:lnTo>
                    <a:pt x="2649" y="2157"/>
                  </a:lnTo>
                  <a:lnTo>
                    <a:pt x="2736" y="2223"/>
                  </a:lnTo>
                  <a:lnTo>
                    <a:pt x="2816" y="2303"/>
                  </a:lnTo>
                  <a:lnTo>
                    <a:pt x="2816" y="2303"/>
                  </a:lnTo>
                  <a:lnTo>
                    <a:pt x="2881" y="2390"/>
                  </a:lnTo>
                  <a:lnTo>
                    <a:pt x="2932" y="2477"/>
                  </a:lnTo>
                  <a:lnTo>
                    <a:pt x="2976" y="2564"/>
                  </a:lnTo>
                  <a:lnTo>
                    <a:pt x="3005" y="2659"/>
                  </a:lnTo>
                  <a:lnTo>
                    <a:pt x="3027" y="2739"/>
                  </a:lnTo>
                  <a:lnTo>
                    <a:pt x="3041" y="2826"/>
                  </a:lnTo>
                  <a:lnTo>
                    <a:pt x="3048" y="2898"/>
                  </a:lnTo>
                  <a:lnTo>
                    <a:pt x="3048" y="2970"/>
                  </a:lnTo>
                  <a:lnTo>
                    <a:pt x="3048" y="2970"/>
                  </a:lnTo>
                  <a:lnTo>
                    <a:pt x="3041" y="3087"/>
                  </a:lnTo>
                  <a:lnTo>
                    <a:pt x="3027" y="3196"/>
                  </a:lnTo>
                  <a:lnTo>
                    <a:pt x="3005" y="3313"/>
                  </a:lnTo>
                  <a:lnTo>
                    <a:pt x="2961" y="3421"/>
                  </a:lnTo>
                  <a:lnTo>
                    <a:pt x="2917" y="3531"/>
                  </a:lnTo>
                  <a:lnTo>
                    <a:pt x="2860" y="3624"/>
                  </a:lnTo>
                  <a:lnTo>
                    <a:pt x="2794" y="3712"/>
                  </a:lnTo>
                  <a:lnTo>
                    <a:pt x="2722" y="3791"/>
                  </a:lnTo>
                  <a:lnTo>
                    <a:pt x="2722" y="3791"/>
                  </a:lnTo>
                  <a:lnTo>
                    <a:pt x="2598" y="3879"/>
                  </a:lnTo>
                  <a:lnTo>
                    <a:pt x="2482" y="3944"/>
                  </a:lnTo>
                  <a:lnTo>
                    <a:pt x="2366" y="4003"/>
                  </a:lnTo>
                  <a:lnTo>
                    <a:pt x="2250" y="4039"/>
                  </a:lnTo>
                  <a:lnTo>
                    <a:pt x="2134" y="4068"/>
                  </a:lnTo>
                  <a:lnTo>
                    <a:pt x="2017" y="4083"/>
                  </a:lnTo>
                  <a:lnTo>
                    <a:pt x="1901" y="4090"/>
                  </a:lnTo>
                  <a:lnTo>
                    <a:pt x="1785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697" y="1722"/>
                  </a:moveTo>
                  <a:lnTo>
                    <a:pt x="1597" y="1722"/>
                  </a:lnTo>
                  <a:lnTo>
                    <a:pt x="1597" y="1722"/>
                  </a:lnTo>
                  <a:lnTo>
                    <a:pt x="1662" y="1722"/>
                  </a:lnTo>
                  <a:lnTo>
                    <a:pt x="1728" y="1714"/>
                  </a:lnTo>
                  <a:lnTo>
                    <a:pt x="1785" y="1700"/>
                  </a:lnTo>
                  <a:lnTo>
                    <a:pt x="1836" y="1678"/>
                  </a:lnTo>
                  <a:lnTo>
                    <a:pt x="1894" y="1656"/>
                  </a:lnTo>
                  <a:lnTo>
                    <a:pt x="1937" y="1627"/>
                  </a:lnTo>
                  <a:lnTo>
                    <a:pt x="1988" y="1598"/>
                  </a:lnTo>
                  <a:lnTo>
                    <a:pt x="2025" y="1561"/>
                  </a:lnTo>
                  <a:lnTo>
                    <a:pt x="2061" y="1518"/>
                  </a:lnTo>
                  <a:lnTo>
                    <a:pt x="2097" y="1474"/>
                  </a:lnTo>
                  <a:lnTo>
                    <a:pt x="2127" y="1424"/>
                  </a:lnTo>
                  <a:lnTo>
                    <a:pt x="2148" y="1374"/>
                  </a:lnTo>
                  <a:lnTo>
                    <a:pt x="2170" y="1316"/>
                  </a:lnTo>
                  <a:lnTo>
                    <a:pt x="2178" y="1257"/>
                  </a:lnTo>
                  <a:lnTo>
                    <a:pt x="2192" y="1192"/>
                  </a:lnTo>
                  <a:lnTo>
                    <a:pt x="2192" y="1126"/>
                  </a:lnTo>
                  <a:lnTo>
                    <a:pt x="2192" y="1126"/>
                  </a:lnTo>
                  <a:lnTo>
                    <a:pt x="2184" y="1039"/>
                  </a:lnTo>
                  <a:lnTo>
                    <a:pt x="2170" y="967"/>
                  </a:lnTo>
                  <a:lnTo>
                    <a:pt x="2148" y="902"/>
                  </a:lnTo>
                  <a:lnTo>
                    <a:pt x="2119" y="843"/>
                  </a:lnTo>
                  <a:lnTo>
                    <a:pt x="2083" y="792"/>
                  </a:lnTo>
                  <a:lnTo>
                    <a:pt x="2039" y="741"/>
                  </a:lnTo>
                  <a:lnTo>
                    <a:pt x="1996" y="705"/>
                  </a:lnTo>
                  <a:lnTo>
                    <a:pt x="1945" y="676"/>
                  </a:lnTo>
                  <a:lnTo>
                    <a:pt x="1894" y="647"/>
                  </a:lnTo>
                  <a:lnTo>
                    <a:pt x="1844" y="625"/>
                  </a:lnTo>
                  <a:lnTo>
                    <a:pt x="1742" y="597"/>
                  </a:lnTo>
                  <a:lnTo>
                    <a:pt x="1654" y="589"/>
                  </a:lnTo>
                  <a:lnTo>
                    <a:pt x="1575" y="582"/>
                  </a:lnTo>
                  <a:lnTo>
                    <a:pt x="697" y="582"/>
                  </a:lnTo>
                  <a:lnTo>
                    <a:pt x="697" y="1722"/>
                  </a:lnTo>
                  <a:close/>
                  <a:moveTo>
                    <a:pt x="697" y="3480"/>
                  </a:moveTo>
                  <a:lnTo>
                    <a:pt x="1654" y="3480"/>
                  </a:lnTo>
                  <a:lnTo>
                    <a:pt x="1654" y="3480"/>
                  </a:lnTo>
                  <a:lnTo>
                    <a:pt x="1720" y="3472"/>
                  </a:lnTo>
                  <a:lnTo>
                    <a:pt x="1785" y="3465"/>
                  </a:lnTo>
                  <a:lnTo>
                    <a:pt x="1851" y="3457"/>
                  </a:lnTo>
                  <a:lnTo>
                    <a:pt x="1916" y="3436"/>
                  </a:lnTo>
                  <a:lnTo>
                    <a:pt x="1974" y="3414"/>
                  </a:lnTo>
                  <a:lnTo>
                    <a:pt x="2025" y="3392"/>
                  </a:lnTo>
                  <a:lnTo>
                    <a:pt x="2076" y="3363"/>
                  </a:lnTo>
                  <a:lnTo>
                    <a:pt x="2119" y="3327"/>
                  </a:lnTo>
                  <a:lnTo>
                    <a:pt x="2163" y="3283"/>
                  </a:lnTo>
                  <a:lnTo>
                    <a:pt x="2199" y="3239"/>
                  </a:lnTo>
                  <a:lnTo>
                    <a:pt x="2228" y="3196"/>
                  </a:lnTo>
                  <a:lnTo>
                    <a:pt x="2250" y="3138"/>
                  </a:lnTo>
                  <a:lnTo>
                    <a:pt x="2271" y="3080"/>
                  </a:lnTo>
                  <a:lnTo>
                    <a:pt x="2286" y="3021"/>
                  </a:lnTo>
                  <a:lnTo>
                    <a:pt x="2300" y="2956"/>
                  </a:lnTo>
                  <a:lnTo>
                    <a:pt x="2300" y="2891"/>
                  </a:lnTo>
                  <a:lnTo>
                    <a:pt x="2300" y="2891"/>
                  </a:lnTo>
                  <a:lnTo>
                    <a:pt x="2300" y="2826"/>
                  </a:lnTo>
                  <a:lnTo>
                    <a:pt x="2294" y="2767"/>
                  </a:lnTo>
                  <a:lnTo>
                    <a:pt x="2279" y="2710"/>
                  </a:lnTo>
                  <a:lnTo>
                    <a:pt x="2258" y="2659"/>
                  </a:lnTo>
                  <a:lnTo>
                    <a:pt x="2235" y="2608"/>
                  </a:lnTo>
                  <a:lnTo>
                    <a:pt x="2199" y="2557"/>
                  </a:lnTo>
                  <a:lnTo>
                    <a:pt x="2170" y="2513"/>
                  </a:lnTo>
                  <a:lnTo>
                    <a:pt x="2127" y="2470"/>
                  </a:lnTo>
                  <a:lnTo>
                    <a:pt x="2083" y="2433"/>
                  </a:lnTo>
                  <a:lnTo>
                    <a:pt x="2032" y="2405"/>
                  </a:lnTo>
                  <a:lnTo>
                    <a:pt x="1981" y="2375"/>
                  </a:lnTo>
                  <a:lnTo>
                    <a:pt x="1923" y="2346"/>
                  </a:lnTo>
                  <a:lnTo>
                    <a:pt x="1865" y="2331"/>
                  </a:lnTo>
                  <a:lnTo>
                    <a:pt x="1793" y="2317"/>
                  </a:lnTo>
                  <a:lnTo>
                    <a:pt x="1728" y="2310"/>
                  </a:lnTo>
                  <a:lnTo>
                    <a:pt x="1654" y="2303"/>
                  </a:lnTo>
                  <a:lnTo>
                    <a:pt x="697" y="2303"/>
                  </a:lnTo>
                  <a:lnTo>
                    <a:pt x="697" y="34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81" name="Freeform 2"/>
            <p:cNvSpPr>
              <a:spLocks noChangeArrowheads="1"/>
            </p:cNvSpPr>
            <p:nvPr/>
          </p:nvSpPr>
          <p:spPr bwMode="gray">
            <a:xfrm>
              <a:off x="1227138" y="3257550"/>
              <a:ext cx="1154112" cy="1473200"/>
            </a:xfrm>
            <a:custGeom>
              <a:avLst/>
              <a:gdLst>
                <a:gd name="T0" fmla="*/ 1771 w 3208"/>
                <a:gd name="T1" fmla="*/ 2411 h 4091"/>
                <a:gd name="T2" fmla="*/ 733 w 3208"/>
                <a:gd name="T3" fmla="*/ 4090 h 4091"/>
                <a:gd name="T4" fmla="*/ 0 w 3208"/>
                <a:gd name="T5" fmla="*/ 0 h 4091"/>
                <a:gd name="T6" fmla="*/ 1771 w 3208"/>
                <a:gd name="T7" fmla="*/ 0 h 4091"/>
                <a:gd name="T8" fmla="*/ 2119 w 3208"/>
                <a:gd name="T9" fmla="*/ 15 h 4091"/>
                <a:gd name="T10" fmla="*/ 2402 w 3208"/>
                <a:gd name="T11" fmla="*/ 74 h 4091"/>
                <a:gd name="T12" fmla="*/ 2634 w 3208"/>
                <a:gd name="T13" fmla="*/ 175 h 4091"/>
                <a:gd name="T14" fmla="*/ 2837 w 3208"/>
                <a:gd name="T15" fmla="*/ 320 h 4091"/>
                <a:gd name="T16" fmla="*/ 2910 w 3208"/>
                <a:gd name="T17" fmla="*/ 393 h 4091"/>
                <a:gd name="T18" fmla="*/ 3048 w 3208"/>
                <a:gd name="T19" fmla="*/ 567 h 4091"/>
                <a:gd name="T20" fmla="*/ 3142 w 3208"/>
                <a:gd name="T21" fmla="*/ 785 h 4091"/>
                <a:gd name="T22" fmla="*/ 3200 w 3208"/>
                <a:gd name="T23" fmla="*/ 1054 h 4091"/>
                <a:gd name="T24" fmla="*/ 3207 w 3208"/>
                <a:gd name="T25" fmla="*/ 1200 h 4091"/>
                <a:gd name="T26" fmla="*/ 3186 w 3208"/>
                <a:gd name="T27" fmla="*/ 1461 h 4091"/>
                <a:gd name="T28" fmla="*/ 3120 w 3208"/>
                <a:gd name="T29" fmla="*/ 1678 h 4091"/>
                <a:gd name="T30" fmla="*/ 3026 w 3208"/>
                <a:gd name="T31" fmla="*/ 1859 h 4091"/>
                <a:gd name="T32" fmla="*/ 2917 w 3208"/>
                <a:gd name="T33" fmla="*/ 1997 h 4091"/>
                <a:gd name="T34" fmla="*/ 2794 w 3208"/>
                <a:gd name="T35" fmla="*/ 2107 h 4091"/>
                <a:gd name="T36" fmla="*/ 2670 w 3208"/>
                <a:gd name="T37" fmla="*/ 2187 h 4091"/>
                <a:gd name="T38" fmla="*/ 2467 w 3208"/>
                <a:gd name="T39" fmla="*/ 2288 h 4091"/>
                <a:gd name="T40" fmla="*/ 2409 w 3208"/>
                <a:gd name="T41" fmla="*/ 4090 h 4091"/>
                <a:gd name="T42" fmla="*/ 1654 w 3208"/>
                <a:gd name="T43" fmla="*/ 1823 h 4091"/>
                <a:gd name="T44" fmla="*/ 1792 w 3208"/>
                <a:gd name="T45" fmla="*/ 1816 h 4091"/>
                <a:gd name="T46" fmla="*/ 1996 w 3208"/>
                <a:gd name="T47" fmla="*/ 1779 h 4091"/>
                <a:gd name="T48" fmla="*/ 2126 w 3208"/>
                <a:gd name="T49" fmla="*/ 1728 h 4091"/>
                <a:gd name="T50" fmla="*/ 2235 w 3208"/>
                <a:gd name="T51" fmla="*/ 1656 h 4091"/>
                <a:gd name="T52" fmla="*/ 2330 w 3208"/>
                <a:gd name="T53" fmla="*/ 1561 h 4091"/>
                <a:gd name="T54" fmla="*/ 2395 w 3208"/>
                <a:gd name="T55" fmla="*/ 1439 h 4091"/>
                <a:gd name="T56" fmla="*/ 2438 w 3208"/>
                <a:gd name="T57" fmla="*/ 1279 h 4091"/>
                <a:gd name="T58" fmla="*/ 2438 w 3208"/>
                <a:gd name="T59" fmla="*/ 1192 h 4091"/>
                <a:gd name="T60" fmla="*/ 2431 w 3208"/>
                <a:gd name="T61" fmla="*/ 1076 h 4091"/>
                <a:gd name="T62" fmla="*/ 2402 w 3208"/>
                <a:gd name="T63" fmla="*/ 967 h 4091"/>
                <a:gd name="T64" fmla="*/ 2351 w 3208"/>
                <a:gd name="T65" fmla="*/ 865 h 4091"/>
                <a:gd name="T66" fmla="*/ 2271 w 3208"/>
                <a:gd name="T67" fmla="*/ 771 h 4091"/>
                <a:gd name="T68" fmla="*/ 2177 w 3208"/>
                <a:gd name="T69" fmla="*/ 698 h 4091"/>
                <a:gd name="T70" fmla="*/ 2047 w 3208"/>
                <a:gd name="T71" fmla="*/ 640 h 4091"/>
                <a:gd name="T72" fmla="*/ 1894 w 3208"/>
                <a:gd name="T73" fmla="*/ 603 h 4091"/>
                <a:gd name="T74" fmla="*/ 1720 w 3208"/>
                <a:gd name="T75" fmla="*/ 589 h 4091"/>
                <a:gd name="T76" fmla="*/ 733 w 3208"/>
                <a:gd name="T77" fmla="*/ 182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08" h="4091">
                  <a:moveTo>
                    <a:pt x="2409" y="4090"/>
                  </a:moveTo>
                  <a:lnTo>
                    <a:pt x="1771" y="2411"/>
                  </a:lnTo>
                  <a:lnTo>
                    <a:pt x="733" y="2411"/>
                  </a:lnTo>
                  <a:lnTo>
                    <a:pt x="733" y="4090"/>
                  </a:lnTo>
                  <a:lnTo>
                    <a:pt x="0" y="4090"/>
                  </a:lnTo>
                  <a:lnTo>
                    <a:pt x="0" y="0"/>
                  </a:lnTo>
                  <a:lnTo>
                    <a:pt x="1771" y="0"/>
                  </a:lnTo>
                  <a:lnTo>
                    <a:pt x="1771" y="0"/>
                  </a:lnTo>
                  <a:lnTo>
                    <a:pt x="1952" y="0"/>
                  </a:lnTo>
                  <a:lnTo>
                    <a:pt x="2119" y="15"/>
                  </a:lnTo>
                  <a:lnTo>
                    <a:pt x="2264" y="44"/>
                  </a:lnTo>
                  <a:lnTo>
                    <a:pt x="2402" y="74"/>
                  </a:lnTo>
                  <a:lnTo>
                    <a:pt x="2525" y="117"/>
                  </a:lnTo>
                  <a:lnTo>
                    <a:pt x="2634" y="175"/>
                  </a:lnTo>
                  <a:lnTo>
                    <a:pt x="2743" y="240"/>
                  </a:lnTo>
                  <a:lnTo>
                    <a:pt x="2837" y="320"/>
                  </a:lnTo>
                  <a:lnTo>
                    <a:pt x="2837" y="320"/>
                  </a:lnTo>
                  <a:lnTo>
                    <a:pt x="2910" y="393"/>
                  </a:lnTo>
                  <a:lnTo>
                    <a:pt x="2983" y="480"/>
                  </a:lnTo>
                  <a:lnTo>
                    <a:pt x="3048" y="567"/>
                  </a:lnTo>
                  <a:lnTo>
                    <a:pt x="3099" y="676"/>
                  </a:lnTo>
                  <a:lnTo>
                    <a:pt x="3142" y="785"/>
                  </a:lnTo>
                  <a:lnTo>
                    <a:pt x="3179" y="916"/>
                  </a:lnTo>
                  <a:lnTo>
                    <a:pt x="3200" y="1054"/>
                  </a:lnTo>
                  <a:lnTo>
                    <a:pt x="3207" y="1200"/>
                  </a:lnTo>
                  <a:lnTo>
                    <a:pt x="3207" y="1200"/>
                  </a:lnTo>
                  <a:lnTo>
                    <a:pt x="3200" y="1337"/>
                  </a:lnTo>
                  <a:lnTo>
                    <a:pt x="3186" y="1461"/>
                  </a:lnTo>
                  <a:lnTo>
                    <a:pt x="3157" y="1576"/>
                  </a:lnTo>
                  <a:lnTo>
                    <a:pt x="3120" y="1678"/>
                  </a:lnTo>
                  <a:lnTo>
                    <a:pt x="3077" y="1772"/>
                  </a:lnTo>
                  <a:lnTo>
                    <a:pt x="3026" y="1859"/>
                  </a:lnTo>
                  <a:lnTo>
                    <a:pt x="2975" y="1932"/>
                  </a:lnTo>
                  <a:lnTo>
                    <a:pt x="2917" y="1997"/>
                  </a:lnTo>
                  <a:lnTo>
                    <a:pt x="2859" y="2056"/>
                  </a:lnTo>
                  <a:lnTo>
                    <a:pt x="2794" y="2107"/>
                  </a:lnTo>
                  <a:lnTo>
                    <a:pt x="2736" y="2150"/>
                  </a:lnTo>
                  <a:lnTo>
                    <a:pt x="2670" y="2187"/>
                  </a:lnTo>
                  <a:lnTo>
                    <a:pt x="2562" y="2244"/>
                  </a:lnTo>
                  <a:lnTo>
                    <a:pt x="2467" y="2288"/>
                  </a:lnTo>
                  <a:lnTo>
                    <a:pt x="3186" y="4090"/>
                  </a:lnTo>
                  <a:lnTo>
                    <a:pt x="2409" y="4090"/>
                  </a:lnTo>
                  <a:close/>
                  <a:moveTo>
                    <a:pt x="733" y="1823"/>
                  </a:moveTo>
                  <a:lnTo>
                    <a:pt x="1654" y="1823"/>
                  </a:lnTo>
                  <a:lnTo>
                    <a:pt x="1654" y="1823"/>
                  </a:lnTo>
                  <a:lnTo>
                    <a:pt x="1792" y="1816"/>
                  </a:lnTo>
                  <a:lnTo>
                    <a:pt x="1931" y="1794"/>
                  </a:lnTo>
                  <a:lnTo>
                    <a:pt x="1996" y="1779"/>
                  </a:lnTo>
                  <a:lnTo>
                    <a:pt x="2061" y="1758"/>
                  </a:lnTo>
                  <a:lnTo>
                    <a:pt x="2126" y="1728"/>
                  </a:lnTo>
                  <a:lnTo>
                    <a:pt x="2184" y="1692"/>
                  </a:lnTo>
                  <a:lnTo>
                    <a:pt x="2235" y="1656"/>
                  </a:lnTo>
                  <a:lnTo>
                    <a:pt x="2286" y="1612"/>
                  </a:lnTo>
                  <a:lnTo>
                    <a:pt x="2330" y="1561"/>
                  </a:lnTo>
                  <a:lnTo>
                    <a:pt x="2366" y="1504"/>
                  </a:lnTo>
                  <a:lnTo>
                    <a:pt x="2395" y="1439"/>
                  </a:lnTo>
                  <a:lnTo>
                    <a:pt x="2424" y="1359"/>
                  </a:lnTo>
                  <a:lnTo>
                    <a:pt x="2438" y="1279"/>
                  </a:lnTo>
                  <a:lnTo>
                    <a:pt x="2438" y="1192"/>
                  </a:lnTo>
                  <a:lnTo>
                    <a:pt x="2438" y="1192"/>
                  </a:lnTo>
                  <a:lnTo>
                    <a:pt x="2438" y="1134"/>
                  </a:lnTo>
                  <a:lnTo>
                    <a:pt x="2431" y="1076"/>
                  </a:lnTo>
                  <a:lnTo>
                    <a:pt x="2417" y="1018"/>
                  </a:lnTo>
                  <a:lnTo>
                    <a:pt x="2402" y="967"/>
                  </a:lnTo>
                  <a:lnTo>
                    <a:pt x="2381" y="916"/>
                  </a:lnTo>
                  <a:lnTo>
                    <a:pt x="2351" y="865"/>
                  </a:lnTo>
                  <a:lnTo>
                    <a:pt x="2315" y="815"/>
                  </a:lnTo>
                  <a:lnTo>
                    <a:pt x="2271" y="771"/>
                  </a:lnTo>
                  <a:lnTo>
                    <a:pt x="2228" y="734"/>
                  </a:lnTo>
                  <a:lnTo>
                    <a:pt x="2177" y="698"/>
                  </a:lnTo>
                  <a:lnTo>
                    <a:pt x="2112" y="669"/>
                  </a:lnTo>
                  <a:lnTo>
                    <a:pt x="2047" y="640"/>
                  </a:lnTo>
                  <a:lnTo>
                    <a:pt x="1974" y="618"/>
                  </a:lnTo>
                  <a:lnTo>
                    <a:pt x="1894" y="603"/>
                  </a:lnTo>
                  <a:lnTo>
                    <a:pt x="1807" y="589"/>
                  </a:lnTo>
                  <a:lnTo>
                    <a:pt x="1720" y="589"/>
                  </a:lnTo>
                  <a:lnTo>
                    <a:pt x="733" y="589"/>
                  </a:lnTo>
                  <a:lnTo>
                    <a:pt x="733" y="18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82" name="Freeform 3"/>
            <p:cNvSpPr>
              <a:spLocks noChangeArrowheads="1"/>
            </p:cNvSpPr>
            <p:nvPr/>
          </p:nvSpPr>
          <p:spPr bwMode="gray">
            <a:xfrm>
              <a:off x="2436813" y="3233738"/>
              <a:ext cx="1250950" cy="1519237"/>
            </a:xfrm>
            <a:custGeom>
              <a:avLst/>
              <a:gdLst>
                <a:gd name="T0" fmla="*/ 1488 w 3477"/>
                <a:gd name="T1" fmla="*/ 4205 h 4221"/>
                <a:gd name="T2" fmla="*/ 1082 w 3477"/>
                <a:gd name="T3" fmla="*/ 4097 h 4221"/>
                <a:gd name="T4" fmla="*/ 755 w 3477"/>
                <a:gd name="T5" fmla="*/ 3907 h 4221"/>
                <a:gd name="T6" fmla="*/ 487 w 3477"/>
                <a:gd name="T7" fmla="*/ 3653 h 4221"/>
                <a:gd name="T8" fmla="*/ 284 w 3477"/>
                <a:gd name="T9" fmla="*/ 3341 h 4221"/>
                <a:gd name="T10" fmla="*/ 51 w 3477"/>
                <a:gd name="T11" fmla="*/ 2637 h 4221"/>
                <a:gd name="T12" fmla="*/ 0 w 3477"/>
                <a:gd name="T13" fmla="*/ 2091 h 4221"/>
                <a:gd name="T14" fmla="*/ 117 w 3477"/>
                <a:gd name="T15" fmla="*/ 1301 h 4221"/>
                <a:gd name="T16" fmla="*/ 400 w 3477"/>
                <a:gd name="T17" fmla="*/ 705 h 4221"/>
                <a:gd name="T18" fmla="*/ 632 w 3477"/>
                <a:gd name="T19" fmla="*/ 436 h 4221"/>
                <a:gd name="T20" fmla="*/ 922 w 3477"/>
                <a:gd name="T21" fmla="*/ 218 h 4221"/>
                <a:gd name="T22" fmla="*/ 1263 w 3477"/>
                <a:gd name="T23" fmla="*/ 73 h 4221"/>
                <a:gd name="T24" fmla="*/ 1648 w 3477"/>
                <a:gd name="T25" fmla="*/ 8 h 4221"/>
                <a:gd name="T26" fmla="*/ 1959 w 3477"/>
                <a:gd name="T27" fmla="*/ 15 h 4221"/>
                <a:gd name="T28" fmla="*/ 2337 w 3477"/>
                <a:gd name="T29" fmla="*/ 102 h 4221"/>
                <a:gd name="T30" fmla="*/ 2664 w 3477"/>
                <a:gd name="T31" fmla="*/ 269 h 4221"/>
                <a:gd name="T32" fmla="*/ 2932 w 3477"/>
                <a:gd name="T33" fmla="*/ 501 h 4221"/>
                <a:gd name="T34" fmla="*/ 3142 w 3477"/>
                <a:gd name="T35" fmla="*/ 792 h 4221"/>
                <a:gd name="T36" fmla="*/ 3411 w 3477"/>
                <a:gd name="T37" fmla="*/ 1504 h 4221"/>
                <a:gd name="T38" fmla="*/ 3476 w 3477"/>
                <a:gd name="T39" fmla="*/ 2106 h 4221"/>
                <a:gd name="T40" fmla="*/ 3353 w 3477"/>
                <a:gd name="T41" fmla="*/ 2963 h 4221"/>
                <a:gd name="T42" fmla="*/ 3157 w 3477"/>
                <a:gd name="T43" fmla="*/ 3406 h 4221"/>
                <a:gd name="T44" fmla="*/ 2939 w 3477"/>
                <a:gd name="T45" fmla="*/ 3697 h 4221"/>
                <a:gd name="T46" fmla="*/ 2678 w 3477"/>
                <a:gd name="T47" fmla="*/ 3930 h 4221"/>
                <a:gd name="T48" fmla="*/ 2366 w 3477"/>
                <a:gd name="T49" fmla="*/ 4097 h 4221"/>
                <a:gd name="T50" fmla="*/ 2010 w 3477"/>
                <a:gd name="T51" fmla="*/ 4191 h 4221"/>
                <a:gd name="T52" fmla="*/ 2475 w 3477"/>
                <a:gd name="T53" fmla="*/ 1047 h 4221"/>
                <a:gd name="T54" fmla="*/ 2344 w 3477"/>
                <a:gd name="T55" fmla="*/ 850 h 4221"/>
                <a:gd name="T56" fmla="*/ 2141 w 3477"/>
                <a:gd name="T57" fmla="*/ 690 h 4221"/>
                <a:gd name="T58" fmla="*/ 1807 w 3477"/>
                <a:gd name="T59" fmla="*/ 596 h 4221"/>
                <a:gd name="T60" fmla="*/ 1604 w 3477"/>
                <a:gd name="T61" fmla="*/ 603 h 4221"/>
                <a:gd name="T62" fmla="*/ 1365 w 3477"/>
                <a:gd name="T63" fmla="*/ 676 h 4221"/>
                <a:gd name="T64" fmla="*/ 1103 w 3477"/>
                <a:gd name="T65" fmla="*/ 886 h 4221"/>
                <a:gd name="T66" fmla="*/ 893 w 3477"/>
                <a:gd name="T67" fmla="*/ 1315 h 4221"/>
                <a:gd name="T68" fmla="*/ 806 w 3477"/>
                <a:gd name="T69" fmla="*/ 1844 h 4221"/>
                <a:gd name="T70" fmla="*/ 799 w 3477"/>
                <a:gd name="T71" fmla="*/ 2324 h 4221"/>
                <a:gd name="T72" fmla="*/ 864 w 3477"/>
                <a:gd name="T73" fmla="*/ 2804 h 4221"/>
                <a:gd name="T74" fmla="*/ 1059 w 3477"/>
                <a:gd name="T75" fmla="*/ 3276 h 4221"/>
                <a:gd name="T76" fmla="*/ 1270 w 3477"/>
                <a:gd name="T77" fmla="*/ 3494 h 4221"/>
                <a:gd name="T78" fmla="*/ 1509 w 3477"/>
                <a:gd name="T79" fmla="*/ 3596 h 4221"/>
                <a:gd name="T80" fmla="*/ 1727 w 3477"/>
                <a:gd name="T81" fmla="*/ 3624 h 4221"/>
                <a:gd name="T82" fmla="*/ 1982 w 3477"/>
                <a:gd name="T83" fmla="*/ 3581 h 4221"/>
                <a:gd name="T84" fmla="*/ 2293 w 3477"/>
                <a:gd name="T85" fmla="*/ 3406 h 4221"/>
                <a:gd name="T86" fmla="*/ 2497 w 3477"/>
                <a:gd name="T87" fmla="*/ 3152 h 4221"/>
                <a:gd name="T88" fmla="*/ 2620 w 3477"/>
                <a:gd name="T89" fmla="*/ 2767 h 4221"/>
                <a:gd name="T90" fmla="*/ 2678 w 3477"/>
                <a:gd name="T91" fmla="*/ 2099 h 4221"/>
                <a:gd name="T92" fmla="*/ 2649 w 3477"/>
                <a:gd name="T93" fmla="*/ 1656 h 4221"/>
                <a:gd name="T94" fmla="*/ 2511 w 3477"/>
                <a:gd name="T95" fmla="*/ 1119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77" h="4221">
                  <a:moveTo>
                    <a:pt x="1720" y="4220"/>
                  </a:moveTo>
                  <a:lnTo>
                    <a:pt x="1720" y="4220"/>
                  </a:lnTo>
                  <a:lnTo>
                    <a:pt x="1604" y="4213"/>
                  </a:lnTo>
                  <a:lnTo>
                    <a:pt x="1488" y="4205"/>
                  </a:lnTo>
                  <a:lnTo>
                    <a:pt x="1379" y="4184"/>
                  </a:lnTo>
                  <a:lnTo>
                    <a:pt x="1277" y="4162"/>
                  </a:lnTo>
                  <a:lnTo>
                    <a:pt x="1176" y="4133"/>
                  </a:lnTo>
                  <a:lnTo>
                    <a:pt x="1082" y="4097"/>
                  </a:lnTo>
                  <a:lnTo>
                    <a:pt x="994" y="4060"/>
                  </a:lnTo>
                  <a:lnTo>
                    <a:pt x="907" y="4017"/>
                  </a:lnTo>
                  <a:lnTo>
                    <a:pt x="827" y="3966"/>
                  </a:lnTo>
                  <a:lnTo>
                    <a:pt x="755" y="3907"/>
                  </a:lnTo>
                  <a:lnTo>
                    <a:pt x="683" y="3850"/>
                  </a:lnTo>
                  <a:lnTo>
                    <a:pt x="610" y="3791"/>
                  </a:lnTo>
                  <a:lnTo>
                    <a:pt x="544" y="3719"/>
                  </a:lnTo>
                  <a:lnTo>
                    <a:pt x="487" y="3653"/>
                  </a:lnTo>
                  <a:lnTo>
                    <a:pt x="428" y="3581"/>
                  </a:lnTo>
                  <a:lnTo>
                    <a:pt x="377" y="3501"/>
                  </a:lnTo>
                  <a:lnTo>
                    <a:pt x="326" y="3421"/>
                  </a:lnTo>
                  <a:lnTo>
                    <a:pt x="284" y="3341"/>
                  </a:lnTo>
                  <a:lnTo>
                    <a:pt x="204" y="3174"/>
                  </a:lnTo>
                  <a:lnTo>
                    <a:pt x="138" y="2999"/>
                  </a:lnTo>
                  <a:lnTo>
                    <a:pt x="87" y="2818"/>
                  </a:lnTo>
                  <a:lnTo>
                    <a:pt x="51" y="2637"/>
                  </a:lnTo>
                  <a:lnTo>
                    <a:pt x="22" y="2447"/>
                  </a:lnTo>
                  <a:lnTo>
                    <a:pt x="7" y="2273"/>
                  </a:lnTo>
                  <a:lnTo>
                    <a:pt x="0" y="2091"/>
                  </a:lnTo>
                  <a:lnTo>
                    <a:pt x="0" y="2091"/>
                  </a:lnTo>
                  <a:lnTo>
                    <a:pt x="7" y="1888"/>
                  </a:lnTo>
                  <a:lnTo>
                    <a:pt x="29" y="1685"/>
                  </a:lnTo>
                  <a:lnTo>
                    <a:pt x="65" y="1489"/>
                  </a:lnTo>
                  <a:lnTo>
                    <a:pt x="117" y="1301"/>
                  </a:lnTo>
                  <a:lnTo>
                    <a:pt x="181" y="1119"/>
                  </a:lnTo>
                  <a:lnTo>
                    <a:pt x="254" y="945"/>
                  </a:lnTo>
                  <a:lnTo>
                    <a:pt x="349" y="785"/>
                  </a:lnTo>
                  <a:lnTo>
                    <a:pt x="400" y="705"/>
                  </a:lnTo>
                  <a:lnTo>
                    <a:pt x="450" y="632"/>
                  </a:lnTo>
                  <a:lnTo>
                    <a:pt x="508" y="567"/>
                  </a:lnTo>
                  <a:lnTo>
                    <a:pt x="573" y="495"/>
                  </a:lnTo>
                  <a:lnTo>
                    <a:pt x="632" y="436"/>
                  </a:lnTo>
                  <a:lnTo>
                    <a:pt x="704" y="370"/>
                  </a:lnTo>
                  <a:lnTo>
                    <a:pt x="770" y="320"/>
                  </a:lnTo>
                  <a:lnTo>
                    <a:pt x="842" y="262"/>
                  </a:lnTo>
                  <a:lnTo>
                    <a:pt x="922" y="218"/>
                  </a:lnTo>
                  <a:lnTo>
                    <a:pt x="1002" y="175"/>
                  </a:lnTo>
                  <a:lnTo>
                    <a:pt x="1089" y="139"/>
                  </a:lnTo>
                  <a:lnTo>
                    <a:pt x="1169" y="102"/>
                  </a:lnTo>
                  <a:lnTo>
                    <a:pt x="1263" y="73"/>
                  </a:lnTo>
                  <a:lnTo>
                    <a:pt x="1350" y="44"/>
                  </a:lnTo>
                  <a:lnTo>
                    <a:pt x="1444" y="29"/>
                  </a:lnTo>
                  <a:lnTo>
                    <a:pt x="1546" y="15"/>
                  </a:lnTo>
                  <a:lnTo>
                    <a:pt x="1648" y="8"/>
                  </a:lnTo>
                  <a:lnTo>
                    <a:pt x="1750" y="0"/>
                  </a:lnTo>
                  <a:lnTo>
                    <a:pt x="1750" y="0"/>
                  </a:lnTo>
                  <a:lnTo>
                    <a:pt x="1858" y="8"/>
                  </a:lnTo>
                  <a:lnTo>
                    <a:pt x="1959" y="15"/>
                  </a:lnTo>
                  <a:lnTo>
                    <a:pt x="2061" y="29"/>
                  </a:lnTo>
                  <a:lnTo>
                    <a:pt x="2156" y="51"/>
                  </a:lnTo>
                  <a:lnTo>
                    <a:pt x="2250" y="73"/>
                  </a:lnTo>
                  <a:lnTo>
                    <a:pt x="2337" y="102"/>
                  </a:lnTo>
                  <a:lnTo>
                    <a:pt x="2424" y="139"/>
                  </a:lnTo>
                  <a:lnTo>
                    <a:pt x="2504" y="175"/>
                  </a:lnTo>
                  <a:lnTo>
                    <a:pt x="2584" y="218"/>
                  </a:lnTo>
                  <a:lnTo>
                    <a:pt x="2664" y="269"/>
                  </a:lnTo>
                  <a:lnTo>
                    <a:pt x="2736" y="320"/>
                  </a:lnTo>
                  <a:lnTo>
                    <a:pt x="2802" y="378"/>
                  </a:lnTo>
                  <a:lnTo>
                    <a:pt x="2867" y="436"/>
                  </a:lnTo>
                  <a:lnTo>
                    <a:pt x="2932" y="501"/>
                  </a:lnTo>
                  <a:lnTo>
                    <a:pt x="2990" y="574"/>
                  </a:lnTo>
                  <a:lnTo>
                    <a:pt x="3049" y="639"/>
                  </a:lnTo>
                  <a:lnTo>
                    <a:pt x="3099" y="719"/>
                  </a:lnTo>
                  <a:lnTo>
                    <a:pt x="3142" y="792"/>
                  </a:lnTo>
                  <a:lnTo>
                    <a:pt x="3230" y="959"/>
                  </a:lnTo>
                  <a:lnTo>
                    <a:pt x="3309" y="1134"/>
                  </a:lnTo>
                  <a:lnTo>
                    <a:pt x="3368" y="1315"/>
                  </a:lnTo>
                  <a:lnTo>
                    <a:pt x="3411" y="1504"/>
                  </a:lnTo>
                  <a:lnTo>
                    <a:pt x="3448" y="1700"/>
                  </a:lnTo>
                  <a:lnTo>
                    <a:pt x="3469" y="1903"/>
                  </a:lnTo>
                  <a:lnTo>
                    <a:pt x="3476" y="2106"/>
                  </a:lnTo>
                  <a:lnTo>
                    <a:pt x="3476" y="2106"/>
                  </a:lnTo>
                  <a:lnTo>
                    <a:pt x="3469" y="2339"/>
                  </a:lnTo>
                  <a:lnTo>
                    <a:pt x="3440" y="2557"/>
                  </a:lnTo>
                  <a:lnTo>
                    <a:pt x="3404" y="2767"/>
                  </a:lnTo>
                  <a:lnTo>
                    <a:pt x="3353" y="2963"/>
                  </a:lnTo>
                  <a:lnTo>
                    <a:pt x="3281" y="3152"/>
                  </a:lnTo>
                  <a:lnTo>
                    <a:pt x="3244" y="3239"/>
                  </a:lnTo>
                  <a:lnTo>
                    <a:pt x="3201" y="3327"/>
                  </a:lnTo>
                  <a:lnTo>
                    <a:pt x="3157" y="3406"/>
                  </a:lnTo>
                  <a:lnTo>
                    <a:pt x="3106" y="3486"/>
                  </a:lnTo>
                  <a:lnTo>
                    <a:pt x="3055" y="3559"/>
                  </a:lnTo>
                  <a:lnTo>
                    <a:pt x="2998" y="3632"/>
                  </a:lnTo>
                  <a:lnTo>
                    <a:pt x="2939" y="3697"/>
                  </a:lnTo>
                  <a:lnTo>
                    <a:pt x="2882" y="3763"/>
                  </a:lnTo>
                  <a:lnTo>
                    <a:pt x="2816" y="3820"/>
                  </a:lnTo>
                  <a:lnTo>
                    <a:pt x="2751" y="3879"/>
                  </a:lnTo>
                  <a:lnTo>
                    <a:pt x="2678" y="3930"/>
                  </a:lnTo>
                  <a:lnTo>
                    <a:pt x="2605" y="3981"/>
                  </a:lnTo>
                  <a:lnTo>
                    <a:pt x="2525" y="4024"/>
                  </a:lnTo>
                  <a:lnTo>
                    <a:pt x="2446" y="4060"/>
                  </a:lnTo>
                  <a:lnTo>
                    <a:pt x="2366" y="4097"/>
                  </a:lnTo>
                  <a:lnTo>
                    <a:pt x="2279" y="4125"/>
                  </a:lnTo>
                  <a:lnTo>
                    <a:pt x="2192" y="4155"/>
                  </a:lnTo>
                  <a:lnTo>
                    <a:pt x="2105" y="4176"/>
                  </a:lnTo>
                  <a:lnTo>
                    <a:pt x="2010" y="4191"/>
                  </a:lnTo>
                  <a:lnTo>
                    <a:pt x="1916" y="4205"/>
                  </a:lnTo>
                  <a:lnTo>
                    <a:pt x="1822" y="4213"/>
                  </a:lnTo>
                  <a:lnTo>
                    <a:pt x="1720" y="4220"/>
                  </a:lnTo>
                  <a:close/>
                  <a:moveTo>
                    <a:pt x="2475" y="1047"/>
                  </a:moveTo>
                  <a:lnTo>
                    <a:pt x="2475" y="1047"/>
                  </a:lnTo>
                  <a:lnTo>
                    <a:pt x="2432" y="973"/>
                  </a:lnTo>
                  <a:lnTo>
                    <a:pt x="2388" y="901"/>
                  </a:lnTo>
                  <a:lnTo>
                    <a:pt x="2344" y="850"/>
                  </a:lnTo>
                  <a:lnTo>
                    <a:pt x="2293" y="799"/>
                  </a:lnTo>
                  <a:lnTo>
                    <a:pt x="2242" y="755"/>
                  </a:lnTo>
                  <a:lnTo>
                    <a:pt x="2192" y="719"/>
                  </a:lnTo>
                  <a:lnTo>
                    <a:pt x="2141" y="690"/>
                  </a:lnTo>
                  <a:lnTo>
                    <a:pt x="2090" y="662"/>
                  </a:lnTo>
                  <a:lnTo>
                    <a:pt x="1989" y="625"/>
                  </a:lnTo>
                  <a:lnTo>
                    <a:pt x="1894" y="611"/>
                  </a:lnTo>
                  <a:lnTo>
                    <a:pt x="1807" y="596"/>
                  </a:lnTo>
                  <a:lnTo>
                    <a:pt x="1742" y="596"/>
                  </a:lnTo>
                  <a:lnTo>
                    <a:pt x="1742" y="596"/>
                  </a:lnTo>
                  <a:lnTo>
                    <a:pt x="1669" y="603"/>
                  </a:lnTo>
                  <a:lnTo>
                    <a:pt x="1604" y="603"/>
                  </a:lnTo>
                  <a:lnTo>
                    <a:pt x="1539" y="618"/>
                  </a:lnTo>
                  <a:lnTo>
                    <a:pt x="1481" y="632"/>
                  </a:lnTo>
                  <a:lnTo>
                    <a:pt x="1423" y="654"/>
                  </a:lnTo>
                  <a:lnTo>
                    <a:pt x="1365" y="676"/>
                  </a:lnTo>
                  <a:lnTo>
                    <a:pt x="1314" y="705"/>
                  </a:lnTo>
                  <a:lnTo>
                    <a:pt x="1263" y="734"/>
                  </a:lnTo>
                  <a:lnTo>
                    <a:pt x="1176" y="806"/>
                  </a:lnTo>
                  <a:lnTo>
                    <a:pt x="1103" y="886"/>
                  </a:lnTo>
                  <a:lnTo>
                    <a:pt x="1038" y="981"/>
                  </a:lnTo>
                  <a:lnTo>
                    <a:pt x="980" y="1083"/>
                  </a:lnTo>
                  <a:lnTo>
                    <a:pt x="929" y="1199"/>
                  </a:lnTo>
                  <a:lnTo>
                    <a:pt x="893" y="1315"/>
                  </a:lnTo>
                  <a:lnTo>
                    <a:pt x="856" y="1446"/>
                  </a:lnTo>
                  <a:lnTo>
                    <a:pt x="835" y="1575"/>
                  </a:lnTo>
                  <a:lnTo>
                    <a:pt x="813" y="1706"/>
                  </a:lnTo>
                  <a:lnTo>
                    <a:pt x="806" y="1844"/>
                  </a:lnTo>
                  <a:lnTo>
                    <a:pt x="799" y="1983"/>
                  </a:lnTo>
                  <a:lnTo>
                    <a:pt x="799" y="2121"/>
                  </a:lnTo>
                  <a:lnTo>
                    <a:pt x="799" y="2121"/>
                  </a:lnTo>
                  <a:lnTo>
                    <a:pt x="799" y="2324"/>
                  </a:lnTo>
                  <a:lnTo>
                    <a:pt x="806" y="2440"/>
                  </a:lnTo>
                  <a:lnTo>
                    <a:pt x="820" y="2557"/>
                  </a:lnTo>
                  <a:lnTo>
                    <a:pt x="842" y="2680"/>
                  </a:lnTo>
                  <a:lnTo>
                    <a:pt x="864" y="2804"/>
                  </a:lnTo>
                  <a:lnTo>
                    <a:pt x="900" y="2934"/>
                  </a:lnTo>
                  <a:lnTo>
                    <a:pt x="943" y="3050"/>
                  </a:lnTo>
                  <a:lnTo>
                    <a:pt x="994" y="3166"/>
                  </a:lnTo>
                  <a:lnTo>
                    <a:pt x="1059" y="3276"/>
                  </a:lnTo>
                  <a:lnTo>
                    <a:pt x="1133" y="3370"/>
                  </a:lnTo>
                  <a:lnTo>
                    <a:pt x="1176" y="3414"/>
                  </a:lnTo>
                  <a:lnTo>
                    <a:pt x="1220" y="3457"/>
                  </a:lnTo>
                  <a:lnTo>
                    <a:pt x="1270" y="3494"/>
                  </a:lnTo>
                  <a:lnTo>
                    <a:pt x="1328" y="3522"/>
                  </a:lnTo>
                  <a:lnTo>
                    <a:pt x="1379" y="3552"/>
                  </a:lnTo>
                  <a:lnTo>
                    <a:pt x="1444" y="3573"/>
                  </a:lnTo>
                  <a:lnTo>
                    <a:pt x="1509" y="3596"/>
                  </a:lnTo>
                  <a:lnTo>
                    <a:pt x="1575" y="3610"/>
                  </a:lnTo>
                  <a:lnTo>
                    <a:pt x="1648" y="3617"/>
                  </a:lnTo>
                  <a:lnTo>
                    <a:pt x="1727" y="3624"/>
                  </a:lnTo>
                  <a:lnTo>
                    <a:pt x="1727" y="3624"/>
                  </a:lnTo>
                  <a:lnTo>
                    <a:pt x="1792" y="3617"/>
                  </a:lnTo>
                  <a:lnTo>
                    <a:pt x="1858" y="3610"/>
                  </a:lnTo>
                  <a:lnTo>
                    <a:pt x="1923" y="3596"/>
                  </a:lnTo>
                  <a:lnTo>
                    <a:pt x="1982" y="3581"/>
                  </a:lnTo>
                  <a:lnTo>
                    <a:pt x="2047" y="3559"/>
                  </a:lnTo>
                  <a:lnTo>
                    <a:pt x="2098" y="3537"/>
                  </a:lnTo>
                  <a:lnTo>
                    <a:pt x="2199" y="3479"/>
                  </a:lnTo>
                  <a:lnTo>
                    <a:pt x="2293" y="3406"/>
                  </a:lnTo>
                  <a:lnTo>
                    <a:pt x="2373" y="3327"/>
                  </a:lnTo>
                  <a:lnTo>
                    <a:pt x="2439" y="3239"/>
                  </a:lnTo>
                  <a:lnTo>
                    <a:pt x="2497" y="3152"/>
                  </a:lnTo>
                  <a:lnTo>
                    <a:pt x="2497" y="3152"/>
                  </a:lnTo>
                  <a:lnTo>
                    <a:pt x="2533" y="3072"/>
                  </a:lnTo>
                  <a:lnTo>
                    <a:pt x="2562" y="2985"/>
                  </a:lnTo>
                  <a:lnTo>
                    <a:pt x="2599" y="2883"/>
                  </a:lnTo>
                  <a:lnTo>
                    <a:pt x="2620" y="2767"/>
                  </a:lnTo>
                  <a:lnTo>
                    <a:pt x="2642" y="2637"/>
                  </a:lnTo>
                  <a:lnTo>
                    <a:pt x="2664" y="2484"/>
                  </a:lnTo>
                  <a:lnTo>
                    <a:pt x="2671" y="2303"/>
                  </a:lnTo>
                  <a:lnTo>
                    <a:pt x="2678" y="2099"/>
                  </a:lnTo>
                  <a:lnTo>
                    <a:pt x="2678" y="2099"/>
                  </a:lnTo>
                  <a:lnTo>
                    <a:pt x="2671" y="1917"/>
                  </a:lnTo>
                  <a:lnTo>
                    <a:pt x="2664" y="1793"/>
                  </a:lnTo>
                  <a:lnTo>
                    <a:pt x="2649" y="1656"/>
                  </a:lnTo>
                  <a:lnTo>
                    <a:pt x="2620" y="1504"/>
                  </a:lnTo>
                  <a:lnTo>
                    <a:pt x="2584" y="1352"/>
                  </a:lnTo>
                  <a:lnTo>
                    <a:pt x="2540" y="1191"/>
                  </a:lnTo>
                  <a:lnTo>
                    <a:pt x="2511" y="1119"/>
                  </a:lnTo>
                  <a:lnTo>
                    <a:pt x="2475" y="10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83" name="Freeform 4"/>
            <p:cNvSpPr>
              <a:spLocks noChangeArrowheads="1"/>
            </p:cNvSpPr>
            <p:nvPr/>
          </p:nvSpPr>
          <p:spPr bwMode="gray">
            <a:xfrm>
              <a:off x="3756025" y="3233738"/>
              <a:ext cx="1147763" cy="1519237"/>
            </a:xfrm>
            <a:custGeom>
              <a:avLst/>
              <a:gdLst>
                <a:gd name="T0" fmla="*/ 3150 w 3187"/>
                <a:gd name="T1" fmla="*/ 3007 h 4221"/>
                <a:gd name="T2" fmla="*/ 2969 w 3187"/>
                <a:gd name="T3" fmla="*/ 3486 h 4221"/>
                <a:gd name="T4" fmla="*/ 2700 w 3187"/>
                <a:gd name="T5" fmla="*/ 3828 h 4221"/>
                <a:gd name="T6" fmla="*/ 2366 w 3187"/>
                <a:gd name="T7" fmla="*/ 4053 h 4221"/>
                <a:gd name="T8" fmla="*/ 2003 w 3187"/>
                <a:gd name="T9" fmla="*/ 4176 h 4221"/>
                <a:gd name="T10" fmla="*/ 1633 w 3187"/>
                <a:gd name="T11" fmla="*/ 4220 h 4221"/>
                <a:gd name="T12" fmla="*/ 1394 w 3187"/>
                <a:gd name="T13" fmla="*/ 4199 h 4221"/>
                <a:gd name="T14" fmla="*/ 1067 w 3187"/>
                <a:gd name="T15" fmla="*/ 4118 h 4221"/>
                <a:gd name="T16" fmla="*/ 799 w 3187"/>
                <a:gd name="T17" fmla="*/ 3987 h 4221"/>
                <a:gd name="T18" fmla="*/ 581 w 3187"/>
                <a:gd name="T19" fmla="*/ 3806 h 4221"/>
                <a:gd name="T20" fmla="*/ 400 w 3187"/>
                <a:gd name="T21" fmla="*/ 3588 h 4221"/>
                <a:gd name="T22" fmla="*/ 218 w 3187"/>
                <a:gd name="T23" fmla="*/ 3253 h 4221"/>
                <a:gd name="T24" fmla="*/ 58 w 3187"/>
                <a:gd name="T25" fmla="*/ 2731 h 4221"/>
                <a:gd name="T26" fmla="*/ 0 w 3187"/>
                <a:gd name="T27" fmla="*/ 2244 h 4221"/>
                <a:gd name="T28" fmla="*/ 7 w 3187"/>
                <a:gd name="T29" fmla="*/ 1910 h 4221"/>
                <a:gd name="T30" fmla="*/ 94 w 3187"/>
                <a:gd name="T31" fmla="*/ 1330 h 4221"/>
                <a:gd name="T32" fmla="*/ 298 w 3187"/>
                <a:gd name="T33" fmla="*/ 806 h 4221"/>
                <a:gd name="T34" fmla="*/ 443 w 3187"/>
                <a:gd name="T35" fmla="*/ 582 h 4221"/>
                <a:gd name="T36" fmla="*/ 617 w 3187"/>
                <a:gd name="T37" fmla="*/ 385 h 4221"/>
                <a:gd name="T38" fmla="*/ 827 w 3187"/>
                <a:gd name="T39" fmla="*/ 226 h 4221"/>
                <a:gd name="T40" fmla="*/ 1074 w 3187"/>
                <a:gd name="T41" fmla="*/ 109 h 4221"/>
                <a:gd name="T42" fmla="*/ 1350 w 3187"/>
                <a:gd name="T43" fmla="*/ 29 h 4221"/>
                <a:gd name="T44" fmla="*/ 1663 w 3187"/>
                <a:gd name="T45" fmla="*/ 0 h 4221"/>
                <a:gd name="T46" fmla="*/ 1967 w 3187"/>
                <a:gd name="T47" fmla="*/ 29 h 4221"/>
                <a:gd name="T48" fmla="*/ 2373 w 3187"/>
                <a:gd name="T49" fmla="*/ 160 h 4221"/>
                <a:gd name="T50" fmla="*/ 2693 w 3187"/>
                <a:gd name="T51" fmla="*/ 393 h 4221"/>
                <a:gd name="T52" fmla="*/ 2939 w 3187"/>
                <a:gd name="T53" fmla="*/ 719 h 4221"/>
                <a:gd name="T54" fmla="*/ 3114 w 3187"/>
                <a:gd name="T55" fmla="*/ 1134 h 4221"/>
                <a:gd name="T56" fmla="*/ 2497 w 3187"/>
                <a:gd name="T57" fmla="*/ 1526 h 4221"/>
                <a:gd name="T58" fmla="*/ 2424 w 3187"/>
                <a:gd name="T59" fmla="*/ 1242 h 4221"/>
                <a:gd name="T60" fmla="*/ 2330 w 3187"/>
                <a:gd name="T61" fmla="*/ 1010 h 4221"/>
                <a:gd name="T62" fmla="*/ 2185 w 3187"/>
                <a:gd name="T63" fmla="*/ 806 h 4221"/>
                <a:gd name="T64" fmla="*/ 1967 w 3187"/>
                <a:gd name="T65" fmla="*/ 654 h 4221"/>
                <a:gd name="T66" fmla="*/ 1669 w 3187"/>
                <a:gd name="T67" fmla="*/ 596 h 4221"/>
                <a:gd name="T68" fmla="*/ 1524 w 3187"/>
                <a:gd name="T69" fmla="*/ 611 h 4221"/>
                <a:gd name="T70" fmla="*/ 1336 w 3187"/>
                <a:gd name="T71" fmla="*/ 676 h 4221"/>
                <a:gd name="T72" fmla="*/ 1183 w 3187"/>
                <a:gd name="T73" fmla="*/ 778 h 4221"/>
                <a:gd name="T74" fmla="*/ 1031 w 3187"/>
                <a:gd name="T75" fmla="*/ 973 h 4221"/>
                <a:gd name="T76" fmla="*/ 886 w 3187"/>
                <a:gd name="T77" fmla="*/ 1330 h 4221"/>
                <a:gd name="T78" fmla="*/ 813 w 3187"/>
                <a:gd name="T79" fmla="*/ 1700 h 4221"/>
                <a:gd name="T80" fmla="*/ 799 w 3187"/>
                <a:gd name="T81" fmla="*/ 2085 h 4221"/>
                <a:gd name="T82" fmla="*/ 842 w 3187"/>
                <a:gd name="T83" fmla="*/ 2665 h 4221"/>
                <a:gd name="T84" fmla="*/ 966 w 3187"/>
                <a:gd name="T85" fmla="*/ 3079 h 4221"/>
                <a:gd name="T86" fmla="*/ 1147 w 3187"/>
                <a:gd name="T87" fmla="*/ 3363 h 4221"/>
                <a:gd name="T88" fmla="*/ 1372 w 3187"/>
                <a:gd name="T89" fmla="*/ 3522 h 4221"/>
                <a:gd name="T90" fmla="*/ 1612 w 3187"/>
                <a:gd name="T91" fmla="*/ 3596 h 4221"/>
                <a:gd name="T92" fmla="*/ 1764 w 3187"/>
                <a:gd name="T93" fmla="*/ 3596 h 4221"/>
                <a:gd name="T94" fmla="*/ 1974 w 3187"/>
                <a:gd name="T95" fmla="*/ 3537 h 4221"/>
                <a:gd name="T96" fmla="*/ 2163 w 3187"/>
                <a:gd name="T97" fmla="*/ 3428 h 4221"/>
                <a:gd name="T98" fmla="*/ 2316 w 3187"/>
                <a:gd name="T99" fmla="*/ 3253 h 4221"/>
                <a:gd name="T100" fmla="*/ 2439 w 3187"/>
                <a:gd name="T101" fmla="*/ 3021 h 4221"/>
                <a:gd name="T102" fmla="*/ 2497 w 3187"/>
                <a:gd name="T103" fmla="*/ 2731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87" h="4221">
                  <a:moveTo>
                    <a:pt x="3186" y="2811"/>
                  </a:moveTo>
                  <a:lnTo>
                    <a:pt x="3186" y="2811"/>
                  </a:lnTo>
                  <a:lnTo>
                    <a:pt x="3150" y="3007"/>
                  </a:lnTo>
                  <a:lnTo>
                    <a:pt x="3099" y="3181"/>
                  </a:lnTo>
                  <a:lnTo>
                    <a:pt x="3041" y="3341"/>
                  </a:lnTo>
                  <a:lnTo>
                    <a:pt x="2969" y="3486"/>
                  </a:lnTo>
                  <a:lnTo>
                    <a:pt x="2888" y="3617"/>
                  </a:lnTo>
                  <a:lnTo>
                    <a:pt x="2795" y="3733"/>
                  </a:lnTo>
                  <a:lnTo>
                    <a:pt x="2700" y="3828"/>
                  </a:lnTo>
                  <a:lnTo>
                    <a:pt x="2591" y="3922"/>
                  </a:lnTo>
                  <a:lnTo>
                    <a:pt x="2482" y="3995"/>
                  </a:lnTo>
                  <a:lnTo>
                    <a:pt x="2366" y="4053"/>
                  </a:lnTo>
                  <a:lnTo>
                    <a:pt x="2250" y="4111"/>
                  </a:lnTo>
                  <a:lnTo>
                    <a:pt x="2127" y="4148"/>
                  </a:lnTo>
                  <a:lnTo>
                    <a:pt x="2003" y="4176"/>
                  </a:lnTo>
                  <a:lnTo>
                    <a:pt x="1880" y="4199"/>
                  </a:lnTo>
                  <a:lnTo>
                    <a:pt x="1756" y="4213"/>
                  </a:lnTo>
                  <a:lnTo>
                    <a:pt x="1633" y="4220"/>
                  </a:lnTo>
                  <a:lnTo>
                    <a:pt x="1633" y="4220"/>
                  </a:lnTo>
                  <a:lnTo>
                    <a:pt x="1510" y="4213"/>
                  </a:lnTo>
                  <a:lnTo>
                    <a:pt x="1394" y="4199"/>
                  </a:lnTo>
                  <a:lnTo>
                    <a:pt x="1277" y="4184"/>
                  </a:lnTo>
                  <a:lnTo>
                    <a:pt x="1169" y="4155"/>
                  </a:lnTo>
                  <a:lnTo>
                    <a:pt x="1067" y="4118"/>
                  </a:lnTo>
                  <a:lnTo>
                    <a:pt x="973" y="4082"/>
                  </a:lnTo>
                  <a:lnTo>
                    <a:pt x="886" y="4038"/>
                  </a:lnTo>
                  <a:lnTo>
                    <a:pt x="799" y="3987"/>
                  </a:lnTo>
                  <a:lnTo>
                    <a:pt x="719" y="3930"/>
                  </a:lnTo>
                  <a:lnTo>
                    <a:pt x="646" y="3871"/>
                  </a:lnTo>
                  <a:lnTo>
                    <a:pt x="581" y="3806"/>
                  </a:lnTo>
                  <a:lnTo>
                    <a:pt x="516" y="3733"/>
                  </a:lnTo>
                  <a:lnTo>
                    <a:pt x="457" y="3661"/>
                  </a:lnTo>
                  <a:lnTo>
                    <a:pt x="400" y="3588"/>
                  </a:lnTo>
                  <a:lnTo>
                    <a:pt x="349" y="3508"/>
                  </a:lnTo>
                  <a:lnTo>
                    <a:pt x="305" y="3428"/>
                  </a:lnTo>
                  <a:lnTo>
                    <a:pt x="218" y="3253"/>
                  </a:lnTo>
                  <a:lnTo>
                    <a:pt x="153" y="3086"/>
                  </a:lnTo>
                  <a:lnTo>
                    <a:pt x="102" y="2906"/>
                  </a:lnTo>
                  <a:lnTo>
                    <a:pt x="58" y="2731"/>
                  </a:lnTo>
                  <a:lnTo>
                    <a:pt x="29" y="2563"/>
                  </a:lnTo>
                  <a:lnTo>
                    <a:pt x="15" y="2396"/>
                  </a:lnTo>
                  <a:lnTo>
                    <a:pt x="0" y="2244"/>
                  </a:lnTo>
                  <a:lnTo>
                    <a:pt x="0" y="2106"/>
                  </a:lnTo>
                  <a:lnTo>
                    <a:pt x="0" y="2106"/>
                  </a:lnTo>
                  <a:lnTo>
                    <a:pt x="7" y="1910"/>
                  </a:lnTo>
                  <a:lnTo>
                    <a:pt x="22" y="1714"/>
                  </a:lnTo>
                  <a:lnTo>
                    <a:pt x="51" y="1519"/>
                  </a:lnTo>
                  <a:lnTo>
                    <a:pt x="94" y="1330"/>
                  </a:lnTo>
                  <a:lnTo>
                    <a:pt x="145" y="1148"/>
                  </a:lnTo>
                  <a:lnTo>
                    <a:pt x="218" y="973"/>
                  </a:lnTo>
                  <a:lnTo>
                    <a:pt x="298" y="806"/>
                  </a:lnTo>
                  <a:lnTo>
                    <a:pt x="341" y="734"/>
                  </a:lnTo>
                  <a:lnTo>
                    <a:pt x="392" y="654"/>
                  </a:lnTo>
                  <a:lnTo>
                    <a:pt x="443" y="582"/>
                  </a:lnTo>
                  <a:lnTo>
                    <a:pt x="501" y="516"/>
                  </a:lnTo>
                  <a:lnTo>
                    <a:pt x="559" y="451"/>
                  </a:lnTo>
                  <a:lnTo>
                    <a:pt x="617" y="385"/>
                  </a:lnTo>
                  <a:lnTo>
                    <a:pt x="690" y="327"/>
                  </a:lnTo>
                  <a:lnTo>
                    <a:pt x="755" y="277"/>
                  </a:lnTo>
                  <a:lnTo>
                    <a:pt x="827" y="226"/>
                  </a:lnTo>
                  <a:lnTo>
                    <a:pt x="907" y="182"/>
                  </a:lnTo>
                  <a:lnTo>
                    <a:pt x="987" y="139"/>
                  </a:lnTo>
                  <a:lnTo>
                    <a:pt x="1074" y="109"/>
                  </a:lnTo>
                  <a:lnTo>
                    <a:pt x="1161" y="73"/>
                  </a:lnTo>
                  <a:lnTo>
                    <a:pt x="1256" y="51"/>
                  </a:lnTo>
                  <a:lnTo>
                    <a:pt x="1350" y="29"/>
                  </a:lnTo>
                  <a:lnTo>
                    <a:pt x="1452" y="15"/>
                  </a:lnTo>
                  <a:lnTo>
                    <a:pt x="1553" y="8"/>
                  </a:lnTo>
                  <a:lnTo>
                    <a:pt x="1663" y="0"/>
                  </a:lnTo>
                  <a:lnTo>
                    <a:pt x="1663" y="0"/>
                  </a:lnTo>
                  <a:lnTo>
                    <a:pt x="1822" y="8"/>
                  </a:lnTo>
                  <a:lnTo>
                    <a:pt x="1967" y="29"/>
                  </a:lnTo>
                  <a:lnTo>
                    <a:pt x="2113" y="59"/>
                  </a:lnTo>
                  <a:lnTo>
                    <a:pt x="2243" y="102"/>
                  </a:lnTo>
                  <a:lnTo>
                    <a:pt x="2373" y="160"/>
                  </a:lnTo>
                  <a:lnTo>
                    <a:pt x="2489" y="226"/>
                  </a:lnTo>
                  <a:lnTo>
                    <a:pt x="2591" y="305"/>
                  </a:lnTo>
                  <a:lnTo>
                    <a:pt x="2693" y="393"/>
                  </a:lnTo>
                  <a:lnTo>
                    <a:pt x="2787" y="487"/>
                  </a:lnTo>
                  <a:lnTo>
                    <a:pt x="2867" y="596"/>
                  </a:lnTo>
                  <a:lnTo>
                    <a:pt x="2939" y="719"/>
                  </a:lnTo>
                  <a:lnTo>
                    <a:pt x="3005" y="843"/>
                  </a:lnTo>
                  <a:lnTo>
                    <a:pt x="3063" y="981"/>
                  </a:lnTo>
                  <a:lnTo>
                    <a:pt x="3114" y="1134"/>
                  </a:lnTo>
                  <a:lnTo>
                    <a:pt x="3157" y="1286"/>
                  </a:lnTo>
                  <a:lnTo>
                    <a:pt x="3186" y="1453"/>
                  </a:lnTo>
                  <a:lnTo>
                    <a:pt x="2497" y="1526"/>
                  </a:lnTo>
                  <a:lnTo>
                    <a:pt x="2497" y="1526"/>
                  </a:lnTo>
                  <a:lnTo>
                    <a:pt x="2468" y="1388"/>
                  </a:lnTo>
                  <a:lnTo>
                    <a:pt x="2424" y="1242"/>
                  </a:lnTo>
                  <a:lnTo>
                    <a:pt x="2396" y="1163"/>
                  </a:lnTo>
                  <a:lnTo>
                    <a:pt x="2366" y="1090"/>
                  </a:lnTo>
                  <a:lnTo>
                    <a:pt x="2330" y="1010"/>
                  </a:lnTo>
                  <a:lnTo>
                    <a:pt x="2286" y="937"/>
                  </a:lnTo>
                  <a:lnTo>
                    <a:pt x="2236" y="872"/>
                  </a:lnTo>
                  <a:lnTo>
                    <a:pt x="2185" y="806"/>
                  </a:lnTo>
                  <a:lnTo>
                    <a:pt x="2119" y="749"/>
                  </a:lnTo>
                  <a:lnTo>
                    <a:pt x="2047" y="698"/>
                  </a:lnTo>
                  <a:lnTo>
                    <a:pt x="1967" y="654"/>
                  </a:lnTo>
                  <a:lnTo>
                    <a:pt x="1880" y="625"/>
                  </a:lnTo>
                  <a:lnTo>
                    <a:pt x="1779" y="603"/>
                  </a:lnTo>
                  <a:lnTo>
                    <a:pt x="1669" y="596"/>
                  </a:lnTo>
                  <a:lnTo>
                    <a:pt x="1669" y="596"/>
                  </a:lnTo>
                  <a:lnTo>
                    <a:pt x="1589" y="603"/>
                  </a:lnTo>
                  <a:lnTo>
                    <a:pt x="1524" y="611"/>
                  </a:lnTo>
                  <a:lnTo>
                    <a:pt x="1452" y="625"/>
                  </a:lnTo>
                  <a:lnTo>
                    <a:pt x="1394" y="647"/>
                  </a:lnTo>
                  <a:lnTo>
                    <a:pt x="1336" y="676"/>
                  </a:lnTo>
                  <a:lnTo>
                    <a:pt x="1277" y="705"/>
                  </a:lnTo>
                  <a:lnTo>
                    <a:pt x="1234" y="741"/>
                  </a:lnTo>
                  <a:lnTo>
                    <a:pt x="1183" y="778"/>
                  </a:lnTo>
                  <a:lnTo>
                    <a:pt x="1139" y="821"/>
                  </a:lnTo>
                  <a:lnTo>
                    <a:pt x="1103" y="872"/>
                  </a:lnTo>
                  <a:lnTo>
                    <a:pt x="1031" y="973"/>
                  </a:lnTo>
                  <a:lnTo>
                    <a:pt x="973" y="1083"/>
                  </a:lnTo>
                  <a:lnTo>
                    <a:pt x="922" y="1206"/>
                  </a:lnTo>
                  <a:lnTo>
                    <a:pt x="886" y="1330"/>
                  </a:lnTo>
                  <a:lnTo>
                    <a:pt x="856" y="1453"/>
                  </a:lnTo>
                  <a:lnTo>
                    <a:pt x="835" y="1575"/>
                  </a:lnTo>
                  <a:lnTo>
                    <a:pt x="813" y="1700"/>
                  </a:lnTo>
                  <a:lnTo>
                    <a:pt x="799" y="1917"/>
                  </a:lnTo>
                  <a:lnTo>
                    <a:pt x="799" y="2085"/>
                  </a:lnTo>
                  <a:lnTo>
                    <a:pt x="799" y="2085"/>
                  </a:lnTo>
                  <a:lnTo>
                    <a:pt x="799" y="2295"/>
                  </a:lnTo>
                  <a:lnTo>
                    <a:pt x="820" y="2491"/>
                  </a:lnTo>
                  <a:lnTo>
                    <a:pt x="842" y="2665"/>
                  </a:lnTo>
                  <a:lnTo>
                    <a:pt x="878" y="2818"/>
                  </a:lnTo>
                  <a:lnTo>
                    <a:pt x="915" y="2956"/>
                  </a:lnTo>
                  <a:lnTo>
                    <a:pt x="966" y="3079"/>
                  </a:lnTo>
                  <a:lnTo>
                    <a:pt x="1023" y="3188"/>
                  </a:lnTo>
                  <a:lnTo>
                    <a:pt x="1082" y="3283"/>
                  </a:lnTo>
                  <a:lnTo>
                    <a:pt x="1147" y="3363"/>
                  </a:lnTo>
                  <a:lnTo>
                    <a:pt x="1219" y="3428"/>
                  </a:lnTo>
                  <a:lnTo>
                    <a:pt x="1292" y="3479"/>
                  </a:lnTo>
                  <a:lnTo>
                    <a:pt x="1372" y="3522"/>
                  </a:lnTo>
                  <a:lnTo>
                    <a:pt x="1452" y="3559"/>
                  </a:lnTo>
                  <a:lnTo>
                    <a:pt x="1532" y="3581"/>
                  </a:lnTo>
                  <a:lnTo>
                    <a:pt x="1612" y="3596"/>
                  </a:lnTo>
                  <a:lnTo>
                    <a:pt x="1691" y="3596"/>
                  </a:lnTo>
                  <a:lnTo>
                    <a:pt x="1691" y="3596"/>
                  </a:lnTo>
                  <a:lnTo>
                    <a:pt x="1764" y="3596"/>
                  </a:lnTo>
                  <a:lnTo>
                    <a:pt x="1836" y="3581"/>
                  </a:lnTo>
                  <a:lnTo>
                    <a:pt x="1902" y="3566"/>
                  </a:lnTo>
                  <a:lnTo>
                    <a:pt x="1974" y="3537"/>
                  </a:lnTo>
                  <a:lnTo>
                    <a:pt x="2039" y="3508"/>
                  </a:lnTo>
                  <a:lnTo>
                    <a:pt x="2098" y="3471"/>
                  </a:lnTo>
                  <a:lnTo>
                    <a:pt x="2163" y="3428"/>
                  </a:lnTo>
                  <a:lnTo>
                    <a:pt x="2214" y="3370"/>
                  </a:lnTo>
                  <a:lnTo>
                    <a:pt x="2272" y="3312"/>
                  </a:lnTo>
                  <a:lnTo>
                    <a:pt x="2316" y="3253"/>
                  </a:lnTo>
                  <a:lnTo>
                    <a:pt x="2366" y="3181"/>
                  </a:lnTo>
                  <a:lnTo>
                    <a:pt x="2402" y="3101"/>
                  </a:lnTo>
                  <a:lnTo>
                    <a:pt x="2439" y="3021"/>
                  </a:lnTo>
                  <a:lnTo>
                    <a:pt x="2461" y="2927"/>
                  </a:lnTo>
                  <a:lnTo>
                    <a:pt x="2482" y="2832"/>
                  </a:lnTo>
                  <a:lnTo>
                    <a:pt x="2497" y="2731"/>
                  </a:lnTo>
                  <a:lnTo>
                    <a:pt x="3186" y="28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84" name="Freeform 5"/>
            <p:cNvSpPr>
              <a:spLocks noChangeArrowheads="1"/>
            </p:cNvSpPr>
            <p:nvPr/>
          </p:nvSpPr>
          <p:spPr bwMode="gray">
            <a:xfrm>
              <a:off x="4846638" y="3257550"/>
              <a:ext cx="1309687" cy="1473200"/>
            </a:xfrm>
            <a:custGeom>
              <a:avLst/>
              <a:gdLst>
                <a:gd name="T0" fmla="*/ 3635 w 3636"/>
                <a:gd name="T1" fmla="*/ 4090 h 4091"/>
                <a:gd name="T2" fmla="*/ 2851 w 3636"/>
                <a:gd name="T3" fmla="*/ 4090 h 4091"/>
                <a:gd name="T4" fmla="*/ 2517 w 3636"/>
                <a:gd name="T5" fmla="*/ 3116 h 4091"/>
                <a:gd name="T6" fmla="*/ 950 w 3636"/>
                <a:gd name="T7" fmla="*/ 3116 h 4091"/>
                <a:gd name="T8" fmla="*/ 630 w 3636"/>
                <a:gd name="T9" fmla="*/ 4090 h 4091"/>
                <a:gd name="T10" fmla="*/ 0 w 3636"/>
                <a:gd name="T11" fmla="*/ 4090 h 4091"/>
                <a:gd name="T12" fmla="*/ 1356 w 3636"/>
                <a:gd name="T13" fmla="*/ 0 h 4091"/>
                <a:gd name="T14" fmla="*/ 2263 w 3636"/>
                <a:gd name="T15" fmla="*/ 0 h 4091"/>
                <a:gd name="T16" fmla="*/ 3635 w 3636"/>
                <a:gd name="T17" fmla="*/ 4090 h 4091"/>
                <a:gd name="T18" fmla="*/ 2321 w 3636"/>
                <a:gd name="T19" fmla="*/ 2528 h 4091"/>
                <a:gd name="T20" fmla="*/ 1726 w 3636"/>
                <a:gd name="T21" fmla="*/ 698 h 4091"/>
                <a:gd name="T22" fmla="*/ 1131 w 3636"/>
                <a:gd name="T23" fmla="*/ 2528 h 4091"/>
                <a:gd name="T24" fmla="*/ 2321 w 3636"/>
                <a:gd name="T25" fmla="*/ 2528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36" h="4091">
                  <a:moveTo>
                    <a:pt x="3635" y="4090"/>
                  </a:moveTo>
                  <a:lnTo>
                    <a:pt x="2851" y="4090"/>
                  </a:lnTo>
                  <a:lnTo>
                    <a:pt x="2517" y="3116"/>
                  </a:lnTo>
                  <a:lnTo>
                    <a:pt x="950" y="3116"/>
                  </a:lnTo>
                  <a:lnTo>
                    <a:pt x="630" y="4090"/>
                  </a:lnTo>
                  <a:lnTo>
                    <a:pt x="0" y="4090"/>
                  </a:lnTo>
                  <a:lnTo>
                    <a:pt x="1356" y="0"/>
                  </a:lnTo>
                  <a:lnTo>
                    <a:pt x="2263" y="0"/>
                  </a:lnTo>
                  <a:lnTo>
                    <a:pt x="3635" y="4090"/>
                  </a:lnTo>
                  <a:close/>
                  <a:moveTo>
                    <a:pt x="2321" y="2528"/>
                  </a:moveTo>
                  <a:lnTo>
                    <a:pt x="1726" y="698"/>
                  </a:lnTo>
                  <a:lnTo>
                    <a:pt x="1131" y="2528"/>
                  </a:lnTo>
                  <a:lnTo>
                    <a:pt x="2321" y="25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85" name="Freeform 6"/>
            <p:cNvSpPr>
              <a:spLocks noChangeArrowheads="1"/>
            </p:cNvSpPr>
            <p:nvPr/>
          </p:nvSpPr>
          <p:spPr bwMode="gray">
            <a:xfrm>
              <a:off x="6226175" y="3257550"/>
              <a:ext cx="1208088" cy="1473200"/>
            </a:xfrm>
            <a:custGeom>
              <a:avLst/>
              <a:gdLst>
                <a:gd name="T0" fmla="*/ 1509 w 3354"/>
                <a:gd name="T1" fmla="*/ 0 h 4091"/>
                <a:gd name="T2" fmla="*/ 1604 w 3354"/>
                <a:gd name="T3" fmla="*/ 0 h 4091"/>
                <a:gd name="T4" fmla="*/ 1880 w 3354"/>
                <a:gd name="T5" fmla="*/ 30 h 4091"/>
                <a:gd name="T6" fmla="*/ 2039 w 3354"/>
                <a:gd name="T7" fmla="*/ 66 h 4091"/>
                <a:gd name="T8" fmla="*/ 2214 w 3354"/>
                <a:gd name="T9" fmla="*/ 125 h 4091"/>
                <a:gd name="T10" fmla="*/ 2395 w 3354"/>
                <a:gd name="T11" fmla="*/ 218 h 4091"/>
                <a:gd name="T12" fmla="*/ 2583 w 3354"/>
                <a:gd name="T13" fmla="*/ 342 h 4091"/>
                <a:gd name="T14" fmla="*/ 2772 w 3354"/>
                <a:gd name="T15" fmla="*/ 509 h 4091"/>
                <a:gd name="T16" fmla="*/ 2837 w 3354"/>
                <a:gd name="T17" fmla="*/ 589 h 4091"/>
                <a:gd name="T18" fmla="*/ 2968 w 3354"/>
                <a:gd name="T19" fmla="*/ 749 h 4091"/>
                <a:gd name="T20" fmla="*/ 3077 w 3354"/>
                <a:gd name="T21" fmla="*/ 931 h 4091"/>
                <a:gd name="T22" fmla="*/ 3171 w 3354"/>
                <a:gd name="T23" fmla="*/ 1112 h 4091"/>
                <a:gd name="T24" fmla="*/ 3244 w 3354"/>
                <a:gd name="T25" fmla="*/ 1308 h 4091"/>
                <a:gd name="T26" fmla="*/ 3295 w 3354"/>
                <a:gd name="T27" fmla="*/ 1510 h 4091"/>
                <a:gd name="T28" fmla="*/ 3331 w 3354"/>
                <a:gd name="T29" fmla="*/ 1722 h 4091"/>
                <a:gd name="T30" fmla="*/ 3346 w 3354"/>
                <a:gd name="T31" fmla="*/ 1932 h 4091"/>
                <a:gd name="T32" fmla="*/ 3353 w 3354"/>
                <a:gd name="T33" fmla="*/ 2041 h 4091"/>
                <a:gd name="T34" fmla="*/ 3331 w 3354"/>
                <a:gd name="T35" fmla="*/ 2346 h 4091"/>
                <a:gd name="T36" fmla="*/ 3287 w 3354"/>
                <a:gd name="T37" fmla="*/ 2623 h 4091"/>
                <a:gd name="T38" fmla="*/ 3207 w 3354"/>
                <a:gd name="T39" fmla="*/ 2869 h 4091"/>
                <a:gd name="T40" fmla="*/ 3113 w 3354"/>
                <a:gd name="T41" fmla="*/ 3087 h 4091"/>
                <a:gd name="T42" fmla="*/ 3012 w 3354"/>
                <a:gd name="T43" fmla="*/ 3276 h 4091"/>
                <a:gd name="T44" fmla="*/ 2896 w 3354"/>
                <a:gd name="T45" fmla="*/ 3436 h 4091"/>
                <a:gd name="T46" fmla="*/ 2670 w 3354"/>
                <a:gd name="T47" fmla="*/ 3675 h 4091"/>
                <a:gd name="T48" fmla="*/ 2590 w 3354"/>
                <a:gd name="T49" fmla="*/ 3734 h 4091"/>
                <a:gd name="T50" fmla="*/ 2358 w 3354"/>
                <a:gd name="T51" fmla="*/ 3872 h 4091"/>
                <a:gd name="T52" fmla="*/ 2024 w 3354"/>
                <a:gd name="T53" fmla="*/ 3995 h 4091"/>
                <a:gd name="T54" fmla="*/ 1821 w 3354"/>
                <a:gd name="T55" fmla="*/ 4046 h 4091"/>
                <a:gd name="T56" fmla="*/ 1589 w 3354"/>
                <a:gd name="T57" fmla="*/ 4075 h 4091"/>
                <a:gd name="T58" fmla="*/ 1342 w 3354"/>
                <a:gd name="T59" fmla="*/ 4090 h 4091"/>
                <a:gd name="T60" fmla="*/ 0 w 3354"/>
                <a:gd name="T61" fmla="*/ 0 h 4091"/>
                <a:gd name="T62" fmla="*/ 1371 w 3354"/>
                <a:gd name="T63" fmla="*/ 3487 h 4091"/>
                <a:gd name="T64" fmla="*/ 1487 w 3354"/>
                <a:gd name="T65" fmla="*/ 3480 h 4091"/>
                <a:gd name="T66" fmla="*/ 1720 w 3354"/>
                <a:gd name="T67" fmla="*/ 3436 h 4091"/>
                <a:gd name="T68" fmla="*/ 1930 w 3354"/>
                <a:gd name="T69" fmla="*/ 3341 h 4091"/>
                <a:gd name="T70" fmla="*/ 2119 w 3354"/>
                <a:gd name="T71" fmla="*/ 3203 h 4091"/>
                <a:gd name="T72" fmla="*/ 2279 w 3354"/>
                <a:gd name="T73" fmla="*/ 3021 h 4091"/>
                <a:gd name="T74" fmla="*/ 2409 w 3354"/>
                <a:gd name="T75" fmla="*/ 2790 h 4091"/>
                <a:gd name="T76" fmla="*/ 2497 w 3354"/>
                <a:gd name="T77" fmla="*/ 2513 h 4091"/>
                <a:gd name="T78" fmla="*/ 2547 w 3354"/>
                <a:gd name="T79" fmla="*/ 2187 h 4091"/>
                <a:gd name="T80" fmla="*/ 2554 w 3354"/>
                <a:gd name="T81" fmla="*/ 2012 h 4091"/>
                <a:gd name="T82" fmla="*/ 2533 w 3354"/>
                <a:gd name="T83" fmla="*/ 1736 h 4091"/>
                <a:gd name="T84" fmla="*/ 2482 w 3354"/>
                <a:gd name="T85" fmla="*/ 1474 h 4091"/>
                <a:gd name="T86" fmla="*/ 2395 w 3354"/>
                <a:gd name="T87" fmla="*/ 1228 h 4091"/>
                <a:gd name="T88" fmla="*/ 2271 w 3354"/>
                <a:gd name="T89" fmla="*/ 1018 h 4091"/>
                <a:gd name="T90" fmla="*/ 2112 w 3354"/>
                <a:gd name="T91" fmla="*/ 836 h 4091"/>
                <a:gd name="T92" fmla="*/ 1923 w 3354"/>
                <a:gd name="T93" fmla="*/ 698 h 4091"/>
                <a:gd name="T94" fmla="*/ 1705 w 3354"/>
                <a:gd name="T95" fmla="*/ 611 h 4091"/>
                <a:gd name="T96" fmla="*/ 1458 w 3354"/>
                <a:gd name="T97" fmla="*/ 582 h 4091"/>
                <a:gd name="T98" fmla="*/ 754 w 3354"/>
                <a:gd name="T99" fmla="*/ 3487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54" h="4091">
                  <a:moveTo>
                    <a:pt x="0" y="0"/>
                  </a:moveTo>
                  <a:lnTo>
                    <a:pt x="1509" y="0"/>
                  </a:lnTo>
                  <a:lnTo>
                    <a:pt x="1509" y="0"/>
                  </a:lnTo>
                  <a:lnTo>
                    <a:pt x="1604" y="0"/>
                  </a:lnTo>
                  <a:lnTo>
                    <a:pt x="1734" y="8"/>
                  </a:lnTo>
                  <a:lnTo>
                    <a:pt x="1880" y="30"/>
                  </a:lnTo>
                  <a:lnTo>
                    <a:pt x="1959" y="44"/>
                  </a:lnTo>
                  <a:lnTo>
                    <a:pt x="2039" y="66"/>
                  </a:lnTo>
                  <a:lnTo>
                    <a:pt x="2126" y="95"/>
                  </a:lnTo>
                  <a:lnTo>
                    <a:pt x="2214" y="125"/>
                  </a:lnTo>
                  <a:lnTo>
                    <a:pt x="2300" y="168"/>
                  </a:lnTo>
                  <a:lnTo>
                    <a:pt x="2395" y="218"/>
                  </a:lnTo>
                  <a:lnTo>
                    <a:pt x="2489" y="277"/>
                  </a:lnTo>
                  <a:lnTo>
                    <a:pt x="2583" y="342"/>
                  </a:lnTo>
                  <a:lnTo>
                    <a:pt x="2678" y="422"/>
                  </a:lnTo>
                  <a:lnTo>
                    <a:pt x="2772" y="509"/>
                  </a:lnTo>
                  <a:lnTo>
                    <a:pt x="2772" y="509"/>
                  </a:lnTo>
                  <a:lnTo>
                    <a:pt x="2837" y="589"/>
                  </a:lnTo>
                  <a:lnTo>
                    <a:pt x="2910" y="669"/>
                  </a:lnTo>
                  <a:lnTo>
                    <a:pt x="2968" y="749"/>
                  </a:lnTo>
                  <a:lnTo>
                    <a:pt x="3026" y="836"/>
                  </a:lnTo>
                  <a:lnTo>
                    <a:pt x="3077" y="931"/>
                  </a:lnTo>
                  <a:lnTo>
                    <a:pt x="3128" y="1018"/>
                  </a:lnTo>
                  <a:lnTo>
                    <a:pt x="3171" y="1112"/>
                  </a:lnTo>
                  <a:lnTo>
                    <a:pt x="3207" y="1214"/>
                  </a:lnTo>
                  <a:lnTo>
                    <a:pt x="3244" y="1308"/>
                  </a:lnTo>
                  <a:lnTo>
                    <a:pt x="3273" y="1410"/>
                  </a:lnTo>
                  <a:lnTo>
                    <a:pt x="3295" y="1510"/>
                  </a:lnTo>
                  <a:lnTo>
                    <a:pt x="3316" y="1620"/>
                  </a:lnTo>
                  <a:lnTo>
                    <a:pt x="3331" y="1722"/>
                  </a:lnTo>
                  <a:lnTo>
                    <a:pt x="3346" y="1830"/>
                  </a:lnTo>
                  <a:lnTo>
                    <a:pt x="3346" y="1932"/>
                  </a:lnTo>
                  <a:lnTo>
                    <a:pt x="3353" y="2041"/>
                  </a:lnTo>
                  <a:lnTo>
                    <a:pt x="3353" y="2041"/>
                  </a:lnTo>
                  <a:lnTo>
                    <a:pt x="3346" y="2201"/>
                  </a:lnTo>
                  <a:lnTo>
                    <a:pt x="3331" y="2346"/>
                  </a:lnTo>
                  <a:lnTo>
                    <a:pt x="3309" y="2492"/>
                  </a:lnTo>
                  <a:lnTo>
                    <a:pt x="3287" y="2623"/>
                  </a:lnTo>
                  <a:lnTo>
                    <a:pt x="3251" y="2753"/>
                  </a:lnTo>
                  <a:lnTo>
                    <a:pt x="3207" y="2869"/>
                  </a:lnTo>
                  <a:lnTo>
                    <a:pt x="3164" y="2985"/>
                  </a:lnTo>
                  <a:lnTo>
                    <a:pt x="3113" y="3087"/>
                  </a:lnTo>
                  <a:lnTo>
                    <a:pt x="3063" y="3182"/>
                  </a:lnTo>
                  <a:lnTo>
                    <a:pt x="3012" y="3276"/>
                  </a:lnTo>
                  <a:lnTo>
                    <a:pt x="2953" y="3356"/>
                  </a:lnTo>
                  <a:lnTo>
                    <a:pt x="2896" y="3436"/>
                  </a:lnTo>
                  <a:lnTo>
                    <a:pt x="2780" y="3567"/>
                  </a:lnTo>
                  <a:lnTo>
                    <a:pt x="2670" y="3675"/>
                  </a:lnTo>
                  <a:lnTo>
                    <a:pt x="2670" y="3675"/>
                  </a:lnTo>
                  <a:lnTo>
                    <a:pt x="2590" y="3734"/>
                  </a:lnTo>
                  <a:lnTo>
                    <a:pt x="2489" y="3799"/>
                  </a:lnTo>
                  <a:lnTo>
                    <a:pt x="2358" y="3872"/>
                  </a:lnTo>
                  <a:lnTo>
                    <a:pt x="2206" y="3937"/>
                  </a:lnTo>
                  <a:lnTo>
                    <a:pt x="2024" y="3995"/>
                  </a:lnTo>
                  <a:lnTo>
                    <a:pt x="1923" y="4024"/>
                  </a:lnTo>
                  <a:lnTo>
                    <a:pt x="1821" y="4046"/>
                  </a:lnTo>
                  <a:lnTo>
                    <a:pt x="1705" y="4068"/>
                  </a:lnTo>
                  <a:lnTo>
                    <a:pt x="1589" y="4075"/>
                  </a:lnTo>
                  <a:lnTo>
                    <a:pt x="1466" y="4090"/>
                  </a:lnTo>
                  <a:lnTo>
                    <a:pt x="1342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754" y="3487"/>
                  </a:moveTo>
                  <a:lnTo>
                    <a:pt x="1371" y="3487"/>
                  </a:lnTo>
                  <a:lnTo>
                    <a:pt x="1371" y="3487"/>
                  </a:lnTo>
                  <a:lnTo>
                    <a:pt x="1487" y="3480"/>
                  </a:lnTo>
                  <a:lnTo>
                    <a:pt x="1604" y="3465"/>
                  </a:lnTo>
                  <a:lnTo>
                    <a:pt x="1720" y="3436"/>
                  </a:lnTo>
                  <a:lnTo>
                    <a:pt x="1829" y="3400"/>
                  </a:lnTo>
                  <a:lnTo>
                    <a:pt x="1930" y="3341"/>
                  </a:lnTo>
                  <a:lnTo>
                    <a:pt x="2024" y="3283"/>
                  </a:lnTo>
                  <a:lnTo>
                    <a:pt x="2119" y="3203"/>
                  </a:lnTo>
                  <a:lnTo>
                    <a:pt x="2199" y="3123"/>
                  </a:lnTo>
                  <a:lnTo>
                    <a:pt x="2279" y="3021"/>
                  </a:lnTo>
                  <a:lnTo>
                    <a:pt x="2351" y="2913"/>
                  </a:lnTo>
                  <a:lnTo>
                    <a:pt x="2409" y="2790"/>
                  </a:lnTo>
                  <a:lnTo>
                    <a:pt x="2460" y="2659"/>
                  </a:lnTo>
                  <a:lnTo>
                    <a:pt x="2497" y="2513"/>
                  </a:lnTo>
                  <a:lnTo>
                    <a:pt x="2533" y="2361"/>
                  </a:lnTo>
                  <a:lnTo>
                    <a:pt x="2547" y="2187"/>
                  </a:lnTo>
                  <a:lnTo>
                    <a:pt x="2554" y="2012"/>
                  </a:lnTo>
                  <a:lnTo>
                    <a:pt x="2554" y="2012"/>
                  </a:lnTo>
                  <a:lnTo>
                    <a:pt x="2547" y="1874"/>
                  </a:lnTo>
                  <a:lnTo>
                    <a:pt x="2533" y="1736"/>
                  </a:lnTo>
                  <a:lnTo>
                    <a:pt x="2511" y="1598"/>
                  </a:lnTo>
                  <a:lnTo>
                    <a:pt x="2482" y="1474"/>
                  </a:lnTo>
                  <a:lnTo>
                    <a:pt x="2438" y="1344"/>
                  </a:lnTo>
                  <a:lnTo>
                    <a:pt x="2395" y="1228"/>
                  </a:lnTo>
                  <a:lnTo>
                    <a:pt x="2337" y="1120"/>
                  </a:lnTo>
                  <a:lnTo>
                    <a:pt x="2271" y="1018"/>
                  </a:lnTo>
                  <a:lnTo>
                    <a:pt x="2191" y="923"/>
                  </a:lnTo>
                  <a:lnTo>
                    <a:pt x="2112" y="836"/>
                  </a:lnTo>
                  <a:lnTo>
                    <a:pt x="2024" y="764"/>
                  </a:lnTo>
                  <a:lnTo>
                    <a:pt x="1923" y="698"/>
                  </a:lnTo>
                  <a:lnTo>
                    <a:pt x="1821" y="647"/>
                  </a:lnTo>
                  <a:lnTo>
                    <a:pt x="1705" y="611"/>
                  </a:lnTo>
                  <a:lnTo>
                    <a:pt x="1582" y="589"/>
                  </a:lnTo>
                  <a:lnTo>
                    <a:pt x="1458" y="582"/>
                  </a:lnTo>
                  <a:lnTo>
                    <a:pt x="754" y="582"/>
                  </a:lnTo>
                  <a:lnTo>
                    <a:pt x="754" y="34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86" name="Freeform 7"/>
            <p:cNvSpPr>
              <a:spLocks noChangeArrowheads="1"/>
            </p:cNvSpPr>
            <p:nvPr/>
          </p:nvSpPr>
          <p:spPr bwMode="gray">
            <a:xfrm>
              <a:off x="7521575" y="3257550"/>
              <a:ext cx="957263" cy="1473200"/>
            </a:xfrm>
            <a:custGeom>
              <a:avLst/>
              <a:gdLst>
                <a:gd name="T0" fmla="*/ 0 w 2658"/>
                <a:gd name="T1" fmla="*/ 4090 h 4091"/>
                <a:gd name="T2" fmla="*/ 0 w 2658"/>
                <a:gd name="T3" fmla="*/ 0 h 4091"/>
                <a:gd name="T4" fmla="*/ 2635 w 2658"/>
                <a:gd name="T5" fmla="*/ 0 h 4091"/>
                <a:gd name="T6" fmla="*/ 2635 w 2658"/>
                <a:gd name="T7" fmla="*/ 603 h 4091"/>
                <a:gd name="T8" fmla="*/ 741 w 2658"/>
                <a:gd name="T9" fmla="*/ 603 h 4091"/>
                <a:gd name="T10" fmla="*/ 741 w 2658"/>
                <a:gd name="T11" fmla="*/ 1714 h 4091"/>
                <a:gd name="T12" fmla="*/ 2258 w 2658"/>
                <a:gd name="T13" fmla="*/ 1714 h 4091"/>
                <a:gd name="T14" fmla="*/ 2258 w 2658"/>
                <a:gd name="T15" fmla="*/ 2310 h 4091"/>
                <a:gd name="T16" fmla="*/ 741 w 2658"/>
                <a:gd name="T17" fmla="*/ 2310 h 4091"/>
                <a:gd name="T18" fmla="*/ 741 w 2658"/>
                <a:gd name="T19" fmla="*/ 3457 h 4091"/>
                <a:gd name="T20" fmla="*/ 2657 w 2658"/>
                <a:gd name="T21" fmla="*/ 3457 h 4091"/>
                <a:gd name="T22" fmla="*/ 2657 w 2658"/>
                <a:gd name="T23" fmla="*/ 4090 h 4091"/>
                <a:gd name="T24" fmla="*/ 0 w 2658"/>
                <a:gd name="T25" fmla="*/ 4090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8" h="4091">
                  <a:moveTo>
                    <a:pt x="0" y="4090"/>
                  </a:moveTo>
                  <a:lnTo>
                    <a:pt x="0" y="0"/>
                  </a:lnTo>
                  <a:lnTo>
                    <a:pt x="2635" y="0"/>
                  </a:lnTo>
                  <a:lnTo>
                    <a:pt x="2635" y="603"/>
                  </a:lnTo>
                  <a:lnTo>
                    <a:pt x="741" y="603"/>
                  </a:lnTo>
                  <a:lnTo>
                    <a:pt x="741" y="1714"/>
                  </a:lnTo>
                  <a:lnTo>
                    <a:pt x="2258" y="1714"/>
                  </a:lnTo>
                  <a:lnTo>
                    <a:pt x="2258" y="2310"/>
                  </a:lnTo>
                  <a:lnTo>
                    <a:pt x="741" y="2310"/>
                  </a:lnTo>
                  <a:lnTo>
                    <a:pt x="741" y="3457"/>
                  </a:lnTo>
                  <a:lnTo>
                    <a:pt x="2657" y="3457"/>
                  </a:lnTo>
                  <a:lnTo>
                    <a:pt x="2657" y="4090"/>
                  </a:lnTo>
                  <a:lnTo>
                    <a:pt x="0" y="409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87" name="Freeform 8"/>
            <p:cNvSpPr>
              <a:spLocks noChangeArrowheads="1"/>
            </p:cNvSpPr>
            <p:nvPr/>
          </p:nvSpPr>
          <p:spPr bwMode="gray">
            <a:xfrm>
              <a:off x="9901238" y="2816225"/>
              <a:ext cx="190500" cy="192088"/>
            </a:xfrm>
            <a:custGeom>
              <a:avLst/>
              <a:gdLst>
                <a:gd name="T0" fmla="*/ 530 w 531"/>
                <a:gd name="T1" fmla="*/ 262 h 532"/>
                <a:gd name="T2" fmla="*/ 515 w 531"/>
                <a:gd name="T3" fmla="*/ 364 h 532"/>
                <a:gd name="T4" fmla="*/ 458 w 531"/>
                <a:gd name="T5" fmla="*/ 451 h 532"/>
                <a:gd name="T6" fmla="*/ 414 w 531"/>
                <a:gd name="T7" fmla="*/ 487 h 532"/>
                <a:gd name="T8" fmla="*/ 319 w 531"/>
                <a:gd name="T9" fmla="*/ 523 h 532"/>
                <a:gd name="T10" fmla="*/ 268 w 531"/>
                <a:gd name="T11" fmla="*/ 531 h 532"/>
                <a:gd name="T12" fmla="*/ 167 w 531"/>
                <a:gd name="T13" fmla="*/ 508 h 532"/>
                <a:gd name="T14" fmla="*/ 80 w 531"/>
                <a:gd name="T15" fmla="*/ 451 h 532"/>
                <a:gd name="T16" fmla="*/ 44 w 531"/>
                <a:gd name="T17" fmla="*/ 407 h 532"/>
                <a:gd name="T18" fmla="*/ 8 w 531"/>
                <a:gd name="T19" fmla="*/ 313 h 532"/>
                <a:gd name="T20" fmla="*/ 0 w 531"/>
                <a:gd name="T21" fmla="*/ 262 h 532"/>
                <a:gd name="T22" fmla="*/ 22 w 531"/>
                <a:gd name="T23" fmla="*/ 160 h 532"/>
                <a:gd name="T24" fmla="*/ 80 w 531"/>
                <a:gd name="T25" fmla="*/ 72 h 532"/>
                <a:gd name="T26" fmla="*/ 116 w 531"/>
                <a:gd name="T27" fmla="*/ 44 h 532"/>
                <a:gd name="T28" fmla="*/ 211 w 531"/>
                <a:gd name="T29" fmla="*/ 0 h 532"/>
                <a:gd name="T30" fmla="*/ 268 w 531"/>
                <a:gd name="T31" fmla="*/ 0 h 532"/>
                <a:gd name="T32" fmla="*/ 370 w 531"/>
                <a:gd name="T33" fmla="*/ 15 h 532"/>
                <a:gd name="T34" fmla="*/ 458 w 531"/>
                <a:gd name="T35" fmla="*/ 72 h 532"/>
                <a:gd name="T36" fmla="*/ 486 w 531"/>
                <a:gd name="T37" fmla="*/ 116 h 532"/>
                <a:gd name="T38" fmla="*/ 530 w 531"/>
                <a:gd name="T39" fmla="*/ 211 h 532"/>
                <a:gd name="T40" fmla="*/ 494 w 531"/>
                <a:gd name="T41" fmla="*/ 262 h 532"/>
                <a:gd name="T42" fmla="*/ 494 w 531"/>
                <a:gd name="T43" fmla="*/ 218 h 532"/>
                <a:gd name="T44" fmla="*/ 458 w 531"/>
                <a:gd name="T45" fmla="*/ 138 h 532"/>
                <a:gd name="T46" fmla="*/ 428 w 531"/>
                <a:gd name="T47" fmla="*/ 102 h 532"/>
                <a:gd name="T48" fmla="*/ 356 w 531"/>
                <a:gd name="T49" fmla="*/ 51 h 532"/>
                <a:gd name="T50" fmla="*/ 268 w 531"/>
                <a:gd name="T51" fmla="*/ 36 h 532"/>
                <a:gd name="T52" fmla="*/ 218 w 531"/>
                <a:gd name="T53" fmla="*/ 36 h 532"/>
                <a:gd name="T54" fmla="*/ 138 w 531"/>
                <a:gd name="T55" fmla="*/ 72 h 532"/>
                <a:gd name="T56" fmla="*/ 102 w 531"/>
                <a:gd name="T57" fmla="*/ 102 h 532"/>
                <a:gd name="T58" fmla="*/ 51 w 531"/>
                <a:gd name="T59" fmla="*/ 174 h 532"/>
                <a:gd name="T60" fmla="*/ 36 w 531"/>
                <a:gd name="T61" fmla="*/ 262 h 532"/>
                <a:gd name="T62" fmla="*/ 44 w 531"/>
                <a:gd name="T63" fmla="*/ 305 h 532"/>
                <a:gd name="T64" fmla="*/ 73 w 531"/>
                <a:gd name="T65" fmla="*/ 392 h 532"/>
                <a:gd name="T66" fmla="*/ 102 w 531"/>
                <a:gd name="T67" fmla="*/ 421 h 532"/>
                <a:gd name="T68" fmla="*/ 182 w 531"/>
                <a:gd name="T69" fmla="*/ 472 h 532"/>
                <a:gd name="T70" fmla="*/ 268 w 531"/>
                <a:gd name="T71" fmla="*/ 494 h 532"/>
                <a:gd name="T72" fmla="*/ 312 w 531"/>
                <a:gd name="T73" fmla="*/ 487 h 532"/>
                <a:gd name="T74" fmla="*/ 392 w 531"/>
                <a:gd name="T75" fmla="*/ 451 h 532"/>
                <a:gd name="T76" fmla="*/ 428 w 531"/>
                <a:gd name="T77" fmla="*/ 421 h 532"/>
                <a:gd name="T78" fmla="*/ 479 w 531"/>
                <a:gd name="T79" fmla="*/ 349 h 532"/>
                <a:gd name="T80" fmla="*/ 494 w 531"/>
                <a:gd name="T81" fmla="*/ 262 h 532"/>
                <a:gd name="T82" fmla="*/ 342 w 531"/>
                <a:gd name="T83" fmla="*/ 421 h 532"/>
                <a:gd name="T84" fmla="*/ 196 w 531"/>
                <a:gd name="T85" fmla="*/ 283 h 532"/>
                <a:gd name="T86" fmla="*/ 152 w 531"/>
                <a:gd name="T87" fmla="*/ 421 h 532"/>
                <a:gd name="T88" fmla="*/ 283 w 531"/>
                <a:gd name="T89" fmla="*/ 109 h 532"/>
                <a:gd name="T90" fmla="*/ 327 w 531"/>
                <a:gd name="T91" fmla="*/ 116 h 532"/>
                <a:gd name="T92" fmla="*/ 363 w 531"/>
                <a:gd name="T93" fmla="*/ 138 h 532"/>
                <a:gd name="T94" fmla="*/ 378 w 531"/>
                <a:gd name="T95" fmla="*/ 167 h 532"/>
                <a:gd name="T96" fmla="*/ 385 w 531"/>
                <a:gd name="T97" fmla="*/ 196 h 532"/>
                <a:gd name="T98" fmla="*/ 370 w 531"/>
                <a:gd name="T99" fmla="*/ 239 h 532"/>
                <a:gd name="T100" fmla="*/ 356 w 531"/>
                <a:gd name="T101" fmla="*/ 262 h 532"/>
                <a:gd name="T102" fmla="*/ 392 w 531"/>
                <a:gd name="T103" fmla="*/ 421 h 532"/>
                <a:gd name="T104" fmla="*/ 276 w 531"/>
                <a:gd name="T105" fmla="*/ 247 h 532"/>
                <a:gd name="T106" fmla="*/ 305 w 531"/>
                <a:gd name="T107" fmla="*/ 247 h 532"/>
                <a:gd name="T108" fmla="*/ 327 w 531"/>
                <a:gd name="T109" fmla="*/ 233 h 532"/>
                <a:gd name="T110" fmla="*/ 342 w 531"/>
                <a:gd name="T111" fmla="*/ 196 h 532"/>
                <a:gd name="T112" fmla="*/ 334 w 531"/>
                <a:gd name="T113" fmla="*/ 174 h 532"/>
                <a:gd name="T114" fmla="*/ 319 w 531"/>
                <a:gd name="T115" fmla="*/ 160 h 532"/>
                <a:gd name="T116" fmla="*/ 283 w 531"/>
                <a:gd name="T117" fmla="*/ 146 h 532"/>
                <a:gd name="T118" fmla="*/ 196 w 531"/>
                <a:gd name="T119" fmla="*/ 247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1" h="532">
                  <a:moveTo>
                    <a:pt x="530" y="262"/>
                  </a:moveTo>
                  <a:lnTo>
                    <a:pt x="530" y="262"/>
                  </a:lnTo>
                  <a:lnTo>
                    <a:pt x="530" y="313"/>
                  </a:lnTo>
                  <a:lnTo>
                    <a:pt x="515" y="364"/>
                  </a:lnTo>
                  <a:lnTo>
                    <a:pt x="486" y="407"/>
                  </a:lnTo>
                  <a:lnTo>
                    <a:pt x="458" y="451"/>
                  </a:lnTo>
                  <a:lnTo>
                    <a:pt x="458" y="451"/>
                  </a:lnTo>
                  <a:lnTo>
                    <a:pt x="414" y="487"/>
                  </a:lnTo>
                  <a:lnTo>
                    <a:pt x="370" y="508"/>
                  </a:lnTo>
                  <a:lnTo>
                    <a:pt x="319" y="523"/>
                  </a:lnTo>
                  <a:lnTo>
                    <a:pt x="268" y="531"/>
                  </a:lnTo>
                  <a:lnTo>
                    <a:pt x="268" y="531"/>
                  </a:lnTo>
                  <a:lnTo>
                    <a:pt x="211" y="523"/>
                  </a:lnTo>
                  <a:lnTo>
                    <a:pt x="167" y="508"/>
                  </a:lnTo>
                  <a:lnTo>
                    <a:pt x="116" y="487"/>
                  </a:lnTo>
                  <a:lnTo>
                    <a:pt x="80" y="451"/>
                  </a:lnTo>
                  <a:lnTo>
                    <a:pt x="80" y="451"/>
                  </a:lnTo>
                  <a:lnTo>
                    <a:pt x="44" y="407"/>
                  </a:lnTo>
                  <a:lnTo>
                    <a:pt x="22" y="364"/>
                  </a:lnTo>
                  <a:lnTo>
                    <a:pt x="8" y="313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8" y="211"/>
                  </a:lnTo>
                  <a:lnTo>
                    <a:pt x="22" y="160"/>
                  </a:lnTo>
                  <a:lnTo>
                    <a:pt x="44" y="116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116" y="44"/>
                  </a:lnTo>
                  <a:lnTo>
                    <a:pt x="167" y="15"/>
                  </a:lnTo>
                  <a:lnTo>
                    <a:pt x="211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319" y="0"/>
                  </a:lnTo>
                  <a:lnTo>
                    <a:pt x="370" y="15"/>
                  </a:lnTo>
                  <a:lnTo>
                    <a:pt x="414" y="44"/>
                  </a:lnTo>
                  <a:lnTo>
                    <a:pt x="458" y="72"/>
                  </a:lnTo>
                  <a:lnTo>
                    <a:pt x="458" y="72"/>
                  </a:lnTo>
                  <a:lnTo>
                    <a:pt x="486" y="116"/>
                  </a:lnTo>
                  <a:lnTo>
                    <a:pt x="515" y="160"/>
                  </a:lnTo>
                  <a:lnTo>
                    <a:pt x="530" y="211"/>
                  </a:lnTo>
                  <a:lnTo>
                    <a:pt x="530" y="262"/>
                  </a:lnTo>
                  <a:close/>
                  <a:moveTo>
                    <a:pt x="494" y="262"/>
                  </a:moveTo>
                  <a:lnTo>
                    <a:pt x="494" y="262"/>
                  </a:lnTo>
                  <a:lnTo>
                    <a:pt x="494" y="218"/>
                  </a:lnTo>
                  <a:lnTo>
                    <a:pt x="479" y="174"/>
                  </a:lnTo>
                  <a:lnTo>
                    <a:pt x="458" y="138"/>
                  </a:lnTo>
                  <a:lnTo>
                    <a:pt x="428" y="102"/>
                  </a:lnTo>
                  <a:lnTo>
                    <a:pt x="428" y="102"/>
                  </a:lnTo>
                  <a:lnTo>
                    <a:pt x="392" y="72"/>
                  </a:lnTo>
                  <a:lnTo>
                    <a:pt x="356" y="51"/>
                  </a:lnTo>
                  <a:lnTo>
                    <a:pt x="312" y="36"/>
                  </a:lnTo>
                  <a:lnTo>
                    <a:pt x="268" y="36"/>
                  </a:lnTo>
                  <a:lnTo>
                    <a:pt x="268" y="36"/>
                  </a:lnTo>
                  <a:lnTo>
                    <a:pt x="218" y="36"/>
                  </a:lnTo>
                  <a:lnTo>
                    <a:pt x="182" y="51"/>
                  </a:lnTo>
                  <a:lnTo>
                    <a:pt x="138" y="72"/>
                  </a:lnTo>
                  <a:lnTo>
                    <a:pt x="102" y="102"/>
                  </a:lnTo>
                  <a:lnTo>
                    <a:pt x="102" y="102"/>
                  </a:lnTo>
                  <a:lnTo>
                    <a:pt x="73" y="138"/>
                  </a:lnTo>
                  <a:lnTo>
                    <a:pt x="51" y="174"/>
                  </a:lnTo>
                  <a:lnTo>
                    <a:pt x="44" y="218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44" y="305"/>
                  </a:lnTo>
                  <a:lnTo>
                    <a:pt x="51" y="349"/>
                  </a:lnTo>
                  <a:lnTo>
                    <a:pt x="73" y="392"/>
                  </a:lnTo>
                  <a:lnTo>
                    <a:pt x="102" y="421"/>
                  </a:lnTo>
                  <a:lnTo>
                    <a:pt x="102" y="421"/>
                  </a:lnTo>
                  <a:lnTo>
                    <a:pt x="138" y="451"/>
                  </a:lnTo>
                  <a:lnTo>
                    <a:pt x="182" y="472"/>
                  </a:lnTo>
                  <a:lnTo>
                    <a:pt x="218" y="487"/>
                  </a:lnTo>
                  <a:lnTo>
                    <a:pt x="268" y="494"/>
                  </a:lnTo>
                  <a:lnTo>
                    <a:pt x="268" y="494"/>
                  </a:lnTo>
                  <a:lnTo>
                    <a:pt x="312" y="487"/>
                  </a:lnTo>
                  <a:lnTo>
                    <a:pt x="356" y="472"/>
                  </a:lnTo>
                  <a:lnTo>
                    <a:pt x="392" y="451"/>
                  </a:lnTo>
                  <a:lnTo>
                    <a:pt x="428" y="421"/>
                  </a:lnTo>
                  <a:lnTo>
                    <a:pt x="428" y="421"/>
                  </a:lnTo>
                  <a:lnTo>
                    <a:pt x="458" y="392"/>
                  </a:lnTo>
                  <a:lnTo>
                    <a:pt x="479" y="349"/>
                  </a:lnTo>
                  <a:lnTo>
                    <a:pt x="494" y="305"/>
                  </a:lnTo>
                  <a:lnTo>
                    <a:pt x="494" y="262"/>
                  </a:lnTo>
                  <a:close/>
                  <a:moveTo>
                    <a:pt x="392" y="421"/>
                  </a:moveTo>
                  <a:lnTo>
                    <a:pt x="342" y="421"/>
                  </a:lnTo>
                  <a:lnTo>
                    <a:pt x="283" y="283"/>
                  </a:lnTo>
                  <a:lnTo>
                    <a:pt x="196" y="283"/>
                  </a:lnTo>
                  <a:lnTo>
                    <a:pt x="196" y="421"/>
                  </a:lnTo>
                  <a:lnTo>
                    <a:pt x="152" y="421"/>
                  </a:lnTo>
                  <a:lnTo>
                    <a:pt x="152" y="109"/>
                  </a:lnTo>
                  <a:lnTo>
                    <a:pt x="283" y="109"/>
                  </a:lnTo>
                  <a:lnTo>
                    <a:pt x="283" y="109"/>
                  </a:lnTo>
                  <a:lnTo>
                    <a:pt x="327" y="116"/>
                  </a:lnTo>
                  <a:lnTo>
                    <a:pt x="348" y="123"/>
                  </a:lnTo>
                  <a:lnTo>
                    <a:pt x="363" y="138"/>
                  </a:lnTo>
                  <a:lnTo>
                    <a:pt x="363" y="138"/>
                  </a:lnTo>
                  <a:lnTo>
                    <a:pt x="378" y="167"/>
                  </a:lnTo>
                  <a:lnTo>
                    <a:pt x="385" y="196"/>
                  </a:lnTo>
                  <a:lnTo>
                    <a:pt x="385" y="196"/>
                  </a:lnTo>
                  <a:lnTo>
                    <a:pt x="385" y="218"/>
                  </a:lnTo>
                  <a:lnTo>
                    <a:pt x="370" y="239"/>
                  </a:lnTo>
                  <a:lnTo>
                    <a:pt x="370" y="239"/>
                  </a:lnTo>
                  <a:lnTo>
                    <a:pt x="356" y="262"/>
                  </a:lnTo>
                  <a:lnTo>
                    <a:pt x="327" y="276"/>
                  </a:lnTo>
                  <a:lnTo>
                    <a:pt x="392" y="421"/>
                  </a:lnTo>
                  <a:close/>
                  <a:moveTo>
                    <a:pt x="196" y="247"/>
                  </a:moveTo>
                  <a:lnTo>
                    <a:pt x="276" y="247"/>
                  </a:lnTo>
                  <a:lnTo>
                    <a:pt x="276" y="247"/>
                  </a:lnTo>
                  <a:lnTo>
                    <a:pt x="305" y="247"/>
                  </a:lnTo>
                  <a:lnTo>
                    <a:pt x="327" y="233"/>
                  </a:lnTo>
                  <a:lnTo>
                    <a:pt x="327" y="233"/>
                  </a:lnTo>
                  <a:lnTo>
                    <a:pt x="334" y="218"/>
                  </a:lnTo>
                  <a:lnTo>
                    <a:pt x="342" y="196"/>
                  </a:lnTo>
                  <a:lnTo>
                    <a:pt x="342" y="196"/>
                  </a:lnTo>
                  <a:lnTo>
                    <a:pt x="334" y="174"/>
                  </a:lnTo>
                  <a:lnTo>
                    <a:pt x="319" y="160"/>
                  </a:lnTo>
                  <a:lnTo>
                    <a:pt x="319" y="160"/>
                  </a:lnTo>
                  <a:lnTo>
                    <a:pt x="305" y="152"/>
                  </a:lnTo>
                  <a:lnTo>
                    <a:pt x="283" y="146"/>
                  </a:lnTo>
                  <a:lnTo>
                    <a:pt x="196" y="146"/>
                  </a:lnTo>
                  <a:lnTo>
                    <a:pt x="196" y="24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88" name="Freeform 9"/>
            <p:cNvSpPr>
              <a:spLocks noChangeArrowheads="1"/>
            </p:cNvSpPr>
            <p:nvPr/>
          </p:nvSpPr>
          <p:spPr bwMode="gray">
            <a:xfrm>
              <a:off x="8504238" y="2857500"/>
              <a:ext cx="1392237" cy="1014413"/>
            </a:xfrm>
            <a:custGeom>
              <a:avLst/>
              <a:gdLst>
                <a:gd name="T0" fmla="*/ 3644 w 3869"/>
                <a:gd name="T1" fmla="*/ 1351 h 2819"/>
                <a:gd name="T2" fmla="*/ 3796 w 3869"/>
                <a:gd name="T3" fmla="*/ 1141 h 2819"/>
                <a:gd name="T4" fmla="*/ 3868 w 3869"/>
                <a:gd name="T5" fmla="*/ 887 h 2819"/>
                <a:gd name="T6" fmla="*/ 3868 w 3869"/>
                <a:gd name="T7" fmla="*/ 720 h 2819"/>
                <a:gd name="T8" fmla="*/ 3811 w 3869"/>
                <a:gd name="T9" fmla="*/ 487 h 2819"/>
                <a:gd name="T10" fmla="*/ 3687 w 3869"/>
                <a:gd name="T11" fmla="*/ 291 h 2819"/>
                <a:gd name="T12" fmla="*/ 3520 w 3869"/>
                <a:gd name="T13" fmla="*/ 138 h 2819"/>
                <a:gd name="T14" fmla="*/ 3310 w 3869"/>
                <a:gd name="T15" fmla="*/ 36 h 2819"/>
                <a:gd name="T16" fmla="*/ 3078 w 3869"/>
                <a:gd name="T17" fmla="*/ 0 h 2819"/>
                <a:gd name="T18" fmla="*/ 146 w 3869"/>
                <a:gd name="T19" fmla="*/ 146 h 2819"/>
                <a:gd name="T20" fmla="*/ 581 w 3869"/>
                <a:gd name="T21" fmla="*/ 531 h 2819"/>
                <a:gd name="T22" fmla="*/ 1002 w 3869"/>
                <a:gd name="T23" fmla="*/ 843 h 2819"/>
                <a:gd name="T24" fmla="*/ 1401 w 3869"/>
                <a:gd name="T25" fmla="*/ 1083 h 2819"/>
                <a:gd name="T26" fmla="*/ 2127 w 3869"/>
                <a:gd name="T27" fmla="*/ 1410 h 2819"/>
                <a:gd name="T28" fmla="*/ 1655 w 3869"/>
                <a:gd name="T29" fmla="*/ 1606 h 2819"/>
                <a:gd name="T30" fmla="*/ 1133 w 3869"/>
                <a:gd name="T31" fmla="*/ 1889 h 2819"/>
                <a:gd name="T32" fmla="*/ 719 w 3869"/>
                <a:gd name="T33" fmla="*/ 2180 h 2819"/>
                <a:gd name="T34" fmla="*/ 290 w 3869"/>
                <a:gd name="T35" fmla="*/ 2535 h 2819"/>
                <a:gd name="T36" fmla="*/ 3078 w 3869"/>
                <a:gd name="T37" fmla="*/ 2818 h 2819"/>
                <a:gd name="T38" fmla="*/ 3237 w 3869"/>
                <a:gd name="T39" fmla="*/ 2803 h 2819"/>
                <a:gd name="T40" fmla="*/ 3455 w 3869"/>
                <a:gd name="T41" fmla="*/ 2723 h 2819"/>
                <a:gd name="T42" fmla="*/ 3636 w 3869"/>
                <a:gd name="T43" fmla="*/ 2585 h 2819"/>
                <a:gd name="T44" fmla="*/ 3775 w 3869"/>
                <a:gd name="T45" fmla="*/ 2404 h 2819"/>
                <a:gd name="T46" fmla="*/ 3854 w 3869"/>
                <a:gd name="T47" fmla="*/ 2187 h 2819"/>
                <a:gd name="T48" fmla="*/ 3868 w 3869"/>
                <a:gd name="T49" fmla="*/ 2027 h 2819"/>
                <a:gd name="T50" fmla="*/ 3825 w 3869"/>
                <a:gd name="T51" fmla="*/ 1758 h 2819"/>
                <a:gd name="T52" fmla="*/ 3701 w 3869"/>
                <a:gd name="T53" fmla="*/ 1533 h 2819"/>
                <a:gd name="T54" fmla="*/ 3034 w 3869"/>
                <a:gd name="T55" fmla="*/ 2390 h 2819"/>
                <a:gd name="T56" fmla="*/ 1452 w 3869"/>
                <a:gd name="T57" fmla="*/ 2216 h 2819"/>
                <a:gd name="T58" fmla="*/ 2062 w 3869"/>
                <a:gd name="T59" fmla="*/ 1889 h 2819"/>
                <a:gd name="T60" fmla="*/ 2402 w 3869"/>
                <a:gd name="T61" fmla="*/ 1758 h 2819"/>
                <a:gd name="T62" fmla="*/ 2729 w 3869"/>
                <a:gd name="T63" fmla="*/ 1685 h 2819"/>
                <a:gd name="T64" fmla="*/ 3034 w 3869"/>
                <a:gd name="T65" fmla="*/ 1657 h 2819"/>
                <a:gd name="T66" fmla="*/ 3179 w 3869"/>
                <a:gd name="T67" fmla="*/ 1685 h 2819"/>
                <a:gd name="T68" fmla="*/ 3339 w 3869"/>
                <a:gd name="T69" fmla="*/ 1824 h 2819"/>
                <a:gd name="T70" fmla="*/ 3404 w 3869"/>
                <a:gd name="T71" fmla="*/ 2027 h 2819"/>
                <a:gd name="T72" fmla="*/ 3376 w 3869"/>
                <a:gd name="T73" fmla="*/ 2165 h 2819"/>
                <a:gd name="T74" fmla="*/ 3237 w 3869"/>
                <a:gd name="T75" fmla="*/ 2325 h 2819"/>
                <a:gd name="T76" fmla="*/ 3034 w 3869"/>
                <a:gd name="T77" fmla="*/ 2390 h 2819"/>
                <a:gd name="T78" fmla="*/ 2940 w 3869"/>
                <a:gd name="T79" fmla="*/ 1162 h 2819"/>
                <a:gd name="T80" fmla="*/ 2620 w 3869"/>
                <a:gd name="T81" fmla="*/ 1119 h 2819"/>
                <a:gd name="T82" fmla="*/ 2294 w 3869"/>
                <a:gd name="T83" fmla="*/ 1025 h 2819"/>
                <a:gd name="T84" fmla="*/ 1946 w 3869"/>
                <a:gd name="T85" fmla="*/ 879 h 2819"/>
                <a:gd name="T86" fmla="*/ 1198 w 3869"/>
                <a:gd name="T87" fmla="*/ 436 h 2819"/>
                <a:gd name="T88" fmla="*/ 3114 w 3869"/>
                <a:gd name="T89" fmla="*/ 443 h 2819"/>
                <a:gd name="T90" fmla="*/ 3295 w 3869"/>
                <a:gd name="T91" fmla="*/ 538 h 2819"/>
                <a:gd name="T92" fmla="*/ 3397 w 3869"/>
                <a:gd name="T93" fmla="*/ 726 h 2819"/>
                <a:gd name="T94" fmla="*/ 3397 w 3869"/>
                <a:gd name="T95" fmla="*/ 872 h 2819"/>
                <a:gd name="T96" fmla="*/ 3295 w 3869"/>
                <a:gd name="T97" fmla="*/ 1054 h 2819"/>
                <a:gd name="T98" fmla="*/ 3114 w 3869"/>
                <a:gd name="T99" fmla="*/ 1155 h 2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69" h="2819">
                  <a:moveTo>
                    <a:pt x="3585" y="1410"/>
                  </a:moveTo>
                  <a:lnTo>
                    <a:pt x="3585" y="1410"/>
                  </a:lnTo>
                  <a:lnTo>
                    <a:pt x="3644" y="1351"/>
                  </a:lnTo>
                  <a:lnTo>
                    <a:pt x="3701" y="1286"/>
                  </a:lnTo>
                  <a:lnTo>
                    <a:pt x="3752" y="1221"/>
                  </a:lnTo>
                  <a:lnTo>
                    <a:pt x="3796" y="1141"/>
                  </a:lnTo>
                  <a:lnTo>
                    <a:pt x="3825" y="1061"/>
                  </a:lnTo>
                  <a:lnTo>
                    <a:pt x="3854" y="974"/>
                  </a:lnTo>
                  <a:lnTo>
                    <a:pt x="3868" y="887"/>
                  </a:lnTo>
                  <a:lnTo>
                    <a:pt x="3868" y="800"/>
                  </a:lnTo>
                  <a:lnTo>
                    <a:pt x="3868" y="800"/>
                  </a:lnTo>
                  <a:lnTo>
                    <a:pt x="3868" y="720"/>
                  </a:lnTo>
                  <a:lnTo>
                    <a:pt x="3854" y="639"/>
                  </a:lnTo>
                  <a:lnTo>
                    <a:pt x="3840" y="559"/>
                  </a:lnTo>
                  <a:lnTo>
                    <a:pt x="3811" y="487"/>
                  </a:lnTo>
                  <a:lnTo>
                    <a:pt x="3775" y="422"/>
                  </a:lnTo>
                  <a:lnTo>
                    <a:pt x="3738" y="349"/>
                  </a:lnTo>
                  <a:lnTo>
                    <a:pt x="3687" y="291"/>
                  </a:lnTo>
                  <a:lnTo>
                    <a:pt x="3636" y="233"/>
                  </a:lnTo>
                  <a:lnTo>
                    <a:pt x="3585" y="182"/>
                  </a:lnTo>
                  <a:lnTo>
                    <a:pt x="3520" y="138"/>
                  </a:lnTo>
                  <a:lnTo>
                    <a:pt x="3455" y="95"/>
                  </a:lnTo>
                  <a:lnTo>
                    <a:pt x="3390" y="66"/>
                  </a:lnTo>
                  <a:lnTo>
                    <a:pt x="3310" y="36"/>
                  </a:lnTo>
                  <a:lnTo>
                    <a:pt x="3237" y="15"/>
                  </a:lnTo>
                  <a:lnTo>
                    <a:pt x="3158" y="7"/>
                  </a:lnTo>
                  <a:lnTo>
                    <a:pt x="307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6" y="146"/>
                  </a:lnTo>
                  <a:lnTo>
                    <a:pt x="290" y="284"/>
                  </a:lnTo>
                  <a:lnTo>
                    <a:pt x="436" y="407"/>
                  </a:lnTo>
                  <a:lnTo>
                    <a:pt x="581" y="531"/>
                  </a:lnTo>
                  <a:lnTo>
                    <a:pt x="719" y="639"/>
                  </a:lnTo>
                  <a:lnTo>
                    <a:pt x="864" y="741"/>
                  </a:lnTo>
                  <a:lnTo>
                    <a:pt x="1002" y="843"/>
                  </a:lnTo>
                  <a:lnTo>
                    <a:pt x="1133" y="930"/>
                  </a:lnTo>
                  <a:lnTo>
                    <a:pt x="1270" y="1010"/>
                  </a:lnTo>
                  <a:lnTo>
                    <a:pt x="1401" y="1083"/>
                  </a:lnTo>
                  <a:lnTo>
                    <a:pt x="1655" y="1221"/>
                  </a:lnTo>
                  <a:lnTo>
                    <a:pt x="1895" y="1323"/>
                  </a:lnTo>
                  <a:lnTo>
                    <a:pt x="2127" y="1410"/>
                  </a:lnTo>
                  <a:lnTo>
                    <a:pt x="2127" y="1410"/>
                  </a:lnTo>
                  <a:lnTo>
                    <a:pt x="1895" y="1497"/>
                  </a:lnTo>
                  <a:lnTo>
                    <a:pt x="1655" y="1606"/>
                  </a:lnTo>
                  <a:lnTo>
                    <a:pt x="1401" y="1736"/>
                  </a:lnTo>
                  <a:lnTo>
                    <a:pt x="1270" y="1809"/>
                  </a:lnTo>
                  <a:lnTo>
                    <a:pt x="1133" y="1889"/>
                  </a:lnTo>
                  <a:lnTo>
                    <a:pt x="1002" y="1983"/>
                  </a:lnTo>
                  <a:lnTo>
                    <a:pt x="864" y="2078"/>
                  </a:lnTo>
                  <a:lnTo>
                    <a:pt x="719" y="2180"/>
                  </a:lnTo>
                  <a:lnTo>
                    <a:pt x="581" y="2288"/>
                  </a:lnTo>
                  <a:lnTo>
                    <a:pt x="436" y="2412"/>
                  </a:lnTo>
                  <a:lnTo>
                    <a:pt x="290" y="2535"/>
                  </a:lnTo>
                  <a:lnTo>
                    <a:pt x="146" y="2672"/>
                  </a:lnTo>
                  <a:lnTo>
                    <a:pt x="0" y="2818"/>
                  </a:lnTo>
                  <a:lnTo>
                    <a:pt x="3078" y="2818"/>
                  </a:lnTo>
                  <a:lnTo>
                    <a:pt x="3078" y="2818"/>
                  </a:lnTo>
                  <a:lnTo>
                    <a:pt x="3158" y="2818"/>
                  </a:lnTo>
                  <a:lnTo>
                    <a:pt x="3237" y="2803"/>
                  </a:lnTo>
                  <a:lnTo>
                    <a:pt x="3310" y="2782"/>
                  </a:lnTo>
                  <a:lnTo>
                    <a:pt x="3390" y="2760"/>
                  </a:lnTo>
                  <a:lnTo>
                    <a:pt x="3455" y="2723"/>
                  </a:lnTo>
                  <a:lnTo>
                    <a:pt x="3520" y="2680"/>
                  </a:lnTo>
                  <a:lnTo>
                    <a:pt x="3585" y="2636"/>
                  </a:lnTo>
                  <a:lnTo>
                    <a:pt x="3636" y="2585"/>
                  </a:lnTo>
                  <a:lnTo>
                    <a:pt x="3687" y="2529"/>
                  </a:lnTo>
                  <a:lnTo>
                    <a:pt x="3738" y="2470"/>
                  </a:lnTo>
                  <a:lnTo>
                    <a:pt x="3775" y="2404"/>
                  </a:lnTo>
                  <a:lnTo>
                    <a:pt x="3811" y="2332"/>
                  </a:lnTo>
                  <a:lnTo>
                    <a:pt x="3840" y="2260"/>
                  </a:lnTo>
                  <a:lnTo>
                    <a:pt x="3854" y="2187"/>
                  </a:lnTo>
                  <a:lnTo>
                    <a:pt x="3868" y="2107"/>
                  </a:lnTo>
                  <a:lnTo>
                    <a:pt x="3868" y="2027"/>
                  </a:lnTo>
                  <a:lnTo>
                    <a:pt x="3868" y="2027"/>
                  </a:lnTo>
                  <a:lnTo>
                    <a:pt x="3868" y="1932"/>
                  </a:lnTo>
                  <a:lnTo>
                    <a:pt x="3854" y="1845"/>
                  </a:lnTo>
                  <a:lnTo>
                    <a:pt x="3825" y="1758"/>
                  </a:lnTo>
                  <a:lnTo>
                    <a:pt x="3796" y="1678"/>
                  </a:lnTo>
                  <a:lnTo>
                    <a:pt x="3752" y="1606"/>
                  </a:lnTo>
                  <a:lnTo>
                    <a:pt x="3701" y="1533"/>
                  </a:lnTo>
                  <a:lnTo>
                    <a:pt x="3644" y="1467"/>
                  </a:lnTo>
                  <a:lnTo>
                    <a:pt x="3585" y="1410"/>
                  </a:lnTo>
                  <a:close/>
                  <a:moveTo>
                    <a:pt x="3034" y="2390"/>
                  </a:moveTo>
                  <a:lnTo>
                    <a:pt x="1198" y="2390"/>
                  </a:lnTo>
                  <a:lnTo>
                    <a:pt x="1198" y="2390"/>
                  </a:lnTo>
                  <a:lnTo>
                    <a:pt x="1452" y="2216"/>
                  </a:lnTo>
                  <a:lnTo>
                    <a:pt x="1706" y="2070"/>
                  </a:lnTo>
                  <a:lnTo>
                    <a:pt x="1946" y="1940"/>
                  </a:lnTo>
                  <a:lnTo>
                    <a:pt x="2062" y="1889"/>
                  </a:lnTo>
                  <a:lnTo>
                    <a:pt x="2178" y="1838"/>
                  </a:lnTo>
                  <a:lnTo>
                    <a:pt x="2294" y="1795"/>
                  </a:lnTo>
                  <a:lnTo>
                    <a:pt x="2402" y="1758"/>
                  </a:lnTo>
                  <a:lnTo>
                    <a:pt x="2512" y="1729"/>
                  </a:lnTo>
                  <a:lnTo>
                    <a:pt x="2620" y="1708"/>
                  </a:lnTo>
                  <a:lnTo>
                    <a:pt x="2729" y="1685"/>
                  </a:lnTo>
                  <a:lnTo>
                    <a:pt x="2831" y="1671"/>
                  </a:lnTo>
                  <a:lnTo>
                    <a:pt x="2940" y="1664"/>
                  </a:lnTo>
                  <a:lnTo>
                    <a:pt x="3034" y="1657"/>
                  </a:lnTo>
                  <a:lnTo>
                    <a:pt x="3034" y="1657"/>
                  </a:lnTo>
                  <a:lnTo>
                    <a:pt x="3114" y="1664"/>
                  </a:lnTo>
                  <a:lnTo>
                    <a:pt x="3179" y="1685"/>
                  </a:lnTo>
                  <a:lnTo>
                    <a:pt x="3237" y="1722"/>
                  </a:lnTo>
                  <a:lnTo>
                    <a:pt x="3295" y="1765"/>
                  </a:lnTo>
                  <a:lnTo>
                    <a:pt x="3339" y="1824"/>
                  </a:lnTo>
                  <a:lnTo>
                    <a:pt x="3376" y="1882"/>
                  </a:lnTo>
                  <a:lnTo>
                    <a:pt x="3397" y="1954"/>
                  </a:lnTo>
                  <a:lnTo>
                    <a:pt x="3404" y="2027"/>
                  </a:lnTo>
                  <a:lnTo>
                    <a:pt x="3404" y="2027"/>
                  </a:lnTo>
                  <a:lnTo>
                    <a:pt x="3397" y="2100"/>
                  </a:lnTo>
                  <a:lnTo>
                    <a:pt x="3376" y="2165"/>
                  </a:lnTo>
                  <a:lnTo>
                    <a:pt x="3339" y="2231"/>
                  </a:lnTo>
                  <a:lnTo>
                    <a:pt x="3295" y="2281"/>
                  </a:lnTo>
                  <a:lnTo>
                    <a:pt x="3237" y="2325"/>
                  </a:lnTo>
                  <a:lnTo>
                    <a:pt x="3179" y="2361"/>
                  </a:lnTo>
                  <a:lnTo>
                    <a:pt x="3114" y="2383"/>
                  </a:lnTo>
                  <a:lnTo>
                    <a:pt x="3034" y="2390"/>
                  </a:lnTo>
                  <a:close/>
                  <a:moveTo>
                    <a:pt x="3034" y="1162"/>
                  </a:moveTo>
                  <a:lnTo>
                    <a:pt x="3034" y="1162"/>
                  </a:lnTo>
                  <a:lnTo>
                    <a:pt x="2940" y="1162"/>
                  </a:lnTo>
                  <a:lnTo>
                    <a:pt x="2831" y="1148"/>
                  </a:lnTo>
                  <a:lnTo>
                    <a:pt x="2729" y="1134"/>
                  </a:lnTo>
                  <a:lnTo>
                    <a:pt x="2620" y="1119"/>
                  </a:lnTo>
                  <a:lnTo>
                    <a:pt x="2512" y="1090"/>
                  </a:lnTo>
                  <a:lnTo>
                    <a:pt x="2402" y="1061"/>
                  </a:lnTo>
                  <a:lnTo>
                    <a:pt x="2294" y="1025"/>
                  </a:lnTo>
                  <a:lnTo>
                    <a:pt x="2178" y="981"/>
                  </a:lnTo>
                  <a:lnTo>
                    <a:pt x="2062" y="930"/>
                  </a:lnTo>
                  <a:lnTo>
                    <a:pt x="1946" y="879"/>
                  </a:lnTo>
                  <a:lnTo>
                    <a:pt x="1706" y="756"/>
                  </a:lnTo>
                  <a:lnTo>
                    <a:pt x="1452" y="603"/>
                  </a:lnTo>
                  <a:lnTo>
                    <a:pt x="1198" y="436"/>
                  </a:lnTo>
                  <a:lnTo>
                    <a:pt x="3034" y="436"/>
                  </a:lnTo>
                  <a:lnTo>
                    <a:pt x="3034" y="436"/>
                  </a:lnTo>
                  <a:lnTo>
                    <a:pt x="3114" y="443"/>
                  </a:lnTo>
                  <a:lnTo>
                    <a:pt x="3179" y="458"/>
                  </a:lnTo>
                  <a:lnTo>
                    <a:pt x="3237" y="494"/>
                  </a:lnTo>
                  <a:lnTo>
                    <a:pt x="3295" y="538"/>
                  </a:lnTo>
                  <a:lnTo>
                    <a:pt x="3339" y="596"/>
                  </a:lnTo>
                  <a:lnTo>
                    <a:pt x="3376" y="654"/>
                  </a:lnTo>
                  <a:lnTo>
                    <a:pt x="3397" y="726"/>
                  </a:lnTo>
                  <a:lnTo>
                    <a:pt x="3404" y="800"/>
                  </a:lnTo>
                  <a:lnTo>
                    <a:pt x="3404" y="800"/>
                  </a:lnTo>
                  <a:lnTo>
                    <a:pt x="3397" y="872"/>
                  </a:lnTo>
                  <a:lnTo>
                    <a:pt x="3376" y="938"/>
                  </a:lnTo>
                  <a:lnTo>
                    <a:pt x="3339" y="1003"/>
                  </a:lnTo>
                  <a:lnTo>
                    <a:pt x="3295" y="1054"/>
                  </a:lnTo>
                  <a:lnTo>
                    <a:pt x="3237" y="1097"/>
                  </a:lnTo>
                  <a:lnTo>
                    <a:pt x="3179" y="1134"/>
                  </a:lnTo>
                  <a:lnTo>
                    <a:pt x="3114" y="1155"/>
                  </a:lnTo>
                  <a:lnTo>
                    <a:pt x="3034" y="116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731682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pter-Lines1-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21144" y="6434667"/>
            <a:ext cx="870857" cy="4233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16">
              <a:lnSpc>
                <a:spcPct val="90000"/>
              </a:lnSpc>
              <a:spcBef>
                <a:spcPts val="400"/>
              </a:spcBef>
            </a:pPr>
            <a:endParaRPr lang="en-US" sz="2133" kern="0" dirty="0">
              <a:solidFill>
                <a:srgbClr val="FFFFFF"/>
              </a:solidFill>
              <a:latin typeface="Dual 300" panose="02000503020000020004" pitchFamily="2" charset="0"/>
              <a:sym typeface="Arial"/>
              <a:rtl val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 bwMode="gray">
          <a:xfrm>
            <a:off x="934869" y="2436325"/>
            <a:ext cx="10549009" cy="756027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lang="en-US" sz="5333" b="0" i="0" spc="-53" baseline="0" dirty="0">
                <a:solidFill>
                  <a:schemeClr val="accent3"/>
                </a:solidFill>
                <a:latin typeface="Dual 400" panose="02000603000000020004" pitchFamily="2" charset="0"/>
                <a:ea typeface="+mn-ea"/>
                <a:cs typeface="Dual 400" panose="02000603000000020004" pitchFamily="2" charset="0"/>
              </a:defRPr>
            </a:lvl1pPr>
          </a:lstStyle>
          <a:p>
            <a:pPr marL="0" lvl="0" defTabSz="1218996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7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76370" y="6498052"/>
            <a:ext cx="4826319" cy="182880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Font typeface="Arial" panose="020B0604020202020204" pitchFamily="34" charset="0"/>
              <a:buChar char="‪"/>
              <a:defRPr sz="933" cap="all">
                <a:solidFill>
                  <a:schemeClr val="bg1">
                    <a:lumMod val="50000"/>
                  </a:schemeClr>
                </a:solidFill>
              </a:defRPr>
            </a:lvl1pPr>
            <a:lvl2pPr marL="230689" indent="0" algn="l">
              <a:buNone/>
              <a:defRPr sz="800">
                <a:solidFill>
                  <a:srgbClr val="FFFFFF"/>
                </a:solidFill>
              </a:defRPr>
            </a:lvl2pPr>
            <a:lvl3pPr marL="461375" indent="0" algn="l">
              <a:buNone/>
              <a:defRPr sz="800">
                <a:solidFill>
                  <a:srgbClr val="FFFFFF"/>
                </a:solidFill>
              </a:defRPr>
            </a:lvl3pPr>
            <a:lvl4pPr marL="683602" indent="0" algn="l">
              <a:buNone/>
              <a:defRPr sz="800">
                <a:solidFill>
                  <a:srgbClr val="FFFFFF"/>
                </a:solidFill>
              </a:defRPr>
            </a:lvl4pPr>
            <a:lvl5pPr marL="914286" indent="0" algn="l">
              <a:buNone/>
              <a:defRPr sz="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499344" y="6541471"/>
            <a:ext cx="5320861" cy="137980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marL="0" marR="0" indent="0" algn="r" defTabSz="12189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33" cap="none" spc="-27" baseline="0">
                <a:solidFill>
                  <a:schemeClr val="tx1"/>
                </a:solidFill>
                <a:latin typeface="Dual 400" panose="02000603000000020004" pitchFamily="2" charset="0"/>
              </a:defRPr>
            </a:lvl1pPr>
          </a:lstStyle>
          <a:p>
            <a:endParaRPr lang="en-US">
              <a:solidFill>
                <a:srgbClr val="58595D"/>
              </a:solidFill>
            </a:endParaRPr>
          </a:p>
        </p:txBody>
      </p:sp>
      <p:sp>
        <p:nvSpPr>
          <p:cNvPr id="47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892798" y="6526317"/>
            <a:ext cx="342401" cy="155233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r">
              <a:defRPr sz="933" spc="53" baseline="0">
                <a:solidFill>
                  <a:schemeClr val="tx1"/>
                </a:solidFill>
                <a:latin typeface="Dual 400" panose="02000603000000020004" pitchFamily="2" charset="0"/>
              </a:defRPr>
            </a:lvl1pPr>
          </a:lstStyle>
          <a:p>
            <a:pPr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mtClean="0">
                <a:solidFill>
                  <a:srgbClr val="58595D"/>
                </a:solidFill>
              </a:rPr>
              <a:pPr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>
              <a:solidFill>
                <a:srgbClr val="58595D"/>
              </a:solidFill>
            </a:endParaRPr>
          </a:p>
        </p:txBody>
      </p:sp>
      <p:grpSp>
        <p:nvGrpSpPr>
          <p:cNvPr id="479" name="Group 478"/>
          <p:cNvGrpSpPr/>
          <p:nvPr/>
        </p:nvGrpSpPr>
        <p:grpSpPr bwMode="gray">
          <a:xfrm>
            <a:off x="10020630" y="549297"/>
            <a:ext cx="1717225" cy="329976"/>
            <a:chOff x="12700" y="2816225"/>
            <a:chExt cx="10079038" cy="1936750"/>
          </a:xfrm>
          <a:solidFill>
            <a:schemeClr val="bg1"/>
          </a:solidFill>
        </p:grpSpPr>
        <p:sp>
          <p:nvSpPr>
            <p:cNvPr id="480" name="Freeform 1"/>
            <p:cNvSpPr>
              <a:spLocks noChangeArrowheads="1"/>
            </p:cNvSpPr>
            <p:nvPr/>
          </p:nvSpPr>
          <p:spPr bwMode="gray">
            <a:xfrm>
              <a:off x="12700" y="3257550"/>
              <a:ext cx="1096963" cy="1473200"/>
            </a:xfrm>
            <a:custGeom>
              <a:avLst/>
              <a:gdLst>
                <a:gd name="T0" fmla="*/ 1589 w 3049"/>
                <a:gd name="T1" fmla="*/ 0 h 4091"/>
                <a:gd name="T2" fmla="*/ 1996 w 3049"/>
                <a:gd name="T3" fmla="*/ 23 h 4091"/>
                <a:gd name="T4" fmla="*/ 2294 w 3049"/>
                <a:gd name="T5" fmla="*/ 95 h 4091"/>
                <a:gd name="T6" fmla="*/ 2503 w 3049"/>
                <a:gd name="T7" fmla="*/ 212 h 4091"/>
                <a:gd name="T8" fmla="*/ 2693 w 3049"/>
                <a:gd name="T9" fmla="*/ 393 h 4091"/>
                <a:gd name="T10" fmla="*/ 2809 w 3049"/>
                <a:gd name="T11" fmla="*/ 567 h 4091"/>
                <a:gd name="T12" fmla="*/ 2896 w 3049"/>
                <a:gd name="T13" fmla="*/ 821 h 4091"/>
                <a:gd name="T14" fmla="*/ 2917 w 3049"/>
                <a:gd name="T15" fmla="*/ 1061 h 4091"/>
                <a:gd name="T16" fmla="*/ 2910 w 3049"/>
                <a:gd name="T17" fmla="*/ 1228 h 4091"/>
                <a:gd name="T18" fmla="*/ 2860 w 3049"/>
                <a:gd name="T19" fmla="*/ 1424 h 4091"/>
                <a:gd name="T20" fmla="*/ 2736 w 3049"/>
                <a:gd name="T21" fmla="*/ 1641 h 4091"/>
                <a:gd name="T22" fmla="*/ 2518 w 3049"/>
                <a:gd name="T23" fmla="*/ 1838 h 4091"/>
                <a:gd name="T24" fmla="*/ 2178 w 3049"/>
                <a:gd name="T25" fmla="*/ 1976 h 4091"/>
                <a:gd name="T26" fmla="*/ 2395 w 3049"/>
                <a:gd name="T27" fmla="*/ 2026 h 4091"/>
                <a:gd name="T28" fmla="*/ 2649 w 3049"/>
                <a:gd name="T29" fmla="*/ 2157 h 4091"/>
                <a:gd name="T30" fmla="*/ 2816 w 3049"/>
                <a:gd name="T31" fmla="*/ 2303 h 4091"/>
                <a:gd name="T32" fmla="*/ 2976 w 3049"/>
                <a:gd name="T33" fmla="*/ 2564 h 4091"/>
                <a:gd name="T34" fmla="*/ 3041 w 3049"/>
                <a:gd name="T35" fmla="*/ 2826 h 4091"/>
                <a:gd name="T36" fmla="*/ 3048 w 3049"/>
                <a:gd name="T37" fmla="*/ 2970 h 4091"/>
                <a:gd name="T38" fmla="*/ 3005 w 3049"/>
                <a:gd name="T39" fmla="*/ 3313 h 4091"/>
                <a:gd name="T40" fmla="*/ 2860 w 3049"/>
                <a:gd name="T41" fmla="*/ 3624 h 4091"/>
                <a:gd name="T42" fmla="*/ 2722 w 3049"/>
                <a:gd name="T43" fmla="*/ 3791 h 4091"/>
                <a:gd name="T44" fmla="*/ 2366 w 3049"/>
                <a:gd name="T45" fmla="*/ 4003 h 4091"/>
                <a:gd name="T46" fmla="*/ 2017 w 3049"/>
                <a:gd name="T47" fmla="*/ 4083 h 4091"/>
                <a:gd name="T48" fmla="*/ 0 w 3049"/>
                <a:gd name="T49" fmla="*/ 4090 h 4091"/>
                <a:gd name="T50" fmla="*/ 1597 w 3049"/>
                <a:gd name="T51" fmla="*/ 1722 h 4091"/>
                <a:gd name="T52" fmla="*/ 1728 w 3049"/>
                <a:gd name="T53" fmla="*/ 1714 h 4091"/>
                <a:gd name="T54" fmla="*/ 1894 w 3049"/>
                <a:gd name="T55" fmla="*/ 1656 h 4091"/>
                <a:gd name="T56" fmla="*/ 2025 w 3049"/>
                <a:gd name="T57" fmla="*/ 1561 h 4091"/>
                <a:gd name="T58" fmla="*/ 2127 w 3049"/>
                <a:gd name="T59" fmla="*/ 1424 h 4091"/>
                <a:gd name="T60" fmla="*/ 2178 w 3049"/>
                <a:gd name="T61" fmla="*/ 1257 h 4091"/>
                <a:gd name="T62" fmla="*/ 2192 w 3049"/>
                <a:gd name="T63" fmla="*/ 1126 h 4091"/>
                <a:gd name="T64" fmla="*/ 2148 w 3049"/>
                <a:gd name="T65" fmla="*/ 902 h 4091"/>
                <a:gd name="T66" fmla="*/ 2039 w 3049"/>
                <a:gd name="T67" fmla="*/ 741 h 4091"/>
                <a:gd name="T68" fmla="*/ 1894 w 3049"/>
                <a:gd name="T69" fmla="*/ 647 h 4091"/>
                <a:gd name="T70" fmla="*/ 1654 w 3049"/>
                <a:gd name="T71" fmla="*/ 589 h 4091"/>
                <a:gd name="T72" fmla="*/ 697 w 3049"/>
                <a:gd name="T73" fmla="*/ 1722 h 4091"/>
                <a:gd name="T74" fmla="*/ 1654 w 3049"/>
                <a:gd name="T75" fmla="*/ 3480 h 4091"/>
                <a:gd name="T76" fmla="*/ 1851 w 3049"/>
                <a:gd name="T77" fmla="*/ 3457 h 4091"/>
                <a:gd name="T78" fmla="*/ 2025 w 3049"/>
                <a:gd name="T79" fmla="*/ 3392 h 4091"/>
                <a:gd name="T80" fmla="*/ 2163 w 3049"/>
                <a:gd name="T81" fmla="*/ 3283 h 4091"/>
                <a:gd name="T82" fmla="*/ 2250 w 3049"/>
                <a:gd name="T83" fmla="*/ 3138 h 4091"/>
                <a:gd name="T84" fmla="*/ 2300 w 3049"/>
                <a:gd name="T85" fmla="*/ 2956 h 4091"/>
                <a:gd name="T86" fmla="*/ 2300 w 3049"/>
                <a:gd name="T87" fmla="*/ 2826 h 4091"/>
                <a:gd name="T88" fmla="*/ 2258 w 3049"/>
                <a:gd name="T89" fmla="*/ 2659 h 4091"/>
                <a:gd name="T90" fmla="*/ 2170 w 3049"/>
                <a:gd name="T91" fmla="*/ 2513 h 4091"/>
                <a:gd name="T92" fmla="*/ 2032 w 3049"/>
                <a:gd name="T93" fmla="*/ 2405 h 4091"/>
                <a:gd name="T94" fmla="*/ 1865 w 3049"/>
                <a:gd name="T95" fmla="*/ 2331 h 4091"/>
                <a:gd name="T96" fmla="*/ 1654 w 3049"/>
                <a:gd name="T97" fmla="*/ 230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49" h="4091">
                  <a:moveTo>
                    <a:pt x="0" y="0"/>
                  </a:moveTo>
                  <a:lnTo>
                    <a:pt x="1589" y="0"/>
                  </a:lnTo>
                  <a:lnTo>
                    <a:pt x="1589" y="0"/>
                  </a:lnTo>
                  <a:lnTo>
                    <a:pt x="1720" y="0"/>
                  </a:lnTo>
                  <a:lnTo>
                    <a:pt x="1851" y="8"/>
                  </a:lnTo>
                  <a:lnTo>
                    <a:pt x="1996" y="23"/>
                  </a:lnTo>
                  <a:lnTo>
                    <a:pt x="2141" y="44"/>
                  </a:lnTo>
                  <a:lnTo>
                    <a:pt x="2220" y="66"/>
                  </a:lnTo>
                  <a:lnTo>
                    <a:pt x="2294" y="95"/>
                  </a:lnTo>
                  <a:lnTo>
                    <a:pt x="2366" y="125"/>
                  </a:lnTo>
                  <a:lnTo>
                    <a:pt x="2431" y="168"/>
                  </a:lnTo>
                  <a:lnTo>
                    <a:pt x="2503" y="212"/>
                  </a:lnTo>
                  <a:lnTo>
                    <a:pt x="2569" y="262"/>
                  </a:lnTo>
                  <a:lnTo>
                    <a:pt x="2634" y="320"/>
                  </a:lnTo>
                  <a:lnTo>
                    <a:pt x="2693" y="393"/>
                  </a:lnTo>
                  <a:lnTo>
                    <a:pt x="2693" y="393"/>
                  </a:lnTo>
                  <a:lnTo>
                    <a:pt x="2758" y="480"/>
                  </a:lnTo>
                  <a:lnTo>
                    <a:pt x="2809" y="567"/>
                  </a:lnTo>
                  <a:lnTo>
                    <a:pt x="2845" y="654"/>
                  </a:lnTo>
                  <a:lnTo>
                    <a:pt x="2874" y="741"/>
                  </a:lnTo>
                  <a:lnTo>
                    <a:pt x="2896" y="821"/>
                  </a:lnTo>
                  <a:lnTo>
                    <a:pt x="2910" y="908"/>
                  </a:lnTo>
                  <a:lnTo>
                    <a:pt x="2917" y="989"/>
                  </a:lnTo>
                  <a:lnTo>
                    <a:pt x="2917" y="1061"/>
                  </a:lnTo>
                  <a:lnTo>
                    <a:pt x="2917" y="1061"/>
                  </a:lnTo>
                  <a:lnTo>
                    <a:pt x="2917" y="1126"/>
                  </a:lnTo>
                  <a:lnTo>
                    <a:pt x="2910" y="1228"/>
                  </a:lnTo>
                  <a:lnTo>
                    <a:pt x="2896" y="1293"/>
                  </a:lnTo>
                  <a:lnTo>
                    <a:pt x="2881" y="1359"/>
                  </a:lnTo>
                  <a:lnTo>
                    <a:pt x="2860" y="1424"/>
                  </a:lnTo>
                  <a:lnTo>
                    <a:pt x="2824" y="1496"/>
                  </a:lnTo>
                  <a:lnTo>
                    <a:pt x="2787" y="1569"/>
                  </a:lnTo>
                  <a:lnTo>
                    <a:pt x="2736" y="1641"/>
                  </a:lnTo>
                  <a:lnTo>
                    <a:pt x="2678" y="1707"/>
                  </a:lnTo>
                  <a:lnTo>
                    <a:pt x="2606" y="1772"/>
                  </a:lnTo>
                  <a:lnTo>
                    <a:pt x="2518" y="1838"/>
                  </a:lnTo>
                  <a:lnTo>
                    <a:pt x="2424" y="1889"/>
                  </a:lnTo>
                  <a:lnTo>
                    <a:pt x="2308" y="1939"/>
                  </a:lnTo>
                  <a:lnTo>
                    <a:pt x="2178" y="1976"/>
                  </a:lnTo>
                  <a:lnTo>
                    <a:pt x="2178" y="1976"/>
                  </a:lnTo>
                  <a:lnTo>
                    <a:pt x="2315" y="2005"/>
                  </a:lnTo>
                  <a:lnTo>
                    <a:pt x="2395" y="2026"/>
                  </a:lnTo>
                  <a:lnTo>
                    <a:pt x="2482" y="2063"/>
                  </a:lnTo>
                  <a:lnTo>
                    <a:pt x="2562" y="2099"/>
                  </a:lnTo>
                  <a:lnTo>
                    <a:pt x="2649" y="2157"/>
                  </a:lnTo>
                  <a:lnTo>
                    <a:pt x="2736" y="2223"/>
                  </a:lnTo>
                  <a:lnTo>
                    <a:pt x="2816" y="2303"/>
                  </a:lnTo>
                  <a:lnTo>
                    <a:pt x="2816" y="2303"/>
                  </a:lnTo>
                  <a:lnTo>
                    <a:pt x="2881" y="2390"/>
                  </a:lnTo>
                  <a:lnTo>
                    <a:pt x="2932" y="2477"/>
                  </a:lnTo>
                  <a:lnTo>
                    <a:pt x="2976" y="2564"/>
                  </a:lnTo>
                  <a:lnTo>
                    <a:pt x="3005" y="2659"/>
                  </a:lnTo>
                  <a:lnTo>
                    <a:pt x="3027" y="2739"/>
                  </a:lnTo>
                  <a:lnTo>
                    <a:pt x="3041" y="2826"/>
                  </a:lnTo>
                  <a:lnTo>
                    <a:pt x="3048" y="2898"/>
                  </a:lnTo>
                  <a:lnTo>
                    <a:pt x="3048" y="2970"/>
                  </a:lnTo>
                  <a:lnTo>
                    <a:pt x="3048" y="2970"/>
                  </a:lnTo>
                  <a:lnTo>
                    <a:pt x="3041" y="3087"/>
                  </a:lnTo>
                  <a:lnTo>
                    <a:pt x="3027" y="3196"/>
                  </a:lnTo>
                  <a:lnTo>
                    <a:pt x="3005" y="3313"/>
                  </a:lnTo>
                  <a:lnTo>
                    <a:pt x="2961" y="3421"/>
                  </a:lnTo>
                  <a:lnTo>
                    <a:pt x="2917" y="3531"/>
                  </a:lnTo>
                  <a:lnTo>
                    <a:pt x="2860" y="3624"/>
                  </a:lnTo>
                  <a:lnTo>
                    <a:pt x="2794" y="3712"/>
                  </a:lnTo>
                  <a:lnTo>
                    <a:pt x="2722" y="3791"/>
                  </a:lnTo>
                  <a:lnTo>
                    <a:pt x="2722" y="3791"/>
                  </a:lnTo>
                  <a:lnTo>
                    <a:pt x="2598" y="3879"/>
                  </a:lnTo>
                  <a:lnTo>
                    <a:pt x="2482" y="3944"/>
                  </a:lnTo>
                  <a:lnTo>
                    <a:pt x="2366" y="4003"/>
                  </a:lnTo>
                  <a:lnTo>
                    <a:pt x="2250" y="4039"/>
                  </a:lnTo>
                  <a:lnTo>
                    <a:pt x="2134" y="4068"/>
                  </a:lnTo>
                  <a:lnTo>
                    <a:pt x="2017" y="4083"/>
                  </a:lnTo>
                  <a:lnTo>
                    <a:pt x="1901" y="4090"/>
                  </a:lnTo>
                  <a:lnTo>
                    <a:pt x="1785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697" y="1722"/>
                  </a:moveTo>
                  <a:lnTo>
                    <a:pt x="1597" y="1722"/>
                  </a:lnTo>
                  <a:lnTo>
                    <a:pt x="1597" y="1722"/>
                  </a:lnTo>
                  <a:lnTo>
                    <a:pt x="1662" y="1722"/>
                  </a:lnTo>
                  <a:lnTo>
                    <a:pt x="1728" y="1714"/>
                  </a:lnTo>
                  <a:lnTo>
                    <a:pt x="1785" y="1700"/>
                  </a:lnTo>
                  <a:lnTo>
                    <a:pt x="1836" y="1678"/>
                  </a:lnTo>
                  <a:lnTo>
                    <a:pt x="1894" y="1656"/>
                  </a:lnTo>
                  <a:lnTo>
                    <a:pt x="1937" y="1627"/>
                  </a:lnTo>
                  <a:lnTo>
                    <a:pt x="1988" y="1598"/>
                  </a:lnTo>
                  <a:lnTo>
                    <a:pt x="2025" y="1561"/>
                  </a:lnTo>
                  <a:lnTo>
                    <a:pt x="2061" y="1518"/>
                  </a:lnTo>
                  <a:lnTo>
                    <a:pt x="2097" y="1474"/>
                  </a:lnTo>
                  <a:lnTo>
                    <a:pt x="2127" y="1424"/>
                  </a:lnTo>
                  <a:lnTo>
                    <a:pt x="2148" y="1374"/>
                  </a:lnTo>
                  <a:lnTo>
                    <a:pt x="2170" y="1316"/>
                  </a:lnTo>
                  <a:lnTo>
                    <a:pt x="2178" y="1257"/>
                  </a:lnTo>
                  <a:lnTo>
                    <a:pt x="2192" y="1192"/>
                  </a:lnTo>
                  <a:lnTo>
                    <a:pt x="2192" y="1126"/>
                  </a:lnTo>
                  <a:lnTo>
                    <a:pt x="2192" y="1126"/>
                  </a:lnTo>
                  <a:lnTo>
                    <a:pt x="2184" y="1039"/>
                  </a:lnTo>
                  <a:lnTo>
                    <a:pt x="2170" y="967"/>
                  </a:lnTo>
                  <a:lnTo>
                    <a:pt x="2148" y="902"/>
                  </a:lnTo>
                  <a:lnTo>
                    <a:pt x="2119" y="843"/>
                  </a:lnTo>
                  <a:lnTo>
                    <a:pt x="2083" y="792"/>
                  </a:lnTo>
                  <a:lnTo>
                    <a:pt x="2039" y="741"/>
                  </a:lnTo>
                  <a:lnTo>
                    <a:pt x="1996" y="705"/>
                  </a:lnTo>
                  <a:lnTo>
                    <a:pt x="1945" y="676"/>
                  </a:lnTo>
                  <a:lnTo>
                    <a:pt x="1894" y="647"/>
                  </a:lnTo>
                  <a:lnTo>
                    <a:pt x="1844" y="625"/>
                  </a:lnTo>
                  <a:lnTo>
                    <a:pt x="1742" y="597"/>
                  </a:lnTo>
                  <a:lnTo>
                    <a:pt x="1654" y="589"/>
                  </a:lnTo>
                  <a:lnTo>
                    <a:pt x="1575" y="582"/>
                  </a:lnTo>
                  <a:lnTo>
                    <a:pt x="697" y="582"/>
                  </a:lnTo>
                  <a:lnTo>
                    <a:pt x="697" y="1722"/>
                  </a:lnTo>
                  <a:close/>
                  <a:moveTo>
                    <a:pt x="697" y="3480"/>
                  </a:moveTo>
                  <a:lnTo>
                    <a:pt x="1654" y="3480"/>
                  </a:lnTo>
                  <a:lnTo>
                    <a:pt x="1654" y="3480"/>
                  </a:lnTo>
                  <a:lnTo>
                    <a:pt x="1720" y="3472"/>
                  </a:lnTo>
                  <a:lnTo>
                    <a:pt x="1785" y="3465"/>
                  </a:lnTo>
                  <a:lnTo>
                    <a:pt x="1851" y="3457"/>
                  </a:lnTo>
                  <a:lnTo>
                    <a:pt x="1916" y="3436"/>
                  </a:lnTo>
                  <a:lnTo>
                    <a:pt x="1974" y="3414"/>
                  </a:lnTo>
                  <a:lnTo>
                    <a:pt x="2025" y="3392"/>
                  </a:lnTo>
                  <a:lnTo>
                    <a:pt x="2076" y="3363"/>
                  </a:lnTo>
                  <a:lnTo>
                    <a:pt x="2119" y="3327"/>
                  </a:lnTo>
                  <a:lnTo>
                    <a:pt x="2163" y="3283"/>
                  </a:lnTo>
                  <a:lnTo>
                    <a:pt x="2199" y="3239"/>
                  </a:lnTo>
                  <a:lnTo>
                    <a:pt x="2228" y="3196"/>
                  </a:lnTo>
                  <a:lnTo>
                    <a:pt x="2250" y="3138"/>
                  </a:lnTo>
                  <a:lnTo>
                    <a:pt x="2271" y="3080"/>
                  </a:lnTo>
                  <a:lnTo>
                    <a:pt x="2286" y="3021"/>
                  </a:lnTo>
                  <a:lnTo>
                    <a:pt x="2300" y="2956"/>
                  </a:lnTo>
                  <a:lnTo>
                    <a:pt x="2300" y="2891"/>
                  </a:lnTo>
                  <a:lnTo>
                    <a:pt x="2300" y="2891"/>
                  </a:lnTo>
                  <a:lnTo>
                    <a:pt x="2300" y="2826"/>
                  </a:lnTo>
                  <a:lnTo>
                    <a:pt x="2294" y="2767"/>
                  </a:lnTo>
                  <a:lnTo>
                    <a:pt x="2279" y="2710"/>
                  </a:lnTo>
                  <a:lnTo>
                    <a:pt x="2258" y="2659"/>
                  </a:lnTo>
                  <a:lnTo>
                    <a:pt x="2235" y="2608"/>
                  </a:lnTo>
                  <a:lnTo>
                    <a:pt x="2199" y="2557"/>
                  </a:lnTo>
                  <a:lnTo>
                    <a:pt x="2170" y="2513"/>
                  </a:lnTo>
                  <a:lnTo>
                    <a:pt x="2127" y="2470"/>
                  </a:lnTo>
                  <a:lnTo>
                    <a:pt x="2083" y="2433"/>
                  </a:lnTo>
                  <a:lnTo>
                    <a:pt x="2032" y="2405"/>
                  </a:lnTo>
                  <a:lnTo>
                    <a:pt x="1981" y="2375"/>
                  </a:lnTo>
                  <a:lnTo>
                    <a:pt x="1923" y="2346"/>
                  </a:lnTo>
                  <a:lnTo>
                    <a:pt x="1865" y="2331"/>
                  </a:lnTo>
                  <a:lnTo>
                    <a:pt x="1793" y="2317"/>
                  </a:lnTo>
                  <a:lnTo>
                    <a:pt x="1728" y="2310"/>
                  </a:lnTo>
                  <a:lnTo>
                    <a:pt x="1654" y="2303"/>
                  </a:lnTo>
                  <a:lnTo>
                    <a:pt x="697" y="2303"/>
                  </a:lnTo>
                  <a:lnTo>
                    <a:pt x="697" y="34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81" name="Freeform 2"/>
            <p:cNvSpPr>
              <a:spLocks noChangeArrowheads="1"/>
            </p:cNvSpPr>
            <p:nvPr/>
          </p:nvSpPr>
          <p:spPr bwMode="gray">
            <a:xfrm>
              <a:off x="1227138" y="3257550"/>
              <a:ext cx="1154112" cy="1473200"/>
            </a:xfrm>
            <a:custGeom>
              <a:avLst/>
              <a:gdLst>
                <a:gd name="T0" fmla="*/ 1771 w 3208"/>
                <a:gd name="T1" fmla="*/ 2411 h 4091"/>
                <a:gd name="T2" fmla="*/ 733 w 3208"/>
                <a:gd name="T3" fmla="*/ 4090 h 4091"/>
                <a:gd name="T4" fmla="*/ 0 w 3208"/>
                <a:gd name="T5" fmla="*/ 0 h 4091"/>
                <a:gd name="T6" fmla="*/ 1771 w 3208"/>
                <a:gd name="T7" fmla="*/ 0 h 4091"/>
                <a:gd name="T8" fmla="*/ 2119 w 3208"/>
                <a:gd name="T9" fmla="*/ 15 h 4091"/>
                <a:gd name="T10" fmla="*/ 2402 w 3208"/>
                <a:gd name="T11" fmla="*/ 74 h 4091"/>
                <a:gd name="T12" fmla="*/ 2634 w 3208"/>
                <a:gd name="T13" fmla="*/ 175 h 4091"/>
                <a:gd name="T14" fmla="*/ 2837 w 3208"/>
                <a:gd name="T15" fmla="*/ 320 h 4091"/>
                <a:gd name="T16" fmla="*/ 2910 w 3208"/>
                <a:gd name="T17" fmla="*/ 393 h 4091"/>
                <a:gd name="T18" fmla="*/ 3048 w 3208"/>
                <a:gd name="T19" fmla="*/ 567 h 4091"/>
                <a:gd name="T20" fmla="*/ 3142 w 3208"/>
                <a:gd name="T21" fmla="*/ 785 h 4091"/>
                <a:gd name="T22" fmla="*/ 3200 w 3208"/>
                <a:gd name="T23" fmla="*/ 1054 h 4091"/>
                <a:gd name="T24" fmla="*/ 3207 w 3208"/>
                <a:gd name="T25" fmla="*/ 1200 h 4091"/>
                <a:gd name="T26" fmla="*/ 3186 w 3208"/>
                <a:gd name="T27" fmla="*/ 1461 h 4091"/>
                <a:gd name="T28" fmla="*/ 3120 w 3208"/>
                <a:gd name="T29" fmla="*/ 1678 h 4091"/>
                <a:gd name="T30" fmla="*/ 3026 w 3208"/>
                <a:gd name="T31" fmla="*/ 1859 h 4091"/>
                <a:gd name="T32" fmla="*/ 2917 w 3208"/>
                <a:gd name="T33" fmla="*/ 1997 h 4091"/>
                <a:gd name="T34" fmla="*/ 2794 w 3208"/>
                <a:gd name="T35" fmla="*/ 2107 h 4091"/>
                <a:gd name="T36" fmla="*/ 2670 w 3208"/>
                <a:gd name="T37" fmla="*/ 2187 h 4091"/>
                <a:gd name="T38" fmla="*/ 2467 w 3208"/>
                <a:gd name="T39" fmla="*/ 2288 h 4091"/>
                <a:gd name="T40" fmla="*/ 2409 w 3208"/>
                <a:gd name="T41" fmla="*/ 4090 h 4091"/>
                <a:gd name="T42" fmla="*/ 1654 w 3208"/>
                <a:gd name="T43" fmla="*/ 1823 h 4091"/>
                <a:gd name="T44" fmla="*/ 1792 w 3208"/>
                <a:gd name="T45" fmla="*/ 1816 h 4091"/>
                <a:gd name="T46" fmla="*/ 1996 w 3208"/>
                <a:gd name="T47" fmla="*/ 1779 h 4091"/>
                <a:gd name="T48" fmla="*/ 2126 w 3208"/>
                <a:gd name="T49" fmla="*/ 1728 h 4091"/>
                <a:gd name="T50" fmla="*/ 2235 w 3208"/>
                <a:gd name="T51" fmla="*/ 1656 h 4091"/>
                <a:gd name="T52" fmla="*/ 2330 w 3208"/>
                <a:gd name="T53" fmla="*/ 1561 h 4091"/>
                <a:gd name="T54" fmla="*/ 2395 w 3208"/>
                <a:gd name="T55" fmla="*/ 1439 h 4091"/>
                <a:gd name="T56" fmla="*/ 2438 w 3208"/>
                <a:gd name="T57" fmla="*/ 1279 h 4091"/>
                <a:gd name="T58" fmla="*/ 2438 w 3208"/>
                <a:gd name="T59" fmla="*/ 1192 h 4091"/>
                <a:gd name="T60" fmla="*/ 2431 w 3208"/>
                <a:gd name="T61" fmla="*/ 1076 h 4091"/>
                <a:gd name="T62" fmla="*/ 2402 w 3208"/>
                <a:gd name="T63" fmla="*/ 967 h 4091"/>
                <a:gd name="T64" fmla="*/ 2351 w 3208"/>
                <a:gd name="T65" fmla="*/ 865 h 4091"/>
                <a:gd name="T66" fmla="*/ 2271 w 3208"/>
                <a:gd name="T67" fmla="*/ 771 h 4091"/>
                <a:gd name="T68" fmla="*/ 2177 w 3208"/>
                <a:gd name="T69" fmla="*/ 698 h 4091"/>
                <a:gd name="T70" fmla="*/ 2047 w 3208"/>
                <a:gd name="T71" fmla="*/ 640 h 4091"/>
                <a:gd name="T72" fmla="*/ 1894 w 3208"/>
                <a:gd name="T73" fmla="*/ 603 h 4091"/>
                <a:gd name="T74" fmla="*/ 1720 w 3208"/>
                <a:gd name="T75" fmla="*/ 589 h 4091"/>
                <a:gd name="T76" fmla="*/ 733 w 3208"/>
                <a:gd name="T77" fmla="*/ 182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08" h="4091">
                  <a:moveTo>
                    <a:pt x="2409" y="4090"/>
                  </a:moveTo>
                  <a:lnTo>
                    <a:pt x="1771" y="2411"/>
                  </a:lnTo>
                  <a:lnTo>
                    <a:pt x="733" y="2411"/>
                  </a:lnTo>
                  <a:lnTo>
                    <a:pt x="733" y="4090"/>
                  </a:lnTo>
                  <a:lnTo>
                    <a:pt x="0" y="4090"/>
                  </a:lnTo>
                  <a:lnTo>
                    <a:pt x="0" y="0"/>
                  </a:lnTo>
                  <a:lnTo>
                    <a:pt x="1771" y="0"/>
                  </a:lnTo>
                  <a:lnTo>
                    <a:pt x="1771" y="0"/>
                  </a:lnTo>
                  <a:lnTo>
                    <a:pt x="1952" y="0"/>
                  </a:lnTo>
                  <a:lnTo>
                    <a:pt x="2119" y="15"/>
                  </a:lnTo>
                  <a:lnTo>
                    <a:pt x="2264" y="44"/>
                  </a:lnTo>
                  <a:lnTo>
                    <a:pt x="2402" y="74"/>
                  </a:lnTo>
                  <a:lnTo>
                    <a:pt x="2525" y="117"/>
                  </a:lnTo>
                  <a:lnTo>
                    <a:pt x="2634" y="175"/>
                  </a:lnTo>
                  <a:lnTo>
                    <a:pt x="2743" y="240"/>
                  </a:lnTo>
                  <a:lnTo>
                    <a:pt x="2837" y="320"/>
                  </a:lnTo>
                  <a:lnTo>
                    <a:pt x="2837" y="320"/>
                  </a:lnTo>
                  <a:lnTo>
                    <a:pt x="2910" y="393"/>
                  </a:lnTo>
                  <a:lnTo>
                    <a:pt x="2983" y="480"/>
                  </a:lnTo>
                  <a:lnTo>
                    <a:pt x="3048" y="567"/>
                  </a:lnTo>
                  <a:lnTo>
                    <a:pt x="3099" y="676"/>
                  </a:lnTo>
                  <a:lnTo>
                    <a:pt x="3142" y="785"/>
                  </a:lnTo>
                  <a:lnTo>
                    <a:pt x="3179" y="916"/>
                  </a:lnTo>
                  <a:lnTo>
                    <a:pt x="3200" y="1054"/>
                  </a:lnTo>
                  <a:lnTo>
                    <a:pt x="3207" y="1200"/>
                  </a:lnTo>
                  <a:lnTo>
                    <a:pt x="3207" y="1200"/>
                  </a:lnTo>
                  <a:lnTo>
                    <a:pt x="3200" y="1337"/>
                  </a:lnTo>
                  <a:lnTo>
                    <a:pt x="3186" y="1461"/>
                  </a:lnTo>
                  <a:lnTo>
                    <a:pt x="3157" y="1576"/>
                  </a:lnTo>
                  <a:lnTo>
                    <a:pt x="3120" y="1678"/>
                  </a:lnTo>
                  <a:lnTo>
                    <a:pt x="3077" y="1772"/>
                  </a:lnTo>
                  <a:lnTo>
                    <a:pt x="3026" y="1859"/>
                  </a:lnTo>
                  <a:lnTo>
                    <a:pt x="2975" y="1932"/>
                  </a:lnTo>
                  <a:lnTo>
                    <a:pt x="2917" y="1997"/>
                  </a:lnTo>
                  <a:lnTo>
                    <a:pt x="2859" y="2056"/>
                  </a:lnTo>
                  <a:lnTo>
                    <a:pt x="2794" y="2107"/>
                  </a:lnTo>
                  <a:lnTo>
                    <a:pt x="2736" y="2150"/>
                  </a:lnTo>
                  <a:lnTo>
                    <a:pt x="2670" y="2187"/>
                  </a:lnTo>
                  <a:lnTo>
                    <a:pt x="2562" y="2244"/>
                  </a:lnTo>
                  <a:lnTo>
                    <a:pt x="2467" y="2288"/>
                  </a:lnTo>
                  <a:lnTo>
                    <a:pt x="3186" y="4090"/>
                  </a:lnTo>
                  <a:lnTo>
                    <a:pt x="2409" y="4090"/>
                  </a:lnTo>
                  <a:close/>
                  <a:moveTo>
                    <a:pt x="733" y="1823"/>
                  </a:moveTo>
                  <a:lnTo>
                    <a:pt x="1654" y="1823"/>
                  </a:lnTo>
                  <a:lnTo>
                    <a:pt x="1654" y="1823"/>
                  </a:lnTo>
                  <a:lnTo>
                    <a:pt x="1792" y="1816"/>
                  </a:lnTo>
                  <a:lnTo>
                    <a:pt x="1931" y="1794"/>
                  </a:lnTo>
                  <a:lnTo>
                    <a:pt x="1996" y="1779"/>
                  </a:lnTo>
                  <a:lnTo>
                    <a:pt x="2061" y="1758"/>
                  </a:lnTo>
                  <a:lnTo>
                    <a:pt x="2126" y="1728"/>
                  </a:lnTo>
                  <a:lnTo>
                    <a:pt x="2184" y="1692"/>
                  </a:lnTo>
                  <a:lnTo>
                    <a:pt x="2235" y="1656"/>
                  </a:lnTo>
                  <a:lnTo>
                    <a:pt x="2286" y="1612"/>
                  </a:lnTo>
                  <a:lnTo>
                    <a:pt x="2330" y="1561"/>
                  </a:lnTo>
                  <a:lnTo>
                    <a:pt x="2366" y="1504"/>
                  </a:lnTo>
                  <a:lnTo>
                    <a:pt x="2395" y="1439"/>
                  </a:lnTo>
                  <a:lnTo>
                    <a:pt x="2424" y="1359"/>
                  </a:lnTo>
                  <a:lnTo>
                    <a:pt x="2438" y="1279"/>
                  </a:lnTo>
                  <a:lnTo>
                    <a:pt x="2438" y="1192"/>
                  </a:lnTo>
                  <a:lnTo>
                    <a:pt x="2438" y="1192"/>
                  </a:lnTo>
                  <a:lnTo>
                    <a:pt x="2438" y="1134"/>
                  </a:lnTo>
                  <a:lnTo>
                    <a:pt x="2431" y="1076"/>
                  </a:lnTo>
                  <a:lnTo>
                    <a:pt x="2417" y="1018"/>
                  </a:lnTo>
                  <a:lnTo>
                    <a:pt x="2402" y="967"/>
                  </a:lnTo>
                  <a:lnTo>
                    <a:pt x="2381" y="916"/>
                  </a:lnTo>
                  <a:lnTo>
                    <a:pt x="2351" y="865"/>
                  </a:lnTo>
                  <a:lnTo>
                    <a:pt x="2315" y="815"/>
                  </a:lnTo>
                  <a:lnTo>
                    <a:pt x="2271" y="771"/>
                  </a:lnTo>
                  <a:lnTo>
                    <a:pt x="2228" y="734"/>
                  </a:lnTo>
                  <a:lnTo>
                    <a:pt x="2177" y="698"/>
                  </a:lnTo>
                  <a:lnTo>
                    <a:pt x="2112" y="669"/>
                  </a:lnTo>
                  <a:lnTo>
                    <a:pt x="2047" y="640"/>
                  </a:lnTo>
                  <a:lnTo>
                    <a:pt x="1974" y="618"/>
                  </a:lnTo>
                  <a:lnTo>
                    <a:pt x="1894" y="603"/>
                  </a:lnTo>
                  <a:lnTo>
                    <a:pt x="1807" y="589"/>
                  </a:lnTo>
                  <a:lnTo>
                    <a:pt x="1720" y="589"/>
                  </a:lnTo>
                  <a:lnTo>
                    <a:pt x="733" y="589"/>
                  </a:lnTo>
                  <a:lnTo>
                    <a:pt x="733" y="18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82" name="Freeform 3"/>
            <p:cNvSpPr>
              <a:spLocks noChangeArrowheads="1"/>
            </p:cNvSpPr>
            <p:nvPr/>
          </p:nvSpPr>
          <p:spPr bwMode="gray">
            <a:xfrm>
              <a:off x="2436813" y="3233738"/>
              <a:ext cx="1250950" cy="1519237"/>
            </a:xfrm>
            <a:custGeom>
              <a:avLst/>
              <a:gdLst>
                <a:gd name="T0" fmla="*/ 1488 w 3477"/>
                <a:gd name="T1" fmla="*/ 4205 h 4221"/>
                <a:gd name="T2" fmla="*/ 1082 w 3477"/>
                <a:gd name="T3" fmla="*/ 4097 h 4221"/>
                <a:gd name="T4" fmla="*/ 755 w 3477"/>
                <a:gd name="T5" fmla="*/ 3907 h 4221"/>
                <a:gd name="T6" fmla="*/ 487 w 3477"/>
                <a:gd name="T7" fmla="*/ 3653 h 4221"/>
                <a:gd name="T8" fmla="*/ 284 w 3477"/>
                <a:gd name="T9" fmla="*/ 3341 h 4221"/>
                <a:gd name="T10" fmla="*/ 51 w 3477"/>
                <a:gd name="T11" fmla="*/ 2637 h 4221"/>
                <a:gd name="T12" fmla="*/ 0 w 3477"/>
                <a:gd name="T13" fmla="*/ 2091 h 4221"/>
                <a:gd name="T14" fmla="*/ 117 w 3477"/>
                <a:gd name="T15" fmla="*/ 1301 h 4221"/>
                <a:gd name="T16" fmla="*/ 400 w 3477"/>
                <a:gd name="T17" fmla="*/ 705 h 4221"/>
                <a:gd name="T18" fmla="*/ 632 w 3477"/>
                <a:gd name="T19" fmla="*/ 436 h 4221"/>
                <a:gd name="T20" fmla="*/ 922 w 3477"/>
                <a:gd name="T21" fmla="*/ 218 h 4221"/>
                <a:gd name="T22" fmla="*/ 1263 w 3477"/>
                <a:gd name="T23" fmla="*/ 73 h 4221"/>
                <a:gd name="T24" fmla="*/ 1648 w 3477"/>
                <a:gd name="T25" fmla="*/ 8 h 4221"/>
                <a:gd name="T26" fmla="*/ 1959 w 3477"/>
                <a:gd name="T27" fmla="*/ 15 h 4221"/>
                <a:gd name="T28" fmla="*/ 2337 w 3477"/>
                <a:gd name="T29" fmla="*/ 102 h 4221"/>
                <a:gd name="T30" fmla="*/ 2664 w 3477"/>
                <a:gd name="T31" fmla="*/ 269 h 4221"/>
                <a:gd name="T32" fmla="*/ 2932 w 3477"/>
                <a:gd name="T33" fmla="*/ 501 h 4221"/>
                <a:gd name="T34" fmla="*/ 3142 w 3477"/>
                <a:gd name="T35" fmla="*/ 792 h 4221"/>
                <a:gd name="T36" fmla="*/ 3411 w 3477"/>
                <a:gd name="T37" fmla="*/ 1504 h 4221"/>
                <a:gd name="T38" fmla="*/ 3476 w 3477"/>
                <a:gd name="T39" fmla="*/ 2106 h 4221"/>
                <a:gd name="T40" fmla="*/ 3353 w 3477"/>
                <a:gd name="T41" fmla="*/ 2963 h 4221"/>
                <a:gd name="T42" fmla="*/ 3157 w 3477"/>
                <a:gd name="T43" fmla="*/ 3406 h 4221"/>
                <a:gd name="T44" fmla="*/ 2939 w 3477"/>
                <a:gd name="T45" fmla="*/ 3697 h 4221"/>
                <a:gd name="T46" fmla="*/ 2678 w 3477"/>
                <a:gd name="T47" fmla="*/ 3930 h 4221"/>
                <a:gd name="T48" fmla="*/ 2366 w 3477"/>
                <a:gd name="T49" fmla="*/ 4097 h 4221"/>
                <a:gd name="T50" fmla="*/ 2010 w 3477"/>
                <a:gd name="T51" fmla="*/ 4191 h 4221"/>
                <a:gd name="T52" fmla="*/ 2475 w 3477"/>
                <a:gd name="T53" fmla="*/ 1047 h 4221"/>
                <a:gd name="T54" fmla="*/ 2344 w 3477"/>
                <a:gd name="T55" fmla="*/ 850 h 4221"/>
                <a:gd name="T56" fmla="*/ 2141 w 3477"/>
                <a:gd name="T57" fmla="*/ 690 h 4221"/>
                <a:gd name="T58" fmla="*/ 1807 w 3477"/>
                <a:gd name="T59" fmla="*/ 596 h 4221"/>
                <a:gd name="T60" fmla="*/ 1604 w 3477"/>
                <a:gd name="T61" fmla="*/ 603 h 4221"/>
                <a:gd name="T62" fmla="*/ 1365 w 3477"/>
                <a:gd name="T63" fmla="*/ 676 h 4221"/>
                <a:gd name="T64" fmla="*/ 1103 w 3477"/>
                <a:gd name="T65" fmla="*/ 886 h 4221"/>
                <a:gd name="T66" fmla="*/ 893 w 3477"/>
                <a:gd name="T67" fmla="*/ 1315 h 4221"/>
                <a:gd name="T68" fmla="*/ 806 w 3477"/>
                <a:gd name="T69" fmla="*/ 1844 h 4221"/>
                <a:gd name="T70" fmla="*/ 799 w 3477"/>
                <a:gd name="T71" fmla="*/ 2324 h 4221"/>
                <a:gd name="T72" fmla="*/ 864 w 3477"/>
                <a:gd name="T73" fmla="*/ 2804 h 4221"/>
                <a:gd name="T74" fmla="*/ 1059 w 3477"/>
                <a:gd name="T75" fmla="*/ 3276 h 4221"/>
                <a:gd name="T76" fmla="*/ 1270 w 3477"/>
                <a:gd name="T77" fmla="*/ 3494 h 4221"/>
                <a:gd name="T78" fmla="*/ 1509 w 3477"/>
                <a:gd name="T79" fmla="*/ 3596 h 4221"/>
                <a:gd name="T80" fmla="*/ 1727 w 3477"/>
                <a:gd name="T81" fmla="*/ 3624 h 4221"/>
                <a:gd name="T82" fmla="*/ 1982 w 3477"/>
                <a:gd name="T83" fmla="*/ 3581 h 4221"/>
                <a:gd name="T84" fmla="*/ 2293 w 3477"/>
                <a:gd name="T85" fmla="*/ 3406 h 4221"/>
                <a:gd name="T86" fmla="*/ 2497 w 3477"/>
                <a:gd name="T87" fmla="*/ 3152 h 4221"/>
                <a:gd name="T88" fmla="*/ 2620 w 3477"/>
                <a:gd name="T89" fmla="*/ 2767 h 4221"/>
                <a:gd name="T90" fmla="*/ 2678 w 3477"/>
                <a:gd name="T91" fmla="*/ 2099 h 4221"/>
                <a:gd name="T92" fmla="*/ 2649 w 3477"/>
                <a:gd name="T93" fmla="*/ 1656 h 4221"/>
                <a:gd name="T94" fmla="*/ 2511 w 3477"/>
                <a:gd name="T95" fmla="*/ 1119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77" h="4221">
                  <a:moveTo>
                    <a:pt x="1720" y="4220"/>
                  </a:moveTo>
                  <a:lnTo>
                    <a:pt x="1720" y="4220"/>
                  </a:lnTo>
                  <a:lnTo>
                    <a:pt x="1604" y="4213"/>
                  </a:lnTo>
                  <a:lnTo>
                    <a:pt x="1488" y="4205"/>
                  </a:lnTo>
                  <a:lnTo>
                    <a:pt x="1379" y="4184"/>
                  </a:lnTo>
                  <a:lnTo>
                    <a:pt x="1277" y="4162"/>
                  </a:lnTo>
                  <a:lnTo>
                    <a:pt x="1176" y="4133"/>
                  </a:lnTo>
                  <a:lnTo>
                    <a:pt x="1082" y="4097"/>
                  </a:lnTo>
                  <a:lnTo>
                    <a:pt x="994" y="4060"/>
                  </a:lnTo>
                  <a:lnTo>
                    <a:pt x="907" y="4017"/>
                  </a:lnTo>
                  <a:lnTo>
                    <a:pt x="827" y="3966"/>
                  </a:lnTo>
                  <a:lnTo>
                    <a:pt x="755" y="3907"/>
                  </a:lnTo>
                  <a:lnTo>
                    <a:pt x="683" y="3850"/>
                  </a:lnTo>
                  <a:lnTo>
                    <a:pt x="610" y="3791"/>
                  </a:lnTo>
                  <a:lnTo>
                    <a:pt x="544" y="3719"/>
                  </a:lnTo>
                  <a:lnTo>
                    <a:pt x="487" y="3653"/>
                  </a:lnTo>
                  <a:lnTo>
                    <a:pt x="428" y="3581"/>
                  </a:lnTo>
                  <a:lnTo>
                    <a:pt x="377" y="3501"/>
                  </a:lnTo>
                  <a:lnTo>
                    <a:pt x="326" y="3421"/>
                  </a:lnTo>
                  <a:lnTo>
                    <a:pt x="284" y="3341"/>
                  </a:lnTo>
                  <a:lnTo>
                    <a:pt x="204" y="3174"/>
                  </a:lnTo>
                  <a:lnTo>
                    <a:pt x="138" y="2999"/>
                  </a:lnTo>
                  <a:lnTo>
                    <a:pt x="87" y="2818"/>
                  </a:lnTo>
                  <a:lnTo>
                    <a:pt x="51" y="2637"/>
                  </a:lnTo>
                  <a:lnTo>
                    <a:pt x="22" y="2447"/>
                  </a:lnTo>
                  <a:lnTo>
                    <a:pt x="7" y="2273"/>
                  </a:lnTo>
                  <a:lnTo>
                    <a:pt x="0" y="2091"/>
                  </a:lnTo>
                  <a:lnTo>
                    <a:pt x="0" y="2091"/>
                  </a:lnTo>
                  <a:lnTo>
                    <a:pt x="7" y="1888"/>
                  </a:lnTo>
                  <a:lnTo>
                    <a:pt x="29" y="1685"/>
                  </a:lnTo>
                  <a:lnTo>
                    <a:pt x="65" y="1489"/>
                  </a:lnTo>
                  <a:lnTo>
                    <a:pt x="117" y="1301"/>
                  </a:lnTo>
                  <a:lnTo>
                    <a:pt x="181" y="1119"/>
                  </a:lnTo>
                  <a:lnTo>
                    <a:pt x="254" y="945"/>
                  </a:lnTo>
                  <a:lnTo>
                    <a:pt x="349" y="785"/>
                  </a:lnTo>
                  <a:lnTo>
                    <a:pt x="400" y="705"/>
                  </a:lnTo>
                  <a:lnTo>
                    <a:pt x="450" y="632"/>
                  </a:lnTo>
                  <a:lnTo>
                    <a:pt x="508" y="567"/>
                  </a:lnTo>
                  <a:lnTo>
                    <a:pt x="573" y="495"/>
                  </a:lnTo>
                  <a:lnTo>
                    <a:pt x="632" y="436"/>
                  </a:lnTo>
                  <a:lnTo>
                    <a:pt x="704" y="370"/>
                  </a:lnTo>
                  <a:lnTo>
                    <a:pt x="770" y="320"/>
                  </a:lnTo>
                  <a:lnTo>
                    <a:pt x="842" y="262"/>
                  </a:lnTo>
                  <a:lnTo>
                    <a:pt x="922" y="218"/>
                  </a:lnTo>
                  <a:lnTo>
                    <a:pt x="1002" y="175"/>
                  </a:lnTo>
                  <a:lnTo>
                    <a:pt x="1089" y="139"/>
                  </a:lnTo>
                  <a:lnTo>
                    <a:pt x="1169" y="102"/>
                  </a:lnTo>
                  <a:lnTo>
                    <a:pt x="1263" y="73"/>
                  </a:lnTo>
                  <a:lnTo>
                    <a:pt x="1350" y="44"/>
                  </a:lnTo>
                  <a:lnTo>
                    <a:pt x="1444" y="29"/>
                  </a:lnTo>
                  <a:lnTo>
                    <a:pt x="1546" y="15"/>
                  </a:lnTo>
                  <a:lnTo>
                    <a:pt x="1648" y="8"/>
                  </a:lnTo>
                  <a:lnTo>
                    <a:pt x="1750" y="0"/>
                  </a:lnTo>
                  <a:lnTo>
                    <a:pt x="1750" y="0"/>
                  </a:lnTo>
                  <a:lnTo>
                    <a:pt x="1858" y="8"/>
                  </a:lnTo>
                  <a:lnTo>
                    <a:pt x="1959" y="15"/>
                  </a:lnTo>
                  <a:lnTo>
                    <a:pt x="2061" y="29"/>
                  </a:lnTo>
                  <a:lnTo>
                    <a:pt x="2156" y="51"/>
                  </a:lnTo>
                  <a:lnTo>
                    <a:pt x="2250" y="73"/>
                  </a:lnTo>
                  <a:lnTo>
                    <a:pt x="2337" y="102"/>
                  </a:lnTo>
                  <a:lnTo>
                    <a:pt x="2424" y="139"/>
                  </a:lnTo>
                  <a:lnTo>
                    <a:pt x="2504" y="175"/>
                  </a:lnTo>
                  <a:lnTo>
                    <a:pt x="2584" y="218"/>
                  </a:lnTo>
                  <a:lnTo>
                    <a:pt x="2664" y="269"/>
                  </a:lnTo>
                  <a:lnTo>
                    <a:pt x="2736" y="320"/>
                  </a:lnTo>
                  <a:lnTo>
                    <a:pt x="2802" y="378"/>
                  </a:lnTo>
                  <a:lnTo>
                    <a:pt x="2867" y="436"/>
                  </a:lnTo>
                  <a:lnTo>
                    <a:pt x="2932" y="501"/>
                  </a:lnTo>
                  <a:lnTo>
                    <a:pt x="2990" y="574"/>
                  </a:lnTo>
                  <a:lnTo>
                    <a:pt x="3049" y="639"/>
                  </a:lnTo>
                  <a:lnTo>
                    <a:pt x="3099" y="719"/>
                  </a:lnTo>
                  <a:lnTo>
                    <a:pt x="3142" y="792"/>
                  </a:lnTo>
                  <a:lnTo>
                    <a:pt x="3230" y="959"/>
                  </a:lnTo>
                  <a:lnTo>
                    <a:pt x="3309" y="1134"/>
                  </a:lnTo>
                  <a:lnTo>
                    <a:pt x="3368" y="1315"/>
                  </a:lnTo>
                  <a:lnTo>
                    <a:pt x="3411" y="1504"/>
                  </a:lnTo>
                  <a:lnTo>
                    <a:pt x="3448" y="1700"/>
                  </a:lnTo>
                  <a:lnTo>
                    <a:pt x="3469" y="1903"/>
                  </a:lnTo>
                  <a:lnTo>
                    <a:pt x="3476" y="2106"/>
                  </a:lnTo>
                  <a:lnTo>
                    <a:pt x="3476" y="2106"/>
                  </a:lnTo>
                  <a:lnTo>
                    <a:pt x="3469" y="2339"/>
                  </a:lnTo>
                  <a:lnTo>
                    <a:pt x="3440" y="2557"/>
                  </a:lnTo>
                  <a:lnTo>
                    <a:pt x="3404" y="2767"/>
                  </a:lnTo>
                  <a:lnTo>
                    <a:pt x="3353" y="2963"/>
                  </a:lnTo>
                  <a:lnTo>
                    <a:pt x="3281" y="3152"/>
                  </a:lnTo>
                  <a:lnTo>
                    <a:pt x="3244" y="3239"/>
                  </a:lnTo>
                  <a:lnTo>
                    <a:pt x="3201" y="3327"/>
                  </a:lnTo>
                  <a:lnTo>
                    <a:pt x="3157" y="3406"/>
                  </a:lnTo>
                  <a:lnTo>
                    <a:pt x="3106" y="3486"/>
                  </a:lnTo>
                  <a:lnTo>
                    <a:pt x="3055" y="3559"/>
                  </a:lnTo>
                  <a:lnTo>
                    <a:pt x="2998" y="3632"/>
                  </a:lnTo>
                  <a:lnTo>
                    <a:pt x="2939" y="3697"/>
                  </a:lnTo>
                  <a:lnTo>
                    <a:pt x="2882" y="3763"/>
                  </a:lnTo>
                  <a:lnTo>
                    <a:pt x="2816" y="3820"/>
                  </a:lnTo>
                  <a:lnTo>
                    <a:pt x="2751" y="3879"/>
                  </a:lnTo>
                  <a:lnTo>
                    <a:pt x="2678" y="3930"/>
                  </a:lnTo>
                  <a:lnTo>
                    <a:pt x="2605" y="3981"/>
                  </a:lnTo>
                  <a:lnTo>
                    <a:pt x="2525" y="4024"/>
                  </a:lnTo>
                  <a:lnTo>
                    <a:pt x="2446" y="4060"/>
                  </a:lnTo>
                  <a:lnTo>
                    <a:pt x="2366" y="4097"/>
                  </a:lnTo>
                  <a:lnTo>
                    <a:pt x="2279" y="4125"/>
                  </a:lnTo>
                  <a:lnTo>
                    <a:pt x="2192" y="4155"/>
                  </a:lnTo>
                  <a:lnTo>
                    <a:pt x="2105" y="4176"/>
                  </a:lnTo>
                  <a:lnTo>
                    <a:pt x="2010" y="4191"/>
                  </a:lnTo>
                  <a:lnTo>
                    <a:pt x="1916" y="4205"/>
                  </a:lnTo>
                  <a:lnTo>
                    <a:pt x="1822" y="4213"/>
                  </a:lnTo>
                  <a:lnTo>
                    <a:pt x="1720" y="4220"/>
                  </a:lnTo>
                  <a:close/>
                  <a:moveTo>
                    <a:pt x="2475" y="1047"/>
                  </a:moveTo>
                  <a:lnTo>
                    <a:pt x="2475" y="1047"/>
                  </a:lnTo>
                  <a:lnTo>
                    <a:pt x="2432" y="973"/>
                  </a:lnTo>
                  <a:lnTo>
                    <a:pt x="2388" y="901"/>
                  </a:lnTo>
                  <a:lnTo>
                    <a:pt x="2344" y="850"/>
                  </a:lnTo>
                  <a:lnTo>
                    <a:pt x="2293" y="799"/>
                  </a:lnTo>
                  <a:lnTo>
                    <a:pt x="2242" y="755"/>
                  </a:lnTo>
                  <a:lnTo>
                    <a:pt x="2192" y="719"/>
                  </a:lnTo>
                  <a:lnTo>
                    <a:pt x="2141" y="690"/>
                  </a:lnTo>
                  <a:lnTo>
                    <a:pt x="2090" y="662"/>
                  </a:lnTo>
                  <a:lnTo>
                    <a:pt x="1989" y="625"/>
                  </a:lnTo>
                  <a:lnTo>
                    <a:pt x="1894" y="611"/>
                  </a:lnTo>
                  <a:lnTo>
                    <a:pt x="1807" y="596"/>
                  </a:lnTo>
                  <a:lnTo>
                    <a:pt x="1742" y="596"/>
                  </a:lnTo>
                  <a:lnTo>
                    <a:pt x="1742" y="596"/>
                  </a:lnTo>
                  <a:lnTo>
                    <a:pt x="1669" y="603"/>
                  </a:lnTo>
                  <a:lnTo>
                    <a:pt x="1604" y="603"/>
                  </a:lnTo>
                  <a:lnTo>
                    <a:pt x="1539" y="618"/>
                  </a:lnTo>
                  <a:lnTo>
                    <a:pt x="1481" y="632"/>
                  </a:lnTo>
                  <a:lnTo>
                    <a:pt x="1423" y="654"/>
                  </a:lnTo>
                  <a:lnTo>
                    <a:pt x="1365" y="676"/>
                  </a:lnTo>
                  <a:lnTo>
                    <a:pt x="1314" y="705"/>
                  </a:lnTo>
                  <a:lnTo>
                    <a:pt x="1263" y="734"/>
                  </a:lnTo>
                  <a:lnTo>
                    <a:pt x="1176" y="806"/>
                  </a:lnTo>
                  <a:lnTo>
                    <a:pt x="1103" y="886"/>
                  </a:lnTo>
                  <a:lnTo>
                    <a:pt x="1038" y="981"/>
                  </a:lnTo>
                  <a:lnTo>
                    <a:pt x="980" y="1083"/>
                  </a:lnTo>
                  <a:lnTo>
                    <a:pt x="929" y="1199"/>
                  </a:lnTo>
                  <a:lnTo>
                    <a:pt x="893" y="1315"/>
                  </a:lnTo>
                  <a:lnTo>
                    <a:pt x="856" y="1446"/>
                  </a:lnTo>
                  <a:lnTo>
                    <a:pt x="835" y="1575"/>
                  </a:lnTo>
                  <a:lnTo>
                    <a:pt x="813" y="1706"/>
                  </a:lnTo>
                  <a:lnTo>
                    <a:pt x="806" y="1844"/>
                  </a:lnTo>
                  <a:lnTo>
                    <a:pt x="799" y="1983"/>
                  </a:lnTo>
                  <a:lnTo>
                    <a:pt x="799" y="2121"/>
                  </a:lnTo>
                  <a:lnTo>
                    <a:pt x="799" y="2121"/>
                  </a:lnTo>
                  <a:lnTo>
                    <a:pt x="799" y="2324"/>
                  </a:lnTo>
                  <a:lnTo>
                    <a:pt x="806" y="2440"/>
                  </a:lnTo>
                  <a:lnTo>
                    <a:pt x="820" y="2557"/>
                  </a:lnTo>
                  <a:lnTo>
                    <a:pt x="842" y="2680"/>
                  </a:lnTo>
                  <a:lnTo>
                    <a:pt x="864" y="2804"/>
                  </a:lnTo>
                  <a:lnTo>
                    <a:pt x="900" y="2934"/>
                  </a:lnTo>
                  <a:lnTo>
                    <a:pt x="943" y="3050"/>
                  </a:lnTo>
                  <a:lnTo>
                    <a:pt x="994" y="3166"/>
                  </a:lnTo>
                  <a:lnTo>
                    <a:pt x="1059" y="3276"/>
                  </a:lnTo>
                  <a:lnTo>
                    <a:pt x="1133" y="3370"/>
                  </a:lnTo>
                  <a:lnTo>
                    <a:pt x="1176" y="3414"/>
                  </a:lnTo>
                  <a:lnTo>
                    <a:pt x="1220" y="3457"/>
                  </a:lnTo>
                  <a:lnTo>
                    <a:pt x="1270" y="3494"/>
                  </a:lnTo>
                  <a:lnTo>
                    <a:pt x="1328" y="3522"/>
                  </a:lnTo>
                  <a:lnTo>
                    <a:pt x="1379" y="3552"/>
                  </a:lnTo>
                  <a:lnTo>
                    <a:pt x="1444" y="3573"/>
                  </a:lnTo>
                  <a:lnTo>
                    <a:pt x="1509" y="3596"/>
                  </a:lnTo>
                  <a:lnTo>
                    <a:pt x="1575" y="3610"/>
                  </a:lnTo>
                  <a:lnTo>
                    <a:pt x="1648" y="3617"/>
                  </a:lnTo>
                  <a:lnTo>
                    <a:pt x="1727" y="3624"/>
                  </a:lnTo>
                  <a:lnTo>
                    <a:pt x="1727" y="3624"/>
                  </a:lnTo>
                  <a:lnTo>
                    <a:pt x="1792" y="3617"/>
                  </a:lnTo>
                  <a:lnTo>
                    <a:pt x="1858" y="3610"/>
                  </a:lnTo>
                  <a:lnTo>
                    <a:pt x="1923" y="3596"/>
                  </a:lnTo>
                  <a:lnTo>
                    <a:pt x="1982" y="3581"/>
                  </a:lnTo>
                  <a:lnTo>
                    <a:pt x="2047" y="3559"/>
                  </a:lnTo>
                  <a:lnTo>
                    <a:pt x="2098" y="3537"/>
                  </a:lnTo>
                  <a:lnTo>
                    <a:pt x="2199" y="3479"/>
                  </a:lnTo>
                  <a:lnTo>
                    <a:pt x="2293" y="3406"/>
                  </a:lnTo>
                  <a:lnTo>
                    <a:pt x="2373" y="3327"/>
                  </a:lnTo>
                  <a:lnTo>
                    <a:pt x="2439" y="3239"/>
                  </a:lnTo>
                  <a:lnTo>
                    <a:pt x="2497" y="3152"/>
                  </a:lnTo>
                  <a:lnTo>
                    <a:pt x="2497" y="3152"/>
                  </a:lnTo>
                  <a:lnTo>
                    <a:pt x="2533" y="3072"/>
                  </a:lnTo>
                  <a:lnTo>
                    <a:pt x="2562" y="2985"/>
                  </a:lnTo>
                  <a:lnTo>
                    <a:pt x="2599" y="2883"/>
                  </a:lnTo>
                  <a:lnTo>
                    <a:pt x="2620" y="2767"/>
                  </a:lnTo>
                  <a:lnTo>
                    <a:pt x="2642" y="2637"/>
                  </a:lnTo>
                  <a:lnTo>
                    <a:pt x="2664" y="2484"/>
                  </a:lnTo>
                  <a:lnTo>
                    <a:pt x="2671" y="2303"/>
                  </a:lnTo>
                  <a:lnTo>
                    <a:pt x="2678" y="2099"/>
                  </a:lnTo>
                  <a:lnTo>
                    <a:pt x="2678" y="2099"/>
                  </a:lnTo>
                  <a:lnTo>
                    <a:pt x="2671" y="1917"/>
                  </a:lnTo>
                  <a:lnTo>
                    <a:pt x="2664" y="1793"/>
                  </a:lnTo>
                  <a:lnTo>
                    <a:pt x="2649" y="1656"/>
                  </a:lnTo>
                  <a:lnTo>
                    <a:pt x="2620" y="1504"/>
                  </a:lnTo>
                  <a:lnTo>
                    <a:pt x="2584" y="1352"/>
                  </a:lnTo>
                  <a:lnTo>
                    <a:pt x="2540" y="1191"/>
                  </a:lnTo>
                  <a:lnTo>
                    <a:pt x="2511" y="1119"/>
                  </a:lnTo>
                  <a:lnTo>
                    <a:pt x="2475" y="10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83" name="Freeform 4"/>
            <p:cNvSpPr>
              <a:spLocks noChangeArrowheads="1"/>
            </p:cNvSpPr>
            <p:nvPr/>
          </p:nvSpPr>
          <p:spPr bwMode="gray">
            <a:xfrm>
              <a:off x="3756025" y="3233738"/>
              <a:ext cx="1147763" cy="1519237"/>
            </a:xfrm>
            <a:custGeom>
              <a:avLst/>
              <a:gdLst>
                <a:gd name="T0" fmla="*/ 3150 w 3187"/>
                <a:gd name="T1" fmla="*/ 3007 h 4221"/>
                <a:gd name="T2" fmla="*/ 2969 w 3187"/>
                <a:gd name="T3" fmla="*/ 3486 h 4221"/>
                <a:gd name="T4" fmla="*/ 2700 w 3187"/>
                <a:gd name="T5" fmla="*/ 3828 h 4221"/>
                <a:gd name="T6" fmla="*/ 2366 w 3187"/>
                <a:gd name="T7" fmla="*/ 4053 h 4221"/>
                <a:gd name="T8" fmla="*/ 2003 w 3187"/>
                <a:gd name="T9" fmla="*/ 4176 h 4221"/>
                <a:gd name="T10" fmla="*/ 1633 w 3187"/>
                <a:gd name="T11" fmla="*/ 4220 h 4221"/>
                <a:gd name="T12" fmla="*/ 1394 w 3187"/>
                <a:gd name="T13" fmla="*/ 4199 h 4221"/>
                <a:gd name="T14" fmla="*/ 1067 w 3187"/>
                <a:gd name="T15" fmla="*/ 4118 h 4221"/>
                <a:gd name="T16" fmla="*/ 799 w 3187"/>
                <a:gd name="T17" fmla="*/ 3987 h 4221"/>
                <a:gd name="T18" fmla="*/ 581 w 3187"/>
                <a:gd name="T19" fmla="*/ 3806 h 4221"/>
                <a:gd name="T20" fmla="*/ 400 w 3187"/>
                <a:gd name="T21" fmla="*/ 3588 h 4221"/>
                <a:gd name="T22" fmla="*/ 218 w 3187"/>
                <a:gd name="T23" fmla="*/ 3253 h 4221"/>
                <a:gd name="T24" fmla="*/ 58 w 3187"/>
                <a:gd name="T25" fmla="*/ 2731 h 4221"/>
                <a:gd name="T26" fmla="*/ 0 w 3187"/>
                <a:gd name="T27" fmla="*/ 2244 h 4221"/>
                <a:gd name="T28" fmla="*/ 7 w 3187"/>
                <a:gd name="T29" fmla="*/ 1910 h 4221"/>
                <a:gd name="T30" fmla="*/ 94 w 3187"/>
                <a:gd name="T31" fmla="*/ 1330 h 4221"/>
                <a:gd name="T32" fmla="*/ 298 w 3187"/>
                <a:gd name="T33" fmla="*/ 806 h 4221"/>
                <a:gd name="T34" fmla="*/ 443 w 3187"/>
                <a:gd name="T35" fmla="*/ 582 h 4221"/>
                <a:gd name="T36" fmla="*/ 617 w 3187"/>
                <a:gd name="T37" fmla="*/ 385 h 4221"/>
                <a:gd name="T38" fmla="*/ 827 w 3187"/>
                <a:gd name="T39" fmla="*/ 226 h 4221"/>
                <a:gd name="T40" fmla="*/ 1074 w 3187"/>
                <a:gd name="T41" fmla="*/ 109 h 4221"/>
                <a:gd name="T42" fmla="*/ 1350 w 3187"/>
                <a:gd name="T43" fmla="*/ 29 h 4221"/>
                <a:gd name="T44" fmla="*/ 1663 w 3187"/>
                <a:gd name="T45" fmla="*/ 0 h 4221"/>
                <a:gd name="T46" fmla="*/ 1967 w 3187"/>
                <a:gd name="T47" fmla="*/ 29 h 4221"/>
                <a:gd name="T48" fmla="*/ 2373 w 3187"/>
                <a:gd name="T49" fmla="*/ 160 h 4221"/>
                <a:gd name="T50" fmla="*/ 2693 w 3187"/>
                <a:gd name="T51" fmla="*/ 393 h 4221"/>
                <a:gd name="T52" fmla="*/ 2939 w 3187"/>
                <a:gd name="T53" fmla="*/ 719 h 4221"/>
                <a:gd name="T54" fmla="*/ 3114 w 3187"/>
                <a:gd name="T55" fmla="*/ 1134 h 4221"/>
                <a:gd name="T56" fmla="*/ 2497 w 3187"/>
                <a:gd name="T57" fmla="*/ 1526 h 4221"/>
                <a:gd name="T58" fmla="*/ 2424 w 3187"/>
                <a:gd name="T59" fmla="*/ 1242 h 4221"/>
                <a:gd name="T60" fmla="*/ 2330 w 3187"/>
                <a:gd name="T61" fmla="*/ 1010 h 4221"/>
                <a:gd name="T62" fmla="*/ 2185 w 3187"/>
                <a:gd name="T63" fmla="*/ 806 h 4221"/>
                <a:gd name="T64" fmla="*/ 1967 w 3187"/>
                <a:gd name="T65" fmla="*/ 654 h 4221"/>
                <a:gd name="T66" fmla="*/ 1669 w 3187"/>
                <a:gd name="T67" fmla="*/ 596 h 4221"/>
                <a:gd name="T68" fmla="*/ 1524 w 3187"/>
                <a:gd name="T69" fmla="*/ 611 h 4221"/>
                <a:gd name="T70" fmla="*/ 1336 w 3187"/>
                <a:gd name="T71" fmla="*/ 676 h 4221"/>
                <a:gd name="T72" fmla="*/ 1183 w 3187"/>
                <a:gd name="T73" fmla="*/ 778 h 4221"/>
                <a:gd name="T74" fmla="*/ 1031 w 3187"/>
                <a:gd name="T75" fmla="*/ 973 h 4221"/>
                <a:gd name="T76" fmla="*/ 886 w 3187"/>
                <a:gd name="T77" fmla="*/ 1330 h 4221"/>
                <a:gd name="T78" fmla="*/ 813 w 3187"/>
                <a:gd name="T79" fmla="*/ 1700 h 4221"/>
                <a:gd name="T80" fmla="*/ 799 w 3187"/>
                <a:gd name="T81" fmla="*/ 2085 h 4221"/>
                <a:gd name="T82" fmla="*/ 842 w 3187"/>
                <a:gd name="T83" fmla="*/ 2665 h 4221"/>
                <a:gd name="T84" fmla="*/ 966 w 3187"/>
                <a:gd name="T85" fmla="*/ 3079 h 4221"/>
                <a:gd name="T86" fmla="*/ 1147 w 3187"/>
                <a:gd name="T87" fmla="*/ 3363 h 4221"/>
                <a:gd name="T88" fmla="*/ 1372 w 3187"/>
                <a:gd name="T89" fmla="*/ 3522 h 4221"/>
                <a:gd name="T90" fmla="*/ 1612 w 3187"/>
                <a:gd name="T91" fmla="*/ 3596 h 4221"/>
                <a:gd name="T92" fmla="*/ 1764 w 3187"/>
                <a:gd name="T93" fmla="*/ 3596 h 4221"/>
                <a:gd name="T94" fmla="*/ 1974 w 3187"/>
                <a:gd name="T95" fmla="*/ 3537 h 4221"/>
                <a:gd name="T96" fmla="*/ 2163 w 3187"/>
                <a:gd name="T97" fmla="*/ 3428 h 4221"/>
                <a:gd name="T98" fmla="*/ 2316 w 3187"/>
                <a:gd name="T99" fmla="*/ 3253 h 4221"/>
                <a:gd name="T100" fmla="*/ 2439 w 3187"/>
                <a:gd name="T101" fmla="*/ 3021 h 4221"/>
                <a:gd name="T102" fmla="*/ 2497 w 3187"/>
                <a:gd name="T103" fmla="*/ 2731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87" h="4221">
                  <a:moveTo>
                    <a:pt x="3186" y="2811"/>
                  </a:moveTo>
                  <a:lnTo>
                    <a:pt x="3186" y="2811"/>
                  </a:lnTo>
                  <a:lnTo>
                    <a:pt x="3150" y="3007"/>
                  </a:lnTo>
                  <a:lnTo>
                    <a:pt x="3099" y="3181"/>
                  </a:lnTo>
                  <a:lnTo>
                    <a:pt x="3041" y="3341"/>
                  </a:lnTo>
                  <a:lnTo>
                    <a:pt x="2969" y="3486"/>
                  </a:lnTo>
                  <a:lnTo>
                    <a:pt x="2888" y="3617"/>
                  </a:lnTo>
                  <a:lnTo>
                    <a:pt x="2795" y="3733"/>
                  </a:lnTo>
                  <a:lnTo>
                    <a:pt x="2700" y="3828"/>
                  </a:lnTo>
                  <a:lnTo>
                    <a:pt x="2591" y="3922"/>
                  </a:lnTo>
                  <a:lnTo>
                    <a:pt x="2482" y="3995"/>
                  </a:lnTo>
                  <a:lnTo>
                    <a:pt x="2366" y="4053"/>
                  </a:lnTo>
                  <a:lnTo>
                    <a:pt x="2250" y="4111"/>
                  </a:lnTo>
                  <a:lnTo>
                    <a:pt x="2127" y="4148"/>
                  </a:lnTo>
                  <a:lnTo>
                    <a:pt x="2003" y="4176"/>
                  </a:lnTo>
                  <a:lnTo>
                    <a:pt x="1880" y="4199"/>
                  </a:lnTo>
                  <a:lnTo>
                    <a:pt x="1756" y="4213"/>
                  </a:lnTo>
                  <a:lnTo>
                    <a:pt x="1633" y="4220"/>
                  </a:lnTo>
                  <a:lnTo>
                    <a:pt x="1633" y="4220"/>
                  </a:lnTo>
                  <a:lnTo>
                    <a:pt x="1510" y="4213"/>
                  </a:lnTo>
                  <a:lnTo>
                    <a:pt x="1394" y="4199"/>
                  </a:lnTo>
                  <a:lnTo>
                    <a:pt x="1277" y="4184"/>
                  </a:lnTo>
                  <a:lnTo>
                    <a:pt x="1169" y="4155"/>
                  </a:lnTo>
                  <a:lnTo>
                    <a:pt x="1067" y="4118"/>
                  </a:lnTo>
                  <a:lnTo>
                    <a:pt x="973" y="4082"/>
                  </a:lnTo>
                  <a:lnTo>
                    <a:pt x="886" y="4038"/>
                  </a:lnTo>
                  <a:lnTo>
                    <a:pt x="799" y="3987"/>
                  </a:lnTo>
                  <a:lnTo>
                    <a:pt x="719" y="3930"/>
                  </a:lnTo>
                  <a:lnTo>
                    <a:pt x="646" y="3871"/>
                  </a:lnTo>
                  <a:lnTo>
                    <a:pt x="581" y="3806"/>
                  </a:lnTo>
                  <a:lnTo>
                    <a:pt x="516" y="3733"/>
                  </a:lnTo>
                  <a:lnTo>
                    <a:pt x="457" y="3661"/>
                  </a:lnTo>
                  <a:lnTo>
                    <a:pt x="400" y="3588"/>
                  </a:lnTo>
                  <a:lnTo>
                    <a:pt x="349" y="3508"/>
                  </a:lnTo>
                  <a:lnTo>
                    <a:pt x="305" y="3428"/>
                  </a:lnTo>
                  <a:lnTo>
                    <a:pt x="218" y="3253"/>
                  </a:lnTo>
                  <a:lnTo>
                    <a:pt x="153" y="3086"/>
                  </a:lnTo>
                  <a:lnTo>
                    <a:pt x="102" y="2906"/>
                  </a:lnTo>
                  <a:lnTo>
                    <a:pt x="58" y="2731"/>
                  </a:lnTo>
                  <a:lnTo>
                    <a:pt x="29" y="2563"/>
                  </a:lnTo>
                  <a:lnTo>
                    <a:pt x="15" y="2396"/>
                  </a:lnTo>
                  <a:lnTo>
                    <a:pt x="0" y="2244"/>
                  </a:lnTo>
                  <a:lnTo>
                    <a:pt x="0" y="2106"/>
                  </a:lnTo>
                  <a:lnTo>
                    <a:pt x="0" y="2106"/>
                  </a:lnTo>
                  <a:lnTo>
                    <a:pt x="7" y="1910"/>
                  </a:lnTo>
                  <a:lnTo>
                    <a:pt x="22" y="1714"/>
                  </a:lnTo>
                  <a:lnTo>
                    <a:pt x="51" y="1519"/>
                  </a:lnTo>
                  <a:lnTo>
                    <a:pt x="94" y="1330"/>
                  </a:lnTo>
                  <a:lnTo>
                    <a:pt x="145" y="1148"/>
                  </a:lnTo>
                  <a:lnTo>
                    <a:pt x="218" y="973"/>
                  </a:lnTo>
                  <a:lnTo>
                    <a:pt x="298" y="806"/>
                  </a:lnTo>
                  <a:lnTo>
                    <a:pt x="341" y="734"/>
                  </a:lnTo>
                  <a:lnTo>
                    <a:pt x="392" y="654"/>
                  </a:lnTo>
                  <a:lnTo>
                    <a:pt x="443" y="582"/>
                  </a:lnTo>
                  <a:lnTo>
                    <a:pt x="501" y="516"/>
                  </a:lnTo>
                  <a:lnTo>
                    <a:pt x="559" y="451"/>
                  </a:lnTo>
                  <a:lnTo>
                    <a:pt x="617" y="385"/>
                  </a:lnTo>
                  <a:lnTo>
                    <a:pt x="690" y="327"/>
                  </a:lnTo>
                  <a:lnTo>
                    <a:pt x="755" y="277"/>
                  </a:lnTo>
                  <a:lnTo>
                    <a:pt x="827" y="226"/>
                  </a:lnTo>
                  <a:lnTo>
                    <a:pt x="907" y="182"/>
                  </a:lnTo>
                  <a:lnTo>
                    <a:pt x="987" y="139"/>
                  </a:lnTo>
                  <a:lnTo>
                    <a:pt x="1074" y="109"/>
                  </a:lnTo>
                  <a:lnTo>
                    <a:pt x="1161" y="73"/>
                  </a:lnTo>
                  <a:lnTo>
                    <a:pt x="1256" y="51"/>
                  </a:lnTo>
                  <a:lnTo>
                    <a:pt x="1350" y="29"/>
                  </a:lnTo>
                  <a:lnTo>
                    <a:pt x="1452" y="15"/>
                  </a:lnTo>
                  <a:lnTo>
                    <a:pt x="1553" y="8"/>
                  </a:lnTo>
                  <a:lnTo>
                    <a:pt x="1663" y="0"/>
                  </a:lnTo>
                  <a:lnTo>
                    <a:pt x="1663" y="0"/>
                  </a:lnTo>
                  <a:lnTo>
                    <a:pt x="1822" y="8"/>
                  </a:lnTo>
                  <a:lnTo>
                    <a:pt x="1967" y="29"/>
                  </a:lnTo>
                  <a:lnTo>
                    <a:pt x="2113" y="59"/>
                  </a:lnTo>
                  <a:lnTo>
                    <a:pt x="2243" y="102"/>
                  </a:lnTo>
                  <a:lnTo>
                    <a:pt x="2373" y="160"/>
                  </a:lnTo>
                  <a:lnTo>
                    <a:pt x="2489" y="226"/>
                  </a:lnTo>
                  <a:lnTo>
                    <a:pt x="2591" y="305"/>
                  </a:lnTo>
                  <a:lnTo>
                    <a:pt x="2693" y="393"/>
                  </a:lnTo>
                  <a:lnTo>
                    <a:pt x="2787" y="487"/>
                  </a:lnTo>
                  <a:lnTo>
                    <a:pt x="2867" y="596"/>
                  </a:lnTo>
                  <a:lnTo>
                    <a:pt x="2939" y="719"/>
                  </a:lnTo>
                  <a:lnTo>
                    <a:pt x="3005" y="843"/>
                  </a:lnTo>
                  <a:lnTo>
                    <a:pt x="3063" y="981"/>
                  </a:lnTo>
                  <a:lnTo>
                    <a:pt x="3114" y="1134"/>
                  </a:lnTo>
                  <a:lnTo>
                    <a:pt x="3157" y="1286"/>
                  </a:lnTo>
                  <a:lnTo>
                    <a:pt x="3186" y="1453"/>
                  </a:lnTo>
                  <a:lnTo>
                    <a:pt x="2497" y="1526"/>
                  </a:lnTo>
                  <a:lnTo>
                    <a:pt x="2497" y="1526"/>
                  </a:lnTo>
                  <a:lnTo>
                    <a:pt x="2468" y="1388"/>
                  </a:lnTo>
                  <a:lnTo>
                    <a:pt x="2424" y="1242"/>
                  </a:lnTo>
                  <a:lnTo>
                    <a:pt x="2396" y="1163"/>
                  </a:lnTo>
                  <a:lnTo>
                    <a:pt x="2366" y="1090"/>
                  </a:lnTo>
                  <a:lnTo>
                    <a:pt x="2330" y="1010"/>
                  </a:lnTo>
                  <a:lnTo>
                    <a:pt x="2286" y="937"/>
                  </a:lnTo>
                  <a:lnTo>
                    <a:pt x="2236" y="872"/>
                  </a:lnTo>
                  <a:lnTo>
                    <a:pt x="2185" y="806"/>
                  </a:lnTo>
                  <a:lnTo>
                    <a:pt x="2119" y="749"/>
                  </a:lnTo>
                  <a:lnTo>
                    <a:pt x="2047" y="698"/>
                  </a:lnTo>
                  <a:lnTo>
                    <a:pt x="1967" y="654"/>
                  </a:lnTo>
                  <a:lnTo>
                    <a:pt x="1880" y="625"/>
                  </a:lnTo>
                  <a:lnTo>
                    <a:pt x="1779" y="603"/>
                  </a:lnTo>
                  <a:lnTo>
                    <a:pt x="1669" y="596"/>
                  </a:lnTo>
                  <a:lnTo>
                    <a:pt x="1669" y="596"/>
                  </a:lnTo>
                  <a:lnTo>
                    <a:pt x="1589" y="603"/>
                  </a:lnTo>
                  <a:lnTo>
                    <a:pt x="1524" y="611"/>
                  </a:lnTo>
                  <a:lnTo>
                    <a:pt x="1452" y="625"/>
                  </a:lnTo>
                  <a:lnTo>
                    <a:pt x="1394" y="647"/>
                  </a:lnTo>
                  <a:lnTo>
                    <a:pt x="1336" y="676"/>
                  </a:lnTo>
                  <a:lnTo>
                    <a:pt x="1277" y="705"/>
                  </a:lnTo>
                  <a:lnTo>
                    <a:pt x="1234" y="741"/>
                  </a:lnTo>
                  <a:lnTo>
                    <a:pt x="1183" y="778"/>
                  </a:lnTo>
                  <a:lnTo>
                    <a:pt x="1139" y="821"/>
                  </a:lnTo>
                  <a:lnTo>
                    <a:pt x="1103" y="872"/>
                  </a:lnTo>
                  <a:lnTo>
                    <a:pt x="1031" y="973"/>
                  </a:lnTo>
                  <a:lnTo>
                    <a:pt x="973" y="1083"/>
                  </a:lnTo>
                  <a:lnTo>
                    <a:pt x="922" y="1206"/>
                  </a:lnTo>
                  <a:lnTo>
                    <a:pt x="886" y="1330"/>
                  </a:lnTo>
                  <a:lnTo>
                    <a:pt x="856" y="1453"/>
                  </a:lnTo>
                  <a:lnTo>
                    <a:pt x="835" y="1575"/>
                  </a:lnTo>
                  <a:lnTo>
                    <a:pt x="813" y="1700"/>
                  </a:lnTo>
                  <a:lnTo>
                    <a:pt x="799" y="1917"/>
                  </a:lnTo>
                  <a:lnTo>
                    <a:pt x="799" y="2085"/>
                  </a:lnTo>
                  <a:lnTo>
                    <a:pt x="799" y="2085"/>
                  </a:lnTo>
                  <a:lnTo>
                    <a:pt x="799" y="2295"/>
                  </a:lnTo>
                  <a:lnTo>
                    <a:pt x="820" y="2491"/>
                  </a:lnTo>
                  <a:lnTo>
                    <a:pt x="842" y="2665"/>
                  </a:lnTo>
                  <a:lnTo>
                    <a:pt x="878" y="2818"/>
                  </a:lnTo>
                  <a:lnTo>
                    <a:pt x="915" y="2956"/>
                  </a:lnTo>
                  <a:lnTo>
                    <a:pt x="966" y="3079"/>
                  </a:lnTo>
                  <a:lnTo>
                    <a:pt x="1023" y="3188"/>
                  </a:lnTo>
                  <a:lnTo>
                    <a:pt x="1082" y="3283"/>
                  </a:lnTo>
                  <a:lnTo>
                    <a:pt x="1147" y="3363"/>
                  </a:lnTo>
                  <a:lnTo>
                    <a:pt x="1219" y="3428"/>
                  </a:lnTo>
                  <a:lnTo>
                    <a:pt x="1292" y="3479"/>
                  </a:lnTo>
                  <a:lnTo>
                    <a:pt x="1372" y="3522"/>
                  </a:lnTo>
                  <a:lnTo>
                    <a:pt x="1452" y="3559"/>
                  </a:lnTo>
                  <a:lnTo>
                    <a:pt x="1532" y="3581"/>
                  </a:lnTo>
                  <a:lnTo>
                    <a:pt x="1612" y="3596"/>
                  </a:lnTo>
                  <a:lnTo>
                    <a:pt x="1691" y="3596"/>
                  </a:lnTo>
                  <a:lnTo>
                    <a:pt x="1691" y="3596"/>
                  </a:lnTo>
                  <a:lnTo>
                    <a:pt x="1764" y="3596"/>
                  </a:lnTo>
                  <a:lnTo>
                    <a:pt x="1836" y="3581"/>
                  </a:lnTo>
                  <a:lnTo>
                    <a:pt x="1902" y="3566"/>
                  </a:lnTo>
                  <a:lnTo>
                    <a:pt x="1974" y="3537"/>
                  </a:lnTo>
                  <a:lnTo>
                    <a:pt x="2039" y="3508"/>
                  </a:lnTo>
                  <a:lnTo>
                    <a:pt x="2098" y="3471"/>
                  </a:lnTo>
                  <a:lnTo>
                    <a:pt x="2163" y="3428"/>
                  </a:lnTo>
                  <a:lnTo>
                    <a:pt x="2214" y="3370"/>
                  </a:lnTo>
                  <a:lnTo>
                    <a:pt x="2272" y="3312"/>
                  </a:lnTo>
                  <a:lnTo>
                    <a:pt x="2316" y="3253"/>
                  </a:lnTo>
                  <a:lnTo>
                    <a:pt x="2366" y="3181"/>
                  </a:lnTo>
                  <a:lnTo>
                    <a:pt x="2402" y="3101"/>
                  </a:lnTo>
                  <a:lnTo>
                    <a:pt x="2439" y="3021"/>
                  </a:lnTo>
                  <a:lnTo>
                    <a:pt x="2461" y="2927"/>
                  </a:lnTo>
                  <a:lnTo>
                    <a:pt x="2482" y="2832"/>
                  </a:lnTo>
                  <a:lnTo>
                    <a:pt x="2497" y="2731"/>
                  </a:lnTo>
                  <a:lnTo>
                    <a:pt x="3186" y="28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84" name="Freeform 5"/>
            <p:cNvSpPr>
              <a:spLocks noChangeArrowheads="1"/>
            </p:cNvSpPr>
            <p:nvPr/>
          </p:nvSpPr>
          <p:spPr bwMode="gray">
            <a:xfrm>
              <a:off x="4846638" y="3257550"/>
              <a:ext cx="1309687" cy="1473200"/>
            </a:xfrm>
            <a:custGeom>
              <a:avLst/>
              <a:gdLst>
                <a:gd name="T0" fmla="*/ 3635 w 3636"/>
                <a:gd name="T1" fmla="*/ 4090 h 4091"/>
                <a:gd name="T2" fmla="*/ 2851 w 3636"/>
                <a:gd name="T3" fmla="*/ 4090 h 4091"/>
                <a:gd name="T4" fmla="*/ 2517 w 3636"/>
                <a:gd name="T5" fmla="*/ 3116 h 4091"/>
                <a:gd name="T6" fmla="*/ 950 w 3636"/>
                <a:gd name="T7" fmla="*/ 3116 h 4091"/>
                <a:gd name="T8" fmla="*/ 630 w 3636"/>
                <a:gd name="T9" fmla="*/ 4090 h 4091"/>
                <a:gd name="T10" fmla="*/ 0 w 3636"/>
                <a:gd name="T11" fmla="*/ 4090 h 4091"/>
                <a:gd name="T12" fmla="*/ 1356 w 3636"/>
                <a:gd name="T13" fmla="*/ 0 h 4091"/>
                <a:gd name="T14" fmla="*/ 2263 w 3636"/>
                <a:gd name="T15" fmla="*/ 0 h 4091"/>
                <a:gd name="T16" fmla="*/ 3635 w 3636"/>
                <a:gd name="T17" fmla="*/ 4090 h 4091"/>
                <a:gd name="T18" fmla="*/ 2321 w 3636"/>
                <a:gd name="T19" fmla="*/ 2528 h 4091"/>
                <a:gd name="T20" fmla="*/ 1726 w 3636"/>
                <a:gd name="T21" fmla="*/ 698 h 4091"/>
                <a:gd name="T22" fmla="*/ 1131 w 3636"/>
                <a:gd name="T23" fmla="*/ 2528 h 4091"/>
                <a:gd name="T24" fmla="*/ 2321 w 3636"/>
                <a:gd name="T25" fmla="*/ 2528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36" h="4091">
                  <a:moveTo>
                    <a:pt x="3635" y="4090"/>
                  </a:moveTo>
                  <a:lnTo>
                    <a:pt x="2851" y="4090"/>
                  </a:lnTo>
                  <a:lnTo>
                    <a:pt x="2517" y="3116"/>
                  </a:lnTo>
                  <a:lnTo>
                    <a:pt x="950" y="3116"/>
                  </a:lnTo>
                  <a:lnTo>
                    <a:pt x="630" y="4090"/>
                  </a:lnTo>
                  <a:lnTo>
                    <a:pt x="0" y="4090"/>
                  </a:lnTo>
                  <a:lnTo>
                    <a:pt x="1356" y="0"/>
                  </a:lnTo>
                  <a:lnTo>
                    <a:pt x="2263" y="0"/>
                  </a:lnTo>
                  <a:lnTo>
                    <a:pt x="3635" y="4090"/>
                  </a:lnTo>
                  <a:close/>
                  <a:moveTo>
                    <a:pt x="2321" y="2528"/>
                  </a:moveTo>
                  <a:lnTo>
                    <a:pt x="1726" y="698"/>
                  </a:lnTo>
                  <a:lnTo>
                    <a:pt x="1131" y="2528"/>
                  </a:lnTo>
                  <a:lnTo>
                    <a:pt x="2321" y="25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85" name="Freeform 6"/>
            <p:cNvSpPr>
              <a:spLocks noChangeArrowheads="1"/>
            </p:cNvSpPr>
            <p:nvPr/>
          </p:nvSpPr>
          <p:spPr bwMode="gray">
            <a:xfrm>
              <a:off x="6226175" y="3257550"/>
              <a:ext cx="1208088" cy="1473200"/>
            </a:xfrm>
            <a:custGeom>
              <a:avLst/>
              <a:gdLst>
                <a:gd name="T0" fmla="*/ 1509 w 3354"/>
                <a:gd name="T1" fmla="*/ 0 h 4091"/>
                <a:gd name="T2" fmla="*/ 1604 w 3354"/>
                <a:gd name="T3" fmla="*/ 0 h 4091"/>
                <a:gd name="T4" fmla="*/ 1880 w 3354"/>
                <a:gd name="T5" fmla="*/ 30 h 4091"/>
                <a:gd name="T6" fmla="*/ 2039 w 3354"/>
                <a:gd name="T7" fmla="*/ 66 h 4091"/>
                <a:gd name="T8" fmla="*/ 2214 w 3354"/>
                <a:gd name="T9" fmla="*/ 125 h 4091"/>
                <a:gd name="T10" fmla="*/ 2395 w 3354"/>
                <a:gd name="T11" fmla="*/ 218 h 4091"/>
                <a:gd name="T12" fmla="*/ 2583 w 3354"/>
                <a:gd name="T13" fmla="*/ 342 h 4091"/>
                <a:gd name="T14" fmla="*/ 2772 w 3354"/>
                <a:gd name="T15" fmla="*/ 509 h 4091"/>
                <a:gd name="T16" fmla="*/ 2837 w 3354"/>
                <a:gd name="T17" fmla="*/ 589 h 4091"/>
                <a:gd name="T18" fmla="*/ 2968 w 3354"/>
                <a:gd name="T19" fmla="*/ 749 h 4091"/>
                <a:gd name="T20" fmla="*/ 3077 w 3354"/>
                <a:gd name="T21" fmla="*/ 931 h 4091"/>
                <a:gd name="T22" fmla="*/ 3171 w 3354"/>
                <a:gd name="T23" fmla="*/ 1112 h 4091"/>
                <a:gd name="T24" fmla="*/ 3244 w 3354"/>
                <a:gd name="T25" fmla="*/ 1308 h 4091"/>
                <a:gd name="T26" fmla="*/ 3295 w 3354"/>
                <a:gd name="T27" fmla="*/ 1510 h 4091"/>
                <a:gd name="T28" fmla="*/ 3331 w 3354"/>
                <a:gd name="T29" fmla="*/ 1722 h 4091"/>
                <a:gd name="T30" fmla="*/ 3346 w 3354"/>
                <a:gd name="T31" fmla="*/ 1932 h 4091"/>
                <a:gd name="T32" fmla="*/ 3353 w 3354"/>
                <a:gd name="T33" fmla="*/ 2041 h 4091"/>
                <a:gd name="T34" fmla="*/ 3331 w 3354"/>
                <a:gd name="T35" fmla="*/ 2346 h 4091"/>
                <a:gd name="T36" fmla="*/ 3287 w 3354"/>
                <a:gd name="T37" fmla="*/ 2623 h 4091"/>
                <a:gd name="T38" fmla="*/ 3207 w 3354"/>
                <a:gd name="T39" fmla="*/ 2869 h 4091"/>
                <a:gd name="T40" fmla="*/ 3113 w 3354"/>
                <a:gd name="T41" fmla="*/ 3087 h 4091"/>
                <a:gd name="T42" fmla="*/ 3012 w 3354"/>
                <a:gd name="T43" fmla="*/ 3276 h 4091"/>
                <a:gd name="T44" fmla="*/ 2896 w 3354"/>
                <a:gd name="T45" fmla="*/ 3436 h 4091"/>
                <a:gd name="T46" fmla="*/ 2670 w 3354"/>
                <a:gd name="T47" fmla="*/ 3675 h 4091"/>
                <a:gd name="T48" fmla="*/ 2590 w 3354"/>
                <a:gd name="T49" fmla="*/ 3734 h 4091"/>
                <a:gd name="T50" fmla="*/ 2358 w 3354"/>
                <a:gd name="T51" fmla="*/ 3872 h 4091"/>
                <a:gd name="T52" fmla="*/ 2024 w 3354"/>
                <a:gd name="T53" fmla="*/ 3995 h 4091"/>
                <a:gd name="T54" fmla="*/ 1821 w 3354"/>
                <a:gd name="T55" fmla="*/ 4046 h 4091"/>
                <a:gd name="T56" fmla="*/ 1589 w 3354"/>
                <a:gd name="T57" fmla="*/ 4075 h 4091"/>
                <a:gd name="T58" fmla="*/ 1342 w 3354"/>
                <a:gd name="T59" fmla="*/ 4090 h 4091"/>
                <a:gd name="T60" fmla="*/ 0 w 3354"/>
                <a:gd name="T61" fmla="*/ 0 h 4091"/>
                <a:gd name="T62" fmla="*/ 1371 w 3354"/>
                <a:gd name="T63" fmla="*/ 3487 h 4091"/>
                <a:gd name="T64" fmla="*/ 1487 w 3354"/>
                <a:gd name="T65" fmla="*/ 3480 h 4091"/>
                <a:gd name="T66" fmla="*/ 1720 w 3354"/>
                <a:gd name="T67" fmla="*/ 3436 h 4091"/>
                <a:gd name="T68" fmla="*/ 1930 w 3354"/>
                <a:gd name="T69" fmla="*/ 3341 h 4091"/>
                <a:gd name="T70" fmla="*/ 2119 w 3354"/>
                <a:gd name="T71" fmla="*/ 3203 h 4091"/>
                <a:gd name="T72" fmla="*/ 2279 w 3354"/>
                <a:gd name="T73" fmla="*/ 3021 h 4091"/>
                <a:gd name="T74" fmla="*/ 2409 w 3354"/>
                <a:gd name="T75" fmla="*/ 2790 h 4091"/>
                <a:gd name="T76" fmla="*/ 2497 w 3354"/>
                <a:gd name="T77" fmla="*/ 2513 h 4091"/>
                <a:gd name="T78" fmla="*/ 2547 w 3354"/>
                <a:gd name="T79" fmla="*/ 2187 h 4091"/>
                <a:gd name="T80" fmla="*/ 2554 w 3354"/>
                <a:gd name="T81" fmla="*/ 2012 h 4091"/>
                <a:gd name="T82" fmla="*/ 2533 w 3354"/>
                <a:gd name="T83" fmla="*/ 1736 h 4091"/>
                <a:gd name="T84" fmla="*/ 2482 w 3354"/>
                <a:gd name="T85" fmla="*/ 1474 h 4091"/>
                <a:gd name="T86" fmla="*/ 2395 w 3354"/>
                <a:gd name="T87" fmla="*/ 1228 h 4091"/>
                <a:gd name="T88" fmla="*/ 2271 w 3354"/>
                <a:gd name="T89" fmla="*/ 1018 h 4091"/>
                <a:gd name="T90" fmla="*/ 2112 w 3354"/>
                <a:gd name="T91" fmla="*/ 836 h 4091"/>
                <a:gd name="T92" fmla="*/ 1923 w 3354"/>
                <a:gd name="T93" fmla="*/ 698 h 4091"/>
                <a:gd name="T94" fmla="*/ 1705 w 3354"/>
                <a:gd name="T95" fmla="*/ 611 h 4091"/>
                <a:gd name="T96" fmla="*/ 1458 w 3354"/>
                <a:gd name="T97" fmla="*/ 582 h 4091"/>
                <a:gd name="T98" fmla="*/ 754 w 3354"/>
                <a:gd name="T99" fmla="*/ 3487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54" h="4091">
                  <a:moveTo>
                    <a:pt x="0" y="0"/>
                  </a:moveTo>
                  <a:lnTo>
                    <a:pt x="1509" y="0"/>
                  </a:lnTo>
                  <a:lnTo>
                    <a:pt x="1509" y="0"/>
                  </a:lnTo>
                  <a:lnTo>
                    <a:pt x="1604" y="0"/>
                  </a:lnTo>
                  <a:lnTo>
                    <a:pt x="1734" y="8"/>
                  </a:lnTo>
                  <a:lnTo>
                    <a:pt x="1880" y="30"/>
                  </a:lnTo>
                  <a:lnTo>
                    <a:pt x="1959" y="44"/>
                  </a:lnTo>
                  <a:lnTo>
                    <a:pt x="2039" y="66"/>
                  </a:lnTo>
                  <a:lnTo>
                    <a:pt x="2126" y="95"/>
                  </a:lnTo>
                  <a:lnTo>
                    <a:pt x="2214" y="125"/>
                  </a:lnTo>
                  <a:lnTo>
                    <a:pt x="2300" y="168"/>
                  </a:lnTo>
                  <a:lnTo>
                    <a:pt x="2395" y="218"/>
                  </a:lnTo>
                  <a:lnTo>
                    <a:pt x="2489" y="277"/>
                  </a:lnTo>
                  <a:lnTo>
                    <a:pt x="2583" y="342"/>
                  </a:lnTo>
                  <a:lnTo>
                    <a:pt x="2678" y="422"/>
                  </a:lnTo>
                  <a:lnTo>
                    <a:pt x="2772" y="509"/>
                  </a:lnTo>
                  <a:lnTo>
                    <a:pt x="2772" y="509"/>
                  </a:lnTo>
                  <a:lnTo>
                    <a:pt x="2837" y="589"/>
                  </a:lnTo>
                  <a:lnTo>
                    <a:pt x="2910" y="669"/>
                  </a:lnTo>
                  <a:lnTo>
                    <a:pt x="2968" y="749"/>
                  </a:lnTo>
                  <a:lnTo>
                    <a:pt x="3026" y="836"/>
                  </a:lnTo>
                  <a:lnTo>
                    <a:pt x="3077" y="931"/>
                  </a:lnTo>
                  <a:lnTo>
                    <a:pt x="3128" y="1018"/>
                  </a:lnTo>
                  <a:lnTo>
                    <a:pt x="3171" y="1112"/>
                  </a:lnTo>
                  <a:lnTo>
                    <a:pt x="3207" y="1214"/>
                  </a:lnTo>
                  <a:lnTo>
                    <a:pt x="3244" y="1308"/>
                  </a:lnTo>
                  <a:lnTo>
                    <a:pt x="3273" y="1410"/>
                  </a:lnTo>
                  <a:lnTo>
                    <a:pt x="3295" y="1510"/>
                  </a:lnTo>
                  <a:lnTo>
                    <a:pt x="3316" y="1620"/>
                  </a:lnTo>
                  <a:lnTo>
                    <a:pt x="3331" y="1722"/>
                  </a:lnTo>
                  <a:lnTo>
                    <a:pt x="3346" y="1830"/>
                  </a:lnTo>
                  <a:lnTo>
                    <a:pt x="3346" y="1932"/>
                  </a:lnTo>
                  <a:lnTo>
                    <a:pt x="3353" y="2041"/>
                  </a:lnTo>
                  <a:lnTo>
                    <a:pt x="3353" y="2041"/>
                  </a:lnTo>
                  <a:lnTo>
                    <a:pt x="3346" y="2201"/>
                  </a:lnTo>
                  <a:lnTo>
                    <a:pt x="3331" y="2346"/>
                  </a:lnTo>
                  <a:lnTo>
                    <a:pt x="3309" y="2492"/>
                  </a:lnTo>
                  <a:lnTo>
                    <a:pt x="3287" y="2623"/>
                  </a:lnTo>
                  <a:lnTo>
                    <a:pt x="3251" y="2753"/>
                  </a:lnTo>
                  <a:lnTo>
                    <a:pt x="3207" y="2869"/>
                  </a:lnTo>
                  <a:lnTo>
                    <a:pt x="3164" y="2985"/>
                  </a:lnTo>
                  <a:lnTo>
                    <a:pt x="3113" y="3087"/>
                  </a:lnTo>
                  <a:lnTo>
                    <a:pt x="3063" y="3182"/>
                  </a:lnTo>
                  <a:lnTo>
                    <a:pt x="3012" y="3276"/>
                  </a:lnTo>
                  <a:lnTo>
                    <a:pt x="2953" y="3356"/>
                  </a:lnTo>
                  <a:lnTo>
                    <a:pt x="2896" y="3436"/>
                  </a:lnTo>
                  <a:lnTo>
                    <a:pt x="2780" y="3567"/>
                  </a:lnTo>
                  <a:lnTo>
                    <a:pt x="2670" y="3675"/>
                  </a:lnTo>
                  <a:lnTo>
                    <a:pt x="2670" y="3675"/>
                  </a:lnTo>
                  <a:lnTo>
                    <a:pt x="2590" y="3734"/>
                  </a:lnTo>
                  <a:lnTo>
                    <a:pt x="2489" y="3799"/>
                  </a:lnTo>
                  <a:lnTo>
                    <a:pt x="2358" y="3872"/>
                  </a:lnTo>
                  <a:lnTo>
                    <a:pt x="2206" y="3937"/>
                  </a:lnTo>
                  <a:lnTo>
                    <a:pt x="2024" y="3995"/>
                  </a:lnTo>
                  <a:lnTo>
                    <a:pt x="1923" y="4024"/>
                  </a:lnTo>
                  <a:lnTo>
                    <a:pt x="1821" y="4046"/>
                  </a:lnTo>
                  <a:lnTo>
                    <a:pt x="1705" y="4068"/>
                  </a:lnTo>
                  <a:lnTo>
                    <a:pt x="1589" y="4075"/>
                  </a:lnTo>
                  <a:lnTo>
                    <a:pt x="1466" y="4090"/>
                  </a:lnTo>
                  <a:lnTo>
                    <a:pt x="1342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754" y="3487"/>
                  </a:moveTo>
                  <a:lnTo>
                    <a:pt x="1371" y="3487"/>
                  </a:lnTo>
                  <a:lnTo>
                    <a:pt x="1371" y="3487"/>
                  </a:lnTo>
                  <a:lnTo>
                    <a:pt x="1487" y="3480"/>
                  </a:lnTo>
                  <a:lnTo>
                    <a:pt x="1604" y="3465"/>
                  </a:lnTo>
                  <a:lnTo>
                    <a:pt x="1720" y="3436"/>
                  </a:lnTo>
                  <a:lnTo>
                    <a:pt x="1829" y="3400"/>
                  </a:lnTo>
                  <a:lnTo>
                    <a:pt x="1930" y="3341"/>
                  </a:lnTo>
                  <a:lnTo>
                    <a:pt x="2024" y="3283"/>
                  </a:lnTo>
                  <a:lnTo>
                    <a:pt x="2119" y="3203"/>
                  </a:lnTo>
                  <a:lnTo>
                    <a:pt x="2199" y="3123"/>
                  </a:lnTo>
                  <a:lnTo>
                    <a:pt x="2279" y="3021"/>
                  </a:lnTo>
                  <a:lnTo>
                    <a:pt x="2351" y="2913"/>
                  </a:lnTo>
                  <a:lnTo>
                    <a:pt x="2409" y="2790"/>
                  </a:lnTo>
                  <a:lnTo>
                    <a:pt x="2460" y="2659"/>
                  </a:lnTo>
                  <a:lnTo>
                    <a:pt x="2497" y="2513"/>
                  </a:lnTo>
                  <a:lnTo>
                    <a:pt x="2533" y="2361"/>
                  </a:lnTo>
                  <a:lnTo>
                    <a:pt x="2547" y="2187"/>
                  </a:lnTo>
                  <a:lnTo>
                    <a:pt x="2554" y="2012"/>
                  </a:lnTo>
                  <a:lnTo>
                    <a:pt x="2554" y="2012"/>
                  </a:lnTo>
                  <a:lnTo>
                    <a:pt x="2547" y="1874"/>
                  </a:lnTo>
                  <a:lnTo>
                    <a:pt x="2533" y="1736"/>
                  </a:lnTo>
                  <a:lnTo>
                    <a:pt x="2511" y="1598"/>
                  </a:lnTo>
                  <a:lnTo>
                    <a:pt x="2482" y="1474"/>
                  </a:lnTo>
                  <a:lnTo>
                    <a:pt x="2438" y="1344"/>
                  </a:lnTo>
                  <a:lnTo>
                    <a:pt x="2395" y="1228"/>
                  </a:lnTo>
                  <a:lnTo>
                    <a:pt x="2337" y="1120"/>
                  </a:lnTo>
                  <a:lnTo>
                    <a:pt x="2271" y="1018"/>
                  </a:lnTo>
                  <a:lnTo>
                    <a:pt x="2191" y="923"/>
                  </a:lnTo>
                  <a:lnTo>
                    <a:pt x="2112" y="836"/>
                  </a:lnTo>
                  <a:lnTo>
                    <a:pt x="2024" y="764"/>
                  </a:lnTo>
                  <a:lnTo>
                    <a:pt x="1923" y="698"/>
                  </a:lnTo>
                  <a:lnTo>
                    <a:pt x="1821" y="647"/>
                  </a:lnTo>
                  <a:lnTo>
                    <a:pt x="1705" y="611"/>
                  </a:lnTo>
                  <a:lnTo>
                    <a:pt x="1582" y="589"/>
                  </a:lnTo>
                  <a:lnTo>
                    <a:pt x="1458" y="582"/>
                  </a:lnTo>
                  <a:lnTo>
                    <a:pt x="754" y="582"/>
                  </a:lnTo>
                  <a:lnTo>
                    <a:pt x="754" y="34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86" name="Freeform 7"/>
            <p:cNvSpPr>
              <a:spLocks noChangeArrowheads="1"/>
            </p:cNvSpPr>
            <p:nvPr/>
          </p:nvSpPr>
          <p:spPr bwMode="gray">
            <a:xfrm>
              <a:off x="7521575" y="3257550"/>
              <a:ext cx="957263" cy="1473200"/>
            </a:xfrm>
            <a:custGeom>
              <a:avLst/>
              <a:gdLst>
                <a:gd name="T0" fmla="*/ 0 w 2658"/>
                <a:gd name="T1" fmla="*/ 4090 h 4091"/>
                <a:gd name="T2" fmla="*/ 0 w 2658"/>
                <a:gd name="T3" fmla="*/ 0 h 4091"/>
                <a:gd name="T4" fmla="*/ 2635 w 2658"/>
                <a:gd name="T5" fmla="*/ 0 h 4091"/>
                <a:gd name="T6" fmla="*/ 2635 w 2658"/>
                <a:gd name="T7" fmla="*/ 603 h 4091"/>
                <a:gd name="T8" fmla="*/ 741 w 2658"/>
                <a:gd name="T9" fmla="*/ 603 h 4091"/>
                <a:gd name="T10" fmla="*/ 741 w 2658"/>
                <a:gd name="T11" fmla="*/ 1714 h 4091"/>
                <a:gd name="T12" fmla="*/ 2258 w 2658"/>
                <a:gd name="T13" fmla="*/ 1714 h 4091"/>
                <a:gd name="T14" fmla="*/ 2258 w 2658"/>
                <a:gd name="T15" fmla="*/ 2310 h 4091"/>
                <a:gd name="T16" fmla="*/ 741 w 2658"/>
                <a:gd name="T17" fmla="*/ 2310 h 4091"/>
                <a:gd name="T18" fmla="*/ 741 w 2658"/>
                <a:gd name="T19" fmla="*/ 3457 h 4091"/>
                <a:gd name="T20" fmla="*/ 2657 w 2658"/>
                <a:gd name="T21" fmla="*/ 3457 h 4091"/>
                <a:gd name="T22" fmla="*/ 2657 w 2658"/>
                <a:gd name="T23" fmla="*/ 4090 h 4091"/>
                <a:gd name="T24" fmla="*/ 0 w 2658"/>
                <a:gd name="T25" fmla="*/ 4090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8" h="4091">
                  <a:moveTo>
                    <a:pt x="0" y="4090"/>
                  </a:moveTo>
                  <a:lnTo>
                    <a:pt x="0" y="0"/>
                  </a:lnTo>
                  <a:lnTo>
                    <a:pt x="2635" y="0"/>
                  </a:lnTo>
                  <a:lnTo>
                    <a:pt x="2635" y="603"/>
                  </a:lnTo>
                  <a:lnTo>
                    <a:pt x="741" y="603"/>
                  </a:lnTo>
                  <a:lnTo>
                    <a:pt x="741" y="1714"/>
                  </a:lnTo>
                  <a:lnTo>
                    <a:pt x="2258" y="1714"/>
                  </a:lnTo>
                  <a:lnTo>
                    <a:pt x="2258" y="2310"/>
                  </a:lnTo>
                  <a:lnTo>
                    <a:pt x="741" y="2310"/>
                  </a:lnTo>
                  <a:lnTo>
                    <a:pt x="741" y="3457"/>
                  </a:lnTo>
                  <a:lnTo>
                    <a:pt x="2657" y="3457"/>
                  </a:lnTo>
                  <a:lnTo>
                    <a:pt x="2657" y="4090"/>
                  </a:lnTo>
                  <a:lnTo>
                    <a:pt x="0" y="409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87" name="Freeform 8"/>
            <p:cNvSpPr>
              <a:spLocks noChangeArrowheads="1"/>
            </p:cNvSpPr>
            <p:nvPr/>
          </p:nvSpPr>
          <p:spPr bwMode="gray">
            <a:xfrm>
              <a:off x="9901238" y="2816225"/>
              <a:ext cx="190500" cy="192088"/>
            </a:xfrm>
            <a:custGeom>
              <a:avLst/>
              <a:gdLst>
                <a:gd name="T0" fmla="*/ 530 w 531"/>
                <a:gd name="T1" fmla="*/ 262 h 532"/>
                <a:gd name="T2" fmla="*/ 515 w 531"/>
                <a:gd name="T3" fmla="*/ 364 h 532"/>
                <a:gd name="T4" fmla="*/ 458 w 531"/>
                <a:gd name="T5" fmla="*/ 451 h 532"/>
                <a:gd name="T6" fmla="*/ 414 w 531"/>
                <a:gd name="T7" fmla="*/ 487 h 532"/>
                <a:gd name="T8" fmla="*/ 319 w 531"/>
                <a:gd name="T9" fmla="*/ 523 h 532"/>
                <a:gd name="T10" fmla="*/ 268 w 531"/>
                <a:gd name="T11" fmla="*/ 531 h 532"/>
                <a:gd name="T12" fmla="*/ 167 w 531"/>
                <a:gd name="T13" fmla="*/ 508 h 532"/>
                <a:gd name="T14" fmla="*/ 80 w 531"/>
                <a:gd name="T15" fmla="*/ 451 h 532"/>
                <a:gd name="T16" fmla="*/ 44 w 531"/>
                <a:gd name="T17" fmla="*/ 407 h 532"/>
                <a:gd name="T18" fmla="*/ 8 w 531"/>
                <a:gd name="T19" fmla="*/ 313 h 532"/>
                <a:gd name="T20" fmla="*/ 0 w 531"/>
                <a:gd name="T21" fmla="*/ 262 h 532"/>
                <a:gd name="T22" fmla="*/ 22 w 531"/>
                <a:gd name="T23" fmla="*/ 160 h 532"/>
                <a:gd name="T24" fmla="*/ 80 w 531"/>
                <a:gd name="T25" fmla="*/ 72 h 532"/>
                <a:gd name="T26" fmla="*/ 116 w 531"/>
                <a:gd name="T27" fmla="*/ 44 h 532"/>
                <a:gd name="T28" fmla="*/ 211 w 531"/>
                <a:gd name="T29" fmla="*/ 0 h 532"/>
                <a:gd name="T30" fmla="*/ 268 w 531"/>
                <a:gd name="T31" fmla="*/ 0 h 532"/>
                <a:gd name="T32" fmla="*/ 370 w 531"/>
                <a:gd name="T33" fmla="*/ 15 h 532"/>
                <a:gd name="T34" fmla="*/ 458 w 531"/>
                <a:gd name="T35" fmla="*/ 72 h 532"/>
                <a:gd name="T36" fmla="*/ 486 w 531"/>
                <a:gd name="T37" fmla="*/ 116 h 532"/>
                <a:gd name="T38" fmla="*/ 530 w 531"/>
                <a:gd name="T39" fmla="*/ 211 h 532"/>
                <a:gd name="T40" fmla="*/ 494 w 531"/>
                <a:gd name="T41" fmla="*/ 262 h 532"/>
                <a:gd name="T42" fmla="*/ 494 w 531"/>
                <a:gd name="T43" fmla="*/ 218 h 532"/>
                <a:gd name="T44" fmla="*/ 458 w 531"/>
                <a:gd name="T45" fmla="*/ 138 h 532"/>
                <a:gd name="T46" fmla="*/ 428 w 531"/>
                <a:gd name="T47" fmla="*/ 102 h 532"/>
                <a:gd name="T48" fmla="*/ 356 w 531"/>
                <a:gd name="T49" fmla="*/ 51 h 532"/>
                <a:gd name="T50" fmla="*/ 268 w 531"/>
                <a:gd name="T51" fmla="*/ 36 h 532"/>
                <a:gd name="T52" fmla="*/ 218 w 531"/>
                <a:gd name="T53" fmla="*/ 36 h 532"/>
                <a:gd name="T54" fmla="*/ 138 w 531"/>
                <a:gd name="T55" fmla="*/ 72 h 532"/>
                <a:gd name="T56" fmla="*/ 102 w 531"/>
                <a:gd name="T57" fmla="*/ 102 h 532"/>
                <a:gd name="T58" fmla="*/ 51 w 531"/>
                <a:gd name="T59" fmla="*/ 174 h 532"/>
                <a:gd name="T60" fmla="*/ 36 w 531"/>
                <a:gd name="T61" fmla="*/ 262 h 532"/>
                <a:gd name="T62" fmla="*/ 44 w 531"/>
                <a:gd name="T63" fmla="*/ 305 h 532"/>
                <a:gd name="T64" fmla="*/ 73 w 531"/>
                <a:gd name="T65" fmla="*/ 392 h 532"/>
                <a:gd name="T66" fmla="*/ 102 w 531"/>
                <a:gd name="T67" fmla="*/ 421 h 532"/>
                <a:gd name="T68" fmla="*/ 182 w 531"/>
                <a:gd name="T69" fmla="*/ 472 h 532"/>
                <a:gd name="T70" fmla="*/ 268 w 531"/>
                <a:gd name="T71" fmla="*/ 494 h 532"/>
                <a:gd name="T72" fmla="*/ 312 w 531"/>
                <a:gd name="T73" fmla="*/ 487 h 532"/>
                <a:gd name="T74" fmla="*/ 392 w 531"/>
                <a:gd name="T75" fmla="*/ 451 h 532"/>
                <a:gd name="T76" fmla="*/ 428 w 531"/>
                <a:gd name="T77" fmla="*/ 421 h 532"/>
                <a:gd name="T78" fmla="*/ 479 w 531"/>
                <a:gd name="T79" fmla="*/ 349 h 532"/>
                <a:gd name="T80" fmla="*/ 494 w 531"/>
                <a:gd name="T81" fmla="*/ 262 h 532"/>
                <a:gd name="T82" fmla="*/ 342 w 531"/>
                <a:gd name="T83" fmla="*/ 421 h 532"/>
                <a:gd name="T84" fmla="*/ 196 w 531"/>
                <a:gd name="T85" fmla="*/ 283 h 532"/>
                <a:gd name="T86" fmla="*/ 152 w 531"/>
                <a:gd name="T87" fmla="*/ 421 h 532"/>
                <a:gd name="T88" fmla="*/ 283 w 531"/>
                <a:gd name="T89" fmla="*/ 109 h 532"/>
                <a:gd name="T90" fmla="*/ 327 w 531"/>
                <a:gd name="T91" fmla="*/ 116 h 532"/>
                <a:gd name="T92" fmla="*/ 363 w 531"/>
                <a:gd name="T93" fmla="*/ 138 h 532"/>
                <a:gd name="T94" fmla="*/ 378 w 531"/>
                <a:gd name="T95" fmla="*/ 167 h 532"/>
                <a:gd name="T96" fmla="*/ 385 w 531"/>
                <a:gd name="T97" fmla="*/ 196 h 532"/>
                <a:gd name="T98" fmla="*/ 370 w 531"/>
                <a:gd name="T99" fmla="*/ 239 h 532"/>
                <a:gd name="T100" fmla="*/ 356 w 531"/>
                <a:gd name="T101" fmla="*/ 262 h 532"/>
                <a:gd name="T102" fmla="*/ 392 w 531"/>
                <a:gd name="T103" fmla="*/ 421 h 532"/>
                <a:gd name="T104" fmla="*/ 276 w 531"/>
                <a:gd name="T105" fmla="*/ 247 h 532"/>
                <a:gd name="T106" fmla="*/ 305 w 531"/>
                <a:gd name="T107" fmla="*/ 247 h 532"/>
                <a:gd name="T108" fmla="*/ 327 w 531"/>
                <a:gd name="T109" fmla="*/ 233 h 532"/>
                <a:gd name="T110" fmla="*/ 342 w 531"/>
                <a:gd name="T111" fmla="*/ 196 h 532"/>
                <a:gd name="T112" fmla="*/ 334 w 531"/>
                <a:gd name="T113" fmla="*/ 174 h 532"/>
                <a:gd name="T114" fmla="*/ 319 w 531"/>
                <a:gd name="T115" fmla="*/ 160 h 532"/>
                <a:gd name="T116" fmla="*/ 283 w 531"/>
                <a:gd name="T117" fmla="*/ 146 h 532"/>
                <a:gd name="T118" fmla="*/ 196 w 531"/>
                <a:gd name="T119" fmla="*/ 247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1" h="532">
                  <a:moveTo>
                    <a:pt x="530" y="262"/>
                  </a:moveTo>
                  <a:lnTo>
                    <a:pt x="530" y="262"/>
                  </a:lnTo>
                  <a:lnTo>
                    <a:pt x="530" y="313"/>
                  </a:lnTo>
                  <a:lnTo>
                    <a:pt x="515" y="364"/>
                  </a:lnTo>
                  <a:lnTo>
                    <a:pt x="486" y="407"/>
                  </a:lnTo>
                  <a:lnTo>
                    <a:pt x="458" y="451"/>
                  </a:lnTo>
                  <a:lnTo>
                    <a:pt x="458" y="451"/>
                  </a:lnTo>
                  <a:lnTo>
                    <a:pt x="414" y="487"/>
                  </a:lnTo>
                  <a:lnTo>
                    <a:pt x="370" y="508"/>
                  </a:lnTo>
                  <a:lnTo>
                    <a:pt x="319" y="523"/>
                  </a:lnTo>
                  <a:lnTo>
                    <a:pt x="268" y="531"/>
                  </a:lnTo>
                  <a:lnTo>
                    <a:pt x="268" y="531"/>
                  </a:lnTo>
                  <a:lnTo>
                    <a:pt x="211" y="523"/>
                  </a:lnTo>
                  <a:lnTo>
                    <a:pt x="167" y="508"/>
                  </a:lnTo>
                  <a:lnTo>
                    <a:pt x="116" y="487"/>
                  </a:lnTo>
                  <a:lnTo>
                    <a:pt x="80" y="451"/>
                  </a:lnTo>
                  <a:lnTo>
                    <a:pt x="80" y="451"/>
                  </a:lnTo>
                  <a:lnTo>
                    <a:pt x="44" y="407"/>
                  </a:lnTo>
                  <a:lnTo>
                    <a:pt x="22" y="364"/>
                  </a:lnTo>
                  <a:lnTo>
                    <a:pt x="8" y="313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8" y="211"/>
                  </a:lnTo>
                  <a:lnTo>
                    <a:pt x="22" y="160"/>
                  </a:lnTo>
                  <a:lnTo>
                    <a:pt x="44" y="116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116" y="44"/>
                  </a:lnTo>
                  <a:lnTo>
                    <a:pt x="167" y="15"/>
                  </a:lnTo>
                  <a:lnTo>
                    <a:pt x="211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319" y="0"/>
                  </a:lnTo>
                  <a:lnTo>
                    <a:pt x="370" y="15"/>
                  </a:lnTo>
                  <a:lnTo>
                    <a:pt x="414" y="44"/>
                  </a:lnTo>
                  <a:lnTo>
                    <a:pt x="458" y="72"/>
                  </a:lnTo>
                  <a:lnTo>
                    <a:pt x="458" y="72"/>
                  </a:lnTo>
                  <a:lnTo>
                    <a:pt x="486" y="116"/>
                  </a:lnTo>
                  <a:lnTo>
                    <a:pt x="515" y="160"/>
                  </a:lnTo>
                  <a:lnTo>
                    <a:pt x="530" y="211"/>
                  </a:lnTo>
                  <a:lnTo>
                    <a:pt x="530" y="262"/>
                  </a:lnTo>
                  <a:close/>
                  <a:moveTo>
                    <a:pt x="494" y="262"/>
                  </a:moveTo>
                  <a:lnTo>
                    <a:pt x="494" y="262"/>
                  </a:lnTo>
                  <a:lnTo>
                    <a:pt x="494" y="218"/>
                  </a:lnTo>
                  <a:lnTo>
                    <a:pt x="479" y="174"/>
                  </a:lnTo>
                  <a:lnTo>
                    <a:pt x="458" y="138"/>
                  </a:lnTo>
                  <a:lnTo>
                    <a:pt x="428" y="102"/>
                  </a:lnTo>
                  <a:lnTo>
                    <a:pt x="428" y="102"/>
                  </a:lnTo>
                  <a:lnTo>
                    <a:pt x="392" y="72"/>
                  </a:lnTo>
                  <a:lnTo>
                    <a:pt x="356" y="51"/>
                  </a:lnTo>
                  <a:lnTo>
                    <a:pt x="312" y="36"/>
                  </a:lnTo>
                  <a:lnTo>
                    <a:pt x="268" y="36"/>
                  </a:lnTo>
                  <a:lnTo>
                    <a:pt x="268" y="36"/>
                  </a:lnTo>
                  <a:lnTo>
                    <a:pt x="218" y="36"/>
                  </a:lnTo>
                  <a:lnTo>
                    <a:pt x="182" y="51"/>
                  </a:lnTo>
                  <a:lnTo>
                    <a:pt x="138" y="72"/>
                  </a:lnTo>
                  <a:lnTo>
                    <a:pt x="102" y="102"/>
                  </a:lnTo>
                  <a:lnTo>
                    <a:pt x="102" y="102"/>
                  </a:lnTo>
                  <a:lnTo>
                    <a:pt x="73" y="138"/>
                  </a:lnTo>
                  <a:lnTo>
                    <a:pt x="51" y="174"/>
                  </a:lnTo>
                  <a:lnTo>
                    <a:pt x="44" y="218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44" y="305"/>
                  </a:lnTo>
                  <a:lnTo>
                    <a:pt x="51" y="349"/>
                  </a:lnTo>
                  <a:lnTo>
                    <a:pt x="73" y="392"/>
                  </a:lnTo>
                  <a:lnTo>
                    <a:pt x="102" y="421"/>
                  </a:lnTo>
                  <a:lnTo>
                    <a:pt x="102" y="421"/>
                  </a:lnTo>
                  <a:lnTo>
                    <a:pt x="138" y="451"/>
                  </a:lnTo>
                  <a:lnTo>
                    <a:pt x="182" y="472"/>
                  </a:lnTo>
                  <a:lnTo>
                    <a:pt x="218" y="487"/>
                  </a:lnTo>
                  <a:lnTo>
                    <a:pt x="268" y="494"/>
                  </a:lnTo>
                  <a:lnTo>
                    <a:pt x="268" y="494"/>
                  </a:lnTo>
                  <a:lnTo>
                    <a:pt x="312" y="487"/>
                  </a:lnTo>
                  <a:lnTo>
                    <a:pt x="356" y="472"/>
                  </a:lnTo>
                  <a:lnTo>
                    <a:pt x="392" y="451"/>
                  </a:lnTo>
                  <a:lnTo>
                    <a:pt x="428" y="421"/>
                  </a:lnTo>
                  <a:lnTo>
                    <a:pt x="428" y="421"/>
                  </a:lnTo>
                  <a:lnTo>
                    <a:pt x="458" y="392"/>
                  </a:lnTo>
                  <a:lnTo>
                    <a:pt x="479" y="349"/>
                  </a:lnTo>
                  <a:lnTo>
                    <a:pt x="494" y="305"/>
                  </a:lnTo>
                  <a:lnTo>
                    <a:pt x="494" y="262"/>
                  </a:lnTo>
                  <a:close/>
                  <a:moveTo>
                    <a:pt x="392" y="421"/>
                  </a:moveTo>
                  <a:lnTo>
                    <a:pt x="342" y="421"/>
                  </a:lnTo>
                  <a:lnTo>
                    <a:pt x="283" y="283"/>
                  </a:lnTo>
                  <a:lnTo>
                    <a:pt x="196" y="283"/>
                  </a:lnTo>
                  <a:lnTo>
                    <a:pt x="196" y="421"/>
                  </a:lnTo>
                  <a:lnTo>
                    <a:pt x="152" y="421"/>
                  </a:lnTo>
                  <a:lnTo>
                    <a:pt x="152" y="109"/>
                  </a:lnTo>
                  <a:lnTo>
                    <a:pt x="283" y="109"/>
                  </a:lnTo>
                  <a:lnTo>
                    <a:pt x="283" y="109"/>
                  </a:lnTo>
                  <a:lnTo>
                    <a:pt x="327" y="116"/>
                  </a:lnTo>
                  <a:lnTo>
                    <a:pt x="348" y="123"/>
                  </a:lnTo>
                  <a:lnTo>
                    <a:pt x="363" y="138"/>
                  </a:lnTo>
                  <a:lnTo>
                    <a:pt x="363" y="138"/>
                  </a:lnTo>
                  <a:lnTo>
                    <a:pt x="378" y="167"/>
                  </a:lnTo>
                  <a:lnTo>
                    <a:pt x="385" y="196"/>
                  </a:lnTo>
                  <a:lnTo>
                    <a:pt x="385" y="196"/>
                  </a:lnTo>
                  <a:lnTo>
                    <a:pt x="385" y="218"/>
                  </a:lnTo>
                  <a:lnTo>
                    <a:pt x="370" y="239"/>
                  </a:lnTo>
                  <a:lnTo>
                    <a:pt x="370" y="239"/>
                  </a:lnTo>
                  <a:lnTo>
                    <a:pt x="356" y="262"/>
                  </a:lnTo>
                  <a:lnTo>
                    <a:pt x="327" y="276"/>
                  </a:lnTo>
                  <a:lnTo>
                    <a:pt x="392" y="421"/>
                  </a:lnTo>
                  <a:close/>
                  <a:moveTo>
                    <a:pt x="196" y="247"/>
                  </a:moveTo>
                  <a:lnTo>
                    <a:pt x="276" y="247"/>
                  </a:lnTo>
                  <a:lnTo>
                    <a:pt x="276" y="247"/>
                  </a:lnTo>
                  <a:lnTo>
                    <a:pt x="305" y="247"/>
                  </a:lnTo>
                  <a:lnTo>
                    <a:pt x="327" y="233"/>
                  </a:lnTo>
                  <a:lnTo>
                    <a:pt x="327" y="233"/>
                  </a:lnTo>
                  <a:lnTo>
                    <a:pt x="334" y="218"/>
                  </a:lnTo>
                  <a:lnTo>
                    <a:pt x="342" y="196"/>
                  </a:lnTo>
                  <a:lnTo>
                    <a:pt x="342" y="196"/>
                  </a:lnTo>
                  <a:lnTo>
                    <a:pt x="334" y="174"/>
                  </a:lnTo>
                  <a:lnTo>
                    <a:pt x="319" y="160"/>
                  </a:lnTo>
                  <a:lnTo>
                    <a:pt x="319" y="160"/>
                  </a:lnTo>
                  <a:lnTo>
                    <a:pt x="305" y="152"/>
                  </a:lnTo>
                  <a:lnTo>
                    <a:pt x="283" y="146"/>
                  </a:lnTo>
                  <a:lnTo>
                    <a:pt x="196" y="146"/>
                  </a:lnTo>
                  <a:lnTo>
                    <a:pt x="196" y="24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88" name="Freeform 9"/>
            <p:cNvSpPr>
              <a:spLocks noChangeArrowheads="1"/>
            </p:cNvSpPr>
            <p:nvPr/>
          </p:nvSpPr>
          <p:spPr bwMode="gray">
            <a:xfrm>
              <a:off x="8504238" y="2857500"/>
              <a:ext cx="1392237" cy="1014413"/>
            </a:xfrm>
            <a:custGeom>
              <a:avLst/>
              <a:gdLst>
                <a:gd name="T0" fmla="*/ 3644 w 3869"/>
                <a:gd name="T1" fmla="*/ 1351 h 2819"/>
                <a:gd name="T2" fmla="*/ 3796 w 3869"/>
                <a:gd name="T3" fmla="*/ 1141 h 2819"/>
                <a:gd name="T4" fmla="*/ 3868 w 3869"/>
                <a:gd name="T5" fmla="*/ 887 h 2819"/>
                <a:gd name="T6" fmla="*/ 3868 w 3869"/>
                <a:gd name="T7" fmla="*/ 720 h 2819"/>
                <a:gd name="T8" fmla="*/ 3811 w 3869"/>
                <a:gd name="T9" fmla="*/ 487 h 2819"/>
                <a:gd name="T10" fmla="*/ 3687 w 3869"/>
                <a:gd name="T11" fmla="*/ 291 h 2819"/>
                <a:gd name="T12" fmla="*/ 3520 w 3869"/>
                <a:gd name="T13" fmla="*/ 138 h 2819"/>
                <a:gd name="T14" fmla="*/ 3310 w 3869"/>
                <a:gd name="T15" fmla="*/ 36 h 2819"/>
                <a:gd name="T16" fmla="*/ 3078 w 3869"/>
                <a:gd name="T17" fmla="*/ 0 h 2819"/>
                <a:gd name="T18" fmla="*/ 146 w 3869"/>
                <a:gd name="T19" fmla="*/ 146 h 2819"/>
                <a:gd name="T20" fmla="*/ 581 w 3869"/>
                <a:gd name="T21" fmla="*/ 531 h 2819"/>
                <a:gd name="T22" fmla="*/ 1002 w 3869"/>
                <a:gd name="T23" fmla="*/ 843 h 2819"/>
                <a:gd name="T24" fmla="*/ 1401 w 3869"/>
                <a:gd name="T25" fmla="*/ 1083 h 2819"/>
                <a:gd name="T26" fmla="*/ 2127 w 3869"/>
                <a:gd name="T27" fmla="*/ 1410 h 2819"/>
                <a:gd name="T28" fmla="*/ 1655 w 3869"/>
                <a:gd name="T29" fmla="*/ 1606 h 2819"/>
                <a:gd name="T30" fmla="*/ 1133 w 3869"/>
                <a:gd name="T31" fmla="*/ 1889 h 2819"/>
                <a:gd name="T32" fmla="*/ 719 w 3869"/>
                <a:gd name="T33" fmla="*/ 2180 h 2819"/>
                <a:gd name="T34" fmla="*/ 290 w 3869"/>
                <a:gd name="T35" fmla="*/ 2535 h 2819"/>
                <a:gd name="T36" fmla="*/ 3078 w 3869"/>
                <a:gd name="T37" fmla="*/ 2818 h 2819"/>
                <a:gd name="T38" fmla="*/ 3237 w 3869"/>
                <a:gd name="T39" fmla="*/ 2803 h 2819"/>
                <a:gd name="T40" fmla="*/ 3455 w 3869"/>
                <a:gd name="T41" fmla="*/ 2723 h 2819"/>
                <a:gd name="T42" fmla="*/ 3636 w 3869"/>
                <a:gd name="T43" fmla="*/ 2585 h 2819"/>
                <a:gd name="T44" fmla="*/ 3775 w 3869"/>
                <a:gd name="T45" fmla="*/ 2404 h 2819"/>
                <a:gd name="T46" fmla="*/ 3854 w 3869"/>
                <a:gd name="T47" fmla="*/ 2187 h 2819"/>
                <a:gd name="T48" fmla="*/ 3868 w 3869"/>
                <a:gd name="T49" fmla="*/ 2027 h 2819"/>
                <a:gd name="T50" fmla="*/ 3825 w 3869"/>
                <a:gd name="T51" fmla="*/ 1758 h 2819"/>
                <a:gd name="T52" fmla="*/ 3701 w 3869"/>
                <a:gd name="T53" fmla="*/ 1533 h 2819"/>
                <a:gd name="T54" fmla="*/ 3034 w 3869"/>
                <a:gd name="T55" fmla="*/ 2390 h 2819"/>
                <a:gd name="T56" fmla="*/ 1452 w 3869"/>
                <a:gd name="T57" fmla="*/ 2216 h 2819"/>
                <a:gd name="T58" fmla="*/ 2062 w 3869"/>
                <a:gd name="T59" fmla="*/ 1889 h 2819"/>
                <a:gd name="T60" fmla="*/ 2402 w 3869"/>
                <a:gd name="T61" fmla="*/ 1758 h 2819"/>
                <a:gd name="T62" fmla="*/ 2729 w 3869"/>
                <a:gd name="T63" fmla="*/ 1685 h 2819"/>
                <a:gd name="T64" fmla="*/ 3034 w 3869"/>
                <a:gd name="T65" fmla="*/ 1657 h 2819"/>
                <a:gd name="T66" fmla="*/ 3179 w 3869"/>
                <a:gd name="T67" fmla="*/ 1685 h 2819"/>
                <a:gd name="T68" fmla="*/ 3339 w 3869"/>
                <a:gd name="T69" fmla="*/ 1824 h 2819"/>
                <a:gd name="T70" fmla="*/ 3404 w 3869"/>
                <a:gd name="T71" fmla="*/ 2027 h 2819"/>
                <a:gd name="T72" fmla="*/ 3376 w 3869"/>
                <a:gd name="T73" fmla="*/ 2165 h 2819"/>
                <a:gd name="T74" fmla="*/ 3237 w 3869"/>
                <a:gd name="T75" fmla="*/ 2325 h 2819"/>
                <a:gd name="T76" fmla="*/ 3034 w 3869"/>
                <a:gd name="T77" fmla="*/ 2390 h 2819"/>
                <a:gd name="T78" fmla="*/ 2940 w 3869"/>
                <a:gd name="T79" fmla="*/ 1162 h 2819"/>
                <a:gd name="T80" fmla="*/ 2620 w 3869"/>
                <a:gd name="T81" fmla="*/ 1119 h 2819"/>
                <a:gd name="T82" fmla="*/ 2294 w 3869"/>
                <a:gd name="T83" fmla="*/ 1025 h 2819"/>
                <a:gd name="T84" fmla="*/ 1946 w 3869"/>
                <a:gd name="T85" fmla="*/ 879 h 2819"/>
                <a:gd name="T86" fmla="*/ 1198 w 3869"/>
                <a:gd name="T87" fmla="*/ 436 h 2819"/>
                <a:gd name="T88" fmla="*/ 3114 w 3869"/>
                <a:gd name="T89" fmla="*/ 443 h 2819"/>
                <a:gd name="T90" fmla="*/ 3295 w 3869"/>
                <a:gd name="T91" fmla="*/ 538 h 2819"/>
                <a:gd name="T92" fmla="*/ 3397 w 3869"/>
                <a:gd name="T93" fmla="*/ 726 h 2819"/>
                <a:gd name="T94" fmla="*/ 3397 w 3869"/>
                <a:gd name="T95" fmla="*/ 872 h 2819"/>
                <a:gd name="T96" fmla="*/ 3295 w 3869"/>
                <a:gd name="T97" fmla="*/ 1054 h 2819"/>
                <a:gd name="T98" fmla="*/ 3114 w 3869"/>
                <a:gd name="T99" fmla="*/ 1155 h 2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69" h="2819">
                  <a:moveTo>
                    <a:pt x="3585" y="1410"/>
                  </a:moveTo>
                  <a:lnTo>
                    <a:pt x="3585" y="1410"/>
                  </a:lnTo>
                  <a:lnTo>
                    <a:pt x="3644" y="1351"/>
                  </a:lnTo>
                  <a:lnTo>
                    <a:pt x="3701" y="1286"/>
                  </a:lnTo>
                  <a:lnTo>
                    <a:pt x="3752" y="1221"/>
                  </a:lnTo>
                  <a:lnTo>
                    <a:pt x="3796" y="1141"/>
                  </a:lnTo>
                  <a:lnTo>
                    <a:pt x="3825" y="1061"/>
                  </a:lnTo>
                  <a:lnTo>
                    <a:pt x="3854" y="974"/>
                  </a:lnTo>
                  <a:lnTo>
                    <a:pt x="3868" y="887"/>
                  </a:lnTo>
                  <a:lnTo>
                    <a:pt x="3868" y="800"/>
                  </a:lnTo>
                  <a:lnTo>
                    <a:pt x="3868" y="800"/>
                  </a:lnTo>
                  <a:lnTo>
                    <a:pt x="3868" y="720"/>
                  </a:lnTo>
                  <a:lnTo>
                    <a:pt x="3854" y="639"/>
                  </a:lnTo>
                  <a:lnTo>
                    <a:pt x="3840" y="559"/>
                  </a:lnTo>
                  <a:lnTo>
                    <a:pt x="3811" y="487"/>
                  </a:lnTo>
                  <a:lnTo>
                    <a:pt x="3775" y="422"/>
                  </a:lnTo>
                  <a:lnTo>
                    <a:pt x="3738" y="349"/>
                  </a:lnTo>
                  <a:lnTo>
                    <a:pt x="3687" y="291"/>
                  </a:lnTo>
                  <a:lnTo>
                    <a:pt x="3636" y="233"/>
                  </a:lnTo>
                  <a:lnTo>
                    <a:pt x="3585" y="182"/>
                  </a:lnTo>
                  <a:lnTo>
                    <a:pt x="3520" y="138"/>
                  </a:lnTo>
                  <a:lnTo>
                    <a:pt x="3455" y="95"/>
                  </a:lnTo>
                  <a:lnTo>
                    <a:pt x="3390" y="66"/>
                  </a:lnTo>
                  <a:lnTo>
                    <a:pt x="3310" y="36"/>
                  </a:lnTo>
                  <a:lnTo>
                    <a:pt x="3237" y="15"/>
                  </a:lnTo>
                  <a:lnTo>
                    <a:pt x="3158" y="7"/>
                  </a:lnTo>
                  <a:lnTo>
                    <a:pt x="307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6" y="146"/>
                  </a:lnTo>
                  <a:lnTo>
                    <a:pt x="290" y="284"/>
                  </a:lnTo>
                  <a:lnTo>
                    <a:pt x="436" y="407"/>
                  </a:lnTo>
                  <a:lnTo>
                    <a:pt x="581" y="531"/>
                  </a:lnTo>
                  <a:lnTo>
                    <a:pt x="719" y="639"/>
                  </a:lnTo>
                  <a:lnTo>
                    <a:pt x="864" y="741"/>
                  </a:lnTo>
                  <a:lnTo>
                    <a:pt x="1002" y="843"/>
                  </a:lnTo>
                  <a:lnTo>
                    <a:pt x="1133" y="930"/>
                  </a:lnTo>
                  <a:lnTo>
                    <a:pt x="1270" y="1010"/>
                  </a:lnTo>
                  <a:lnTo>
                    <a:pt x="1401" y="1083"/>
                  </a:lnTo>
                  <a:lnTo>
                    <a:pt x="1655" y="1221"/>
                  </a:lnTo>
                  <a:lnTo>
                    <a:pt x="1895" y="1323"/>
                  </a:lnTo>
                  <a:lnTo>
                    <a:pt x="2127" y="1410"/>
                  </a:lnTo>
                  <a:lnTo>
                    <a:pt x="2127" y="1410"/>
                  </a:lnTo>
                  <a:lnTo>
                    <a:pt x="1895" y="1497"/>
                  </a:lnTo>
                  <a:lnTo>
                    <a:pt x="1655" y="1606"/>
                  </a:lnTo>
                  <a:lnTo>
                    <a:pt x="1401" y="1736"/>
                  </a:lnTo>
                  <a:lnTo>
                    <a:pt x="1270" y="1809"/>
                  </a:lnTo>
                  <a:lnTo>
                    <a:pt x="1133" y="1889"/>
                  </a:lnTo>
                  <a:lnTo>
                    <a:pt x="1002" y="1983"/>
                  </a:lnTo>
                  <a:lnTo>
                    <a:pt x="864" y="2078"/>
                  </a:lnTo>
                  <a:lnTo>
                    <a:pt x="719" y="2180"/>
                  </a:lnTo>
                  <a:lnTo>
                    <a:pt x="581" y="2288"/>
                  </a:lnTo>
                  <a:lnTo>
                    <a:pt x="436" y="2412"/>
                  </a:lnTo>
                  <a:lnTo>
                    <a:pt x="290" y="2535"/>
                  </a:lnTo>
                  <a:lnTo>
                    <a:pt x="146" y="2672"/>
                  </a:lnTo>
                  <a:lnTo>
                    <a:pt x="0" y="2818"/>
                  </a:lnTo>
                  <a:lnTo>
                    <a:pt x="3078" y="2818"/>
                  </a:lnTo>
                  <a:lnTo>
                    <a:pt x="3078" y="2818"/>
                  </a:lnTo>
                  <a:lnTo>
                    <a:pt x="3158" y="2818"/>
                  </a:lnTo>
                  <a:lnTo>
                    <a:pt x="3237" y="2803"/>
                  </a:lnTo>
                  <a:lnTo>
                    <a:pt x="3310" y="2782"/>
                  </a:lnTo>
                  <a:lnTo>
                    <a:pt x="3390" y="2760"/>
                  </a:lnTo>
                  <a:lnTo>
                    <a:pt x="3455" y="2723"/>
                  </a:lnTo>
                  <a:lnTo>
                    <a:pt x="3520" y="2680"/>
                  </a:lnTo>
                  <a:lnTo>
                    <a:pt x="3585" y="2636"/>
                  </a:lnTo>
                  <a:lnTo>
                    <a:pt x="3636" y="2585"/>
                  </a:lnTo>
                  <a:lnTo>
                    <a:pt x="3687" y="2529"/>
                  </a:lnTo>
                  <a:lnTo>
                    <a:pt x="3738" y="2470"/>
                  </a:lnTo>
                  <a:lnTo>
                    <a:pt x="3775" y="2404"/>
                  </a:lnTo>
                  <a:lnTo>
                    <a:pt x="3811" y="2332"/>
                  </a:lnTo>
                  <a:lnTo>
                    <a:pt x="3840" y="2260"/>
                  </a:lnTo>
                  <a:lnTo>
                    <a:pt x="3854" y="2187"/>
                  </a:lnTo>
                  <a:lnTo>
                    <a:pt x="3868" y="2107"/>
                  </a:lnTo>
                  <a:lnTo>
                    <a:pt x="3868" y="2027"/>
                  </a:lnTo>
                  <a:lnTo>
                    <a:pt x="3868" y="2027"/>
                  </a:lnTo>
                  <a:lnTo>
                    <a:pt x="3868" y="1932"/>
                  </a:lnTo>
                  <a:lnTo>
                    <a:pt x="3854" y="1845"/>
                  </a:lnTo>
                  <a:lnTo>
                    <a:pt x="3825" y="1758"/>
                  </a:lnTo>
                  <a:lnTo>
                    <a:pt x="3796" y="1678"/>
                  </a:lnTo>
                  <a:lnTo>
                    <a:pt x="3752" y="1606"/>
                  </a:lnTo>
                  <a:lnTo>
                    <a:pt x="3701" y="1533"/>
                  </a:lnTo>
                  <a:lnTo>
                    <a:pt x="3644" y="1467"/>
                  </a:lnTo>
                  <a:lnTo>
                    <a:pt x="3585" y="1410"/>
                  </a:lnTo>
                  <a:close/>
                  <a:moveTo>
                    <a:pt x="3034" y="2390"/>
                  </a:moveTo>
                  <a:lnTo>
                    <a:pt x="1198" y="2390"/>
                  </a:lnTo>
                  <a:lnTo>
                    <a:pt x="1198" y="2390"/>
                  </a:lnTo>
                  <a:lnTo>
                    <a:pt x="1452" y="2216"/>
                  </a:lnTo>
                  <a:lnTo>
                    <a:pt x="1706" y="2070"/>
                  </a:lnTo>
                  <a:lnTo>
                    <a:pt x="1946" y="1940"/>
                  </a:lnTo>
                  <a:lnTo>
                    <a:pt x="2062" y="1889"/>
                  </a:lnTo>
                  <a:lnTo>
                    <a:pt x="2178" y="1838"/>
                  </a:lnTo>
                  <a:lnTo>
                    <a:pt x="2294" y="1795"/>
                  </a:lnTo>
                  <a:lnTo>
                    <a:pt x="2402" y="1758"/>
                  </a:lnTo>
                  <a:lnTo>
                    <a:pt x="2512" y="1729"/>
                  </a:lnTo>
                  <a:lnTo>
                    <a:pt x="2620" y="1708"/>
                  </a:lnTo>
                  <a:lnTo>
                    <a:pt x="2729" y="1685"/>
                  </a:lnTo>
                  <a:lnTo>
                    <a:pt x="2831" y="1671"/>
                  </a:lnTo>
                  <a:lnTo>
                    <a:pt x="2940" y="1664"/>
                  </a:lnTo>
                  <a:lnTo>
                    <a:pt x="3034" y="1657"/>
                  </a:lnTo>
                  <a:lnTo>
                    <a:pt x="3034" y="1657"/>
                  </a:lnTo>
                  <a:lnTo>
                    <a:pt x="3114" y="1664"/>
                  </a:lnTo>
                  <a:lnTo>
                    <a:pt x="3179" y="1685"/>
                  </a:lnTo>
                  <a:lnTo>
                    <a:pt x="3237" y="1722"/>
                  </a:lnTo>
                  <a:lnTo>
                    <a:pt x="3295" y="1765"/>
                  </a:lnTo>
                  <a:lnTo>
                    <a:pt x="3339" y="1824"/>
                  </a:lnTo>
                  <a:lnTo>
                    <a:pt x="3376" y="1882"/>
                  </a:lnTo>
                  <a:lnTo>
                    <a:pt x="3397" y="1954"/>
                  </a:lnTo>
                  <a:lnTo>
                    <a:pt x="3404" y="2027"/>
                  </a:lnTo>
                  <a:lnTo>
                    <a:pt x="3404" y="2027"/>
                  </a:lnTo>
                  <a:lnTo>
                    <a:pt x="3397" y="2100"/>
                  </a:lnTo>
                  <a:lnTo>
                    <a:pt x="3376" y="2165"/>
                  </a:lnTo>
                  <a:lnTo>
                    <a:pt x="3339" y="2231"/>
                  </a:lnTo>
                  <a:lnTo>
                    <a:pt x="3295" y="2281"/>
                  </a:lnTo>
                  <a:lnTo>
                    <a:pt x="3237" y="2325"/>
                  </a:lnTo>
                  <a:lnTo>
                    <a:pt x="3179" y="2361"/>
                  </a:lnTo>
                  <a:lnTo>
                    <a:pt x="3114" y="2383"/>
                  </a:lnTo>
                  <a:lnTo>
                    <a:pt x="3034" y="2390"/>
                  </a:lnTo>
                  <a:close/>
                  <a:moveTo>
                    <a:pt x="3034" y="1162"/>
                  </a:moveTo>
                  <a:lnTo>
                    <a:pt x="3034" y="1162"/>
                  </a:lnTo>
                  <a:lnTo>
                    <a:pt x="2940" y="1162"/>
                  </a:lnTo>
                  <a:lnTo>
                    <a:pt x="2831" y="1148"/>
                  </a:lnTo>
                  <a:lnTo>
                    <a:pt x="2729" y="1134"/>
                  </a:lnTo>
                  <a:lnTo>
                    <a:pt x="2620" y="1119"/>
                  </a:lnTo>
                  <a:lnTo>
                    <a:pt x="2512" y="1090"/>
                  </a:lnTo>
                  <a:lnTo>
                    <a:pt x="2402" y="1061"/>
                  </a:lnTo>
                  <a:lnTo>
                    <a:pt x="2294" y="1025"/>
                  </a:lnTo>
                  <a:lnTo>
                    <a:pt x="2178" y="981"/>
                  </a:lnTo>
                  <a:lnTo>
                    <a:pt x="2062" y="930"/>
                  </a:lnTo>
                  <a:lnTo>
                    <a:pt x="1946" y="879"/>
                  </a:lnTo>
                  <a:lnTo>
                    <a:pt x="1706" y="756"/>
                  </a:lnTo>
                  <a:lnTo>
                    <a:pt x="1452" y="603"/>
                  </a:lnTo>
                  <a:lnTo>
                    <a:pt x="1198" y="436"/>
                  </a:lnTo>
                  <a:lnTo>
                    <a:pt x="3034" y="436"/>
                  </a:lnTo>
                  <a:lnTo>
                    <a:pt x="3034" y="436"/>
                  </a:lnTo>
                  <a:lnTo>
                    <a:pt x="3114" y="443"/>
                  </a:lnTo>
                  <a:lnTo>
                    <a:pt x="3179" y="458"/>
                  </a:lnTo>
                  <a:lnTo>
                    <a:pt x="3237" y="494"/>
                  </a:lnTo>
                  <a:lnTo>
                    <a:pt x="3295" y="538"/>
                  </a:lnTo>
                  <a:lnTo>
                    <a:pt x="3339" y="596"/>
                  </a:lnTo>
                  <a:lnTo>
                    <a:pt x="3376" y="654"/>
                  </a:lnTo>
                  <a:lnTo>
                    <a:pt x="3397" y="726"/>
                  </a:lnTo>
                  <a:lnTo>
                    <a:pt x="3404" y="800"/>
                  </a:lnTo>
                  <a:lnTo>
                    <a:pt x="3404" y="800"/>
                  </a:lnTo>
                  <a:lnTo>
                    <a:pt x="3397" y="872"/>
                  </a:lnTo>
                  <a:lnTo>
                    <a:pt x="3376" y="938"/>
                  </a:lnTo>
                  <a:lnTo>
                    <a:pt x="3339" y="1003"/>
                  </a:lnTo>
                  <a:lnTo>
                    <a:pt x="3295" y="1054"/>
                  </a:lnTo>
                  <a:lnTo>
                    <a:pt x="3237" y="1097"/>
                  </a:lnTo>
                  <a:lnTo>
                    <a:pt x="3179" y="1134"/>
                  </a:lnTo>
                  <a:lnTo>
                    <a:pt x="3114" y="1155"/>
                  </a:lnTo>
                  <a:lnTo>
                    <a:pt x="3034" y="116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969371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Lines2-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4" name="Group 83"/>
          <p:cNvGrpSpPr/>
          <p:nvPr/>
        </p:nvGrpSpPr>
        <p:grpSpPr bwMode="gray">
          <a:xfrm>
            <a:off x="10020630" y="549297"/>
            <a:ext cx="1717225" cy="329976"/>
            <a:chOff x="12700" y="2816225"/>
            <a:chExt cx="10079038" cy="1936750"/>
          </a:xfrm>
          <a:solidFill>
            <a:schemeClr val="bg1"/>
          </a:solidFill>
        </p:grpSpPr>
        <p:sp>
          <p:nvSpPr>
            <p:cNvPr id="85" name="Freeform 1"/>
            <p:cNvSpPr>
              <a:spLocks noChangeArrowheads="1"/>
            </p:cNvSpPr>
            <p:nvPr/>
          </p:nvSpPr>
          <p:spPr bwMode="gray">
            <a:xfrm>
              <a:off x="12700" y="3257550"/>
              <a:ext cx="1096963" cy="1473200"/>
            </a:xfrm>
            <a:custGeom>
              <a:avLst/>
              <a:gdLst>
                <a:gd name="T0" fmla="*/ 1589 w 3049"/>
                <a:gd name="T1" fmla="*/ 0 h 4091"/>
                <a:gd name="T2" fmla="*/ 1996 w 3049"/>
                <a:gd name="T3" fmla="*/ 23 h 4091"/>
                <a:gd name="T4" fmla="*/ 2294 w 3049"/>
                <a:gd name="T5" fmla="*/ 95 h 4091"/>
                <a:gd name="T6" fmla="*/ 2503 w 3049"/>
                <a:gd name="T7" fmla="*/ 212 h 4091"/>
                <a:gd name="T8" fmla="*/ 2693 w 3049"/>
                <a:gd name="T9" fmla="*/ 393 h 4091"/>
                <a:gd name="T10" fmla="*/ 2809 w 3049"/>
                <a:gd name="T11" fmla="*/ 567 h 4091"/>
                <a:gd name="T12" fmla="*/ 2896 w 3049"/>
                <a:gd name="T13" fmla="*/ 821 h 4091"/>
                <a:gd name="T14" fmla="*/ 2917 w 3049"/>
                <a:gd name="T15" fmla="*/ 1061 h 4091"/>
                <a:gd name="T16" fmla="*/ 2910 w 3049"/>
                <a:gd name="T17" fmla="*/ 1228 h 4091"/>
                <a:gd name="T18" fmla="*/ 2860 w 3049"/>
                <a:gd name="T19" fmla="*/ 1424 h 4091"/>
                <a:gd name="T20" fmla="*/ 2736 w 3049"/>
                <a:gd name="T21" fmla="*/ 1641 h 4091"/>
                <a:gd name="T22" fmla="*/ 2518 w 3049"/>
                <a:gd name="T23" fmla="*/ 1838 h 4091"/>
                <a:gd name="T24" fmla="*/ 2178 w 3049"/>
                <a:gd name="T25" fmla="*/ 1976 h 4091"/>
                <a:gd name="T26" fmla="*/ 2395 w 3049"/>
                <a:gd name="T27" fmla="*/ 2026 h 4091"/>
                <a:gd name="T28" fmla="*/ 2649 w 3049"/>
                <a:gd name="T29" fmla="*/ 2157 h 4091"/>
                <a:gd name="T30" fmla="*/ 2816 w 3049"/>
                <a:gd name="T31" fmla="*/ 2303 h 4091"/>
                <a:gd name="T32" fmla="*/ 2976 w 3049"/>
                <a:gd name="T33" fmla="*/ 2564 h 4091"/>
                <a:gd name="T34" fmla="*/ 3041 w 3049"/>
                <a:gd name="T35" fmla="*/ 2826 h 4091"/>
                <a:gd name="T36" fmla="*/ 3048 w 3049"/>
                <a:gd name="T37" fmla="*/ 2970 h 4091"/>
                <a:gd name="T38" fmla="*/ 3005 w 3049"/>
                <a:gd name="T39" fmla="*/ 3313 h 4091"/>
                <a:gd name="T40" fmla="*/ 2860 w 3049"/>
                <a:gd name="T41" fmla="*/ 3624 h 4091"/>
                <a:gd name="T42" fmla="*/ 2722 w 3049"/>
                <a:gd name="T43" fmla="*/ 3791 h 4091"/>
                <a:gd name="T44" fmla="*/ 2366 w 3049"/>
                <a:gd name="T45" fmla="*/ 4003 h 4091"/>
                <a:gd name="T46" fmla="*/ 2017 w 3049"/>
                <a:gd name="T47" fmla="*/ 4083 h 4091"/>
                <a:gd name="T48" fmla="*/ 0 w 3049"/>
                <a:gd name="T49" fmla="*/ 4090 h 4091"/>
                <a:gd name="T50" fmla="*/ 1597 w 3049"/>
                <a:gd name="T51" fmla="*/ 1722 h 4091"/>
                <a:gd name="T52" fmla="*/ 1728 w 3049"/>
                <a:gd name="T53" fmla="*/ 1714 h 4091"/>
                <a:gd name="T54" fmla="*/ 1894 w 3049"/>
                <a:gd name="T55" fmla="*/ 1656 h 4091"/>
                <a:gd name="T56" fmla="*/ 2025 w 3049"/>
                <a:gd name="T57" fmla="*/ 1561 h 4091"/>
                <a:gd name="T58" fmla="*/ 2127 w 3049"/>
                <a:gd name="T59" fmla="*/ 1424 h 4091"/>
                <a:gd name="T60" fmla="*/ 2178 w 3049"/>
                <a:gd name="T61" fmla="*/ 1257 h 4091"/>
                <a:gd name="T62" fmla="*/ 2192 w 3049"/>
                <a:gd name="T63" fmla="*/ 1126 h 4091"/>
                <a:gd name="T64" fmla="*/ 2148 w 3049"/>
                <a:gd name="T65" fmla="*/ 902 h 4091"/>
                <a:gd name="T66" fmla="*/ 2039 w 3049"/>
                <a:gd name="T67" fmla="*/ 741 h 4091"/>
                <a:gd name="T68" fmla="*/ 1894 w 3049"/>
                <a:gd name="T69" fmla="*/ 647 h 4091"/>
                <a:gd name="T70" fmla="*/ 1654 w 3049"/>
                <a:gd name="T71" fmla="*/ 589 h 4091"/>
                <a:gd name="T72" fmla="*/ 697 w 3049"/>
                <a:gd name="T73" fmla="*/ 1722 h 4091"/>
                <a:gd name="T74" fmla="*/ 1654 w 3049"/>
                <a:gd name="T75" fmla="*/ 3480 h 4091"/>
                <a:gd name="T76" fmla="*/ 1851 w 3049"/>
                <a:gd name="T77" fmla="*/ 3457 h 4091"/>
                <a:gd name="T78" fmla="*/ 2025 w 3049"/>
                <a:gd name="T79" fmla="*/ 3392 h 4091"/>
                <a:gd name="T80" fmla="*/ 2163 w 3049"/>
                <a:gd name="T81" fmla="*/ 3283 h 4091"/>
                <a:gd name="T82" fmla="*/ 2250 w 3049"/>
                <a:gd name="T83" fmla="*/ 3138 h 4091"/>
                <a:gd name="T84" fmla="*/ 2300 w 3049"/>
                <a:gd name="T85" fmla="*/ 2956 h 4091"/>
                <a:gd name="T86" fmla="*/ 2300 w 3049"/>
                <a:gd name="T87" fmla="*/ 2826 h 4091"/>
                <a:gd name="T88" fmla="*/ 2258 w 3049"/>
                <a:gd name="T89" fmla="*/ 2659 h 4091"/>
                <a:gd name="T90" fmla="*/ 2170 w 3049"/>
                <a:gd name="T91" fmla="*/ 2513 h 4091"/>
                <a:gd name="T92" fmla="*/ 2032 w 3049"/>
                <a:gd name="T93" fmla="*/ 2405 h 4091"/>
                <a:gd name="T94" fmla="*/ 1865 w 3049"/>
                <a:gd name="T95" fmla="*/ 2331 h 4091"/>
                <a:gd name="T96" fmla="*/ 1654 w 3049"/>
                <a:gd name="T97" fmla="*/ 230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49" h="4091">
                  <a:moveTo>
                    <a:pt x="0" y="0"/>
                  </a:moveTo>
                  <a:lnTo>
                    <a:pt x="1589" y="0"/>
                  </a:lnTo>
                  <a:lnTo>
                    <a:pt x="1589" y="0"/>
                  </a:lnTo>
                  <a:lnTo>
                    <a:pt x="1720" y="0"/>
                  </a:lnTo>
                  <a:lnTo>
                    <a:pt x="1851" y="8"/>
                  </a:lnTo>
                  <a:lnTo>
                    <a:pt x="1996" y="23"/>
                  </a:lnTo>
                  <a:lnTo>
                    <a:pt x="2141" y="44"/>
                  </a:lnTo>
                  <a:lnTo>
                    <a:pt x="2220" y="66"/>
                  </a:lnTo>
                  <a:lnTo>
                    <a:pt x="2294" y="95"/>
                  </a:lnTo>
                  <a:lnTo>
                    <a:pt x="2366" y="125"/>
                  </a:lnTo>
                  <a:lnTo>
                    <a:pt x="2431" y="168"/>
                  </a:lnTo>
                  <a:lnTo>
                    <a:pt x="2503" y="212"/>
                  </a:lnTo>
                  <a:lnTo>
                    <a:pt x="2569" y="262"/>
                  </a:lnTo>
                  <a:lnTo>
                    <a:pt x="2634" y="320"/>
                  </a:lnTo>
                  <a:lnTo>
                    <a:pt x="2693" y="393"/>
                  </a:lnTo>
                  <a:lnTo>
                    <a:pt x="2693" y="393"/>
                  </a:lnTo>
                  <a:lnTo>
                    <a:pt x="2758" y="480"/>
                  </a:lnTo>
                  <a:lnTo>
                    <a:pt x="2809" y="567"/>
                  </a:lnTo>
                  <a:lnTo>
                    <a:pt x="2845" y="654"/>
                  </a:lnTo>
                  <a:lnTo>
                    <a:pt x="2874" y="741"/>
                  </a:lnTo>
                  <a:lnTo>
                    <a:pt x="2896" y="821"/>
                  </a:lnTo>
                  <a:lnTo>
                    <a:pt x="2910" y="908"/>
                  </a:lnTo>
                  <a:lnTo>
                    <a:pt x="2917" y="989"/>
                  </a:lnTo>
                  <a:lnTo>
                    <a:pt x="2917" y="1061"/>
                  </a:lnTo>
                  <a:lnTo>
                    <a:pt x="2917" y="1061"/>
                  </a:lnTo>
                  <a:lnTo>
                    <a:pt x="2917" y="1126"/>
                  </a:lnTo>
                  <a:lnTo>
                    <a:pt x="2910" y="1228"/>
                  </a:lnTo>
                  <a:lnTo>
                    <a:pt x="2896" y="1293"/>
                  </a:lnTo>
                  <a:lnTo>
                    <a:pt x="2881" y="1359"/>
                  </a:lnTo>
                  <a:lnTo>
                    <a:pt x="2860" y="1424"/>
                  </a:lnTo>
                  <a:lnTo>
                    <a:pt x="2824" y="1496"/>
                  </a:lnTo>
                  <a:lnTo>
                    <a:pt x="2787" y="1569"/>
                  </a:lnTo>
                  <a:lnTo>
                    <a:pt x="2736" y="1641"/>
                  </a:lnTo>
                  <a:lnTo>
                    <a:pt x="2678" y="1707"/>
                  </a:lnTo>
                  <a:lnTo>
                    <a:pt x="2606" y="1772"/>
                  </a:lnTo>
                  <a:lnTo>
                    <a:pt x="2518" y="1838"/>
                  </a:lnTo>
                  <a:lnTo>
                    <a:pt x="2424" y="1889"/>
                  </a:lnTo>
                  <a:lnTo>
                    <a:pt x="2308" y="1939"/>
                  </a:lnTo>
                  <a:lnTo>
                    <a:pt x="2178" y="1976"/>
                  </a:lnTo>
                  <a:lnTo>
                    <a:pt x="2178" y="1976"/>
                  </a:lnTo>
                  <a:lnTo>
                    <a:pt x="2315" y="2005"/>
                  </a:lnTo>
                  <a:lnTo>
                    <a:pt x="2395" y="2026"/>
                  </a:lnTo>
                  <a:lnTo>
                    <a:pt x="2482" y="2063"/>
                  </a:lnTo>
                  <a:lnTo>
                    <a:pt x="2562" y="2099"/>
                  </a:lnTo>
                  <a:lnTo>
                    <a:pt x="2649" y="2157"/>
                  </a:lnTo>
                  <a:lnTo>
                    <a:pt x="2736" y="2223"/>
                  </a:lnTo>
                  <a:lnTo>
                    <a:pt x="2816" y="2303"/>
                  </a:lnTo>
                  <a:lnTo>
                    <a:pt x="2816" y="2303"/>
                  </a:lnTo>
                  <a:lnTo>
                    <a:pt x="2881" y="2390"/>
                  </a:lnTo>
                  <a:lnTo>
                    <a:pt x="2932" y="2477"/>
                  </a:lnTo>
                  <a:lnTo>
                    <a:pt x="2976" y="2564"/>
                  </a:lnTo>
                  <a:lnTo>
                    <a:pt x="3005" y="2659"/>
                  </a:lnTo>
                  <a:lnTo>
                    <a:pt x="3027" y="2739"/>
                  </a:lnTo>
                  <a:lnTo>
                    <a:pt x="3041" y="2826"/>
                  </a:lnTo>
                  <a:lnTo>
                    <a:pt x="3048" y="2898"/>
                  </a:lnTo>
                  <a:lnTo>
                    <a:pt x="3048" y="2970"/>
                  </a:lnTo>
                  <a:lnTo>
                    <a:pt x="3048" y="2970"/>
                  </a:lnTo>
                  <a:lnTo>
                    <a:pt x="3041" y="3087"/>
                  </a:lnTo>
                  <a:lnTo>
                    <a:pt x="3027" y="3196"/>
                  </a:lnTo>
                  <a:lnTo>
                    <a:pt x="3005" y="3313"/>
                  </a:lnTo>
                  <a:lnTo>
                    <a:pt x="2961" y="3421"/>
                  </a:lnTo>
                  <a:lnTo>
                    <a:pt x="2917" y="3531"/>
                  </a:lnTo>
                  <a:lnTo>
                    <a:pt x="2860" y="3624"/>
                  </a:lnTo>
                  <a:lnTo>
                    <a:pt x="2794" y="3712"/>
                  </a:lnTo>
                  <a:lnTo>
                    <a:pt x="2722" y="3791"/>
                  </a:lnTo>
                  <a:lnTo>
                    <a:pt x="2722" y="3791"/>
                  </a:lnTo>
                  <a:lnTo>
                    <a:pt x="2598" y="3879"/>
                  </a:lnTo>
                  <a:lnTo>
                    <a:pt x="2482" y="3944"/>
                  </a:lnTo>
                  <a:lnTo>
                    <a:pt x="2366" y="4003"/>
                  </a:lnTo>
                  <a:lnTo>
                    <a:pt x="2250" y="4039"/>
                  </a:lnTo>
                  <a:lnTo>
                    <a:pt x="2134" y="4068"/>
                  </a:lnTo>
                  <a:lnTo>
                    <a:pt x="2017" y="4083"/>
                  </a:lnTo>
                  <a:lnTo>
                    <a:pt x="1901" y="4090"/>
                  </a:lnTo>
                  <a:lnTo>
                    <a:pt x="1785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697" y="1722"/>
                  </a:moveTo>
                  <a:lnTo>
                    <a:pt x="1597" y="1722"/>
                  </a:lnTo>
                  <a:lnTo>
                    <a:pt x="1597" y="1722"/>
                  </a:lnTo>
                  <a:lnTo>
                    <a:pt x="1662" y="1722"/>
                  </a:lnTo>
                  <a:lnTo>
                    <a:pt x="1728" y="1714"/>
                  </a:lnTo>
                  <a:lnTo>
                    <a:pt x="1785" y="1700"/>
                  </a:lnTo>
                  <a:lnTo>
                    <a:pt x="1836" y="1678"/>
                  </a:lnTo>
                  <a:lnTo>
                    <a:pt x="1894" y="1656"/>
                  </a:lnTo>
                  <a:lnTo>
                    <a:pt x="1937" y="1627"/>
                  </a:lnTo>
                  <a:lnTo>
                    <a:pt x="1988" y="1598"/>
                  </a:lnTo>
                  <a:lnTo>
                    <a:pt x="2025" y="1561"/>
                  </a:lnTo>
                  <a:lnTo>
                    <a:pt x="2061" y="1518"/>
                  </a:lnTo>
                  <a:lnTo>
                    <a:pt x="2097" y="1474"/>
                  </a:lnTo>
                  <a:lnTo>
                    <a:pt x="2127" y="1424"/>
                  </a:lnTo>
                  <a:lnTo>
                    <a:pt x="2148" y="1374"/>
                  </a:lnTo>
                  <a:lnTo>
                    <a:pt x="2170" y="1316"/>
                  </a:lnTo>
                  <a:lnTo>
                    <a:pt x="2178" y="1257"/>
                  </a:lnTo>
                  <a:lnTo>
                    <a:pt x="2192" y="1192"/>
                  </a:lnTo>
                  <a:lnTo>
                    <a:pt x="2192" y="1126"/>
                  </a:lnTo>
                  <a:lnTo>
                    <a:pt x="2192" y="1126"/>
                  </a:lnTo>
                  <a:lnTo>
                    <a:pt x="2184" y="1039"/>
                  </a:lnTo>
                  <a:lnTo>
                    <a:pt x="2170" y="967"/>
                  </a:lnTo>
                  <a:lnTo>
                    <a:pt x="2148" y="902"/>
                  </a:lnTo>
                  <a:lnTo>
                    <a:pt x="2119" y="843"/>
                  </a:lnTo>
                  <a:lnTo>
                    <a:pt x="2083" y="792"/>
                  </a:lnTo>
                  <a:lnTo>
                    <a:pt x="2039" y="741"/>
                  </a:lnTo>
                  <a:lnTo>
                    <a:pt x="1996" y="705"/>
                  </a:lnTo>
                  <a:lnTo>
                    <a:pt x="1945" y="676"/>
                  </a:lnTo>
                  <a:lnTo>
                    <a:pt x="1894" y="647"/>
                  </a:lnTo>
                  <a:lnTo>
                    <a:pt x="1844" y="625"/>
                  </a:lnTo>
                  <a:lnTo>
                    <a:pt x="1742" y="597"/>
                  </a:lnTo>
                  <a:lnTo>
                    <a:pt x="1654" y="589"/>
                  </a:lnTo>
                  <a:lnTo>
                    <a:pt x="1575" y="582"/>
                  </a:lnTo>
                  <a:lnTo>
                    <a:pt x="697" y="582"/>
                  </a:lnTo>
                  <a:lnTo>
                    <a:pt x="697" y="1722"/>
                  </a:lnTo>
                  <a:close/>
                  <a:moveTo>
                    <a:pt x="697" y="3480"/>
                  </a:moveTo>
                  <a:lnTo>
                    <a:pt x="1654" y="3480"/>
                  </a:lnTo>
                  <a:lnTo>
                    <a:pt x="1654" y="3480"/>
                  </a:lnTo>
                  <a:lnTo>
                    <a:pt x="1720" y="3472"/>
                  </a:lnTo>
                  <a:lnTo>
                    <a:pt x="1785" y="3465"/>
                  </a:lnTo>
                  <a:lnTo>
                    <a:pt x="1851" y="3457"/>
                  </a:lnTo>
                  <a:lnTo>
                    <a:pt x="1916" y="3436"/>
                  </a:lnTo>
                  <a:lnTo>
                    <a:pt x="1974" y="3414"/>
                  </a:lnTo>
                  <a:lnTo>
                    <a:pt x="2025" y="3392"/>
                  </a:lnTo>
                  <a:lnTo>
                    <a:pt x="2076" y="3363"/>
                  </a:lnTo>
                  <a:lnTo>
                    <a:pt x="2119" y="3327"/>
                  </a:lnTo>
                  <a:lnTo>
                    <a:pt x="2163" y="3283"/>
                  </a:lnTo>
                  <a:lnTo>
                    <a:pt x="2199" y="3239"/>
                  </a:lnTo>
                  <a:lnTo>
                    <a:pt x="2228" y="3196"/>
                  </a:lnTo>
                  <a:lnTo>
                    <a:pt x="2250" y="3138"/>
                  </a:lnTo>
                  <a:lnTo>
                    <a:pt x="2271" y="3080"/>
                  </a:lnTo>
                  <a:lnTo>
                    <a:pt x="2286" y="3021"/>
                  </a:lnTo>
                  <a:lnTo>
                    <a:pt x="2300" y="2956"/>
                  </a:lnTo>
                  <a:lnTo>
                    <a:pt x="2300" y="2891"/>
                  </a:lnTo>
                  <a:lnTo>
                    <a:pt x="2300" y="2891"/>
                  </a:lnTo>
                  <a:lnTo>
                    <a:pt x="2300" y="2826"/>
                  </a:lnTo>
                  <a:lnTo>
                    <a:pt x="2294" y="2767"/>
                  </a:lnTo>
                  <a:lnTo>
                    <a:pt x="2279" y="2710"/>
                  </a:lnTo>
                  <a:lnTo>
                    <a:pt x="2258" y="2659"/>
                  </a:lnTo>
                  <a:lnTo>
                    <a:pt x="2235" y="2608"/>
                  </a:lnTo>
                  <a:lnTo>
                    <a:pt x="2199" y="2557"/>
                  </a:lnTo>
                  <a:lnTo>
                    <a:pt x="2170" y="2513"/>
                  </a:lnTo>
                  <a:lnTo>
                    <a:pt x="2127" y="2470"/>
                  </a:lnTo>
                  <a:lnTo>
                    <a:pt x="2083" y="2433"/>
                  </a:lnTo>
                  <a:lnTo>
                    <a:pt x="2032" y="2405"/>
                  </a:lnTo>
                  <a:lnTo>
                    <a:pt x="1981" y="2375"/>
                  </a:lnTo>
                  <a:lnTo>
                    <a:pt x="1923" y="2346"/>
                  </a:lnTo>
                  <a:lnTo>
                    <a:pt x="1865" y="2331"/>
                  </a:lnTo>
                  <a:lnTo>
                    <a:pt x="1793" y="2317"/>
                  </a:lnTo>
                  <a:lnTo>
                    <a:pt x="1728" y="2310"/>
                  </a:lnTo>
                  <a:lnTo>
                    <a:pt x="1654" y="2303"/>
                  </a:lnTo>
                  <a:lnTo>
                    <a:pt x="697" y="2303"/>
                  </a:lnTo>
                  <a:lnTo>
                    <a:pt x="697" y="348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86" name="Freeform 2"/>
            <p:cNvSpPr>
              <a:spLocks noChangeArrowheads="1"/>
            </p:cNvSpPr>
            <p:nvPr/>
          </p:nvSpPr>
          <p:spPr bwMode="gray">
            <a:xfrm>
              <a:off x="1227138" y="3257550"/>
              <a:ext cx="1154112" cy="1473200"/>
            </a:xfrm>
            <a:custGeom>
              <a:avLst/>
              <a:gdLst>
                <a:gd name="T0" fmla="*/ 1771 w 3208"/>
                <a:gd name="T1" fmla="*/ 2411 h 4091"/>
                <a:gd name="T2" fmla="*/ 733 w 3208"/>
                <a:gd name="T3" fmla="*/ 4090 h 4091"/>
                <a:gd name="T4" fmla="*/ 0 w 3208"/>
                <a:gd name="T5" fmla="*/ 0 h 4091"/>
                <a:gd name="T6" fmla="*/ 1771 w 3208"/>
                <a:gd name="T7" fmla="*/ 0 h 4091"/>
                <a:gd name="T8" fmla="*/ 2119 w 3208"/>
                <a:gd name="T9" fmla="*/ 15 h 4091"/>
                <a:gd name="T10" fmla="*/ 2402 w 3208"/>
                <a:gd name="T11" fmla="*/ 74 h 4091"/>
                <a:gd name="T12" fmla="*/ 2634 w 3208"/>
                <a:gd name="T13" fmla="*/ 175 h 4091"/>
                <a:gd name="T14" fmla="*/ 2837 w 3208"/>
                <a:gd name="T15" fmla="*/ 320 h 4091"/>
                <a:gd name="T16" fmla="*/ 2910 w 3208"/>
                <a:gd name="T17" fmla="*/ 393 h 4091"/>
                <a:gd name="T18" fmla="*/ 3048 w 3208"/>
                <a:gd name="T19" fmla="*/ 567 h 4091"/>
                <a:gd name="T20" fmla="*/ 3142 w 3208"/>
                <a:gd name="T21" fmla="*/ 785 h 4091"/>
                <a:gd name="T22" fmla="*/ 3200 w 3208"/>
                <a:gd name="T23" fmla="*/ 1054 h 4091"/>
                <a:gd name="T24" fmla="*/ 3207 w 3208"/>
                <a:gd name="T25" fmla="*/ 1200 h 4091"/>
                <a:gd name="T26" fmla="*/ 3186 w 3208"/>
                <a:gd name="T27" fmla="*/ 1461 h 4091"/>
                <a:gd name="T28" fmla="*/ 3120 w 3208"/>
                <a:gd name="T29" fmla="*/ 1678 h 4091"/>
                <a:gd name="T30" fmla="*/ 3026 w 3208"/>
                <a:gd name="T31" fmla="*/ 1859 h 4091"/>
                <a:gd name="T32" fmla="*/ 2917 w 3208"/>
                <a:gd name="T33" fmla="*/ 1997 h 4091"/>
                <a:gd name="T34" fmla="*/ 2794 w 3208"/>
                <a:gd name="T35" fmla="*/ 2107 h 4091"/>
                <a:gd name="T36" fmla="*/ 2670 w 3208"/>
                <a:gd name="T37" fmla="*/ 2187 h 4091"/>
                <a:gd name="T38" fmla="*/ 2467 w 3208"/>
                <a:gd name="T39" fmla="*/ 2288 h 4091"/>
                <a:gd name="T40" fmla="*/ 2409 w 3208"/>
                <a:gd name="T41" fmla="*/ 4090 h 4091"/>
                <a:gd name="T42" fmla="*/ 1654 w 3208"/>
                <a:gd name="T43" fmla="*/ 1823 h 4091"/>
                <a:gd name="T44" fmla="*/ 1792 w 3208"/>
                <a:gd name="T45" fmla="*/ 1816 h 4091"/>
                <a:gd name="T46" fmla="*/ 1996 w 3208"/>
                <a:gd name="T47" fmla="*/ 1779 h 4091"/>
                <a:gd name="T48" fmla="*/ 2126 w 3208"/>
                <a:gd name="T49" fmla="*/ 1728 h 4091"/>
                <a:gd name="T50" fmla="*/ 2235 w 3208"/>
                <a:gd name="T51" fmla="*/ 1656 h 4091"/>
                <a:gd name="T52" fmla="*/ 2330 w 3208"/>
                <a:gd name="T53" fmla="*/ 1561 h 4091"/>
                <a:gd name="T54" fmla="*/ 2395 w 3208"/>
                <a:gd name="T55" fmla="*/ 1439 h 4091"/>
                <a:gd name="T56" fmla="*/ 2438 w 3208"/>
                <a:gd name="T57" fmla="*/ 1279 h 4091"/>
                <a:gd name="T58" fmla="*/ 2438 w 3208"/>
                <a:gd name="T59" fmla="*/ 1192 h 4091"/>
                <a:gd name="T60" fmla="*/ 2431 w 3208"/>
                <a:gd name="T61" fmla="*/ 1076 h 4091"/>
                <a:gd name="T62" fmla="*/ 2402 w 3208"/>
                <a:gd name="T63" fmla="*/ 967 h 4091"/>
                <a:gd name="T64" fmla="*/ 2351 w 3208"/>
                <a:gd name="T65" fmla="*/ 865 h 4091"/>
                <a:gd name="T66" fmla="*/ 2271 w 3208"/>
                <a:gd name="T67" fmla="*/ 771 h 4091"/>
                <a:gd name="T68" fmla="*/ 2177 w 3208"/>
                <a:gd name="T69" fmla="*/ 698 h 4091"/>
                <a:gd name="T70" fmla="*/ 2047 w 3208"/>
                <a:gd name="T71" fmla="*/ 640 h 4091"/>
                <a:gd name="T72" fmla="*/ 1894 w 3208"/>
                <a:gd name="T73" fmla="*/ 603 h 4091"/>
                <a:gd name="T74" fmla="*/ 1720 w 3208"/>
                <a:gd name="T75" fmla="*/ 589 h 4091"/>
                <a:gd name="T76" fmla="*/ 733 w 3208"/>
                <a:gd name="T77" fmla="*/ 182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08" h="4091">
                  <a:moveTo>
                    <a:pt x="2409" y="4090"/>
                  </a:moveTo>
                  <a:lnTo>
                    <a:pt x="1771" y="2411"/>
                  </a:lnTo>
                  <a:lnTo>
                    <a:pt x="733" y="2411"/>
                  </a:lnTo>
                  <a:lnTo>
                    <a:pt x="733" y="4090"/>
                  </a:lnTo>
                  <a:lnTo>
                    <a:pt x="0" y="4090"/>
                  </a:lnTo>
                  <a:lnTo>
                    <a:pt x="0" y="0"/>
                  </a:lnTo>
                  <a:lnTo>
                    <a:pt x="1771" y="0"/>
                  </a:lnTo>
                  <a:lnTo>
                    <a:pt x="1771" y="0"/>
                  </a:lnTo>
                  <a:lnTo>
                    <a:pt x="1952" y="0"/>
                  </a:lnTo>
                  <a:lnTo>
                    <a:pt x="2119" y="15"/>
                  </a:lnTo>
                  <a:lnTo>
                    <a:pt x="2264" y="44"/>
                  </a:lnTo>
                  <a:lnTo>
                    <a:pt x="2402" y="74"/>
                  </a:lnTo>
                  <a:lnTo>
                    <a:pt x="2525" y="117"/>
                  </a:lnTo>
                  <a:lnTo>
                    <a:pt x="2634" y="175"/>
                  </a:lnTo>
                  <a:lnTo>
                    <a:pt x="2743" y="240"/>
                  </a:lnTo>
                  <a:lnTo>
                    <a:pt x="2837" y="320"/>
                  </a:lnTo>
                  <a:lnTo>
                    <a:pt x="2837" y="320"/>
                  </a:lnTo>
                  <a:lnTo>
                    <a:pt x="2910" y="393"/>
                  </a:lnTo>
                  <a:lnTo>
                    <a:pt x="2983" y="480"/>
                  </a:lnTo>
                  <a:lnTo>
                    <a:pt x="3048" y="567"/>
                  </a:lnTo>
                  <a:lnTo>
                    <a:pt x="3099" y="676"/>
                  </a:lnTo>
                  <a:lnTo>
                    <a:pt x="3142" y="785"/>
                  </a:lnTo>
                  <a:lnTo>
                    <a:pt x="3179" y="916"/>
                  </a:lnTo>
                  <a:lnTo>
                    <a:pt x="3200" y="1054"/>
                  </a:lnTo>
                  <a:lnTo>
                    <a:pt x="3207" y="1200"/>
                  </a:lnTo>
                  <a:lnTo>
                    <a:pt x="3207" y="1200"/>
                  </a:lnTo>
                  <a:lnTo>
                    <a:pt x="3200" y="1337"/>
                  </a:lnTo>
                  <a:lnTo>
                    <a:pt x="3186" y="1461"/>
                  </a:lnTo>
                  <a:lnTo>
                    <a:pt x="3157" y="1576"/>
                  </a:lnTo>
                  <a:lnTo>
                    <a:pt x="3120" y="1678"/>
                  </a:lnTo>
                  <a:lnTo>
                    <a:pt x="3077" y="1772"/>
                  </a:lnTo>
                  <a:lnTo>
                    <a:pt x="3026" y="1859"/>
                  </a:lnTo>
                  <a:lnTo>
                    <a:pt x="2975" y="1932"/>
                  </a:lnTo>
                  <a:lnTo>
                    <a:pt x="2917" y="1997"/>
                  </a:lnTo>
                  <a:lnTo>
                    <a:pt x="2859" y="2056"/>
                  </a:lnTo>
                  <a:lnTo>
                    <a:pt x="2794" y="2107"/>
                  </a:lnTo>
                  <a:lnTo>
                    <a:pt x="2736" y="2150"/>
                  </a:lnTo>
                  <a:lnTo>
                    <a:pt x="2670" y="2187"/>
                  </a:lnTo>
                  <a:lnTo>
                    <a:pt x="2562" y="2244"/>
                  </a:lnTo>
                  <a:lnTo>
                    <a:pt x="2467" y="2288"/>
                  </a:lnTo>
                  <a:lnTo>
                    <a:pt x="3186" y="4090"/>
                  </a:lnTo>
                  <a:lnTo>
                    <a:pt x="2409" y="4090"/>
                  </a:lnTo>
                  <a:close/>
                  <a:moveTo>
                    <a:pt x="733" y="1823"/>
                  </a:moveTo>
                  <a:lnTo>
                    <a:pt x="1654" y="1823"/>
                  </a:lnTo>
                  <a:lnTo>
                    <a:pt x="1654" y="1823"/>
                  </a:lnTo>
                  <a:lnTo>
                    <a:pt x="1792" y="1816"/>
                  </a:lnTo>
                  <a:lnTo>
                    <a:pt x="1931" y="1794"/>
                  </a:lnTo>
                  <a:lnTo>
                    <a:pt x="1996" y="1779"/>
                  </a:lnTo>
                  <a:lnTo>
                    <a:pt x="2061" y="1758"/>
                  </a:lnTo>
                  <a:lnTo>
                    <a:pt x="2126" y="1728"/>
                  </a:lnTo>
                  <a:lnTo>
                    <a:pt x="2184" y="1692"/>
                  </a:lnTo>
                  <a:lnTo>
                    <a:pt x="2235" y="1656"/>
                  </a:lnTo>
                  <a:lnTo>
                    <a:pt x="2286" y="1612"/>
                  </a:lnTo>
                  <a:lnTo>
                    <a:pt x="2330" y="1561"/>
                  </a:lnTo>
                  <a:lnTo>
                    <a:pt x="2366" y="1504"/>
                  </a:lnTo>
                  <a:lnTo>
                    <a:pt x="2395" y="1439"/>
                  </a:lnTo>
                  <a:lnTo>
                    <a:pt x="2424" y="1359"/>
                  </a:lnTo>
                  <a:lnTo>
                    <a:pt x="2438" y="1279"/>
                  </a:lnTo>
                  <a:lnTo>
                    <a:pt x="2438" y="1192"/>
                  </a:lnTo>
                  <a:lnTo>
                    <a:pt x="2438" y="1192"/>
                  </a:lnTo>
                  <a:lnTo>
                    <a:pt x="2438" y="1134"/>
                  </a:lnTo>
                  <a:lnTo>
                    <a:pt x="2431" y="1076"/>
                  </a:lnTo>
                  <a:lnTo>
                    <a:pt x="2417" y="1018"/>
                  </a:lnTo>
                  <a:lnTo>
                    <a:pt x="2402" y="967"/>
                  </a:lnTo>
                  <a:lnTo>
                    <a:pt x="2381" y="916"/>
                  </a:lnTo>
                  <a:lnTo>
                    <a:pt x="2351" y="865"/>
                  </a:lnTo>
                  <a:lnTo>
                    <a:pt x="2315" y="815"/>
                  </a:lnTo>
                  <a:lnTo>
                    <a:pt x="2271" y="771"/>
                  </a:lnTo>
                  <a:lnTo>
                    <a:pt x="2228" y="734"/>
                  </a:lnTo>
                  <a:lnTo>
                    <a:pt x="2177" y="698"/>
                  </a:lnTo>
                  <a:lnTo>
                    <a:pt x="2112" y="669"/>
                  </a:lnTo>
                  <a:lnTo>
                    <a:pt x="2047" y="640"/>
                  </a:lnTo>
                  <a:lnTo>
                    <a:pt x="1974" y="618"/>
                  </a:lnTo>
                  <a:lnTo>
                    <a:pt x="1894" y="603"/>
                  </a:lnTo>
                  <a:lnTo>
                    <a:pt x="1807" y="589"/>
                  </a:lnTo>
                  <a:lnTo>
                    <a:pt x="1720" y="589"/>
                  </a:lnTo>
                  <a:lnTo>
                    <a:pt x="733" y="589"/>
                  </a:lnTo>
                  <a:lnTo>
                    <a:pt x="733" y="182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87" name="Freeform 3"/>
            <p:cNvSpPr>
              <a:spLocks noChangeArrowheads="1"/>
            </p:cNvSpPr>
            <p:nvPr/>
          </p:nvSpPr>
          <p:spPr bwMode="gray">
            <a:xfrm>
              <a:off x="2436813" y="3233738"/>
              <a:ext cx="1250950" cy="1519237"/>
            </a:xfrm>
            <a:custGeom>
              <a:avLst/>
              <a:gdLst>
                <a:gd name="T0" fmla="*/ 1488 w 3477"/>
                <a:gd name="T1" fmla="*/ 4205 h 4221"/>
                <a:gd name="T2" fmla="*/ 1082 w 3477"/>
                <a:gd name="T3" fmla="*/ 4097 h 4221"/>
                <a:gd name="T4" fmla="*/ 755 w 3477"/>
                <a:gd name="T5" fmla="*/ 3907 h 4221"/>
                <a:gd name="T6" fmla="*/ 487 w 3477"/>
                <a:gd name="T7" fmla="*/ 3653 h 4221"/>
                <a:gd name="T8" fmla="*/ 284 w 3477"/>
                <a:gd name="T9" fmla="*/ 3341 h 4221"/>
                <a:gd name="T10" fmla="*/ 51 w 3477"/>
                <a:gd name="T11" fmla="*/ 2637 h 4221"/>
                <a:gd name="T12" fmla="*/ 0 w 3477"/>
                <a:gd name="T13" fmla="*/ 2091 h 4221"/>
                <a:gd name="T14" fmla="*/ 117 w 3477"/>
                <a:gd name="T15" fmla="*/ 1301 h 4221"/>
                <a:gd name="T16" fmla="*/ 400 w 3477"/>
                <a:gd name="T17" fmla="*/ 705 h 4221"/>
                <a:gd name="T18" fmla="*/ 632 w 3477"/>
                <a:gd name="T19" fmla="*/ 436 h 4221"/>
                <a:gd name="T20" fmla="*/ 922 w 3477"/>
                <a:gd name="T21" fmla="*/ 218 h 4221"/>
                <a:gd name="T22" fmla="*/ 1263 w 3477"/>
                <a:gd name="T23" fmla="*/ 73 h 4221"/>
                <a:gd name="T24" fmla="*/ 1648 w 3477"/>
                <a:gd name="T25" fmla="*/ 8 h 4221"/>
                <a:gd name="T26" fmla="*/ 1959 w 3477"/>
                <a:gd name="T27" fmla="*/ 15 h 4221"/>
                <a:gd name="T28" fmla="*/ 2337 w 3477"/>
                <a:gd name="T29" fmla="*/ 102 h 4221"/>
                <a:gd name="T30" fmla="*/ 2664 w 3477"/>
                <a:gd name="T31" fmla="*/ 269 h 4221"/>
                <a:gd name="T32" fmla="*/ 2932 w 3477"/>
                <a:gd name="T33" fmla="*/ 501 h 4221"/>
                <a:gd name="T34" fmla="*/ 3142 w 3477"/>
                <a:gd name="T35" fmla="*/ 792 h 4221"/>
                <a:gd name="T36" fmla="*/ 3411 w 3477"/>
                <a:gd name="T37" fmla="*/ 1504 h 4221"/>
                <a:gd name="T38" fmla="*/ 3476 w 3477"/>
                <a:gd name="T39" fmla="*/ 2106 h 4221"/>
                <a:gd name="T40" fmla="*/ 3353 w 3477"/>
                <a:gd name="T41" fmla="*/ 2963 h 4221"/>
                <a:gd name="T42" fmla="*/ 3157 w 3477"/>
                <a:gd name="T43" fmla="*/ 3406 h 4221"/>
                <a:gd name="T44" fmla="*/ 2939 w 3477"/>
                <a:gd name="T45" fmla="*/ 3697 h 4221"/>
                <a:gd name="T46" fmla="*/ 2678 w 3477"/>
                <a:gd name="T47" fmla="*/ 3930 h 4221"/>
                <a:gd name="T48" fmla="*/ 2366 w 3477"/>
                <a:gd name="T49" fmla="*/ 4097 h 4221"/>
                <a:gd name="T50" fmla="*/ 2010 w 3477"/>
                <a:gd name="T51" fmla="*/ 4191 h 4221"/>
                <a:gd name="T52" fmla="*/ 2475 w 3477"/>
                <a:gd name="T53" fmla="*/ 1047 h 4221"/>
                <a:gd name="T54" fmla="*/ 2344 w 3477"/>
                <a:gd name="T55" fmla="*/ 850 h 4221"/>
                <a:gd name="T56" fmla="*/ 2141 w 3477"/>
                <a:gd name="T57" fmla="*/ 690 h 4221"/>
                <a:gd name="T58" fmla="*/ 1807 w 3477"/>
                <a:gd name="T59" fmla="*/ 596 h 4221"/>
                <a:gd name="T60" fmla="*/ 1604 w 3477"/>
                <a:gd name="T61" fmla="*/ 603 h 4221"/>
                <a:gd name="T62" fmla="*/ 1365 w 3477"/>
                <a:gd name="T63" fmla="*/ 676 h 4221"/>
                <a:gd name="T64" fmla="*/ 1103 w 3477"/>
                <a:gd name="T65" fmla="*/ 886 h 4221"/>
                <a:gd name="T66" fmla="*/ 893 w 3477"/>
                <a:gd name="T67" fmla="*/ 1315 h 4221"/>
                <a:gd name="T68" fmla="*/ 806 w 3477"/>
                <a:gd name="T69" fmla="*/ 1844 h 4221"/>
                <a:gd name="T70" fmla="*/ 799 w 3477"/>
                <a:gd name="T71" fmla="*/ 2324 h 4221"/>
                <a:gd name="T72" fmla="*/ 864 w 3477"/>
                <a:gd name="T73" fmla="*/ 2804 h 4221"/>
                <a:gd name="T74" fmla="*/ 1059 w 3477"/>
                <a:gd name="T75" fmla="*/ 3276 h 4221"/>
                <a:gd name="T76" fmla="*/ 1270 w 3477"/>
                <a:gd name="T77" fmla="*/ 3494 h 4221"/>
                <a:gd name="T78" fmla="*/ 1509 w 3477"/>
                <a:gd name="T79" fmla="*/ 3596 h 4221"/>
                <a:gd name="T80" fmla="*/ 1727 w 3477"/>
                <a:gd name="T81" fmla="*/ 3624 h 4221"/>
                <a:gd name="T82" fmla="*/ 1982 w 3477"/>
                <a:gd name="T83" fmla="*/ 3581 h 4221"/>
                <a:gd name="T84" fmla="*/ 2293 w 3477"/>
                <a:gd name="T85" fmla="*/ 3406 h 4221"/>
                <a:gd name="T86" fmla="*/ 2497 w 3477"/>
                <a:gd name="T87" fmla="*/ 3152 h 4221"/>
                <a:gd name="T88" fmla="*/ 2620 w 3477"/>
                <a:gd name="T89" fmla="*/ 2767 h 4221"/>
                <a:gd name="T90" fmla="*/ 2678 w 3477"/>
                <a:gd name="T91" fmla="*/ 2099 h 4221"/>
                <a:gd name="T92" fmla="*/ 2649 w 3477"/>
                <a:gd name="T93" fmla="*/ 1656 h 4221"/>
                <a:gd name="T94" fmla="*/ 2511 w 3477"/>
                <a:gd name="T95" fmla="*/ 1119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77" h="4221">
                  <a:moveTo>
                    <a:pt x="1720" y="4220"/>
                  </a:moveTo>
                  <a:lnTo>
                    <a:pt x="1720" y="4220"/>
                  </a:lnTo>
                  <a:lnTo>
                    <a:pt x="1604" y="4213"/>
                  </a:lnTo>
                  <a:lnTo>
                    <a:pt x="1488" y="4205"/>
                  </a:lnTo>
                  <a:lnTo>
                    <a:pt x="1379" y="4184"/>
                  </a:lnTo>
                  <a:lnTo>
                    <a:pt x="1277" y="4162"/>
                  </a:lnTo>
                  <a:lnTo>
                    <a:pt x="1176" y="4133"/>
                  </a:lnTo>
                  <a:lnTo>
                    <a:pt x="1082" y="4097"/>
                  </a:lnTo>
                  <a:lnTo>
                    <a:pt x="994" y="4060"/>
                  </a:lnTo>
                  <a:lnTo>
                    <a:pt x="907" y="4017"/>
                  </a:lnTo>
                  <a:lnTo>
                    <a:pt x="827" y="3966"/>
                  </a:lnTo>
                  <a:lnTo>
                    <a:pt x="755" y="3907"/>
                  </a:lnTo>
                  <a:lnTo>
                    <a:pt x="683" y="3850"/>
                  </a:lnTo>
                  <a:lnTo>
                    <a:pt x="610" y="3791"/>
                  </a:lnTo>
                  <a:lnTo>
                    <a:pt x="544" y="3719"/>
                  </a:lnTo>
                  <a:lnTo>
                    <a:pt x="487" y="3653"/>
                  </a:lnTo>
                  <a:lnTo>
                    <a:pt x="428" y="3581"/>
                  </a:lnTo>
                  <a:lnTo>
                    <a:pt x="377" y="3501"/>
                  </a:lnTo>
                  <a:lnTo>
                    <a:pt x="326" y="3421"/>
                  </a:lnTo>
                  <a:lnTo>
                    <a:pt x="284" y="3341"/>
                  </a:lnTo>
                  <a:lnTo>
                    <a:pt x="204" y="3174"/>
                  </a:lnTo>
                  <a:lnTo>
                    <a:pt x="138" y="2999"/>
                  </a:lnTo>
                  <a:lnTo>
                    <a:pt x="87" y="2818"/>
                  </a:lnTo>
                  <a:lnTo>
                    <a:pt x="51" y="2637"/>
                  </a:lnTo>
                  <a:lnTo>
                    <a:pt x="22" y="2447"/>
                  </a:lnTo>
                  <a:lnTo>
                    <a:pt x="7" y="2273"/>
                  </a:lnTo>
                  <a:lnTo>
                    <a:pt x="0" y="2091"/>
                  </a:lnTo>
                  <a:lnTo>
                    <a:pt x="0" y="2091"/>
                  </a:lnTo>
                  <a:lnTo>
                    <a:pt x="7" y="1888"/>
                  </a:lnTo>
                  <a:lnTo>
                    <a:pt x="29" y="1685"/>
                  </a:lnTo>
                  <a:lnTo>
                    <a:pt x="65" y="1489"/>
                  </a:lnTo>
                  <a:lnTo>
                    <a:pt x="117" y="1301"/>
                  </a:lnTo>
                  <a:lnTo>
                    <a:pt x="181" y="1119"/>
                  </a:lnTo>
                  <a:lnTo>
                    <a:pt x="254" y="945"/>
                  </a:lnTo>
                  <a:lnTo>
                    <a:pt x="349" y="785"/>
                  </a:lnTo>
                  <a:lnTo>
                    <a:pt x="400" y="705"/>
                  </a:lnTo>
                  <a:lnTo>
                    <a:pt x="450" y="632"/>
                  </a:lnTo>
                  <a:lnTo>
                    <a:pt x="508" y="567"/>
                  </a:lnTo>
                  <a:lnTo>
                    <a:pt x="573" y="495"/>
                  </a:lnTo>
                  <a:lnTo>
                    <a:pt x="632" y="436"/>
                  </a:lnTo>
                  <a:lnTo>
                    <a:pt x="704" y="370"/>
                  </a:lnTo>
                  <a:lnTo>
                    <a:pt x="770" y="320"/>
                  </a:lnTo>
                  <a:lnTo>
                    <a:pt x="842" y="262"/>
                  </a:lnTo>
                  <a:lnTo>
                    <a:pt x="922" y="218"/>
                  </a:lnTo>
                  <a:lnTo>
                    <a:pt x="1002" y="175"/>
                  </a:lnTo>
                  <a:lnTo>
                    <a:pt x="1089" y="139"/>
                  </a:lnTo>
                  <a:lnTo>
                    <a:pt x="1169" y="102"/>
                  </a:lnTo>
                  <a:lnTo>
                    <a:pt x="1263" y="73"/>
                  </a:lnTo>
                  <a:lnTo>
                    <a:pt x="1350" y="44"/>
                  </a:lnTo>
                  <a:lnTo>
                    <a:pt x="1444" y="29"/>
                  </a:lnTo>
                  <a:lnTo>
                    <a:pt x="1546" y="15"/>
                  </a:lnTo>
                  <a:lnTo>
                    <a:pt x="1648" y="8"/>
                  </a:lnTo>
                  <a:lnTo>
                    <a:pt x="1750" y="0"/>
                  </a:lnTo>
                  <a:lnTo>
                    <a:pt x="1750" y="0"/>
                  </a:lnTo>
                  <a:lnTo>
                    <a:pt x="1858" y="8"/>
                  </a:lnTo>
                  <a:lnTo>
                    <a:pt x="1959" y="15"/>
                  </a:lnTo>
                  <a:lnTo>
                    <a:pt x="2061" y="29"/>
                  </a:lnTo>
                  <a:lnTo>
                    <a:pt x="2156" y="51"/>
                  </a:lnTo>
                  <a:lnTo>
                    <a:pt x="2250" y="73"/>
                  </a:lnTo>
                  <a:lnTo>
                    <a:pt x="2337" y="102"/>
                  </a:lnTo>
                  <a:lnTo>
                    <a:pt x="2424" y="139"/>
                  </a:lnTo>
                  <a:lnTo>
                    <a:pt x="2504" y="175"/>
                  </a:lnTo>
                  <a:lnTo>
                    <a:pt x="2584" y="218"/>
                  </a:lnTo>
                  <a:lnTo>
                    <a:pt x="2664" y="269"/>
                  </a:lnTo>
                  <a:lnTo>
                    <a:pt x="2736" y="320"/>
                  </a:lnTo>
                  <a:lnTo>
                    <a:pt x="2802" y="378"/>
                  </a:lnTo>
                  <a:lnTo>
                    <a:pt x="2867" y="436"/>
                  </a:lnTo>
                  <a:lnTo>
                    <a:pt x="2932" y="501"/>
                  </a:lnTo>
                  <a:lnTo>
                    <a:pt x="2990" y="574"/>
                  </a:lnTo>
                  <a:lnTo>
                    <a:pt x="3049" y="639"/>
                  </a:lnTo>
                  <a:lnTo>
                    <a:pt x="3099" y="719"/>
                  </a:lnTo>
                  <a:lnTo>
                    <a:pt x="3142" y="792"/>
                  </a:lnTo>
                  <a:lnTo>
                    <a:pt x="3230" y="959"/>
                  </a:lnTo>
                  <a:lnTo>
                    <a:pt x="3309" y="1134"/>
                  </a:lnTo>
                  <a:lnTo>
                    <a:pt x="3368" y="1315"/>
                  </a:lnTo>
                  <a:lnTo>
                    <a:pt x="3411" y="1504"/>
                  </a:lnTo>
                  <a:lnTo>
                    <a:pt x="3448" y="1700"/>
                  </a:lnTo>
                  <a:lnTo>
                    <a:pt x="3469" y="1903"/>
                  </a:lnTo>
                  <a:lnTo>
                    <a:pt x="3476" y="2106"/>
                  </a:lnTo>
                  <a:lnTo>
                    <a:pt x="3476" y="2106"/>
                  </a:lnTo>
                  <a:lnTo>
                    <a:pt x="3469" y="2339"/>
                  </a:lnTo>
                  <a:lnTo>
                    <a:pt x="3440" y="2557"/>
                  </a:lnTo>
                  <a:lnTo>
                    <a:pt x="3404" y="2767"/>
                  </a:lnTo>
                  <a:lnTo>
                    <a:pt x="3353" y="2963"/>
                  </a:lnTo>
                  <a:lnTo>
                    <a:pt x="3281" y="3152"/>
                  </a:lnTo>
                  <a:lnTo>
                    <a:pt x="3244" y="3239"/>
                  </a:lnTo>
                  <a:lnTo>
                    <a:pt x="3201" y="3327"/>
                  </a:lnTo>
                  <a:lnTo>
                    <a:pt x="3157" y="3406"/>
                  </a:lnTo>
                  <a:lnTo>
                    <a:pt x="3106" y="3486"/>
                  </a:lnTo>
                  <a:lnTo>
                    <a:pt x="3055" y="3559"/>
                  </a:lnTo>
                  <a:lnTo>
                    <a:pt x="2998" y="3632"/>
                  </a:lnTo>
                  <a:lnTo>
                    <a:pt x="2939" y="3697"/>
                  </a:lnTo>
                  <a:lnTo>
                    <a:pt x="2882" y="3763"/>
                  </a:lnTo>
                  <a:lnTo>
                    <a:pt x="2816" y="3820"/>
                  </a:lnTo>
                  <a:lnTo>
                    <a:pt x="2751" y="3879"/>
                  </a:lnTo>
                  <a:lnTo>
                    <a:pt x="2678" y="3930"/>
                  </a:lnTo>
                  <a:lnTo>
                    <a:pt x="2605" y="3981"/>
                  </a:lnTo>
                  <a:lnTo>
                    <a:pt x="2525" y="4024"/>
                  </a:lnTo>
                  <a:lnTo>
                    <a:pt x="2446" y="4060"/>
                  </a:lnTo>
                  <a:lnTo>
                    <a:pt x="2366" y="4097"/>
                  </a:lnTo>
                  <a:lnTo>
                    <a:pt x="2279" y="4125"/>
                  </a:lnTo>
                  <a:lnTo>
                    <a:pt x="2192" y="4155"/>
                  </a:lnTo>
                  <a:lnTo>
                    <a:pt x="2105" y="4176"/>
                  </a:lnTo>
                  <a:lnTo>
                    <a:pt x="2010" y="4191"/>
                  </a:lnTo>
                  <a:lnTo>
                    <a:pt x="1916" y="4205"/>
                  </a:lnTo>
                  <a:lnTo>
                    <a:pt x="1822" y="4213"/>
                  </a:lnTo>
                  <a:lnTo>
                    <a:pt x="1720" y="4220"/>
                  </a:lnTo>
                  <a:close/>
                  <a:moveTo>
                    <a:pt x="2475" y="1047"/>
                  </a:moveTo>
                  <a:lnTo>
                    <a:pt x="2475" y="1047"/>
                  </a:lnTo>
                  <a:lnTo>
                    <a:pt x="2432" y="973"/>
                  </a:lnTo>
                  <a:lnTo>
                    <a:pt x="2388" y="901"/>
                  </a:lnTo>
                  <a:lnTo>
                    <a:pt x="2344" y="850"/>
                  </a:lnTo>
                  <a:lnTo>
                    <a:pt x="2293" y="799"/>
                  </a:lnTo>
                  <a:lnTo>
                    <a:pt x="2242" y="755"/>
                  </a:lnTo>
                  <a:lnTo>
                    <a:pt x="2192" y="719"/>
                  </a:lnTo>
                  <a:lnTo>
                    <a:pt x="2141" y="690"/>
                  </a:lnTo>
                  <a:lnTo>
                    <a:pt x="2090" y="662"/>
                  </a:lnTo>
                  <a:lnTo>
                    <a:pt x="1989" y="625"/>
                  </a:lnTo>
                  <a:lnTo>
                    <a:pt x="1894" y="611"/>
                  </a:lnTo>
                  <a:lnTo>
                    <a:pt x="1807" y="596"/>
                  </a:lnTo>
                  <a:lnTo>
                    <a:pt x="1742" y="596"/>
                  </a:lnTo>
                  <a:lnTo>
                    <a:pt x="1742" y="596"/>
                  </a:lnTo>
                  <a:lnTo>
                    <a:pt x="1669" y="603"/>
                  </a:lnTo>
                  <a:lnTo>
                    <a:pt x="1604" y="603"/>
                  </a:lnTo>
                  <a:lnTo>
                    <a:pt x="1539" y="618"/>
                  </a:lnTo>
                  <a:lnTo>
                    <a:pt x="1481" y="632"/>
                  </a:lnTo>
                  <a:lnTo>
                    <a:pt x="1423" y="654"/>
                  </a:lnTo>
                  <a:lnTo>
                    <a:pt x="1365" y="676"/>
                  </a:lnTo>
                  <a:lnTo>
                    <a:pt x="1314" y="705"/>
                  </a:lnTo>
                  <a:lnTo>
                    <a:pt x="1263" y="734"/>
                  </a:lnTo>
                  <a:lnTo>
                    <a:pt x="1176" y="806"/>
                  </a:lnTo>
                  <a:lnTo>
                    <a:pt x="1103" y="886"/>
                  </a:lnTo>
                  <a:lnTo>
                    <a:pt x="1038" y="981"/>
                  </a:lnTo>
                  <a:lnTo>
                    <a:pt x="980" y="1083"/>
                  </a:lnTo>
                  <a:lnTo>
                    <a:pt x="929" y="1199"/>
                  </a:lnTo>
                  <a:lnTo>
                    <a:pt x="893" y="1315"/>
                  </a:lnTo>
                  <a:lnTo>
                    <a:pt x="856" y="1446"/>
                  </a:lnTo>
                  <a:lnTo>
                    <a:pt x="835" y="1575"/>
                  </a:lnTo>
                  <a:lnTo>
                    <a:pt x="813" y="1706"/>
                  </a:lnTo>
                  <a:lnTo>
                    <a:pt x="806" y="1844"/>
                  </a:lnTo>
                  <a:lnTo>
                    <a:pt x="799" y="1983"/>
                  </a:lnTo>
                  <a:lnTo>
                    <a:pt x="799" y="2121"/>
                  </a:lnTo>
                  <a:lnTo>
                    <a:pt x="799" y="2121"/>
                  </a:lnTo>
                  <a:lnTo>
                    <a:pt x="799" y="2324"/>
                  </a:lnTo>
                  <a:lnTo>
                    <a:pt x="806" y="2440"/>
                  </a:lnTo>
                  <a:lnTo>
                    <a:pt x="820" y="2557"/>
                  </a:lnTo>
                  <a:lnTo>
                    <a:pt x="842" y="2680"/>
                  </a:lnTo>
                  <a:lnTo>
                    <a:pt x="864" y="2804"/>
                  </a:lnTo>
                  <a:lnTo>
                    <a:pt x="900" y="2934"/>
                  </a:lnTo>
                  <a:lnTo>
                    <a:pt x="943" y="3050"/>
                  </a:lnTo>
                  <a:lnTo>
                    <a:pt x="994" y="3166"/>
                  </a:lnTo>
                  <a:lnTo>
                    <a:pt x="1059" y="3276"/>
                  </a:lnTo>
                  <a:lnTo>
                    <a:pt x="1133" y="3370"/>
                  </a:lnTo>
                  <a:lnTo>
                    <a:pt x="1176" y="3414"/>
                  </a:lnTo>
                  <a:lnTo>
                    <a:pt x="1220" y="3457"/>
                  </a:lnTo>
                  <a:lnTo>
                    <a:pt x="1270" y="3494"/>
                  </a:lnTo>
                  <a:lnTo>
                    <a:pt x="1328" y="3522"/>
                  </a:lnTo>
                  <a:lnTo>
                    <a:pt x="1379" y="3552"/>
                  </a:lnTo>
                  <a:lnTo>
                    <a:pt x="1444" y="3573"/>
                  </a:lnTo>
                  <a:lnTo>
                    <a:pt x="1509" y="3596"/>
                  </a:lnTo>
                  <a:lnTo>
                    <a:pt x="1575" y="3610"/>
                  </a:lnTo>
                  <a:lnTo>
                    <a:pt x="1648" y="3617"/>
                  </a:lnTo>
                  <a:lnTo>
                    <a:pt x="1727" y="3624"/>
                  </a:lnTo>
                  <a:lnTo>
                    <a:pt x="1727" y="3624"/>
                  </a:lnTo>
                  <a:lnTo>
                    <a:pt x="1792" y="3617"/>
                  </a:lnTo>
                  <a:lnTo>
                    <a:pt x="1858" y="3610"/>
                  </a:lnTo>
                  <a:lnTo>
                    <a:pt x="1923" y="3596"/>
                  </a:lnTo>
                  <a:lnTo>
                    <a:pt x="1982" y="3581"/>
                  </a:lnTo>
                  <a:lnTo>
                    <a:pt x="2047" y="3559"/>
                  </a:lnTo>
                  <a:lnTo>
                    <a:pt x="2098" y="3537"/>
                  </a:lnTo>
                  <a:lnTo>
                    <a:pt x="2199" y="3479"/>
                  </a:lnTo>
                  <a:lnTo>
                    <a:pt x="2293" y="3406"/>
                  </a:lnTo>
                  <a:lnTo>
                    <a:pt x="2373" y="3327"/>
                  </a:lnTo>
                  <a:lnTo>
                    <a:pt x="2439" y="3239"/>
                  </a:lnTo>
                  <a:lnTo>
                    <a:pt x="2497" y="3152"/>
                  </a:lnTo>
                  <a:lnTo>
                    <a:pt x="2497" y="3152"/>
                  </a:lnTo>
                  <a:lnTo>
                    <a:pt x="2533" y="3072"/>
                  </a:lnTo>
                  <a:lnTo>
                    <a:pt x="2562" y="2985"/>
                  </a:lnTo>
                  <a:lnTo>
                    <a:pt x="2599" y="2883"/>
                  </a:lnTo>
                  <a:lnTo>
                    <a:pt x="2620" y="2767"/>
                  </a:lnTo>
                  <a:lnTo>
                    <a:pt x="2642" y="2637"/>
                  </a:lnTo>
                  <a:lnTo>
                    <a:pt x="2664" y="2484"/>
                  </a:lnTo>
                  <a:lnTo>
                    <a:pt x="2671" y="2303"/>
                  </a:lnTo>
                  <a:lnTo>
                    <a:pt x="2678" y="2099"/>
                  </a:lnTo>
                  <a:lnTo>
                    <a:pt x="2678" y="2099"/>
                  </a:lnTo>
                  <a:lnTo>
                    <a:pt x="2671" y="1917"/>
                  </a:lnTo>
                  <a:lnTo>
                    <a:pt x="2664" y="1793"/>
                  </a:lnTo>
                  <a:lnTo>
                    <a:pt x="2649" y="1656"/>
                  </a:lnTo>
                  <a:lnTo>
                    <a:pt x="2620" y="1504"/>
                  </a:lnTo>
                  <a:lnTo>
                    <a:pt x="2584" y="1352"/>
                  </a:lnTo>
                  <a:lnTo>
                    <a:pt x="2540" y="1191"/>
                  </a:lnTo>
                  <a:lnTo>
                    <a:pt x="2511" y="1119"/>
                  </a:lnTo>
                  <a:lnTo>
                    <a:pt x="2475" y="104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88" name="Freeform 4"/>
            <p:cNvSpPr>
              <a:spLocks noChangeArrowheads="1"/>
            </p:cNvSpPr>
            <p:nvPr/>
          </p:nvSpPr>
          <p:spPr bwMode="gray">
            <a:xfrm>
              <a:off x="3756025" y="3233738"/>
              <a:ext cx="1147763" cy="1519237"/>
            </a:xfrm>
            <a:custGeom>
              <a:avLst/>
              <a:gdLst>
                <a:gd name="T0" fmla="*/ 3150 w 3187"/>
                <a:gd name="T1" fmla="*/ 3007 h 4221"/>
                <a:gd name="T2" fmla="*/ 2969 w 3187"/>
                <a:gd name="T3" fmla="*/ 3486 h 4221"/>
                <a:gd name="T4" fmla="*/ 2700 w 3187"/>
                <a:gd name="T5" fmla="*/ 3828 h 4221"/>
                <a:gd name="T6" fmla="*/ 2366 w 3187"/>
                <a:gd name="T7" fmla="*/ 4053 h 4221"/>
                <a:gd name="T8" fmla="*/ 2003 w 3187"/>
                <a:gd name="T9" fmla="*/ 4176 h 4221"/>
                <a:gd name="T10" fmla="*/ 1633 w 3187"/>
                <a:gd name="T11" fmla="*/ 4220 h 4221"/>
                <a:gd name="T12" fmla="*/ 1394 w 3187"/>
                <a:gd name="T13" fmla="*/ 4199 h 4221"/>
                <a:gd name="T14" fmla="*/ 1067 w 3187"/>
                <a:gd name="T15" fmla="*/ 4118 h 4221"/>
                <a:gd name="T16" fmla="*/ 799 w 3187"/>
                <a:gd name="T17" fmla="*/ 3987 h 4221"/>
                <a:gd name="T18" fmla="*/ 581 w 3187"/>
                <a:gd name="T19" fmla="*/ 3806 h 4221"/>
                <a:gd name="T20" fmla="*/ 400 w 3187"/>
                <a:gd name="T21" fmla="*/ 3588 h 4221"/>
                <a:gd name="T22" fmla="*/ 218 w 3187"/>
                <a:gd name="T23" fmla="*/ 3253 h 4221"/>
                <a:gd name="T24" fmla="*/ 58 w 3187"/>
                <a:gd name="T25" fmla="*/ 2731 h 4221"/>
                <a:gd name="T26" fmla="*/ 0 w 3187"/>
                <a:gd name="T27" fmla="*/ 2244 h 4221"/>
                <a:gd name="T28" fmla="*/ 7 w 3187"/>
                <a:gd name="T29" fmla="*/ 1910 h 4221"/>
                <a:gd name="T30" fmla="*/ 94 w 3187"/>
                <a:gd name="T31" fmla="*/ 1330 h 4221"/>
                <a:gd name="T32" fmla="*/ 298 w 3187"/>
                <a:gd name="T33" fmla="*/ 806 h 4221"/>
                <a:gd name="T34" fmla="*/ 443 w 3187"/>
                <a:gd name="T35" fmla="*/ 582 h 4221"/>
                <a:gd name="T36" fmla="*/ 617 w 3187"/>
                <a:gd name="T37" fmla="*/ 385 h 4221"/>
                <a:gd name="T38" fmla="*/ 827 w 3187"/>
                <a:gd name="T39" fmla="*/ 226 h 4221"/>
                <a:gd name="T40" fmla="*/ 1074 w 3187"/>
                <a:gd name="T41" fmla="*/ 109 h 4221"/>
                <a:gd name="T42" fmla="*/ 1350 w 3187"/>
                <a:gd name="T43" fmla="*/ 29 h 4221"/>
                <a:gd name="T44" fmla="*/ 1663 w 3187"/>
                <a:gd name="T45" fmla="*/ 0 h 4221"/>
                <a:gd name="T46" fmla="*/ 1967 w 3187"/>
                <a:gd name="T47" fmla="*/ 29 h 4221"/>
                <a:gd name="T48" fmla="*/ 2373 w 3187"/>
                <a:gd name="T49" fmla="*/ 160 h 4221"/>
                <a:gd name="T50" fmla="*/ 2693 w 3187"/>
                <a:gd name="T51" fmla="*/ 393 h 4221"/>
                <a:gd name="T52" fmla="*/ 2939 w 3187"/>
                <a:gd name="T53" fmla="*/ 719 h 4221"/>
                <a:gd name="T54" fmla="*/ 3114 w 3187"/>
                <a:gd name="T55" fmla="*/ 1134 h 4221"/>
                <a:gd name="T56" fmla="*/ 2497 w 3187"/>
                <a:gd name="T57" fmla="*/ 1526 h 4221"/>
                <a:gd name="T58" fmla="*/ 2424 w 3187"/>
                <a:gd name="T59" fmla="*/ 1242 h 4221"/>
                <a:gd name="T60" fmla="*/ 2330 w 3187"/>
                <a:gd name="T61" fmla="*/ 1010 h 4221"/>
                <a:gd name="T62" fmla="*/ 2185 w 3187"/>
                <a:gd name="T63" fmla="*/ 806 h 4221"/>
                <a:gd name="T64" fmla="*/ 1967 w 3187"/>
                <a:gd name="T65" fmla="*/ 654 h 4221"/>
                <a:gd name="T66" fmla="*/ 1669 w 3187"/>
                <a:gd name="T67" fmla="*/ 596 h 4221"/>
                <a:gd name="T68" fmla="*/ 1524 w 3187"/>
                <a:gd name="T69" fmla="*/ 611 h 4221"/>
                <a:gd name="T70" fmla="*/ 1336 w 3187"/>
                <a:gd name="T71" fmla="*/ 676 h 4221"/>
                <a:gd name="T72" fmla="*/ 1183 w 3187"/>
                <a:gd name="T73" fmla="*/ 778 h 4221"/>
                <a:gd name="T74" fmla="*/ 1031 w 3187"/>
                <a:gd name="T75" fmla="*/ 973 h 4221"/>
                <a:gd name="T76" fmla="*/ 886 w 3187"/>
                <a:gd name="T77" fmla="*/ 1330 h 4221"/>
                <a:gd name="T78" fmla="*/ 813 w 3187"/>
                <a:gd name="T79" fmla="*/ 1700 h 4221"/>
                <a:gd name="T80" fmla="*/ 799 w 3187"/>
                <a:gd name="T81" fmla="*/ 2085 h 4221"/>
                <a:gd name="T82" fmla="*/ 842 w 3187"/>
                <a:gd name="T83" fmla="*/ 2665 h 4221"/>
                <a:gd name="T84" fmla="*/ 966 w 3187"/>
                <a:gd name="T85" fmla="*/ 3079 h 4221"/>
                <a:gd name="T86" fmla="*/ 1147 w 3187"/>
                <a:gd name="T87" fmla="*/ 3363 h 4221"/>
                <a:gd name="T88" fmla="*/ 1372 w 3187"/>
                <a:gd name="T89" fmla="*/ 3522 h 4221"/>
                <a:gd name="T90" fmla="*/ 1612 w 3187"/>
                <a:gd name="T91" fmla="*/ 3596 h 4221"/>
                <a:gd name="T92" fmla="*/ 1764 w 3187"/>
                <a:gd name="T93" fmla="*/ 3596 h 4221"/>
                <a:gd name="T94" fmla="*/ 1974 w 3187"/>
                <a:gd name="T95" fmla="*/ 3537 h 4221"/>
                <a:gd name="T96" fmla="*/ 2163 w 3187"/>
                <a:gd name="T97" fmla="*/ 3428 h 4221"/>
                <a:gd name="T98" fmla="*/ 2316 w 3187"/>
                <a:gd name="T99" fmla="*/ 3253 h 4221"/>
                <a:gd name="T100" fmla="*/ 2439 w 3187"/>
                <a:gd name="T101" fmla="*/ 3021 h 4221"/>
                <a:gd name="T102" fmla="*/ 2497 w 3187"/>
                <a:gd name="T103" fmla="*/ 2731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87" h="4221">
                  <a:moveTo>
                    <a:pt x="3186" y="2811"/>
                  </a:moveTo>
                  <a:lnTo>
                    <a:pt x="3186" y="2811"/>
                  </a:lnTo>
                  <a:lnTo>
                    <a:pt x="3150" y="3007"/>
                  </a:lnTo>
                  <a:lnTo>
                    <a:pt x="3099" y="3181"/>
                  </a:lnTo>
                  <a:lnTo>
                    <a:pt x="3041" y="3341"/>
                  </a:lnTo>
                  <a:lnTo>
                    <a:pt x="2969" y="3486"/>
                  </a:lnTo>
                  <a:lnTo>
                    <a:pt x="2888" y="3617"/>
                  </a:lnTo>
                  <a:lnTo>
                    <a:pt x="2795" y="3733"/>
                  </a:lnTo>
                  <a:lnTo>
                    <a:pt x="2700" y="3828"/>
                  </a:lnTo>
                  <a:lnTo>
                    <a:pt x="2591" y="3922"/>
                  </a:lnTo>
                  <a:lnTo>
                    <a:pt x="2482" y="3995"/>
                  </a:lnTo>
                  <a:lnTo>
                    <a:pt x="2366" y="4053"/>
                  </a:lnTo>
                  <a:lnTo>
                    <a:pt x="2250" y="4111"/>
                  </a:lnTo>
                  <a:lnTo>
                    <a:pt x="2127" y="4148"/>
                  </a:lnTo>
                  <a:lnTo>
                    <a:pt x="2003" y="4176"/>
                  </a:lnTo>
                  <a:lnTo>
                    <a:pt x="1880" y="4199"/>
                  </a:lnTo>
                  <a:lnTo>
                    <a:pt x="1756" y="4213"/>
                  </a:lnTo>
                  <a:lnTo>
                    <a:pt x="1633" y="4220"/>
                  </a:lnTo>
                  <a:lnTo>
                    <a:pt x="1633" y="4220"/>
                  </a:lnTo>
                  <a:lnTo>
                    <a:pt x="1510" y="4213"/>
                  </a:lnTo>
                  <a:lnTo>
                    <a:pt x="1394" y="4199"/>
                  </a:lnTo>
                  <a:lnTo>
                    <a:pt x="1277" y="4184"/>
                  </a:lnTo>
                  <a:lnTo>
                    <a:pt x="1169" y="4155"/>
                  </a:lnTo>
                  <a:lnTo>
                    <a:pt x="1067" y="4118"/>
                  </a:lnTo>
                  <a:lnTo>
                    <a:pt x="973" y="4082"/>
                  </a:lnTo>
                  <a:lnTo>
                    <a:pt x="886" y="4038"/>
                  </a:lnTo>
                  <a:lnTo>
                    <a:pt x="799" y="3987"/>
                  </a:lnTo>
                  <a:lnTo>
                    <a:pt x="719" y="3930"/>
                  </a:lnTo>
                  <a:lnTo>
                    <a:pt x="646" y="3871"/>
                  </a:lnTo>
                  <a:lnTo>
                    <a:pt x="581" y="3806"/>
                  </a:lnTo>
                  <a:lnTo>
                    <a:pt x="516" y="3733"/>
                  </a:lnTo>
                  <a:lnTo>
                    <a:pt x="457" y="3661"/>
                  </a:lnTo>
                  <a:lnTo>
                    <a:pt x="400" y="3588"/>
                  </a:lnTo>
                  <a:lnTo>
                    <a:pt x="349" y="3508"/>
                  </a:lnTo>
                  <a:lnTo>
                    <a:pt x="305" y="3428"/>
                  </a:lnTo>
                  <a:lnTo>
                    <a:pt x="218" y="3253"/>
                  </a:lnTo>
                  <a:lnTo>
                    <a:pt x="153" y="3086"/>
                  </a:lnTo>
                  <a:lnTo>
                    <a:pt x="102" y="2906"/>
                  </a:lnTo>
                  <a:lnTo>
                    <a:pt x="58" y="2731"/>
                  </a:lnTo>
                  <a:lnTo>
                    <a:pt x="29" y="2563"/>
                  </a:lnTo>
                  <a:lnTo>
                    <a:pt x="15" y="2396"/>
                  </a:lnTo>
                  <a:lnTo>
                    <a:pt x="0" y="2244"/>
                  </a:lnTo>
                  <a:lnTo>
                    <a:pt x="0" y="2106"/>
                  </a:lnTo>
                  <a:lnTo>
                    <a:pt x="0" y="2106"/>
                  </a:lnTo>
                  <a:lnTo>
                    <a:pt x="7" y="1910"/>
                  </a:lnTo>
                  <a:lnTo>
                    <a:pt x="22" y="1714"/>
                  </a:lnTo>
                  <a:lnTo>
                    <a:pt x="51" y="1519"/>
                  </a:lnTo>
                  <a:lnTo>
                    <a:pt x="94" y="1330"/>
                  </a:lnTo>
                  <a:lnTo>
                    <a:pt x="145" y="1148"/>
                  </a:lnTo>
                  <a:lnTo>
                    <a:pt x="218" y="973"/>
                  </a:lnTo>
                  <a:lnTo>
                    <a:pt x="298" y="806"/>
                  </a:lnTo>
                  <a:lnTo>
                    <a:pt x="341" y="734"/>
                  </a:lnTo>
                  <a:lnTo>
                    <a:pt x="392" y="654"/>
                  </a:lnTo>
                  <a:lnTo>
                    <a:pt x="443" y="582"/>
                  </a:lnTo>
                  <a:lnTo>
                    <a:pt x="501" y="516"/>
                  </a:lnTo>
                  <a:lnTo>
                    <a:pt x="559" y="451"/>
                  </a:lnTo>
                  <a:lnTo>
                    <a:pt x="617" y="385"/>
                  </a:lnTo>
                  <a:lnTo>
                    <a:pt x="690" y="327"/>
                  </a:lnTo>
                  <a:lnTo>
                    <a:pt x="755" y="277"/>
                  </a:lnTo>
                  <a:lnTo>
                    <a:pt x="827" y="226"/>
                  </a:lnTo>
                  <a:lnTo>
                    <a:pt x="907" y="182"/>
                  </a:lnTo>
                  <a:lnTo>
                    <a:pt x="987" y="139"/>
                  </a:lnTo>
                  <a:lnTo>
                    <a:pt x="1074" y="109"/>
                  </a:lnTo>
                  <a:lnTo>
                    <a:pt x="1161" y="73"/>
                  </a:lnTo>
                  <a:lnTo>
                    <a:pt x="1256" y="51"/>
                  </a:lnTo>
                  <a:lnTo>
                    <a:pt x="1350" y="29"/>
                  </a:lnTo>
                  <a:lnTo>
                    <a:pt x="1452" y="15"/>
                  </a:lnTo>
                  <a:lnTo>
                    <a:pt x="1553" y="8"/>
                  </a:lnTo>
                  <a:lnTo>
                    <a:pt x="1663" y="0"/>
                  </a:lnTo>
                  <a:lnTo>
                    <a:pt x="1663" y="0"/>
                  </a:lnTo>
                  <a:lnTo>
                    <a:pt x="1822" y="8"/>
                  </a:lnTo>
                  <a:lnTo>
                    <a:pt x="1967" y="29"/>
                  </a:lnTo>
                  <a:lnTo>
                    <a:pt x="2113" y="59"/>
                  </a:lnTo>
                  <a:lnTo>
                    <a:pt x="2243" y="102"/>
                  </a:lnTo>
                  <a:lnTo>
                    <a:pt x="2373" y="160"/>
                  </a:lnTo>
                  <a:lnTo>
                    <a:pt x="2489" y="226"/>
                  </a:lnTo>
                  <a:lnTo>
                    <a:pt x="2591" y="305"/>
                  </a:lnTo>
                  <a:lnTo>
                    <a:pt x="2693" y="393"/>
                  </a:lnTo>
                  <a:lnTo>
                    <a:pt x="2787" y="487"/>
                  </a:lnTo>
                  <a:lnTo>
                    <a:pt x="2867" y="596"/>
                  </a:lnTo>
                  <a:lnTo>
                    <a:pt x="2939" y="719"/>
                  </a:lnTo>
                  <a:lnTo>
                    <a:pt x="3005" y="843"/>
                  </a:lnTo>
                  <a:lnTo>
                    <a:pt x="3063" y="981"/>
                  </a:lnTo>
                  <a:lnTo>
                    <a:pt x="3114" y="1134"/>
                  </a:lnTo>
                  <a:lnTo>
                    <a:pt x="3157" y="1286"/>
                  </a:lnTo>
                  <a:lnTo>
                    <a:pt x="3186" y="1453"/>
                  </a:lnTo>
                  <a:lnTo>
                    <a:pt x="2497" y="1526"/>
                  </a:lnTo>
                  <a:lnTo>
                    <a:pt x="2497" y="1526"/>
                  </a:lnTo>
                  <a:lnTo>
                    <a:pt x="2468" y="1388"/>
                  </a:lnTo>
                  <a:lnTo>
                    <a:pt x="2424" y="1242"/>
                  </a:lnTo>
                  <a:lnTo>
                    <a:pt x="2396" y="1163"/>
                  </a:lnTo>
                  <a:lnTo>
                    <a:pt x="2366" y="1090"/>
                  </a:lnTo>
                  <a:lnTo>
                    <a:pt x="2330" y="1010"/>
                  </a:lnTo>
                  <a:lnTo>
                    <a:pt x="2286" y="937"/>
                  </a:lnTo>
                  <a:lnTo>
                    <a:pt x="2236" y="872"/>
                  </a:lnTo>
                  <a:lnTo>
                    <a:pt x="2185" y="806"/>
                  </a:lnTo>
                  <a:lnTo>
                    <a:pt x="2119" y="749"/>
                  </a:lnTo>
                  <a:lnTo>
                    <a:pt x="2047" y="698"/>
                  </a:lnTo>
                  <a:lnTo>
                    <a:pt x="1967" y="654"/>
                  </a:lnTo>
                  <a:lnTo>
                    <a:pt x="1880" y="625"/>
                  </a:lnTo>
                  <a:lnTo>
                    <a:pt x="1779" y="603"/>
                  </a:lnTo>
                  <a:lnTo>
                    <a:pt x="1669" y="596"/>
                  </a:lnTo>
                  <a:lnTo>
                    <a:pt x="1669" y="596"/>
                  </a:lnTo>
                  <a:lnTo>
                    <a:pt x="1589" y="603"/>
                  </a:lnTo>
                  <a:lnTo>
                    <a:pt x="1524" y="611"/>
                  </a:lnTo>
                  <a:lnTo>
                    <a:pt x="1452" y="625"/>
                  </a:lnTo>
                  <a:lnTo>
                    <a:pt x="1394" y="647"/>
                  </a:lnTo>
                  <a:lnTo>
                    <a:pt x="1336" y="676"/>
                  </a:lnTo>
                  <a:lnTo>
                    <a:pt x="1277" y="705"/>
                  </a:lnTo>
                  <a:lnTo>
                    <a:pt x="1234" y="741"/>
                  </a:lnTo>
                  <a:lnTo>
                    <a:pt x="1183" y="778"/>
                  </a:lnTo>
                  <a:lnTo>
                    <a:pt x="1139" y="821"/>
                  </a:lnTo>
                  <a:lnTo>
                    <a:pt x="1103" y="872"/>
                  </a:lnTo>
                  <a:lnTo>
                    <a:pt x="1031" y="973"/>
                  </a:lnTo>
                  <a:lnTo>
                    <a:pt x="973" y="1083"/>
                  </a:lnTo>
                  <a:lnTo>
                    <a:pt x="922" y="1206"/>
                  </a:lnTo>
                  <a:lnTo>
                    <a:pt x="886" y="1330"/>
                  </a:lnTo>
                  <a:lnTo>
                    <a:pt x="856" y="1453"/>
                  </a:lnTo>
                  <a:lnTo>
                    <a:pt x="835" y="1575"/>
                  </a:lnTo>
                  <a:lnTo>
                    <a:pt x="813" y="1700"/>
                  </a:lnTo>
                  <a:lnTo>
                    <a:pt x="799" y="1917"/>
                  </a:lnTo>
                  <a:lnTo>
                    <a:pt x="799" y="2085"/>
                  </a:lnTo>
                  <a:lnTo>
                    <a:pt x="799" y="2085"/>
                  </a:lnTo>
                  <a:lnTo>
                    <a:pt x="799" y="2295"/>
                  </a:lnTo>
                  <a:lnTo>
                    <a:pt x="820" y="2491"/>
                  </a:lnTo>
                  <a:lnTo>
                    <a:pt x="842" y="2665"/>
                  </a:lnTo>
                  <a:lnTo>
                    <a:pt x="878" y="2818"/>
                  </a:lnTo>
                  <a:lnTo>
                    <a:pt x="915" y="2956"/>
                  </a:lnTo>
                  <a:lnTo>
                    <a:pt x="966" y="3079"/>
                  </a:lnTo>
                  <a:lnTo>
                    <a:pt x="1023" y="3188"/>
                  </a:lnTo>
                  <a:lnTo>
                    <a:pt x="1082" y="3283"/>
                  </a:lnTo>
                  <a:lnTo>
                    <a:pt x="1147" y="3363"/>
                  </a:lnTo>
                  <a:lnTo>
                    <a:pt x="1219" y="3428"/>
                  </a:lnTo>
                  <a:lnTo>
                    <a:pt x="1292" y="3479"/>
                  </a:lnTo>
                  <a:lnTo>
                    <a:pt x="1372" y="3522"/>
                  </a:lnTo>
                  <a:lnTo>
                    <a:pt x="1452" y="3559"/>
                  </a:lnTo>
                  <a:lnTo>
                    <a:pt x="1532" y="3581"/>
                  </a:lnTo>
                  <a:lnTo>
                    <a:pt x="1612" y="3596"/>
                  </a:lnTo>
                  <a:lnTo>
                    <a:pt x="1691" y="3596"/>
                  </a:lnTo>
                  <a:lnTo>
                    <a:pt x="1691" y="3596"/>
                  </a:lnTo>
                  <a:lnTo>
                    <a:pt x="1764" y="3596"/>
                  </a:lnTo>
                  <a:lnTo>
                    <a:pt x="1836" y="3581"/>
                  </a:lnTo>
                  <a:lnTo>
                    <a:pt x="1902" y="3566"/>
                  </a:lnTo>
                  <a:lnTo>
                    <a:pt x="1974" y="3537"/>
                  </a:lnTo>
                  <a:lnTo>
                    <a:pt x="2039" y="3508"/>
                  </a:lnTo>
                  <a:lnTo>
                    <a:pt x="2098" y="3471"/>
                  </a:lnTo>
                  <a:lnTo>
                    <a:pt x="2163" y="3428"/>
                  </a:lnTo>
                  <a:lnTo>
                    <a:pt x="2214" y="3370"/>
                  </a:lnTo>
                  <a:lnTo>
                    <a:pt x="2272" y="3312"/>
                  </a:lnTo>
                  <a:lnTo>
                    <a:pt x="2316" y="3253"/>
                  </a:lnTo>
                  <a:lnTo>
                    <a:pt x="2366" y="3181"/>
                  </a:lnTo>
                  <a:lnTo>
                    <a:pt x="2402" y="3101"/>
                  </a:lnTo>
                  <a:lnTo>
                    <a:pt x="2439" y="3021"/>
                  </a:lnTo>
                  <a:lnTo>
                    <a:pt x="2461" y="2927"/>
                  </a:lnTo>
                  <a:lnTo>
                    <a:pt x="2482" y="2832"/>
                  </a:lnTo>
                  <a:lnTo>
                    <a:pt x="2497" y="2731"/>
                  </a:lnTo>
                  <a:lnTo>
                    <a:pt x="3186" y="281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89" name="Freeform 5"/>
            <p:cNvSpPr>
              <a:spLocks noChangeArrowheads="1"/>
            </p:cNvSpPr>
            <p:nvPr/>
          </p:nvSpPr>
          <p:spPr bwMode="gray">
            <a:xfrm>
              <a:off x="4846638" y="3257550"/>
              <a:ext cx="1309687" cy="1473200"/>
            </a:xfrm>
            <a:custGeom>
              <a:avLst/>
              <a:gdLst>
                <a:gd name="T0" fmla="*/ 3635 w 3636"/>
                <a:gd name="T1" fmla="*/ 4090 h 4091"/>
                <a:gd name="T2" fmla="*/ 2851 w 3636"/>
                <a:gd name="T3" fmla="*/ 4090 h 4091"/>
                <a:gd name="T4" fmla="*/ 2517 w 3636"/>
                <a:gd name="T5" fmla="*/ 3116 h 4091"/>
                <a:gd name="T6" fmla="*/ 950 w 3636"/>
                <a:gd name="T7" fmla="*/ 3116 h 4091"/>
                <a:gd name="T8" fmla="*/ 630 w 3636"/>
                <a:gd name="T9" fmla="*/ 4090 h 4091"/>
                <a:gd name="T10" fmla="*/ 0 w 3636"/>
                <a:gd name="T11" fmla="*/ 4090 h 4091"/>
                <a:gd name="T12" fmla="*/ 1356 w 3636"/>
                <a:gd name="T13" fmla="*/ 0 h 4091"/>
                <a:gd name="T14" fmla="*/ 2263 w 3636"/>
                <a:gd name="T15" fmla="*/ 0 h 4091"/>
                <a:gd name="T16" fmla="*/ 3635 w 3636"/>
                <a:gd name="T17" fmla="*/ 4090 h 4091"/>
                <a:gd name="T18" fmla="*/ 2321 w 3636"/>
                <a:gd name="T19" fmla="*/ 2528 h 4091"/>
                <a:gd name="T20" fmla="*/ 1726 w 3636"/>
                <a:gd name="T21" fmla="*/ 698 h 4091"/>
                <a:gd name="T22" fmla="*/ 1131 w 3636"/>
                <a:gd name="T23" fmla="*/ 2528 h 4091"/>
                <a:gd name="T24" fmla="*/ 2321 w 3636"/>
                <a:gd name="T25" fmla="*/ 2528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36" h="4091">
                  <a:moveTo>
                    <a:pt x="3635" y="4090"/>
                  </a:moveTo>
                  <a:lnTo>
                    <a:pt x="2851" y="4090"/>
                  </a:lnTo>
                  <a:lnTo>
                    <a:pt x="2517" y="3116"/>
                  </a:lnTo>
                  <a:lnTo>
                    <a:pt x="950" y="3116"/>
                  </a:lnTo>
                  <a:lnTo>
                    <a:pt x="630" y="4090"/>
                  </a:lnTo>
                  <a:lnTo>
                    <a:pt x="0" y="4090"/>
                  </a:lnTo>
                  <a:lnTo>
                    <a:pt x="1356" y="0"/>
                  </a:lnTo>
                  <a:lnTo>
                    <a:pt x="2263" y="0"/>
                  </a:lnTo>
                  <a:lnTo>
                    <a:pt x="3635" y="4090"/>
                  </a:lnTo>
                  <a:close/>
                  <a:moveTo>
                    <a:pt x="2321" y="2528"/>
                  </a:moveTo>
                  <a:lnTo>
                    <a:pt x="1726" y="698"/>
                  </a:lnTo>
                  <a:lnTo>
                    <a:pt x="1131" y="2528"/>
                  </a:lnTo>
                  <a:lnTo>
                    <a:pt x="2321" y="252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90" name="Freeform 6"/>
            <p:cNvSpPr>
              <a:spLocks noChangeArrowheads="1"/>
            </p:cNvSpPr>
            <p:nvPr/>
          </p:nvSpPr>
          <p:spPr bwMode="gray">
            <a:xfrm>
              <a:off x="6226175" y="3257550"/>
              <a:ext cx="1208088" cy="1473200"/>
            </a:xfrm>
            <a:custGeom>
              <a:avLst/>
              <a:gdLst>
                <a:gd name="T0" fmla="*/ 1509 w 3354"/>
                <a:gd name="T1" fmla="*/ 0 h 4091"/>
                <a:gd name="T2" fmla="*/ 1604 w 3354"/>
                <a:gd name="T3" fmla="*/ 0 h 4091"/>
                <a:gd name="T4" fmla="*/ 1880 w 3354"/>
                <a:gd name="T5" fmla="*/ 30 h 4091"/>
                <a:gd name="T6" fmla="*/ 2039 w 3354"/>
                <a:gd name="T7" fmla="*/ 66 h 4091"/>
                <a:gd name="T8" fmla="*/ 2214 w 3354"/>
                <a:gd name="T9" fmla="*/ 125 h 4091"/>
                <a:gd name="T10" fmla="*/ 2395 w 3354"/>
                <a:gd name="T11" fmla="*/ 218 h 4091"/>
                <a:gd name="T12" fmla="*/ 2583 w 3354"/>
                <a:gd name="T13" fmla="*/ 342 h 4091"/>
                <a:gd name="T14" fmla="*/ 2772 w 3354"/>
                <a:gd name="T15" fmla="*/ 509 h 4091"/>
                <a:gd name="T16" fmla="*/ 2837 w 3354"/>
                <a:gd name="T17" fmla="*/ 589 h 4091"/>
                <a:gd name="T18" fmla="*/ 2968 w 3354"/>
                <a:gd name="T19" fmla="*/ 749 h 4091"/>
                <a:gd name="T20" fmla="*/ 3077 w 3354"/>
                <a:gd name="T21" fmla="*/ 931 h 4091"/>
                <a:gd name="T22" fmla="*/ 3171 w 3354"/>
                <a:gd name="T23" fmla="*/ 1112 h 4091"/>
                <a:gd name="T24" fmla="*/ 3244 w 3354"/>
                <a:gd name="T25" fmla="*/ 1308 h 4091"/>
                <a:gd name="T26" fmla="*/ 3295 w 3354"/>
                <a:gd name="T27" fmla="*/ 1510 h 4091"/>
                <a:gd name="T28" fmla="*/ 3331 w 3354"/>
                <a:gd name="T29" fmla="*/ 1722 h 4091"/>
                <a:gd name="T30" fmla="*/ 3346 w 3354"/>
                <a:gd name="T31" fmla="*/ 1932 h 4091"/>
                <a:gd name="T32" fmla="*/ 3353 w 3354"/>
                <a:gd name="T33" fmla="*/ 2041 h 4091"/>
                <a:gd name="T34" fmla="*/ 3331 w 3354"/>
                <a:gd name="T35" fmla="*/ 2346 h 4091"/>
                <a:gd name="T36" fmla="*/ 3287 w 3354"/>
                <a:gd name="T37" fmla="*/ 2623 h 4091"/>
                <a:gd name="T38" fmla="*/ 3207 w 3354"/>
                <a:gd name="T39" fmla="*/ 2869 h 4091"/>
                <a:gd name="T40" fmla="*/ 3113 w 3354"/>
                <a:gd name="T41" fmla="*/ 3087 h 4091"/>
                <a:gd name="T42" fmla="*/ 3012 w 3354"/>
                <a:gd name="T43" fmla="*/ 3276 h 4091"/>
                <a:gd name="T44" fmla="*/ 2896 w 3354"/>
                <a:gd name="T45" fmla="*/ 3436 h 4091"/>
                <a:gd name="T46" fmla="*/ 2670 w 3354"/>
                <a:gd name="T47" fmla="*/ 3675 h 4091"/>
                <a:gd name="T48" fmla="*/ 2590 w 3354"/>
                <a:gd name="T49" fmla="*/ 3734 h 4091"/>
                <a:gd name="T50" fmla="*/ 2358 w 3354"/>
                <a:gd name="T51" fmla="*/ 3872 h 4091"/>
                <a:gd name="T52" fmla="*/ 2024 w 3354"/>
                <a:gd name="T53" fmla="*/ 3995 h 4091"/>
                <a:gd name="T54" fmla="*/ 1821 w 3354"/>
                <a:gd name="T55" fmla="*/ 4046 h 4091"/>
                <a:gd name="T56" fmla="*/ 1589 w 3354"/>
                <a:gd name="T57" fmla="*/ 4075 h 4091"/>
                <a:gd name="T58" fmla="*/ 1342 w 3354"/>
                <a:gd name="T59" fmla="*/ 4090 h 4091"/>
                <a:gd name="T60" fmla="*/ 0 w 3354"/>
                <a:gd name="T61" fmla="*/ 0 h 4091"/>
                <a:gd name="T62" fmla="*/ 1371 w 3354"/>
                <a:gd name="T63" fmla="*/ 3487 h 4091"/>
                <a:gd name="T64" fmla="*/ 1487 w 3354"/>
                <a:gd name="T65" fmla="*/ 3480 h 4091"/>
                <a:gd name="T66" fmla="*/ 1720 w 3354"/>
                <a:gd name="T67" fmla="*/ 3436 h 4091"/>
                <a:gd name="T68" fmla="*/ 1930 w 3354"/>
                <a:gd name="T69" fmla="*/ 3341 h 4091"/>
                <a:gd name="T70" fmla="*/ 2119 w 3354"/>
                <a:gd name="T71" fmla="*/ 3203 h 4091"/>
                <a:gd name="T72" fmla="*/ 2279 w 3354"/>
                <a:gd name="T73" fmla="*/ 3021 h 4091"/>
                <a:gd name="T74" fmla="*/ 2409 w 3354"/>
                <a:gd name="T75" fmla="*/ 2790 h 4091"/>
                <a:gd name="T76" fmla="*/ 2497 w 3354"/>
                <a:gd name="T77" fmla="*/ 2513 h 4091"/>
                <a:gd name="T78" fmla="*/ 2547 w 3354"/>
                <a:gd name="T79" fmla="*/ 2187 h 4091"/>
                <a:gd name="T80" fmla="*/ 2554 w 3354"/>
                <a:gd name="T81" fmla="*/ 2012 h 4091"/>
                <a:gd name="T82" fmla="*/ 2533 w 3354"/>
                <a:gd name="T83" fmla="*/ 1736 h 4091"/>
                <a:gd name="T84" fmla="*/ 2482 w 3354"/>
                <a:gd name="T85" fmla="*/ 1474 h 4091"/>
                <a:gd name="T86" fmla="*/ 2395 w 3354"/>
                <a:gd name="T87" fmla="*/ 1228 h 4091"/>
                <a:gd name="T88" fmla="*/ 2271 w 3354"/>
                <a:gd name="T89" fmla="*/ 1018 h 4091"/>
                <a:gd name="T90" fmla="*/ 2112 w 3354"/>
                <a:gd name="T91" fmla="*/ 836 h 4091"/>
                <a:gd name="T92" fmla="*/ 1923 w 3354"/>
                <a:gd name="T93" fmla="*/ 698 h 4091"/>
                <a:gd name="T94" fmla="*/ 1705 w 3354"/>
                <a:gd name="T95" fmla="*/ 611 h 4091"/>
                <a:gd name="T96" fmla="*/ 1458 w 3354"/>
                <a:gd name="T97" fmla="*/ 582 h 4091"/>
                <a:gd name="T98" fmla="*/ 754 w 3354"/>
                <a:gd name="T99" fmla="*/ 3487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54" h="4091">
                  <a:moveTo>
                    <a:pt x="0" y="0"/>
                  </a:moveTo>
                  <a:lnTo>
                    <a:pt x="1509" y="0"/>
                  </a:lnTo>
                  <a:lnTo>
                    <a:pt x="1509" y="0"/>
                  </a:lnTo>
                  <a:lnTo>
                    <a:pt x="1604" y="0"/>
                  </a:lnTo>
                  <a:lnTo>
                    <a:pt x="1734" y="8"/>
                  </a:lnTo>
                  <a:lnTo>
                    <a:pt x="1880" y="30"/>
                  </a:lnTo>
                  <a:lnTo>
                    <a:pt x="1959" y="44"/>
                  </a:lnTo>
                  <a:lnTo>
                    <a:pt x="2039" y="66"/>
                  </a:lnTo>
                  <a:lnTo>
                    <a:pt x="2126" y="95"/>
                  </a:lnTo>
                  <a:lnTo>
                    <a:pt x="2214" y="125"/>
                  </a:lnTo>
                  <a:lnTo>
                    <a:pt x="2300" y="168"/>
                  </a:lnTo>
                  <a:lnTo>
                    <a:pt x="2395" y="218"/>
                  </a:lnTo>
                  <a:lnTo>
                    <a:pt x="2489" y="277"/>
                  </a:lnTo>
                  <a:lnTo>
                    <a:pt x="2583" y="342"/>
                  </a:lnTo>
                  <a:lnTo>
                    <a:pt x="2678" y="422"/>
                  </a:lnTo>
                  <a:lnTo>
                    <a:pt x="2772" y="509"/>
                  </a:lnTo>
                  <a:lnTo>
                    <a:pt x="2772" y="509"/>
                  </a:lnTo>
                  <a:lnTo>
                    <a:pt x="2837" y="589"/>
                  </a:lnTo>
                  <a:lnTo>
                    <a:pt x="2910" y="669"/>
                  </a:lnTo>
                  <a:lnTo>
                    <a:pt x="2968" y="749"/>
                  </a:lnTo>
                  <a:lnTo>
                    <a:pt x="3026" y="836"/>
                  </a:lnTo>
                  <a:lnTo>
                    <a:pt x="3077" y="931"/>
                  </a:lnTo>
                  <a:lnTo>
                    <a:pt x="3128" y="1018"/>
                  </a:lnTo>
                  <a:lnTo>
                    <a:pt x="3171" y="1112"/>
                  </a:lnTo>
                  <a:lnTo>
                    <a:pt x="3207" y="1214"/>
                  </a:lnTo>
                  <a:lnTo>
                    <a:pt x="3244" y="1308"/>
                  </a:lnTo>
                  <a:lnTo>
                    <a:pt x="3273" y="1410"/>
                  </a:lnTo>
                  <a:lnTo>
                    <a:pt x="3295" y="1510"/>
                  </a:lnTo>
                  <a:lnTo>
                    <a:pt x="3316" y="1620"/>
                  </a:lnTo>
                  <a:lnTo>
                    <a:pt x="3331" y="1722"/>
                  </a:lnTo>
                  <a:lnTo>
                    <a:pt x="3346" y="1830"/>
                  </a:lnTo>
                  <a:lnTo>
                    <a:pt x="3346" y="1932"/>
                  </a:lnTo>
                  <a:lnTo>
                    <a:pt x="3353" y="2041"/>
                  </a:lnTo>
                  <a:lnTo>
                    <a:pt x="3353" y="2041"/>
                  </a:lnTo>
                  <a:lnTo>
                    <a:pt x="3346" y="2201"/>
                  </a:lnTo>
                  <a:lnTo>
                    <a:pt x="3331" y="2346"/>
                  </a:lnTo>
                  <a:lnTo>
                    <a:pt x="3309" y="2492"/>
                  </a:lnTo>
                  <a:lnTo>
                    <a:pt x="3287" y="2623"/>
                  </a:lnTo>
                  <a:lnTo>
                    <a:pt x="3251" y="2753"/>
                  </a:lnTo>
                  <a:lnTo>
                    <a:pt x="3207" y="2869"/>
                  </a:lnTo>
                  <a:lnTo>
                    <a:pt x="3164" y="2985"/>
                  </a:lnTo>
                  <a:lnTo>
                    <a:pt x="3113" y="3087"/>
                  </a:lnTo>
                  <a:lnTo>
                    <a:pt x="3063" y="3182"/>
                  </a:lnTo>
                  <a:lnTo>
                    <a:pt x="3012" y="3276"/>
                  </a:lnTo>
                  <a:lnTo>
                    <a:pt x="2953" y="3356"/>
                  </a:lnTo>
                  <a:lnTo>
                    <a:pt x="2896" y="3436"/>
                  </a:lnTo>
                  <a:lnTo>
                    <a:pt x="2780" y="3567"/>
                  </a:lnTo>
                  <a:lnTo>
                    <a:pt x="2670" y="3675"/>
                  </a:lnTo>
                  <a:lnTo>
                    <a:pt x="2670" y="3675"/>
                  </a:lnTo>
                  <a:lnTo>
                    <a:pt x="2590" y="3734"/>
                  </a:lnTo>
                  <a:lnTo>
                    <a:pt x="2489" y="3799"/>
                  </a:lnTo>
                  <a:lnTo>
                    <a:pt x="2358" y="3872"/>
                  </a:lnTo>
                  <a:lnTo>
                    <a:pt x="2206" y="3937"/>
                  </a:lnTo>
                  <a:lnTo>
                    <a:pt x="2024" y="3995"/>
                  </a:lnTo>
                  <a:lnTo>
                    <a:pt x="1923" y="4024"/>
                  </a:lnTo>
                  <a:lnTo>
                    <a:pt x="1821" y="4046"/>
                  </a:lnTo>
                  <a:lnTo>
                    <a:pt x="1705" y="4068"/>
                  </a:lnTo>
                  <a:lnTo>
                    <a:pt x="1589" y="4075"/>
                  </a:lnTo>
                  <a:lnTo>
                    <a:pt x="1466" y="4090"/>
                  </a:lnTo>
                  <a:lnTo>
                    <a:pt x="1342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754" y="3487"/>
                  </a:moveTo>
                  <a:lnTo>
                    <a:pt x="1371" y="3487"/>
                  </a:lnTo>
                  <a:lnTo>
                    <a:pt x="1371" y="3487"/>
                  </a:lnTo>
                  <a:lnTo>
                    <a:pt x="1487" y="3480"/>
                  </a:lnTo>
                  <a:lnTo>
                    <a:pt x="1604" y="3465"/>
                  </a:lnTo>
                  <a:lnTo>
                    <a:pt x="1720" y="3436"/>
                  </a:lnTo>
                  <a:lnTo>
                    <a:pt x="1829" y="3400"/>
                  </a:lnTo>
                  <a:lnTo>
                    <a:pt x="1930" y="3341"/>
                  </a:lnTo>
                  <a:lnTo>
                    <a:pt x="2024" y="3283"/>
                  </a:lnTo>
                  <a:lnTo>
                    <a:pt x="2119" y="3203"/>
                  </a:lnTo>
                  <a:lnTo>
                    <a:pt x="2199" y="3123"/>
                  </a:lnTo>
                  <a:lnTo>
                    <a:pt x="2279" y="3021"/>
                  </a:lnTo>
                  <a:lnTo>
                    <a:pt x="2351" y="2913"/>
                  </a:lnTo>
                  <a:lnTo>
                    <a:pt x="2409" y="2790"/>
                  </a:lnTo>
                  <a:lnTo>
                    <a:pt x="2460" y="2659"/>
                  </a:lnTo>
                  <a:lnTo>
                    <a:pt x="2497" y="2513"/>
                  </a:lnTo>
                  <a:lnTo>
                    <a:pt x="2533" y="2361"/>
                  </a:lnTo>
                  <a:lnTo>
                    <a:pt x="2547" y="2187"/>
                  </a:lnTo>
                  <a:lnTo>
                    <a:pt x="2554" y="2012"/>
                  </a:lnTo>
                  <a:lnTo>
                    <a:pt x="2554" y="2012"/>
                  </a:lnTo>
                  <a:lnTo>
                    <a:pt x="2547" y="1874"/>
                  </a:lnTo>
                  <a:lnTo>
                    <a:pt x="2533" y="1736"/>
                  </a:lnTo>
                  <a:lnTo>
                    <a:pt x="2511" y="1598"/>
                  </a:lnTo>
                  <a:lnTo>
                    <a:pt x="2482" y="1474"/>
                  </a:lnTo>
                  <a:lnTo>
                    <a:pt x="2438" y="1344"/>
                  </a:lnTo>
                  <a:lnTo>
                    <a:pt x="2395" y="1228"/>
                  </a:lnTo>
                  <a:lnTo>
                    <a:pt x="2337" y="1120"/>
                  </a:lnTo>
                  <a:lnTo>
                    <a:pt x="2271" y="1018"/>
                  </a:lnTo>
                  <a:lnTo>
                    <a:pt x="2191" y="923"/>
                  </a:lnTo>
                  <a:lnTo>
                    <a:pt x="2112" y="836"/>
                  </a:lnTo>
                  <a:lnTo>
                    <a:pt x="2024" y="764"/>
                  </a:lnTo>
                  <a:lnTo>
                    <a:pt x="1923" y="698"/>
                  </a:lnTo>
                  <a:lnTo>
                    <a:pt x="1821" y="647"/>
                  </a:lnTo>
                  <a:lnTo>
                    <a:pt x="1705" y="611"/>
                  </a:lnTo>
                  <a:lnTo>
                    <a:pt x="1582" y="589"/>
                  </a:lnTo>
                  <a:lnTo>
                    <a:pt x="1458" y="582"/>
                  </a:lnTo>
                  <a:lnTo>
                    <a:pt x="754" y="582"/>
                  </a:lnTo>
                  <a:lnTo>
                    <a:pt x="754" y="348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91" name="Freeform 7"/>
            <p:cNvSpPr>
              <a:spLocks noChangeArrowheads="1"/>
            </p:cNvSpPr>
            <p:nvPr/>
          </p:nvSpPr>
          <p:spPr bwMode="gray">
            <a:xfrm>
              <a:off x="7521575" y="3257550"/>
              <a:ext cx="957263" cy="1473200"/>
            </a:xfrm>
            <a:custGeom>
              <a:avLst/>
              <a:gdLst>
                <a:gd name="T0" fmla="*/ 0 w 2658"/>
                <a:gd name="T1" fmla="*/ 4090 h 4091"/>
                <a:gd name="T2" fmla="*/ 0 w 2658"/>
                <a:gd name="T3" fmla="*/ 0 h 4091"/>
                <a:gd name="T4" fmla="*/ 2635 w 2658"/>
                <a:gd name="T5" fmla="*/ 0 h 4091"/>
                <a:gd name="T6" fmla="*/ 2635 w 2658"/>
                <a:gd name="T7" fmla="*/ 603 h 4091"/>
                <a:gd name="T8" fmla="*/ 741 w 2658"/>
                <a:gd name="T9" fmla="*/ 603 h 4091"/>
                <a:gd name="T10" fmla="*/ 741 w 2658"/>
                <a:gd name="T11" fmla="*/ 1714 h 4091"/>
                <a:gd name="T12" fmla="*/ 2258 w 2658"/>
                <a:gd name="T13" fmla="*/ 1714 h 4091"/>
                <a:gd name="T14" fmla="*/ 2258 w 2658"/>
                <a:gd name="T15" fmla="*/ 2310 h 4091"/>
                <a:gd name="T16" fmla="*/ 741 w 2658"/>
                <a:gd name="T17" fmla="*/ 2310 h 4091"/>
                <a:gd name="T18" fmla="*/ 741 w 2658"/>
                <a:gd name="T19" fmla="*/ 3457 h 4091"/>
                <a:gd name="T20" fmla="*/ 2657 w 2658"/>
                <a:gd name="T21" fmla="*/ 3457 h 4091"/>
                <a:gd name="T22" fmla="*/ 2657 w 2658"/>
                <a:gd name="T23" fmla="*/ 4090 h 4091"/>
                <a:gd name="T24" fmla="*/ 0 w 2658"/>
                <a:gd name="T25" fmla="*/ 4090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8" h="4091">
                  <a:moveTo>
                    <a:pt x="0" y="4090"/>
                  </a:moveTo>
                  <a:lnTo>
                    <a:pt x="0" y="0"/>
                  </a:lnTo>
                  <a:lnTo>
                    <a:pt x="2635" y="0"/>
                  </a:lnTo>
                  <a:lnTo>
                    <a:pt x="2635" y="603"/>
                  </a:lnTo>
                  <a:lnTo>
                    <a:pt x="741" y="603"/>
                  </a:lnTo>
                  <a:lnTo>
                    <a:pt x="741" y="1714"/>
                  </a:lnTo>
                  <a:lnTo>
                    <a:pt x="2258" y="1714"/>
                  </a:lnTo>
                  <a:lnTo>
                    <a:pt x="2258" y="2310"/>
                  </a:lnTo>
                  <a:lnTo>
                    <a:pt x="741" y="2310"/>
                  </a:lnTo>
                  <a:lnTo>
                    <a:pt x="741" y="3457"/>
                  </a:lnTo>
                  <a:lnTo>
                    <a:pt x="2657" y="3457"/>
                  </a:lnTo>
                  <a:lnTo>
                    <a:pt x="2657" y="4090"/>
                  </a:lnTo>
                  <a:lnTo>
                    <a:pt x="0" y="409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92" name="Freeform 8"/>
            <p:cNvSpPr>
              <a:spLocks noChangeArrowheads="1"/>
            </p:cNvSpPr>
            <p:nvPr/>
          </p:nvSpPr>
          <p:spPr bwMode="gray">
            <a:xfrm>
              <a:off x="9901238" y="2816225"/>
              <a:ext cx="190500" cy="192088"/>
            </a:xfrm>
            <a:custGeom>
              <a:avLst/>
              <a:gdLst>
                <a:gd name="T0" fmla="*/ 530 w 531"/>
                <a:gd name="T1" fmla="*/ 262 h 532"/>
                <a:gd name="T2" fmla="*/ 515 w 531"/>
                <a:gd name="T3" fmla="*/ 364 h 532"/>
                <a:gd name="T4" fmla="*/ 458 w 531"/>
                <a:gd name="T5" fmla="*/ 451 h 532"/>
                <a:gd name="T6" fmla="*/ 414 w 531"/>
                <a:gd name="T7" fmla="*/ 487 h 532"/>
                <a:gd name="T8" fmla="*/ 319 w 531"/>
                <a:gd name="T9" fmla="*/ 523 h 532"/>
                <a:gd name="T10" fmla="*/ 268 w 531"/>
                <a:gd name="T11" fmla="*/ 531 h 532"/>
                <a:gd name="T12" fmla="*/ 167 w 531"/>
                <a:gd name="T13" fmla="*/ 508 h 532"/>
                <a:gd name="T14" fmla="*/ 80 w 531"/>
                <a:gd name="T15" fmla="*/ 451 h 532"/>
                <a:gd name="T16" fmla="*/ 44 w 531"/>
                <a:gd name="T17" fmla="*/ 407 h 532"/>
                <a:gd name="T18" fmla="*/ 8 w 531"/>
                <a:gd name="T19" fmla="*/ 313 h 532"/>
                <a:gd name="T20" fmla="*/ 0 w 531"/>
                <a:gd name="T21" fmla="*/ 262 h 532"/>
                <a:gd name="T22" fmla="*/ 22 w 531"/>
                <a:gd name="T23" fmla="*/ 160 h 532"/>
                <a:gd name="T24" fmla="*/ 80 w 531"/>
                <a:gd name="T25" fmla="*/ 72 h 532"/>
                <a:gd name="T26" fmla="*/ 116 w 531"/>
                <a:gd name="T27" fmla="*/ 44 h 532"/>
                <a:gd name="T28" fmla="*/ 211 w 531"/>
                <a:gd name="T29" fmla="*/ 0 h 532"/>
                <a:gd name="T30" fmla="*/ 268 w 531"/>
                <a:gd name="T31" fmla="*/ 0 h 532"/>
                <a:gd name="T32" fmla="*/ 370 w 531"/>
                <a:gd name="T33" fmla="*/ 15 h 532"/>
                <a:gd name="T34" fmla="*/ 458 w 531"/>
                <a:gd name="T35" fmla="*/ 72 h 532"/>
                <a:gd name="T36" fmla="*/ 486 w 531"/>
                <a:gd name="T37" fmla="*/ 116 h 532"/>
                <a:gd name="T38" fmla="*/ 530 w 531"/>
                <a:gd name="T39" fmla="*/ 211 h 532"/>
                <a:gd name="T40" fmla="*/ 494 w 531"/>
                <a:gd name="T41" fmla="*/ 262 h 532"/>
                <a:gd name="T42" fmla="*/ 494 w 531"/>
                <a:gd name="T43" fmla="*/ 218 h 532"/>
                <a:gd name="T44" fmla="*/ 458 w 531"/>
                <a:gd name="T45" fmla="*/ 138 h 532"/>
                <a:gd name="T46" fmla="*/ 428 w 531"/>
                <a:gd name="T47" fmla="*/ 102 h 532"/>
                <a:gd name="T48" fmla="*/ 356 w 531"/>
                <a:gd name="T49" fmla="*/ 51 h 532"/>
                <a:gd name="T50" fmla="*/ 268 w 531"/>
                <a:gd name="T51" fmla="*/ 36 h 532"/>
                <a:gd name="T52" fmla="*/ 218 w 531"/>
                <a:gd name="T53" fmla="*/ 36 h 532"/>
                <a:gd name="T54" fmla="*/ 138 w 531"/>
                <a:gd name="T55" fmla="*/ 72 h 532"/>
                <a:gd name="T56" fmla="*/ 102 w 531"/>
                <a:gd name="T57" fmla="*/ 102 h 532"/>
                <a:gd name="T58" fmla="*/ 51 w 531"/>
                <a:gd name="T59" fmla="*/ 174 h 532"/>
                <a:gd name="T60" fmla="*/ 36 w 531"/>
                <a:gd name="T61" fmla="*/ 262 h 532"/>
                <a:gd name="T62" fmla="*/ 44 w 531"/>
                <a:gd name="T63" fmla="*/ 305 h 532"/>
                <a:gd name="T64" fmla="*/ 73 w 531"/>
                <a:gd name="T65" fmla="*/ 392 h 532"/>
                <a:gd name="T66" fmla="*/ 102 w 531"/>
                <a:gd name="T67" fmla="*/ 421 h 532"/>
                <a:gd name="T68" fmla="*/ 182 w 531"/>
                <a:gd name="T69" fmla="*/ 472 h 532"/>
                <a:gd name="T70" fmla="*/ 268 w 531"/>
                <a:gd name="T71" fmla="*/ 494 h 532"/>
                <a:gd name="T72" fmla="*/ 312 w 531"/>
                <a:gd name="T73" fmla="*/ 487 h 532"/>
                <a:gd name="T74" fmla="*/ 392 w 531"/>
                <a:gd name="T75" fmla="*/ 451 h 532"/>
                <a:gd name="T76" fmla="*/ 428 w 531"/>
                <a:gd name="T77" fmla="*/ 421 h 532"/>
                <a:gd name="T78" fmla="*/ 479 w 531"/>
                <a:gd name="T79" fmla="*/ 349 h 532"/>
                <a:gd name="T80" fmla="*/ 494 w 531"/>
                <a:gd name="T81" fmla="*/ 262 h 532"/>
                <a:gd name="T82" fmla="*/ 342 w 531"/>
                <a:gd name="T83" fmla="*/ 421 h 532"/>
                <a:gd name="T84" fmla="*/ 196 w 531"/>
                <a:gd name="T85" fmla="*/ 283 h 532"/>
                <a:gd name="T86" fmla="*/ 152 w 531"/>
                <a:gd name="T87" fmla="*/ 421 h 532"/>
                <a:gd name="T88" fmla="*/ 283 w 531"/>
                <a:gd name="T89" fmla="*/ 109 h 532"/>
                <a:gd name="T90" fmla="*/ 327 w 531"/>
                <a:gd name="T91" fmla="*/ 116 h 532"/>
                <a:gd name="T92" fmla="*/ 363 w 531"/>
                <a:gd name="T93" fmla="*/ 138 h 532"/>
                <a:gd name="T94" fmla="*/ 378 w 531"/>
                <a:gd name="T95" fmla="*/ 167 h 532"/>
                <a:gd name="T96" fmla="*/ 385 w 531"/>
                <a:gd name="T97" fmla="*/ 196 h 532"/>
                <a:gd name="T98" fmla="*/ 370 w 531"/>
                <a:gd name="T99" fmla="*/ 239 h 532"/>
                <a:gd name="T100" fmla="*/ 356 w 531"/>
                <a:gd name="T101" fmla="*/ 262 h 532"/>
                <a:gd name="T102" fmla="*/ 392 w 531"/>
                <a:gd name="T103" fmla="*/ 421 h 532"/>
                <a:gd name="T104" fmla="*/ 276 w 531"/>
                <a:gd name="T105" fmla="*/ 247 h 532"/>
                <a:gd name="T106" fmla="*/ 305 w 531"/>
                <a:gd name="T107" fmla="*/ 247 h 532"/>
                <a:gd name="T108" fmla="*/ 327 w 531"/>
                <a:gd name="T109" fmla="*/ 233 h 532"/>
                <a:gd name="T110" fmla="*/ 342 w 531"/>
                <a:gd name="T111" fmla="*/ 196 h 532"/>
                <a:gd name="T112" fmla="*/ 334 w 531"/>
                <a:gd name="T113" fmla="*/ 174 h 532"/>
                <a:gd name="T114" fmla="*/ 319 w 531"/>
                <a:gd name="T115" fmla="*/ 160 h 532"/>
                <a:gd name="T116" fmla="*/ 283 w 531"/>
                <a:gd name="T117" fmla="*/ 146 h 532"/>
                <a:gd name="T118" fmla="*/ 196 w 531"/>
                <a:gd name="T119" fmla="*/ 247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1" h="532">
                  <a:moveTo>
                    <a:pt x="530" y="262"/>
                  </a:moveTo>
                  <a:lnTo>
                    <a:pt x="530" y="262"/>
                  </a:lnTo>
                  <a:lnTo>
                    <a:pt x="530" y="313"/>
                  </a:lnTo>
                  <a:lnTo>
                    <a:pt x="515" y="364"/>
                  </a:lnTo>
                  <a:lnTo>
                    <a:pt x="486" y="407"/>
                  </a:lnTo>
                  <a:lnTo>
                    <a:pt x="458" y="451"/>
                  </a:lnTo>
                  <a:lnTo>
                    <a:pt x="458" y="451"/>
                  </a:lnTo>
                  <a:lnTo>
                    <a:pt x="414" y="487"/>
                  </a:lnTo>
                  <a:lnTo>
                    <a:pt x="370" y="508"/>
                  </a:lnTo>
                  <a:lnTo>
                    <a:pt x="319" y="523"/>
                  </a:lnTo>
                  <a:lnTo>
                    <a:pt x="268" y="531"/>
                  </a:lnTo>
                  <a:lnTo>
                    <a:pt x="268" y="531"/>
                  </a:lnTo>
                  <a:lnTo>
                    <a:pt x="211" y="523"/>
                  </a:lnTo>
                  <a:lnTo>
                    <a:pt x="167" y="508"/>
                  </a:lnTo>
                  <a:lnTo>
                    <a:pt x="116" y="487"/>
                  </a:lnTo>
                  <a:lnTo>
                    <a:pt x="80" y="451"/>
                  </a:lnTo>
                  <a:lnTo>
                    <a:pt x="80" y="451"/>
                  </a:lnTo>
                  <a:lnTo>
                    <a:pt x="44" y="407"/>
                  </a:lnTo>
                  <a:lnTo>
                    <a:pt x="22" y="364"/>
                  </a:lnTo>
                  <a:lnTo>
                    <a:pt x="8" y="313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8" y="211"/>
                  </a:lnTo>
                  <a:lnTo>
                    <a:pt x="22" y="160"/>
                  </a:lnTo>
                  <a:lnTo>
                    <a:pt x="44" y="116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116" y="44"/>
                  </a:lnTo>
                  <a:lnTo>
                    <a:pt x="167" y="15"/>
                  </a:lnTo>
                  <a:lnTo>
                    <a:pt x="211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319" y="0"/>
                  </a:lnTo>
                  <a:lnTo>
                    <a:pt x="370" y="15"/>
                  </a:lnTo>
                  <a:lnTo>
                    <a:pt x="414" y="44"/>
                  </a:lnTo>
                  <a:lnTo>
                    <a:pt x="458" y="72"/>
                  </a:lnTo>
                  <a:lnTo>
                    <a:pt x="458" y="72"/>
                  </a:lnTo>
                  <a:lnTo>
                    <a:pt x="486" y="116"/>
                  </a:lnTo>
                  <a:lnTo>
                    <a:pt x="515" y="160"/>
                  </a:lnTo>
                  <a:lnTo>
                    <a:pt x="530" y="211"/>
                  </a:lnTo>
                  <a:lnTo>
                    <a:pt x="530" y="262"/>
                  </a:lnTo>
                  <a:close/>
                  <a:moveTo>
                    <a:pt x="494" y="262"/>
                  </a:moveTo>
                  <a:lnTo>
                    <a:pt x="494" y="262"/>
                  </a:lnTo>
                  <a:lnTo>
                    <a:pt x="494" y="218"/>
                  </a:lnTo>
                  <a:lnTo>
                    <a:pt x="479" y="174"/>
                  </a:lnTo>
                  <a:lnTo>
                    <a:pt x="458" y="138"/>
                  </a:lnTo>
                  <a:lnTo>
                    <a:pt x="428" y="102"/>
                  </a:lnTo>
                  <a:lnTo>
                    <a:pt x="428" y="102"/>
                  </a:lnTo>
                  <a:lnTo>
                    <a:pt x="392" y="72"/>
                  </a:lnTo>
                  <a:lnTo>
                    <a:pt x="356" y="51"/>
                  </a:lnTo>
                  <a:lnTo>
                    <a:pt x="312" y="36"/>
                  </a:lnTo>
                  <a:lnTo>
                    <a:pt x="268" y="36"/>
                  </a:lnTo>
                  <a:lnTo>
                    <a:pt x="268" y="36"/>
                  </a:lnTo>
                  <a:lnTo>
                    <a:pt x="218" y="36"/>
                  </a:lnTo>
                  <a:lnTo>
                    <a:pt x="182" y="51"/>
                  </a:lnTo>
                  <a:lnTo>
                    <a:pt x="138" y="72"/>
                  </a:lnTo>
                  <a:lnTo>
                    <a:pt x="102" y="102"/>
                  </a:lnTo>
                  <a:lnTo>
                    <a:pt x="102" y="102"/>
                  </a:lnTo>
                  <a:lnTo>
                    <a:pt x="73" y="138"/>
                  </a:lnTo>
                  <a:lnTo>
                    <a:pt x="51" y="174"/>
                  </a:lnTo>
                  <a:lnTo>
                    <a:pt x="44" y="218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44" y="305"/>
                  </a:lnTo>
                  <a:lnTo>
                    <a:pt x="51" y="349"/>
                  </a:lnTo>
                  <a:lnTo>
                    <a:pt x="73" y="392"/>
                  </a:lnTo>
                  <a:lnTo>
                    <a:pt x="102" y="421"/>
                  </a:lnTo>
                  <a:lnTo>
                    <a:pt x="102" y="421"/>
                  </a:lnTo>
                  <a:lnTo>
                    <a:pt x="138" y="451"/>
                  </a:lnTo>
                  <a:lnTo>
                    <a:pt x="182" y="472"/>
                  </a:lnTo>
                  <a:lnTo>
                    <a:pt x="218" y="487"/>
                  </a:lnTo>
                  <a:lnTo>
                    <a:pt x="268" y="494"/>
                  </a:lnTo>
                  <a:lnTo>
                    <a:pt x="268" y="494"/>
                  </a:lnTo>
                  <a:lnTo>
                    <a:pt x="312" y="487"/>
                  </a:lnTo>
                  <a:lnTo>
                    <a:pt x="356" y="472"/>
                  </a:lnTo>
                  <a:lnTo>
                    <a:pt x="392" y="451"/>
                  </a:lnTo>
                  <a:lnTo>
                    <a:pt x="428" y="421"/>
                  </a:lnTo>
                  <a:lnTo>
                    <a:pt x="428" y="421"/>
                  </a:lnTo>
                  <a:lnTo>
                    <a:pt x="458" y="392"/>
                  </a:lnTo>
                  <a:lnTo>
                    <a:pt x="479" y="349"/>
                  </a:lnTo>
                  <a:lnTo>
                    <a:pt x="494" y="305"/>
                  </a:lnTo>
                  <a:lnTo>
                    <a:pt x="494" y="262"/>
                  </a:lnTo>
                  <a:close/>
                  <a:moveTo>
                    <a:pt x="392" y="421"/>
                  </a:moveTo>
                  <a:lnTo>
                    <a:pt x="342" y="421"/>
                  </a:lnTo>
                  <a:lnTo>
                    <a:pt x="283" y="283"/>
                  </a:lnTo>
                  <a:lnTo>
                    <a:pt x="196" y="283"/>
                  </a:lnTo>
                  <a:lnTo>
                    <a:pt x="196" y="421"/>
                  </a:lnTo>
                  <a:lnTo>
                    <a:pt x="152" y="421"/>
                  </a:lnTo>
                  <a:lnTo>
                    <a:pt x="152" y="109"/>
                  </a:lnTo>
                  <a:lnTo>
                    <a:pt x="283" y="109"/>
                  </a:lnTo>
                  <a:lnTo>
                    <a:pt x="283" y="109"/>
                  </a:lnTo>
                  <a:lnTo>
                    <a:pt x="327" y="116"/>
                  </a:lnTo>
                  <a:lnTo>
                    <a:pt x="348" y="123"/>
                  </a:lnTo>
                  <a:lnTo>
                    <a:pt x="363" y="138"/>
                  </a:lnTo>
                  <a:lnTo>
                    <a:pt x="363" y="138"/>
                  </a:lnTo>
                  <a:lnTo>
                    <a:pt x="378" y="167"/>
                  </a:lnTo>
                  <a:lnTo>
                    <a:pt x="385" y="196"/>
                  </a:lnTo>
                  <a:lnTo>
                    <a:pt x="385" y="196"/>
                  </a:lnTo>
                  <a:lnTo>
                    <a:pt x="385" y="218"/>
                  </a:lnTo>
                  <a:lnTo>
                    <a:pt x="370" y="239"/>
                  </a:lnTo>
                  <a:lnTo>
                    <a:pt x="370" y="239"/>
                  </a:lnTo>
                  <a:lnTo>
                    <a:pt x="356" y="262"/>
                  </a:lnTo>
                  <a:lnTo>
                    <a:pt x="327" y="276"/>
                  </a:lnTo>
                  <a:lnTo>
                    <a:pt x="392" y="421"/>
                  </a:lnTo>
                  <a:close/>
                  <a:moveTo>
                    <a:pt x="196" y="247"/>
                  </a:moveTo>
                  <a:lnTo>
                    <a:pt x="276" y="247"/>
                  </a:lnTo>
                  <a:lnTo>
                    <a:pt x="276" y="247"/>
                  </a:lnTo>
                  <a:lnTo>
                    <a:pt x="305" y="247"/>
                  </a:lnTo>
                  <a:lnTo>
                    <a:pt x="327" y="233"/>
                  </a:lnTo>
                  <a:lnTo>
                    <a:pt x="327" y="233"/>
                  </a:lnTo>
                  <a:lnTo>
                    <a:pt x="334" y="218"/>
                  </a:lnTo>
                  <a:lnTo>
                    <a:pt x="342" y="196"/>
                  </a:lnTo>
                  <a:lnTo>
                    <a:pt x="342" y="196"/>
                  </a:lnTo>
                  <a:lnTo>
                    <a:pt x="334" y="174"/>
                  </a:lnTo>
                  <a:lnTo>
                    <a:pt x="319" y="160"/>
                  </a:lnTo>
                  <a:lnTo>
                    <a:pt x="319" y="160"/>
                  </a:lnTo>
                  <a:lnTo>
                    <a:pt x="305" y="152"/>
                  </a:lnTo>
                  <a:lnTo>
                    <a:pt x="283" y="146"/>
                  </a:lnTo>
                  <a:lnTo>
                    <a:pt x="196" y="146"/>
                  </a:lnTo>
                  <a:lnTo>
                    <a:pt x="196" y="24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93" name="Freeform 9"/>
            <p:cNvSpPr>
              <a:spLocks noChangeArrowheads="1"/>
            </p:cNvSpPr>
            <p:nvPr/>
          </p:nvSpPr>
          <p:spPr bwMode="gray">
            <a:xfrm>
              <a:off x="8504238" y="2857500"/>
              <a:ext cx="1392237" cy="1014413"/>
            </a:xfrm>
            <a:custGeom>
              <a:avLst/>
              <a:gdLst>
                <a:gd name="T0" fmla="*/ 3644 w 3869"/>
                <a:gd name="T1" fmla="*/ 1351 h 2819"/>
                <a:gd name="T2" fmla="*/ 3796 w 3869"/>
                <a:gd name="T3" fmla="*/ 1141 h 2819"/>
                <a:gd name="T4" fmla="*/ 3868 w 3869"/>
                <a:gd name="T5" fmla="*/ 887 h 2819"/>
                <a:gd name="T6" fmla="*/ 3868 w 3869"/>
                <a:gd name="T7" fmla="*/ 720 h 2819"/>
                <a:gd name="T8" fmla="*/ 3811 w 3869"/>
                <a:gd name="T9" fmla="*/ 487 h 2819"/>
                <a:gd name="T10" fmla="*/ 3687 w 3869"/>
                <a:gd name="T11" fmla="*/ 291 h 2819"/>
                <a:gd name="T12" fmla="*/ 3520 w 3869"/>
                <a:gd name="T13" fmla="*/ 138 h 2819"/>
                <a:gd name="T14" fmla="*/ 3310 w 3869"/>
                <a:gd name="T15" fmla="*/ 36 h 2819"/>
                <a:gd name="T16" fmla="*/ 3078 w 3869"/>
                <a:gd name="T17" fmla="*/ 0 h 2819"/>
                <a:gd name="T18" fmla="*/ 146 w 3869"/>
                <a:gd name="T19" fmla="*/ 146 h 2819"/>
                <a:gd name="T20" fmla="*/ 581 w 3869"/>
                <a:gd name="T21" fmla="*/ 531 h 2819"/>
                <a:gd name="T22" fmla="*/ 1002 w 3869"/>
                <a:gd name="T23" fmla="*/ 843 h 2819"/>
                <a:gd name="T24" fmla="*/ 1401 w 3869"/>
                <a:gd name="T25" fmla="*/ 1083 h 2819"/>
                <a:gd name="T26" fmla="*/ 2127 w 3869"/>
                <a:gd name="T27" fmla="*/ 1410 h 2819"/>
                <a:gd name="T28" fmla="*/ 1655 w 3869"/>
                <a:gd name="T29" fmla="*/ 1606 h 2819"/>
                <a:gd name="T30" fmla="*/ 1133 w 3869"/>
                <a:gd name="T31" fmla="*/ 1889 h 2819"/>
                <a:gd name="T32" fmla="*/ 719 w 3869"/>
                <a:gd name="T33" fmla="*/ 2180 h 2819"/>
                <a:gd name="T34" fmla="*/ 290 w 3869"/>
                <a:gd name="T35" fmla="*/ 2535 h 2819"/>
                <a:gd name="T36" fmla="*/ 3078 w 3869"/>
                <a:gd name="T37" fmla="*/ 2818 h 2819"/>
                <a:gd name="T38" fmla="*/ 3237 w 3869"/>
                <a:gd name="T39" fmla="*/ 2803 h 2819"/>
                <a:gd name="T40" fmla="*/ 3455 w 3869"/>
                <a:gd name="T41" fmla="*/ 2723 h 2819"/>
                <a:gd name="T42" fmla="*/ 3636 w 3869"/>
                <a:gd name="T43" fmla="*/ 2585 h 2819"/>
                <a:gd name="T44" fmla="*/ 3775 w 3869"/>
                <a:gd name="T45" fmla="*/ 2404 h 2819"/>
                <a:gd name="T46" fmla="*/ 3854 w 3869"/>
                <a:gd name="T47" fmla="*/ 2187 h 2819"/>
                <a:gd name="T48" fmla="*/ 3868 w 3869"/>
                <a:gd name="T49" fmla="*/ 2027 h 2819"/>
                <a:gd name="T50" fmla="*/ 3825 w 3869"/>
                <a:gd name="T51" fmla="*/ 1758 h 2819"/>
                <a:gd name="T52" fmla="*/ 3701 w 3869"/>
                <a:gd name="T53" fmla="*/ 1533 h 2819"/>
                <a:gd name="T54" fmla="*/ 3034 w 3869"/>
                <a:gd name="T55" fmla="*/ 2390 h 2819"/>
                <a:gd name="T56" fmla="*/ 1452 w 3869"/>
                <a:gd name="T57" fmla="*/ 2216 h 2819"/>
                <a:gd name="T58" fmla="*/ 2062 w 3869"/>
                <a:gd name="T59" fmla="*/ 1889 h 2819"/>
                <a:gd name="T60" fmla="*/ 2402 w 3869"/>
                <a:gd name="T61" fmla="*/ 1758 h 2819"/>
                <a:gd name="T62" fmla="*/ 2729 w 3869"/>
                <a:gd name="T63" fmla="*/ 1685 h 2819"/>
                <a:gd name="T64" fmla="*/ 3034 w 3869"/>
                <a:gd name="T65" fmla="*/ 1657 h 2819"/>
                <a:gd name="T66" fmla="*/ 3179 w 3869"/>
                <a:gd name="T67" fmla="*/ 1685 h 2819"/>
                <a:gd name="T68" fmla="*/ 3339 w 3869"/>
                <a:gd name="T69" fmla="*/ 1824 h 2819"/>
                <a:gd name="T70" fmla="*/ 3404 w 3869"/>
                <a:gd name="T71" fmla="*/ 2027 h 2819"/>
                <a:gd name="T72" fmla="*/ 3376 w 3869"/>
                <a:gd name="T73" fmla="*/ 2165 h 2819"/>
                <a:gd name="T74" fmla="*/ 3237 w 3869"/>
                <a:gd name="T75" fmla="*/ 2325 h 2819"/>
                <a:gd name="T76" fmla="*/ 3034 w 3869"/>
                <a:gd name="T77" fmla="*/ 2390 h 2819"/>
                <a:gd name="T78" fmla="*/ 2940 w 3869"/>
                <a:gd name="T79" fmla="*/ 1162 h 2819"/>
                <a:gd name="T80" fmla="*/ 2620 w 3869"/>
                <a:gd name="T81" fmla="*/ 1119 h 2819"/>
                <a:gd name="T82" fmla="*/ 2294 w 3869"/>
                <a:gd name="T83" fmla="*/ 1025 h 2819"/>
                <a:gd name="T84" fmla="*/ 1946 w 3869"/>
                <a:gd name="T85" fmla="*/ 879 h 2819"/>
                <a:gd name="T86" fmla="*/ 1198 w 3869"/>
                <a:gd name="T87" fmla="*/ 436 h 2819"/>
                <a:gd name="T88" fmla="*/ 3114 w 3869"/>
                <a:gd name="T89" fmla="*/ 443 h 2819"/>
                <a:gd name="T90" fmla="*/ 3295 w 3869"/>
                <a:gd name="T91" fmla="*/ 538 h 2819"/>
                <a:gd name="T92" fmla="*/ 3397 w 3869"/>
                <a:gd name="T93" fmla="*/ 726 h 2819"/>
                <a:gd name="T94" fmla="*/ 3397 w 3869"/>
                <a:gd name="T95" fmla="*/ 872 h 2819"/>
                <a:gd name="T96" fmla="*/ 3295 w 3869"/>
                <a:gd name="T97" fmla="*/ 1054 h 2819"/>
                <a:gd name="T98" fmla="*/ 3114 w 3869"/>
                <a:gd name="T99" fmla="*/ 1155 h 2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69" h="2819">
                  <a:moveTo>
                    <a:pt x="3585" y="1410"/>
                  </a:moveTo>
                  <a:lnTo>
                    <a:pt x="3585" y="1410"/>
                  </a:lnTo>
                  <a:lnTo>
                    <a:pt x="3644" y="1351"/>
                  </a:lnTo>
                  <a:lnTo>
                    <a:pt x="3701" y="1286"/>
                  </a:lnTo>
                  <a:lnTo>
                    <a:pt x="3752" y="1221"/>
                  </a:lnTo>
                  <a:lnTo>
                    <a:pt x="3796" y="1141"/>
                  </a:lnTo>
                  <a:lnTo>
                    <a:pt x="3825" y="1061"/>
                  </a:lnTo>
                  <a:lnTo>
                    <a:pt x="3854" y="974"/>
                  </a:lnTo>
                  <a:lnTo>
                    <a:pt x="3868" y="887"/>
                  </a:lnTo>
                  <a:lnTo>
                    <a:pt x="3868" y="800"/>
                  </a:lnTo>
                  <a:lnTo>
                    <a:pt x="3868" y="800"/>
                  </a:lnTo>
                  <a:lnTo>
                    <a:pt x="3868" y="720"/>
                  </a:lnTo>
                  <a:lnTo>
                    <a:pt x="3854" y="639"/>
                  </a:lnTo>
                  <a:lnTo>
                    <a:pt x="3840" y="559"/>
                  </a:lnTo>
                  <a:lnTo>
                    <a:pt x="3811" y="487"/>
                  </a:lnTo>
                  <a:lnTo>
                    <a:pt x="3775" y="422"/>
                  </a:lnTo>
                  <a:lnTo>
                    <a:pt x="3738" y="349"/>
                  </a:lnTo>
                  <a:lnTo>
                    <a:pt x="3687" y="291"/>
                  </a:lnTo>
                  <a:lnTo>
                    <a:pt x="3636" y="233"/>
                  </a:lnTo>
                  <a:lnTo>
                    <a:pt x="3585" y="182"/>
                  </a:lnTo>
                  <a:lnTo>
                    <a:pt x="3520" y="138"/>
                  </a:lnTo>
                  <a:lnTo>
                    <a:pt x="3455" y="95"/>
                  </a:lnTo>
                  <a:lnTo>
                    <a:pt x="3390" y="66"/>
                  </a:lnTo>
                  <a:lnTo>
                    <a:pt x="3310" y="36"/>
                  </a:lnTo>
                  <a:lnTo>
                    <a:pt x="3237" y="15"/>
                  </a:lnTo>
                  <a:lnTo>
                    <a:pt x="3158" y="7"/>
                  </a:lnTo>
                  <a:lnTo>
                    <a:pt x="307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6" y="146"/>
                  </a:lnTo>
                  <a:lnTo>
                    <a:pt x="290" y="284"/>
                  </a:lnTo>
                  <a:lnTo>
                    <a:pt x="436" y="407"/>
                  </a:lnTo>
                  <a:lnTo>
                    <a:pt x="581" y="531"/>
                  </a:lnTo>
                  <a:lnTo>
                    <a:pt x="719" y="639"/>
                  </a:lnTo>
                  <a:lnTo>
                    <a:pt x="864" y="741"/>
                  </a:lnTo>
                  <a:lnTo>
                    <a:pt x="1002" y="843"/>
                  </a:lnTo>
                  <a:lnTo>
                    <a:pt x="1133" y="930"/>
                  </a:lnTo>
                  <a:lnTo>
                    <a:pt x="1270" y="1010"/>
                  </a:lnTo>
                  <a:lnTo>
                    <a:pt x="1401" y="1083"/>
                  </a:lnTo>
                  <a:lnTo>
                    <a:pt x="1655" y="1221"/>
                  </a:lnTo>
                  <a:lnTo>
                    <a:pt x="1895" y="1323"/>
                  </a:lnTo>
                  <a:lnTo>
                    <a:pt x="2127" y="1410"/>
                  </a:lnTo>
                  <a:lnTo>
                    <a:pt x="2127" y="1410"/>
                  </a:lnTo>
                  <a:lnTo>
                    <a:pt x="1895" y="1497"/>
                  </a:lnTo>
                  <a:lnTo>
                    <a:pt x="1655" y="1606"/>
                  </a:lnTo>
                  <a:lnTo>
                    <a:pt x="1401" y="1736"/>
                  </a:lnTo>
                  <a:lnTo>
                    <a:pt x="1270" y="1809"/>
                  </a:lnTo>
                  <a:lnTo>
                    <a:pt x="1133" y="1889"/>
                  </a:lnTo>
                  <a:lnTo>
                    <a:pt x="1002" y="1983"/>
                  </a:lnTo>
                  <a:lnTo>
                    <a:pt x="864" y="2078"/>
                  </a:lnTo>
                  <a:lnTo>
                    <a:pt x="719" y="2180"/>
                  </a:lnTo>
                  <a:lnTo>
                    <a:pt x="581" y="2288"/>
                  </a:lnTo>
                  <a:lnTo>
                    <a:pt x="436" y="2412"/>
                  </a:lnTo>
                  <a:lnTo>
                    <a:pt x="290" y="2535"/>
                  </a:lnTo>
                  <a:lnTo>
                    <a:pt x="146" y="2672"/>
                  </a:lnTo>
                  <a:lnTo>
                    <a:pt x="0" y="2818"/>
                  </a:lnTo>
                  <a:lnTo>
                    <a:pt x="3078" y="2818"/>
                  </a:lnTo>
                  <a:lnTo>
                    <a:pt x="3078" y="2818"/>
                  </a:lnTo>
                  <a:lnTo>
                    <a:pt x="3158" y="2818"/>
                  </a:lnTo>
                  <a:lnTo>
                    <a:pt x="3237" y="2803"/>
                  </a:lnTo>
                  <a:lnTo>
                    <a:pt x="3310" y="2782"/>
                  </a:lnTo>
                  <a:lnTo>
                    <a:pt x="3390" y="2760"/>
                  </a:lnTo>
                  <a:lnTo>
                    <a:pt x="3455" y="2723"/>
                  </a:lnTo>
                  <a:lnTo>
                    <a:pt x="3520" y="2680"/>
                  </a:lnTo>
                  <a:lnTo>
                    <a:pt x="3585" y="2636"/>
                  </a:lnTo>
                  <a:lnTo>
                    <a:pt x="3636" y="2585"/>
                  </a:lnTo>
                  <a:lnTo>
                    <a:pt x="3687" y="2529"/>
                  </a:lnTo>
                  <a:lnTo>
                    <a:pt x="3738" y="2470"/>
                  </a:lnTo>
                  <a:lnTo>
                    <a:pt x="3775" y="2404"/>
                  </a:lnTo>
                  <a:lnTo>
                    <a:pt x="3811" y="2332"/>
                  </a:lnTo>
                  <a:lnTo>
                    <a:pt x="3840" y="2260"/>
                  </a:lnTo>
                  <a:lnTo>
                    <a:pt x="3854" y="2187"/>
                  </a:lnTo>
                  <a:lnTo>
                    <a:pt x="3868" y="2107"/>
                  </a:lnTo>
                  <a:lnTo>
                    <a:pt x="3868" y="2027"/>
                  </a:lnTo>
                  <a:lnTo>
                    <a:pt x="3868" y="2027"/>
                  </a:lnTo>
                  <a:lnTo>
                    <a:pt x="3868" y="1932"/>
                  </a:lnTo>
                  <a:lnTo>
                    <a:pt x="3854" y="1845"/>
                  </a:lnTo>
                  <a:lnTo>
                    <a:pt x="3825" y="1758"/>
                  </a:lnTo>
                  <a:lnTo>
                    <a:pt x="3796" y="1678"/>
                  </a:lnTo>
                  <a:lnTo>
                    <a:pt x="3752" y="1606"/>
                  </a:lnTo>
                  <a:lnTo>
                    <a:pt x="3701" y="1533"/>
                  </a:lnTo>
                  <a:lnTo>
                    <a:pt x="3644" y="1467"/>
                  </a:lnTo>
                  <a:lnTo>
                    <a:pt x="3585" y="1410"/>
                  </a:lnTo>
                  <a:close/>
                  <a:moveTo>
                    <a:pt x="3034" y="2390"/>
                  </a:moveTo>
                  <a:lnTo>
                    <a:pt x="1198" y="2390"/>
                  </a:lnTo>
                  <a:lnTo>
                    <a:pt x="1198" y="2390"/>
                  </a:lnTo>
                  <a:lnTo>
                    <a:pt x="1452" y="2216"/>
                  </a:lnTo>
                  <a:lnTo>
                    <a:pt x="1706" y="2070"/>
                  </a:lnTo>
                  <a:lnTo>
                    <a:pt x="1946" y="1940"/>
                  </a:lnTo>
                  <a:lnTo>
                    <a:pt x="2062" y="1889"/>
                  </a:lnTo>
                  <a:lnTo>
                    <a:pt x="2178" y="1838"/>
                  </a:lnTo>
                  <a:lnTo>
                    <a:pt x="2294" y="1795"/>
                  </a:lnTo>
                  <a:lnTo>
                    <a:pt x="2402" y="1758"/>
                  </a:lnTo>
                  <a:lnTo>
                    <a:pt x="2512" y="1729"/>
                  </a:lnTo>
                  <a:lnTo>
                    <a:pt x="2620" y="1708"/>
                  </a:lnTo>
                  <a:lnTo>
                    <a:pt x="2729" y="1685"/>
                  </a:lnTo>
                  <a:lnTo>
                    <a:pt x="2831" y="1671"/>
                  </a:lnTo>
                  <a:lnTo>
                    <a:pt x="2940" y="1664"/>
                  </a:lnTo>
                  <a:lnTo>
                    <a:pt x="3034" y="1657"/>
                  </a:lnTo>
                  <a:lnTo>
                    <a:pt x="3034" y="1657"/>
                  </a:lnTo>
                  <a:lnTo>
                    <a:pt x="3114" y="1664"/>
                  </a:lnTo>
                  <a:lnTo>
                    <a:pt x="3179" y="1685"/>
                  </a:lnTo>
                  <a:lnTo>
                    <a:pt x="3237" y="1722"/>
                  </a:lnTo>
                  <a:lnTo>
                    <a:pt x="3295" y="1765"/>
                  </a:lnTo>
                  <a:lnTo>
                    <a:pt x="3339" y="1824"/>
                  </a:lnTo>
                  <a:lnTo>
                    <a:pt x="3376" y="1882"/>
                  </a:lnTo>
                  <a:lnTo>
                    <a:pt x="3397" y="1954"/>
                  </a:lnTo>
                  <a:lnTo>
                    <a:pt x="3404" y="2027"/>
                  </a:lnTo>
                  <a:lnTo>
                    <a:pt x="3404" y="2027"/>
                  </a:lnTo>
                  <a:lnTo>
                    <a:pt x="3397" y="2100"/>
                  </a:lnTo>
                  <a:lnTo>
                    <a:pt x="3376" y="2165"/>
                  </a:lnTo>
                  <a:lnTo>
                    <a:pt x="3339" y="2231"/>
                  </a:lnTo>
                  <a:lnTo>
                    <a:pt x="3295" y="2281"/>
                  </a:lnTo>
                  <a:lnTo>
                    <a:pt x="3237" y="2325"/>
                  </a:lnTo>
                  <a:lnTo>
                    <a:pt x="3179" y="2361"/>
                  </a:lnTo>
                  <a:lnTo>
                    <a:pt x="3114" y="2383"/>
                  </a:lnTo>
                  <a:lnTo>
                    <a:pt x="3034" y="2390"/>
                  </a:lnTo>
                  <a:close/>
                  <a:moveTo>
                    <a:pt x="3034" y="1162"/>
                  </a:moveTo>
                  <a:lnTo>
                    <a:pt x="3034" y="1162"/>
                  </a:lnTo>
                  <a:lnTo>
                    <a:pt x="2940" y="1162"/>
                  </a:lnTo>
                  <a:lnTo>
                    <a:pt x="2831" y="1148"/>
                  </a:lnTo>
                  <a:lnTo>
                    <a:pt x="2729" y="1134"/>
                  </a:lnTo>
                  <a:lnTo>
                    <a:pt x="2620" y="1119"/>
                  </a:lnTo>
                  <a:lnTo>
                    <a:pt x="2512" y="1090"/>
                  </a:lnTo>
                  <a:lnTo>
                    <a:pt x="2402" y="1061"/>
                  </a:lnTo>
                  <a:lnTo>
                    <a:pt x="2294" y="1025"/>
                  </a:lnTo>
                  <a:lnTo>
                    <a:pt x="2178" y="981"/>
                  </a:lnTo>
                  <a:lnTo>
                    <a:pt x="2062" y="930"/>
                  </a:lnTo>
                  <a:lnTo>
                    <a:pt x="1946" y="879"/>
                  </a:lnTo>
                  <a:lnTo>
                    <a:pt x="1706" y="756"/>
                  </a:lnTo>
                  <a:lnTo>
                    <a:pt x="1452" y="603"/>
                  </a:lnTo>
                  <a:lnTo>
                    <a:pt x="1198" y="436"/>
                  </a:lnTo>
                  <a:lnTo>
                    <a:pt x="3034" y="436"/>
                  </a:lnTo>
                  <a:lnTo>
                    <a:pt x="3034" y="436"/>
                  </a:lnTo>
                  <a:lnTo>
                    <a:pt x="3114" y="443"/>
                  </a:lnTo>
                  <a:lnTo>
                    <a:pt x="3179" y="458"/>
                  </a:lnTo>
                  <a:lnTo>
                    <a:pt x="3237" y="494"/>
                  </a:lnTo>
                  <a:lnTo>
                    <a:pt x="3295" y="538"/>
                  </a:lnTo>
                  <a:lnTo>
                    <a:pt x="3339" y="596"/>
                  </a:lnTo>
                  <a:lnTo>
                    <a:pt x="3376" y="654"/>
                  </a:lnTo>
                  <a:lnTo>
                    <a:pt x="3397" y="726"/>
                  </a:lnTo>
                  <a:lnTo>
                    <a:pt x="3404" y="800"/>
                  </a:lnTo>
                  <a:lnTo>
                    <a:pt x="3404" y="800"/>
                  </a:lnTo>
                  <a:lnTo>
                    <a:pt x="3397" y="872"/>
                  </a:lnTo>
                  <a:lnTo>
                    <a:pt x="3376" y="938"/>
                  </a:lnTo>
                  <a:lnTo>
                    <a:pt x="3339" y="1003"/>
                  </a:lnTo>
                  <a:lnTo>
                    <a:pt x="3295" y="1054"/>
                  </a:lnTo>
                  <a:lnTo>
                    <a:pt x="3237" y="1097"/>
                  </a:lnTo>
                  <a:lnTo>
                    <a:pt x="3179" y="1134"/>
                  </a:lnTo>
                  <a:lnTo>
                    <a:pt x="3114" y="1155"/>
                  </a:lnTo>
                  <a:lnTo>
                    <a:pt x="3034" y="116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</p:grpSp>
      <p:sp>
        <p:nvSpPr>
          <p:cNvPr id="70" name="Text Placeholder 69"/>
          <p:cNvSpPr>
            <a:spLocks noGrp="1"/>
          </p:cNvSpPr>
          <p:nvPr>
            <p:ph type="body" sz="quarter" idx="11"/>
          </p:nvPr>
        </p:nvSpPr>
        <p:spPr bwMode="gray">
          <a:xfrm>
            <a:off x="934865" y="3506744"/>
            <a:ext cx="6100167" cy="895725"/>
          </a:xfrm>
        </p:spPr>
        <p:txBody>
          <a:bodyPr lIns="0">
            <a:noAutofit/>
          </a:bodyPr>
          <a:lstStyle>
            <a:lvl1pPr marL="0" indent="0">
              <a:buNone/>
              <a:defRPr sz="2933" b="0" i="0" spc="0">
                <a:solidFill>
                  <a:srgbClr val="FFFFFF">
                    <a:alpha val="75000"/>
                  </a:srgbClr>
                </a:solidFill>
                <a:latin typeface="Dual 400" panose="02000603000000020004" pitchFamily="2" charset="0"/>
                <a:cs typeface="Dual 400" panose="02000603000000020004" pitchFamily="2" charset="0"/>
              </a:defRPr>
            </a:lvl1pPr>
            <a:lvl2pPr marL="0" indent="0">
              <a:spcBef>
                <a:spcPts val="267"/>
              </a:spcBef>
              <a:buNone/>
              <a:defRPr sz="2400" b="0" i="0" spc="0">
                <a:solidFill>
                  <a:srgbClr val="FFFFFF">
                    <a:alpha val="75000"/>
                  </a:srgbClr>
                </a:solidFill>
                <a:latin typeface="Dual 400" panose="02000603000000020004" pitchFamily="2" charset="0"/>
                <a:cs typeface="Dual 400" panose="02000603000000020004" pitchFamily="2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gray">
          <a:xfrm>
            <a:off x="934868" y="2436325"/>
            <a:ext cx="7595616" cy="756027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lang="en-US" sz="5333" b="0" i="0" spc="-53" baseline="0" dirty="0">
                <a:solidFill>
                  <a:schemeClr val="bg1"/>
                </a:solidFill>
                <a:latin typeface="Dual 400" panose="02000603000000020004" pitchFamily="2" charset="0"/>
                <a:ea typeface="+mn-ea"/>
                <a:cs typeface="Dual 400" panose="02000603000000020004" pitchFamily="2" charset="0"/>
              </a:defRPr>
            </a:lvl1pPr>
          </a:lstStyle>
          <a:p>
            <a:pPr marL="0" lvl="0" defTabSz="1218996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4" name="Footer Placeholder 5"/>
          <p:cNvSpPr txBox="1">
            <a:spLocks/>
          </p:cNvSpPr>
          <p:nvPr/>
        </p:nvSpPr>
        <p:spPr>
          <a:xfrm>
            <a:off x="6358771" y="6541471"/>
            <a:ext cx="5320861" cy="137980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en-US"/>
            </a:defPPr>
            <a:lvl1pPr marL="0" marR="0" indent="0" algn="r" defTabSz="9142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kern="1200" cap="none" spc="-20" baseline="0">
                <a:solidFill>
                  <a:schemeClr val="bg1">
                    <a:alpha val="75000"/>
                  </a:schemeClr>
                </a:solidFill>
                <a:latin typeface="Dual 400" panose="02000603000000020004" pitchFamily="2" charset="0"/>
                <a:ea typeface="+mn-ea"/>
                <a:cs typeface="+mn-cs"/>
              </a:defRPr>
            </a:lvl1pPr>
            <a:lvl2pPr marL="457133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0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04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38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72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06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40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74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33" smtClean="0"/>
              <a:t>© 2015 BROCADE COMMUNICATIONS SYSTEMS, INC. INTERNAL USE ONLY</a:t>
            </a:r>
            <a:endParaRPr lang="en-US" sz="933" dirty="0"/>
          </a:p>
        </p:txBody>
      </p:sp>
    </p:spTree>
    <p:extLst>
      <p:ext uri="{BB962C8B-B14F-4D97-AF65-F5344CB8AC3E}">
        <p14:creationId xmlns:p14="http://schemas.microsoft.com/office/powerpoint/2010/main" val="13889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-Lines1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21144" y="6434667"/>
            <a:ext cx="870857" cy="4233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16">
              <a:lnSpc>
                <a:spcPct val="90000"/>
              </a:lnSpc>
              <a:spcBef>
                <a:spcPts val="400"/>
              </a:spcBef>
            </a:pPr>
            <a:endParaRPr lang="en-US" sz="2133" kern="0" dirty="0">
              <a:solidFill>
                <a:srgbClr val="FFFFFF"/>
              </a:solidFill>
              <a:latin typeface="Dual 300" panose="02000503020000020004" pitchFamily="2" charset="0"/>
              <a:sym typeface="Arial"/>
              <a:rtl val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 bwMode="gray">
          <a:xfrm>
            <a:off x="934869" y="2436325"/>
            <a:ext cx="10549009" cy="756027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lang="en-US" sz="5333" b="0" i="0" spc="-53" baseline="0" dirty="0">
                <a:solidFill>
                  <a:schemeClr val="accent2"/>
                </a:solidFill>
                <a:latin typeface="Dual 400" panose="02000603000000020004" pitchFamily="2" charset="0"/>
                <a:ea typeface="+mn-ea"/>
                <a:cs typeface="Dual 400" panose="02000603000000020004" pitchFamily="2" charset="0"/>
              </a:defRPr>
            </a:lvl1pPr>
          </a:lstStyle>
          <a:p>
            <a:pPr marL="0" lvl="0" defTabSz="1218996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7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76370" y="6498052"/>
            <a:ext cx="4826319" cy="182880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Font typeface="Arial" panose="020B0604020202020204" pitchFamily="34" charset="0"/>
              <a:buChar char="‪"/>
              <a:defRPr sz="933" cap="all">
                <a:solidFill>
                  <a:schemeClr val="bg1">
                    <a:lumMod val="50000"/>
                  </a:schemeClr>
                </a:solidFill>
              </a:defRPr>
            </a:lvl1pPr>
            <a:lvl2pPr marL="230689" indent="0" algn="l">
              <a:buNone/>
              <a:defRPr sz="800">
                <a:solidFill>
                  <a:srgbClr val="FFFFFF"/>
                </a:solidFill>
              </a:defRPr>
            </a:lvl2pPr>
            <a:lvl3pPr marL="461375" indent="0" algn="l">
              <a:buNone/>
              <a:defRPr sz="800">
                <a:solidFill>
                  <a:srgbClr val="FFFFFF"/>
                </a:solidFill>
              </a:defRPr>
            </a:lvl3pPr>
            <a:lvl4pPr marL="683602" indent="0" algn="l">
              <a:buNone/>
              <a:defRPr sz="800">
                <a:solidFill>
                  <a:srgbClr val="FFFFFF"/>
                </a:solidFill>
              </a:defRPr>
            </a:lvl4pPr>
            <a:lvl5pPr marL="914286" indent="0" algn="l">
              <a:buNone/>
              <a:defRPr sz="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499344" y="6541471"/>
            <a:ext cx="5320861" cy="137980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marL="0" marR="0" indent="0" algn="r" defTabSz="12189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33" cap="none" spc="-27" baseline="0">
                <a:solidFill>
                  <a:schemeClr val="tx1"/>
                </a:solidFill>
                <a:latin typeface="Dual 400" panose="02000603000000020004" pitchFamily="2" charset="0"/>
              </a:defRPr>
            </a:lvl1pPr>
          </a:lstStyle>
          <a:p>
            <a:endParaRPr lang="en-US">
              <a:solidFill>
                <a:srgbClr val="58595D"/>
              </a:solidFill>
            </a:endParaRPr>
          </a:p>
        </p:txBody>
      </p:sp>
      <p:sp>
        <p:nvSpPr>
          <p:cNvPr id="47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892798" y="6526317"/>
            <a:ext cx="342401" cy="155233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r">
              <a:defRPr sz="933" spc="53" baseline="0">
                <a:solidFill>
                  <a:schemeClr val="tx1"/>
                </a:solidFill>
                <a:latin typeface="Dual 400" panose="02000603000000020004" pitchFamily="2" charset="0"/>
              </a:defRPr>
            </a:lvl1pPr>
          </a:lstStyle>
          <a:p>
            <a:pPr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mtClean="0">
                <a:solidFill>
                  <a:srgbClr val="58595D"/>
                </a:solidFill>
              </a:rPr>
              <a:pPr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>
              <a:solidFill>
                <a:srgbClr val="58595D"/>
              </a:solidFill>
            </a:endParaRPr>
          </a:p>
        </p:txBody>
      </p:sp>
      <p:grpSp>
        <p:nvGrpSpPr>
          <p:cNvPr id="479" name="Group 478"/>
          <p:cNvGrpSpPr/>
          <p:nvPr/>
        </p:nvGrpSpPr>
        <p:grpSpPr bwMode="gray">
          <a:xfrm>
            <a:off x="10020630" y="549297"/>
            <a:ext cx="1717225" cy="329976"/>
            <a:chOff x="12700" y="2816225"/>
            <a:chExt cx="10079038" cy="1936750"/>
          </a:xfrm>
          <a:solidFill>
            <a:schemeClr val="bg1"/>
          </a:solidFill>
        </p:grpSpPr>
        <p:sp>
          <p:nvSpPr>
            <p:cNvPr id="480" name="Freeform 1"/>
            <p:cNvSpPr>
              <a:spLocks noChangeArrowheads="1"/>
            </p:cNvSpPr>
            <p:nvPr/>
          </p:nvSpPr>
          <p:spPr bwMode="gray">
            <a:xfrm>
              <a:off x="12700" y="3257550"/>
              <a:ext cx="1096963" cy="1473200"/>
            </a:xfrm>
            <a:custGeom>
              <a:avLst/>
              <a:gdLst>
                <a:gd name="T0" fmla="*/ 1589 w 3049"/>
                <a:gd name="T1" fmla="*/ 0 h 4091"/>
                <a:gd name="T2" fmla="*/ 1996 w 3049"/>
                <a:gd name="T3" fmla="*/ 23 h 4091"/>
                <a:gd name="T4" fmla="*/ 2294 w 3049"/>
                <a:gd name="T5" fmla="*/ 95 h 4091"/>
                <a:gd name="T6" fmla="*/ 2503 w 3049"/>
                <a:gd name="T7" fmla="*/ 212 h 4091"/>
                <a:gd name="T8" fmla="*/ 2693 w 3049"/>
                <a:gd name="T9" fmla="*/ 393 h 4091"/>
                <a:gd name="T10" fmla="*/ 2809 w 3049"/>
                <a:gd name="T11" fmla="*/ 567 h 4091"/>
                <a:gd name="T12" fmla="*/ 2896 w 3049"/>
                <a:gd name="T13" fmla="*/ 821 h 4091"/>
                <a:gd name="T14" fmla="*/ 2917 w 3049"/>
                <a:gd name="T15" fmla="*/ 1061 h 4091"/>
                <a:gd name="T16" fmla="*/ 2910 w 3049"/>
                <a:gd name="T17" fmla="*/ 1228 h 4091"/>
                <a:gd name="T18" fmla="*/ 2860 w 3049"/>
                <a:gd name="T19" fmla="*/ 1424 h 4091"/>
                <a:gd name="T20" fmla="*/ 2736 w 3049"/>
                <a:gd name="T21" fmla="*/ 1641 h 4091"/>
                <a:gd name="T22" fmla="*/ 2518 w 3049"/>
                <a:gd name="T23" fmla="*/ 1838 h 4091"/>
                <a:gd name="T24" fmla="*/ 2178 w 3049"/>
                <a:gd name="T25" fmla="*/ 1976 h 4091"/>
                <a:gd name="T26" fmla="*/ 2395 w 3049"/>
                <a:gd name="T27" fmla="*/ 2026 h 4091"/>
                <a:gd name="T28" fmla="*/ 2649 w 3049"/>
                <a:gd name="T29" fmla="*/ 2157 h 4091"/>
                <a:gd name="T30" fmla="*/ 2816 w 3049"/>
                <a:gd name="T31" fmla="*/ 2303 h 4091"/>
                <a:gd name="T32" fmla="*/ 2976 w 3049"/>
                <a:gd name="T33" fmla="*/ 2564 h 4091"/>
                <a:gd name="T34" fmla="*/ 3041 w 3049"/>
                <a:gd name="T35" fmla="*/ 2826 h 4091"/>
                <a:gd name="T36" fmla="*/ 3048 w 3049"/>
                <a:gd name="T37" fmla="*/ 2970 h 4091"/>
                <a:gd name="T38" fmla="*/ 3005 w 3049"/>
                <a:gd name="T39" fmla="*/ 3313 h 4091"/>
                <a:gd name="T40" fmla="*/ 2860 w 3049"/>
                <a:gd name="T41" fmla="*/ 3624 h 4091"/>
                <a:gd name="T42" fmla="*/ 2722 w 3049"/>
                <a:gd name="T43" fmla="*/ 3791 h 4091"/>
                <a:gd name="T44" fmla="*/ 2366 w 3049"/>
                <a:gd name="T45" fmla="*/ 4003 h 4091"/>
                <a:gd name="T46" fmla="*/ 2017 w 3049"/>
                <a:gd name="T47" fmla="*/ 4083 h 4091"/>
                <a:gd name="T48" fmla="*/ 0 w 3049"/>
                <a:gd name="T49" fmla="*/ 4090 h 4091"/>
                <a:gd name="T50" fmla="*/ 1597 w 3049"/>
                <a:gd name="T51" fmla="*/ 1722 h 4091"/>
                <a:gd name="T52" fmla="*/ 1728 w 3049"/>
                <a:gd name="T53" fmla="*/ 1714 h 4091"/>
                <a:gd name="T54" fmla="*/ 1894 w 3049"/>
                <a:gd name="T55" fmla="*/ 1656 h 4091"/>
                <a:gd name="T56" fmla="*/ 2025 w 3049"/>
                <a:gd name="T57" fmla="*/ 1561 h 4091"/>
                <a:gd name="T58" fmla="*/ 2127 w 3049"/>
                <a:gd name="T59" fmla="*/ 1424 h 4091"/>
                <a:gd name="T60" fmla="*/ 2178 w 3049"/>
                <a:gd name="T61" fmla="*/ 1257 h 4091"/>
                <a:gd name="T62" fmla="*/ 2192 w 3049"/>
                <a:gd name="T63" fmla="*/ 1126 h 4091"/>
                <a:gd name="T64" fmla="*/ 2148 w 3049"/>
                <a:gd name="T65" fmla="*/ 902 h 4091"/>
                <a:gd name="T66" fmla="*/ 2039 w 3049"/>
                <a:gd name="T67" fmla="*/ 741 h 4091"/>
                <a:gd name="T68" fmla="*/ 1894 w 3049"/>
                <a:gd name="T69" fmla="*/ 647 h 4091"/>
                <a:gd name="T70" fmla="*/ 1654 w 3049"/>
                <a:gd name="T71" fmla="*/ 589 h 4091"/>
                <a:gd name="T72" fmla="*/ 697 w 3049"/>
                <a:gd name="T73" fmla="*/ 1722 h 4091"/>
                <a:gd name="T74" fmla="*/ 1654 w 3049"/>
                <a:gd name="T75" fmla="*/ 3480 h 4091"/>
                <a:gd name="T76" fmla="*/ 1851 w 3049"/>
                <a:gd name="T77" fmla="*/ 3457 h 4091"/>
                <a:gd name="T78" fmla="*/ 2025 w 3049"/>
                <a:gd name="T79" fmla="*/ 3392 h 4091"/>
                <a:gd name="T80" fmla="*/ 2163 w 3049"/>
                <a:gd name="T81" fmla="*/ 3283 h 4091"/>
                <a:gd name="T82" fmla="*/ 2250 w 3049"/>
                <a:gd name="T83" fmla="*/ 3138 h 4091"/>
                <a:gd name="T84" fmla="*/ 2300 w 3049"/>
                <a:gd name="T85" fmla="*/ 2956 h 4091"/>
                <a:gd name="T86" fmla="*/ 2300 w 3049"/>
                <a:gd name="T87" fmla="*/ 2826 h 4091"/>
                <a:gd name="T88" fmla="*/ 2258 w 3049"/>
                <a:gd name="T89" fmla="*/ 2659 h 4091"/>
                <a:gd name="T90" fmla="*/ 2170 w 3049"/>
                <a:gd name="T91" fmla="*/ 2513 h 4091"/>
                <a:gd name="T92" fmla="*/ 2032 w 3049"/>
                <a:gd name="T93" fmla="*/ 2405 h 4091"/>
                <a:gd name="T94" fmla="*/ 1865 w 3049"/>
                <a:gd name="T95" fmla="*/ 2331 h 4091"/>
                <a:gd name="T96" fmla="*/ 1654 w 3049"/>
                <a:gd name="T97" fmla="*/ 230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49" h="4091">
                  <a:moveTo>
                    <a:pt x="0" y="0"/>
                  </a:moveTo>
                  <a:lnTo>
                    <a:pt x="1589" y="0"/>
                  </a:lnTo>
                  <a:lnTo>
                    <a:pt x="1589" y="0"/>
                  </a:lnTo>
                  <a:lnTo>
                    <a:pt x="1720" y="0"/>
                  </a:lnTo>
                  <a:lnTo>
                    <a:pt x="1851" y="8"/>
                  </a:lnTo>
                  <a:lnTo>
                    <a:pt x="1996" y="23"/>
                  </a:lnTo>
                  <a:lnTo>
                    <a:pt x="2141" y="44"/>
                  </a:lnTo>
                  <a:lnTo>
                    <a:pt x="2220" y="66"/>
                  </a:lnTo>
                  <a:lnTo>
                    <a:pt x="2294" y="95"/>
                  </a:lnTo>
                  <a:lnTo>
                    <a:pt x="2366" y="125"/>
                  </a:lnTo>
                  <a:lnTo>
                    <a:pt x="2431" y="168"/>
                  </a:lnTo>
                  <a:lnTo>
                    <a:pt x="2503" y="212"/>
                  </a:lnTo>
                  <a:lnTo>
                    <a:pt x="2569" y="262"/>
                  </a:lnTo>
                  <a:lnTo>
                    <a:pt x="2634" y="320"/>
                  </a:lnTo>
                  <a:lnTo>
                    <a:pt x="2693" y="393"/>
                  </a:lnTo>
                  <a:lnTo>
                    <a:pt x="2693" y="393"/>
                  </a:lnTo>
                  <a:lnTo>
                    <a:pt x="2758" y="480"/>
                  </a:lnTo>
                  <a:lnTo>
                    <a:pt x="2809" y="567"/>
                  </a:lnTo>
                  <a:lnTo>
                    <a:pt x="2845" y="654"/>
                  </a:lnTo>
                  <a:lnTo>
                    <a:pt x="2874" y="741"/>
                  </a:lnTo>
                  <a:lnTo>
                    <a:pt x="2896" y="821"/>
                  </a:lnTo>
                  <a:lnTo>
                    <a:pt x="2910" y="908"/>
                  </a:lnTo>
                  <a:lnTo>
                    <a:pt x="2917" y="989"/>
                  </a:lnTo>
                  <a:lnTo>
                    <a:pt x="2917" y="1061"/>
                  </a:lnTo>
                  <a:lnTo>
                    <a:pt x="2917" y="1061"/>
                  </a:lnTo>
                  <a:lnTo>
                    <a:pt x="2917" y="1126"/>
                  </a:lnTo>
                  <a:lnTo>
                    <a:pt x="2910" y="1228"/>
                  </a:lnTo>
                  <a:lnTo>
                    <a:pt x="2896" y="1293"/>
                  </a:lnTo>
                  <a:lnTo>
                    <a:pt x="2881" y="1359"/>
                  </a:lnTo>
                  <a:lnTo>
                    <a:pt x="2860" y="1424"/>
                  </a:lnTo>
                  <a:lnTo>
                    <a:pt x="2824" y="1496"/>
                  </a:lnTo>
                  <a:lnTo>
                    <a:pt x="2787" y="1569"/>
                  </a:lnTo>
                  <a:lnTo>
                    <a:pt x="2736" y="1641"/>
                  </a:lnTo>
                  <a:lnTo>
                    <a:pt x="2678" y="1707"/>
                  </a:lnTo>
                  <a:lnTo>
                    <a:pt x="2606" y="1772"/>
                  </a:lnTo>
                  <a:lnTo>
                    <a:pt x="2518" y="1838"/>
                  </a:lnTo>
                  <a:lnTo>
                    <a:pt x="2424" y="1889"/>
                  </a:lnTo>
                  <a:lnTo>
                    <a:pt x="2308" y="1939"/>
                  </a:lnTo>
                  <a:lnTo>
                    <a:pt x="2178" y="1976"/>
                  </a:lnTo>
                  <a:lnTo>
                    <a:pt x="2178" y="1976"/>
                  </a:lnTo>
                  <a:lnTo>
                    <a:pt x="2315" y="2005"/>
                  </a:lnTo>
                  <a:lnTo>
                    <a:pt x="2395" y="2026"/>
                  </a:lnTo>
                  <a:lnTo>
                    <a:pt x="2482" y="2063"/>
                  </a:lnTo>
                  <a:lnTo>
                    <a:pt x="2562" y="2099"/>
                  </a:lnTo>
                  <a:lnTo>
                    <a:pt x="2649" y="2157"/>
                  </a:lnTo>
                  <a:lnTo>
                    <a:pt x="2736" y="2223"/>
                  </a:lnTo>
                  <a:lnTo>
                    <a:pt x="2816" y="2303"/>
                  </a:lnTo>
                  <a:lnTo>
                    <a:pt x="2816" y="2303"/>
                  </a:lnTo>
                  <a:lnTo>
                    <a:pt x="2881" y="2390"/>
                  </a:lnTo>
                  <a:lnTo>
                    <a:pt x="2932" y="2477"/>
                  </a:lnTo>
                  <a:lnTo>
                    <a:pt x="2976" y="2564"/>
                  </a:lnTo>
                  <a:lnTo>
                    <a:pt x="3005" y="2659"/>
                  </a:lnTo>
                  <a:lnTo>
                    <a:pt x="3027" y="2739"/>
                  </a:lnTo>
                  <a:lnTo>
                    <a:pt x="3041" y="2826"/>
                  </a:lnTo>
                  <a:lnTo>
                    <a:pt x="3048" y="2898"/>
                  </a:lnTo>
                  <a:lnTo>
                    <a:pt x="3048" y="2970"/>
                  </a:lnTo>
                  <a:lnTo>
                    <a:pt x="3048" y="2970"/>
                  </a:lnTo>
                  <a:lnTo>
                    <a:pt x="3041" y="3087"/>
                  </a:lnTo>
                  <a:lnTo>
                    <a:pt x="3027" y="3196"/>
                  </a:lnTo>
                  <a:lnTo>
                    <a:pt x="3005" y="3313"/>
                  </a:lnTo>
                  <a:lnTo>
                    <a:pt x="2961" y="3421"/>
                  </a:lnTo>
                  <a:lnTo>
                    <a:pt x="2917" y="3531"/>
                  </a:lnTo>
                  <a:lnTo>
                    <a:pt x="2860" y="3624"/>
                  </a:lnTo>
                  <a:lnTo>
                    <a:pt x="2794" y="3712"/>
                  </a:lnTo>
                  <a:lnTo>
                    <a:pt x="2722" y="3791"/>
                  </a:lnTo>
                  <a:lnTo>
                    <a:pt x="2722" y="3791"/>
                  </a:lnTo>
                  <a:lnTo>
                    <a:pt x="2598" y="3879"/>
                  </a:lnTo>
                  <a:lnTo>
                    <a:pt x="2482" y="3944"/>
                  </a:lnTo>
                  <a:lnTo>
                    <a:pt x="2366" y="4003"/>
                  </a:lnTo>
                  <a:lnTo>
                    <a:pt x="2250" y="4039"/>
                  </a:lnTo>
                  <a:lnTo>
                    <a:pt x="2134" y="4068"/>
                  </a:lnTo>
                  <a:lnTo>
                    <a:pt x="2017" y="4083"/>
                  </a:lnTo>
                  <a:lnTo>
                    <a:pt x="1901" y="4090"/>
                  </a:lnTo>
                  <a:lnTo>
                    <a:pt x="1785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697" y="1722"/>
                  </a:moveTo>
                  <a:lnTo>
                    <a:pt x="1597" y="1722"/>
                  </a:lnTo>
                  <a:lnTo>
                    <a:pt x="1597" y="1722"/>
                  </a:lnTo>
                  <a:lnTo>
                    <a:pt x="1662" y="1722"/>
                  </a:lnTo>
                  <a:lnTo>
                    <a:pt x="1728" y="1714"/>
                  </a:lnTo>
                  <a:lnTo>
                    <a:pt x="1785" y="1700"/>
                  </a:lnTo>
                  <a:lnTo>
                    <a:pt x="1836" y="1678"/>
                  </a:lnTo>
                  <a:lnTo>
                    <a:pt x="1894" y="1656"/>
                  </a:lnTo>
                  <a:lnTo>
                    <a:pt x="1937" y="1627"/>
                  </a:lnTo>
                  <a:lnTo>
                    <a:pt x="1988" y="1598"/>
                  </a:lnTo>
                  <a:lnTo>
                    <a:pt x="2025" y="1561"/>
                  </a:lnTo>
                  <a:lnTo>
                    <a:pt x="2061" y="1518"/>
                  </a:lnTo>
                  <a:lnTo>
                    <a:pt x="2097" y="1474"/>
                  </a:lnTo>
                  <a:lnTo>
                    <a:pt x="2127" y="1424"/>
                  </a:lnTo>
                  <a:lnTo>
                    <a:pt x="2148" y="1374"/>
                  </a:lnTo>
                  <a:lnTo>
                    <a:pt x="2170" y="1316"/>
                  </a:lnTo>
                  <a:lnTo>
                    <a:pt x="2178" y="1257"/>
                  </a:lnTo>
                  <a:lnTo>
                    <a:pt x="2192" y="1192"/>
                  </a:lnTo>
                  <a:lnTo>
                    <a:pt x="2192" y="1126"/>
                  </a:lnTo>
                  <a:lnTo>
                    <a:pt x="2192" y="1126"/>
                  </a:lnTo>
                  <a:lnTo>
                    <a:pt x="2184" y="1039"/>
                  </a:lnTo>
                  <a:lnTo>
                    <a:pt x="2170" y="967"/>
                  </a:lnTo>
                  <a:lnTo>
                    <a:pt x="2148" y="902"/>
                  </a:lnTo>
                  <a:lnTo>
                    <a:pt x="2119" y="843"/>
                  </a:lnTo>
                  <a:lnTo>
                    <a:pt x="2083" y="792"/>
                  </a:lnTo>
                  <a:lnTo>
                    <a:pt x="2039" y="741"/>
                  </a:lnTo>
                  <a:lnTo>
                    <a:pt x="1996" y="705"/>
                  </a:lnTo>
                  <a:lnTo>
                    <a:pt x="1945" y="676"/>
                  </a:lnTo>
                  <a:lnTo>
                    <a:pt x="1894" y="647"/>
                  </a:lnTo>
                  <a:lnTo>
                    <a:pt x="1844" y="625"/>
                  </a:lnTo>
                  <a:lnTo>
                    <a:pt x="1742" y="597"/>
                  </a:lnTo>
                  <a:lnTo>
                    <a:pt x="1654" y="589"/>
                  </a:lnTo>
                  <a:lnTo>
                    <a:pt x="1575" y="582"/>
                  </a:lnTo>
                  <a:lnTo>
                    <a:pt x="697" y="582"/>
                  </a:lnTo>
                  <a:lnTo>
                    <a:pt x="697" y="1722"/>
                  </a:lnTo>
                  <a:close/>
                  <a:moveTo>
                    <a:pt x="697" y="3480"/>
                  </a:moveTo>
                  <a:lnTo>
                    <a:pt x="1654" y="3480"/>
                  </a:lnTo>
                  <a:lnTo>
                    <a:pt x="1654" y="3480"/>
                  </a:lnTo>
                  <a:lnTo>
                    <a:pt x="1720" y="3472"/>
                  </a:lnTo>
                  <a:lnTo>
                    <a:pt x="1785" y="3465"/>
                  </a:lnTo>
                  <a:lnTo>
                    <a:pt x="1851" y="3457"/>
                  </a:lnTo>
                  <a:lnTo>
                    <a:pt x="1916" y="3436"/>
                  </a:lnTo>
                  <a:lnTo>
                    <a:pt x="1974" y="3414"/>
                  </a:lnTo>
                  <a:lnTo>
                    <a:pt x="2025" y="3392"/>
                  </a:lnTo>
                  <a:lnTo>
                    <a:pt x="2076" y="3363"/>
                  </a:lnTo>
                  <a:lnTo>
                    <a:pt x="2119" y="3327"/>
                  </a:lnTo>
                  <a:lnTo>
                    <a:pt x="2163" y="3283"/>
                  </a:lnTo>
                  <a:lnTo>
                    <a:pt x="2199" y="3239"/>
                  </a:lnTo>
                  <a:lnTo>
                    <a:pt x="2228" y="3196"/>
                  </a:lnTo>
                  <a:lnTo>
                    <a:pt x="2250" y="3138"/>
                  </a:lnTo>
                  <a:lnTo>
                    <a:pt x="2271" y="3080"/>
                  </a:lnTo>
                  <a:lnTo>
                    <a:pt x="2286" y="3021"/>
                  </a:lnTo>
                  <a:lnTo>
                    <a:pt x="2300" y="2956"/>
                  </a:lnTo>
                  <a:lnTo>
                    <a:pt x="2300" y="2891"/>
                  </a:lnTo>
                  <a:lnTo>
                    <a:pt x="2300" y="2891"/>
                  </a:lnTo>
                  <a:lnTo>
                    <a:pt x="2300" y="2826"/>
                  </a:lnTo>
                  <a:lnTo>
                    <a:pt x="2294" y="2767"/>
                  </a:lnTo>
                  <a:lnTo>
                    <a:pt x="2279" y="2710"/>
                  </a:lnTo>
                  <a:lnTo>
                    <a:pt x="2258" y="2659"/>
                  </a:lnTo>
                  <a:lnTo>
                    <a:pt x="2235" y="2608"/>
                  </a:lnTo>
                  <a:lnTo>
                    <a:pt x="2199" y="2557"/>
                  </a:lnTo>
                  <a:lnTo>
                    <a:pt x="2170" y="2513"/>
                  </a:lnTo>
                  <a:lnTo>
                    <a:pt x="2127" y="2470"/>
                  </a:lnTo>
                  <a:lnTo>
                    <a:pt x="2083" y="2433"/>
                  </a:lnTo>
                  <a:lnTo>
                    <a:pt x="2032" y="2405"/>
                  </a:lnTo>
                  <a:lnTo>
                    <a:pt x="1981" y="2375"/>
                  </a:lnTo>
                  <a:lnTo>
                    <a:pt x="1923" y="2346"/>
                  </a:lnTo>
                  <a:lnTo>
                    <a:pt x="1865" y="2331"/>
                  </a:lnTo>
                  <a:lnTo>
                    <a:pt x="1793" y="2317"/>
                  </a:lnTo>
                  <a:lnTo>
                    <a:pt x="1728" y="2310"/>
                  </a:lnTo>
                  <a:lnTo>
                    <a:pt x="1654" y="2303"/>
                  </a:lnTo>
                  <a:lnTo>
                    <a:pt x="697" y="2303"/>
                  </a:lnTo>
                  <a:lnTo>
                    <a:pt x="697" y="34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81" name="Freeform 2"/>
            <p:cNvSpPr>
              <a:spLocks noChangeArrowheads="1"/>
            </p:cNvSpPr>
            <p:nvPr/>
          </p:nvSpPr>
          <p:spPr bwMode="gray">
            <a:xfrm>
              <a:off x="1227138" y="3257550"/>
              <a:ext cx="1154112" cy="1473200"/>
            </a:xfrm>
            <a:custGeom>
              <a:avLst/>
              <a:gdLst>
                <a:gd name="T0" fmla="*/ 1771 w 3208"/>
                <a:gd name="T1" fmla="*/ 2411 h 4091"/>
                <a:gd name="T2" fmla="*/ 733 w 3208"/>
                <a:gd name="T3" fmla="*/ 4090 h 4091"/>
                <a:gd name="T4" fmla="*/ 0 w 3208"/>
                <a:gd name="T5" fmla="*/ 0 h 4091"/>
                <a:gd name="T6" fmla="*/ 1771 w 3208"/>
                <a:gd name="T7" fmla="*/ 0 h 4091"/>
                <a:gd name="T8" fmla="*/ 2119 w 3208"/>
                <a:gd name="T9" fmla="*/ 15 h 4091"/>
                <a:gd name="T10" fmla="*/ 2402 w 3208"/>
                <a:gd name="T11" fmla="*/ 74 h 4091"/>
                <a:gd name="T12" fmla="*/ 2634 w 3208"/>
                <a:gd name="T13" fmla="*/ 175 h 4091"/>
                <a:gd name="T14" fmla="*/ 2837 w 3208"/>
                <a:gd name="T15" fmla="*/ 320 h 4091"/>
                <a:gd name="T16" fmla="*/ 2910 w 3208"/>
                <a:gd name="T17" fmla="*/ 393 h 4091"/>
                <a:gd name="T18" fmla="*/ 3048 w 3208"/>
                <a:gd name="T19" fmla="*/ 567 h 4091"/>
                <a:gd name="T20" fmla="*/ 3142 w 3208"/>
                <a:gd name="T21" fmla="*/ 785 h 4091"/>
                <a:gd name="T22" fmla="*/ 3200 w 3208"/>
                <a:gd name="T23" fmla="*/ 1054 h 4091"/>
                <a:gd name="T24" fmla="*/ 3207 w 3208"/>
                <a:gd name="T25" fmla="*/ 1200 h 4091"/>
                <a:gd name="T26" fmla="*/ 3186 w 3208"/>
                <a:gd name="T27" fmla="*/ 1461 h 4091"/>
                <a:gd name="T28" fmla="*/ 3120 w 3208"/>
                <a:gd name="T29" fmla="*/ 1678 h 4091"/>
                <a:gd name="T30" fmla="*/ 3026 w 3208"/>
                <a:gd name="T31" fmla="*/ 1859 h 4091"/>
                <a:gd name="T32" fmla="*/ 2917 w 3208"/>
                <a:gd name="T33" fmla="*/ 1997 h 4091"/>
                <a:gd name="T34" fmla="*/ 2794 w 3208"/>
                <a:gd name="T35" fmla="*/ 2107 h 4091"/>
                <a:gd name="T36" fmla="*/ 2670 w 3208"/>
                <a:gd name="T37" fmla="*/ 2187 h 4091"/>
                <a:gd name="T38" fmla="*/ 2467 w 3208"/>
                <a:gd name="T39" fmla="*/ 2288 h 4091"/>
                <a:gd name="T40" fmla="*/ 2409 w 3208"/>
                <a:gd name="T41" fmla="*/ 4090 h 4091"/>
                <a:gd name="T42" fmla="*/ 1654 w 3208"/>
                <a:gd name="T43" fmla="*/ 1823 h 4091"/>
                <a:gd name="T44" fmla="*/ 1792 w 3208"/>
                <a:gd name="T45" fmla="*/ 1816 h 4091"/>
                <a:gd name="T46" fmla="*/ 1996 w 3208"/>
                <a:gd name="T47" fmla="*/ 1779 h 4091"/>
                <a:gd name="T48" fmla="*/ 2126 w 3208"/>
                <a:gd name="T49" fmla="*/ 1728 h 4091"/>
                <a:gd name="T50" fmla="*/ 2235 w 3208"/>
                <a:gd name="T51" fmla="*/ 1656 h 4091"/>
                <a:gd name="T52" fmla="*/ 2330 w 3208"/>
                <a:gd name="T53" fmla="*/ 1561 h 4091"/>
                <a:gd name="T54" fmla="*/ 2395 w 3208"/>
                <a:gd name="T55" fmla="*/ 1439 h 4091"/>
                <a:gd name="T56" fmla="*/ 2438 w 3208"/>
                <a:gd name="T57" fmla="*/ 1279 h 4091"/>
                <a:gd name="T58" fmla="*/ 2438 w 3208"/>
                <a:gd name="T59" fmla="*/ 1192 h 4091"/>
                <a:gd name="T60" fmla="*/ 2431 w 3208"/>
                <a:gd name="T61" fmla="*/ 1076 h 4091"/>
                <a:gd name="T62" fmla="*/ 2402 w 3208"/>
                <a:gd name="T63" fmla="*/ 967 h 4091"/>
                <a:gd name="T64" fmla="*/ 2351 w 3208"/>
                <a:gd name="T65" fmla="*/ 865 h 4091"/>
                <a:gd name="T66" fmla="*/ 2271 w 3208"/>
                <a:gd name="T67" fmla="*/ 771 h 4091"/>
                <a:gd name="T68" fmla="*/ 2177 w 3208"/>
                <a:gd name="T69" fmla="*/ 698 h 4091"/>
                <a:gd name="T70" fmla="*/ 2047 w 3208"/>
                <a:gd name="T71" fmla="*/ 640 h 4091"/>
                <a:gd name="T72" fmla="*/ 1894 w 3208"/>
                <a:gd name="T73" fmla="*/ 603 h 4091"/>
                <a:gd name="T74" fmla="*/ 1720 w 3208"/>
                <a:gd name="T75" fmla="*/ 589 h 4091"/>
                <a:gd name="T76" fmla="*/ 733 w 3208"/>
                <a:gd name="T77" fmla="*/ 182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08" h="4091">
                  <a:moveTo>
                    <a:pt x="2409" y="4090"/>
                  </a:moveTo>
                  <a:lnTo>
                    <a:pt x="1771" y="2411"/>
                  </a:lnTo>
                  <a:lnTo>
                    <a:pt x="733" y="2411"/>
                  </a:lnTo>
                  <a:lnTo>
                    <a:pt x="733" y="4090"/>
                  </a:lnTo>
                  <a:lnTo>
                    <a:pt x="0" y="4090"/>
                  </a:lnTo>
                  <a:lnTo>
                    <a:pt x="0" y="0"/>
                  </a:lnTo>
                  <a:lnTo>
                    <a:pt x="1771" y="0"/>
                  </a:lnTo>
                  <a:lnTo>
                    <a:pt x="1771" y="0"/>
                  </a:lnTo>
                  <a:lnTo>
                    <a:pt x="1952" y="0"/>
                  </a:lnTo>
                  <a:lnTo>
                    <a:pt x="2119" y="15"/>
                  </a:lnTo>
                  <a:lnTo>
                    <a:pt x="2264" y="44"/>
                  </a:lnTo>
                  <a:lnTo>
                    <a:pt x="2402" y="74"/>
                  </a:lnTo>
                  <a:lnTo>
                    <a:pt x="2525" y="117"/>
                  </a:lnTo>
                  <a:lnTo>
                    <a:pt x="2634" y="175"/>
                  </a:lnTo>
                  <a:lnTo>
                    <a:pt x="2743" y="240"/>
                  </a:lnTo>
                  <a:lnTo>
                    <a:pt x="2837" y="320"/>
                  </a:lnTo>
                  <a:lnTo>
                    <a:pt x="2837" y="320"/>
                  </a:lnTo>
                  <a:lnTo>
                    <a:pt x="2910" y="393"/>
                  </a:lnTo>
                  <a:lnTo>
                    <a:pt x="2983" y="480"/>
                  </a:lnTo>
                  <a:lnTo>
                    <a:pt x="3048" y="567"/>
                  </a:lnTo>
                  <a:lnTo>
                    <a:pt x="3099" y="676"/>
                  </a:lnTo>
                  <a:lnTo>
                    <a:pt x="3142" y="785"/>
                  </a:lnTo>
                  <a:lnTo>
                    <a:pt x="3179" y="916"/>
                  </a:lnTo>
                  <a:lnTo>
                    <a:pt x="3200" y="1054"/>
                  </a:lnTo>
                  <a:lnTo>
                    <a:pt x="3207" y="1200"/>
                  </a:lnTo>
                  <a:lnTo>
                    <a:pt x="3207" y="1200"/>
                  </a:lnTo>
                  <a:lnTo>
                    <a:pt x="3200" y="1337"/>
                  </a:lnTo>
                  <a:lnTo>
                    <a:pt x="3186" y="1461"/>
                  </a:lnTo>
                  <a:lnTo>
                    <a:pt x="3157" y="1576"/>
                  </a:lnTo>
                  <a:lnTo>
                    <a:pt x="3120" y="1678"/>
                  </a:lnTo>
                  <a:lnTo>
                    <a:pt x="3077" y="1772"/>
                  </a:lnTo>
                  <a:lnTo>
                    <a:pt x="3026" y="1859"/>
                  </a:lnTo>
                  <a:lnTo>
                    <a:pt x="2975" y="1932"/>
                  </a:lnTo>
                  <a:lnTo>
                    <a:pt x="2917" y="1997"/>
                  </a:lnTo>
                  <a:lnTo>
                    <a:pt x="2859" y="2056"/>
                  </a:lnTo>
                  <a:lnTo>
                    <a:pt x="2794" y="2107"/>
                  </a:lnTo>
                  <a:lnTo>
                    <a:pt x="2736" y="2150"/>
                  </a:lnTo>
                  <a:lnTo>
                    <a:pt x="2670" y="2187"/>
                  </a:lnTo>
                  <a:lnTo>
                    <a:pt x="2562" y="2244"/>
                  </a:lnTo>
                  <a:lnTo>
                    <a:pt x="2467" y="2288"/>
                  </a:lnTo>
                  <a:lnTo>
                    <a:pt x="3186" y="4090"/>
                  </a:lnTo>
                  <a:lnTo>
                    <a:pt x="2409" y="4090"/>
                  </a:lnTo>
                  <a:close/>
                  <a:moveTo>
                    <a:pt x="733" y="1823"/>
                  </a:moveTo>
                  <a:lnTo>
                    <a:pt x="1654" y="1823"/>
                  </a:lnTo>
                  <a:lnTo>
                    <a:pt x="1654" y="1823"/>
                  </a:lnTo>
                  <a:lnTo>
                    <a:pt x="1792" y="1816"/>
                  </a:lnTo>
                  <a:lnTo>
                    <a:pt x="1931" y="1794"/>
                  </a:lnTo>
                  <a:lnTo>
                    <a:pt x="1996" y="1779"/>
                  </a:lnTo>
                  <a:lnTo>
                    <a:pt x="2061" y="1758"/>
                  </a:lnTo>
                  <a:lnTo>
                    <a:pt x="2126" y="1728"/>
                  </a:lnTo>
                  <a:lnTo>
                    <a:pt x="2184" y="1692"/>
                  </a:lnTo>
                  <a:lnTo>
                    <a:pt x="2235" y="1656"/>
                  </a:lnTo>
                  <a:lnTo>
                    <a:pt x="2286" y="1612"/>
                  </a:lnTo>
                  <a:lnTo>
                    <a:pt x="2330" y="1561"/>
                  </a:lnTo>
                  <a:lnTo>
                    <a:pt x="2366" y="1504"/>
                  </a:lnTo>
                  <a:lnTo>
                    <a:pt x="2395" y="1439"/>
                  </a:lnTo>
                  <a:lnTo>
                    <a:pt x="2424" y="1359"/>
                  </a:lnTo>
                  <a:lnTo>
                    <a:pt x="2438" y="1279"/>
                  </a:lnTo>
                  <a:lnTo>
                    <a:pt x="2438" y="1192"/>
                  </a:lnTo>
                  <a:lnTo>
                    <a:pt x="2438" y="1192"/>
                  </a:lnTo>
                  <a:lnTo>
                    <a:pt x="2438" y="1134"/>
                  </a:lnTo>
                  <a:lnTo>
                    <a:pt x="2431" y="1076"/>
                  </a:lnTo>
                  <a:lnTo>
                    <a:pt x="2417" y="1018"/>
                  </a:lnTo>
                  <a:lnTo>
                    <a:pt x="2402" y="967"/>
                  </a:lnTo>
                  <a:lnTo>
                    <a:pt x="2381" y="916"/>
                  </a:lnTo>
                  <a:lnTo>
                    <a:pt x="2351" y="865"/>
                  </a:lnTo>
                  <a:lnTo>
                    <a:pt x="2315" y="815"/>
                  </a:lnTo>
                  <a:lnTo>
                    <a:pt x="2271" y="771"/>
                  </a:lnTo>
                  <a:lnTo>
                    <a:pt x="2228" y="734"/>
                  </a:lnTo>
                  <a:lnTo>
                    <a:pt x="2177" y="698"/>
                  </a:lnTo>
                  <a:lnTo>
                    <a:pt x="2112" y="669"/>
                  </a:lnTo>
                  <a:lnTo>
                    <a:pt x="2047" y="640"/>
                  </a:lnTo>
                  <a:lnTo>
                    <a:pt x="1974" y="618"/>
                  </a:lnTo>
                  <a:lnTo>
                    <a:pt x="1894" y="603"/>
                  </a:lnTo>
                  <a:lnTo>
                    <a:pt x="1807" y="589"/>
                  </a:lnTo>
                  <a:lnTo>
                    <a:pt x="1720" y="589"/>
                  </a:lnTo>
                  <a:lnTo>
                    <a:pt x="733" y="589"/>
                  </a:lnTo>
                  <a:lnTo>
                    <a:pt x="733" y="18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82" name="Freeform 3"/>
            <p:cNvSpPr>
              <a:spLocks noChangeArrowheads="1"/>
            </p:cNvSpPr>
            <p:nvPr/>
          </p:nvSpPr>
          <p:spPr bwMode="gray">
            <a:xfrm>
              <a:off x="2436813" y="3233738"/>
              <a:ext cx="1250950" cy="1519237"/>
            </a:xfrm>
            <a:custGeom>
              <a:avLst/>
              <a:gdLst>
                <a:gd name="T0" fmla="*/ 1488 w 3477"/>
                <a:gd name="T1" fmla="*/ 4205 h 4221"/>
                <a:gd name="T2" fmla="*/ 1082 w 3477"/>
                <a:gd name="T3" fmla="*/ 4097 h 4221"/>
                <a:gd name="T4" fmla="*/ 755 w 3477"/>
                <a:gd name="T5" fmla="*/ 3907 h 4221"/>
                <a:gd name="T6" fmla="*/ 487 w 3477"/>
                <a:gd name="T7" fmla="*/ 3653 h 4221"/>
                <a:gd name="T8" fmla="*/ 284 w 3477"/>
                <a:gd name="T9" fmla="*/ 3341 h 4221"/>
                <a:gd name="T10" fmla="*/ 51 w 3477"/>
                <a:gd name="T11" fmla="*/ 2637 h 4221"/>
                <a:gd name="T12" fmla="*/ 0 w 3477"/>
                <a:gd name="T13" fmla="*/ 2091 h 4221"/>
                <a:gd name="T14" fmla="*/ 117 w 3477"/>
                <a:gd name="T15" fmla="*/ 1301 h 4221"/>
                <a:gd name="T16" fmla="*/ 400 w 3477"/>
                <a:gd name="T17" fmla="*/ 705 h 4221"/>
                <a:gd name="T18" fmla="*/ 632 w 3477"/>
                <a:gd name="T19" fmla="*/ 436 h 4221"/>
                <a:gd name="T20" fmla="*/ 922 w 3477"/>
                <a:gd name="T21" fmla="*/ 218 h 4221"/>
                <a:gd name="T22" fmla="*/ 1263 w 3477"/>
                <a:gd name="T23" fmla="*/ 73 h 4221"/>
                <a:gd name="T24" fmla="*/ 1648 w 3477"/>
                <a:gd name="T25" fmla="*/ 8 h 4221"/>
                <a:gd name="T26" fmla="*/ 1959 w 3477"/>
                <a:gd name="T27" fmla="*/ 15 h 4221"/>
                <a:gd name="T28" fmla="*/ 2337 w 3477"/>
                <a:gd name="T29" fmla="*/ 102 h 4221"/>
                <a:gd name="T30" fmla="*/ 2664 w 3477"/>
                <a:gd name="T31" fmla="*/ 269 h 4221"/>
                <a:gd name="T32" fmla="*/ 2932 w 3477"/>
                <a:gd name="T33" fmla="*/ 501 h 4221"/>
                <a:gd name="T34" fmla="*/ 3142 w 3477"/>
                <a:gd name="T35" fmla="*/ 792 h 4221"/>
                <a:gd name="T36" fmla="*/ 3411 w 3477"/>
                <a:gd name="T37" fmla="*/ 1504 h 4221"/>
                <a:gd name="T38" fmla="*/ 3476 w 3477"/>
                <a:gd name="T39" fmla="*/ 2106 h 4221"/>
                <a:gd name="T40" fmla="*/ 3353 w 3477"/>
                <a:gd name="T41" fmla="*/ 2963 h 4221"/>
                <a:gd name="T42" fmla="*/ 3157 w 3477"/>
                <a:gd name="T43" fmla="*/ 3406 h 4221"/>
                <a:gd name="T44" fmla="*/ 2939 w 3477"/>
                <a:gd name="T45" fmla="*/ 3697 h 4221"/>
                <a:gd name="T46" fmla="*/ 2678 w 3477"/>
                <a:gd name="T47" fmla="*/ 3930 h 4221"/>
                <a:gd name="T48" fmla="*/ 2366 w 3477"/>
                <a:gd name="T49" fmla="*/ 4097 h 4221"/>
                <a:gd name="T50" fmla="*/ 2010 w 3477"/>
                <a:gd name="T51" fmla="*/ 4191 h 4221"/>
                <a:gd name="T52" fmla="*/ 2475 w 3477"/>
                <a:gd name="T53" fmla="*/ 1047 h 4221"/>
                <a:gd name="T54" fmla="*/ 2344 w 3477"/>
                <a:gd name="T55" fmla="*/ 850 h 4221"/>
                <a:gd name="T56" fmla="*/ 2141 w 3477"/>
                <a:gd name="T57" fmla="*/ 690 h 4221"/>
                <a:gd name="T58" fmla="*/ 1807 w 3477"/>
                <a:gd name="T59" fmla="*/ 596 h 4221"/>
                <a:gd name="T60" fmla="*/ 1604 w 3477"/>
                <a:gd name="T61" fmla="*/ 603 h 4221"/>
                <a:gd name="T62" fmla="*/ 1365 w 3477"/>
                <a:gd name="T63" fmla="*/ 676 h 4221"/>
                <a:gd name="T64" fmla="*/ 1103 w 3477"/>
                <a:gd name="T65" fmla="*/ 886 h 4221"/>
                <a:gd name="T66" fmla="*/ 893 w 3477"/>
                <a:gd name="T67" fmla="*/ 1315 h 4221"/>
                <a:gd name="T68" fmla="*/ 806 w 3477"/>
                <a:gd name="T69" fmla="*/ 1844 h 4221"/>
                <a:gd name="T70" fmla="*/ 799 w 3477"/>
                <a:gd name="T71" fmla="*/ 2324 h 4221"/>
                <a:gd name="T72" fmla="*/ 864 w 3477"/>
                <a:gd name="T73" fmla="*/ 2804 h 4221"/>
                <a:gd name="T74" fmla="*/ 1059 w 3477"/>
                <a:gd name="T75" fmla="*/ 3276 h 4221"/>
                <a:gd name="T76" fmla="*/ 1270 w 3477"/>
                <a:gd name="T77" fmla="*/ 3494 h 4221"/>
                <a:gd name="T78" fmla="*/ 1509 w 3477"/>
                <a:gd name="T79" fmla="*/ 3596 h 4221"/>
                <a:gd name="T80" fmla="*/ 1727 w 3477"/>
                <a:gd name="T81" fmla="*/ 3624 h 4221"/>
                <a:gd name="T82" fmla="*/ 1982 w 3477"/>
                <a:gd name="T83" fmla="*/ 3581 h 4221"/>
                <a:gd name="T84" fmla="*/ 2293 w 3477"/>
                <a:gd name="T85" fmla="*/ 3406 h 4221"/>
                <a:gd name="T86" fmla="*/ 2497 w 3477"/>
                <a:gd name="T87" fmla="*/ 3152 h 4221"/>
                <a:gd name="T88" fmla="*/ 2620 w 3477"/>
                <a:gd name="T89" fmla="*/ 2767 h 4221"/>
                <a:gd name="T90" fmla="*/ 2678 w 3477"/>
                <a:gd name="T91" fmla="*/ 2099 h 4221"/>
                <a:gd name="T92" fmla="*/ 2649 w 3477"/>
                <a:gd name="T93" fmla="*/ 1656 h 4221"/>
                <a:gd name="T94" fmla="*/ 2511 w 3477"/>
                <a:gd name="T95" fmla="*/ 1119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77" h="4221">
                  <a:moveTo>
                    <a:pt x="1720" y="4220"/>
                  </a:moveTo>
                  <a:lnTo>
                    <a:pt x="1720" y="4220"/>
                  </a:lnTo>
                  <a:lnTo>
                    <a:pt x="1604" y="4213"/>
                  </a:lnTo>
                  <a:lnTo>
                    <a:pt x="1488" y="4205"/>
                  </a:lnTo>
                  <a:lnTo>
                    <a:pt x="1379" y="4184"/>
                  </a:lnTo>
                  <a:lnTo>
                    <a:pt x="1277" y="4162"/>
                  </a:lnTo>
                  <a:lnTo>
                    <a:pt x="1176" y="4133"/>
                  </a:lnTo>
                  <a:lnTo>
                    <a:pt x="1082" y="4097"/>
                  </a:lnTo>
                  <a:lnTo>
                    <a:pt x="994" y="4060"/>
                  </a:lnTo>
                  <a:lnTo>
                    <a:pt x="907" y="4017"/>
                  </a:lnTo>
                  <a:lnTo>
                    <a:pt x="827" y="3966"/>
                  </a:lnTo>
                  <a:lnTo>
                    <a:pt x="755" y="3907"/>
                  </a:lnTo>
                  <a:lnTo>
                    <a:pt x="683" y="3850"/>
                  </a:lnTo>
                  <a:lnTo>
                    <a:pt x="610" y="3791"/>
                  </a:lnTo>
                  <a:lnTo>
                    <a:pt x="544" y="3719"/>
                  </a:lnTo>
                  <a:lnTo>
                    <a:pt x="487" y="3653"/>
                  </a:lnTo>
                  <a:lnTo>
                    <a:pt x="428" y="3581"/>
                  </a:lnTo>
                  <a:lnTo>
                    <a:pt x="377" y="3501"/>
                  </a:lnTo>
                  <a:lnTo>
                    <a:pt x="326" y="3421"/>
                  </a:lnTo>
                  <a:lnTo>
                    <a:pt x="284" y="3341"/>
                  </a:lnTo>
                  <a:lnTo>
                    <a:pt x="204" y="3174"/>
                  </a:lnTo>
                  <a:lnTo>
                    <a:pt x="138" y="2999"/>
                  </a:lnTo>
                  <a:lnTo>
                    <a:pt x="87" y="2818"/>
                  </a:lnTo>
                  <a:lnTo>
                    <a:pt x="51" y="2637"/>
                  </a:lnTo>
                  <a:lnTo>
                    <a:pt x="22" y="2447"/>
                  </a:lnTo>
                  <a:lnTo>
                    <a:pt x="7" y="2273"/>
                  </a:lnTo>
                  <a:lnTo>
                    <a:pt x="0" y="2091"/>
                  </a:lnTo>
                  <a:lnTo>
                    <a:pt x="0" y="2091"/>
                  </a:lnTo>
                  <a:lnTo>
                    <a:pt x="7" y="1888"/>
                  </a:lnTo>
                  <a:lnTo>
                    <a:pt x="29" y="1685"/>
                  </a:lnTo>
                  <a:lnTo>
                    <a:pt x="65" y="1489"/>
                  </a:lnTo>
                  <a:lnTo>
                    <a:pt x="117" y="1301"/>
                  </a:lnTo>
                  <a:lnTo>
                    <a:pt x="181" y="1119"/>
                  </a:lnTo>
                  <a:lnTo>
                    <a:pt x="254" y="945"/>
                  </a:lnTo>
                  <a:lnTo>
                    <a:pt x="349" y="785"/>
                  </a:lnTo>
                  <a:lnTo>
                    <a:pt x="400" y="705"/>
                  </a:lnTo>
                  <a:lnTo>
                    <a:pt x="450" y="632"/>
                  </a:lnTo>
                  <a:lnTo>
                    <a:pt x="508" y="567"/>
                  </a:lnTo>
                  <a:lnTo>
                    <a:pt x="573" y="495"/>
                  </a:lnTo>
                  <a:lnTo>
                    <a:pt x="632" y="436"/>
                  </a:lnTo>
                  <a:lnTo>
                    <a:pt x="704" y="370"/>
                  </a:lnTo>
                  <a:lnTo>
                    <a:pt x="770" y="320"/>
                  </a:lnTo>
                  <a:lnTo>
                    <a:pt x="842" y="262"/>
                  </a:lnTo>
                  <a:lnTo>
                    <a:pt x="922" y="218"/>
                  </a:lnTo>
                  <a:lnTo>
                    <a:pt x="1002" y="175"/>
                  </a:lnTo>
                  <a:lnTo>
                    <a:pt x="1089" y="139"/>
                  </a:lnTo>
                  <a:lnTo>
                    <a:pt x="1169" y="102"/>
                  </a:lnTo>
                  <a:lnTo>
                    <a:pt x="1263" y="73"/>
                  </a:lnTo>
                  <a:lnTo>
                    <a:pt x="1350" y="44"/>
                  </a:lnTo>
                  <a:lnTo>
                    <a:pt x="1444" y="29"/>
                  </a:lnTo>
                  <a:lnTo>
                    <a:pt x="1546" y="15"/>
                  </a:lnTo>
                  <a:lnTo>
                    <a:pt x="1648" y="8"/>
                  </a:lnTo>
                  <a:lnTo>
                    <a:pt x="1750" y="0"/>
                  </a:lnTo>
                  <a:lnTo>
                    <a:pt x="1750" y="0"/>
                  </a:lnTo>
                  <a:lnTo>
                    <a:pt x="1858" y="8"/>
                  </a:lnTo>
                  <a:lnTo>
                    <a:pt x="1959" y="15"/>
                  </a:lnTo>
                  <a:lnTo>
                    <a:pt x="2061" y="29"/>
                  </a:lnTo>
                  <a:lnTo>
                    <a:pt x="2156" y="51"/>
                  </a:lnTo>
                  <a:lnTo>
                    <a:pt x="2250" y="73"/>
                  </a:lnTo>
                  <a:lnTo>
                    <a:pt x="2337" y="102"/>
                  </a:lnTo>
                  <a:lnTo>
                    <a:pt x="2424" y="139"/>
                  </a:lnTo>
                  <a:lnTo>
                    <a:pt x="2504" y="175"/>
                  </a:lnTo>
                  <a:lnTo>
                    <a:pt x="2584" y="218"/>
                  </a:lnTo>
                  <a:lnTo>
                    <a:pt x="2664" y="269"/>
                  </a:lnTo>
                  <a:lnTo>
                    <a:pt x="2736" y="320"/>
                  </a:lnTo>
                  <a:lnTo>
                    <a:pt x="2802" y="378"/>
                  </a:lnTo>
                  <a:lnTo>
                    <a:pt x="2867" y="436"/>
                  </a:lnTo>
                  <a:lnTo>
                    <a:pt x="2932" y="501"/>
                  </a:lnTo>
                  <a:lnTo>
                    <a:pt x="2990" y="574"/>
                  </a:lnTo>
                  <a:lnTo>
                    <a:pt x="3049" y="639"/>
                  </a:lnTo>
                  <a:lnTo>
                    <a:pt x="3099" y="719"/>
                  </a:lnTo>
                  <a:lnTo>
                    <a:pt x="3142" y="792"/>
                  </a:lnTo>
                  <a:lnTo>
                    <a:pt x="3230" y="959"/>
                  </a:lnTo>
                  <a:lnTo>
                    <a:pt x="3309" y="1134"/>
                  </a:lnTo>
                  <a:lnTo>
                    <a:pt x="3368" y="1315"/>
                  </a:lnTo>
                  <a:lnTo>
                    <a:pt x="3411" y="1504"/>
                  </a:lnTo>
                  <a:lnTo>
                    <a:pt x="3448" y="1700"/>
                  </a:lnTo>
                  <a:lnTo>
                    <a:pt x="3469" y="1903"/>
                  </a:lnTo>
                  <a:lnTo>
                    <a:pt x="3476" y="2106"/>
                  </a:lnTo>
                  <a:lnTo>
                    <a:pt x="3476" y="2106"/>
                  </a:lnTo>
                  <a:lnTo>
                    <a:pt x="3469" y="2339"/>
                  </a:lnTo>
                  <a:lnTo>
                    <a:pt x="3440" y="2557"/>
                  </a:lnTo>
                  <a:lnTo>
                    <a:pt x="3404" y="2767"/>
                  </a:lnTo>
                  <a:lnTo>
                    <a:pt x="3353" y="2963"/>
                  </a:lnTo>
                  <a:lnTo>
                    <a:pt x="3281" y="3152"/>
                  </a:lnTo>
                  <a:lnTo>
                    <a:pt x="3244" y="3239"/>
                  </a:lnTo>
                  <a:lnTo>
                    <a:pt x="3201" y="3327"/>
                  </a:lnTo>
                  <a:lnTo>
                    <a:pt x="3157" y="3406"/>
                  </a:lnTo>
                  <a:lnTo>
                    <a:pt x="3106" y="3486"/>
                  </a:lnTo>
                  <a:lnTo>
                    <a:pt x="3055" y="3559"/>
                  </a:lnTo>
                  <a:lnTo>
                    <a:pt x="2998" y="3632"/>
                  </a:lnTo>
                  <a:lnTo>
                    <a:pt x="2939" y="3697"/>
                  </a:lnTo>
                  <a:lnTo>
                    <a:pt x="2882" y="3763"/>
                  </a:lnTo>
                  <a:lnTo>
                    <a:pt x="2816" y="3820"/>
                  </a:lnTo>
                  <a:lnTo>
                    <a:pt x="2751" y="3879"/>
                  </a:lnTo>
                  <a:lnTo>
                    <a:pt x="2678" y="3930"/>
                  </a:lnTo>
                  <a:lnTo>
                    <a:pt x="2605" y="3981"/>
                  </a:lnTo>
                  <a:lnTo>
                    <a:pt x="2525" y="4024"/>
                  </a:lnTo>
                  <a:lnTo>
                    <a:pt x="2446" y="4060"/>
                  </a:lnTo>
                  <a:lnTo>
                    <a:pt x="2366" y="4097"/>
                  </a:lnTo>
                  <a:lnTo>
                    <a:pt x="2279" y="4125"/>
                  </a:lnTo>
                  <a:lnTo>
                    <a:pt x="2192" y="4155"/>
                  </a:lnTo>
                  <a:lnTo>
                    <a:pt x="2105" y="4176"/>
                  </a:lnTo>
                  <a:lnTo>
                    <a:pt x="2010" y="4191"/>
                  </a:lnTo>
                  <a:lnTo>
                    <a:pt x="1916" y="4205"/>
                  </a:lnTo>
                  <a:lnTo>
                    <a:pt x="1822" y="4213"/>
                  </a:lnTo>
                  <a:lnTo>
                    <a:pt x="1720" y="4220"/>
                  </a:lnTo>
                  <a:close/>
                  <a:moveTo>
                    <a:pt x="2475" y="1047"/>
                  </a:moveTo>
                  <a:lnTo>
                    <a:pt x="2475" y="1047"/>
                  </a:lnTo>
                  <a:lnTo>
                    <a:pt x="2432" y="973"/>
                  </a:lnTo>
                  <a:lnTo>
                    <a:pt x="2388" y="901"/>
                  </a:lnTo>
                  <a:lnTo>
                    <a:pt x="2344" y="850"/>
                  </a:lnTo>
                  <a:lnTo>
                    <a:pt x="2293" y="799"/>
                  </a:lnTo>
                  <a:lnTo>
                    <a:pt x="2242" y="755"/>
                  </a:lnTo>
                  <a:lnTo>
                    <a:pt x="2192" y="719"/>
                  </a:lnTo>
                  <a:lnTo>
                    <a:pt x="2141" y="690"/>
                  </a:lnTo>
                  <a:lnTo>
                    <a:pt x="2090" y="662"/>
                  </a:lnTo>
                  <a:lnTo>
                    <a:pt x="1989" y="625"/>
                  </a:lnTo>
                  <a:lnTo>
                    <a:pt x="1894" y="611"/>
                  </a:lnTo>
                  <a:lnTo>
                    <a:pt x="1807" y="596"/>
                  </a:lnTo>
                  <a:lnTo>
                    <a:pt x="1742" y="596"/>
                  </a:lnTo>
                  <a:lnTo>
                    <a:pt x="1742" y="596"/>
                  </a:lnTo>
                  <a:lnTo>
                    <a:pt x="1669" y="603"/>
                  </a:lnTo>
                  <a:lnTo>
                    <a:pt x="1604" y="603"/>
                  </a:lnTo>
                  <a:lnTo>
                    <a:pt x="1539" y="618"/>
                  </a:lnTo>
                  <a:lnTo>
                    <a:pt x="1481" y="632"/>
                  </a:lnTo>
                  <a:lnTo>
                    <a:pt x="1423" y="654"/>
                  </a:lnTo>
                  <a:lnTo>
                    <a:pt x="1365" y="676"/>
                  </a:lnTo>
                  <a:lnTo>
                    <a:pt x="1314" y="705"/>
                  </a:lnTo>
                  <a:lnTo>
                    <a:pt x="1263" y="734"/>
                  </a:lnTo>
                  <a:lnTo>
                    <a:pt x="1176" y="806"/>
                  </a:lnTo>
                  <a:lnTo>
                    <a:pt x="1103" y="886"/>
                  </a:lnTo>
                  <a:lnTo>
                    <a:pt x="1038" y="981"/>
                  </a:lnTo>
                  <a:lnTo>
                    <a:pt x="980" y="1083"/>
                  </a:lnTo>
                  <a:lnTo>
                    <a:pt x="929" y="1199"/>
                  </a:lnTo>
                  <a:lnTo>
                    <a:pt x="893" y="1315"/>
                  </a:lnTo>
                  <a:lnTo>
                    <a:pt x="856" y="1446"/>
                  </a:lnTo>
                  <a:lnTo>
                    <a:pt x="835" y="1575"/>
                  </a:lnTo>
                  <a:lnTo>
                    <a:pt x="813" y="1706"/>
                  </a:lnTo>
                  <a:lnTo>
                    <a:pt x="806" y="1844"/>
                  </a:lnTo>
                  <a:lnTo>
                    <a:pt x="799" y="1983"/>
                  </a:lnTo>
                  <a:lnTo>
                    <a:pt x="799" y="2121"/>
                  </a:lnTo>
                  <a:lnTo>
                    <a:pt x="799" y="2121"/>
                  </a:lnTo>
                  <a:lnTo>
                    <a:pt x="799" y="2324"/>
                  </a:lnTo>
                  <a:lnTo>
                    <a:pt x="806" y="2440"/>
                  </a:lnTo>
                  <a:lnTo>
                    <a:pt x="820" y="2557"/>
                  </a:lnTo>
                  <a:lnTo>
                    <a:pt x="842" y="2680"/>
                  </a:lnTo>
                  <a:lnTo>
                    <a:pt x="864" y="2804"/>
                  </a:lnTo>
                  <a:lnTo>
                    <a:pt x="900" y="2934"/>
                  </a:lnTo>
                  <a:lnTo>
                    <a:pt x="943" y="3050"/>
                  </a:lnTo>
                  <a:lnTo>
                    <a:pt x="994" y="3166"/>
                  </a:lnTo>
                  <a:lnTo>
                    <a:pt x="1059" y="3276"/>
                  </a:lnTo>
                  <a:lnTo>
                    <a:pt x="1133" y="3370"/>
                  </a:lnTo>
                  <a:lnTo>
                    <a:pt x="1176" y="3414"/>
                  </a:lnTo>
                  <a:lnTo>
                    <a:pt x="1220" y="3457"/>
                  </a:lnTo>
                  <a:lnTo>
                    <a:pt x="1270" y="3494"/>
                  </a:lnTo>
                  <a:lnTo>
                    <a:pt x="1328" y="3522"/>
                  </a:lnTo>
                  <a:lnTo>
                    <a:pt x="1379" y="3552"/>
                  </a:lnTo>
                  <a:lnTo>
                    <a:pt x="1444" y="3573"/>
                  </a:lnTo>
                  <a:lnTo>
                    <a:pt x="1509" y="3596"/>
                  </a:lnTo>
                  <a:lnTo>
                    <a:pt x="1575" y="3610"/>
                  </a:lnTo>
                  <a:lnTo>
                    <a:pt x="1648" y="3617"/>
                  </a:lnTo>
                  <a:lnTo>
                    <a:pt x="1727" y="3624"/>
                  </a:lnTo>
                  <a:lnTo>
                    <a:pt x="1727" y="3624"/>
                  </a:lnTo>
                  <a:lnTo>
                    <a:pt x="1792" y="3617"/>
                  </a:lnTo>
                  <a:lnTo>
                    <a:pt x="1858" y="3610"/>
                  </a:lnTo>
                  <a:lnTo>
                    <a:pt x="1923" y="3596"/>
                  </a:lnTo>
                  <a:lnTo>
                    <a:pt x="1982" y="3581"/>
                  </a:lnTo>
                  <a:lnTo>
                    <a:pt x="2047" y="3559"/>
                  </a:lnTo>
                  <a:lnTo>
                    <a:pt x="2098" y="3537"/>
                  </a:lnTo>
                  <a:lnTo>
                    <a:pt x="2199" y="3479"/>
                  </a:lnTo>
                  <a:lnTo>
                    <a:pt x="2293" y="3406"/>
                  </a:lnTo>
                  <a:lnTo>
                    <a:pt x="2373" y="3327"/>
                  </a:lnTo>
                  <a:lnTo>
                    <a:pt x="2439" y="3239"/>
                  </a:lnTo>
                  <a:lnTo>
                    <a:pt x="2497" y="3152"/>
                  </a:lnTo>
                  <a:lnTo>
                    <a:pt x="2497" y="3152"/>
                  </a:lnTo>
                  <a:lnTo>
                    <a:pt x="2533" y="3072"/>
                  </a:lnTo>
                  <a:lnTo>
                    <a:pt x="2562" y="2985"/>
                  </a:lnTo>
                  <a:lnTo>
                    <a:pt x="2599" y="2883"/>
                  </a:lnTo>
                  <a:lnTo>
                    <a:pt x="2620" y="2767"/>
                  </a:lnTo>
                  <a:lnTo>
                    <a:pt x="2642" y="2637"/>
                  </a:lnTo>
                  <a:lnTo>
                    <a:pt x="2664" y="2484"/>
                  </a:lnTo>
                  <a:lnTo>
                    <a:pt x="2671" y="2303"/>
                  </a:lnTo>
                  <a:lnTo>
                    <a:pt x="2678" y="2099"/>
                  </a:lnTo>
                  <a:lnTo>
                    <a:pt x="2678" y="2099"/>
                  </a:lnTo>
                  <a:lnTo>
                    <a:pt x="2671" y="1917"/>
                  </a:lnTo>
                  <a:lnTo>
                    <a:pt x="2664" y="1793"/>
                  </a:lnTo>
                  <a:lnTo>
                    <a:pt x="2649" y="1656"/>
                  </a:lnTo>
                  <a:lnTo>
                    <a:pt x="2620" y="1504"/>
                  </a:lnTo>
                  <a:lnTo>
                    <a:pt x="2584" y="1352"/>
                  </a:lnTo>
                  <a:lnTo>
                    <a:pt x="2540" y="1191"/>
                  </a:lnTo>
                  <a:lnTo>
                    <a:pt x="2511" y="1119"/>
                  </a:lnTo>
                  <a:lnTo>
                    <a:pt x="2475" y="10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83" name="Freeform 4"/>
            <p:cNvSpPr>
              <a:spLocks noChangeArrowheads="1"/>
            </p:cNvSpPr>
            <p:nvPr/>
          </p:nvSpPr>
          <p:spPr bwMode="gray">
            <a:xfrm>
              <a:off x="3756025" y="3233738"/>
              <a:ext cx="1147763" cy="1519237"/>
            </a:xfrm>
            <a:custGeom>
              <a:avLst/>
              <a:gdLst>
                <a:gd name="T0" fmla="*/ 3150 w 3187"/>
                <a:gd name="T1" fmla="*/ 3007 h 4221"/>
                <a:gd name="T2" fmla="*/ 2969 w 3187"/>
                <a:gd name="T3" fmla="*/ 3486 h 4221"/>
                <a:gd name="T4" fmla="*/ 2700 w 3187"/>
                <a:gd name="T5" fmla="*/ 3828 h 4221"/>
                <a:gd name="T6" fmla="*/ 2366 w 3187"/>
                <a:gd name="T7" fmla="*/ 4053 h 4221"/>
                <a:gd name="T8" fmla="*/ 2003 w 3187"/>
                <a:gd name="T9" fmla="*/ 4176 h 4221"/>
                <a:gd name="T10" fmla="*/ 1633 w 3187"/>
                <a:gd name="T11" fmla="*/ 4220 h 4221"/>
                <a:gd name="T12" fmla="*/ 1394 w 3187"/>
                <a:gd name="T13" fmla="*/ 4199 h 4221"/>
                <a:gd name="T14" fmla="*/ 1067 w 3187"/>
                <a:gd name="T15" fmla="*/ 4118 h 4221"/>
                <a:gd name="T16" fmla="*/ 799 w 3187"/>
                <a:gd name="T17" fmla="*/ 3987 h 4221"/>
                <a:gd name="T18" fmla="*/ 581 w 3187"/>
                <a:gd name="T19" fmla="*/ 3806 h 4221"/>
                <a:gd name="T20" fmla="*/ 400 w 3187"/>
                <a:gd name="T21" fmla="*/ 3588 h 4221"/>
                <a:gd name="T22" fmla="*/ 218 w 3187"/>
                <a:gd name="T23" fmla="*/ 3253 h 4221"/>
                <a:gd name="T24" fmla="*/ 58 w 3187"/>
                <a:gd name="T25" fmla="*/ 2731 h 4221"/>
                <a:gd name="T26" fmla="*/ 0 w 3187"/>
                <a:gd name="T27" fmla="*/ 2244 h 4221"/>
                <a:gd name="T28" fmla="*/ 7 w 3187"/>
                <a:gd name="T29" fmla="*/ 1910 h 4221"/>
                <a:gd name="T30" fmla="*/ 94 w 3187"/>
                <a:gd name="T31" fmla="*/ 1330 h 4221"/>
                <a:gd name="T32" fmla="*/ 298 w 3187"/>
                <a:gd name="T33" fmla="*/ 806 h 4221"/>
                <a:gd name="T34" fmla="*/ 443 w 3187"/>
                <a:gd name="T35" fmla="*/ 582 h 4221"/>
                <a:gd name="T36" fmla="*/ 617 w 3187"/>
                <a:gd name="T37" fmla="*/ 385 h 4221"/>
                <a:gd name="T38" fmla="*/ 827 w 3187"/>
                <a:gd name="T39" fmla="*/ 226 h 4221"/>
                <a:gd name="T40" fmla="*/ 1074 w 3187"/>
                <a:gd name="T41" fmla="*/ 109 h 4221"/>
                <a:gd name="T42" fmla="*/ 1350 w 3187"/>
                <a:gd name="T43" fmla="*/ 29 h 4221"/>
                <a:gd name="T44" fmla="*/ 1663 w 3187"/>
                <a:gd name="T45" fmla="*/ 0 h 4221"/>
                <a:gd name="T46" fmla="*/ 1967 w 3187"/>
                <a:gd name="T47" fmla="*/ 29 h 4221"/>
                <a:gd name="T48" fmla="*/ 2373 w 3187"/>
                <a:gd name="T49" fmla="*/ 160 h 4221"/>
                <a:gd name="T50" fmla="*/ 2693 w 3187"/>
                <a:gd name="T51" fmla="*/ 393 h 4221"/>
                <a:gd name="T52" fmla="*/ 2939 w 3187"/>
                <a:gd name="T53" fmla="*/ 719 h 4221"/>
                <a:gd name="T54" fmla="*/ 3114 w 3187"/>
                <a:gd name="T55" fmla="*/ 1134 h 4221"/>
                <a:gd name="T56" fmla="*/ 2497 w 3187"/>
                <a:gd name="T57" fmla="*/ 1526 h 4221"/>
                <a:gd name="T58" fmla="*/ 2424 w 3187"/>
                <a:gd name="T59" fmla="*/ 1242 h 4221"/>
                <a:gd name="T60" fmla="*/ 2330 w 3187"/>
                <a:gd name="T61" fmla="*/ 1010 h 4221"/>
                <a:gd name="T62" fmla="*/ 2185 w 3187"/>
                <a:gd name="T63" fmla="*/ 806 h 4221"/>
                <a:gd name="T64" fmla="*/ 1967 w 3187"/>
                <a:gd name="T65" fmla="*/ 654 h 4221"/>
                <a:gd name="T66" fmla="*/ 1669 w 3187"/>
                <a:gd name="T67" fmla="*/ 596 h 4221"/>
                <a:gd name="T68" fmla="*/ 1524 w 3187"/>
                <a:gd name="T69" fmla="*/ 611 h 4221"/>
                <a:gd name="T70" fmla="*/ 1336 w 3187"/>
                <a:gd name="T71" fmla="*/ 676 h 4221"/>
                <a:gd name="T72" fmla="*/ 1183 w 3187"/>
                <a:gd name="T73" fmla="*/ 778 h 4221"/>
                <a:gd name="T74" fmla="*/ 1031 w 3187"/>
                <a:gd name="T75" fmla="*/ 973 h 4221"/>
                <a:gd name="T76" fmla="*/ 886 w 3187"/>
                <a:gd name="T77" fmla="*/ 1330 h 4221"/>
                <a:gd name="T78" fmla="*/ 813 w 3187"/>
                <a:gd name="T79" fmla="*/ 1700 h 4221"/>
                <a:gd name="T80" fmla="*/ 799 w 3187"/>
                <a:gd name="T81" fmla="*/ 2085 h 4221"/>
                <a:gd name="T82" fmla="*/ 842 w 3187"/>
                <a:gd name="T83" fmla="*/ 2665 h 4221"/>
                <a:gd name="T84" fmla="*/ 966 w 3187"/>
                <a:gd name="T85" fmla="*/ 3079 h 4221"/>
                <a:gd name="T86" fmla="*/ 1147 w 3187"/>
                <a:gd name="T87" fmla="*/ 3363 h 4221"/>
                <a:gd name="T88" fmla="*/ 1372 w 3187"/>
                <a:gd name="T89" fmla="*/ 3522 h 4221"/>
                <a:gd name="T90" fmla="*/ 1612 w 3187"/>
                <a:gd name="T91" fmla="*/ 3596 h 4221"/>
                <a:gd name="T92" fmla="*/ 1764 w 3187"/>
                <a:gd name="T93" fmla="*/ 3596 h 4221"/>
                <a:gd name="T94" fmla="*/ 1974 w 3187"/>
                <a:gd name="T95" fmla="*/ 3537 h 4221"/>
                <a:gd name="T96" fmla="*/ 2163 w 3187"/>
                <a:gd name="T97" fmla="*/ 3428 h 4221"/>
                <a:gd name="T98" fmla="*/ 2316 w 3187"/>
                <a:gd name="T99" fmla="*/ 3253 h 4221"/>
                <a:gd name="T100" fmla="*/ 2439 w 3187"/>
                <a:gd name="T101" fmla="*/ 3021 h 4221"/>
                <a:gd name="T102" fmla="*/ 2497 w 3187"/>
                <a:gd name="T103" fmla="*/ 2731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87" h="4221">
                  <a:moveTo>
                    <a:pt x="3186" y="2811"/>
                  </a:moveTo>
                  <a:lnTo>
                    <a:pt x="3186" y="2811"/>
                  </a:lnTo>
                  <a:lnTo>
                    <a:pt x="3150" y="3007"/>
                  </a:lnTo>
                  <a:lnTo>
                    <a:pt x="3099" y="3181"/>
                  </a:lnTo>
                  <a:lnTo>
                    <a:pt x="3041" y="3341"/>
                  </a:lnTo>
                  <a:lnTo>
                    <a:pt x="2969" y="3486"/>
                  </a:lnTo>
                  <a:lnTo>
                    <a:pt x="2888" y="3617"/>
                  </a:lnTo>
                  <a:lnTo>
                    <a:pt x="2795" y="3733"/>
                  </a:lnTo>
                  <a:lnTo>
                    <a:pt x="2700" y="3828"/>
                  </a:lnTo>
                  <a:lnTo>
                    <a:pt x="2591" y="3922"/>
                  </a:lnTo>
                  <a:lnTo>
                    <a:pt x="2482" y="3995"/>
                  </a:lnTo>
                  <a:lnTo>
                    <a:pt x="2366" y="4053"/>
                  </a:lnTo>
                  <a:lnTo>
                    <a:pt x="2250" y="4111"/>
                  </a:lnTo>
                  <a:lnTo>
                    <a:pt x="2127" y="4148"/>
                  </a:lnTo>
                  <a:lnTo>
                    <a:pt x="2003" y="4176"/>
                  </a:lnTo>
                  <a:lnTo>
                    <a:pt x="1880" y="4199"/>
                  </a:lnTo>
                  <a:lnTo>
                    <a:pt x="1756" y="4213"/>
                  </a:lnTo>
                  <a:lnTo>
                    <a:pt x="1633" y="4220"/>
                  </a:lnTo>
                  <a:lnTo>
                    <a:pt x="1633" y="4220"/>
                  </a:lnTo>
                  <a:lnTo>
                    <a:pt x="1510" y="4213"/>
                  </a:lnTo>
                  <a:lnTo>
                    <a:pt x="1394" y="4199"/>
                  </a:lnTo>
                  <a:lnTo>
                    <a:pt x="1277" y="4184"/>
                  </a:lnTo>
                  <a:lnTo>
                    <a:pt x="1169" y="4155"/>
                  </a:lnTo>
                  <a:lnTo>
                    <a:pt x="1067" y="4118"/>
                  </a:lnTo>
                  <a:lnTo>
                    <a:pt x="973" y="4082"/>
                  </a:lnTo>
                  <a:lnTo>
                    <a:pt x="886" y="4038"/>
                  </a:lnTo>
                  <a:lnTo>
                    <a:pt x="799" y="3987"/>
                  </a:lnTo>
                  <a:lnTo>
                    <a:pt x="719" y="3930"/>
                  </a:lnTo>
                  <a:lnTo>
                    <a:pt x="646" y="3871"/>
                  </a:lnTo>
                  <a:lnTo>
                    <a:pt x="581" y="3806"/>
                  </a:lnTo>
                  <a:lnTo>
                    <a:pt x="516" y="3733"/>
                  </a:lnTo>
                  <a:lnTo>
                    <a:pt x="457" y="3661"/>
                  </a:lnTo>
                  <a:lnTo>
                    <a:pt x="400" y="3588"/>
                  </a:lnTo>
                  <a:lnTo>
                    <a:pt x="349" y="3508"/>
                  </a:lnTo>
                  <a:lnTo>
                    <a:pt x="305" y="3428"/>
                  </a:lnTo>
                  <a:lnTo>
                    <a:pt x="218" y="3253"/>
                  </a:lnTo>
                  <a:lnTo>
                    <a:pt x="153" y="3086"/>
                  </a:lnTo>
                  <a:lnTo>
                    <a:pt x="102" y="2906"/>
                  </a:lnTo>
                  <a:lnTo>
                    <a:pt x="58" y="2731"/>
                  </a:lnTo>
                  <a:lnTo>
                    <a:pt x="29" y="2563"/>
                  </a:lnTo>
                  <a:lnTo>
                    <a:pt x="15" y="2396"/>
                  </a:lnTo>
                  <a:lnTo>
                    <a:pt x="0" y="2244"/>
                  </a:lnTo>
                  <a:lnTo>
                    <a:pt x="0" y="2106"/>
                  </a:lnTo>
                  <a:lnTo>
                    <a:pt x="0" y="2106"/>
                  </a:lnTo>
                  <a:lnTo>
                    <a:pt x="7" y="1910"/>
                  </a:lnTo>
                  <a:lnTo>
                    <a:pt x="22" y="1714"/>
                  </a:lnTo>
                  <a:lnTo>
                    <a:pt x="51" y="1519"/>
                  </a:lnTo>
                  <a:lnTo>
                    <a:pt x="94" y="1330"/>
                  </a:lnTo>
                  <a:lnTo>
                    <a:pt x="145" y="1148"/>
                  </a:lnTo>
                  <a:lnTo>
                    <a:pt x="218" y="973"/>
                  </a:lnTo>
                  <a:lnTo>
                    <a:pt x="298" y="806"/>
                  </a:lnTo>
                  <a:lnTo>
                    <a:pt x="341" y="734"/>
                  </a:lnTo>
                  <a:lnTo>
                    <a:pt x="392" y="654"/>
                  </a:lnTo>
                  <a:lnTo>
                    <a:pt x="443" y="582"/>
                  </a:lnTo>
                  <a:lnTo>
                    <a:pt x="501" y="516"/>
                  </a:lnTo>
                  <a:lnTo>
                    <a:pt x="559" y="451"/>
                  </a:lnTo>
                  <a:lnTo>
                    <a:pt x="617" y="385"/>
                  </a:lnTo>
                  <a:lnTo>
                    <a:pt x="690" y="327"/>
                  </a:lnTo>
                  <a:lnTo>
                    <a:pt x="755" y="277"/>
                  </a:lnTo>
                  <a:lnTo>
                    <a:pt x="827" y="226"/>
                  </a:lnTo>
                  <a:lnTo>
                    <a:pt x="907" y="182"/>
                  </a:lnTo>
                  <a:lnTo>
                    <a:pt x="987" y="139"/>
                  </a:lnTo>
                  <a:lnTo>
                    <a:pt x="1074" y="109"/>
                  </a:lnTo>
                  <a:lnTo>
                    <a:pt x="1161" y="73"/>
                  </a:lnTo>
                  <a:lnTo>
                    <a:pt x="1256" y="51"/>
                  </a:lnTo>
                  <a:lnTo>
                    <a:pt x="1350" y="29"/>
                  </a:lnTo>
                  <a:lnTo>
                    <a:pt x="1452" y="15"/>
                  </a:lnTo>
                  <a:lnTo>
                    <a:pt x="1553" y="8"/>
                  </a:lnTo>
                  <a:lnTo>
                    <a:pt x="1663" y="0"/>
                  </a:lnTo>
                  <a:lnTo>
                    <a:pt x="1663" y="0"/>
                  </a:lnTo>
                  <a:lnTo>
                    <a:pt x="1822" y="8"/>
                  </a:lnTo>
                  <a:lnTo>
                    <a:pt x="1967" y="29"/>
                  </a:lnTo>
                  <a:lnTo>
                    <a:pt x="2113" y="59"/>
                  </a:lnTo>
                  <a:lnTo>
                    <a:pt x="2243" y="102"/>
                  </a:lnTo>
                  <a:lnTo>
                    <a:pt x="2373" y="160"/>
                  </a:lnTo>
                  <a:lnTo>
                    <a:pt x="2489" y="226"/>
                  </a:lnTo>
                  <a:lnTo>
                    <a:pt x="2591" y="305"/>
                  </a:lnTo>
                  <a:lnTo>
                    <a:pt x="2693" y="393"/>
                  </a:lnTo>
                  <a:lnTo>
                    <a:pt x="2787" y="487"/>
                  </a:lnTo>
                  <a:lnTo>
                    <a:pt x="2867" y="596"/>
                  </a:lnTo>
                  <a:lnTo>
                    <a:pt x="2939" y="719"/>
                  </a:lnTo>
                  <a:lnTo>
                    <a:pt x="3005" y="843"/>
                  </a:lnTo>
                  <a:lnTo>
                    <a:pt x="3063" y="981"/>
                  </a:lnTo>
                  <a:lnTo>
                    <a:pt x="3114" y="1134"/>
                  </a:lnTo>
                  <a:lnTo>
                    <a:pt x="3157" y="1286"/>
                  </a:lnTo>
                  <a:lnTo>
                    <a:pt x="3186" y="1453"/>
                  </a:lnTo>
                  <a:lnTo>
                    <a:pt x="2497" y="1526"/>
                  </a:lnTo>
                  <a:lnTo>
                    <a:pt x="2497" y="1526"/>
                  </a:lnTo>
                  <a:lnTo>
                    <a:pt x="2468" y="1388"/>
                  </a:lnTo>
                  <a:lnTo>
                    <a:pt x="2424" y="1242"/>
                  </a:lnTo>
                  <a:lnTo>
                    <a:pt x="2396" y="1163"/>
                  </a:lnTo>
                  <a:lnTo>
                    <a:pt x="2366" y="1090"/>
                  </a:lnTo>
                  <a:lnTo>
                    <a:pt x="2330" y="1010"/>
                  </a:lnTo>
                  <a:lnTo>
                    <a:pt x="2286" y="937"/>
                  </a:lnTo>
                  <a:lnTo>
                    <a:pt x="2236" y="872"/>
                  </a:lnTo>
                  <a:lnTo>
                    <a:pt x="2185" y="806"/>
                  </a:lnTo>
                  <a:lnTo>
                    <a:pt x="2119" y="749"/>
                  </a:lnTo>
                  <a:lnTo>
                    <a:pt x="2047" y="698"/>
                  </a:lnTo>
                  <a:lnTo>
                    <a:pt x="1967" y="654"/>
                  </a:lnTo>
                  <a:lnTo>
                    <a:pt x="1880" y="625"/>
                  </a:lnTo>
                  <a:lnTo>
                    <a:pt x="1779" y="603"/>
                  </a:lnTo>
                  <a:lnTo>
                    <a:pt x="1669" y="596"/>
                  </a:lnTo>
                  <a:lnTo>
                    <a:pt x="1669" y="596"/>
                  </a:lnTo>
                  <a:lnTo>
                    <a:pt x="1589" y="603"/>
                  </a:lnTo>
                  <a:lnTo>
                    <a:pt x="1524" y="611"/>
                  </a:lnTo>
                  <a:lnTo>
                    <a:pt x="1452" y="625"/>
                  </a:lnTo>
                  <a:lnTo>
                    <a:pt x="1394" y="647"/>
                  </a:lnTo>
                  <a:lnTo>
                    <a:pt x="1336" y="676"/>
                  </a:lnTo>
                  <a:lnTo>
                    <a:pt x="1277" y="705"/>
                  </a:lnTo>
                  <a:lnTo>
                    <a:pt x="1234" y="741"/>
                  </a:lnTo>
                  <a:lnTo>
                    <a:pt x="1183" y="778"/>
                  </a:lnTo>
                  <a:lnTo>
                    <a:pt x="1139" y="821"/>
                  </a:lnTo>
                  <a:lnTo>
                    <a:pt x="1103" y="872"/>
                  </a:lnTo>
                  <a:lnTo>
                    <a:pt x="1031" y="973"/>
                  </a:lnTo>
                  <a:lnTo>
                    <a:pt x="973" y="1083"/>
                  </a:lnTo>
                  <a:lnTo>
                    <a:pt x="922" y="1206"/>
                  </a:lnTo>
                  <a:lnTo>
                    <a:pt x="886" y="1330"/>
                  </a:lnTo>
                  <a:lnTo>
                    <a:pt x="856" y="1453"/>
                  </a:lnTo>
                  <a:lnTo>
                    <a:pt x="835" y="1575"/>
                  </a:lnTo>
                  <a:lnTo>
                    <a:pt x="813" y="1700"/>
                  </a:lnTo>
                  <a:lnTo>
                    <a:pt x="799" y="1917"/>
                  </a:lnTo>
                  <a:lnTo>
                    <a:pt x="799" y="2085"/>
                  </a:lnTo>
                  <a:lnTo>
                    <a:pt x="799" y="2085"/>
                  </a:lnTo>
                  <a:lnTo>
                    <a:pt x="799" y="2295"/>
                  </a:lnTo>
                  <a:lnTo>
                    <a:pt x="820" y="2491"/>
                  </a:lnTo>
                  <a:lnTo>
                    <a:pt x="842" y="2665"/>
                  </a:lnTo>
                  <a:lnTo>
                    <a:pt x="878" y="2818"/>
                  </a:lnTo>
                  <a:lnTo>
                    <a:pt x="915" y="2956"/>
                  </a:lnTo>
                  <a:lnTo>
                    <a:pt x="966" y="3079"/>
                  </a:lnTo>
                  <a:lnTo>
                    <a:pt x="1023" y="3188"/>
                  </a:lnTo>
                  <a:lnTo>
                    <a:pt x="1082" y="3283"/>
                  </a:lnTo>
                  <a:lnTo>
                    <a:pt x="1147" y="3363"/>
                  </a:lnTo>
                  <a:lnTo>
                    <a:pt x="1219" y="3428"/>
                  </a:lnTo>
                  <a:lnTo>
                    <a:pt x="1292" y="3479"/>
                  </a:lnTo>
                  <a:lnTo>
                    <a:pt x="1372" y="3522"/>
                  </a:lnTo>
                  <a:lnTo>
                    <a:pt x="1452" y="3559"/>
                  </a:lnTo>
                  <a:lnTo>
                    <a:pt x="1532" y="3581"/>
                  </a:lnTo>
                  <a:lnTo>
                    <a:pt x="1612" y="3596"/>
                  </a:lnTo>
                  <a:lnTo>
                    <a:pt x="1691" y="3596"/>
                  </a:lnTo>
                  <a:lnTo>
                    <a:pt x="1691" y="3596"/>
                  </a:lnTo>
                  <a:lnTo>
                    <a:pt x="1764" y="3596"/>
                  </a:lnTo>
                  <a:lnTo>
                    <a:pt x="1836" y="3581"/>
                  </a:lnTo>
                  <a:lnTo>
                    <a:pt x="1902" y="3566"/>
                  </a:lnTo>
                  <a:lnTo>
                    <a:pt x="1974" y="3537"/>
                  </a:lnTo>
                  <a:lnTo>
                    <a:pt x="2039" y="3508"/>
                  </a:lnTo>
                  <a:lnTo>
                    <a:pt x="2098" y="3471"/>
                  </a:lnTo>
                  <a:lnTo>
                    <a:pt x="2163" y="3428"/>
                  </a:lnTo>
                  <a:lnTo>
                    <a:pt x="2214" y="3370"/>
                  </a:lnTo>
                  <a:lnTo>
                    <a:pt x="2272" y="3312"/>
                  </a:lnTo>
                  <a:lnTo>
                    <a:pt x="2316" y="3253"/>
                  </a:lnTo>
                  <a:lnTo>
                    <a:pt x="2366" y="3181"/>
                  </a:lnTo>
                  <a:lnTo>
                    <a:pt x="2402" y="3101"/>
                  </a:lnTo>
                  <a:lnTo>
                    <a:pt x="2439" y="3021"/>
                  </a:lnTo>
                  <a:lnTo>
                    <a:pt x="2461" y="2927"/>
                  </a:lnTo>
                  <a:lnTo>
                    <a:pt x="2482" y="2832"/>
                  </a:lnTo>
                  <a:lnTo>
                    <a:pt x="2497" y="2731"/>
                  </a:lnTo>
                  <a:lnTo>
                    <a:pt x="3186" y="28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84" name="Freeform 5"/>
            <p:cNvSpPr>
              <a:spLocks noChangeArrowheads="1"/>
            </p:cNvSpPr>
            <p:nvPr/>
          </p:nvSpPr>
          <p:spPr bwMode="gray">
            <a:xfrm>
              <a:off x="4846638" y="3257550"/>
              <a:ext cx="1309687" cy="1473200"/>
            </a:xfrm>
            <a:custGeom>
              <a:avLst/>
              <a:gdLst>
                <a:gd name="T0" fmla="*/ 3635 w 3636"/>
                <a:gd name="T1" fmla="*/ 4090 h 4091"/>
                <a:gd name="T2" fmla="*/ 2851 w 3636"/>
                <a:gd name="T3" fmla="*/ 4090 h 4091"/>
                <a:gd name="T4" fmla="*/ 2517 w 3636"/>
                <a:gd name="T5" fmla="*/ 3116 h 4091"/>
                <a:gd name="T6" fmla="*/ 950 w 3636"/>
                <a:gd name="T7" fmla="*/ 3116 h 4091"/>
                <a:gd name="T8" fmla="*/ 630 w 3636"/>
                <a:gd name="T9" fmla="*/ 4090 h 4091"/>
                <a:gd name="T10" fmla="*/ 0 w 3636"/>
                <a:gd name="T11" fmla="*/ 4090 h 4091"/>
                <a:gd name="T12" fmla="*/ 1356 w 3636"/>
                <a:gd name="T13" fmla="*/ 0 h 4091"/>
                <a:gd name="T14" fmla="*/ 2263 w 3636"/>
                <a:gd name="T15" fmla="*/ 0 h 4091"/>
                <a:gd name="T16" fmla="*/ 3635 w 3636"/>
                <a:gd name="T17" fmla="*/ 4090 h 4091"/>
                <a:gd name="T18" fmla="*/ 2321 w 3636"/>
                <a:gd name="T19" fmla="*/ 2528 h 4091"/>
                <a:gd name="T20" fmla="*/ 1726 w 3636"/>
                <a:gd name="T21" fmla="*/ 698 h 4091"/>
                <a:gd name="T22" fmla="*/ 1131 w 3636"/>
                <a:gd name="T23" fmla="*/ 2528 h 4091"/>
                <a:gd name="T24" fmla="*/ 2321 w 3636"/>
                <a:gd name="T25" fmla="*/ 2528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36" h="4091">
                  <a:moveTo>
                    <a:pt x="3635" y="4090"/>
                  </a:moveTo>
                  <a:lnTo>
                    <a:pt x="2851" y="4090"/>
                  </a:lnTo>
                  <a:lnTo>
                    <a:pt x="2517" y="3116"/>
                  </a:lnTo>
                  <a:lnTo>
                    <a:pt x="950" y="3116"/>
                  </a:lnTo>
                  <a:lnTo>
                    <a:pt x="630" y="4090"/>
                  </a:lnTo>
                  <a:lnTo>
                    <a:pt x="0" y="4090"/>
                  </a:lnTo>
                  <a:lnTo>
                    <a:pt x="1356" y="0"/>
                  </a:lnTo>
                  <a:lnTo>
                    <a:pt x="2263" y="0"/>
                  </a:lnTo>
                  <a:lnTo>
                    <a:pt x="3635" y="4090"/>
                  </a:lnTo>
                  <a:close/>
                  <a:moveTo>
                    <a:pt x="2321" y="2528"/>
                  </a:moveTo>
                  <a:lnTo>
                    <a:pt x="1726" y="698"/>
                  </a:lnTo>
                  <a:lnTo>
                    <a:pt x="1131" y="2528"/>
                  </a:lnTo>
                  <a:lnTo>
                    <a:pt x="2321" y="25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85" name="Freeform 6"/>
            <p:cNvSpPr>
              <a:spLocks noChangeArrowheads="1"/>
            </p:cNvSpPr>
            <p:nvPr/>
          </p:nvSpPr>
          <p:spPr bwMode="gray">
            <a:xfrm>
              <a:off x="6226175" y="3257550"/>
              <a:ext cx="1208088" cy="1473200"/>
            </a:xfrm>
            <a:custGeom>
              <a:avLst/>
              <a:gdLst>
                <a:gd name="T0" fmla="*/ 1509 w 3354"/>
                <a:gd name="T1" fmla="*/ 0 h 4091"/>
                <a:gd name="T2" fmla="*/ 1604 w 3354"/>
                <a:gd name="T3" fmla="*/ 0 h 4091"/>
                <a:gd name="T4" fmla="*/ 1880 w 3354"/>
                <a:gd name="T5" fmla="*/ 30 h 4091"/>
                <a:gd name="T6" fmla="*/ 2039 w 3354"/>
                <a:gd name="T7" fmla="*/ 66 h 4091"/>
                <a:gd name="T8" fmla="*/ 2214 w 3354"/>
                <a:gd name="T9" fmla="*/ 125 h 4091"/>
                <a:gd name="T10" fmla="*/ 2395 w 3354"/>
                <a:gd name="T11" fmla="*/ 218 h 4091"/>
                <a:gd name="T12" fmla="*/ 2583 w 3354"/>
                <a:gd name="T13" fmla="*/ 342 h 4091"/>
                <a:gd name="T14" fmla="*/ 2772 w 3354"/>
                <a:gd name="T15" fmla="*/ 509 h 4091"/>
                <a:gd name="T16" fmla="*/ 2837 w 3354"/>
                <a:gd name="T17" fmla="*/ 589 h 4091"/>
                <a:gd name="T18" fmla="*/ 2968 w 3354"/>
                <a:gd name="T19" fmla="*/ 749 h 4091"/>
                <a:gd name="T20" fmla="*/ 3077 w 3354"/>
                <a:gd name="T21" fmla="*/ 931 h 4091"/>
                <a:gd name="T22" fmla="*/ 3171 w 3354"/>
                <a:gd name="T23" fmla="*/ 1112 h 4091"/>
                <a:gd name="T24" fmla="*/ 3244 w 3354"/>
                <a:gd name="T25" fmla="*/ 1308 h 4091"/>
                <a:gd name="T26" fmla="*/ 3295 w 3354"/>
                <a:gd name="T27" fmla="*/ 1510 h 4091"/>
                <a:gd name="T28" fmla="*/ 3331 w 3354"/>
                <a:gd name="T29" fmla="*/ 1722 h 4091"/>
                <a:gd name="T30" fmla="*/ 3346 w 3354"/>
                <a:gd name="T31" fmla="*/ 1932 h 4091"/>
                <a:gd name="T32" fmla="*/ 3353 w 3354"/>
                <a:gd name="T33" fmla="*/ 2041 h 4091"/>
                <a:gd name="T34" fmla="*/ 3331 w 3354"/>
                <a:gd name="T35" fmla="*/ 2346 h 4091"/>
                <a:gd name="T36" fmla="*/ 3287 w 3354"/>
                <a:gd name="T37" fmla="*/ 2623 h 4091"/>
                <a:gd name="T38" fmla="*/ 3207 w 3354"/>
                <a:gd name="T39" fmla="*/ 2869 h 4091"/>
                <a:gd name="T40" fmla="*/ 3113 w 3354"/>
                <a:gd name="T41" fmla="*/ 3087 h 4091"/>
                <a:gd name="T42" fmla="*/ 3012 w 3354"/>
                <a:gd name="T43" fmla="*/ 3276 h 4091"/>
                <a:gd name="T44" fmla="*/ 2896 w 3354"/>
                <a:gd name="T45" fmla="*/ 3436 h 4091"/>
                <a:gd name="T46" fmla="*/ 2670 w 3354"/>
                <a:gd name="T47" fmla="*/ 3675 h 4091"/>
                <a:gd name="T48" fmla="*/ 2590 w 3354"/>
                <a:gd name="T49" fmla="*/ 3734 h 4091"/>
                <a:gd name="T50" fmla="*/ 2358 w 3354"/>
                <a:gd name="T51" fmla="*/ 3872 h 4091"/>
                <a:gd name="T52" fmla="*/ 2024 w 3354"/>
                <a:gd name="T53" fmla="*/ 3995 h 4091"/>
                <a:gd name="T54" fmla="*/ 1821 w 3354"/>
                <a:gd name="T55" fmla="*/ 4046 h 4091"/>
                <a:gd name="T56" fmla="*/ 1589 w 3354"/>
                <a:gd name="T57" fmla="*/ 4075 h 4091"/>
                <a:gd name="T58" fmla="*/ 1342 w 3354"/>
                <a:gd name="T59" fmla="*/ 4090 h 4091"/>
                <a:gd name="T60" fmla="*/ 0 w 3354"/>
                <a:gd name="T61" fmla="*/ 0 h 4091"/>
                <a:gd name="T62" fmla="*/ 1371 w 3354"/>
                <a:gd name="T63" fmla="*/ 3487 h 4091"/>
                <a:gd name="T64" fmla="*/ 1487 w 3354"/>
                <a:gd name="T65" fmla="*/ 3480 h 4091"/>
                <a:gd name="T66" fmla="*/ 1720 w 3354"/>
                <a:gd name="T67" fmla="*/ 3436 h 4091"/>
                <a:gd name="T68" fmla="*/ 1930 w 3354"/>
                <a:gd name="T69" fmla="*/ 3341 h 4091"/>
                <a:gd name="T70" fmla="*/ 2119 w 3354"/>
                <a:gd name="T71" fmla="*/ 3203 h 4091"/>
                <a:gd name="T72" fmla="*/ 2279 w 3354"/>
                <a:gd name="T73" fmla="*/ 3021 h 4091"/>
                <a:gd name="T74" fmla="*/ 2409 w 3354"/>
                <a:gd name="T75" fmla="*/ 2790 h 4091"/>
                <a:gd name="T76" fmla="*/ 2497 w 3354"/>
                <a:gd name="T77" fmla="*/ 2513 h 4091"/>
                <a:gd name="T78" fmla="*/ 2547 w 3354"/>
                <a:gd name="T79" fmla="*/ 2187 h 4091"/>
                <a:gd name="T80" fmla="*/ 2554 w 3354"/>
                <a:gd name="T81" fmla="*/ 2012 h 4091"/>
                <a:gd name="T82" fmla="*/ 2533 w 3354"/>
                <a:gd name="T83" fmla="*/ 1736 h 4091"/>
                <a:gd name="T84" fmla="*/ 2482 w 3354"/>
                <a:gd name="T85" fmla="*/ 1474 h 4091"/>
                <a:gd name="T86" fmla="*/ 2395 w 3354"/>
                <a:gd name="T87" fmla="*/ 1228 h 4091"/>
                <a:gd name="T88" fmla="*/ 2271 w 3354"/>
                <a:gd name="T89" fmla="*/ 1018 h 4091"/>
                <a:gd name="T90" fmla="*/ 2112 w 3354"/>
                <a:gd name="T91" fmla="*/ 836 h 4091"/>
                <a:gd name="T92" fmla="*/ 1923 w 3354"/>
                <a:gd name="T93" fmla="*/ 698 h 4091"/>
                <a:gd name="T94" fmla="*/ 1705 w 3354"/>
                <a:gd name="T95" fmla="*/ 611 h 4091"/>
                <a:gd name="T96" fmla="*/ 1458 w 3354"/>
                <a:gd name="T97" fmla="*/ 582 h 4091"/>
                <a:gd name="T98" fmla="*/ 754 w 3354"/>
                <a:gd name="T99" fmla="*/ 3487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54" h="4091">
                  <a:moveTo>
                    <a:pt x="0" y="0"/>
                  </a:moveTo>
                  <a:lnTo>
                    <a:pt x="1509" y="0"/>
                  </a:lnTo>
                  <a:lnTo>
                    <a:pt x="1509" y="0"/>
                  </a:lnTo>
                  <a:lnTo>
                    <a:pt x="1604" y="0"/>
                  </a:lnTo>
                  <a:lnTo>
                    <a:pt x="1734" y="8"/>
                  </a:lnTo>
                  <a:lnTo>
                    <a:pt x="1880" y="30"/>
                  </a:lnTo>
                  <a:lnTo>
                    <a:pt x="1959" y="44"/>
                  </a:lnTo>
                  <a:lnTo>
                    <a:pt x="2039" y="66"/>
                  </a:lnTo>
                  <a:lnTo>
                    <a:pt x="2126" y="95"/>
                  </a:lnTo>
                  <a:lnTo>
                    <a:pt x="2214" y="125"/>
                  </a:lnTo>
                  <a:lnTo>
                    <a:pt x="2300" y="168"/>
                  </a:lnTo>
                  <a:lnTo>
                    <a:pt x="2395" y="218"/>
                  </a:lnTo>
                  <a:lnTo>
                    <a:pt x="2489" y="277"/>
                  </a:lnTo>
                  <a:lnTo>
                    <a:pt x="2583" y="342"/>
                  </a:lnTo>
                  <a:lnTo>
                    <a:pt x="2678" y="422"/>
                  </a:lnTo>
                  <a:lnTo>
                    <a:pt x="2772" y="509"/>
                  </a:lnTo>
                  <a:lnTo>
                    <a:pt x="2772" y="509"/>
                  </a:lnTo>
                  <a:lnTo>
                    <a:pt x="2837" y="589"/>
                  </a:lnTo>
                  <a:lnTo>
                    <a:pt x="2910" y="669"/>
                  </a:lnTo>
                  <a:lnTo>
                    <a:pt x="2968" y="749"/>
                  </a:lnTo>
                  <a:lnTo>
                    <a:pt x="3026" y="836"/>
                  </a:lnTo>
                  <a:lnTo>
                    <a:pt x="3077" y="931"/>
                  </a:lnTo>
                  <a:lnTo>
                    <a:pt x="3128" y="1018"/>
                  </a:lnTo>
                  <a:lnTo>
                    <a:pt x="3171" y="1112"/>
                  </a:lnTo>
                  <a:lnTo>
                    <a:pt x="3207" y="1214"/>
                  </a:lnTo>
                  <a:lnTo>
                    <a:pt x="3244" y="1308"/>
                  </a:lnTo>
                  <a:lnTo>
                    <a:pt x="3273" y="1410"/>
                  </a:lnTo>
                  <a:lnTo>
                    <a:pt x="3295" y="1510"/>
                  </a:lnTo>
                  <a:lnTo>
                    <a:pt x="3316" y="1620"/>
                  </a:lnTo>
                  <a:lnTo>
                    <a:pt x="3331" y="1722"/>
                  </a:lnTo>
                  <a:lnTo>
                    <a:pt x="3346" y="1830"/>
                  </a:lnTo>
                  <a:lnTo>
                    <a:pt x="3346" y="1932"/>
                  </a:lnTo>
                  <a:lnTo>
                    <a:pt x="3353" y="2041"/>
                  </a:lnTo>
                  <a:lnTo>
                    <a:pt x="3353" y="2041"/>
                  </a:lnTo>
                  <a:lnTo>
                    <a:pt x="3346" y="2201"/>
                  </a:lnTo>
                  <a:lnTo>
                    <a:pt x="3331" y="2346"/>
                  </a:lnTo>
                  <a:lnTo>
                    <a:pt x="3309" y="2492"/>
                  </a:lnTo>
                  <a:lnTo>
                    <a:pt x="3287" y="2623"/>
                  </a:lnTo>
                  <a:lnTo>
                    <a:pt x="3251" y="2753"/>
                  </a:lnTo>
                  <a:lnTo>
                    <a:pt x="3207" y="2869"/>
                  </a:lnTo>
                  <a:lnTo>
                    <a:pt x="3164" y="2985"/>
                  </a:lnTo>
                  <a:lnTo>
                    <a:pt x="3113" y="3087"/>
                  </a:lnTo>
                  <a:lnTo>
                    <a:pt x="3063" y="3182"/>
                  </a:lnTo>
                  <a:lnTo>
                    <a:pt x="3012" y="3276"/>
                  </a:lnTo>
                  <a:lnTo>
                    <a:pt x="2953" y="3356"/>
                  </a:lnTo>
                  <a:lnTo>
                    <a:pt x="2896" y="3436"/>
                  </a:lnTo>
                  <a:lnTo>
                    <a:pt x="2780" y="3567"/>
                  </a:lnTo>
                  <a:lnTo>
                    <a:pt x="2670" y="3675"/>
                  </a:lnTo>
                  <a:lnTo>
                    <a:pt x="2670" y="3675"/>
                  </a:lnTo>
                  <a:lnTo>
                    <a:pt x="2590" y="3734"/>
                  </a:lnTo>
                  <a:lnTo>
                    <a:pt x="2489" y="3799"/>
                  </a:lnTo>
                  <a:lnTo>
                    <a:pt x="2358" y="3872"/>
                  </a:lnTo>
                  <a:lnTo>
                    <a:pt x="2206" y="3937"/>
                  </a:lnTo>
                  <a:lnTo>
                    <a:pt x="2024" y="3995"/>
                  </a:lnTo>
                  <a:lnTo>
                    <a:pt x="1923" y="4024"/>
                  </a:lnTo>
                  <a:lnTo>
                    <a:pt x="1821" y="4046"/>
                  </a:lnTo>
                  <a:lnTo>
                    <a:pt x="1705" y="4068"/>
                  </a:lnTo>
                  <a:lnTo>
                    <a:pt x="1589" y="4075"/>
                  </a:lnTo>
                  <a:lnTo>
                    <a:pt x="1466" y="4090"/>
                  </a:lnTo>
                  <a:lnTo>
                    <a:pt x="1342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754" y="3487"/>
                  </a:moveTo>
                  <a:lnTo>
                    <a:pt x="1371" y="3487"/>
                  </a:lnTo>
                  <a:lnTo>
                    <a:pt x="1371" y="3487"/>
                  </a:lnTo>
                  <a:lnTo>
                    <a:pt x="1487" y="3480"/>
                  </a:lnTo>
                  <a:lnTo>
                    <a:pt x="1604" y="3465"/>
                  </a:lnTo>
                  <a:lnTo>
                    <a:pt x="1720" y="3436"/>
                  </a:lnTo>
                  <a:lnTo>
                    <a:pt x="1829" y="3400"/>
                  </a:lnTo>
                  <a:lnTo>
                    <a:pt x="1930" y="3341"/>
                  </a:lnTo>
                  <a:lnTo>
                    <a:pt x="2024" y="3283"/>
                  </a:lnTo>
                  <a:lnTo>
                    <a:pt x="2119" y="3203"/>
                  </a:lnTo>
                  <a:lnTo>
                    <a:pt x="2199" y="3123"/>
                  </a:lnTo>
                  <a:lnTo>
                    <a:pt x="2279" y="3021"/>
                  </a:lnTo>
                  <a:lnTo>
                    <a:pt x="2351" y="2913"/>
                  </a:lnTo>
                  <a:lnTo>
                    <a:pt x="2409" y="2790"/>
                  </a:lnTo>
                  <a:lnTo>
                    <a:pt x="2460" y="2659"/>
                  </a:lnTo>
                  <a:lnTo>
                    <a:pt x="2497" y="2513"/>
                  </a:lnTo>
                  <a:lnTo>
                    <a:pt x="2533" y="2361"/>
                  </a:lnTo>
                  <a:lnTo>
                    <a:pt x="2547" y="2187"/>
                  </a:lnTo>
                  <a:lnTo>
                    <a:pt x="2554" y="2012"/>
                  </a:lnTo>
                  <a:lnTo>
                    <a:pt x="2554" y="2012"/>
                  </a:lnTo>
                  <a:lnTo>
                    <a:pt x="2547" y="1874"/>
                  </a:lnTo>
                  <a:lnTo>
                    <a:pt x="2533" y="1736"/>
                  </a:lnTo>
                  <a:lnTo>
                    <a:pt x="2511" y="1598"/>
                  </a:lnTo>
                  <a:lnTo>
                    <a:pt x="2482" y="1474"/>
                  </a:lnTo>
                  <a:lnTo>
                    <a:pt x="2438" y="1344"/>
                  </a:lnTo>
                  <a:lnTo>
                    <a:pt x="2395" y="1228"/>
                  </a:lnTo>
                  <a:lnTo>
                    <a:pt x="2337" y="1120"/>
                  </a:lnTo>
                  <a:lnTo>
                    <a:pt x="2271" y="1018"/>
                  </a:lnTo>
                  <a:lnTo>
                    <a:pt x="2191" y="923"/>
                  </a:lnTo>
                  <a:lnTo>
                    <a:pt x="2112" y="836"/>
                  </a:lnTo>
                  <a:lnTo>
                    <a:pt x="2024" y="764"/>
                  </a:lnTo>
                  <a:lnTo>
                    <a:pt x="1923" y="698"/>
                  </a:lnTo>
                  <a:lnTo>
                    <a:pt x="1821" y="647"/>
                  </a:lnTo>
                  <a:lnTo>
                    <a:pt x="1705" y="611"/>
                  </a:lnTo>
                  <a:lnTo>
                    <a:pt x="1582" y="589"/>
                  </a:lnTo>
                  <a:lnTo>
                    <a:pt x="1458" y="582"/>
                  </a:lnTo>
                  <a:lnTo>
                    <a:pt x="754" y="582"/>
                  </a:lnTo>
                  <a:lnTo>
                    <a:pt x="754" y="34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86" name="Freeform 7"/>
            <p:cNvSpPr>
              <a:spLocks noChangeArrowheads="1"/>
            </p:cNvSpPr>
            <p:nvPr/>
          </p:nvSpPr>
          <p:spPr bwMode="gray">
            <a:xfrm>
              <a:off x="7521575" y="3257550"/>
              <a:ext cx="957263" cy="1473200"/>
            </a:xfrm>
            <a:custGeom>
              <a:avLst/>
              <a:gdLst>
                <a:gd name="T0" fmla="*/ 0 w 2658"/>
                <a:gd name="T1" fmla="*/ 4090 h 4091"/>
                <a:gd name="T2" fmla="*/ 0 w 2658"/>
                <a:gd name="T3" fmla="*/ 0 h 4091"/>
                <a:gd name="T4" fmla="*/ 2635 w 2658"/>
                <a:gd name="T5" fmla="*/ 0 h 4091"/>
                <a:gd name="T6" fmla="*/ 2635 w 2658"/>
                <a:gd name="T7" fmla="*/ 603 h 4091"/>
                <a:gd name="T8" fmla="*/ 741 w 2658"/>
                <a:gd name="T9" fmla="*/ 603 h 4091"/>
                <a:gd name="T10" fmla="*/ 741 w 2658"/>
                <a:gd name="T11" fmla="*/ 1714 h 4091"/>
                <a:gd name="T12" fmla="*/ 2258 w 2658"/>
                <a:gd name="T13" fmla="*/ 1714 h 4091"/>
                <a:gd name="T14" fmla="*/ 2258 w 2658"/>
                <a:gd name="T15" fmla="*/ 2310 h 4091"/>
                <a:gd name="T16" fmla="*/ 741 w 2658"/>
                <a:gd name="T17" fmla="*/ 2310 h 4091"/>
                <a:gd name="T18" fmla="*/ 741 w 2658"/>
                <a:gd name="T19" fmla="*/ 3457 h 4091"/>
                <a:gd name="T20" fmla="*/ 2657 w 2658"/>
                <a:gd name="T21" fmla="*/ 3457 h 4091"/>
                <a:gd name="T22" fmla="*/ 2657 w 2658"/>
                <a:gd name="T23" fmla="*/ 4090 h 4091"/>
                <a:gd name="T24" fmla="*/ 0 w 2658"/>
                <a:gd name="T25" fmla="*/ 4090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8" h="4091">
                  <a:moveTo>
                    <a:pt x="0" y="4090"/>
                  </a:moveTo>
                  <a:lnTo>
                    <a:pt x="0" y="0"/>
                  </a:lnTo>
                  <a:lnTo>
                    <a:pt x="2635" y="0"/>
                  </a:lnTo>
                  <a:lnTo>
                    <a:pt x="2635" y="603"/>
                  </a:lnTo>
                  <a:lnTo>
                    <a:pt x="741" y="603"/>
                  </a:lnTo>
                  <a:lnTo>
                    <a:pt x="741" y="1714"/>
                  </a:lnTo>
                  <a:lnTo>
                    <a:pt x="2258" y="1714"/>
                  </a:lnTo>
                  <a:lnTo>
                    <a:pt x="2258" y="2310"/>
                  </a:lnTo>
                  <a:lnTo>
                    <a:pt x="741" y="2310"/>
                  </a:lnTo>
                  <a:lnTo>
                    <a:pt x="741" y="3457"/>
                  </a:lnTo>
                  <a:lnTo>
                    <a:pt x="2657" y="3457"/>
                  </a:lnTo>
                  <a:lnTo>
                    <a:pt x="2657" y="4090"/>
                  </a:lnTo>
                  <a:lnTo>
                    <a:pt x="0" y="409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87" name="Freeform 8"/>
            <p:cNvSpPr>
              <a:spLocks noChangeArrowheads="1"/>
            </p:cNvSpPr>
            <p:nvPr/>
          </p:nvSpPr>
          <p:spPr bwMode="gray">
            <a:xfrm>
              <a:off x="9901238" y="2816225"/>
              <a:ext cx="190500" cy="192088"/>
            </a:xfrm>
            <a:custGeom>
              <a:avLst/>
              <a:gdLst>
                <a:gd name="T0" fmla="*/ 530 w 531"/>
                <a:gd name="T1" fmla="*/ 262 h 532"/>
                <a:gd name="T2" fmla="*/ 515 w 531"/>
                <a:gd name="T3" fmla="*/ 364 h 532"/>
                <a:gd name="T4" fmla="*/ 458 w 531"/>
                <a:gd name="T5" fmla="*/ 451 h 532"/>
                <a:gd name="T6" fmla="*/ 414 w 531"/>
                <a:gd name="T7" fmla="*/ 487 h 532"/>
                <a:gd name="T8" fmla="*/ 319 w 531"/>
                <a:gd name="T9" fmla="*/ 523 h 532"/>
                <a:gd name="T10" fmla="*/ 268 w 531"/>
                <a:gd name="T11" fmla="*/ 531 h 532"/>
                <a:gd name="T12" fmla="*/ 167 w 531"/>
                <a:gd name="T13" fmla="*/ 508 h 532"/>
                <a:gd name="T14" fmla="*/ 80 w 531"/>
                <a:gd name="T15" fmla="*/ 451 h 532"/>
                <a:gd name="T16" fmla="*/ 44 w 531"/>
                <a:gd name="T17" fmla="*/ 407 h 532"/>
                <a:gd name="T18" fmla="*/ 8 w 531"/>
                <a:gd name="T19" fmla="*/ 313 h 532"/>
                <a:gd name="T20" fmla="*/ 0 w 531"/>
                <a:gd name="T21" fmla="*/ 262 h 532"/>
                <a:gd name="T22" fmla="*/ 22 w 531"/>
                <a:gd name="T23" fmla="*/ 160 h 532"/>
                <a:gd name="T24" fmla="*/ 80 w 531"/>
                <a:gd name="T25" fmla="*/ 72 h 532"/>
                <a:gd name="T26" fmla="*/ 116 w 531"/>
                <a:gd name="T27" fmla="*/ 44 h 532"/>
                <a:gd name="T28" fmla="*/ 211 w 531"/>
                <a:gd name="T29" fmla="*/ 0 h 532"/>
                <a:gd name="T30" fmla="*/ 268 w 531"/>
                <a:gd name="T31" fmla="*/ 0 h 532"/>
                <a:gd name="T32" fmla="*/ 370 w 531"/>
                <a:gd name="T33" fmla="*/ 15 h 532"/>
                <a:gd name="T34" fmla="*/ 458 w 531"/>
                <a:gd name="T35" fmla="*/ 72 h 532"/>
                <a:gd name="T36" fmla="*/ 486 w 531"/>
                <a:gd name="T37" fmla="*/ 116 h 532"/>
                <a:gd name="T38" fmla="*/ 530 w 531"/>
                <a:gd name="T39" fmla="*/ 211 h 532"/>
                <a:gd name="T40" fmla="*/ 494 w 531"/>
                <a:gd name="T41" fmla="*/ 262 h 532"/>
                <a:gd name="T42" fmla="*/ 494 w 531"/>
                <a:gd name="T43" fmla="*/ 218 h 532"/>
                <a:gd name="T44" fmla="*/ 458 w 531"/>
                <a:gd name="T45" fmla="*/ 138 h 532"/>
                <a:gd name="T46" fmla="*/ 428 w 531"/>
                <a:gd name="T47" fmla="*/ 102 h 532"/>
                <a:gd name="T48" fmla="*/ 356 w 531"/>
                <a:gd name="T49" fmla="*/ 51 h 532"/>
                <a:gd name="T50" fmla="*/ 268 w 531"/>
                <a:gd name="T51" fmla="*/ 36 h 532"/>
                <a:gd name="T52" fmla="*/ 218 w 531"/>
                <a:gd name="T53" fmla="*/ 36 h 532"/>
                <a:gd name="T54" fmla="*/ 138 w 531"/>
                <a:gd name="T55" fmla="*/ 72 h 532"/>
                <a:gd name="T56" fmla="*/ 102 w 531"/>
                <a:gd name="T57" fmla="*/ 102 h 532"/>
                <a:gd name="T58" fmla="*/ 51 w 531"/>
                <a:gd name="T59" fmla="*/ 174 h 532"/>
                <a:gd name="T60" fmla="*/ 36 w 531"/>
                <a:gd name="T61" fmla="*/ 262 h 532"/>
                <a:gd name="T62" fmla="*/ 44 w 531"/>
                <a:gd name="T63" fmla="*/ 305 h 532"/>
                <a:gd name="T64" fmla="*/ 73 w 531"/>
                <a:gd name="T65" fmla="*/ 392 h 532"/>
                <a:gd name="T66" fmla="*/ 102 w 531"/>
                <a:gd name="T67" fmla="*/ 421 h 532"/>
                <a:gd name="T68" fmla="*/ 182 w 531"/>
                <a:gd name="T69" fmla="*/ 472 h 532"/>
                <a:gd name="T70" fmla="*/ 268 w 531"/>
                <a:gd name="T71" fmla="*/ 494 h 532"/>
                <a:gd name="T72" fmla="*/ 312 w 531"/>
                <a:gd name="T73" fmla="*/ 487 h 532"/>
                <a:gd name="T74" fmla="*/ 392 w 531"/>
                <a:gd name="T75" fmla="*/ 451 h 532"/>
                <a:gd name="T76" fmla="*/ 428 w 531"/>
                <a:gd name="T77" fmla="*/ 421 h 532"/>
                <a:gd name="T78" fmla="*/ 479 w 531"/>
                <a:gd name="T79" fmla="*/ 349 h 532"/>
                <a:gd name="T80" fmla="*/ 494 w 531"/>
                <a:gd name="T81" fmla="*/ 262 h 532"/>
                <a:gd name="T82" fmla="*/ 342 w 531"/>
                <a:gd name="T83" fmla="*/ 421 h 532"/>
                <a:gd name="T84" fmla="*/ 196 w 531"/>
                <a:gd name="T85" fmla="*/ 283 h 532"/>
                <a:gd name="T86" fmla="*/ 152 w 531"/>
                <a:gd name="T87" fmla="*/ 421 h 532"/>
                <a:gd name="T88" fmla="*/ 283 w 531"/>
                <a:gd name="T89" fmla="*/ 109 h 532"/>
                <a:gd name="T90" fmla="*/ 327 w 531"/>
                <a:gd name="T91" fmla="*/ 116 h 532"/>
                <a:gd name="T92" fmla="*/ 363 w 531"/>
                <a:gd name="T93" fmla="*/ 138 h 532"/>
                <a:gd name="T94" fmla="*/ 378 w 531"/>
                <a:gd name="T95" fmla="*/ 167 h 532"/>
                <a:gd name="T96" fmla="*/ 385 w 531"/>
                <a:gd name="T97" fmla="*/ 196 h 532"/>
                <a:gd name="T98" fmla="*/ 370 w 531"/>
                <a:gd name="T99" fmla="*/ 239 h 532"/>
                <a:gd name="T100" fmla="*/ 356 w 531"/>
                <a:gd name="T101" fmla="*/ 262 h 532"/>
                <a:gd name="T102" fmla="*/ 392 w 531"/>
                <a:gd name="T103" fmla="*/ 421 h 532"/>
                <a:gd name="T104" fmla="*/ 276 w 531"/>
                <a:gd name="T105" fmla="*/ 247 h 532"/>
                <a:gd name="T106" fmla="*/ 305 w 531"/>
                <a:gd name="T107" fmla="*/ 247 h 532"/>
                <a:gd name="T108" fmla="*/ 327 w 531"/>
                <a:gd name="T109" fmla="*/ 233 h 532"/>
                <a:gd name="T110" fmla="*/ 342 w 531"/>
                <a:gd name="T111" fmla="*/ 196 h 532"/>
                <a:gd name="T112" fmla="*/ 334 w 531"/>
                <a:gd name="T113" fmla="*/ 174 h 532"/>
                <a:gd name="T114" fmla="*/ 319 w 531"/>
                <a:gd name="T115" fmla="*/ 160 h 532"/>
                <a:gd name="T116" fmla="*/ 283 w 531"/>
                <a:gd name="T117" fmla="*/ 146 h 532"/>
                <a:gd name="T118" fmla="*/ 196 w 531"/>
                <a:gd name="T119" fmla="*/ 247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1" h="532">
                  <a:moveTo>
                    <a:pt x="530" y="262"/>
                  </a:moveTo>
                  <a:lnTo>
                    <a:pt x="530" y="262"/>
                  </a:lnTo>
                  <a:lnTo>
                    <a:pt x="530" y="313"/>
                  </a:lnTo>
                  <a:lnTo>
                    <a:pt x="515" y="364"/>
                  </a:lnTo>
                  <a:lnTo>
                    <a:pt x="486" y="407"/>
                  </a:lnTo>
                  <a:lnTo>
                    <a:pt x="458" y="451"/>
                  </a:lnTo>
                  <a:lnTo>
                    <a:pt x="458" y="451"/>
                  </a:lnTo>
                  <a:lnTo>
                    <a:pt x="414" y="487"/>
                  </a:lnTo>
                  <a:lnTo>
                    <a:pt x="370" y="508"/>
                  </a:lnTo>
                  <a:lnTo>
                    <a:pt x="319" y="523"/>
                  </a:lnTo>
                  <a:lnTo>
                    <a:pt x="268" y="531"/>
                  </a:lnTo>
                  <a:lnTo>
                    <a:pt x="268" y="531"/>
                  </a:lnTo>
                  <a:lnTo>
                    <a:pt x="211" y="523"/>
                  </a:lnTo>
                  <a:lnTo>
                    <a:pt x="167" y="508"/>
                  </a:lnTo>
                  <a:lnTo>
                    <a:pt x="116" y="487"/>
                  </a:lnTo>
                  <a:lnTo>
                    <a:pt x="80" y="451"/>
                  </a:lnTo>
                  <a:lnTo>
                    <a:pt x="80" y="451"/>
                  </a:lnTo>
                  <a:lnTo>
                    <a:pt x="44" y="407"/>
                  </a:lnTo>
                  <a:lnTo>
                    <a:pt x="22" y="364"/>
                  </a:lnTo>
                  <a:lnTo>
                    <a:pt x="8" y="313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8" y="211"/>
                  </a:lnTo>
                  <a:lnTo>
                    <a:pt x="22" y="160"/>
                  </a:lnTo>
                  <a:lnTo>
                    <a:pt x="44" y="116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116" y="44"/>
                  </a:lnTo>
                  <a:lnTo>
                    <a:pt x="167" y="15"/>
                  </a:lnTo>
                  <a:lnTo>
                    <a:pt x="211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319" y="0"/>
                  </a:lnTo>
                  <a:lnTo>
                    <a:pt x="370" y="15"/>
                  </a:lnTo>
                  <a:lnTo>
                    <a:pt x="414" y="44"/>
                  </a:lnTo>
                  <a:lnTo>
                    <a:pt x="458" y="72"/>
                  </a:lnTo>
                  <a:lnTo>
                    <a:pt x="458" y="72"/>
                  </a:lnTo>
                  <a:lnTo>
                    <a:pt x="486" y="116"/>
                  </a:lnTo>
                  <a:lnTo>
                    <a:pt x="515" y="160"/>
                  </a:lnTo>
                  <a:lnTo>
                    <a:pt x="530" y="211"/>
                  </a:lnTo>
                  <a:lnTo>
                    <a:pt x="530" y="262"/>
                  </a:lnTo>
                  <a:close/>
                  <a:moveTo>
                    <a:pt x="494" y="262"/>
                  </a:moveTo>
                  <a:lnTo>
                    <a:pt x="494" y="262"/>
                  </a:lnTo>
                  <a:lnTo>
                    <a:pt x="494" y="218"/>
                  </a:lnTo>
                  <a:lnTo>
                    <a:pt x="479" y="174"/>
                  </a:lnTo>
                  <a:lnTo>
                    <a:pt x="458" y="138"/>
                  </a:lnTo>
                  <a:lnTo>
                    <a:pt x="428" y="102"/>
                  </a:lnTo>
                  <a:lnTo>
                    <a:pt x="428" y="102"/>
                  </a:lnTo>
                  <a:lnTo>
                    <a:pt x="392" y="72"/>
                  </a:lnTo>
                  <a:lnTo>
                    <a:pt x="356" y="51"/>
                  </a:lnTo>
                  <a:lnTo>
                    <a:pt x="312" y="36"/>
                  </a:lnTo>
                  <a:lnTo>
                    <a:pt x="268" y="36"/>
                  </a:lnTo>
                  <a:lnTo>
                    <a:pt x="268" y="36"/>
                  </a:lnTo>
                  <a:lnTo>
                    <a:pt x="218" y="36"/>
                  </a:lnTo>
                  <a:lnTo>
                    <a:pt x="182" y="51"/>
                  </a:lnTo>
                  <a:lnTo>
                    <a:pt x="138" y="72"/>
                  </a:lnTo>
                  <a:lnTo>
                    <a:pt x="102" y="102"/>
                  </a:lnTo>
                  <a:lnTo>
                    <a:pt x="102" y="102"/>
                  </a:lnTo>
                  <a:lnTo>
                    <a:pt x="73" y="138"/>
                  </a:lnTo>
                  <a:lnTo>
                    <a:pt x="51" y="174"/>
                  </a:lnTo>
                  <a:lnTo>
                    <a:pt x="44" y="218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44" y="305"/>
                  </a:lnTo>
                  <a:lnTo>
                    <a:pt x="51" y="349"/>
                  </a:lnTo>
                  <a:lnTo>
                    <a:pt x="73" y="392"/>
                  </a:lnTo>
                  <a:lnTo>
                    <a:pt x="102" y="421"/>
                  </a:lnTo>
                  <a:lnTo>
                    <a:pt x="102" y="421"/>
                  </a:lnTo>
                  <a:lnTo>
                    <a:pt x="138" y="451"/>
                  </a:lnTo>
                  <a:lnTo>
                    <a:pt x="182" y="472"/>
                  </a:lnTo>
                  <a:lnTo>
                    <a:pt x="218" y="487"/>
                  </a:lnTo>
                  <a:lnTo>
                    <a:pt x="268" y="494"/>
                  </a:lnTo>
                  <a:lnTo>
                    <a:pt x="268" y="494"/>
                  </a:lnTo>
                  <a:lnTo>
                    <a:pt x="312" y="487"/>
                  </a:lnTo>
                  <a:lnTo>
                    <a:pt x="356" y="472"/>
                  </a:lnTo>
                  <a:lnTo>
                    <a:pt x="392" y="451"/>
                  </a:lnTo>
                  <a:lnTo>
                    <a:pt x="428" y="421"/>
                  </a:lnTo>
                  <a:lnTo>
                    <a:pt x="428" y="421"/>
                  </a:lnTo>
                  <a:lnTo>
                    <a:pt x="458" y="392"/>
                  </a:lnTo>
                  <a:lnTo>
                    <a:pt x="479" y="349"/>
                  </a:lnTo>
                  <a:lnTo>
                    <a:pt x="494" y="305"/>
                  </a:lnTo>
                  <a:lnTo>
                    <a:pt x="494" y="262"/>
                  </a:lnTo>
                  <a:close/>
                  <a:moveTo>
                    <a:pt x="392" y="421"/>
                  </a:moveTo>
                  <a:lnTo>
                    <a:pt x="342" y="421"/>
                  </a:lnTo>
                  <a:lnTo>
                    <a:pt x="283" y="283"/>
                  </a:lnTo>
                  <a:lnTo>
                    <a:pt x="196" y="283"/>
                  </a:lnTo>
                  <a:lnTo>
                    <a:pt x="196" y="421"/>
                  </a:lnTo>
                  <a:lnTo>
                    <a:pt x="152" y="421"/>
                  </a:lnTo>
                  <a:lnTo>
                    <a:pt x="152" y="109"/>
                  </a:lnTo>
                  <a:lnTo>
                    <a:pt x="283" y="109"/>
                  </a:lnTo>
                  <a:lnTo>
                    <a:pt x="283" y="109"/>
                  </a:lnTo>
                  <a:lnTo>
                    <a:pt x="327" y="116"/>
                  </a:lnTo>
                  <a:lnTo>
                    <a:pt x="348" y="123"/>
                  </a:lnTo>
                  <a:lnTo>
                    <a:pt x="363" y="138"/>
                  </a:lnTo>
                  <a:lnTo>
                    <a:pt x="363" y="138"/>
                  </a:lnTo>
                  <a:lnTo>
                    <a:pt x="378" y="167"/>
                  </a:lnTo>
                  <a:lnTo>
                    <a:pt x="385" y="196"/>
                  </a:lnTo>
                  <a:lnTo>
                    <a:pt x="385" y="196"/>
                  </a:lnTo>
                  <a:lnTo>
                    <a:pt x="385" y="218"/>
                  </a:lnTo>
                  <a:lnTo>
                    <a:pt x="370" y="239"/>
                  </a:lnTo>
                  <a:lnTo>
                    <a:pt x="370" y="239"/>
                  </a:lnTo>
                  <a:lnTo>
                    <a:pt x="356" y="262"/>
                  </a:lnTo>
                  <a:lnTo>
                    <a:pt x="327" y="276"/>
                  </a:lnTo>
                  <a:lnTo>
                    <a:pt x="392" y="421"/>
                  </a:lnTo>
                  <a:close/>
                  <a:moveTo>
                    <a:pt x="196" y="247"/>
                  </a:moveTo>
                  <a:lnTo>
                    <a:pt x="276" y="247"/>
                  </a:lnTo>
                  <a:lnTo>
                    <a:pt x="276" y="247"/>
                  </a:lnTo>
                  <a:lnTo>
                    <a:pt x="305" y="247"/>
                  </a:lnTo>
                  <a:lnTo>
                    <a:pt x="327" y="233"/>
                  </a:lnTo>
                  <a:lnTo>
                    <a:pt x="327" y="233"/>
                  </a:lnTo>
                  <a:lnTo>
                    <a:pt x="334" y="218"/>
                  </a:lnTo>
                  <a:lnTo>
                    <a:pt x="342" y="196"/>
                  </a:lnTo>
                  <a:lnTo>
                    <a:pt x="342" y="196"/>
                  </a:lnTo>
                  <a:lnTo>
                    <a:pt x="334" y="174"/>
                  </a:lnTo>
                  <a:lnTo>
                    <a:pt x="319" y="160"/>
                  </a:lnTo>
                  <a:lnTo>
                    <a:pt x="319" y="160"/>
                  </a:lnTo>
                  <a:lnTo>
                    <a:pt x="305" y="152"/>
                  </a:lnTo>
                  <a:lnTo>
                    <a:pt x="283" y="146"/>
                  </a:lnTo>
                  <a:lnTo>
                    <a:pt x="196" y="146"/>
                  </a:lnTo>
                  <a:lnTo>
                    <a:pt x="196" y="24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88" name="Freeform 9"/>
            <p:cNvSpPr>
              <a:spLocks noChangeArrowheads="1"/>
            </p:cNvSpPr>
            <p:nvPr/>
          </p:nvSpPr>
          <p:spPr bwMode="gray">
            <a:xfrm>
              <a:off x="8504238" y="2857500"/>
              <a:ext cx="1392237" cy="1014413"/>
            </a:xfrm>
            <a:custGeom>
              <a:avLst/>
              <a:gdLst>
                <a:gd name="T0" fmla="*/ 3644 w 3869"/>
                <a:gd name="T1" fmla="*/ 1351 h 2819"/>
                <a:gd name="T2" fmla="*/ 3796 w 3869"/>
                <a:gd name="T3" fmla="*/ 1141 h 2819"/>
                <a:gd name="T4" fmla="*/ 3868 w 3869"/>
                <a:gd name="T5" fmla="*/ 887 h 2819"/>
                <a:gd name="T6" fmla="*/ 3868 w 3869"/>
                <a:gd name="T7" fmla="*/ 720 h 2819"/>
                <a:gd name="T8" fmla="*/ 3811 w 3869"/>
                <a:gd name="T9" fmla="*/ 487 h 2819"/>
                <a:gd name="T10" fmla="*/ 3687 w 3869"/>
                <a:gd name="T11" fmla="*/ 291 h 2819"/>
                <a:gd name="T12" fmla="*/ 3520 w 3869"/>
                <a:gd name="T13" fmla="*/ 138 h 2819"/>
                <a:gd name="T14" fmla="*/ 3310 w 3869"/>
                <a:gd name="T15" fmla="*/ 36 h 2819"/>
                <a:gd name="T16" fmla="*/ 3078 w 3869"/>
                <a:gd name="T17" fmla="*/ 0 h 2819"/>
                <a:gd name="T18" fmla="*/ 146 w 3869"/>
                <a:gd name="T19" fmla="*/ 146 h 2819"/>
                <a:gd name="T20" fmla="*/ 581 w 3869"/>
                <a:gd name="T21" fmla="*/ 531 h 2819"/>
                <a:gd name="T22" fmla="*/ 1002 w 3869"/>
                <a:gd name="T23" fmla="*/ 843 h 2819"/>
                <a:gd name="T24" fmla="*/ 1401 w 3869"/>
                <a:gd name="T25" fmla="*/ 1083 h 2819"/>
                <a:gd name="T26" fmla="*/ 2127 w 3869"/>
                <a:gd name="T27" fmla="*/ 1410 h 2819"/>
                <a:gd name="T28" fmla="*/ 1655 w 3869"/>
                <a:gd name="T29" fmla="*/ 1606 h 2819"/>
                <a:gd name="T30" fmla="*/ 1133 w 3869"/>
                <a:gd name="T31" fmla="*/ 1889 h 2819"/>
                <a:gd name="T32" fmla="*/ 719 w 3869"/>
                <a:gd name="T33" fmla="*/ 2180 h 2819"/>
                <a:gd name="T34" fmla="*/ 290 w 3869"/>
                <a:gd name="T35" fmla="*/ 2535 h 2819"/>
                <a:gd name="T36" fmla="*/ 3078 w 3869"/>
                <a:gd name="T37" fmla="*/ 2818 h 2819"/>
                <a:gd name="T38" fmla="*/ 3237 w 3869"/>
                <a:gd name="T39" fmla="*/ 2803 h 2819"/>
                <a:gd name="T40" fmla="*/ 3455 w 3869"/>
                <a:gd name="T41" fmla="*/ 2723 h 2819"/>
                <a:gd name="T42" fmla="*/ 3636 w 3869"/>
                <a:gd name="T43" fmla="*/ 2585 h 2819"/>
                <a:gd name="T44" fmla="*/ 3775 w 3869"/>
                <a:gd name="T45" fmla="*/ 2404 h 2819"/>
                <a:gd name="T46" fmla="*/ 3854 w 3869"/>
                <a:gd name="T47" fmla="*/ 2187 h 2819"/>
                <a:gd name="T48" fmla="*/ 3868 w 3869"/>
                <a:gd name="T49" fmla="*/ 2027 h 2819"/>
                <a:gd name="T50" fmla="*/ 3825 w 3869"/>
                <a:gd name="T51" fmla="*/ 1758 h 2819"/>
                <a:gd name="T52" fmla="*/ 3701 w 3869"/>
                <a:gd name="T53" fmla="*/ 1533 h 2819"/>
                <a:gd name="T54" fmla="*/ 3034 w 3869"/>
                <a:gd name="T55" fmla="*/ 2390 h 2819"/>
                <a:gd name="T56" fmla="*/ 1452 w 3869"/>
                <a:gd name="T57" fmla="*/ 2216 h 2819"/>
                <a:gd name="T58" fmla="*/ 2062 w 3869"/>
                <a:gd name="T59" fmla="*/ 1889 h 2819"/>
                <a:gd name="T60" fmla="*/ 2402 w 3869"/>
                <a:gd name="T61" fmla="*/ 1758 h 2819"/>
                <a:gd name="T62" fmla="*/ 2729 w 3869"/>
                <a:gd name="T63" fmla="*/ 1685 h 2819"/>
                <a:gd name="T64" fmla="*/ 3034 w 3869"/>
                <a:gd name="T65" fmla="*/ 1657 h 2819"/>
                <a:gd name="T66" fmla="*/ 3179 w 3869"/>
                <a:gd name="T67" fmla="*/ 1685 h 2819"/>
                <a:gd name="T68" fmla="*/ 3339 w 3869"/>
                <a:gd name="T69" fmla="*/ 1824 h 2819"/>
                <a:gd name="T70" fmla="*/ 3404 w 3869"/>
                <a:gd name="T71" fmla="*/ 2027 h 2819"/>
                <a:gd name="T72" fmla="*/ 3376 w 3869"/>
                <a:gd name="T73" fmla="*/ 2165 h 2819"/>
                <a:gd name="T74" fmla="*/ 3237 w 3869"/>
                <a:gd name="T75" fmla="*/ 2325 h 2819"/>
                <a:gd name="T76" fmla="*/ 3034 w 3869"/>
                <a:gd name="T77" fmla="*/ 2390 h 2819"/>
                <a:gd name="T78" fmla="*/ 2940 w 3869"/>
                <a:gd name="T79" fmla="*/ 1162 h 2819"/>
                <a:gd name="T80" fmla="*/ 2620 w 3869"/>
                <a:gd name="T81" fmla="*/ 1119 h 2819"/>
                <a:gd name="T82" fmla="*/ 2294 w 3869"/>
                <a:gd name="T83" fmla="*/ 1025 h 2819"/>
                <a:gd name="T84" fmla="*/ 1946 w 3869"/>
                <a:gd name="T85" fmla="*/ 879 h 2819"/>
                <a:gd name="T86" fmla="*/ 1198 w 3869"/>
                <a:gd name="T87" fmla="*/ 436 h 2819"/>
                <a:gd name="T88" fmla="*/ 3114 w 3869"/>
                <a:gd name="T89" fmla="*/ 443 h 2819"/>
                <a:gd name="T90" fmla="*/ 3295 w 3869"/>
                <a:gd name="T91" fmla="*/ 538 h 2819"/>
                <a:gd name="T92" fmla="*/ 3397 w 3869"/>
                <a:gd name="T93" fmla="*/ 726 h 2819"/>
                <a:gd name="T94" fmla="*/ 3397 w 3869"/>
                <a:gd name="T95" fmla="*/ 872 h 2819"/>
                <a:gd name="T96" fmla="*/ 3295 w 3869"/>
                <a:gd name="T97" fmla="*/ 1054 h 2819"/>
                <a:gd name="T98" fmla="*/ 3114 w 3869"/>
                <a:gd name="T99" fmla="*/ 1155 h 2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69" h="2819">
                  <a:moveTo>
                    <a:pt x="3585" y="1410"/>
                  </a:moveTo>
                  <a:lnTo>
                    <a:pt x="3585" y="1410"/>
                  </a:lnTo>
                  <a:lnTo>
                    <a:pt x="3644" y="1351"/>
                  </a:lnTo>
                  <a:lnTo>
                    <a:pt x="3701" y="1286"/>
                  </a:lnTo>
                  <a:lnTo>
                    <a:pt x="3752" y="1221"/>
                  </a:lnTo>
                  <a:lnTo>
                    <a:pt x="3796" y="1141"/>
                  </a:lnTo>
                  <a:lnTo>
                    <a:pt x="3825" y="1061"/>
                  </a:lnTo>
                  <a:lnTo>
                    <a:pt x="3854" y="974"/>
                  </a:lnTo>
                  <a:lnTo>
                    <a:pt x="3868" y="887"/>
                  </a:lnTo>
                  <a:lnTo>
                    <a:pt x="3868" y="800"/>
                  </a:lnTo>
                  <a:lnTo>
                    <a:pt x="3868" y="800"/>
                  </a:lnTo>
                  <a:lnTo>
                    <a:pt x="3868" y="720"/>
                  </a:lnTo>
                  <a:lnTo>
                    <a:pt x="3854" y="639"/>
                  </a:lnTo>
                  <a:lnTo>
                    <a:pt x="3840" y="559"/>
                  </a:lnTo>
                  <a:lnTo>
                    <a:pt x="3811" y="487"/>
                  </a:lnTo>
                  <a:lnTo>
                    <a:pt x="3775" y="422"/>
                  </a:lnTo>
                  <a:lnTo>
                    <a:pt x="3738" y="349"/>
                  </a:lnTo>
                  <a:lnTo>
                    <a:pt x="3687" y="291"/>
                  </a:lnTo>
                  <a:lnTo>
                    <a:pt x="3636" y="233"/>
                  </a:lnTo>
                  <a:lnTo>
                    <a:pt x="3585" y="182"/>
                  </a:lnTo>
                  <a:lnTo>
                    <a:pt x="3520" y="138"/>
                  </a:lnTo>
                  <a:lnTo>
                    <a:pt x="3455" y="95"/>
                  </a:lnTo>
                  <a:lnTo>
                    <a:pt x="3390" y="66"/>
                  </a:lnTo>
                  <a:lnTo>
                    <a:pt x="3310" y="36"/>
                  </a:lnTo>
                  <a:lnTo>
                    <a:pt x="3237" y="15"/>
                  </a:lnTo>
                  <a:lnTo>
                    <a:pt x="3158" y="7"/>
                  </a:lnTo>
                  <a:lnTo>
                    <a:pt x="307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6" y="146"/>
                  </a:lnTo>
                  <a:lnTo>
                    <a:pt x="290" y="284"/>
                  </a:lnTo>
                  <a:lnTo>
                    <a:pt x="436" y="407"/>
                  </a:lnTo>
                  <a:lnTo>
                    <a:pt x="581" y="531"/>
                  </a:lnTo>
                  <a:lnTo>
                    <a:pt x="719" y="639"/>
                  </a:lnTo>
                  <a:lnTo>
                    <a:pt x="864" y="741"/>
                  </a:lnTo>
                  <a:lnTo>
                    <a:pt x="1002" y="843"/>
                  </a:lnTo>
                  <a:lnTo>
                    <a:pt x="1133" y="930"/>
                  </a:lnTo>
                  <a:lnTo>
                    <a:pt x="1270" y="1010"/>
                  </a:lnTo>
                  <a:lnTo>
                    <a:pt x="1401" y="1083"/>
                  </a:lnTo>
                  <a:lnTo>
                    <a:pt x="1655" y="1221"/>
                  </a:lnTo>
                  <a:lnTo>
                    <a:pt x="1895" y="1323"/>
                  </a:lnTo>
                  <a:lnTo>
                    <a:pt x="2127" y="1410"/>
                  </a:lnTo>
                  <a:lnTo>
                    <a:pt x="2127" y="1410"/>
                  </a:lnTo>
                  <a:lnTo>
                    <a:pt x="1895" y="1497"/>
                  </a:lnTo>
                  <a:lnTo>
                    <a:pt x="1655" y="1606"/>
                  </a:lnTo>
                  <a:lnTo>
                    <a:pt x="1401" y="1736"/>
                  </a:lnTo>
                  <a:lnTo>
                    <a:pt x="1270" y="1809"/>
                  </a:lnTo>
                  <a:lnTo>
                    <a:pt x="1133" y="1889"/>
                  </a:lnTo>
                  <a:lnTo>
                    <a:pt x="1002" y="1983"/>
                  </a:lnTo>
                  <a:lnTo>
                    <a:pt x="864" y="2078"/>
                  </a:lnTo>
                  <a:lnTo>
                    <a:pt x="719" y="2180"/>
                  </a:lnTo>
                  <a:lnTo>
                    <a:pt x="581" y="2288"/>
                  </a:lnTo>
                  <a:lnTo>
                    <a:pt x="436" y="2412"/>
                  </a:lnTo>
                  <a:lnTo>
                    <a:pt x="290" y="2535"/>
                  </a:lnTo>
                  <a:lnTo>
                    <a:pt x="146" y="2672"/>
                  </a:lnTo>
                  <a:lnTo>
                    <a:pt x="0" y="2818"/>
                  </a:lnTo>
                  <a:lnTo>
                    <a:pt x="3078" y="2818"/>
                  </a:lnTo>
                  <a:lnTo>
                    <a:pt x="3078" y="2818"/>
                  </a:lnTo>
                  <a:lnTo>
                    <a:pt x="3158" y="2818"/>
                  </a:lnTo>
                  <a:lnTo>
                    <a:pt x="3237" y="2803"/>
                  </a:lnTo>
                  <a:lnTo>
                    <a:pt x="3310" y="2782"/>
                  </a:lnTo>
                  <a:lnTo>
                    <a:pt x="3390" y="2760"/>
                  </a:lnTo>
                  <a:lnTo>
                    <a:pt x="3455" y="2723"/>
                  </a:lnTo>
                  <a:lnTo>
                    <a:pt x="3520" y="2680"/>
                  </a:lnTo>
                  <a:lnTo>
                    <a:pt x="3585" y="2636"/>
                  </a:lnTo>
                  <a:lnTo>
                    <a:pt x="3636" y="2585"/>
                  </a:lnTo>
                  <a:lnTo>
                    <a:pt x="3687" y="2529"/>
                  </a:lnTo>
                  <a:lnTo>
                    <a:pt x="3738" y="2470"/>
                  </a:lnTo>
                  <a:lnTo>
                    <a:pt x="3775" y="2404"/>
                  </a:lnTo>
                  <a:lnTo>
                    <a:pt x="3811" y="2332"/>
                  </a:lnTo>
                  <a:lnTo>
                    <a:pt x="3840" y="2260"/>
                  </a:lnTo>
                  <a:lnTo>
                    <a:pt x="3854" y="2187"/>
                  </a:lnTo>
                  <a:lnTo>
                    <a:pt x="3868" y="2107"/>
                  </a:lnTo>
                  <a:lnTo>
                    <a:pt x="3868" y="2027"/>
                  </a:lnTo>
                  <a:lnTo>
                    <a:pt x="3868" y="2027"/>
                  </a:lnTo>
                  <a:lnTo>
                    <a:pt x="3868" y="1932"/>
                  </a:lnTo>
                  <a:lnTo>
                    <a:pt x="3854" y="1845"/>
                  </a:lnTo>
                  <a:lnTo>
                    <a:pt x="3825" y="1758"/>
                  </a:lnTo>
                  <a:lnTo>
                    <a:pt x="3796" y="1678"/>
                  </a:lnTo>
                  <a:lnTo>
                    <a:pt x="3752" y="1606"/>
                  </a:lnTo>
                  <a:lnTo>
                    <a:pt x="3701" y="1533"/>
                  </a:lnTo>
                  <a:lnTo>
                    <a:pt x="3644" y="1467"/>
                  </a:lnTo>
                  <a:lnTo>
                    <a:pt x="3585" y="1410"/>
                  </a:lnTo>
                  <a:close/>
                  <a:moveTo>
                    <a:pt x="3034" y="2390"/>
                  </a:moveTo>
                  <a:lnTo>
                    <a:pt x="1198" y="2390"/>
                  </a:lnTo>
                  <a:lnTo>
                    <a:pt x="1198" y="2390"/>
                  </a:lnTo>
                  <a:lnTo>
                    <a:pt x="1452" y="2216"/>
                  </a:lnTo>
                  <a:lnTo>
                    <a:pt x="1706" y="2070"/>
                  </a:lnTo>
                  <a:lnTo>
                    <a:pt x="1946" y="1940"/>
                  </a:lnTo>
                  <a:lnTo>
                    <a:pt x="2062" y="1889"/>
                  </a:lnTo>
                  <a:lnTo>
                    <a:pt x="2178" y="1838"/>
                  </a:lnTo>
                  <a:lnTo>
                    <a:pt x="2294" y="1795"/>
                  </a:lnTo>
                  <a:lnTo>
                    <a:pt x="2402" y="1758"/>
                  </a:lnTo>
                  <a:lnTo>
                    <a:pt x="2512" y="1729"/>
                  </a:lnTo>
                  <a:lnTo>
                    <a:pt x="2620" y="1708"/>
                  </a:lnTo>
                  <a:lnTo>
                    <a:pt x="2729" y="1685"/>
                  </a:lnTo>
                  <a:lnTo>
                    <a:pt x="2831" y="1671"/>
                  </a:lnTo>
                  <a:lnTo>
                    <a:pt x="2940" y="1664"/>
                  </a:lnTo>
                  <a:lnTo>
                    <a:pt x="3034" y="1657"/>
                  </a:lnTo>
                  <a:lnTo>
                    <a:pt x="3034" y="1657"/>
                  </a:lnTo>
                  <a:lnTo>
                    <a:pt x="3114" y="1664"/>
                  </a:lnTo>
                  <a:lnTo>
                    <a:pt x="3179" y="1685"/>
                  </a:lnTo>
                  <a:lnTo>
                    <a:pt x="3237" y="1722"/>
                  </a:lnTo>
                  <a:lnTo>
                    <a:pt x="3295" y="1765"/>
                  </a:lnTo>
                  <a:lnTo>
                    <a:pt x="3339" y="1824"/>
                  </a:lnTo>
                  <a:lnTo>
                    <a:pt x="3376" y="1882"/>
                  </a:lnTo>
                  <a:lnTo>
                    <a:pt x="3397" y="1954"/>
                  </a:lnTo>
                  <a:lnTo>
                    <a:pt x="3404" y="2027"/>
                  </a:lnTo>
                  <a:lnTo>
                    <a:pt x="3404" y="2027"/>
                  </a:lnTo>
                  <a:lnTo>
                    <a:pt x="3397" y="2100"/>
                  </a:lnTo>
                  <a:lnTo>
                    <a:pt x="3376" y="2165"/>
                  </a:lnTo>
                  <a:lnTo>
                    <a:pt x="3339" y="2231"/>
                  </a:lnTo>
                  <a:lnTo>
                    <a:pt x="3295" y="2281"/>
                  </a:lnTo>
                  <a:lnTo>
                    <a:pt x="3237" y="2325"/>
                  </a:lnTo>
                  <a:lnTo>
                    <a:pt x="3179" y="2361"/>
                  </a:lnTo>
                  <a:lnTo>
                    <a:pt x="3114" y="2383"/>
                  </a:lnTo>
                  <a:lnTo>
                    <a:pt x="3034" y="2390"/>
                  </a:lnTo>
                  <a:close/>
                  <a:moveTo>
                    <a:pt x="3034" y="1162"/>
                  </a:moveTo>
                  <a:lnTo>
                    <a:pt x="3034" y="1162"/>
                  </a:lnTo>
                  <a:lnTo>
                    <a:pt x="2940" y="1162"/>
                  </a:lnTo>
                  <a:lnTo>
                    <a:pt x="2831" y="1148"/>
                  </a:lnTo>
                  <a:lnTo>
                    <a:pt x="2729" y="1134"/>
                  </a:lnTo>
                  <a:lnTo>
                    <a:pt x="2620" y="1119"/>
                  </a:lnTo>
                  <a:lnTo>
                    <a:pt x="2512" y="1090"/>
                  </a:lnTo>
                  <a:lnTo>
                    <a:pt x="2402" y="1061"/>
                  </a:lnTo>
                  <a:lnTo>
                    <a:pt x="2294" y="1025"/>
                  </a:lnTo>
                  <a:lnTo>
                    <a:pt x="2178" y="981"/>
                  </a:lnTo>
                  <a:lnTo>
                    <a:pt x="2062" y="930"/>
                  </a:lnTo>
                  <a:lnTo>
                    <a:pt x="1946" y="879"/>
                  </a:lnTo>
                  <a:lnTo>
                    <a:pt x="1706" y="756"/>
                  </a:lnTo>
                  <a:lnTo>
                    <a:pt x="1452" y="603"/>
                  </a:lnTo>
                  <a:lnTo>
                    <a:pt x="1198" y="436"/>
                  </a:lnTo>
                  <a:lnTo>
                    <a:pt x="3034" y="436"/>
                  </a:lnTo>
                  <a:lnTo>
                    <a:pt x="3034" y="436"/>
                  </a:lnTo>
                  <a:lnTo>
                    <a:pt x="3114" y="443"/>
                  </a:lnTo>
                  <a:lnTo>
                    <a:pt x="3179" y="458"/>
                  </a:lnTo>
                  <a:lnTo>
                    <a:pt x="3237" y="494"/>
                  </a:lnTo>
                  <a:lnTo>
                    <a:pt x="3295" y="538"/>
                  </a:lnTo>
                  <a:lnTo>
                    <a:pt x="3339" y="596"/>
                  </a:lnTo>
                  <a:lnTo>
                    <a:pt x="3376" y="654"/>
                  </a:lnTo>
                  <a:lnTo>
                    <a:pt x="3397" y="726"/>
                  </a:lnTo>
                  <a:lnTo>
                    <a:pt x="3404" y="800"/>
                  </a:lnTo>
                  <a:lnTo>
                    <a:pt x="3404" y="800"/>
                  </a:lnTo>
                  <a:lnTo>
                    <a:pt x="3397" y="872"/>
                  </a:lnTo>
                  <a:lnTo>
                    <a:pt x="3376" y="938"/>
                  </a:lnTo>
                  <a:lnTo>
                    <a:pt x="3339" y="1003"/>
                  </a:lnTo>
                  <a:lnTo>
                    <a:pt x="3295" y="1054"/>
                  </a:lnTo>
                  <a:lnTo>
                    <a:pt x="3237" y="1097"/>
                  </a:lnTo>
                  <a:lnTo>
                    <a:pt x="3179" y="1134"/>
                  </a:lnTo>
                  <a:lnTo>
                    <a:pt x="3114" y="1155"/>
                  </a:lnTo>
                  <a:lnTo>
                    <a:pt x="3034" y="116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546051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-Lines1-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21144" y="6434667"/>
            <a:ext cx="870857" cy="4233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16">
              <a:lnSpc>
                <a:spcPct val="90000"/>
              </a:lnSpc>
              <a:spcBef>
                <a:spcPts val="400"/>
              </a:spcBef>
            </a:pPr>
            <a:endParaRPr lang="en-US" sz="2133" kern="0" dirty="0">
              <a:solidFill>
                <a:srgbClr val="FFFFFF"/>
              </a:solidFill>
              <a:latin typeface="Dual 300" panose="02000503020000020004" pitchFamily="2" charset="0"/>
              <a:sym typeface="Arial"/>
              <a:rtl val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 bwMode="gray">
          <a:xfrm>
            <a:off x="934869" y="2436325"/>
            <a:ext cx="10549009" cy="756027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lang="en-US" sz="5333" b="0" i="0" spc="-53" baseline="0" dirty="0">
                <a:solidFill>
                  <a:schemeClr val="tx1"/>
                </a:solidFill>
                <a:latin typeface="Dual 400" panose="02000603000000020004" pitchFamily="2" charset="0"/>
                <a:ea typeface="+mn-ea"/>
                <a:cs typeface="Dual 400" panose="02000603000000020004" pitchFamily="2" charset="0"/>
              </a:defRPr>
            </a:lvl1pPr>
          </a:lstStyle>
          <a:p>
            <a:pPr marL="0" lvl="0" defTabSz="1218996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7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76370" y="6498052"/>
            <a:ext cx="4826319" cy="182880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Font typeface="Arial" panose="020B0604020202020204" pitchFamily="34" charset="0"/>
              <a:buChar char="‪"/>
              <a:defRPr sz="933" cap="all">
                <a:solidFill>
                  <a:schemeClr val="bg1">
                    <a:lumMod val="50000"/>
                  </a:schemeClr>
                </a:solidFill>
              </a:defRPr>
            </a:lvl1pPr>
            <a:lvl2pPr marL="230689" indent="0" algn="l">
              <a:buNone/>
              <a:defRPr sz="800">
                <a:solidFill>
                  <a:srgbClr val="FFFFFF"/>
                </a:solidFill>
              </a:defRPr>
            </a:lvl2pPr>
            <a:lvl3pPr marL="461375" indent="0" algn="l">
              <a:buNone/>
              <a:defRPr sz="800">
                <a:solidFill>
                  <a:srgbClr val="FFFFFF"/>
                </a:solidFill>
              </a:defRPr>
            </a:lvl3pPr>
            <a:lvl4pPr marL="683602" indent="0" algn="l">
              <a:buNone/>
              <a:defRPr sz="800">
                <a:solidFill>
                  <a:srgbClr val="FFFFFF"/>
                </a:solidFill>
              </a:defRPr>
            </a:lvl4pPr>
            <a:lvl5pPr marL="914286" indent="0" algn="l">
              <a:buNone/>
              <a:defRPr sz="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499344" y="6541471"/>
            <a:ext cx="5320861" cy="137980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marL="0" marR="0" indent="0" algn="r" defTabSz="12189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33" cap="none" spc="-27" baseline="0">
                <a:solidFill>
                  <a:schemeClr val="tx1"/>
                </a:solidFill>
                <a:latin typeface="Dual 400" panose="02000603000000020004" pitchFamily="2" charset="0"/>
              </a:defRPr>
            </a:lvl1pPr>
          </a:lstStyle>
          <a:p>
            <a:endParaRPr lang="en-US">
              <a:solidFill>
                <a:srgbClr val="58595D"/>
              </a:solidFill>
            </a:endParaRPr>
          </a:p>
        </p:txBody>
      </p:sp>
      <p:sp>
        <p:nvSpPr>
          <p:cNvPr id="47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892798" y="6526317"/>
            <a:ext cx="342401" cy="155233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r">
              <a:defRPr sz="933" spc="53" baseline="0">
                <a:solidFill>
                  <a:schemeClr val="tx1"/>
                </a:solidFill>
                <a:latin typeface="Dual 400" panose="02000603000000020004" pitchFamily="2" charset="0"/>
              </a:defRPr>
            </a:lvl1pPr>
          </a:lstStyle>
          <a:p>
            <a:pPr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mtClean="0">
                <a:solidFill>
                  <a:srgbClr val="58595D"/>
                </a:solidFill>
              </a:rPr>
              <a:pPr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>
              <a:solidFill>
                <a:srgbClr val="58595D"/>
              </a:solidFill>
            </a:endParaRPr>
          </a:p>
        </p:txBody>
      </p:sp>
      <p:grpSp>
        <p:nvGrpSpPr>
          <p:cNvPr id="479" name="Group 478"/>
          <p:cNvGrpSpPr/>
          <p:nvPr/>
        </p:nvGrpSpPr>
        <p:grpSpPr bwMode="gray">
          <a:xfrm>
            <a:off x="10020630" y="549297"/>
            <a:ext cx="1717225" cy="329976"/>
            <a:chOff x="12700" y="2816225"/>
            <a:chExt cx="10079038" cy="1936750"/>
          </a:xfrm>
          <a:solidFill>
            <a:schemeClr val="bg1"/>
          </a:solidFill>
        </p:grpSpPr>
        <p:sp>
          <p:nvSpPr>
            <p:cNvPr id="480" name="Freeform 1"/>
            <p:cNvSpPr>
              <a:spLocks noChangeArrowheads="1"/>
            </p:cNvSpPr>
            <p:nvPr/>
          </p:nvSpPr>
          <p:spPr bwMode="gray">
            <a:xfrm>
              <a:off x="12700" y="3257550"/>
              <a:ext cx="1096963" cy="1473200"/>
            </a:xfrm>
            <a:custGeom>
              <a:avLst/>
              <a:gdLst>
                <a:gd name="T0" fmla="*/ 1589 w 3049"/>
                <a:gd name="T1" fmla="*/ 0 h 4091"/>
                <a:gd name="T2" fmla="*/ 1996 w 3049"/>
                <a:gd name="T3" fmla="*/ 23 h 4091"/>
                <a:gd name="T4" fmla="*/ 2294 w 3049"/>
                <a:gd name="T5" fmla="*/ 95 h 4091"/>
                <a:gd name="T6" fmla="*/ 2503 w 3049"/>
                <a:gd name="T7" fmla="*/ 212 h 4091"/>
                <a:gd name="T8" fmla="*/ 2693 w 3049"/>
                <a:gd name="T9" fmla="*/ 393 h 4091"/>
                <a:gd name="T10" fmla="*/ 2809 w 3049"/>
                <a:gd name="T11" fmla="*/ 567 h 4091"/>
                <a:gd name="T12" fmla="*/ 2896 w 3049"/>
                <a:gd name="T13" fmla="*/ 821 h 4091"/>
                <a:gd name="T14" fmla="*/ 2917 w 3049"/>
                <a:gd name="T15" fmla="*/ 1061 h 4091"/>
                <a:gd name="T16" fmla="*/ 2910 w 3049"/>
                <a:gd name="T17" fmla="*/ 1228 h 4091"/>
                <a:gd name="T18" fmla="*/ 2860 w 3049"/>
                <a:gd name="T19" fmla="*/ 1424 h 4091"/>
                <a:gd name="T20" fmla="*/ 2736 w 3049"/>
                <a:gd name="T21" fmla="*/ 1641 h 4091"/>
                <a:gd name="T22" fmla="*/ 2518 w 3049"/>
                <a:gd name="T23" fmla="*/ 1838 h 4091"/>
                <a:gd name="T24" fmla="*/ 2178 w 3049"/>
                <a:gd name="T25" fmla="*/ 1976 h 4091"/>
                <a:gd name="T26" fmla="*/ 2395 w 3049"/>
                <a:gd name="T27" fmla="*/ 2026 h 4091"/>
                <a:gd name="T28" fmla="*/ 2649 w 3049"/>
                <a:gd name="T29" fmla="*/ 2157 h 4091"/>
                <a:gd name="T30" fmla="*/ 2816 w 3049"/>
                <a:gd name="T31" fmla="*/ 2303 h 4091"/>
                <a:gd name="T32" fmla="*/ 2976 w 3049"/>
                <a:gd name="T33" fmla="*/ 2564 h 4091"/>
                <a:gd name="T34" fmla="*/ 3041 w 3049"/>
                <a:gd name="T35" fmla="*/ 2826 h 4091"/>
                <a:gd name="T36" fmla="*/ 3048 w 3049"/>
                <a:gd name="T37" fmla="*/ 2970 h 4091"/>
                <a:gd name="T38" fmla="*/ 3005 w 3049"/>
                <a:gd name="T39" fmla="*/ 3313 h 4091"/>
                <a:gd name="T40" fmla="*/ 2860 w 3049"/>
                <a:gd name="T41" fmla="*/ 3624 h 4091"/>
                <a:gd name="T42" fmla="*/ 2722 w 3049"/>
                <a:gd name="T43" fmla="*/ 3791 h 4091"/>
                <a:gd name="T44" fmla="*/ 2366 w 3049"/>
                <a:gd name="T45" fmla="*/ 4003 h 4091"/>
                <a:gd name="T46" fmla="*/ 2017 w 3049"/>
                <a:gd name="T47" fmla="*/ 4083 h 4091"/>
                <a:gd name="T48" fmla="*/ 0 w 3049"/>
                <a:gd name="T49" fmla="*/ 4090 h 4091"/>
                <a:gd name="T50" fmla="*/ 1597 w 3049"/>
                <a:gd name="T51" fmla="*/ 1722 h 4091"/>
                <a:gd name="T52" fmla="*/ 1728 w 3049"/>
                <a:gd name="T53" fmla="*/ 1714 h 4091"/>
                <a:gd name="T54" fmla="*/ 1894 w 3049"/>
                <a:gd name="T55" fmla="*/ 1656 h 4091"/>
                <a:gd name="T56" fmla="*/ 2025 w 3049"/>
                <a:gd name="T57" fmla="*/ 1561 h 4091"/>
                <a:gd name="T58" fmla="*/ 2127 w 3049"/>
                <a:gd name="T59" fmla="*/ 1424 h 4091"/>
                <a:gd name="T60" fmla="*/ 2178 w 3049"/>
                <a:gd name="T61" fmla="*/ 1257 h 4091"/>
                <a:gd name="T62" fmla="*/ 2192 w 3049"/>
                <a:gd name="T63" fmla="*/ 1126 h 4091"/>
                <a:gd name="T64" fmla="*/ 2148 w 3049"/>
                <a:gd name="T65" fmla="*/ 902 h 4091"/>
                <a:gd name="T66" fmla="*/ 2039 w 3049"/>
                <a:gd name="T67" fmla="*/ 741 h 4091"/>
                <a:gd name="T68" fmla="*/ 1894 w 3049"/>
                <a:gd name="T69" fmla="*/ 647 h 4091"/>
                <a:gd name="T70" fmla="*/ 1654 w 3049"/>
                <a:gd name="T71" fmla="*/ 589 h 4091"/>
                <a:gd name="T72" fmla="*/ 697 w 3049"/>
                <a:gd name="T73" fmla="*/ 1722 h 4091"/>
                <a:gd name="T74" fmla="*/ 1654 w 3049"/>
                <a:gd name="T75" fmla="*/ 3480 h 4091"/>
                <a:gd name="T76" fmla="*/ 1851 w 3049"/>
                <a:gd name="T77" fmla="*/ 3457 h 4091"/>
                <a:gd name="T78" fmla="*/ 2025 w 3049"/>
                <a:gd name="T79" fmla="*/ 3392 h 4091"/>
                <a:gd name="T80" fmla="*/ 2163 w 3049"/>
                <a:gd name="T81" fmla="*/ 3283 h 4091"/>
                <a:gd name="T82" fmla="*/ 2250 w 3049"/>
                <a:gd name="T83" fmla="*/ 3138 h 4091"/>
                <a:gd name="T84" fmla="*/ 2300 w 3049"/>
                <a:gd name="T85" fmla="*/ 2956 h 4091"/>
                <a:gd name="T86" fmla="*/ 2300 w 3049"/>
                <a:gd name="T87" fmla="*/ 2826 h 4091"/>
                <a:gd name="T88" fmla="*/ 2258 w 3049"/>
                <a:gd name="T89" fmla="*/ 2659 h 4091"/>
                <a:gd name="T90" fmla="*/ 2170 w 3049"/>
                <a:gd name="T91" fmla="*/ 2513 h 4091"/>
                <a:gd name="T92" fmla="*/ 2032 w 3049"/>
                <a:gd name="T93" fmla="*/ 2405 h 4091"/>
                <a:gd name="T94" fmla="*/ 1865 w 3049"/>
                <a:gd name="T95" fmla="*/ 2331 h 4091"/>
                <a:gd name="T96" fmla="*/ 1654 w 3049"/>
                <a:gd name="T97" fmla="*/ 230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49" h="4091">
                  <a:moveTo>
                    <a:pt x="0" y="0"/>
                  </a:moveTo>
                  <a:lnTo>
                    <a:pt x="1589" y="0"/>
                  </a:lnTo>
                  <a:lnTo>
                    <a:pt x="1589" y="0"/>
                  </a:lnTo>
                  <a:lnTo>
                    <a:pt x="1720" y="0"/>
                  </a:lnTo>
                  <a:lnTo>
                    <a:pt x="1851" y="8"/>
                  </a:lnTo>
                  <a:lnTo>
                    <a:pt x="1996" y="23"/>
                  </a:lnTo>
                  <a:lnTo>
                    <a:pt x="2141" y="44"/>
                  </a:lnTo>
                  <a:lnTo>
                    <a:pt x="2220" y="66"/>
                  </a:lnTo>
                  <a:lnTo>
                    <a:pt x="2294" y="95"/>
                  </a:lnTo>
                  <a:lnTo>
                    <a:pt x="2366" y="125"/>
                  </a:lnTo>
                  <a:lnTo>
                    <a:pt x="2431" y="168"/>
                  </a:lnTo>
                  <a:lnTo>
                    <a:pt x="2503" y="212"/>
                  </a:lnTo>
                  <a:lnTo>
                    <a:pt x="2569" y="262"/>
                  </a:lnTo>
                  <a:lnTo>
                    <a:pt x="2634" y="320"/>
                  </a:lnTo>
                  <a:lnTo>
                    <a:pt x="2693" y="393"/>
                  </a:lnTo>
                  <a:lnTo>
                    <a:pt x="2693" y="393"/>
                  </a:lnTo>
                  <a:lnTo>
                    <a:pt x="2758" y="480"/>
                  </a:lnTo>
                  <a:lnTo>
                    <a:pt x="2809" y="567"/>
                  </a:lnTo>
                  <a:lnTo>
                    <a:pt x="2845" y="654"/>
                  </a:lnTo>
                  <a:lnTo>
                    <a:pt x="2874" y="741"/>
                  </a:lnTo>
                  <a:lnTo>
                    <a:pt x="2896" y="821"/>
                  </a:lnTo>
                  <a:lnTo>
                    <a:pt x="2910" y="908"/>
                  </a:lnTo>
                  <a:lnTo>
                    <a:pt x="2917" y="989"/>
                  </a:lnTo>
                  <a:lnTo>
                    <a:pt x="2917" y="1061"/>
                  </a:lnTo>
                  <a:lnTo>
                    <a:pt x="2917" y="1061"/>
                  </a:lnTo>
                  <a:lnTo>
                    <a:pt x="2917" y="1126"/>
                  </a:lnTo>
                  <a:lnTo>
                    <a:pt x="2910" y="1228"/>
                  </a:lnTo>
                  <a:lnTo>
                    <a:pt x="2896" y="1293"/>
                  </a:lnTo>
                  <a:lnTo>
                    <a:pt x="2881" y="1359"/>
                  </a:lnTo>
                  <a:lnTo>
                    <a:pt x="2860" y="1424"/>
                  </a:lnTo>
                  <a:lnTo>
                    <a:pt x="2824" y="1496"/>
                  </a:lnTo>
                  <a:lnTo>
                    <a:pt x="2787" y="1569"/>
                  </a:lnTo>
                  <a:lnTo>
                    <a:pt x="2736" y="1641"/>
                  </a:lnTo>
                  <a:lnTo>
                    <a:pt x="2678" y="1707"/>
                  </a:lnTo>
                  <a:lnTo>
                    <a:pt x="2606" y="1772"/>
                  </a:lnTo>
                  <a:lnTo>
                    <a:pt x="2518" y="1838"/>
                  </a:lnTo>
                  <a:lnTo>
                    <a:pt x="2424" y="1889"/>
                  </a:lnTo>
                  <a:lnTo>
                    <a:pt x="2308" y="1939"/>
                  </a:lnTo>
                  <a:lnTo>
                    <a:pt x="2178" y="1976"/>
                  </a:lnTo>
                  <a:lnTo>
                    <a:pt x="2178" y="1976"/>
                  </a:lnTo>
                  <a:lnTo>
                    <a:pt x="2315" y="2005"/>
                  </a:lnTo>
                  <a:lnTo>
                    <a:pt x="2395" y="2026"/>
                  </a:lnTo>
                  <a:lnTo>
                    <a:pt x="2482" y="2063"/>
                  </a:lnTo>
                  <a:lnTo>
                    <a:pt x="2562" y="2099"/>
                  </a:lnTo>
                  <a:lnTo>
                    <a:pt x="2649" y="2157"/>
                  </a:lnTo>
                  <a:lnTo>
                    <a:pt x="2736" y="2223"/>
                  </a:lnTo>
                  <a:lnTo>
                    <a:pt x="2816" y="2303"/>
                  </a:lnTo>
                  <a:lnTo>
                    <a:pt x="2816" y="2303"/>
                  </a:lnTo>
                  <a:lnTo>
                    <a:pt x="2881" y="2390"/>
                  </a:lnTo>
                  <a:lnTo>
                    <a:pt x="2932" y="2477"/>
                  </a:lnTo>
                  <a:lnTo>
                    <a:pt x="2976" y="2564"/>
                  </a:lnTo>
                  <a:lnTo>
                    <a:pt x="3005" y="2659"/>
                  </a:lnTo>
                  <a:lnTo>
                    <a:pt x="3027" y="2739"/>
                  </a:lnTo>
                  <a:lnTo>
                    <a:pt x="3041" y="2826"/>
                  </a:lnTo>
                  <a:lnTo>
                    <a:pt x="3048" y="2898"/>
                  </a:lnTo>
                  <a:lnTo>
                    <a:pt x="3048" y="2970"/>
                  </a:lnTo>
                  <a:lnTo>
                    <a:pt x="3048" y="2970"/>
                  </a:lnTo>
                  <a:lnTo>
                    <a:pt x="3041" y="3087"/>
                  </a:lnTo>
                  <a:lnTo>
                    <a:pt x="3027" y="3196"/>
                  </a:lnTo>
                  <a:lnTo>
                    <a:pt x="3005" y="3313"/>
                  </a:lnTo>
                  <a:lnTo>
                    <a:pt x="2961" y="3421"/>
                  </a:lnTo>
                  <a:lnTo>
                    <a:pt x="2917" y="3531"/>
                  </a:lnTo>
                  <a:lnTo>
                    <a:pt x="2860" y="3624"/>
                  </a:lnTo>
                  <a:lnTo>
                    <a:pt x="2794" y="3712"/>
                  </a:lnTo>
                  <a:lnTo>
                    <a:pt x="2722" y="3791"/>
                  </a:lnTo>
                  <a:lnTo>
                    <a:pt x="2722" y="3791"/>
                  </a:lnTo>
                  <a:lnTo>
                    <a:pt x="2598" y="3879"/>
                  </a:lnTo>
                  <a:lnTo>
                    <a:pt x="2482" y="3944"/>
                  </a:lnTo>
                  <a:lnTo>
                    <a:pt x="2366" y="4003"/>
                  </a:lnTo>
                  <a:lnTo>
                    <a:pt x="2250" y="4039"/>
                  </a:lnTo>
                  <a:lnTo>
                    <a:pt x="2134" y="4068"/>
                  </a:lnTo>
                  <a:lnTo>
                    <a:pt x="2017" y="4083"/>
                  </a:lnTo>
                  <a:lnTo>
                    <a:pt x="1901" y="4090"/>
                  </a:lnTo>
                  <a:lnTo>
                    <a:pt x="1785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697" y="1722"/>
                  </a:moveTo>
                  <a:lnTo>
                    <a:pt x="1597" y="1722"/>
                  </a:lnTo>
                  <a:lnTo>
                    <a:pt x="1597" y="1722"/>
                  </a:lnTo>
                  <a:lnTo>
                    <a:pt x="1662" y="1722"/>
                  </a:lnTo>
                  <a:lnTo>
                    <a:pt x="1728" y="1714"/>
                  </a:lnTo>
                  <a:lnTo>
                    <a:pt x="1785" y="1700"/>
                  </a:lnTo>
                  <a:lnTo>
                    <a:pt x="1836" y="1678"/>
                  </a:lnTo>
                  <a:lnTo>
                    <a:pt x="1894" y="1656"/>
                  </a:lnTo>
                  <a:lnTo>
                    <a:pt x="1937" y="1627"/>
                  </a:lnTo>
                  <a:lnTo>
                    <a:pt x="1988" y="1598"/>
                  </a:lnTo>
                  <a:lnTo>
                    <a:pt x="2025" y="1561"/>
                  </a:lnTo>
                  <a:lnTo>
                    <a:pt x="2061" y="1518"/>
                  </a:lnTo>
                  <a:lnTo>
                    <a:pt x="2097" y="1474"/>
                  </a:lnTo>
                  <a:lnTo>
                    <a:pt x="2127" y="1424"/>
                  </a:lnTo>
                  <a:lnTo>
                    <a:pt x="2148" y="1374"/>
                  </a:lnTo>
                  <a:lnTo>
                    <a:pt x="2170" y="1316"/>
                  </a:lnTo>
                  <a:lnTo>
                    <a:pt x="2178" y="1257"/>
                  </a:lnTo>
                  <a:lnTo>
                    <a:pt x="2192" y="1192"/>
                  </a:lnTo>
                  <a:lnTo>
                    <a:pt x="2192" y="1126"/>
                  </a:lnTo>
                  <a:lnTo>
                    <a:pt x="2192" y="1126"/>
                  </a:lnTo>
                  <a:lnTo>
                    <a:pt x="2184" y="1039"/>
                  </a:lnTo>
                  <a:lnTo>
                    <a:pt x="2170" y="967"/>
                  </a:lnTo>
                  <a:lnTo>
                    <a:pt x="2148" y="902"/>
                  </a:lnTo>
                  <a:lnTo>
                    <a:pt x="2119" y="843"/>
                  </a:lnTo>
                  <a:lnTo>
                    <a:pt x="2083" y="792"/>
                  </a:lnTo>
                  <a:lnTo>
                    <a:pt x="2039" y="741"/>
                  </a:lnTo>
                  <a:lnTo>
                    <a:pt x="1996" y="705"/>
                  </a:lnTo>
                  <a:lnTo>
                    <a:pt x="1945" y="676"/>
                  </a:lnTo>
                  <a:lnTo>
                    <a:pt x="1894" y="647"/>
                  </a:lnTo>
                  <a:lnTo>
                    <a:pt x="1844" y="625"/>
                  </a:lnTo>
                  <a:lnTo>
                    <a:pt x="1742" y="597"/>
                  </a:lnTo>
                  <a:lnTo>
                    <a:pt x="1654" y="589"/>
                  </a:lnTo>
                  <a:lnTo>
                    <a:pt x="1575" y="582"/>
                  </a:lnTo>
                  <a:lnTo>
                    <a:pt x="697" y="582"/>
                  </a:lnTo>
                  <a:lnTo>
                    <a:pt x="697" y="1722"/>
                  </a:lnTo>
                  <a:close/>
                  <a:moveTo>
                    <a:pt x="697" y="3480"/>
                  </a:moveTo>
                  <a:lnTo>
                    <a:pt x="1654" y="3480"/>
                  </a:lnTo>
                  <a:lnTo>
                    <a:pt x="1654" y="3480"/>
                  </a:lnTo>
                  <a:lnTo>
                    <a:pt x="1720" y="3472"/>
                  </a:lnTo>
                  <a:lnTo>
                    <a:pt x="1785" y="3465"/>
                  </a:lnTo>
                  <a:lnTo>
                    <a:pt x="1851" y="3457"/>
                  </a:lnTo>
                  <a:lnTo>
                    <a:pt x="1916" y="3436"/>
                  </a:lnTo>
                  <a:lnTo>
                    <a:pt x="1974" y="3414"/>
                  </a:lnTo>
                  <a:lnTo>
                    <a:pt x="2025" y="3392"/>
                  </a:lnTo>
                  <a:lnTo>
                    <a:pt x="2076" y="3363"/>
                  </a:lnTo>
                  <a:lnTo>
                    <a:pt x="2119" y="3327"/>
                  </a:lnTo>
                  <a:lnTo>
                    <a:pt x="2163" y="3283"/>
                  </a:lnTo>
                  <a:lnTo>
                    <a:pt x="2199" y="3239"/>
                  </a:lnTo>
                  <a:lnTo>
                    <a:pt x="2228" y="3196"/>
                  </a:lnTo>
                  <a:lnTo>
                    <a:pt x="2250" y="3138"/>
                  </a:lnTo>
                  <a:lnTo>
                    <a:pt x="2271" y="3080"/>
                  </a:lnTo>
                  <a:lnTo>
                    <a:pt x="2286" y="3021"/>
                  </a:lnTo>
                  <a:lnTo>
                    <a:pt x="2300" y="2956"/>
                  </a:lnTo>
                  <a:lnTo>
                    <a:pt x="2300" y="2891"/>
                  </a:lnTo>
                  <a:lnTo>
                    <a:pt x="2300" y="2891"/>
                  </a:lnTo>
                  <a:lnTo>
                    <a:pt x="2300" y="2826"/>
                  </a:lnTo>
                  <a:lnTo>
                    <a:pt x="2294" y="2767"/>
                  </a:lnTo>
                  <a:lnTo>
                    <a:pt x="2279" y="2710"/>
                  </a:lnTo>
                  <a:lnTo>
                    <a:pt x="2258" y="2659"/>
                  </a:lnTo>
                  <a:lnTo>
                    <a:pt x="2235" y="2608"/>
                  </a:lnTo>
                  <a:lnTo>
                    <a:pt x="2199" y="2557"/>
                  </a:lnTo>
                  <a:lnTo>
                    <a:pt x="2170" y="2513"/>
                  </a:lnTo>
                  <a:lnTo>
                    <a:pt x="2127" y="2470"/>
                  </a:lnTo>
                  <a:lnTo>
                    <a:pt x="2083" y="2433"/>
                  </a:lnTo>
                  <a:lnTo>
                    <a:pt x="2032" y="2405"/>
                  </a:lnTo>
                  <a:lnTo>
                    <a:pt x="1981" y="2375"/>
                  </a:lnTo>
                  <a:lnTo>
                    <a:pt x="1923" y="2346"/>
                  </a:lnTo>
                  <a:lnTo>
                    <a:pt x="1865" y="2331"/>
                  </a:lnTo>
                  <a:lnTo>
                    <a:pt x="1793" y="2317"/>
                  </a:lnTo>
                  <a:lnTo>
                    <a:pt x="1728" y="2310"/>
                  </a:lnTo>
                  <a:lnTo>
                    <a:pt x="1654" y="2303"/>
                  </a:lnTo>
                  <a:lnTo>
                    <a:pt x="697" y="2303"/>
                  </a:lnTo>
                  <a:lnTo>
                    <a:pt x="697" y="34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81" name="Freeform 2"/>
            <p:cNvSpPr>
              <a:spLocks noChangeArrowheads="1"/>
            </p:cNvSpPr>
            <p:nvPr/>
          </p:nvSpPr>
          <p:spPr bwMode="gray">
            <a:xfrm>
              <a:off x="1227138" y="3257550"/>
              <a:ext cx="1154112" cy="1473200"/>
            </a:xfrm>
            <a:custGeom>
              <a:avLst/>
              <a:gdLst>
                <a:gd name="T0" fmla="*/ 1771 w 3208"/>
                <a:gd name="T1" fmla="*/ 2411 h 4091"/>
                <a:gd name="T2" fmla="*/ 733 w 3208"/>
                <a:gd name="T3" fmla="*/ 4090 h 4091"/>
                <a:gd name="T4" fmla="*/ 0 w 3208"/>
                <a:gd name="T5" fmla="*/ 0 h 4091"/>
                <a:gd name="T6" fmla="*/ 1771 w 3208"/>
                <a:gd name="T7" fmla="*/ 0 h 4091"/>
                <a:gd name="T8" fmla="*/ 2119 w 3208"/>
                <a:gd name="T9" fmla="*/ 15 h 4091"/>
                <a:gd name="T10" fmla="*/ 2402 w 3208"/>
                <a:gd name="T11" fmla="*/ 74 h 4091"/>
                <a:gd name="T12" fmla="*/ 2634 w 3208"/>
                <a:gd name="T13" fmla="*/ 175 h 4091"/>
                <a:gd name="T14" fmla="*/ 2837 w 3208"/>
                <a:gd name="T15" fmla="*/ 320 h 4091"/>
                <a:gd name="T16" fmla="*/ 2910 w 3208"/>
                <a:gd name="T17" fmla="*/ 393 h 4091"/>
                <a:gd name="T18" fmla="*/ 3048 w 3208"/>
                <a:gd name="T19" fmla="*/ 567 h 4091"/>
                <a:gd name="T20" fmla="*/ 3142 w 3208"/>
                <a:gd name="T21" fmla="*/ 785 h 4091"/>
                <a:gd name="T22" fmla="*/ 3200 w 3208"/>
                <a:gd name="T23" fmla="*/ 1054 h 4091"/>
                <a:gd name="T24" fmla="*/ 3207 w 3208"/>
                <a:gd name="T25" fmla="*/ 1200 h 4091"/>
                <a:gd name="T26" fmla="*/ 3186 w 3208"/>
                <a:gd name="T27" fmla="*/ 1461 h 4091"/>
                <a:gd name="T28" fmla="*/ 3120 w 3208"/>
                <a:gd name="T29" fmla="*/ 1678 h 4091"/>
                <a:gd name="T30" fmla="*/ 3026 w 3208"/>
                <a:gd name="T31" fmla="*/ 1859 h 4091"/>
                <a:gd name="T32" fmla="*/ 2917 w 3208"/>
                <a:gd name="T33" fmla="*/ 1997 h 4091"/>
                <a:gd name="T34" fmla="*/ 2794 w 3208"/>
                <a:gd name="T35" fmla="*/ 2107 h 4091"/>
                <a:gd name="T36" fmla="*/ 2670 w 3208"/>
                <a:gd name="T37" fmla="*/ 2187 h 4091"/>
                <a:gd name="T38" fmla="*/ 2467 w 3208"/>
                <a:gd name="T39" fmla="*/ 2288 h 4091"/>
                <a:gd name="T40" fmla="*/ 2409 w 3208"/>
                <a:gd name="T41" fmla="*/ 4090 h 4091"/>
                <a:gd name="T42" fmla="*/ 1654 w 3208"/>
                <a:gd name="T43" fmla="*/ 1823 h 4091"/>
                <a:gd name="T44" fmla="*/ 1792 w 3208"/>
                <a:gd name="T45" fmla="*/ 1816 h 4091"/>
                <a:gd name="T46" fmla="*/ 1996 w 3208"/>
                <a:gd name="T47" fmla="*/ 1779 h 4091"/>
                <a:gd name="T48" fmla="*/ 2126 w 3208"/>
                <a:gd name="T49" fmla="*/ 1728 h 4091"/>
                <a:gd name="T50" fmla="*/ 2235 w 3208"/>
                <a:gd name="T51" fmla="*/ 1656 h 4091"/>
                <a:gd name="T52" fmla="*/ 2330 w 3208"/>
                <a:gd name="T53" fmla="*/ 1561 h 4091"/>
                <a:gd name="T54" fmla="*/ 2395 w 3208"/>
                <a:gd name="T55" fmla="*/ 1439 h 4091"/>
                <a:gd name="T56" fmla="*/ 2438 w 3208"/>
                <a:gd name="T57" fmla="*/ 1279 h 4091"/>
                <a:gd name="T58" fmla="*/ 2438 w 3208"/>
                <a:gd name="T59" fmla="*/ 1192 h 4091"/>
                <a:gd name="T60" fmla="*/ 2431 w 3208"/>
                <a:gd name="T61" fmla="*/ 1076 h 4091"/>
                <a:gd name="T62" fmla="*/ 2402 w 3208"/>
                <a:gd name="T63" fmla="*/ 967 h 4091"/>
                <a:gd name="T64" fmla="*/ 2351 w 3208"/>
                <a:gd name="T65" fmla="*/ 865 h 4091"/>
                <a:gd name="T66" fmla="*/ 2271 w 3208"/>
                <a:gd name="T67" fmla="*/ 771 h 4091"/>
                <a:gd name="T68" fmla="*/ 2177 w 3208"/>
                <a:gd name="T69" fmla="*/ 698 h 4091"/>
                <a:gd name="T70" fmla="*/ 2047 w 3208"/>
                <a:gd name="T71" fmla="*/ 640 h 4091"/>
                <a:gd name="T72" fmla="*/ 1894 w 3208"/>
                <a:gd name="T73" fmla="*/ 603 h 4091"/>
                <a:gd name="T74" fmla="*/ 1720 w 3208"/>
                <a:gd name="T75" fmla="*/ 589 h 4091"/>
                <a:gd name="T76" fmla="*/ 733 w 3208"/>
                <a:gd name="T77" fmla="*/ 182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08" h="4091">
                  <a:moveTo>
                    <a:pt x="2409" y="4090"/>
                  </a:moveTo>
                  <a:lnTo>
                    <a:pt x="1771" y="2411"/>
                  </a:lnTo>
                  <a:lnTo>
                    <a:pt x="733" y="2411"/>
                  </a:lnTo>
                  <a:lnTo>
                    <a:pt x="733" y="4090"/>
                  </a:lnTo>
                  <a:lnTo>
                    <a:pt x="0" y="4090"/>
                  </a:lnTo>
                  <a:lnTo>
                    <a:pt x="0" y="0"/>
                  </a:lnTo>
                  <a:lnTo>
                    <a:pt x="1771" y="0"/>
                  </a:lnTo>
                  <a:lnTo>
                    <a:pt x="1771" y="0"/>
                  </a:lnTo>
                  <a:lnTo>
                    <a:pt x="1952" y="0"/>
                  </a:lnTo>
                  <a:lnTo>
                    <a:pt x="2119" y="15"/>
                  </a:lnTo>
                  <a:lnTo>
                    <a:pt x="2264" y="44"/>
                  </a:lnTo>
                  <a:lnTo>
                    <a:pt x="2402" y="74"/>
                  </a:lnTo>
                  <a:lnTo>
                    <a:pt x="2525" y="117"/>
                  </a:lnTo>
                  <a:lnTo>
                    <a:pt x="2634" y="175"/>
                  </a:lnTo>
                  <a:lnTo>
                    <a:pt x="2743" y="240"/>
                  </a:lnTo>
                  <a:lnTo>
                    <a:pt x="2837" y="320"/>
                  </a:lnTo>
                  <a:lnTo>
                    <a:pt x="2837" y="320"/>
                  </a:lnTo>
                  <a:lnTo>
                    <a:pt x="2910" y="393"/>
                  </a:lnTo>
                  <a:lnTo>
                    <a:pt x="2983" y="480"/>
                  </a:lnTo>
                  <a:lnTo>
                    <a:pt x="3048" y="567"/>
                  </a:lnTo>
                  <a:lnTo>
                    <a:pt x="3099" y="676"/>
                  </a:lnTo>
                  <a:lnTo>
                    <a:pt x="3142" y="785"/>
                  </a:lnTo>
                  <a:lnTo>
                    <a:pt x="3179" y="916"/>
                  </a:lnTo>
                  <a:lnTo>
                    <a:pt x="3200" y="1054"/>
                  </a:lnTo>
                  <a:lnTo>
                    <a:pt x="3207" y="1200"/>
                  </a:lnTo>
                  <a:lnTo>
                    <a:pt x="3207" y="1200"/>
                  </a:lnTo>
                  <a:lnTo>
                    <a:pt x="3200" y="1337"/>
                  </a:lnTo>
                  <a:lnTo>
                    <a:pt x="3186" y="1461"/>
                  </a:lnTo>
                  <a:lnTo>
                    <a:pt x="3157" y="1576"/>
                  </a:lnTo>
                  <a:lnTo>
                    <a:pt x="3120" y="1678"/>
                  </a:lnTo>
                  <a:lnTo>
                    <a:pt x="3077" y="1772"/>
                  </a:lnTo>
                  <a:lnTo>
                    <a:pt x="3026" y="1859"/>
                  </a:lnTo>
                  <a:lnTo>
                    <a:pt x="2975" y="1932"/>
                  </a:lnTo>
                  <a:lnTo>
                    <a:pt x="2917" y="1997"/>
                  </a:lnTo>
                  <a:lnTo>
                    <a:pt x="2859" y="2056"/>
                  </a:lnTo>
                  <a:lnTo>
                    <a:pt x="2794" y="2107"/>
                  </a:lnTo>
                  <a:lnTo>
                    <a:pt x="2736" y="2150"/>
                  </a:lnTo>
                  <a:lnTo>
                    <a:pt x="2670" y="2187"/>
                  </a:lnTo>
                  <a:lnTo>
                    <a:pt x="2562" y="2244"/>
                  </a:lnTo>
                  <a:lnTo>
                    <a:pt x="2467" y="2288"/>
                  </a:lnTo>
                  <a:lnTo>
                    <a:pt x="3186" y="4090"/>
                  </a:lnTo>
                  <a:lnTo>
                    <a:pt x="2409" y="4090"/>
                  </a:lnTo>
                  <a:close/>
                  <a:moveTo>
                    <a:pt x="733" y="1823"/>
                  </a:moveTo>
                  <a:lnTo>
                    <a:pt x="1654" y="1823"/>
                  </a:lnTo>
                  <a:lnTo>
                    <a:pt x="1654" y="1823"/>
                  </a:lnTo>
                  <a:lnTo>
                    <a:pt x="1792" y="1816"/>
                  </a:lnTo>
                  <a:lnTo>
                    <a:pt x="1931" y="1794"/>
                  </a:lnTo>
                  <a:lnTo>
                    <a:pt x="1996" y="1779"/>
                  </a:lnTo>
                  <a:lnTo>
                    <a:pt x="2061" y="1758"/>
                  </a:lnTo>
                  <a:lnTo>
                    <a:pt x="2126" y="1728"/>
                  </a:lnTo>
                  <a:lnTo>
                    <a:pt x="2184" y="1692"/>
                  </a:lnTo>
                  <a:lnTo>
                    <a:pt x="2235" y="1656"/>
                  </a:lnTo>
                  <a:lnTo>
                    <a:pt x="2286" y="1612"/>
                  </a:lnTo>
                  <a:lnTo>
                    <a:pt x="2330" y="1561"/>
                  </a:lnTo>
                  <a:lnTo>
                    <a:pt x="2366" y="1504"/>
                  </a:lnTo>
                  <a:lnTo>
                    <a:pt x="2395" y="1439"/>
                  </a:lnTo>
                  <a:lnTo>
                    <a:pt x="2424" y="1359"/>
                  </a:lnTo>
                  <a:lnTo>
                    <a:pt x="2438" y="1279"/>
                  </a:lnTo>
                  <a:lnTo>
                    <a:pt x="2438" y="1192"/>
                  </a:lnTo>
                  <a:lnTo>
                    <a:pt x="2438" y="1192"/>
                  </a:lnTo>
                  <a:lnTo>
                    <a:pt x="2438" y="1134"/>
                  </a:lnTo>
                  <a:lnTo>
                    <a:pt x="2431" y="1076"/>
                  </a:lnTo>
                  <a:lnTo>
                    <a:pt x="2417" y="1018"/>
                  </a:lnTo>
                  <a:lnTo>
                    <a:pt x="2402" y="967"/>
                  </a:lnTo>
                  <a:lnTo>
                    <a:pt x="2381" y="916"/>
                  </a:lnTo>
                  <a:lnTo>
                    <a:pt x="2351" y="865"/>
                  </a:lnTo>
                  <a:lnTo>
                    <a:pt x="2315" y="815"/>
                  </a:lnTo>
                  <a:lnTo>
                    <a:pt x="2271" y="771"/>
                  </a:lnTo>
                  <a:lnTo>
                    <a:pt x="2228" y="734"/>
                  </a:lnTo>
                  <a:lnTo>
                    <a:pt x="2177" y="698"/>
                  </a:lnTo>
                  <a:lnTo>
                    <a:pt x="2112" y="669"/>
                  </a:lnTo>
                  <a:lnTo>
                    <a:pt x="2047" y="640"/>
                  </a:lnTo>
                  <a:lnTo>
                    <a:pt x="1974" y="618"/>
                  </a:lnTo>
                  <a:lnTo>
                    <a:pt x="1894" y="603"/>
                  </a:lnTo>
                  <a:lnTo>
                    <a:pt x="1807" y="589"/>
                  </a:lnTo>
                  <a:lnTo>
                    <a:pt x="1720" y="589"/>
                  </a:lnTo>
                  <a:lnTo>
                    <a:pt x="733" y="589"/>
                  </a:lnTo>
                  <a:lnTo>
                    <a:pt x="733" y="18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82" name="Freeform 3"/>
            <p:cNvSpPr>
              <a:spLocks noChangeArrowheads="1"/>
            </p:cNvSpPr>
            <p:nvPr/>
          </p:nvSpPr>
          <p:spPr bwMode="gray">
            <a:xfrm>
              <a:off x="2436813" y="3233738"/>
              <a:ext cx="1250950" cy="1519237"/>
            </a:xfrm>
            <a:custGeom>
              <a:avLst/>
              <a:gdLst>
                <a:gd name="T0" fmla="*/ 1488 w 3477"/>
                <a:gd name="T1" fmla="*/ 4205 h 4221"/>
                <a:gd name="T2" fmla="*/ 1082 w 3477"/>
                <a:gd name="T3" fmla="*/ 4097 h 4221"/>
                <a:gd name="T4" fmla="*/ 755 w 3477"/>
                <a:gd name="T5" fmla="*/ 3907 h 4221"/>
                <a:gd name="T6" fmla="*/ 487 w 3477"/>
                <a:gd name="T7" fmla="*/ 3653 h 4221"/>
                <a:gd name="T8" fmla="*/ 284 w 3477"/>
                <a:gd name="T9" fmla="*/ 3341 h 4221"/>
                <a:gd name="T10" fmla="*/ 51 w 3477"/>
                <a:gd name="T11" fmla="*/ 2637 h 4221"/>
                <a:gd name="T12" fmla="*/ 0 w 3477"/>
                <a:gd name="T13" fmla="*/ 2091 h 4221"/>
                <a:gd name="T14" fmla="*/ 117 w 3477"/>
                <a:gd name="T15" fmla="*/ 1301 h 4221"/>
                <a:gd name="T16" fmla="*/ 400 w 3477"/>
                <a:gd name="T17" fmla="*/ 705 h 4221"/>
                <a:gd name="T18" fmla="*/ 632 w 3477"/>
                <a:gd name="T19" fmla="*/ 436 h 4221"/>
                <a:gd name="T20" fmla="*/ 922 w 3477"/>
                <a:gd name="T21" fmla="*/ 218 h 4221"/>
                <a:gd name="T22" fmla="*/ 1263 w 3477"/>
                <a:gd name="T23" fmla="*/ 73 h 4221"/>
                <a:gd name="T24" fmla="*/ 1648 w 3477"/>
                <a:gd name="T25" fmla="*/ 8 h 4221"/>
                <a:gd name="T26" fmla="*/ 1959 w 3477"/>
                <a:gd name="T27" fmla="*/ 15 h 4221"/>
                <a:gd name="T28" fmla="*/ 2337 w 3477"/>
                <a:gd name="T29" fmla="*/ 102 h 4221"/>
                <a:gd name="T30" fmla="*/ 2664 w 3477"/>
                <a:gd name="T31" fmla="*/ 269 h 4221"/>
                <a:gd name="T32" fmla="*/ 2932 w 3477"/>
                <a:gd name="T33" fmla="*/ 501 h 4221"/>
                <a:gd name="T34" fmla="*/ 3142 w 3477"/>
                <a:gd name="T35" fmla="*/ 792 h 4221"/>
                <a:gd name="T36" fmla="*/ 3411 w 3477"/>
                <a:gd name="T37" fmla="*/ 1504 h 4221"/>
                <a:gd name="T38" fmla="*/ 3476 w 3477"/>
                <a:gd name="T39" fmla="*/ 2106 h 4221"/>
                <a:gd name="T40" fmla="*/ 3353 w 3477"/>
                <a:gd name="T41" fmla="*/ 2963 h 4221"/>
                <a:gd name="T42" fmla="*/ 3157 w 3477"/>
                <a:gd name="T43" fmla="*/ 3406 h 4221"/>
                <a:gd name="T44" fmla="*/ 2939 w 3477"/>
                <a:gd name="T45" fmla="*/ 3697 h 4221"/>
                <a:gd name="T46" fmla="*/ 2678 w 3477"/>
                <a:gd name="T47" fmla="*/ 3930 h 4221"/>
                <a:gd name="T48" fmla="*/ 2366 w 3477"/>
                <a:gd name="T49" fmla="*/ 4097 h 4221"/>
                <a:gd name="T50" fmla="*/ 2010 w 3477"/>
                <a:gd name="T51" fmla="*/ 4191 h 4221"/>
                <a:gd name="T52" fmla="*/ 2475 w 3477"/>
                <a:gd name="T53" fmla="*/ 1047 h 4221"/>
                <a:gd name="T54" fmla="*/ 2344 w 3477"/>
                <a:gd name="T55" fmla="*/ 850 h 4221"/>
                <a:gd name="T56" fmla="*/ 2141 w 3477"/>
                <a:gd name="T57" fmla="*/ 690 h 4221"/>
                <a:gd name="T58" fmla="*/ 1807 w 3477"/>
                <a:gd name="T59" fmla="*/ 596 h 4221"/>
                <a:gd name="T60" fmla="*/ 1604 w 3477"/>
                <a:gd name="T61" fmla="*/ 603 h 4221"/>
                <a:gd name="T62" fmla="*/ 1365 w 3477"/>
                <a:gd name="T63" fmla="*/ 676 h 4221"/>
                <a:gd name="T64" fmla="*/ 1103 w 3477"/>
                <a:gd name="T65" fmla="*/ 886 h 4221"/>
                <a:gd name="T66" fmla="*/ 893 w 3477"/>
                <a:gd name="T67" fmla="*/ 1315 h 4221"/>
                <a:gd name="T68" fmla="*/ 806 w 3477"/>
                <a:gd name="T69" fmla="*/ 1844 h 4221"/>
                <a:gd name="T70" fmla="*/ 799 w 3477"/>
                <a:gd name="T71" fmla="*/ 2324 h 4221"/>
                <a:gd name="T72" fmla="*/ 864 w 3477"/>
                <a:gd name="T73" fmla="*/ 2804 h 4221"/>
                <a:gd name="T74" fmla="*/ 1059 w 3477"/>
                <a:gd name="T75" fmla="*/ 3276 h 4221"/>
                <a:gd name="T76" fmla="*/ 1270 w 3477"/>
                <a:gd name="T77" fmla="*/ 3494 h 4221"/>
                <a:gd name="T78" fmla="*/ 1509 w 3477"/>
                <a:gd name="T79" fmla="*/ 3596 h 4221"/>
                <a:gd name="T80" fmla="*/ 1727 w 3477"/>
                <a:gd name="T81" fmla="*/ 3624 h 4221"/>
                <a:gd name="T82" fmla="*/ 1982 w 3477"/>
                <a:gd name="T83" fmla="*/ 3581 h 4221"/>
                <a:gd name="T84" fmla="*/ 2293 w 3477"/>
                <a:gd name="T85" fmla="*/ 3406 h 4221"/>
                <a:gd name="T86" fmla="*/ 2497 w 3477"/>
                <a:gd name="T87" fmla="*/ 3152 h 4221"/>
                <a:gd name="T88" fmla="*/ 2620 w 3477"/>
                <a:gd name="T89" fmla="*/ 2767 h 4221"/>
                <a:gd name="T90" fmla="*/ 2678 w 3477"/>
                <a:gd name="T91" fmla="*/ 2099 h 4221"/>
                <a:gd name="T92" fmla="*/ 2649 w 3477"/>
                <a:gd name="T93" fmla="*/ 1656 h 4221"/>
                <a:gd name="T94" fmla="*/ 2511 w 3477"/>
                <a:gd name="T95" fmla="*/ 1119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77" h="4221">
                  <a:moveTo>
                    <a:pt x="1720" y="4220"/>
                  </a:moveTo>
                  <a:lnTo>
                    <a:pt x="1720" y="4220"/>
                  </a:lnTo>
                  <a:lnTo>
                    <a:pt x="1604" y="4213"/>
                  </a:lnTo>
                  <a:lnTo>
                    <a:pt x="1488" y="4205"/>
                  </a:lnTo>
                  <a:lnTo>
                    <a:pt x="1379" y="4184"/>
                  </a:lnTo>
                  <a:lnTo>
                    <a:pt x="1277" y="4162"/>
                  </a:lnTo>
                  <a:lnTo>
                    <a:pt x="1176" y="4133"/>
                  </a:lnTo>
                  <a:lnTo>
                    <a:pt x="1082" y="4097"/>
                  </a:lnTo>
                  <a:lnTo>
                    <a:pt x="994" y="4060"/>
                  </a:lnTo>
                  <a:lnTo>
                    <a:pt x="907" y="4017"/>
                  </a:lnTo>
                  <a:lnTo>
                    <a:pt x="827" y="3966"/>
                  </a:lnTo>
                  <a:lnTo>
                    <a:pt x="755" y="3907"/>
                  </a:lnTo>
                  <a:lnTo>
                    <a:pt x="683" y="3850"/>
                  </a:lnTo>
                  <a:lnTo>
                    <a:pt x="610" y="3791"/>
                  </a:lnTo>
                  <a:lnTo>
                    <a:pt x="544" y="3719"/>
                  </a:lnTo>
                  <a:lnTo>
                    <a:pt x="487" y="3653"/>
                  </a:lnTo>
                  <a:lnTo>
                    <a:pt x="428" y="3581"/>
                  </a:lnTo>
                  <a:lnTo>
                    <a:pt x="377" y="3501"/>
                  </a:lnTo>
                  <a:lnTo>
                    <a:pt x="326" y="3421"/>
                  </a:lnTo>
                  <a:lnTo>
                    <a:pt x="284" y="3341"/>
                  </a:lnTo>
                  <a:lnTo>
                    <a:pt x="204" y="3174"/>
                  </a:lnTo>
                  <a:lnTo>
                    <a:pt x="138" y="2999"/>
                  </a:lnTo>
                  <a:lnTo>
                    <a:pt x="87" y="2818"/>
                  </a:lnTo>
                  <a:lnTo>
                    <a:pt x="51" y="2637"/>
                  </a:lnTo>
                  <a:lnTo>
                    <a:pt x="22" y="2447"/>
                  </a:lnTo>
                  <a:lnTo>
                    <a:pt x="7" y="2273"/>
                  </a:lnTo>
                  <a:lnTo>
                    <a:pt x="0" y="2091"/>
                  </a:lnTo>
                  <a:lnTo>
                    <a:pt x="0" y="2091"/>
                  </a:lnTo>
                  <a:lnTo>
                    <a:pt x="7" y="1888"/>
                  </a:lnTo>
                  <a:lnTo>
                    <a:pt x="29" y="1685"/>
                  </a:lnTo>
                  <a:lnTo>
                    <a:pt x="65" y="1489"/>
                  </a:lnTo>
                  <a:lnTo>
                    <a:pt x="117" y="1301"/>
                  </a:lnTo>
                  <a:lnTo>
                    <a:pt x="181" y="1119"/>
                  </a:lnTo>
                  <a:lnTo>
                    <a:pt x="254" y="945"/>
                  </a:lnTo>
                  <a:lnTo>
                    <a:pt x="349" y="785"/>
                  </a:lnTo>
                  <a:lnTo>
                    <a:pt x="400" y="705"/>
                  </a:lnTo>
                  <a:lnTo>
                    <a:pt x="450" y="632"/>
                  </a:lnTo>
                  <a:lnTo>
                    <a:pt x="508" y="567"/>
                  </a:lnTo>
                  <a:lnTo>
                    <a:pt x="573" y="495"/>
                  </a:lnTo>
                  <a:lnTo>
                    <a:pt x="632" y="436"/>
                  </a:lnTo>
                  <a:lnTo>
                    <a:pt x="704" y="370"/>
                  </a:lnTo>
                  <a:lnTo>
                    <a:pt x="770" y="320"/>
                  </a:lnTo>
                  <a:lnTo>
                    <a:pt x="842" y="262"/>
                  </a:lnTo>
                  <a:lnTo>
                    <a:pt x="922" y="218"/>
                  </a:lnTo>
                  <a:lnTo>
                    <a:pt x="1002" y="175"/>
                  </a:lnTo>
                  <a:lnTo>
                    <a:pt x="1089" y="139"/>
                  </a:lnTo>
                  <a:lnTo>
                    <a:pt x="1169" y="102"/>
                  </a:lnTo>
                  <a:lnTo>
                    <a:pt x="1263" y="73"/>
                  </a:lnTo>
                  <a:lnTo>
                    <a:pt x="1350" y="44"/>
                  </a:lnTo>
                  <a:lnTo>
                    <a:pt x="1444" y="29"/>
                  </a:lnTo>
                  <a:lnTo>
                    <a:pt x="1546" y="15"/>
                  </a:lnTo>
                  <a:lnTo>
                    <a:pt x="1648" y="8"/>
                  </a:lnTo>
                  <a:lnTo>
                    <a:pt x="1750" y="0"/>
                  </a:lnTo>
                  <a:lnTo>
                    <a:pt x="1750" y="0"/>
                  </a:lnTo>
                  <a:lnTo>
                    <a:pt x="1858" y="8"/>
                  </a:lnTo>
                  <a:lnTo>
                    <a:pt x="1959" y="15"/>
                  </a:lnTo>
                  <a:lnTo>
                    <a:pt x="2061" y="29"/>
                  </a:lnTo>
                  <a:lnTo>
                    <a:pt x="2156" y="51"/>
                  </a:lnTo>
                  <a:lnTo>
                    <a:pt x="2250" y="73"/>
                  </a:lnTo>
                  <a:lnTo>
                    <a:pt x="2337" y="102"/>
                  </a:lnTo>
                  <a:lnTo>
                    <a:pt x="2424" y="139"/>
                  </a:lnTo>
                  <a:lnTo>
                    <a:pt x="2504" y="175"/>
                  </a:lnTo>
                  <a:lnTo>
                    <a:pt x="2584" y="218"/>
                  </a:lnTo>
                  <a:lnTo>
                    <a:pt x="2664" y="269"/>
                  </a:lnTo>
                  <a:lnTo>
                    <a:pt x="2736" y="320"/>
                  </a:lnTo>
                  <a:lnTo>
                    <a:pt x="2802" y="378"/>
                  </a:lnTo>
                  <a:lnTo>
                    <a:pt x="2867" y="436"/>
                  </a:lnTo>
                  <a:lnTo>
                    <a:pt x="2932" y="501"/>
                  </a:lnTo>
                  <a:lnTo>
                    <a:pt x="2990" y="574"/>
                  </a:lnTo>
                  <a:lnTo>
                    <a:pt x="3049" y="639"/>
                  </a:lnTo>
                  <a:lnTo>
                    <a:pt x="3099" y="719"/>
                  </a:lnTo>
                  <a:lnTo>
                    <a:pt x="3142" y="792"/>
                  </a:lnTo>
                  <a:lnTo>
                    <a:pt x="3230" y="959"/>
                  </a:lnTo>
                  <a:lnTo>
                    <a:pt x="3309" y="1134"/>
                  </a:lnTo>
                  <a:lnTo>
                    <a:pt x="3368" y="1315"/>
                  </a:lnTo>
                  <a:lnTo>
                    <a:pt x="3411" y="1504"/>
                  </a:lnTo>
                  <a:lnTo>
                    <a:pt x="3448" y="1700"/>
                  </a:lnTo>
                  <a:lnTo>
                    <a:pt x="3469" y="1903"/>
                  </a:lnTo>
                  <a:lnTo>
                    <a:pt x="3476" y="2106"/>
                  </a:lnTo>
                  <a:lnTo>
                    <a:pt x="3476" y="2106"/>
                  </a:lnTo>
                  <a:lnTo>
                    <a:pt x="3469" y="2339"/>
                  </a:lnTo>
                  <a:lnTo>
                    <a:pt x="3440" y="2557"/>
                  </a:lnTo>
                  <a:lnTo>
                    <a:pt x="3404" y="2767"/>
                  </a:lnTo>
                  <a:lnTo>
                    <a:pt x="3353" y="2963"/>
                  </a:lnTo>
                  <a:lnTo>
                    <a:pt x="3281" y="3152"/>
                  </a:lnTo>
                  <a:lnTo>
                    <a:pt x="3244" y="3239"/>
                  </a:lnTo>
                  <a:lnTo>
                    <a:pt x="3201" y="3327"/>
                  </a:lnTo>
                  <a:lnTo>
                    <a:pt x="3157" y="3406"/>
                  </a:lnTo>
                  <a:lnTo>
                    <a:pt x="3106" y="3486"/>
                  </a:lnTo>
                  <a:lnTo>
                    <a:pt x="3055" y="3559"/>
                  </a:lnTo>
                  <a:lnTo>
                    <a:pt x="2998" y="3632"/>
                  </a:lnTo>
                  <a:lnTo>
                    <a:pt x="2939" y="3697"/>
                  </a:lnTo>
                  <a:lnTo>
                    <a:pt x="2882" y="3763"/>
                  </a:lnTo>
                  <a:lnTo>
                    <a:pt x="2816" y="3820"/>
                  </a:lnTo>
                  <a:lnTo>
                    <a:pt x="2751" y="3879"/>
                  </a:lnTo>
                  <a:lnTo>
                    <a:pt x="2678" y="3930"/>
                  </a:lnTo>
                  <a:lnTo>
                    <a:pt x="2605" y="3981"/>
                  </a:lnTo>
                  <a:lnTo>
                    <a:pt x="2525" y="4024"/>
                  </a:lnTo>
                  <a:lnTo>
                    <a:pt x="2446" y="4060"/>
                  </a:lnTo>
                  <a:lnTo>
                    <a:pt x="2366" y="4097"/>
                  </a:lnTo>
                  <a:lnTo>
                    <a:pt x="2279" y="4125"/>
                  </a:lnTo>
                  <a:lnTo>
                    <a:pt x="2192" y="4155"/>
                  </a:lnTo>
                  <a:lnTo>
                    <a:pt x="2105" y="4176"/>
                  </a:lnTo>
                  <a:lnTo>
                    <a:pt x="2010" y="4191"/>
                  </a:lnTo>
                  <a:lnTo>
                    <a:pt x="1916" y="4205"/>
                  </a:lnTo>
                  <a:lnTo>
                    <a:pt x="1822" y="4213"/>
                  </a:lnTo>
                  <a:lnTo>
                    <a:pt x="1720" y="4220"/>
                  </a:lnTo>
                  <a:close/>
                  <a:moveTo>
                    <a:pt x="2475" y="1047"/>
                  </a:moveTo>
                  <a:lnTo>
                    <a:pt x="2475" y="1047"/>
                  </a:lnTo>
                  <a:lnTo>
                    <a:pt x="2432" y="973"/>
                  </a:lnTo>
                  <a:lnTo>
                    <a:pt x="2388" y="901"/>
                  </a:lnTo>
                  <a:lnTo>
                    <a:pt x="2344" y="850"/>
                  </a:lnTo>
                  <a:lnTo>
                    <a:pt x="2293" y="799"/>
                  </a:lnTo>
                  <a:lnTo>
                    <a:pt x="2242" y="755"/>
                  </a:lnTo>
                  <a:lnTo>
                    <a:pt x="2192" y="719"/>
                  </a:lnTo>
                  <a:lnTo>
                    <a:pt x="2141" y="690"/>
                  </a:lnTo>
                  <a:lnTo>
                    <a:pt x="2090" y="662"/>
                  </a:lnTo>
                  <a:lnTo>
                    <a:pt x="1989" y="625"/>
                  </a:lnTo>
                  <a:lnTo>
                    <a:pt x="1894" y="611"/>
                  </a:lnTo>
                  <a:lnTo>
                    <a:pt x="1807" y="596"/>
                  </a:lnTo>
                  <a:lnTo>
                    <a:pt x="1742" y="596"/>
                  </a:lnTo>
                  <a:lnTo>
                    <a:pt x="1742" y="596"/>
                  </a:lnTo>
                  <a:lnTo>
                    <a:pt x="1669" y="603"/>
                  </a:lnTo>
                  <a:lnTo>
                    <a:pt x="1604" y="603"/>
                  </a:lnTo>
                  <a:lnTo>
                    <a:pt x="1539" y="618"/>
                  </a:lnTo>
                  <a:lnTo>
                    <a:pt x="1481" y="632"/>
                  </a:lnTo>
                  <a:lnTo>
                    <a:pt x="1423" y="654"/>
                  </a:lnTo>
                  <a:lnTo>
                    <a:pt x="1365" y="676"/>
                  </a:lnTo>
                  <a:lnTo>
                    <a:pt x="1314" y="705"/>
                  </a:lnTo>
                  <a:lnTo>
                    <a:pt x="1263" y="734"/>
                  </a:lnTo>
                  <a:lnTo>
                    <a:pt x="1176" y="806"/>
                  </a:lnTo>
                  <a:lnTo>
                    <a:pt x="1103" y="886"/>
                  </a:lnTo>
                  <a:lnTo>
                    <a:pt x="1038" y="981"/>
                  </a:lnTo>
                  <a:lnTo>
                    <a:pt x="980" y="1083"/>
                  </a:lnTo>
                  <a:lnTo>
                    <a:pt x="929" y="1199"/>
                  </a:lnTo>
                  <a:lnTo>
                    <a:pt x="893" y="1315"/>
                  </a:lnTo>
                  <a:lnTo>
                    <a:pt x="856" y="1446"/>
                  </a:lnTo>
                  <a:lnTo>
                    <a:pt x="835" y="1575"/>
                  </a:lnTo>
                  <a:lnTo>
                    <a:pt x="813" y="1706"/>
                  </a:lnTo>
                  <a:lnTo>
                    <a:pt x="806" y="1844"/>
                  </a:lnTo>
                  <a:lnTo>
                    <a:pt x="799" y="1983"/>
                  </a:lnTo>
                  <a:lnTo>
                    <a:pt x="799" y="2121"/>
                  </a:lnTo>
                  <a:lnTo>
                    <a:pt x="799" y="2121"/>
                  </a:lnTo>
                  <a:lnTo>
                    <a:pt x="799" y="2324"/>
                  </a:lnTo>
                  <a:lnTo>
                    <a:pt x="806" y="2440"/>
                  </a:lnTo>
                  <a:lnTo>
                    <a:pt x="820" y="2557"/>
                  </a:lnTo>
                  <a:lnTo>
                    <a:pt x="842" y="2680"/>
                  </a:lnTo>
                  <a:lnTo>
                    <a:pt x="864" y="2804"/>
                  </a:lnTo>
                  <a:lnTo>
                    <a:pt x="900" y="2934"/>
                  </a:lnTo>
                  <a:lnTo>
                    <a:pt x="943" y="3050"/>
                  </a:lnTo>
                  <a:lnTo>
                    <a:pt x="994" y="3166"/>
                  </a:lnTo>
                  <a:lnTo>
                    <a:pt x="1059" y="3276"/>
                  </a:lnTo>
                  <a:lnTo>
                    <a:pt x="1133" y="3370"/>
                  </a:lnTo>
                  <a:lnTo>
                    <a:pt x="1176" y="3414"/>
                  </a:lnTo>
                  <a:lnTo>
                    <a:pt x="1220" y="3457"/>
                  </a:lnTo>
                  <a:lnTo>
                    <a:pt x="1270" y="3494"/>
                  </a:lnTo>
                  <a:lnTo>
                    <a:pt x="1328" y="3522"/>
                  </a:lnTo>
                  <a:lnTo>
                    <a:pt x="1379" y="3552"/>
                  </a:lnTo>
                  <a:lnTo>
                    <a:pt x="1444" y="3573"/>
                  </a:lnTo>
                  <a:lnTo>
                    <a:pt x="1509" y="3596"/>
                  </a:lnTo>
                  <a:lnTo>
                    <a:pt x="1575" y="3610"/>
                  </a:lnTo>
                  <a:lnTo>
                    <a:pt x="1648" y="3617"/>
                  </a:lnTo>
                  <a:lnTo>
                    <a:pt x="1727" y="3624"/>
                  </a:lnTo>
                  <a:lnTo>
                    <a:pt x="1727" y="3624"/>
                  </a:lnTo>
                  <a:lnTo>
                    <a:pt x="1792" y="3617"/>
                  </a:lnTo>
                  <a:lnTo>
                    <a:pt x="1858" y="3610"/>
                  </a:lnTo>
                  <a:lnTo>
                    <a:pt x="1923" y="3596"/>
                  </a:lnTo>
                  <a:lnTo>
                    <a:pt x="1982" y="3581"/>
                  </a:lnTo>
                  <a:lnTo>
                    <a:pt x="2047" y="3559"/>
                  </a:lnTo>
                  <a:lnTo>
                    <a:pt x="2098" y="3537"/>
                  </a:lnTo>
                  <a:lnTo>
                    <a:pt x="2199" y="3479"/>
                  </a:lnTo>
                  <a:lnTo>
                    <a:pt x="2293" y="3406"/>
                  </a:lnTo>
                  <a:lnTo>
                    <a:pt x="2373" y="3327"/>
                  </a:lnTo>
                  <a:lnTo>
                    <a:pt x="2439" y="3239"/>
                  </a:lnTo>
                  <a:lnTo>
                    <a:pt x="2497" y="3152"/>
                  </a:lnTo>
                  <a:lnTo>
                    <a:pt x="2497" y="3152"/>
                  </a:lnTo>
                  <a:lnTo>
                    <a:pt x="2533" y="3072"/>
                  </a:lnTo>
                  <a:lnTo>
                    <a:pt x="2562" y="2985"/>
                  </a:lnTo>
                  <a:lnTo>
                    <a:pt x="2599" y="2883"/>
                  </a:lnTo>
                  <a:lnTo>
                    <a:pt x="2620" y="2767"/>
                  </a:lnTo>
                  <a:lnTo>
                    <a:pt x="2642" y="2637"/>
                  </a:lnTo>
                  <a:lnTo>
                    <a:pt x="2664" y="2484"/>
                  </a:lnTo>
                  <a:lnTo>
                    <a:pt x="2671" y="2303"/>
                  </a:lnTo>
                  <a:lnTo>
                    <a:pt x="2678" y="2099"/>
                  </a:lnTo>
                  <a:lnTo>
                    <a:pt x="2678" y="2099"/>
                  </a:lnTo>
                  <a:lnTo>
                    <a:pt x="2671" y="1917"/>
                  </a:lnTo>
                  <a:lnTo>
                    <a:pt x="2664" y="1793"/>
                  </a:lnTo>
                  <a:lnTo>
                    <a:pt x="2649" y="1656"/>
                  </a:lnTo>
                  <a:lnTo>
                    <a:pt x="2620" y="1504"/>
                  </a:lnTo>
                  <a:lnTo>
                    <a:pt x="2584" y="1352"/>
                  </a:lnTo>
                  <a:lnTo>
                    <a:pt x="2540" y="1191"/>
                  </a:lnTo>
                  <a:lnTo>
                    <a:pt x="2511" y="1119"/>
                  </a:lnTo>
                  <a:lnTo>
                    <a:pt x="2475" y="10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83" name="Freeform 4"/>
            <p:cNvSpPr>
              <a:spLocks noChangeArrowheads="1"/>
            </p:cNvSpPr>
            <p:nvPr/>
          </p:nvSpPr>
          <p:spPr bwMode="gray">
            <a:xfrm>
              <a:off x="3756025" y="3233738"/>
              <a:ext cx="1147763" cy="1519237"/>
            </a:xfrm>
            <a:custGeom>
              <a:avLst/>
              <a:gdLst>
                <a:gd name="T0" fmla="*/ 3150 w 3187"/>
                <a:gd name="T1" fmla="*/ 3007 h 4221"/>
                <a:gd name="T2" fmla="*/ 2969 w 3187"/>
                <a:gd name="T3" fmla="*/ 3486 h 4221"/>
                <a:gd name="T4" fmla="*/ 2700 w 3187"/>
                <a:gd name="T5" fmla="*/ 3828 h 4221"/>
                <a:gd name="T6" fmla="*/ 2366 w 3187"/>
                <a:gd name="T7" fmla="*/ 4053 h 4221"/>
                <a:gd name="T8" fmla="*/ 2003 w 3187"/>
                <a:gd name="T9" fmla="*/ 4176 h 4221"/>
                <a:gd name="T10" fmla="*/ 1633 w 3187"/>
                <a:gd name="T11" fmla="*/ 4220 h 4221"/>
                <a:gd name="T12" fmla="*/ 1394 w 3187"/>
                <a:gd name="T13" fmla="*/ 4199 h 4221"/>
                <a:gd name="T14" fmla="*/ 1067 w 3187"/>
                <a:gd name="T15" fmla="*/ 4118 h 4221"/>
                <a:gd name="T16" fmla="*/ 799 w 3187"/>
                <a:gd name="T17" fmla="*/ 3987 h 4221"/>
                <a:gd name="T18" fmla="*/ 581 w 3187"/>
                <a:gd name="T19" fmla="*/ 3806 h 4221"/>
                <a:gd name="T20" fmla="*/ 400 w 3187"/>
                <a:gd name="T21" fmla="*/ 3588 h 4221"/>
                <a:gd name="T22" fmla="*/ 218 w 3187"/>
                <a:gd name="T23" fmla="*/ 3253 h 4221"/>
                <a:gd name="T24" fmla="*/ 58 w 3187"/>
                <a:gd name="T25" fmla="*/ 2731 h 4221"/>
                <a:gd name="T26" fmla="*/ 0 w 3187"/>
                <a:gd name="T27" fmla="*/ 2244 h 4221"/>
                <a:gd name="T28" fmla="*/ 7 w 3187"/>
                <a:gd name="T29" fmla="*/ 1910 h 4221"/>
                <a:gd name="T30" fmla="*/ 94 w 3187"/>
                <a:gd name="T31" fmla="*/ 1330 h 4221"/>
                <a:gd name="T32" fmla="*/ 298 w 3187"/>
                <a:gd name="T33" fmla="*/ 806 h 4221"/>
                <a:gd name="T34" fmla="*/ 443 w 3187"/>
                <a:gd name="T35" fmla="*/ 582 h 4221"/>
                <a:gd name="T36" fmla="*/ 617 w 3187"/>
                <a:gd name="T37" fmla="*/ 385 h 4221"/>
                <a:gd name="T38" fmla="*/ 827 w 3187"/>
                <a:gd name="T39" fmla="*/ 226 h 4221"/>
                <a:gd name="T40" fmla="*/ 1074 w 3187"/>
                <a:gd name="T41" fmla="*/ 109 h 4221"/>
                <a:gd name="T42" fmla="*/ 1350 w 3187"/>
                <a:gd name="T43" fmla="*/ 29 h 4221"/>
                <a:gd name="T44" fmla="*/ 1663 w 3187"/>
                <a:gd name="T45" fmla="*/ 0 h 4221"/>
                <a:gd name="T46" fmla="*/ 1967 w 3187"/>
                <a:gd name="T47" fmla="*/ 29 h 4221"/>
                <a:gd name="T48" fmla="*/ 2373 w 3187"/>
                <a:gd name="T49" fmla="*/ 160 h 4221"/>
                <a:gd name="T50" fmla="*/ 2693 w 3187"/>
                <a:gd name="T51" fmla="*/ 393 h 4221"/>
                <a:gd name="T52" fmla="*/ 2939 w 3187"/>
                <a:gd name="T53" fmla="*/ 719 h 4221"/>
                <a:gd name="T54" fmla="*/ 3114 w 3187"/>
                <a:gd name="T55" fmla="*/ 1134 h 4221"/>
                <a:gd name="T56" fmla="*/ 2497 w 3187"/>
                <a:gd name="T57" fmla="*/ 1526 h 4221"/>
                <a:gd name="T58" fmla="*/ 2424 w 3187"/>
                <a:gd name="T59" fmla="*/ 1242 h 4221"/>
                <a:gd name="T60" fmla="*/ 2330 w 3187"/>
                <a:gd name="T61" fmla="*/ 1010 h 4221"/>
                <a:gd name="T62" fmla="*/ 2185 w 3187"/>
                <a:gd name="T63" fmla="*/ 806 h 4221"/>
                <a:gd name="T64" fmla="*/ 1967 w 3187"/>
                <a:gd name="T65" fmla="*/ 654 h 4221"/>
                <a:gd name="T66" fmla="*/ 1669 w 3187"/>
                <a:gd name="T67" fmla="*/ 596 h 4221"/>
                <a:gd name="T68" fmla="*/ 1524 w 3187"/>
                <a:gd name="T69" fmla="*/ 611 h 4221"/>
                <a:gd name="T70" fmla="*/ 1336 w 3187"/>
                <a:gd name="T71" fmla="*/ 676 h 4221"/>
                <a:gd name="T72" fmla="*/ 1183 w 3187"/>
                <a:gd name="T73" fmla="*/ 778 h 4221"/>
                <a:gd name="T74" fmla="*/ 1031 w 3187"/>
                <a:gd name="T75" fmla="*/ 973 h 4221"/>
                <a:gd name="T76" fmla="*/ 886 w 3187"/>
                <a:gd name="T77" fmla="*/ 1330 h 4221"/>
                <a:gd name="T78" fmla="*/ 813 w 3187"/>
                <a:gd name="T79" fmla="*/ 1700 h 4221"/>
                <a:gd name="T80" fmla="*/ 799 w 3187"/>
                <a:gd name="T81" fmla="*/ 2085 h 4221"/>
                <a:gd name="T82" fmla="*/ 842 w 3187"/>
                <a:gd name="T83" fmla="*/ 2665 h 4221"/>
                <a:gd name="T84" fmla="*/ 966 w 3187"/>
                <a:gd name="T85" fmla="*/ 3079 h 4221"/>
                <a:gd name="T86" fmla="*/ 1147 w 3187"/>
                <a:gd name="T87" fmla="*/ 3363 h 4221"/>
                <a:gd name="T88" fmla="*/ 1372 w 3187"/>
                <a:gd name="T89" fmla="*/ 3522 h 4221"/>
                <a:gd name="T90" fmla="*/ 1612 w 3187"/>
                <a:gd name="T91" fmla="*/ 3596 h 4221"/>
                <a:gd name="T92" fmla="*/ 1764 w 3187"/>
                <a:gd name="T93" fmla="*/ 3596 h 4221"/>
                <a:gd name="T94" fmla="*/ 1974 w 3187"/>
                <a:gd name="T95" fmla="*/ 3537 h 4221"/>
                <a:gd name="T96" fmla="*/ 2163 w 3187"/>
                <a:gd name="T97" fmla="*/ 3428 h 4221"/>
                <a:gd name="T98" fmla="*/ 2316 w 3187"/>
                <a:gd name="T99" fmla="*/ 3253 h 4221"/>
                <a:gd name="T100" fmla="*/ 2439 w 3187"/>
                <a:gd name="T101" fmla="*/ 3021 h 4221"/>
                <a:gd name="T102" fmla="*/ 2497 w 3187"/>
                <a:gd name="T103" fmla="*/ 2731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87" h="4221">
                  <a:moveTo>
                    <a:pt x="3186" y="2811"/>
                  </a:moveTo>
                  <a:lnTo>
                    <a:pt x="3186" y="2811"/>
                  </a:lnTo>
                  <a:lnTo>
                    <a:pt x="3150" y="3007"/>
                  </a:lnTo>
                  <a:lnTo>
                    <a:pt x="3099" y="3181"/>
                  </a:lnTo>
                  <a:lnTo>
                    <a:pt x="3041" y="3341"/>
                  </a:lnTo>
                  <a:lnTo>
                    <a:pt x="2969" y="3486"/>
                  </a:lnTo>
                  <a:lnTo>
                    <a:pt x="2888" y="3617"/>
                  </a:lnTo>
                  <a:lnTo>
                    <a:pt x="2795" y="3733"/>
                  </a:lnTo>
                  <a:lnTo>
                    <a:pt x="2700" y="3828"/>
                  </a:lnTo>
                  <a:lnTo>
                    <a:pt x="2591" y="3922"/>
                  </a:lnTo>
                  <a:lnTo>
                    <a:pt x="2482" y="3995"/>
                  </a:lnTo>
                  <a:lnTo>
                    <a:pt x="2366" y="4053"/>
                  </a:lnTo>
                  <a:lnTo>
                    <a:pt x="2250" y="4111"/>
                  </a:lnTo>
                  <a:lnTo>
                    <a:pt x="2127" y="4148"/>
                  </a:lnTo>
                  <a:lnTo>
                    <a:pt x="2003" y="4176"/>
                  </a:lnTo>
                  <a:lnTo>
                    <a:pt x="1880" y="4199"/>
                  </a:lnTo>
                  <a:lnTo>
                    <a:pt x="1756" y="4213"/>
                  </a:lnTo>
                  <a:lnTo>
                    <a:pt x="1633" y="4220"/>
                  </a:lnTo>
                  <a:lnTo>
                    <a:pt x="1633" y="4220"/>
                  </a:lnTo>
                  <a:lnTo>
                    <a:pt x="1510" y="4213"/>
                  </a:lnTo>
                  <a:lnTo>
                    <a:pt x="1394" y="4199"/>
                  </a:lnTo>
                  <a:lnTo>
                    <a:pt x="1277" y="4184"/>
                  </a:lnTo>
                  <a:lnTo>
                    <a:pt x="1169" y="4155"/>
                  </a:lnTo>
                  <a:lnTo>
                    <a:pt x="1067" y="4118"/>
                  </a:lnTo>
                  <a:lnTo>
                    <a:pt x="973" y="4082"/>
                  </a:lnTo>
                  <a:lnTo>
                    <a:pt x="886" y="4038"/>
                  </a:lnTo>
                  <a:lnTo>
                    <a:pt x="799" y="3987"/>
                  </a:lnTo>
                  <a:lnTo>
                    <a:pt x="719" y="3930"/>
                  </a:lnTo>
                  <a:lnTo>
                    <a:pt x="646" y="3871"/>
                  </a:lnTo>
                  <a:lnTo>
                    <a:pt x="581" y="3806"/>
                  </a:lnTo>
                  <a:lnTo>
                    <a:pt x="516" y="3733"/>
                  </a:lnTo>
                  <a:lnTo>
                    <a:pt x="457" y="3661"/>
                  </a:lnTo>
                  <a:lnTo>
                    <a:pt x="400" y="3588"/>
                  </a:lnTo>
                  <a:lnTo>
                    <a:pt x="349" y="3508"/>
                  </a:lnTo>
                  <a:lnTo>
                    <a:pt x="305" y="3428"/>
                  </a:lnTo>
                  <a:lnTo>
                    <a:pt x="218" y="3253"/>
                  </a:lnTo>
                  <a:lnTo>
                    <a:pt x="153" y="3086"/>
                  </a:lnTo>
                  <a:lnTo>
                    <a:pt x="102" y="2906"/>
                  </a:lnTo>
                  <a:lnTo>
                    <a:pt x="58" y="2731"/>
                  </a:lnTo>
                  <a:lnTo>
                    <a:pt x="29" y="2563"/>
                  </a:lnTo>
                  <a:lnTo>
                    <a:pt x="15" y="2396"/>
                  </a:lnTo>
                  <a:lnTo>
                    <a:pt x="0" y="2244"/>
                  </a:lnTo>
                  <a:lnTo>
                    <a:pt x="0" y="2106"/>
                  </a:lnTo>
                  <a:lnTo>
                    <a:pt x="0" y="2106"/>
                  </a:lnTo>
                  <a:lnTo>
                    <a:pt x="7" y="1910"/>
                  </a:lnTo>
                  <a:lnTo>
                    <a:pt x="22" y="1714"/>
                  </a:lnTo>
                  <a:lnTo>
                    <a:pt x="51" y="1519"/>
                  </a:lnTo>
                  <a:lnTo>
                    <a:pt x="94" y="1330"/>
                  </a:lnTo>
                  <a:lnTo>
                    <a:pt x="145" y="1148"/>
                  </a:lnTo>
                  <a:lnTo>
                    <a:pt x="218" y="973"/>
                  </a:lnTo>
                  <a:lnTo>
                    <a:pt x="298" y="806"/>
                  </a:lnTo>
                  <a:lnTo>
                    <a:pt x="341" y="734"/>
                  </a:lnTo>
                  <a:lnTo>
                    <a:pt x="392" y="654"/>
                  </a:lnTo>
                  <a:lnTo>
                    <a:pt x="443" y="582"/>
                  </a:lnTo>
                  <a:lnTo>
                    <a:pt x="501" y="516"/>
                  </a:lnTo>
                  <a:lnTo>
                    <a:pt x="559" y="451"/>
                  </a:lnTo>
                  <a:lnTo>
                    <a:pt x="617" y="385"/>
                  </a:lnTo>
                  <a:lnTo>
                    <a:pt x="690" y="327"/>
                  </a:lnTo>
                  <a:lnTo>
                    <a:pt x="755" y="277"/>
                  </a:lnTo>
                  <a:lnTo>
                    <a:pt x="827" y="226"/>
                  </a:lnTo>
                  <a:lnTo>
                    <a:pt x="907" y="182"/>
                  </a:lnTo>
                  <a:lnTo>
                    <a:pt x="987" y="139"/>
                  </a:lnTo>
                  <a:lnTo>
                    <a:pt x="1074" y="109"/>
                  </a:lnTo>
                  <a:lnTo>
                    <a:pt x="1161" y="73"/>
                  </a:lnTo>
                  <a:lnTo>
                    <a:pt x="1256" y="51"/>
                  </a:lnTo>
                  <a:lnTo>
                    <a:pt x="1350" y="29"/>
                  </a:lnTo>
                  <a:lnTo>
                    <a:pt x="1452" y="15"/>
                  </a:lnTo>
                  <a:lnTo>
                    <a:pt x="1553" y="8"/>
                  </a:lnTo>
                  <a:lnTo>
                    <a:pt x="1663" y="0"/>
                  </a:lnTo>
                  <a:lnTo>
                    <a:pt x="1663" y="0"/>
                  </a:lnTo>
                  <a:lnTo>
                    <a:pt x="1822" y="8"/>
                  </a:lnTo>
                  <a:lnTo>
                    <a:pt x="1967" y="29"/>
                  </a:lnTo>
                  <a:lnTo>
                    <a:pt x="2113" y="59"/>
                  </a:lnTo>
                  <a:lnTo>
                    <a:pt x="2243" y="102"/>
                  </a:lnTo>
                  <a:lnTo>
                    <a:pt x="2373" y="160"/>
                  </a:lnTo>
                  <a:lnTo>
                    <a:pt x="2489" y="226"/>
                  </a:lnTo>
                  <a:lnTo>
                    <a:pt x="2591" y="305"/>
                  </a:lnTo>
                  <a:lnTo>
                    <a:pt x="2693" y="393"/>
                  </a:lnTo>
                  <a:lnTo>
                    <a:pt x="2787" y="487"/>
                  </a:lnTo>
                  <a:lnTo>
                    <a:pt x="2867" y="596"/>
                  </a:lnTo>
                  <a:lnTo>
                    <a:pt x="2939" y="719"/>
                  </a:lnTo>
                  <a:lnTo>
                    <a:pt x="3005" y="843"/>
                  </a:lnTo>
                  <a:lnTo>
                    <a:pt x="3063" y="981"/>
                  </a:lnTo>
                  <a:lnTo>
                    <a:pt x="3114" y="1134"/>
                  </a:lnTo>
                  <a:lnTo>
                    <a:pt x="3157" y="1286"/>
                  </a:lnTo>
                  <a:lnTo>
                    <a:pt x="3186" y="1453"/>
                  </a:lnTo>
                  <a:lnTo>
                    <a:pt x="2497" y="1526"/>
                  </a:lnTo>
                  <a:lnTo>
                    <a:pt x="2497" y="1526"/>
                  </a:lnTo>
                  <a:lnTo>
                    <a:pt x="2468" y="1388"/>
                  </a:lnTo>
                  <a:lnTo>
                    <a:pt x="2424" y="1242"/>
                  </a:lnTo>
                  <a:lnTo>
                    <a:pt x="2396" y="1163"/>
                  </a:lnTo>
                  <a:lnTo>
                    <a:pt x="2366" y="1090"/>
                  </a:lnTo>
                  <a:lnTo>
                    <a:pt x="2330" y="1010"/>
                  </a:lnTo>
                  <a:lnTo>
                    <a:pt x="2286" y="937"/>
                  </a:lnTo>
                  <a:lnTo>
                    <a:pt x="2236" y="872"/>
                  </a:lnTo>
                  <a:lnTo>
                    <a:pt x="2185" y="806"/>
                  </a:lnTo>
                  <a:lnTo>
                    <a:pt x="2119" y="749"/>
                  </a:lnTo>
                  <a:lnTo>
                    <a:pt x="2047" y="698"/>
                  </a:lnTo>
                  <a:lnTo>
                    <a:pt x="1967" y="654"/>
                  </a:lnTo>
                  <a:lnTo>
                    <a:pt x="1880" y="625"/>
                  </a:lnTo>
                  <a:lnTo>
                    <a:pt x="1779" y="603"/>
                  </a:lnTo>
                  <a:lnTo>
                    <a:pt x="1669" y="596"/>
                  </a:lnTo>
                  <a:lnTo>
                    <a:pt x="1669" y="596"/>
                  </a:lnTo>
                  <a:lnTo>
                    <a:pt x="1589" y="603"/>
                  </a:lnTo>
                  <a:lnTo>
                    <a:pt x="1524" y="611"/>
                  </a:lnTo>
                  <a:lnTo>
                    <a:pt x="1452" y="625"/>
                  </a:lnTo>
                  <a:lnTo>
                    <a:pt x="1394" y="647"/>
                  </a:lnTo>
                  <a:lnTo>
                    <a:pt x="1336" y="676"/>
                  </a:lnTo>
                  <a:lnTo>
                    <a:pt x="1277" y="705"/>
                  </a:lnTo>
                  <a:lnTo>
                    <a:pt x="1234" y="741"/>
                  </a:lnTo>
                  <a:lnTo>
                    <a:pt x="1183" y="778"/>
                  </a:lnTo>
                  <a:lnTo>
                    <a:pt x="1139" y="821"/>
                  </a:lnTo>
                  <a:lnTo>
                    <a:pt x="1103" y="872"/>
                  </a:lnTo>
                  <a:lnTo>
                    <a:pt x="1031" y="973"/>
                  </a:lnTo>
                  <a:lnTo>
                    <a:pt x="973" y="1083"/>
                  </a:lnTo>
                  <a:lnTo>
                    <a:pt x="922" y="1206"/>
                  </a:lnTo>
                  <a:lnTo>
                    <a:pt x="886" y="1330"/>
                  </a:lnTo>
                  <a:lnTo>
                    <a:pt x="856" y="1453"/>
                  </a:lnTo>
                  <a:lnTo>
                    <a:pt x="835" y="1575"/>
                  </a:lnTo>
                  <a:lnTo>
                    <a:pt x="813" y="1700"/>
                  </a:lnTo>
                  <a:lnTo>
                    <a:pt x="799" y="1917"/>
                  </a:lnTo>
                  <a:lnTo>
                    <a:pt x="799" y="2085"/>
                  </a:lnTo>
                  <a:lnTo>
                    <a:pt x="799" y="2085"/>
                  </a:lnTo>
                  <a:lnTo>
                    <a:pt x="799" y="2295"/>
                  </a:lnTo>
                  <a:lnTo>
                    <a:pt x="820" y="2491"/>
                  </a:lnTo>
                  <a:lnTo>
                    <a:pt x="842" y="2665"/>
                  </a:lnTo>
                  <a:lnTo>
                    <a:pt x="878" y="2818"/>
                  </a:lnTo>
                  <a:lnTo>
                    <a:pt x="915" y="2956"/>
                  </a:lnTo>
                  <a:lnTo>
                    <a:pt x="966" y="3079"/>
                  </a:lnTo>
                  <a:lnTo>
                    <a:pt x="1023" y="3188"/>
                  </a:lnTo>
                  <a:lnTo>
                    <a:pt x="1082" y="3283"/>
                  </a:lnTo>
                  <a:lnTo>
                    <a:pt x="1147" y="3363"/>
                  </a:lnTo>
                  <a:lnTo>
                    <a:pt x="1219" y="3428"/>
                  </a:lnTo>
                  <a:lnTo>
                    <a:pt x="1292" y="3479"/>
                  </a:lnTo>
                  <a:lnTo>
                    <a:pt x="1372" y="3522"/>
                  </a:lnTo>
                  <a:lnTo>
                    <a:pt x="1452" y="3559"/>
                  </a:lnTo>
                  <a:lnTo>
                    <a:pt x="1532" y="3581"/>
                  </a:lnTo>
                  <a:lnTo>
                    <a:pt x="1612" y="3596"/>
                  </a:lnTo>
                  <a:lnTo>
                    <a:pt x="1691" y="3596"/>
                  </a:lnTo>
                  <a:lnTo>
                    <a:pt x="1691" y="3596"/>
                  </a:lnTo>
                  <a:lnTo>
                    <a:pt x="1764" y="3596"/>
                  </a:lnTo>
                  <a:lnTo>
                    <a:pt x="1836" y="3581"/>
                  </a:lnTo>
                  <a:lnTo>
                    <a:pt x="1902" y="3566"/>
                  </a:lnTo>
                  <a:lnTo>
                    <a:pt x="1974" y="3537"/>
                  </a:lnTo>
                  <a:lnTo>
                    <a:pt x="2039" y="3508"/>
                  </a:lnTo>
                  <a:lnTo>
                    <a:pt x="2098" y="3471"/>
                  </a:lnTo>
                  <a:lnTo>
                    <a:pt x="2163" y="3428"/>
                  </a:lnTo>
                  <a:lnTo>
                    <a:pt x="2214" y="3370"/>
                  </a:lnTo>
                  <a:lnTo>
                    <a:pt x="2272" y="3312"/>
                  </a:lnTo>
                  <a:lnTo>
                    <a:pt x="2316" y="3253"/>
                  </a:lnTo>
                  <a:lnTo>
                    <a:pt x="2366" y="3181"/>
                  </a:lnTo>
                  <a:lnTo>
                    <a:pt x="2402" y="3101"/>
                  </a:lnTo>
                  <a:lnTo>
                    <a:pt x="2439" y="3021"/>
                  </a:lnTo>
                  <a:lnTo>
                    <a:pt x="2461" y="2927"/>
                  </a:lnTo>
                  <a:lnTo>
                    <a:pt x="2482" y="2832"/>
                  </a:lnTo>
                  <a:lnTo>
                    <a:pt x="2497" y="2731"/>
                  </a:lnTo>
                  <a:lnTo>
                    <a:pt x="3186" y="28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84" name="Freeform 5"/>
            <p:cNvSpPr>
              <a:spLocks noChangeArrowheads="1"/>
            </p:cNvSpPr>
            <p:nvPr/>
          </p:nvSpPr>
          <p:spPr bwMode="gray">
            <a:xfrm>
              <a:off x="4846638" y="3257550"/>
              <a:ext cx="1309687" cy="1473200"/>
            </a:xfrm>
            <a:custGeom>
              <a:avLst/>
              <a:gdLst>
                <a:gd name="T0" fmla="*/ 3635 w 3636"/>
                <a:gd name="T1" fmla="*/ 4090 h 4091"/>
                <a:gd name="T2" fmla="*/ 2851 w 3636"/>
                <a:gd name="T3" fmla="*/ 4090 h 4091"/>
                <a:gd name="T4" fmla="*/ 2517 w 3636"/>
                <a:gd name="T5" fmla="*/ 3116 h 4091"/>
                <a:gd name="T6" fmla="*/ 950 w 3636"/>
                <a:gd name="T7" fmla="*/ 3116 h 4091"/>
                <a:gd name="T8" fmla="*/ 630 w 3636"/>
                <a:gd name="T9" fmla="*/ 4090 h 4091"/>
                <a:gd name="T10" fmla="*/ 0 w 3636"/>
                <a:gd name="T11" fmla="*/ 4090 h 4091"/>
                <a:gd name="T12" fmla="*/ 1356 w 3636"/>
                <a:gd name="T13" fmla="*/ 0 h 4091"/>
                <a:gd name="T14" fmla="*/ 2263 w 3636"/>
                <a:gd name="T15" fmla="*/ 0 h 4091"/>
                <a:gd name="T16" fmla="*/ 3635 w 3636"/>
                <a:gd name="T17" fmla="*/ 4090 h 4091"/>
                <a:gd name="T18" fmla="*/ 2321 w 3636"/>
                <a:gd name="T19" fmla="*/ 2528 h 4091"/>
                <a:gd name="T20" fmla="*/ 1726 w 3636"/>
                <a:gd name="T21" fmla="*/ 698 h 4091"/>
                <a:gd name="T22" fmla="*/ 1131 w 3636"/>
                <a:gd name="T23" fmla="*/ 2528 h 4091"/>
                <a:gd name="T24" fmla="*/ 2321 w 3636"/>
                <a:gd name="T25" fmla="*/ 2528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36" h="4091">
                  <a:moveTo>
                    <a:pt x="3635" y="4090"/>
                  </a:moveTo>
                  <a:lnTo>
                    <a:pt x="2851" y="4090"/>
                  </a:lnTo>
                  <a:lnTo>
                    <a:pt x="2517" y="3116"/>
                  </a:lnTo>
                  <a:lnTo>
                    <a:pt x="950" y="3116"/>
                  </a:lnTo>
                  <a:lnTo>
                    <a:pt x="630" y="4090"/>
                  </a:lnTo>
                  <a:lnTo>
                    <a:pt x="0" y="4090"/>
                  </a:lnTo>
                  <a:lnTo>
                    <a:pt x="1356" y="0"/>
                  </a:lnTo>
                  <a:lnTo>
                    <a:pt x="2263" y="0"/>
                  </a:lnTo>
                  <a:lnTo>
                    <a:pt x="3635" y="4090"/>
                  </a:lnTo>
                  <a:close/>
                  <a:moveTo>
                    <a:pt x="2321" y="2528"/>
                  </a:moveTo>
                  <a:lnTo>
                    <a:pt x="1726" y="698"/>
                  </a:lnTo>
                  <a:lnTo>
                    <a:pt x="1131" y="2528"/>
                  </a:lnTo>
                  <a:lnTo>
                    <a:pt x="2321" y="25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85" name="Freeform 6"/>
            <p:cNvSpPr>
              <a:spLocks noChangeArrowheads="1"/>
            </p:cNvSpPr>
            <p:nvPr/>
          </p:nvSpPr>
          <p:spPr bwMode="gray">
            <a:xfrm>
              <a:off x="6226175" y="3257550"/>
              <a:ext cx="1208088" cy="1473200"/>
            </a:xfrm>
            <a:custGeom>
              <a:avLst/>
              <a:gdLst>
                <a:gd name="T0" fmla="*/ 1509 w 3354"/>
                <a:gd name="T1" fmla="*/ 0 h 4091"/>
                <a:gd name="T2" fmla="*/ 1604 w 3354"/>
                <a:gd name="T3" fmla="*/ 0 h 4091"/>
                <a:gd name="T4" fmla="*/ 1880 w 3354"/>
                <a:gd name="T5" fmla="*/ 30 h 4091"/>
                <a:gd name="T6" fmla="*/ 2039 w 3354"/>
                <a:gd name="T7" fmla="*/ 66 h 4091"/>
                <a:gd name="T8" fmla="*/ 2214 w 3354"/>
                <a:gd name="T9" fmla="*/ 125 h 4091"/>
                <a:gd name="T10" fmla="*/ 2395 w 3354"/>
                <a:gd name="T11" fmla="*/ 218 h 4091"/>
                <a:gd name="T12" fmla="*/ 2583 w 3354"/>
                <a:gd name="T13" fmla="*/ 342 h 4091"/>
                <a:gd name="T14" fmla="*/ 2772 w 3354"/>
                <a:gd name="T15" fmla="*/ 509 h 4091"/>
                <a:gd name="T16" fmla="*/ 2837 w 3354"/>
                <a:gd name="T17" fmla="*/ 589 h 4091"/>
                <a:gd name="T18" fmla="*/ 2968 w 3354"/>
                <a:gd name="T19" fmla="*/ 749 h 4091"/>
                <a:gd name="T20" fmla="*/ 3077 w 3354"/>
                <a:gd name="T21" fmla="*/ 931 h 4091"/>
                <a:gd name="T22" fmla="*/ 3171 w 3354"/>
                <a:gd name="T23" fmla="*/ 1112 h 4091"/>
                <a:gd name="T24" fmla="*/ 3244 w 3354"/>
                <a:gd name="T25" fmla="*/ 1308 h 4091"/>
                <a:gd name="T26" fmla="*/ 3295 w 3354"/>
                <a:gd name="T27" fmla="*/ 1510 h 4091"/>
                <a:gd name="T28" fmla="*/ 3331 w 3354"/>
                <a:gd name="T29" fmla="*/ 1722 h 4091"/>
                <a:gd name="T30" fmla="*/ 3346 w 3354"/>
                <a:gd name="T31" fmla="*/ 1932 h 4091"/>
                <a:gd name="T32" fmla="*/ 3353 w 3354"/>
                <a:gd name="T33" fmla="*/ 2041 h 4091"/>
                <a:gd name="T34" fmla="*/ 3331 w 3354"/>
                <a:gd name="T35" fmla="*/ 2346 h 4091"/>
                <a:gd name="T36" fmla="*/ 3287 w 3354"/>
                <a:gd name="T37" fmla="*/ 2623 h 4091"/>
                <a:gd name="T38" fmla="*/ 3207 w 3354"/>
                <a:gd name="T39" fmla="*/ 2869 h 4091"/>
                <a:gd name="T40" fmla="*/ 3113 w 3354"/>
                <a:gd name="T41" fmla="*/ 3087 h 4091"/>
                <a:gd name="T42" fmla="*/ 3012 w 3354"/>
                <a:gd name="T43" fmla="*/ 3276 h 4091"/>
                <a:gd name="T44" fmla="*/ 2896 w 3354"/>
                <a:gd name="T45" fmla="*/ 3436 h 4091"/>
                <a:gd name="T46" fmla="*/ 2670 w 3354"/>
                <a:gd name="T47" fmla="*/ 3675 h 4091"/>
                <a:gd name="T48" fmla="*/ 2590 w 3354"/>
                <a:gd name="T49" fmla="*/ 3734 h 4091"/>
                <a:gd name="T50" fmla="*/ 2358 w 3354"/>
                <a:gd name="T51" fmla="*/ 3872 h 4091"/>
                <a:gd name="T52" fmla="*/ 2024 w 3354"/>
                <a:gd name="T53" fmla="*/ 3995 h 4091"/>
                <a:gd name="T54" fmla="*/ 1821 w 3354"/>
                <a:gd name="T55" fmla="*/ 4046 h 4091"/>
                <a:gd name="T56" fmla="*/ 1589 w 3354"/>
                <a:gd name="T57" fmla="*/ 4075 h 4091"/>
                <a:gd name="T58" fmla="*/ 1342 w 3354"/>
                <a:gd name="T59" fmla="*/ 4090 h 4091"/>
                <a:gd name="T60" fmla="*/ 0 w 3354"/>
                <a:gd name="T61" fmla="*/ 0 h 4091"/>
                <a:gd name="T62" fmla="*/ 1371 w 3354"/>
                <a:gd name="T63" fmla="*/ 3487 h 4091"/>
                <a:gd name="T64" fmla="*/ 1487 w 3354"/>
                <a:gd name="T65" fmla="*/ 3480 h 4091"/>
                <a:gd name="T66" fmla="*/ 1720 w 3354"/>
                <a:gd name="T67" fmla="*/ 3436 h 4091"/>
                <a:gd name="T68" fmla="*/ 1930 w 3354"/>
                <a:gd name="T69" fmla="*/ 3341 h 4091"/>
                <a:gd name="T70" fmla="*/ 2119 w 3354"/>
                <a:gd name="T71" fmla="*/ 3203 h 4091"/>
                <a:gd name="T72" fmla="*/ 2279 w 3354"/>
                <a:gd name="T73" fmla="*/ 3021 h 4091"/>
                <a:gd name="T74" fmla="*/ 2409 w 3354"/>
                <a:gd name="T75" fmla="*/ 2790 h 4091"/>
                <a:gd name="T76" fmla="*/ 2497 w 3354"/>
                <a:gd name="T77" fmla="*/ 2513 h 4091"/>
                <a:gd name="T78" fmla="*/ 2547 w 3354"/>
                <a:gd name="T79" fmla="*/ 2187 h 4091"/>
                <a:gd name="T80" fmla="*/ 2554 w 3354"/>
                <a:gd name="T81" fmla="*/ 2012 h 4091"/>
                <a:gd name="T82" fmla="*/ 2533 w 3354"/>
                <a:gd name="T83" fmla="*/ 1736 h 4091"/>
                <a:gd name="T84" fmla="*/ 2482 w 3354"/>
                <a:gd name="T85" fmla="*/ 1474 h 4091"/>
                <a:gd name="T86" fmla="*/ 2395 w 3354"/>
                <a:gd name="T87" fmla="*/ 1228 h 4091"/>
                <a:gd name="T88" fmla="*/ 2271 w 3354"/>
                <a:gd name="T89" fmla="*/ 1018 h 4091"/>
                <a:gd name="T90" fmla="*/ 2112 w 3354"/>
                <a:gd name="T91" fmla="*/ 836 h 4091"/>
                <a:gd name="T92" fmla="*/ 1923 w 3354"/>
                <a:gd name="T93" fmla="*/ 698 h 4091"/>
                <a:gd name="T94" fmla="*/ 1705 w 3354"/>
                <a:gd name="T95" fmla="*/ 611 h 4091"/>
                <a:gd name="T96" fmla="*/ 1458 w 3354"/>
                <a:gd name="T97" fmla="*/ 582 h 4091"/>
                <a:gd name="T98" fmla="*/ 754 w 3354"/>
                <a:gd name="T99" fmla="*/ 3487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54" h="4091">
                  <a:moveTo>
                    <a:pt x="0" y="0"/>
                  </a:moveTo>
                  <a:lnTo>
                    <a:pt x="1509" y="0"/>
                  </a:lnTo>
                  <a:lnTo>
                    <a:pt x="1509" y="0"/>
                  </a:lnTo>
                  <a:lnTo>
                    <a:pt x="1604" y="0"/>
                  </a:lnTo>
                  <a:lnTo>
                    <a:pt x="1734" y="8"/>
                  </a:lnTo>
                  <a:lnTo>
                    <a:pt x="1880" y="30"/>
                  </a:lnTo>
                  <a:lnTo>
                    <a:pt x="1959" y="44"/>
                  </a:lnTo>
                  <a:lnTo>
                    <a:pt x="2039" y="66"/>
                  </a:lnTo>
                  <a:lnTo>
                    <a:pt x="2126" y="95"/>
                  </a:lnTo>
                  <a:lnTo>
                    <a:pt x="2214" y="125"/>
                  </a:lnTo>
                  <a:lnTo>
                    <a:pt x="2300" y="168"/>
                  </a:lnTo>
                  <a:lnTo>
                    <a:pt x="2395" y="218"/>
                  </a:lnTo>
                  <a:lnTo>
                    <a:pt x="2489" y="277"/>
                  </a:lnTo>
                  <a:lnTo>
                    <a:pt x="2583" y="342"/>
                  </a:lnTo>
                  <a:lnTo>
                    <a:pt x="2678" y="422"/>
                  </a:lnTo>
                  <a:lnTo>
                    <a:pt x="2772" y="509"/>
                  </a:lnTo>
                  <a:lnTo>
                    <a:pt x="2772" y="509"/>
                  </a:lnTo>
                  <a:lnTo>
                    <a:pt x="2837" y="589"/>
                  </a:lnTo>
                  <a:lnTo>
                    <a:pt x="2910" y="669"/>
                  </a:lnTo>
                  <a:lnTo>
                    <a:pt x="2968" y="749"/>
                  </a:lnTo>
                  <a:lnTo>
                    <a:pt x="3026" y="836"/>
                  </a:lnTo>
                  <a:lnTo>
                    <a:pt x="3077" y="931"/>
                  </a:lnTo>
                  <a:lnTo>
                    <a:pt x="3128" y="1018"/>
                  </a:lnTo>
                  <a:lnTo>
                    <a:pt x="3171" y="1112"/>
                  </a:lnTo>
                  <a:lnTo>
                    <a:pt x="3207" y="1214"/>
                  </a:lnTo>
                  <a:lnTo>
                    <a:pt x="3244" y="1308"/>
                  </a:lnTo>
                  <a:lnTo>
                    <a:pt x="3273" y="1410"/>
                  </a:lnTo>
                  <a:lnTo>
                    <a:pt x="3295" y="1510"/>
                  </a:lnTo>
                  <a:lnTo>
                    <a:pt x="3316" y="1620"/>
                  </a:lnTo>
                  <a:lnTo>
                    <a:pt x="3331" y="1722"/>
                  </a:lnTo>
                  <a:lnTo>
                    <a:pt x="3346" y="1830"/>
                  </a:lnTo>
                  <a:lnTo>
                    <a:pt x="3346" y="1932"/>
                  </a:lnTo>
                  <a:lnTo>
                    <a:pt x="3353" y="2041"/>
                  </a:lnTo>
                  <a:lnTo>
                    <a:pt x="3353" y="2041"/>
                  </a:lnTo>
                  <a:lnTo>
                    <a:pt x="3346" y="2201"/>
                  </a:lnTo>
                  <a:lnTo>
                    <a:pt x="3331" y="2346"/>
                  </a:lnTo>
                  <a:lnTo>
                    <a:pt x="3309" y="2492"/>
                  </a:lnTo>
                  <a:lnTo>
                    <a:pt x="3287" y="2623"/>
                  </a:lnTo>
                  <a:lnTo>
                    <a:pt x="3251" y="2753"/>
                  </a:lnTo>
                  <a:lnTo>
                    <a:pt x="3207" y="2869"/>
                  </a:lnTo>
                  <a:lnTo>
                    <a:pt x="3164" y="2985"/>
                  </a:lnTo>
                  <a:lnTo>
                    <a:pt x="3113" y="3087"/>
                  </a:lnTo>
                  <a:lnTo>
                    <a:pt x="3063" y="3182"/>
                  </a:lnTo>
                  <a:lnTo>
                    <a:pt x="3012" y="3276"/>
                  </a:lnTo>
                  <a:lnTo>
                    <a:pt x="2953" y="3356"/>
                  </a:lnTo>
                  <a:lnTo>
                    <a:pt x="2896" y="3436"/>
                  </a:lnTo>
                  <a:lnTo>
                    <a:pt x="2780" y="3567"/>
                  </a:lnTo>
                  <a:lnTo>
                    <a:pt x="2670" y="3675"/>
                  </a:lnTo>
                  <a:lnTo>
                    <a:pt x="2670" y="3675"/>
                  </a:lnTo>
                  <a:lnTo>
                    <a:pt x="2590" y="3734"/>
                  </a:lnTo>
                  <a:lnTo>
                    <a:pt x="2489" y="3799"/>
                  </a:lnTo>
                  <a:lnTo>
                    <a:pt x="2358" y="3872"/>
                  </a:lnTo>
                  <a:lnTo>
                    <a:pt x="2206" y="3937"/>
                  </a:lnTo>
                  <a:lnTo>
                    <a:pt x="2024" y="3995"/>
                  </a:lnTo>
                  <a:lnTo>
                    <a:pt x="1923" y="4024"/>
                  </a:lnTo>
                  <a:lnTo>
                    <a:pt x="1821" y="4046"/>
                  </a:lnTo>
                  <a:lnTo>
                    <a:pt x="1705" y="4068"/>
                  </a:lnTo>
                  <a:lnTo>
                    <a:pt x="1589" y="4075"/>
                  </a:lnTo>
                  <a:lnTo>
                    <a:pt x="1466" y="4090"/>
                  </a:lnTo>
                  <a:lnTo>
                    <a:pt x="1342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754" y="3487"/>
                  </a:moveTo>
                  <a:lnTo>
                    <a:pt x="1371" y="3487"/>
                  </a:lnTo>
                  <a:lnTo>
                    <a:pt x="1371" y="3487"/>
                  </a:lnTo>
                  <a:lnTo>
                    <a:pt x="1487" y="3480"/>
                  </a:lnTo>
                  <a:lnTo>
                    <a:pt x="1604" y="3465"/>
                  </a:lnTo>
                  <a:lnTo>
                    <a:pt x="1720" y="3436"/>
                  </a:lnTo>
                  <a:lnTo>
                    <a:pt x="1829" y="3400"/>
                  </a:lnTo>
                  <a:lnTo>
                    <a:pt x="1930" y="3341"/>
                  </a:lnTo>
                  <a:lnTo>
                    <a:pt x="2024" y="3283"/>
                  </a:lnTo>
                  <a:lnTo>
                    <a:pt x="2119" y="3203"/>
                  </a:lnTo>
                  <a:lnTo>
                    <a:pt x="2199" y="3123"/>
                  </a:lnTo>
                  <a:lnTo>
                    <a:pt x="2279" y="3021"/>
                  </a:lnTo>
                  <a:lnTo>
                    <a:pt x="2351" y="2913"/>
                  </a:lnTo>
                  <a:lnTo>
                    <a:pt x="2409" y="2790"/>
                  </a:lnTo>
                  <a:lnTo>
                    <a:pt x="2460" y="2659"/>
                  </a:lnTo>
                  <a:lnTo>
                    <a:pt x="2497" y="2513"/>
                  </a:lnTo>
                  <a:lnTo>
                    <a:pt x="2533" y="2361"/>
                  </a:lnTo>
                  <a:lnTo>
                    <a:pt x="2547" y="2187"/>
                  </a:lnTo>
                  <a:lnTo>
                    <a:pt x="2554" y="2012"/>
                  </a:lnTo>
                  <a:lnTo>
                    <a:pt x="2554" y="2012"/>
                  </a:lnTo>
                  <a:lnTo>
                    <a:pt x="2547" y="1874"/>
                  </a:lnTo>
                  <a:lnTo>
                    <a:pt x="2533" y="1736"/>
                  </a:lnTo>
                  <a:lnTo>
                    <a:pt x="2511" y="1598"/>
                  </a:lnTo>
                  <a:lnTo>
                    <a:pt x="2482" y="1474"/>
                  </a:lnTo>
                  <a:lnTo>
                    <a:pt x="2438" y="1344"/>
                  </a:lnTo>
                  <a:lnTo>
                    <a:pt x="2395" y="1228"/>
                  </a:lnTo>
                  <a:lnTo>
                    <a:pt x="2337" y="1120"/>
                  </a:lnTo>
                  <a:lnTo>
                    <a:pt x="2271" y="1018"/>
                  </a:lnTo>
                  <a:lnTo>
                    <a:pt x="2191" y="923"/>
                  </a:lnTo>
                  <a:lnTo>
                    <a:pt x="2112" y="836"/>
                  </a:lnTo>
                  <a:lnTo>
                    <a:pt x="2024" y="764"/>
                  </a:lnTo>
                  <a:lnTo>
                    <a:pt x="1923" y="698"/>
                  </a:lnTo>
                  <a:lnTo>
                    <a:pt x="1821" y="647"/>
                  </a:lnTo>
                  <a:lnTo>
                    <a:pt x="1705" y="611"/>
                  </a:lnTo>
                  <a:lnTo>
                    <a:pt x="1582" y="589"/>
                  </a:lnTo>
                  <a:lnTo>
                    <a:pt x="1458" y="582"/>
                  </a:lnTo>
                  <a:lnTo>
                    <a:pt x="754" y="582"/>
                  </a:lnTo>
                  <a:lnTo>
                    <a:pt x="754" y="34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86" name="Freeform 7"/>
            <p:cNvSpPr>
              <a:spLocks noChangeArrowheads="1"/>
            </p:cNvSpPr>
            <p:nvPr/>
          </p:nvSpPr>
          <p:spPr bwMode="gray">
            <a:xfrm>
              <a:off x="7521575" y="3257550"/>
              <a:ext cx="957263" cy="1473200"/>
            </a:xfrm>
            <a:custGeom>
              <a:avLst/>
              <a:gdLst>
                <a:gd name="T0" fmla="*/ 0 w 2658"/>
                <a:gd name="T1" fmla="*/ 4090 h 4091"/>
                <a:gd name="T2" fmla="*/ 0 w 2658"/>
                <a:gd name="T3" fmla="*/ 0 h 4091"/>
                <a:gd name="T4" fmla="*/ 2635 w 2658"/>
                <a:gd name="T5" fmla="*/ 0 h 4091"/>
                <a:gd name="T6" fmla="*/ 2635 w 2658"/>
                <a:gd name="T7" fmla="*/ 603 h 4091"/>
                <a:gd name="T8" fmla="*/ 741 w 2658"/>
                <a:gd name="T9" fmla="*/ 603 h 4091"/>
                <a:gd name="T10" fmla="*/ 741 w 2658"/>
                <a:gd name="T11" fmla="*/ 1714 h 4091"/>
                <a:gd name="T12" fmla="*/ 2258 w 2658"/>
                <a:gd name="T13" fmla="*/ 1714 h 4091"/>
                <a:gd name="T14" fmla="*/ 2258 w 2658"/>
                <a:gd name="T15" fmla="*/ 2310 h 4091"/>
                <a:gd name="T16" fmla="*/ 741 w 2658"/>
                <a:gd name="T17" fmla="*/ 2310 h 4091"/>
                <a:gd name="T18" fmla="*/ 741 w 2658"/>
                <a:gd name="T19" fmla="*/ 3457 h 4091"/>
                <a:gd name="T20" fmla="*/ 2657 w 2658"/>
                <a:gd name="T21" fmla="*/ 3457 h 4091"/>
                <a:gd name="T22" fmla="*/ 2657 w 2658"/>
                <a:gd name="T23" fmla="*/ 4090 h 4091"/>
                <a:gd name="T24" fmla="*/ 0 w 2658"/>
                <a:gd name="T25" fmla="*/ 4090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8" h="4091">
                  <a:moveTo>
                    <a:pt x="0" y="4090"/>
                  </a:moveTo>
                  <a:lnTo>
                    <a:pt x="0" y="0"/>
                  </a:lnTo>
                  <a:lnTo>
                    <a:pt x="2635" y="0"/>
                  </a:lnTo>
                  <a:lnTo>
                    <a:pt x="2635" y="603"/>
                  </a:lnTo>
                  <a:lnTo>
                    <a:pt x="741" y="603"/>
                  </a:lnTo>
                  <a:lnTo>
                    <a:pt x="741" y="1714"/>
                  </a:lnTo>
                  <a:lnTo>
                    <a:pt x="2258" y="1714"/>
                  </a:lnTo>
                  <a:lnTo>
                    <a:pt x="2258" y="2310"/>
                  </a:lnTo>
                  <a:lnTo>
                    <a:pt x="741" y="2310"/>
                  </a:lnTo>
                  <a:lnTo>
                    <a:pt x="741" y="3457"/>
                  </a:lnTo>
                  <a:lnTo>
                    <a:pt x="2657" y="3457"/>
                  </a:lnTo>
                  <a:lnTo>
                    <a:pt x="2657" y="4090"/>
                  </a:lnTo>
                  <a:lnTo>
                    <a:pt x="0" y="409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87" name="Freeform 8"/>
            <p:cNvSpPr>
              <a:spLocks noChangeArrowheads="1"/>
            </p:cNvSpPr>
            <p:nvPr/>
          </p:nvSpPr>
          <p:spPr bwMode="gray">
            <a:xfrm>
              <a:off x="9901238" y="2816225"/>
              <a:ext cx="190500" cy="192088"/>
            </a:xfrm>
            <a:custGeom>
              <a:avLst/>
              <a:gdLst>
                <a:gd name="T0" fmla="*/ 530 w 531"/>
                <a:gd name="T1" fmla="*/ 262 h 532"/>
                <a:gd name="T2" fmla="*/ 515 w 531"/>
                <a:gd name="T3" fmla="*/ 364 h 532"/>
                <a:gd name="T4" fmla="*/ 458 w 531"/>
                <a:gd name="T5" fmla="*/ 451 h 532"/>
                <a:gd name="T6" fmla="*/ 414 w 531"/>
                <a:gd name="T7" fmla="*/ 487 h 532"/>
                <a:gd name="T8" fmla="*/ 319 w 531"/>
                <a:gd name="T9" fmla="*/ 523 h 532"/>
                <a:gd name="T10" fmla="*/ 268 w 531"/>
                <a:gd name="T11" fmla="*/ 531 h 532"/>
                <a:gd name="T12" fmla="*/ 167 w 531"/>
                <a:gd name="T13" fmla="*/ 508 h 532"/>
                <a:gd name="T14" fmla="*/ 80 w 531"/>
                <a:gd name="T15" fmla="*/ 451 h 532"/>
                <a:gd name="T16" fmla="*/ 44 w 531"/>
                <a:gd name="T17" fmla="*/ 407 h 532"/>
                <a:gd name="T18" fmla="*/ 8 w 531"/>
                <a:gd name="T19" fmla="*/ 313 h 532"/>
                <a:gd name="T20" fmla="*/ 0 w 531"/>
                <a:gd name="T21" fmla="*/ 262 h 532"/>
                <a:gd name="T22" fmla="*/ 22 w 531"/>
                <a:gd name="T23" fmla="*/ 160 h 532"/>
                <a:gd name="T24" fmla="*/ 80 w 531"/>
                <a:gd name="T25" fmla="*/ 72 h 532"/>
                <a:gd name="T26" fmla="*/ 116 w 531"/>
                <a:gd name="T27" fmla="*/ 44 h 532"/>
                <a:gd name="T28" fmla="*/ 211 w 531"/>
                <a:gd name="T29" fmla="*/ 0 h 532"/>
                <a:gd name="T30" fmla="*/ 268 w 531"/>
                <a:gd name="T31" fmla="*/ 0 h 532"/>
                <a:gd name="T32" fmla="*/ 370 w 531"/>
                <a:gd name="T33" fmla="*/ 15 h 532"/>
                <a:gd name="T34" fmla="*/ 458 w 531"/>
                <a:gd name="T35" fmla="*/ 72 h 532"/>
                <a:gd name="T36" fmla="*/ 486 w 531"/>
                <a:gd name="T37" fmla="*/ 116 h 532"/>
                <a:gd name="T38" fmla="*/ 530 w 531"/>
                <a:gd name="T39" fmla="*/ 211 h 532"/>
                <a:gd name="T40" fmla="*/ 494 w 531"/>
                <a:gd name="T41" fmla="*/ 262 h 532"/>
                <a:gd name="T42" fmla="*/ 494 w 531"/>
                <a:gd name="T43" fmla="*/ 218 h 532"/>
                <a:gd name="T44" fmla="*/ 458 w 531"/>
                <a:gd name="T45" fmla="*/ 138 h 532"/>
                <a:gd name="T46" fmla="*/ 428 w 531"/>
                <a:gd name="T47" fmla="*/ 102 h 532"/>
                <a:gd name="T48" fmla="*/ 356 w 531"/>
                <a:gd name="T49" fmla="*/ 51 h 532"/>
                <a:gd name="T50" fmla="*/ 268 w 531"/>
                <a:gd name="T51" fmla="*/ 36 h 532"/>
                <a:gd name="T52" fmla="*/ 218 w 531"/>
                <a:gd name="T53" fmla="*/ 36 h 532"/>
                <a:gd name="T54" fmla="*/ 138 w 531"/>
                <a:gd name="T55" fmla="*/ 72 h 532"/>
                <a:gd name="T56" fmla="*/ 102 w 531"/>
                <a:gd name="T57" fmla="*/ 102 h 532"/>
                <a:gd name="T58" fmla="*/ 51 w 531"/>
                <a:gd name="T59" fmla="*/ 174 h 532"/>
                <a:gd name="T60" fmla="*/ 36 w 531"/>
                <a:gd name="T61" fmla="*/ 262 h 532"/>
                <a:gd name="T62" fmla="*/ 44 w 531"/>
                <a:gd name="T63" fmla="*/ 305 h 532"/>
                <a:gd name="T64" fmla="*/ 73 w 531"/>
                <a:gd name="T65" fmla="*/ 392 h 532"/>
                <a:gd name="T66" fmla="*/ 102 w 531"/>
                <a:gd name="T67" fmla="*/ 421 h 532"/>
                <a:gd name="T68" fmla="*/ 182 w 531"/>
                <a:gd name="T69" fmla="*/ 472 h 532"/>
                <a:gd name="T70" fmla="*/ 268 w 531"/>
                <a:gd name="T71" fmla="*/ 494 h 532"/>
                <a:gd name="T72" fmla="*/ 312 w 531"/>
                <a:gd name="T73" fmla="*/ 487 h 532"/>
                <a:gd name="T74" fmla="*/ 392 w 531"/>
                <a:gd name="T75" fmla="*/ 451 h 532"/>
                <a:gd name="T76" fmla="*/ 428 w 531"/>
                <a:gd name="T77" fmla="*/ 421 h 532"/>
                <a:gd name="T78" fmla="*/ 479 w 531"/>
                <a:gd name="T79" fmla="*/ 349 h 532"/>
                <a:gd name="T80" fmla="*/ 494 w 531"/>
                <a:gd name="T81" fmla="*/ 262 h 532"/>
                <a:gd name="T82" fmla="*/ 342 w 531"/>
                <a:gd name="T83" fmla="*/ 421 h 532"/>
                <a:gd name="T84" fmla="*/ 196 w 531"/>
                <a:gd name="T85" fmla="*/ 283 h 532"/>
                <a:gd name="T86" fmla="*/ 152 w 531"/>
                <a:gd name="T87" fmla="*/ 421 h 532"/>
                <a:gd name="T88" fmla="*/ 283 w 531"/>
                <a:gd name="T89" fmla="*/ 109 h 532"/>
                <a:gd name="T90" fmla="*/ 327 w 531"/>
                <a:gd name="T91" fmla="*/ 116 h 532"/>
                <a:gd name="T92" fmla="*/ 363 w 531"/>
                <a:gd name="T93" fmla="*/ 138 h 532"/>
                <a:gd name="T94" fmla="*/ 378 w 531"/>
                <a:gd name="T95" fmla="*/ 167 h 532"/>
                <a:gd name="T96" fmla="*/ 385 w 531"/>
                <a:gd name="T97" fmla="*/ 196 h 532"/>
                <a:gd name="T98" fmla="*/ 370 w 531"/>
                <a:gd name="T99" fmla="*/ 239 h 532"/>
                <a:gd name="T100" fmla="*/ 356 w 531"/>
                <a:gd name="T101" fmla="*/ 262 h 532"/>
                <a:gd name="T102" fmla="*/ 392 w 531"/>
                <a:gd name="T103" fmla="*/ 421 h 532"/>
                <a:gd name="T104" fmla="*/ 276 w 531"/>
                <a:gd name="T105" fmla="*/ 247 h 532"/>
                <a:gd name="T106" fmla="*/ 305 w 531"/>
                <a:gd name="T107" fmla="*/ 247 h 532"/>
                <a:gd name="T108" fmla="*/ 327 w 531"/>
                <a:gd name="T109" fmla="*/ 233 h 532"/>
                <a:gd name="T110" fmla="*/ 342 w 531"/>
                <a:gd name="T111" fmla="*/ 196 h 532"/>
                <a:gd name="T112" fmla="*/ 334 w 531"/>
                <a:gd name="T113" fmla="*/ 174 h 532"/>
                <a:gd name="T114" fmla="*/ 319 w 531"/>
                <a:gd name="T115" fmla="*/ 160 h 532"/>
                <a:gd name="T116" fmla="*/ 283 w 531"/>
                <a:gd name="T117" fmla="*/ 146 h 532"/>
                <a:gd name="T118" fmla="*/ 196 w 531"/>
                <a:gd name="T119" fmla="*/ 247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1" h="532">
                  <a:moveTo>
                    <a:pt x="530" y="262"/>
                  </a:moveTo>
                  <a:lnTo>
                    <a:pt x="530" y="262"/>
                  </a:lnTo>
                  <a:lnTo>
                    <a:pt x="530" y="313"/>
                  </a:lnTo>
                  <a:lnTo>
                    <a:pt x="515" y="364"/>
                  </a:lnTo>
                  <a:lnTo>
                    <a:pt x="486" y="407"/>
                  </a:lnTo>
                  <a:lnTo>
                    <a:pt x="458" y="451"/>
                  </a:lnTo>
                  <a:lnTo>
                    <a:pt x="458" y="451"/>
                  </a:lnTo>
                  <a:lnTo>
                    <a:pt x="414" y="487"/>
                  </a:lnTo>
                  <a:lnTo>
                    <a:pt x="370" y="508"/>
                  </a:lnTo>
                  <a:lnTo>
                    <a:pt x="319" y="523"/>
                  </a:lnTo>
                  <a:lnTo>
                    <a:pt x="268" y="531"/>
                  </a:lnTo>
                  <a:lnTo>
                    <a:pt x="268" y="531"/>
                  </a:lnTo>
                  <a:lnTo>
                    <a:pt x="211" y="523"/>
                  </a:lnTo>
                  <a:lnTo>
                    <a:pt x="167" y="508"/>
                  </a:lnTo>
                  <a:lnTo>
                    <a:pt x="116" y="487"/>
                  </a:lnTo>
                  <a:lnTo>
                    <a:pt x="80" y="451"/>
                  </a:lnTo>
                  <a:lnTo>
                    <a:pt x="80" y="451"/>
                  </a:lnTo>
                  <a:lnTo>
                    <a:pt x="44" y="407"/>
                  </a:lnTo>
                  <a:lnTo>
                    <a:pt x="22" y="364"/>
                  </a:lnTo>
                  <a:lnTo>
                    <a:pt x="8" y="313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8" y="211"/>
                  </a:lnTo>
                  <a:lnTo>
                    <a:pt x="22" y="160"/>
                  </a:lnTo>
                  <a:lnTo>
                    <a:pt x="44" y="116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116" y="44"/>
                  </a:lnTo>
                  <a:lnTo>
                    <a:pt x="167" y="15"/>
                  </a:lnTo>
                  <a:lnTo>
                    <a:pt x="211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319" y="0"/>
                  </a:lnTo>
                  <a:lnTo>
                    <a:pt x="370" y="15"/>
                  </a:lnTo>
                  <a:lnTo>
                    <a:pt x="414" y="44"/>
                  </a:lnTo>
                  <a:lnTo>
                    <a:pt x="458" y="72"/>
                  </a:lnTo>
                  <a:lnTo>
                    <a:pt x="458" y="72"/>
                  </a:lnTo>
                  <a:lnTo>
                    <a:pt x="486" y="116"/>
                  </a:lnTo>
                  <a:lnTo>
                    <a:pt x="515" y="160"/>
                  </a:lnTo>
                  <a:lnTo>
                    <a:pt x="530" y="211"/>
                  </a:lnTo>
                  <a:lnTo>
                    <a:pt x="530" y="262"/>
                  </a:lnTo>
                  <a:close/>
                  <a:moveTo>
                    <a:pt x="494" y="262"/>
                  </a:moveTo>
                  <a:lnTo>
                    <a:pt x="494" y="262"/>
                  </a:lnTo>
                  <a:lnTo>
                    <a:pt x="494" y="218"/>
                  </a:lnTo>
                  <a:lnTo>
                    <a:pt x="479" y="174"/>
                  </a:lnTo>
                  <a:lnTo>
                    <a:pt x="458" y="138"/>
                  </a:lnTo>
                  <a:lnTo>
                    <a:pt x="428" y="102"/>
                  </a:lnTo>
                  <a:lnTo>
                    <a:pt x="428" y="102"/>
                  </a:lnTo>
                  <a:lnTo>
                    <a:pt x="392" y="72"/>
                  </a:lnTo>
                  <a:lnTo>
                    <a:pt x="356" y="51"/>
                  </a:lnTo>
                  <a:lnTo>
                    <a:pt x="312" y="36"/>
                  </a:lnTo>
                  <a:lnTo>
                    <a:pt x="268" y="36"/>
                  </a:lnTo>
                  <a:lnTo>
                    <a:pt x="268" y="36"/>
                  </a:lnTo>
                  <a:lnTo>
                    <a:pt x="218" y="36"/>
                  </a:lnTo>
                  <a:lnTo>
                    <a:pt x="182" y="51"/>
                  </a:lnTo>
                  <a:lnTo>
                    <a:pt x="138" y="72"/>
                  </a:lnTo>
                  <a:lnTo>
                    <a:pt x="102" y="102"/>
                  </a:lnTo>
                  <a:lnTo>
                    <a:pt x="102" y="102"/>
                  </a:lnTo>
                  <a:lnTo>
                    <a:pt x="73" y="138"/>
                  </a:lnTo>
                  <a:lnTo>
                    <a:pt x="51" y="174"/>
                  </a:lnTo>
                  <a:lnTo>
                    <a:pt x="44" y="218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44" y="305"/>
                  </a:lnTo>
                  <a:lnTo>
                    <a:pt x="51" y="349"/>
                  </a:lnTo>
                  <a:lnTo>
                    <a:pt x="73" y="392"/>
                  </a:lnTo>
                  <a:lnTo>
                    <a:pt x="102" y="421"/>
                  </a:lnTo>
                  <a:lnTo>
                    <a:pt x="102" y="421"/>
                  </a:lnTo>
                  <a:lnTo>
                    <a:pt x="138" y="451"/>
                  </a:lnTo>
                  <a:lnTo>
                    <a:pt x="182" y="472"/>
                  </a:lnTo>
                  <a:lnTo>
                    <a:pt x="218" y="487"/>
                  </a:lnTo>
                  <a:lnTo>
                    <a:pt x="268" y="494"/>
                  </a:lnTo>
                  <a:lnTo>
                    <a:pt x="268" y="494"/>
                  </a:lnTo>
                  <a:lnTo>
                    <a:pt x="312" y="487"/>
                  </a:lnTo>
                  <a:lnTo>
                    <a:pt x="356" y="472"/>
                  </a:lnTo>
                  <a:lnTo>
                    <a:pt x="392" y="451"/>
                  </a:lnTo>
                  <a:lnTo>
                    <a:pt x="428" y="421"/>
                  </a:lnTo>
                  <a:lnTo>
                    <a:pt x="428" y="421"/>
                  </a:lnTo>
                  <a:lnTo>
                    <a:pt x="458" y="392"/>
                  </a:lnTo>
                  <a:lnTo>
                    <a:pt x="479" y="349"/>
                  </a:lnTo>
                  <a:lnTo>
                    <a:pt x="494" y="305"/>
                  </a:lnTo>
                  <a:lnTo>
                    <a:pt x="494" y="262"/>
                  </a:lnTo>
                  <a:close/>
                  <a:moveTo>
                    <a:pt x="392" y="421"/>
                  </a:moveTo>
                  <a:lnTo>
                    <a:pt x="342" y="421"/>
                  </a:lnTo>
                  <a:lnTo>
                    <a:pt x="283" y="283"/>
                  </a:lnTo>
                  <a:lnTo>
                    <a:pt x="196" y="283"/>
                  </a:lnTo>
                  <a:lnTo>
                    <a:pt x="196" y="421"/>
                  </a:lnTo>
                  <a:lnTo>
                    <a:pt x="152" y="421"/>
                  </a:lnTo>
                  <a:lnTo>
                    <a:pt x="152" y="109"/>
                  </a:lnTo>
                  <a:lnTo>
                    <a:pt x="283" y="109"/>
                  </a:lnTo>
                  <a:lnTo>
                    <a:pt x="283" y="109"/>
                  </a:lnTo>
                  <a:lnTo>
                    <a:pt x="327" y="116"/>
                  </a:lnTo>
                  <a:lnTo>
                    <a:pt x="348" y="123"/>
                  </a:lnTo>
                  <a:lnTo>
                    <a:pt x="363" y="138"/>
                  </a:lnTo>
                  <a:lnTo>
                    <a:pt x="363" y="138"/>
                  </a:lnTo>
                  <a:lnTo>
                    <a:pt x="378" y="167"/>
                  </a:lnTo>
                  <a:lnTo>
                    <a:pt x="385" y="196"/>
                  </a:lnTo>
                  <a:lnTo>
                    <a:pt x="385" y="196"/>
                  </a:lnTo>
                  <a:lnTo>
                    <a:pt x="385" y="218"/>
                  </a:lnTo>
                  <a:lnTo>
                    <a:pt x="370" y="239"/>
                  </a:lnTo>
                  <a:lnTo>
                    <a:pt x="370" y="239"/>
                  </a:lnTo>
                  <a:lnTo>
                    <a:pt x="356" y="262"/>
                  </a:lnTo>
                  <a:lnTo>
                    <a:pt x="327" y="276"/>
                  </a:lnTo>
                  <a:lnTo>
                    <a:pt x="392" y="421"/>
                  </a:lnTo>
                  <a:close/>
                  <a:moveTo>
                    <a:pt x="196" y="247"/>
                  </a:moveTo>
                  <a:lnTo>
                    <a:pt x="276" y="247"/>
                  </a:lnTo>
                  <a:lnTo>
                    <a:pt x="276" y="247"/>
                  </a:lnTo>
                  <a:lnTo>
                    <a:pt x="305" y="247"/>
                  </a:lnTo>
                  <a:lnTo>
                    <a:pt x="327" y="233"/>
                  </a:lnTo>
                  <a:lnTo>
                    <a:pt x="327" y="233"/>
                  </a:lnTo>
                  <a:lnTo>
                    <a:pt x="334" y="218"/>
                  </a:lnTo>
                  <a:lnTo>
                    <a:pt x="342" y="196"/>
                  </a:lnTo>
                  <a:lnTo>
                    <a:pt x="342" y="196"/>
                  </a:lnTo>
                  <a:lnTo>
                    <a:pt x="334" y="174"/>
                  </a:lnTo>
                  <a:lnTo>
                    <a:pt x="319" y="160"/>
                  </a:lnTo>
                  <a:lnTo>
                    <a:pt x="319" y="160"/>
                  </a:lnTo>
                  <a:lnTo>
                    <a:pt x="305" y="152"/>
                  </a:lnTo>
                  <a:lnTo>
                    <a:pt x="283" y="146"/>
                  </a:lnTo>
                  <a:lnTo>
                    <a:pt x="196" y="146"/>
                  </a:lnTo>
                  <a:lnTo>
                    <a:pt x="196" y="24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88" name="Freeform 9"/>
            <p:cNvSpPr>
              <a:spLocks noChangeArrowheads="1"/>
            </p:cNvSpPr>
            <p:nvPr/>
          </p:nvSpPr>
          <p:spPr bwMode="gray">
            <a:xfrm>
              <a:off x="8504238" y="2857500"/>
              <a:ext cx="1392237" cy="1014413"/>
            </a:xfrm>
            <a:custGeom>
              <a:avLst/>
              <a:gdLst>
                <a:gd name="T0" fmla="*/ 3644 w 3869"/>
                <a:gd name="T1" fmla="*/ 1351 h 2819"/>
                <a:gd name="T2" fmla="*/ 3796 w 3869"/>
                <a:gd name="T3" fmla="*/ 1141 h 2819"/>
                <a:gd name="T4" fmla="*/ 3868 w 3869"/>
                <a:gd name="T5" fmla="*/ 887 h 2819"/>
                <a:gd name="T6" fmla="*/ 3868 w 3869"/>
                <a:gd name="T7" fmla="*/ 720 h 2819"/>
                <a:gd name="T8" fmla="*/ 3811 w 3869"/>
                <a:gd name="T9" fmla="*/ 487 h 2819"/>
                <a:gd name="T10" fmla="*/ 3687 w 3869"/>
                <a:gd name="T11" fmla="*/ 291 h 2819"/>
                <a:gd name="T12" fmla="*/ 3520 w 3869"/>
                <a:gd name="T13" fmla="*/ 138 h 2819"/>
                <a:gd name="T14" fmla="*/ 3310 w 3869"/>
                <a:gd name="T15" fmla="*/ 36 h 2819"/>
                <a:gd name="T16" fmla="*/ 3078 w 3869"/>
                <a:gd name="T17" fmla="*/ 0 h 2819"/>
                <a:gd name="T18" fmla="*/ 146 w 3869"/>
                <a:gd name="T19" fmla="*/ 146 h 2819"/>
                <a:gd name="T20" fmla="*/ 581 w 3869"/>
                <a:gd name="T21" fmla="*/ 531 h 2819"/>
                <a:gd name="T22" fmla="*/ 1002 w 3869"/>
                <a:gd name="T23" fmla="*/ 843 h 2819"/>
                <a:gd name="T24" fmla="*/ 1401 w 3869"/>
                <a:gd name="T25" fmla="*/ 1083 h 2819"/>
                <a:gd name="T26" fmla="*/ 2127 w 3869"/>
                <a:gd name="T27" fmla="*/ 1410 h 2819"/>
                <a:gd name="T28" fmla="*/ 1655 w 3869"/>
                <a:gd name="T29" fmla="*/ 1606 h 2819"/>
                <a:gd name="T30" fmla="*/ 1133 w 3869"/>
                <a:gd name="T31" fmla="*/ 1889 h 2819"/>
                <a:gd name="T32" fmla="*/ 719 w 3869"/>
                <a:gd name="T33" fmla="*/ 2180 h 2819"/>
                <a:gd name="T34" fmla="*/ 290 w 3869"/>
                <a:gd name="T35" fmla="*/ 2535 h 2819"/>
                <a:gd name="T36" fmla="*/ 3078 w 3869"/>
                <a:gd name="T37" fmla="*/ 2818 h 2819"/>
                <a:gd name="T38" fmla="*/ 3237 w 3869"/>
                <a:gd name="T39" fmla="*/ 2803 h 2819"/>
                <a:gd name="T40" fmla="*/ 3455 w 3869"/>
                <a:gd name="T41" fmla="*/ 2723 h 2819"/>
                <a:gd name="T42" fmla="*/ 3636 w 3869"/>
                <a:gd name="T43" fmla="*/ 2585 h 2819"/>
                <a:gd name="T44" fmla="*/ 3775 w 3869"/>
                <a:gd name="T45" fmla="*/ 2404 h 2819"/>
                <a:gd name="T46" fmla="*/ 3854 w 3869"/>
                <a:gd name="T47" fmla="*/ 2187 h 2819"/>
                <a:gd name="T48" fmla="*/ 3868 w 3869"/>
                <a:gd name="T49" fmla="*/ 2027 h 2819"/>
                <a:gd name="T50" fmla="*/ 3825 w 3869"/>
                <a:gd name="T51" fmla="*/ 1758 h 2819"/>
                <a:gd name="T52" fmla="*/ 3701 w 3869"/>
                <a:gd name="T53" fmla="*/ 1533 h 2819"/>
                <a:gd name="T54" fmla="*/ 3034 w 3869"/>
                <a:gd name="T55" fmla="*/ 2390 h 2819"/>
                <a:gd name="T56" fmla="*/ 1452 w 3869"/>
                <a:gd name="T57" fmla="*/ 2216 h 2819"/>
                <a:gd name="T58" fmla="*/ 2062 w 3869"/>
                <a:gd name="T59" fmla="*/ 1889 h 2819"/>
                <a:gd name="T60" fmla="*/ 2402 w 3869"/>
                <a:gd name="T61" fmla="*/ 1758 h 2819"/>
                <a:gd name="T62" fmla="*/ 2729 w 3869"/>
                <a:gd name="T63" fmla="*/ 1685 h 2819"/>
                <a:gd name="T64" fmla="*/ 3034 w 3869"/>
                <a:gd name="T65" fmla="*/ 1657 h 2819"/>
                <a:gd name="T66" fmla="*/ 3179 w 3869"/>
                <a:gd name="T67" fmla="*/ 1685 h 2819"/>
                <a:gd name="T68" fmla="*/ 3339 w 3869"/>
                <a:gd name="T69" fmla="*/ 1824 h 2819"/>
                <a:gd name="T70" fmla="*/ 3404 w 3869"/>
                <a:gd name="T71" fmla="*/ 2027 h 2819"/>
                <a:gd name="T72" fmla="*/ 3376 w 3869"/>
                <a:gd name="T73" fmla="*/ 2165 h 2819"/>
                <a:gd name="T74" fmla="*/ 3237 w 3869"/>
                <a:gd name="T75" fmla="*/ 2325 h 2819"/>
                <a:gd name="T76" fmla="*/ 3034 w 3869"/>
                <a:gd name="T77" fmla="*/ 2390 h 2819"/>
                <a:gd name="T78" fmla="*/ 2940 w 3869"/>
                <a:gd name="T79" fmla="*/ 1162 h 2819"/>
                <a:gd name="T80" fmla="*/ 2620 w 3869"/>
                <a:gd name="T81" fmla="*/ 1119 h 2819"/>
                <a:gd name="T82" fmla="*/ 2294 w 3869"/>
                <a:gd name="T83" fmla="*/ 1025 h 2819"/>
                <a:gd name="T84" fmla="*/ 1946 w 3869"/>
                <a:gd name="T85" fmla="*/ 879 h 2819"/>
                <a:gd name="T86" fmla="*/ 1198 w 3869"/>
                <a:gd name="T87" fmla="*/ 436 h 2819"/>
                <a:gd name="T88" fmla="*/ 3114 w 3869"/>
                <a:gd name="T89" fmla="*/ 443 h 2819"/>
                <a:gd name="T90" fmla="*/ 3295 w 3869"/>
                <a:gd name="T91" fmla="*/ 538 h 2819"/>
                <a:gd name="T92" fmla="*/ 3397 w 3869"/>
                <a:gd name="T93" fmla="*/ 726 h 2819"/>
                <a:gd name="T94" fmla="*/ 3397 w 3869"/>
                <a:gd name="T95" fmla="*/ 872 h 2819"/>
                <a:gd name="T96" fmla="*/ 3295 w 3869"/>
                <a:gd name="T97" fmla="*/ 1054 h 2819"/>
                <a:gd name="T98" fmla="*/ 3114 w 3869"/>
                <a:gd name="T99" fmla="*/ 1155 h 2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69" h="2819">
                  <a:moveTo>
                    <a:pt x="3585" y="1410"/>
                  </a:moveTo>
                  <a:lnTo>
                    <a:pt x="3585" y="1410"/>
                  </a:lnTo>
                  <a:lnTo>
                    <a:pt x="3644" y="1351"/>
                  </a:lnTo>
                  <a:lnTo>
                    <a:pt x="3701" y="1286"/>
                  </a:lnTo>
                  <a:lnTo>
                    <a:pt x="3752" y="1221"/>
                  </a:lnTo>
                  <a:lnTo>
                    <a:pt x="3796" y="1141"/>
                  </a:lnTo>
                  <a:lnTo>
                    <a:pt x="3825" y="1061"/>
                  </a:lnTo>
                  <a:lnTo>
                    <a:pt x="3854" y="974"/>
                  </a:lnTo>
                  <a:lnTo>
                    <a:pt x="3868" y="887"/>
                  </a:lnTo>
                  <a:lnTo>
                    <a:pt x="3868" y="800"/>
                  </a:lnTo>
                  <a:lnTo>
                    <a:pt x="3868" y="800"/>
                  </a:lnTo>
                  <a:lnTo>
                    <a:pt x="3868" y="720"/>
                  </a:lnTo>
                  <a:lnTo>
                    <a:pt x="3854" y="639"/>
                  </a:lnTo>
                  <a:lnTo>
                    <a:pt x="3840" y="559"/>
                  </a:lnTo>
                  <a:lnTo>
                    <a:pt x="3811" y="487"/>
                  </a:lnTo>
                  <a:lnTo>
                    <a:pt x="3775" y="422"/>
                  </a:lnTo>
                  <a:lnTo>
                    <a:pt x="3738" y="349"/>
                  </a:lnTo>
                  <a:lnTo>
                    <a:pt x="3687" y="291"/>
                  </a:lnTo>
                  <a:lnTo>
                    <a:pt x="3636" y="233"/>
                  </a:lnTo>
                  <a:lnTo>
                    <a:pt x="3585" y="182"/>
                  </a:lnTo>
                  <a:lnTo>
                    <a:pt x="3520" y="138"/>
                  </a:lnTo>
                  <a:lnTo>
                    <a:pt x="3455" y="95"/>
                  </a:lnTo>
                  <a:lnTo>
                    <a:pt x="3390" y="66"/>
                  </a:lnTo>
                  <a:lnTo>
                    <a:pt x="3310" y="36"/>
                  </a:lnTo>
                  <a:lnTo>
                    <a:pt x="3237" y="15"/>
                  </a:lnTo>
                  <a:lnTo>
                    <a:pt x="3158" y="7"/>
                  </a:lnTo>
                  <a:lnTo>
                    <a:pt x="307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6" y="146"/>
                  </a:lnTo>
                  <a:lnTo>
                    <a:pt x="290" y="284"/>
                  </a:lnTo>
                  <a:lnTo>
                    <a:pt x="436" y="407"/>
                  </a:lnTo>
                  <a:lnTo>
                    <a:pt x="581" y="531"/>
                  </a:lnTo>
                  <a:lnTo>
                    <a:pt x="719" y="639"/>
                  </a:lnTo>
                  <a:lnTo>
                    <a:pt x="864" y="741"/>
                  </a:lnTo>
                  <a:lnTo>
                    <a:pt x="1002" y="843"/>
                  </a:lnTo>
                  <a:lnTo>
                    <a:pt x="1133" y="930"/>
                  </a:lnTo>
                  <a:lnTo>
                    <a:pt x="1270" y="1010"/>
                  </a:lnTo>
                  <a:lnTo>
                    <a:pt x="1401" y="1083"/>
                  </a:lnTo>
                  <a:lnTo>
                    <a:pt x="1655" y="1221"/>
                  </a:lnTo>
                  <a:lnTo>
                    <a:pt x="1895" y="1323"/>
                  </a:lnTo>
                  <a:lnTo>
                    <a:pt x="2127" y="1410"/>
                  </a:lnTo>
                  <a:lnTo>
                    <a:pt x="2127" y="1410"/>
                  </a:lnTo>
                  <a:lnTo>
                    <a:pt x="1895" y="1497"/>
                  </a:lnTo>
                  <a:lnTo>
                    <a:pt x="1655" y="1606"/>
                  </a:lnTo>
                  <a:lnTo>
                    <a:pt x="1401" y="1736"/>
                  </a:lnTo>
                  <a:lnTo>
                    <a:pt x="1270" y="1809"/>
                  </a:lnTo>
                  <a:lnTo>
                    <a:pt x="1133" y="1889"/>
                  </a:lnTo>
                  <a:lnTo>
                    <a:pt x="1002" y="1983"/>
                  </a:lnTo>
                  <a:lnTo>
                    <a:pt x="864" y="2078"/>
                  </a:lnTo>
                  <a:lnTo>
                    <a:pt x="719" y="2180"/>
                  </a:lnTo>
                  <a:lnTo>
                    <a:pt x="581" y="2288"/>
                  </a:lnTo>
                  <a:lnTo>
                    <a:pt x="436" y="2412"/>
                  </a:lnTo>
                  <a:lnTo>
                    <a:pt x="290" y="2535"/>
                  </a:lnTo>
                  <a:lnTo>
                    <a:pt x="146" y="2672"/>
                  </a:lnTo>
                  <a:lnTo>
                    <a:pt x="0" y="2818"/>
                  </a:lnTo>
                  <a:lnTo>
                    <a:pt x="3078" y="2818"/>
                  </a:lnTo>
                  <a:lnTo>
                    <a:pt x="3078" y="2818"/>
                  </a:lnTo>
                  <a:lnTo>
                    <a:pt x="3158" y="2818"/>
                  </a:lnTo>
                  <a:lnTo>
                    <a:pt x="3237" y="2803"/>
                  </a:lnTo>
                  <a:lnTo>
                    <a:pt x="3310" y="2782"/>
                  </a:lnTo>
                  <a:lnTo>
                    <a:pt x="3390" y="2760"/>
                  </a:lnTo>
                  <a:lnTo>
                    <a:pt x="3455" y="2723"/>
                  </a:lnTo>
                  <a:lnTo>
                    <a:pt x="3520" y="2680"/>
                  </a:lnTo>
                  <a:lnTo>
                    <a:pt x="3585" y="2636"/>
                  </a:lnTo>
                  <a:lnTo>
                    <a:pt x="3636" y="2585"/>
                  </a:lnTo>
                  <a:lnTo>
                    <a:pt x="3687" y="2529"/>
                  </a:lnTo>
                  <a:lnTo>
                    <a:pt x="3738" y="2470"/>
                  </a:lnTo>
                  <a:lnTo>
                    <a:pt x="3775" y="2404"/>
                  </a:lnTo>
                  <a:lnTo>
                    <a:pt x="3811" y="2332"/>
                  </a:lnTo>
                  <a:lnTo>
                    <a:pt x="3840" y="2260"/>
                  </a:lnTo>
                  <a:lnTo>
                    <a:pt x="3854" y="2187"/>
                  </a:lnTo>
                  <a:lnTo>
                    <a:pt x="3868" y="2107"/>
                  </a:lnTo>
                  <a:lnTo>
                    <a:pt x="3868" y="2027"/>
                  </a:lnTo>
                  <a:lnTo>
                    <a:pt x="3868" y="2027"/>
                  </a:lnTo>
                  <a:lnTo>
                    <a:pt x="3868" y="1932"/>
                  </a:lnTo>
                  <a:lnTo>
                    <a:pt x="3854" y="1845"/>
                  </a:lnTo>
                  <a:lnTo>
                    <a:pt x="3825" y="1758"/>
                  </a:lnTo>
                  <a:lnTo>
                    <a:pt x="3796" y="1678"/>
                  </a:lnTo>
                  <a:lnTo>
                    <a:pt x="3752" y="1606"/>
                  </a:lnTo>
                  <a:lnTo>
                    <a:pt x="3701" y="1533"/>
                  </a:lnTo>
                  <a:lnTo>
                    <a:pt x="3644" y="1467"/>
                  </a:lnTo>
                  <a:lnTo>
                    <a:pt x="3585" y="1410"/>
                  </a:lnTo>
                  <a:close/>
                  <a:moveTo>
                    <a:pt x="3034" y="2390"/>
                  </a:moveTo>
                  <a:lnTo>
                    <a:pt x="1198" y="2390"/>
                  </a:lnTo>
                  <a:lnTo>
                    <a:pt x="1198" y="2390"/>
                  </a:lnTo>
                  <a:lnTo>
                    <a:pt x="1452" y="2216"/>
                  </a:lnTo>
                  <a:lnTo>
                    <a:pt x="1706" y="2070"/>
                  </a:lnTo>
                  <a:lnTo>
                    <a:pt x="1946" y="1940"/>
                  </a:lnTo>
                  <a:lnTo>
                    <a:pt x="2062" y="1889"/>
                  </a:lnTo>
                  <a:lnTo>
                    <a:pt x="2178" y="1838"/>
                  </a:lnTo>
                  <a:lnTo>
                    <a:pt x="2294" y="1795"/>
                  </a:lnTo>
                  <a:lnTo>
                    <a:pt x="2402" y="1758"/>
                  </a:lnTo>
                  <a:lnTo>
                    <a:pt x="2512" y="1729"/>
                  </a:lnTo>
                  <a:lnTo>
                    <a:pt x="2620" y="1708"/>
                  </a:lnTo>
                  <a:lnTo>
                    <a:pt x="2729" y="1685"/>
                  </a:lnTo>
                  <a:lnTo>
                    <a:pt x="2831" y="1671"/>
                  </a:lnTo>
                  <a:lnTo>
                    <a:pt x="2940" y="1664"/>
                  </a:lnTo>
                  <a:lnTo>
                    <a:pt x="3034" y="1657"/>
                  </a:lnTo>
                  <a:lnTo>
                    <a:pt x="3034" y="1657"/>
                  </a:lnTo>
                  <a:lnTo>
                    <a:pt x="3114" y="1664"/>
                  </a:lnTo>
                  <a:lnTo>
                    <a:pt x="3179" y="1685"/>
                  </a:lnTo>
                  <a:lnTo>
                    <a:pt x="3237" y="1722"/>
                  </a:lnTo>
                  <a:lnTo>
                    <a:pt x="3295" y="1765"/>
                  </a:lnTo>
                  <a:lnTo>
                    <a:pt x="3339" y="1824"/>
                  </a:lnTo>
                  <a:lnTo>
                    <a:pt x="3376" y="1882"/>
                  </a:lnTo>
                  <a:lnTo>
                    <a:pt x="3397" y="1954"/>
                  </a:lnTo>
                  <a:lnTo>
                    <a:pt x="3404" y="2027"/>
                  </a:lnTo>
                  <a:lnTo>
                    <a:pt x="3404" y="2027"/>
                  </a:lnTo>
                  <a:lnTo>
                    <a:pt x="3397" y="2100"/>
                  </a:lnTo>
                  <a:lnTo>
                    <a:pt x="3376" y="2165"/>
                  </a:lnTo>
                  <a:lnTo>
                    <a:pt x="3339" y="2231"/>
                  </a:lnTo>
                  <a:lnTo>
                    <a:pt x="3295" y="2281"/>
                  </a:lnTo>
                  <a:lnTo>
                    <a:pt x="3237" y="2325"/>
                  </a:lnTo>
                  <a:lnTo>
                    <a:pt x="3179" y="2361"/>
                  </a:lnTo>
                  <a:lnTo>
                    <a:pt x="3114" y="2383"/>
                  </a:lnTo>
                  <a:lnTo>
                    <a:pt x="3034" y="2390"/>
                  </a:lnTo>
                  <a:close/>
                  <a:moveTo>
                    <a:pt x="3034" y="1162"/>
                  </a:moveTo>
                  <a:lnTo>
                    <a:pt x="3034" y="1162"/>
                  </a:lnTo>
                  <a:lnTo>
                    <a:pt x="2940" y="1162"/>
                  </a:lnTo>
                  <a:lnTo>
                    <a:pt x="2831" y="1148"/>
                  </a:lnTo>
                  <a:lnTo>
                    <a:pt x="2729" y="1134"/>
                  </a:lnTo>
                  <a:lnTo>
                    <a:pt x="2620" y="1119"/>
                  </a:lnTo>
                  <a:lnTo>
                    <a:pt x="2512" y="1090"/>
                  </a:lnTo>
                  <a:lnTo>
                    <a:pt x="2402" y="1061"/>
                  </a:lnTo>
                  <a:lnTo>
                    <a:pt x="2294" y="1025"/>
                  </a:lnTo>
                  <a:lnTo>
                    <a:pt x="2178" y="981"/>
                  </a:lnTo>
                  <a:lnTo>
                    <a:pt x="2062" y="930"/>
                  </a:lnTo>
                  <a:lnTo>
                    <a:pt x="1946" y="879"/>
                  </a:lnTo>
                  <a:lnTo>
                    <a:pt x="1706" y="756"/>
                  </a:lnTo>
                  <a:lnTo>
                    <a:pt x="1452" y="603"/>
                  </a:lnTo>
                  <a:lnTo>
                    <a:pt x="1198" y="436"/>
                  </a:lnTo>
                  <a:lnTo>
                    <a:pt x="3034" y="436"/>
                  </a:lnTo>
                  <a:lnTo>
                    <a:pt x="3034" y="436"/>
                  </a:lnTo>
                  <a:lnTo>
                    <a:pt x="3114" y="443"/>
                  </a:lnTo>
                  <a:lnTo>
                    <a:pt x="3179" y="458"/>
                  </a:lnTo>
                  <a:lnTo>
                    <a:pt x="3237" y="494"/>
                  </a:lnTo>
                  <a:lnTo>
                    <a:pt x="3295" y="538"/>
                  </a:lnTo>
                  <a:lnTo>
                    <a:pt x="3339" y="596"/>
                  </a:lnTo>
                  <a:lnTo>
                    <a:pt x="3376" y="654"/>
                  </a:lnTo>
                  <a:lnTo>
                    <a:pt x="3397" y="726"/>
                  </a:lnTo>
                  <a:lnTo>
                    <a:pt x="3404" y="800"/>
                  </a:lnTo>
                  <a:lnTo>
                    <a:pt x="3404" y="800"/>
                  </a:lnTo>
                  <a:lnTo>
                    <a:pt x="3397" y="872"/>
                  </a:lnTo>
                  <a:lnTo>
                    <a:pt x="3376" y="938"/>
                  </a:lnTo>
                  <a:lnTo>
                    <a:pt x="3339" y="1003"/>
                  </a:lnTo>
                  <a:lnTo>
                    <a:pt x="3295" y="1054"/>
                  </a:lnTo>
                  <a:lnTo>
                    <a:pt x="3237" y="1097"/>
                  </a:lnTo>
                  <a:lnTo>
                    <a:pt x="3179" y="1134"/>
                  </a:lnTo>
                  <a:lnTo>
                    <a:pt x="3114" y="1155"/>
                  </a:lnTo>
                  <a:lnTo>
                    <a:pt x="3034" y="116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420554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335" y="449671"/>
            <a:ext cx="10303183" cy="678728"/>
          </a:xfrm>
        </p:spPr>
        <p:txBody>
          <a:bodyPr vert="horz" lIns="0" tIns="0" rIns="91432" bIns="45716" rtlCol="0" anchor="t" anchorCtr="0">
            <a:noAutofit/>
          </a:bodyPr>
          <a:lstStyle>
            <a:lvl1pPr algn="l" defTabSz="60952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4267" b="0" i="0" kern="1200" spc="-40" dirty="0">
                <a:solidFill>
                  <a:schemeClr val="tx1"/>
                </a:solidFill>
                <a:latin typeface="Dual 400" panose="02000603000000020004" pitchFamily="2" charset="0"/>
                <a:ea typeface="+mj-ea"/>
                <a:cs typeface="Dual 400" panose="02000603000000020004" pitchFamily="2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15677" y="1106660"/>
            <a:ext cx="10323824" cy="361949"/>
          </a:xfrm>
        </p:spPr>
        <p:txBody>
          <a:bodyPr lIns="0" tIns="0" rIns="182863" bIns="0" anchor="t" anchorCtr="0">
            <a:noAutofit/>
          </a:bodyPr>
          <a:lstStyle>
            <a:lvl1pPr marL="0" indent="0">
              <a:buNone/>
              <a:defRPr sz="2400" cap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06959" y="1828800"/>
            <a:ext cx="10422548" cy="3725333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  <a:lvl2pPr>
              <a:lnSpc>
                <a:spcPct val="90000"/>
              </a:lnSpc>
              <a:defRPr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76370" y="6498052"/>
            <a:ext cx="4826319" cy="182880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Font typeface="Arial" panose="020B0604020202020204" pitchFamily="34" charset="0"/>
              <a:buChar char="‪"/>
              <a:defRPr sz="933" cap="all">
                <a:solidFill>
                  <a:schemeClr val="bg1">
                    <a:lumMod val="50000"/>
                  </a:schemeClr>
                </a:solidFill>
              </a:defRPr>
            </a:lvl1pPr>
            <a:lvl2pPr marL="230689" indent="0" algn="l">
              <a:buNone/>
              <a:defRPr sz="800">
                <a:solidFill>
                  <a:srgbClr val="FFFFFF"/>
                </a:solidFill>
              </a:defRPr>
            </a:lvl2pPr>
            <a:lvl3pPr marL="461375" indent="0" algn="l">
              <a:buNone/>
              <a:defRPr sz="800">
                <a:solidFill>
                  <a:srgbClr val="FFFFFF"/>
                </a:solidFill>
              </a:defRPr>
            </a:lvl3pPr>
            <a:lvl4pPr marL="683602" indent="0" algn="l">
              <a:buNone/>
              <a:defRPr sz="800">
                <a:solidFill>
                  <a:srgbClr val="FFFFFF"/>
                </a:solidFill>
              </a:defRPr>
            </a:lvl4pPr>
            <a:lvl5pPr marL="914286" indent="0" algn="l">
              <a:buNone/>
              <a:defRPr sz="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499344" y="6541471"/>
            <a:ext cx="5320861" cy="137980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marL="0" marR="0" indent="0" algn="r" defTabSz="12189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33" cap="none" spc="-27" baseline="0">
                <a:solidFill>
                  <a:schemeClr val="tx1"/>
                </a:solidFill>
                <a:latin typeface="Dual 400" panose="02000603000000020004" pitchFamily="2" charset="0"/>
              </a:defRPr>
            </a:lvl1pPr>
          </a:lstStyle>
          <a:p>
            <a:endParaRPr lang="en-US">
              <a:solidFill>
                <a:srgbClr val="58595D"/>
              </a:solidFill>
            </a:endParaRP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892798" y="6526317"/>
            <a:ext cx="342401" cy="155233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r">
              <a:defRPr sz="933" spc="53" baseline="0">
                <a:solidFill>
                  <a:schemeClr val="tx1"/>
                </a:solidFill>
                <a:latin typeface="Dual 400" panose="02000603000000020004" pitchFamily="2" charset="0"/>
              </a:defRPr>
            </a:lvl1pPr>
          </a:lstStyle>
          <a:p>
            <a:pPr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mtClean="0">
                <a:solidFill>
                  <a:srgbClr val="58595D"/>
                </a:solidFill>
              </a:rPr>
              <a:pPr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>
              <a:solidFill>
                <a:srgbClr val="5859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99245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335" y="449671"/>
            <a:ext cx="10303183" cy="678728"/>
          </a:xfrm>
        </p:spPr>
        <p:txBody>
          <a:bodyPr vert="horz" lIns="0" tIns="0" rIns="91432" bIns="45716" rtlCol="0" anchor="t" anchorCtr="0">
            <a:noAutofit/>
          </a:bodyPr>
          <a:lstStyle>
            <a:lvl1pPr algn="l" defTabSz="60952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4267" b="0" i="0" kern="1200" spc="-40" dirty="0">
                <a:solidFill>
                  <a:schemeClr val="tx1"/>
                </a:solidFill>
                <a:latin typeface="Dual 400" panose="02000603000000020004" pitchFamily="2" charset="0"/>
                <a:ea typeface="+mj-ea"/>
                <a:cs typeface="Dual 400" panose="02000603000000020004" pitchFamily="2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06959" y="1828800"/>
            <a:ext cx="10422548" cy="3725333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76371" y="6498052"/>
            <a:ext cx="4880599" cy="182880"/>
          </a:xfrm>
        </p:spPr>
        <p:txBody>
          <a:bodyPr vert="horz" lIns="0" tIns="0" rIns="0" bIns="0" rtlCol="0" anchor="b" anchorCtr="0">
            <a:normAutofit/>
          </a:bodyPr>
          <a:lstStyle>
            <a:lvl1pPr marL="0" indent="0">
              <a:buFont typeface="Arial" panose="020B0604020202020204" pitchFamily="34" charset="0"/>
              <a:buChar char="‪"/>
              <a:defRPr lang="en-US" sz="933" cap="all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499344" y="6541471"/>
            <a:ext cx="5320861" cy="137980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marL="0" marR="0" indent="0" algn="r" defTabSz="12189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33" cap="none" spc="-27" baseline="0">
                <a:solidFill>
                  <a:schemeClr val="tx1"/>
                </a:solidFill>
                <a:latin typeface="Dual 400" panose="02000603000000020004" pitchFamily="2" charset="0"/>
              </a:defRPr>
            </a:lvl1pPr>
          </a:lstStyle>
          <a:p>
            <a:endParaRPr lang="en-US">
              <a:solidFill>
                <a:srgbClr val="58595D"/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892798" y="6526317"/>
            <a:ext cx="342401" cy="155233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r">
              <a:defRPr sz="933" spc="53" baseline="0">
                <a:solidFill>
                  <a:schemeClr val="tx1"/>
                </a:solidFill>
                <a:latin typeface="Dual 400" panose="02000603000000020004" pitchFamily="2" charset="0"/>
              </a:defRPr>
            </a:lvl1pPr>
          </a:lstStyle>
          <a:p>
            <a:pPr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mtClean="0">
                <a:solidFill>
                  <a:srgbClr val="58595D"/>
                </a:solidFill>
              </a:rPr>
              <a:pPr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>
              <a:solidFill>
                <a:srgbClr val="5859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79418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 and 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335" y="449671"/>
            <a:ext cx="10303183" cy="678728"/>
          </a:xfrm>
        </p:spPr>
        <p:txBody>
          <a:bodyPr vert="horz" lIns="0" tIns="0" rIns="91432" bIns="45716" rtlCol="0" anchor="t" anchorCtr="0">
            <a:noAutofit/>
          </a:bodyPr>
          <a:lstStyle>
            <a:lvl1pPr algn="l" defTabSz="60952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4267" b="0" i="0" kern="1200" spc="-40" dirty="0">
                <a:solidFill>
                  <a:schemeClr val="tx1"/>
                </a:solidFill>
                <a:latin typeface="Dual 400" panose="02000603000000020004" pitchFamily="2" charset="0"/>
                <a:ea typeface="+mj-ea"/>
                <a:cs typeface="Dual 400" panose="02000603000000020004" pitchFamily="2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15677" y="1106660"/>
            <a:ext cx="10323824" cy="361949"/>
          </a:xfrm>
        </p:spPr>
        <p:txBody>
          <a:bodyPr lIns="0" tIns="0" rIns="182863" bIns="0" anchor="t" anchorCtr="0">
            <a:noAutofit/>
          </a:bodyPr>
          <a:lstStyle>
            <a:lvl1pPr marL="0" indent="0">
              <a:buNone/>
              <a:defRPr sz="2400" cap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06960" y="1828800"/>
            <a:ext cx="5154817" cy="3725333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  <a:lvl2pPr>
              <a:lnSpc>
                <a:spcPct val="90000"/>
              </a:lnSpc>
              <a:defRPr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76370" y="6498052"/>
            <a:ext cx="4826319" cy="182880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Font typeface="Arial" panose="020B0604020202020204" pitchFamily="34" charset="0"/>
              <a:buChar char="‪"/>
              <a:defRPr sz="933" cap="all">
                <a:solidFill>
                  <a:schemeClr val="bg1">
                    <a:lumMod val="50000"/>
                  </a:schemeClr>
                </a:solidFill>
              </a:defRPr>
            </a:lvl1pPr>
            <a:lvl2pPr marL="230689" indent="0" algn="l">
              <a:buNone/>
              <a:defRPr sz="800">
                <a:solidFill>
                  <a:srgbClr val="FFFFFF"/>
                </a:solidFill>
              </a:defRPr>
            </a:lvl2pPr>
            <a:lvl3pPr marL="461375" indent="0" algn="l">
              <a:buNone/>
              <a:defRPr sz="800">
                <a:solidFill>
                  <a:srgbClr val="FFFFFF"/>
                </a:solidFill>
              </a:defRPr>
            </a:lvl3pPr>
            <a:lvl4pPr marL="683602" indent="0" algn="l">
              <a:buNone/>
              <a:defRPr sz="800">
                <a:solidFill>
                  <a:srgbClr val="FFFFFF"/>
                </a:solidFill>
              </a:defRPr>
            </a:lvl4pPr>
            <a:lvl5pPr marL="914286" indent="0" algn="l">
              <a:buNone/>
              <a:defRPr sz="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208184" y="1828801"/>
            <a:ext cx="5401733" cy="3687233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499344" y="6541471"/>
            <a:ext cx="5320861" cy="137980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marL="0" marR="0" indent="0" algn="r" defTabSz="12189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33" cap="none" spc="-27" baseline="0">
                <a:solidFill>
                  <a:schemeClr val="tx1"/>
                </a:solidFill>
                <a:latin typeface="Dual 400" panose="02000603000000020004" pitchFamily="2" charset="0"/>
              </a:defRPr>
            </a:lvl1pPr>
          </a:lstStyle>
          <a:p>
            <a:endParaRPr lang="en-US">
              <a:solidFill>
                <a:srgbClr val="58595D"/>
              </a:solidFill>
            </a:endParaRP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892798" y="6526317"/>
            <a:ext cx="342401" cy="155233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r">
              <a:defRPr sz="933" spc="53" baseline="0">
                <a:solidFill>
                  <a:schemeClr val="tx1"/>
                </a:solidFill>
                <a:latin typeface="Dual 400" panose="02000603000000020004" pitchFamily="2" charset="0"/>
              </a:defRPr>
            </a:lvl1pPr>
          </a:lstStyle>
          <a:p>
            <a:pPr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mtClean="0">
                <a:solidFill>
                  <a:srgbClr val="58595D"/>
                </a:solidFill>
              </a:rPr>
              <a:pPr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>
              <a:solidFill>
                <a:srgbClr val="5859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75806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 and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335" y="449671"/>
            <a:ext cx="10303183" cy="678728"/>
          </a:xfrm>
        </p:spPr>
        <p:txBody>
          <a:bodyPr vert="horz" lIns="0" tIns="0" rIns="91432" bIns="45716" rtlCol="0" anchor="t" anchorCtr="0">
            <a:noAutofit/>
          </a:bodyPr>
          <a:lstStyle>
            <a:lvl1pPr algn="l" defTabSz="60952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4267" b="0" i="0" kern="1200" spc="-40" dirty="0">
                <a:solidFill>
                  <a:schemeClr val="tx1"/>
                </a:solidFill>
                <a:latin typeface="Dual 400" panose="02000603000000020004" pitchFamily="2" charset="0"/>
                <a:ea typeface="+mj-ea"/>
                <a:cs typeface="Dual 400" panose="02000603000000020004" pitchFamily="2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15677" y="1111428"/>
            <a:ext cx="10323824" cy="361949"/>
          </a:xfrm>
        </p:spPr>
        <p:txBody>
          <a:bodyPr lIns="0" tIns="0" rIns="182863" bIns="0" anchor="t" anchorCtr="0">
            <a:noAutofit/>
          </a:bodyPr>
          <a:lstStyle>
            <a:lvl1pPr marL="0" indent="0">
              <a:buNone/>
              <a:defRPr sz="2400" cap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76370" y="6498052"/>
            <a:ext cx="4826319" cy="182880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Font typeface="Arial" panose="020B0604020202020204" pitchFamily="34" charset="0"/>
              <a:buChar char="‪"/>
              <a:defRPr sz="933" cap="all">
                <a:solidFill>
                  <a:schemeClr val="bg1">
                    <a:lumMod val="50000"/>
                  </a:schemeClr>
                </a:solidFill>
              </a:defRPr>
            </a:lvl1pPr>
            <a:lvl2pPr marL="230689" indent="0" algn="l">
              <a:buNone/>
              <a:defRPr sz="800">
                <a:solidFill>
                  <a:srgbClr val="FFFFFF"/>
                </a:solidFill>
              </a:defRPr>
            </a:lvl2pPr>
            <a:lvl3pPr marL="461375" indent="0" algn="l">
              <a:buNone/>
              <a:defRPr sz="800">
                <a:solidFill>
                  <a:srgbClr val="FFFFFF"/>
                </a:solidFill>
              </a:defRPr>
            </a:lvl3pPr>
            <a:lvl4pPr marL="683602" indent="0" algn="l">
              <a:buNone/>
              <a:defRPr sz="800">
                <a:solidFill>
                  <a:srgbClr val="FFFFFF"/>
                </a:solidFill>
              </a:defRPr>
            </a:lvl4pPr>
            <a:lvl5pPr marL="914286" indent="0" algn="l">
              <a:buNone/>
              <a:defRPr sz="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499344" y="6541471"/>
            <a:ext cx="5320861" cy="137980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marL="0" marR="0" indent="0" algn="r" defTabSz="12189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33" cap="none" spc="-27" baseline="0">
                <a:solidFill>
                  <a:schemeClr val="tx1"/>
                </a:solidFill>
                <a:latin typeface="Dual 400" panose="02000603000000020004" pitchFamily="2" charset="0"/>
              </a:defRPr>
            </a:lvl1pPr>
          </a:lstStyle>
          <a:p>
            <a:endParaRPr lang="en-US">
              <a:solidFill>
                <a:srgbClr val="58595D"/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892798" y="6526317"/>
            <a:ext cx="342401" cy="155233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r">
              <a:defRPr sz="933" spc="53" baseline="0">
                <a:solidFill>
                  <a:schemeClr val="tx1"/>
                </a:solidFill>
                <a:latin typeface="Dual 400" panose="02000603000000020004" pitchFamily="2" charset="0"/>
              </a:defRPr>
            </a:lvl1pPr>
          </a:lstStyle>
          <a:p>
            <a:pPr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mtClean="0">
                <a:solidFill>
                  <a:srgbClr val="58595D"/>
                </a:solidFill>
              </a:rPr>
              <a:pPr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>
              <a:solidFill>
                <a:srgbClr val="5859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8823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335" y="449671"/>
            <a:ext cx="10303183" cy="678728"/>
          </a:xfrm>
        </p:spPr>
        <p:txBody>
          <a:bodyPr vert="horz" lIns="0" tIns="0" rIns="91432" bIns="45716" rtlCol="0" anchor="t" anchorCtr="0">
            <a:noAutofit/>
          </a:bodyPr>
          <a:lstStyle>
            <a:lvl1pPr algn="l" defTabSz="60952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4267" b="0" i="0" kern="1200" spc="-40" dirty="0">
                <a:solidFill>
                  <a:schemeClr val="tx1"/>
                </a:solidFill>
                <a:latin typeface="Dual 400" panose="02000603000000020004" pitchFamily="2" charset="0"/>
                <a:ea typeface="+mj-ea"/>
                <a:cs typeface="Dual 400" panose="02000603000000020004" pitchFamily="2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76371" y="6498052"/>
            <a:ext cx="4880599" cy="182880"/>
          </a:xfrm>
        </p:spPr>
        <p:txBody>
          <a:bodyPr vert="horz" lIns="0" tIns="0" rIns="0" bIns="0" rtlCol="0" anchor="b" anchorCtr="0">
            <a:normAutofit/>
          </a:bodyPr>
          <a:lstStyle>
            <a:lvl1pPr marL="243811" indent="-243811">
              <a:buFont typeface="Arial" panose="020B0604020202020204" pitchFamily="34" charset="0"/>
              <a:buChar char="‪"/>
              <a:defRPr lang="en-US" sz="933" cap="all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499344" y="6541471"/>
            <a:ext cx="5320861" cy="137980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marL="0" marR="0" indent="0" algn="r" defTabSz="12189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33" cap="none" spc="-27" baseline="0">
                <a:solidFill>
                  <a:schemeClr val="tx1"/>
                </a:solidFill>
                <a:latin typeface="Dual 400" panose="02000603000000020004" pitchFamily="2" charset="0"/>
              </a:defRPr>
            </a:lvl1pPr>
          </a:lstStyle>
          <a:p>
            <a:endParaRPr lang="en-US">
              <a:solidFill>
                <a:srgbClr val="58595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892798" y="6526317"/>
            <a:ext cx="342401" cy="155233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r">
              <a:defRPr sz="933" spc="53" baseline="0">
                <a:solidFill>
                  <a:schemeClr val="tx1"/>
                </a:solidFill>
                <a:latin typeface="Dual 400" panose="02000603000000020004" pitchFamily="2" charset="0"/>
              </a:defRPr>
            </a:lvl1pPr>
          </a:lstStyle>
          <a:p>
            <a:pPr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mtClean="0">
                <a:solidFill>
                  <a:srgbClr val="58595D"/>
                </a:solidFill>
              </a:rPr>
              <a:pPr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>
              <a:solidFill>
                <a:srgbClr val="5859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7173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76368" y="6498052"/>
            <a:ext cx="4107605" cy="182880"/>
          </a:xfrm>
        </p:spPr>
        <p:txBody>
          <a:bodyPr vert="horz" lIns="0" tIns="0" rIns="0" bIns="0" rtlCol="0" anchor="b" anchorCtr="0">
            <a:normAutofit/>
          </a:bodyPr>
          <a:lstStyle>
            <a:lvl1pPr marL="243811" indent="-243811">
              <a:buFont typeface="Arial" panose="020B0604020202020204" pitchFamily="34" charset="0"/>
              <a:buChar char="‪"/>
              <a:defRPr lang="en-US" sz="933" cap="all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499344" y="6541471"/>
            <a:ext cx="5320861" cy="137980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marL="0" marR="0" indent="0" algn="r" defTabSz="12189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33" cap="none" spc="-27" baseline="0">
                <a:solidFill>
                  <a:schemeClr val="tx1"/>
                </a:solidFill>
                <a:latin typeface="Dual 400" panose="02000603000000020004" pitchFamily="2" charset="0"/>
              </a:defRPr>
            </a:lvl1pPr>
          </a:lstStyle>
          <a:p>
            <a:endParaRPr lang="en-US">
              <a:solidFill>
                <a:srgbClr val="58595D"/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892798" y="6526317"/>
            <a:ext cx="342401" cy="155233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r">
              <a:defRPr sz="933" spc="53" baseline="0">
                <a:solidFill>
                  <a:schemeClr val="tx1"/>
                </a:solidFill>
                <a:latin typeface="Dual 400" panose="02000603000000020004" pitchFamily="2" charset="0"/>
              </a:defRPr>
            </a:lvl1pPr>
          </a:lstStyle>
          <a:p>
            <a:pPr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mtClean="0">
                <a:solidFill>
                  <a:srgbClr val="58595D"/>
                </a:solidFill>
              </a:rPr>
              <a:pPr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>
              <a:solidFill>
                <a:srgbClr val="5859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7442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 and Content w/ Portrai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335" y="449671"/>
            <a:ext cx="10303183" cy="678728"/>
          </a:xfrm>
        </p:spPr>
        <p:txBody>
          <a:bodyPr vert="horz" lIns="0" tIns="0" rIns="91432" bIns="45716" rtlCol="0" anchor="t" anchorCtr="0">
            <a:noAutofit/>
          </a:bodyPr>
          <a:lstStyle>
            <a:lvl1pPr algn="l" defTabSz="60952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4267" b="0" i="0" kern="1200" spc="-40" dirty="0">
                <a:solidFill>
                  <a:schemeClr val="tx1"/>
                </a:solidFill>
                <a:latin typeface="Dual 400" panose="02000603000000020004" pitchFamily="2" charset="0"/>
                <a:ea typeface="+mj-ea"/>
                <a:cs typeface="Dual 400" panose="02000603000000020004" pitchFamily="2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15677" y="1106660"/>
            <a:ext cx="10323824" cy="361949"/>
          </a:xfrm>
        </p:spPr>
        <p:txBody>
          <a:bodyPr lIns="0" tIns="0" rIns="182863" bIns="0" anchor="t" anchorCtr="0">
            <a:noAutofit/>
          </a:bodyPr>
          <a:lstStyle>
            <a:lvl1pPr marL="0" indent="0">
              <a:buNone/>
              <a:defRPr sz="2400" cap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06960" y="1828800"/>
            <a:ext cx="7197789" cy="3725333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  <a:lvl2pPr>
              <a:lnSpc>
                <a:spcPct val="90000"/>
              </a:lnSpc>
              <a:defRPr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76370" y="6498052"/>
            <a:ext cx="4826319" cy="182880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Font typeface="Arial" panose="020B0604020202020204" pitchFamily="34" charset="0"/>
              <a:buChar char="‪"/>
              <a:defRPr sz="933" cap="all">
                <a:solidFill>
                  <a:schemeClr val="bg1">
                    <a:lumMod val="50000"/>
                  </a:schemeClr>
                </a:solidFill>
              </a:defRPr>
            </a:lvl1pPr>
            <a:lvl2pPr marL="230689" indent="0" algn="l">
              <a:buNone/>
              <a:defRPr sz="800">
                <a:solidFill>
                  <a:srgbClr val="FFFFFF"/>
                </a:solidFill>
              </a:defRPr>
            </a:lvl2pPr>
            <a:lvl3pPr marL="461375" indent="0" algn="l">
              <a:buNone/>
              <a:defRPr sz="800">
                <a:solidFill>
                  <a:srgbClr val="FFFFFF"/>
                </a:solidFill>
              </a:defRPr>
            </a:lvl3pPr>
            <a:lvl4pPr marL="683602" indent="0" algn="l">
              <a:buNone/>
              <a:defRPr sz="800">
                <a:solidFill>
                  <a:srgbClr val="FFFFFF"/>
                </a:solidFill>
              </a:defRPr>
            </a:lvl4pPr>
            <a:lvl5pPr marL="914286" indent="0" algn="l">
              <a:buNone/>
              <a:defRPr sz="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8193618" y="1817713"/>
            <a:ext cx="3511549" cy="4140200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499344" y="6541471"/>
            <a:ext cx="5320861" cy="137980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marL="0" marR="0" indent="0" algn="r" defTabSz="12189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33" cap="none" spc="-27" baseline="0">
                <a:solidFill>
                  <a:schemeClr val="tx1"/>
                </a:solidFill>
                <a:latin typeface="Dual 400" panose="02000603000000020004" pitchFamily="2" charset="0"/>
              </a:defRPr>
            </a:lvl1pPr>
          </a:lstStyle>
          <a:p>
            <a:endParaRPr lang="en-US">
              <a:solidFill>
                <a:srgbClr val="58595D"/>
              </a:solidFill>
            </a:endParaRP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892798" y="6526317"/>
            <a:ext cx="342401" cy="155233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r">
              <a:defRPr sz="933" spc="53" baseline="0">
                <a:solidFill>
                  <a:schemeClr val="tx1"/>
                </a:solidFill>
                <a:latin typeface="Dual 400" panose="02000603000000020004" pitchFamily="2" charset="0"/>
              </a:defRPr>
            </a:lvl1pPr>
          </a:lstStyle>
          <a:p>
            <a:pPr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mtClean="0">
                <a:solidFill>
                  <a:srgbClr val="58595D"/>
                </a:solidFill>
              </a:rPr>
              <a:pPr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>
              <a:solidFill>
                <a:srgbClr val="5859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36312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 and Content w/ Landscap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335" y="449671"/>
            <a:ext cx="10303183" cy="678728"/>
          </a:xfrm>
        </p:spPr>
        <p:txBody>
          <a:bodyPr vert="horz" lIns="0" tIns="0" rIns="91432" bIns="45716" rtlCol="0" anchor="t" anchorCtr="0">
            <a:noAutofit/>
          </a:bodyPr>
          <a:lstStyle>
            <a:lvl1pPr algn="l" defTabSz="60952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4267" b="0" i="0" kern="1200" spc="-40" dirty="0">
                <a:solidFill>
                  <a:schemeClr val="tx1"/>
                </a:solidFill>
                <a:latin typeface="Dual 400" panose="02000603000000020004" pitchFamily="2" charset="0"/>
                <a:ea typeface="+mj-ea"/>
                <a:cs typeface="Dual 400" panose="02000603000000020004" pitchFamily="2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15677" y="1106660"/>
            <a:ext cx="10323824" cy="361949"/>
          </a:xfrm>
        </p:spPr>
        <p:txBody>
          <a:bodyPr lIns="0" tIns="0" rIns="182863" bIns="0" anchor="t" anchorCtr="0">
            <a:noAutofit/>
          </a:bodyPr>
          <a:lstStyle>
            <a:lvl1pPr marL="0" indent="0">
              <a:buNone/>
              <a:defRPr sz="2400" cap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06960" y="1828800"/>
            <a:ext cx="4069840" cy="3725333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  <a:lvl2pPr>
              <a:lnSpc>
                <a:spcPct val="90000"/>
              </a:lnSpc>
              <a:defRPr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76370" y="6498052"/>
            <a:ext cx="4826319" cy="182880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Font typeface="Arial" panose="020B0604020202020204" pitchFamily="34" charset="0"/>
              <a:buChar char="‪"/>
              <a:defRPr sz="933" cap="all">
                <a:solidFill>
                  <a:schemeClr val="bg1">
                    <a:lumMod val="50000"/>
                  </a:schemeClr>
                </a:solidFill>
              </a:defRPr>
            </a:lvl1pPr>
            <a:lvl2pPr marL="230689" indent="0" algn="l">
              <a:buNone/>
              <a:defRPr sz="800">
                <a:solidFill>
                  <a:srgbClr val="FFFFFF"/>
                </a:solidFill>
              </a:defRPr>
            </a:lvl2pPr>
            <a:lvl3pPr marL="461375" indent="0" algn="l">
              <a:buNone/>
              <a:defRPr sz="800">
                <a:solidFill>
                  <a:srgbClr val="FFFFFF"/>
                </a:solidFill>
              </a:defRPr>
            </a:lvl3pPr>
            <a:lvl4pPr marL="683602" indent="0" algn="l">
              <a:buNone/>
              <a:defRPr sz="800">
                <a:solidFill>
                  <a:srgbClr val="FFFFFF"/>
                </a:solidFill>
              </a:defRPr>
            </a:lvl4pPr>
            <a:lvl5pPr marL="914286" indent="0" algn="l">
              <a:buNone/>
              <a:defRPr sz="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986728" y="1849967"/>
            <a:ext cx="6718439" cy="4140200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499344" y="6541471"/>
            <a:ext cx="5320861" cy="137980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marL="0" marR="0" indent="0" algn="r" defTabSz="12189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33" cap="none" spc="-27" baseline="0">
                <a:solidFill>
                  <a:schemeClr val="tx1"/>
                </a:solidFill>
                <a:latin typeface="Dual 400" panose="02000603000000020004" pitchFamily="2" charset="0"/>
              </a:defRPr>
            </a:lvl1pPr>
          </a:lstStyle>
          <a:p>
            <a:endParaRPr lang="en-US">
              <a:solidFill>
                <a:srgbClr val="58595D"/>
              </a:solidFill>
            </a:endParaRP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892798" y="6526317"/>
            <a:ext cx="342401" cy="155233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r">
              <a:defRPr sz="933" spc="53" baseline="0">
                <a:solidFill>
                  <a:schemeClr val="tx1"/>
                </a:solidFill>
                <a:latin typeface="Dual 400" panose="02000603000000020004" pitchFamily="2" charset="0"/>
              </a:defRPr>
            </a:lvl1pPr>
          </a:lstStyle>
          <a:p>
            <a:pPr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mtClean="0">
                <a:solidFill>
                  <a:srgbClr val="58595D"/>
                </a:solidFill>
              </a:rPr>
              <a:pPr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>
              <a:solidFill>
                <a:srgbClr val="5859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85717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Lines1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4" name="Group 83"/>
          <p:cNvGrpSpPr/>
          <p:nvPr/>
        </p:nvGrpSpPr>
        <p:grpSpPr bwMode="gray">
          <a:xfrm>
            <a:off x="10020630" y="549297"/>
            <a:ext cx="1717225" cy="329976"/>
            <a:chOff x="12700" y="2816225"/>
            <a:chExt cx="10079038" cy="1936750"/>
          </a:xfrm>
          <a:solidFill>
            <a:schemeClr val="bg1"/>
          </a:solidFill>
        </p:grpSpPr>
        <p:sp>
          <p:nvSpPr>
            <p:cNvPr id="85" name="Freeform 1"/>
            <p:cNvSpPr>
              <a:spLocks noChangeArrowheads="1"/>
            </p:cNvSpPr>
            <p:nvPr/>
          </p:nvSpPr>
          <p:spPr bwMode="gray">
            <a:xfrm>
              <a:off x="12700" y="3257550"/>
              <a:ext cx="1096963" cy="1473200"/>
            </a:xfrm>
            <a:custGeom>
              <a:avLst/>
              <a:gdLst>
                <a:gd name="T0" fmla="*/ 1589 w 3049"/>
                <a:gd name="T1" fmla="*/ 0 h 4091"/>
                <a:gd name="T2" fmla="*/ 1996 w 3049"/>
                <a:gd name="T3" fmla="*/ 23 h 4091"/>
                <a:gd name="T4" fmla="*/ 2294 w 3049"/>
                <a:gd name="T5" fmla="*/ 95 h 4091"/>
                <a:gd name="T6" fmla="*/ 2503 w 3049"/>
                <a:gd name="T7" fmla="*/ 212 h 4091"/>
                <a:gd name="T8" fmla="*/ 2693 w 3049"/>
                <a:gd name="T9" fmla="*/ 393 h 4091"/>
                <a:gd name="T10" fmla="*/ 2809 w 3049"/>
                <a:gd name="T11" fmla="*/ 567 h 4091"/>
                <a:gd name="T12" fmla="*/ 2896 w 3049"/>
                <a:gd name="T13" fmla="*/ 821 h 4091"/>
                <a:gd name="T14" fmla="*/ 2917 w 3049"/>
                <a:gd name="T15" fmla="*/ 1061 h 4091"/>
                <a:gd name="T16" fmla="*/ 2910 w 3049"/>
                <a:gd name="T17" fmla="*/ 1228 h 4091"/>
                <a:gd name="T18" fmla="*/ 2860 w 3049"/>
                <a:gd name="T19" fmla="*/ 1424 h 4091"/>
                <a:gd name="T20" fmla="*/ 2736 w 3049"/>
                <a:gd name="T21" fmla="*/ 1641 h 4091"/>
                <a:gd name="T22" fmla="*/ 2518 w 3049"/>
                <a:gd name="T23" fmla="*/ 1838 h 4091"/>
                <a:gd name="T24" fmla="*/ 2178 w 3049"/>
                <a:gd name="T25" fmla="*/ 1976 h 4091"/>
                <a:gd name="T26" fmla="*/ 2395 w 3049"/>
                <a:gd name="T27" fmla="*/ 2026 h 4091"/>
                <a:gd name="T28" fmla="*/ 2649 w 3049"/>
                <a:gd name="T29" fmla="*/ 2157 h 4091"/>
                <a:gd name="T30" fmla="*/ 2816 w 3049"/>
                <a:gd name="T31" fmla="*/ 2303 h 4091"/>
                <a:gd name="T32" fmla="*/ 2976 w 3049"/>
                <a:gd name="T33" fmla="*/ 2564 h 4091"/>
                <a:gd name="T34" fmla="*/ 3041 w 3049"/>
                <a:gd name="T35" fmla="*/ 2826 h 4091"/>
                <a:gd name="T36" fmla="*/ 3048 w 3049"/>
                <a:gd name="T37" fmla="*/ 2970 h 4091"/>
                <a:gd name="T38" fmla="*/ 3005 w 3049"/>
                <a:gd name="T39" fmla="*/ 3313 h 4091"/>
                <a:gd name="T40" fmla="*/ 2860 w 3049"/>
                <a:gd name="T41" fmla="*/ 3624 h 4091"/>
                <a:gd name="T42" fmla="*/ 2722 w 3049"/>
                <a:gd name="T43" fmla="*/ 3791 h 4091"/>
                <a:gd name="T44" fmla="*/ 2366 w 3049"/>
                <a:gd name="T45" fmla="*/ 4003 h 4091"/>
                <a:gd name="T46" fmla="*/ 2017 w 3049"/>
                <a:gd name="T47" fmla="*/ 4083 h 4091"/>
                <a:gd name="T48" fmla="*/ 0 w 3049"/>
                <a:gd name="T49" fmla="*/ 4090 h 4091"/>
                <a:gd name="T50" fmla="*/ 1597 w 3049"/>
                <a:gd name="T51" fmla="*/ 1722 h 4091"/>
                <a:gd name="T52" fmla="*/ 1728 w 3049"/>
                <a:gd name="T53" fmla="*/ 1714 h 4091"/>
                <a:gd name="T54" fmla="*/ 1894 w 3049"/>
                <a:gd name="T55" fmla="*/ 1656 h 4091"/>
                <a:gd name="T56" fmla="*/ 2025 w 3049"/>
                <a:gd name="T57" fmla="*/ 1561 h 4091"/>
                <a:gd name="T58" fmla="*/ 2127 w 3049"/>
                <a:gd name="T59" fmla="*/ 1424 h 4091"/>
                <a:gd name="T60" fmla="*/ 2178 w 3049"/>
                <a:gd name="T61" fmla="*/ 1257 h 4091"/>
                <a:gd name="T62" fmla="*/ 2192 w 3049"/>
                <a:gd name="T63" fmla="*/ 1126 h 4091"/>
                <a:gd name="T64" fmla="*/ 2148 w 3049"/>
                <a:gd name="T65" fmla="*/ 902 h 4091"/>
                <a:gd name="T66" fmla="*/ 2039 w 3049"/>
                <a:gd name="T67" fmla="*/ 741 h 4091"/>
                <a:gd name="T68" fmla="*/ 1894 w 3049"/>
                <a:gd name="T69" fmla="*/ 647 h 4091"/>
                <a:gd name="T70" fmla="*/ 1654 w 3049"/>
                <a:gd name="T71" fmla="*/ 589 h 4091"/>
                <a:gd name="T72" fmla="*/ 697 w 3049"/>
                <a:gd name="T73" fmla="*/ 1722 h 4091"/>
                <a:gd name="T74" fmla="*/ 1654 w 3049"/>
                <a:gd name="T75" fmla="*/ 3480 h 4091"/>
                <a:gd name="T76" fmla="*/ 1851 w 3049"/>
                <a:gd name="T77" fmla="*/ 3457 h 4091"/>
                <a:gd name="T78" fmla="*/ 2025 w 3049"/>
                <a:gd name="T79" fmla="*/ 3392 h 4091"/>
                <a:gd name="T80" fmla="*/ 2163 w 3049"/>
                <a:gd name="T81" fmla="*/ 3283 h 4091"/>
                <a:gd name="T82" fmla="*/ 2250 w 3049"/>
                <a:gd name="T83" fmla="*/ 3138 h 4091"/>
                <a:gd name="T84" fmla="*/ 2300 w 3049"/>
                <a:gd name="T85" fmla="*/ 2956 h 4091"/>
                <a:gd name="T86" fmla="*/ 2300 w 3049"/>
                <a:gd name="T87" fmla="*/ 2826 h 4091"/>
                <a:gd name="T88" fmla="*/ 2258 w 3049"/>
                <a:gd name="T89" fmla="*/ 2659 h 4091"/>
                <a:gd name="T90" fmla="*/ 2170 w 3049"/>
                <a:gd name="T91" fmla="*/ 2513 h 4091"/>
                <a:gd name="T92" fmla="*/ 2032 w 3049"/>
                <a:gd name="T93" fmla="*/ 2405 h 4091"/>
                <a:gd name="T94" fmla="*/ 1865 w 3049"/>
                <a:gd name="T95" fmla="*/ 2331 h 4091"/>
                <a:gd name="T96" fmla="*/ 1654 w 3049"/>
                <a:gd name="T97" fmla="*/ 230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49" h="4091">
                  <a:moveTo>
                    <a:pt x="0" y="0"/>
                  </a:moveTo>
                  <a:lnTo>
                    <a:pt x="1589" y="0"/>
                  </a:lnTo>
                  <a:lnTo>
                    <a:pt x="1589" y="0"/>
                  </a:lnTo>
                  <a:lnTo>
                    <a:pt x="1720" y="0"/>
                  </a:lnTo>
                  <a:lnTo>
                    <a:pt x="1851" y="8"/>
                  </a:lnTo>
                  <a:lnTo>
                    <a:pt x="1996" y="23"/>
                  </a:lnTo>
                  <a:lnTo>
                    <a:pt x="2141" y="44"/>
                  </a:lnTo>
                  <a:lnTo>
                    <a:pt x="2220" y="66"/>
                  </a:lnTo>
                  <a:lnTo>
                    <a:pt x="2294" y="95"/>
                  </a:lnTo>
                  <a:lnTo>
                    <a:pt x="2366" y="125"/>
                  </a:lnTo>
                  <a:lnTo>
                    <a:pt x="2431" y="168"/>
                  </a:lnTo>
                  <a:lnTo>
                    <a:pt x="2503" y="212"/>
                  </a:lnTo>
                  <a:lnTo>
                    <a:pt x="2569" y="262"/>
                  </a:lnTo>
                  <a:lnTo>
                    <a:pt x="2634" y="320"/>
                  </a:lnTo>
                  <a:lnTo>
                    <a:pt x="2693" y="393"/>
                  </a:lnTo>
                  <a:lnTo>
                    <a:pt x="2693" y="393"/>
                  </a:lnTo>
                  <a:lnTo>
                    <a:pt x="2758" y="480"/>
                  </a:lnTo>
                  <a:lnTo>
                    <a:pt x="2809" y="567"/>
                  </a:lnTo>
                  <a:lnTo>
                    <a:pt x="2845" y="654"/>
                  </a:lnTo>
                  <a:lnTo>
                    <a:pt x="2874" y="741"/>
                  </a:lnTo>
                  <a:lnTo>
                    <a:pt x="2896" y="821"/>
                  </a:lnTo>
                  <a:lnTo>
                    <a:pt x="2910" y="908"/>
                  </a:lnTo>
                  <a:lnTo>
                    <a:pt x="2917" y="989"/>
                  </a:lnTo>
                  <a:lnTo>
                    <a:pt x="2917" y="1061"/>
                  </a:lnTo>
                  <a:lnTo>
                    <a:pt x="2917" y="1061"/>
                  </a:lnTo>
                  <a:lnTo>
                    <a:pt x="2917" y="1126"/>
                  </a:lnTo>
                  <a:lnTo>
                    <a:pt x="2910" y="1228"/>
                  </a:lnTo>
                  <a:lnTo>
                    <a:pt x="2896" y="1293"/>
                  </a:lnTo>
                  <a:lnTo>
                    <a:pt x="2881" y="1359"/>
                  </a:lnTo>
                  <a:lnTo>
                    <a:pt x="2860" y="1424"/>
                  </a:lnTo>
                  <a:lnTo>
                    <a:pt x="2824" y="1496"/>
                  </a:lnTo>
                  <a:lnTo>
                    <a:pt x="2787" y="1569"/>
                  </a:lnTo>
                  <a:lnTo>
                    <a:pt x="2736" y="1641"/>
                  </a:lnTo>
                  <a:lnTo>
                    <a:pt x="2678" y="1707"/>
                  </a:lnTo>
                  <a:lnTo>
                    <a:pt x="2606" y="1772"/>
                  </a:lnTo>
                  <a:lnTo>
                    <a:pt x="2518" y="1838"/>
                  </a:lnTo>
                  <a:lnTo>
                    <a:pt x="2424" y="1889"/>
                  </a:lnTo>
                  <a:lnTo>
                    <a:pt x="2308" y="1939"/>
                  </a:lnTo>
                  <a:lnTo>
                    <a:pt x="2178" y="1976"/>
                  </a:lnTo>
                  <a:lnTo>
                    <a:pt x="2178" y="1976"/>
                  </a:lnTo>
                  <a:lnTo>
                    <a:pt x="2315" y="2005"/>
                  </a:lnTo>
                  <a:lnTo>
                    <a:pt x="2395" y="2026"/>
                  </a:lnTo>
                  <a:lnTo>
                    <a:pt x="2482" y="2063"/>
                  </a:lnTo>
                  <a:lnTo>
                    <a:pt x="2562" y="2099"/>
                  </a:lnTo>
                  <a:lnTo>
                    <a:pt x="2649" y="2157"/>
                  </a:lnTo>
                  <a:lnTo>
                    <a:pt x="2736" y="2223"/>
                  </a:lnTo>
                  <a:lnTo>
                    <a:pt x="2816" y="2303"/>
                  </a:lnTo>
                  <a:lnTo>
                    <a:pt x="2816" y="2303"/>
                  </a:lnTo>
                  <a:lnTo>
                    <a:pt x="2881" y="2390"/>
                  </a:lnTo>
                  <a:lnTo>
                    <a:pt x="2932" y="2477"/>
                  </a:lnTo>
                  <a:lnTo>
                    <a:pt x="2976" y="2564"/>
                  </a:lnTo>
                  <a:lnTo>
                    <a:pt x="3005" y="2659"/>
                  </a:lnTo>
                  <a:lnTo>
                    <a:pt x="3027" y="2739"/>
                  </a:lnTo>
                  <a:lnTo>
                    <a:pt x="3041" y="2826"/>
                  </a:lnTo>
                  <a:lnTo>
                    <a:pt x="3048" y="2898"/>
                  </a:lnTo>
                  <a:lnTo>
                    <a:pt x="3048" y="2970"/>
                  </a:lnTo>
                  <a:lnTo>
                    <a:pt x="3048" y="2970"/>
                  </a:lnTo>
                  <a:lnTo>
                    <a:pt x="3041" y="3087"/>
                  </a:lnTo>
                  <a:lnTo>
                    <a:pt x="3027" y="3196"/>
                  </a:lnTo>
                  <a:lnTo>
                    <a:pt x="3005" y="3313"/>
                  </a:lnTo>
                  <a:lnTo>
                    <a:pt x="2961" y="3421"/>
                  </a:lnTo>
                  <a:lnTo>
                    <a:pt x="2917" y="3531"/>
                  </a:lnTo>
                  <a:lnTo>
                    <a:pt x="2860" y="3624"/>
                  </a:lnTo>
                  <a:lnTo>
                    <a:pt x="2794" y="3712"/>
                  </a:lnTo>
                  <a:lnTo>
                    <a:pt x="2722" y="3791"/>
                  </a:lnTo>
                  <a:lnTo>
                    <a:pt x="2722" y="3791"/>
                  </a:lnTo>
                  <a:lnTo>
                    <a:pt x="2598" y="3879"/>
                  </a:lnTo>
                  <a:lnTo>
                    <a:pt x="2482" y="3944"/>
                  </a:lnTo>
                  <a:lnTo>
                    <a:pt x="2366" y="4003"/>
                  </a:lnTo>
                  <a:lnTo>
                    <a:pt x="2250" y="4039"/>
                  </a:lnTo>
                  <a:lnTo>
                    <a:pt x="2134" y="4068"/>
                  </a:lnTo>
                  <a:lnTo>
                    <a:pt x="2017" y="4083"/>
                  </a:lnTo>
                  <a:lnTo>
                    <a:pt x="1901" y="4090"/>
                  </a:lnTo>
                  <a:lnTo>
                    <a:pt x="1785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697" y="1722"/>
                  </a:moveTo>
                  <a:lnTo>
                    <a:pt x="1597" y="1722"/>
                  </a:lnTo>
                  <a:lnTo>
                    <a:pt x="1597" y="1722"/>
                  </a:lnTo>
                  <a:lnTo>
                    <a:pt x="1662" y="1722"/>
                  </a:lnTo>
                  <a:lnTo>
                    <a:pt x="1728" y="1714"/>
                  </a:lnTo>
                  <a:lnTo>
                    <a:pt x="1785" y="1700"/>
                  </a:lnTo>
                  <a:lnTo>
                    <a:pt x="1836" y="1678"/>
                  </a:lnTo>
                  <a:lnTo>
                    <a:pt x="1894" y="1656"/>
                  </a:lnTo>
                  <a:lnTo>
                    <a:pt x="1937" y="1627"/>
                  </a:lnTo>
                  <a:lnTo>
                    <a:pt x="1988" y="1598"/>
                  </a:lnTo>
                  <a:lnTo>
                    <a:pt x="2025" y="1561"/>
                  </a:lnTo>
                  <a:lnTo>
                    <a:pt x="2061" y="1518"/>
                  </a:lnTo>
                  <a:lnTo>
                    <a:pt x="2097" y="1474"/>
                  </a:lnTo>
                  <a:lnTo>
                    <a:pt x="2127" y="1424"/>
                  </a:lnTo>
                  <a:lnTo>
                    <a:pt x="2148" y="1374"/>
                  </a:lnTo>
                  <a:lnTo>
                    <a:pt x="2170" y="1316"/>
                  </a:lnTo>
                  <a:lnTo>
                    <a:pt x="2178" y="1257"/>
                  </a:lnTo>
                  <a:lnTo>
                    <a:pt x="2192" y="1192"/>
                  </a:lnTo>
                  <a:lnTo>
                    <a:pt x="2192" y="1126"/>
                  </a:lnTo>
                  <a:lnTo>
                    <a:pt x="2192" y="1126"/>
                  </a:lnTo>
                  <a:lnTo>
                    <a:pt x="2184" y="1039"/>
                  </a:lnTo>
                  <a:lnTo>
                    <a:pt x="2170" y="967"/>
                  </a:lnTo>
                  <a:lnTo>
                    <a:pt x="2148" y="902"/>
                  </a:lnTo>
                  <a:lnTo>
                    <a:pt x="2119" y="843"/>
                  </a:lnTo>
                  <a:lnTo>
                    <a:pt x="2083" y="792"/>
                  </a:lnTo>
                  <a:lnTo>
                    <a:pt x="2039" y="741"/>
                  </a:lnTo>
                  <a:lnTo>
                    <a:pt x="1996" y="705"/>
                  </a:lnTo>
                  <a:lnTo>
                    <a:pt x="1945" y="676"/>
                  </a:lnTo>
                  <a:lnTo>
                    <a:pt x="1894" y="647"/>
                  </a:lnTo>
                  <a:lnTo>
                    <a:pt x="1844" y="625"/>
                  </a:lnTo>
                  <a:lnTo>
                    <a:pt x="1742" y="597"/>
                  </a:lnTo>
                  <a:lnTo>
                    <a:pt x="1654" y="589"/>
                  </a:lnTo>
                  <a:lnTo>
                    <a:pt x="1575" y="582"/>
                  </a:lnTo>
                  <a:lnTo>
                    <a:pt x="697" y="582"/>
                  </a:lnTo>
                  <a:lnTo>
                    <a:pt x="697" y="1722"/>
                  </a:lnTo>
                  <a:close/>
                  <a:moveTo>
                    <a:pt x="697" y="3480"/>
                  </a:moveTo>
                  <a:lnTo>
                    <a:pt x="1654" y="3480"/>
                  </a:lnTo>
                  <a:lnTo>
                    <a:pt x="1654" y="3480"/>
                  </a:lnTo>
                  <a:lnTo>
                    <a:pt x="1720" y="3472"/>
                  </a:lnTo>
                  <a:lnTo>
                    <a:pt x="1785" y="3465"/>
                  </a:lnTo>
                  <a:lnTo>
                    <a:pt x="1851" y="3457"/>
                  </a:lnTo>
                  <a:lnTo>
                    <a:pt x="1916" y="3436"/>
                  </a:lnTo>
                  <a:lnTo>
                    <a:pt x="1974" y="3414"/>
                  </a:lnTo>
                  <a:lnTo>
                    <a:pt x="2025" y="3392"/>
                  </a:lnTo>
                  <a:lnTo>
                    <a:pt x="2076" y="3363"/>
                  </a:lnTo>
                  <a:lnTo>
                    <a:pt x="2119" y="3327"/>
                  </a:lnTo>
                  <a:lnTo>
                    <a:pt x="2163" y="3283"/>
                  </a:lnTo>
                  <a:lnTo>
                    <a:pt x="2199" y="3239"/>
                  </a:lnTo>
                  <a:lnTo>
                    <a:pt x="2228" y="3196"/>
                  </a:lnTo>
                  <a:lnTo>
                    <a:pt x="2250" y="3138"/>
                  </a:lnTo>
                  <a:lnTo>
                    <a:pt x="2271" y="3080"/>
                  </a:lnTo>
                  <a:lnTo>
                    <a:pt x="2286" y="3021"/>
                  </a:lnTo>
                  <a:lnTo>
                    <a:pt x="2300" y="2956"/>
                  </a:lnTo>
                  <a:lnTo>
                    <a:pt x="2300" y="2891"/>
                  </a:lnTo>
                  <a:lnTo>
                    <a:pt x="2300" y="2891"/>
                  </a:lnTo>
                  <a:lnTo>
                    <a:pt x="2300" y="2826"/>
                  </a:lnTo>
                  <a:lnTo>
                    <a:pt x="2294" y="2767"/>
                  </a:lnTo>
                  <a:lnTo>
                    <a:pt x="2279" y="2710"/>
                  </a:lnTo>
                  <a:lnTo>
                    <a:pt x="2258" y="2659"/>
                  </a:lnTo>
                  <a:lnTo>
                    <a:pt x="2235" y="2608"/>
                  </a:lnTo>
                  <a:lnTo>
                    <a:pt x="2199" y="2557"/>
                  </a:lnTo>
                  <a:lnTo>
                    <a:pt x="2170" y="2513"/>
                  </a:lnTo>
                  <a:lnTo>
                    <a:pt x="2127" y="2470"/>
                  </a:lnTo>
                  <a:lnTo>
                    <a:pt x="2083" y="2433"/>
                  </a:lnTo>
                  <a:lnTo>
                    <a:pt x="2032" y="2405"/>
                  </a:lnTo>
                  <a:lnTo>
                    <a:pt x="1981" y="2375"/>
                  </a:lnTo>
                  <a:lnTo>
                    <a:pt x="1923" y="2346"/>
                  </a:lnTo>
                  <a:lnTo>
                    <a:pt x="1865" y="2331"/>
                  </a:lnTo>
                  <a:lnTo>
                    <a:pt x="1793" y="2317"/>
                  </a:lnTo>
                  <a:lnTo>
                    <a:pt x="1728" y="2310"/>
                  </a:lnTo>
                  <a:lnTo>
                    <a:pt x="1654" y="2303"/>
                  </a:lnTo>
                  <a:lnTo>
                    <a:pt x="697" y="2303"/>
                  </a:lnTo>
                  <a:lnTo>
                    <a:pt x="697" y="348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86" name="Freeform 2"/>
            <p:cNvSpPr>
              <a:spLocks noChangeArrowheads="1"/>
            </p:cNvSpPr>
            <p:nvPr/>
          </p:nvSpPr>
          <p:spPr bwMode="gray">
            <a:xfrm>
              <a:off x="1227138" y="3257550"/>
              <a:ext cx="1154112" cy="1473200"/>
            </a:xfrm>
            <a:custGeom>
              <a:avLst/>
              <a:gdLst>
                <a:gd name="T0" fmla="*/ 1771 w 3208"/>
                <a:gd name="T1" fmla="*/ 2411 h 4091"/>
                <a:gd name="T2" fmla="*/ 733 w 3208"/>
                <a:gd name="T3" fmla="*/ 4090 h 4091"/>
                <a:gd name="T4" fmla="*/ 0 w 3208"/>
                <a:gd name="T5" fmla="*/ 0 h 4091"/>
                <a:gd name="T6" fmla="*/ 1771 w 3208"/>
                <a:gd name="T7" fmla="*/ 0 h 4091"/>
                <a:gd name="T8" fmla="*/ 2119 w 3208"/>
                <a:gd name="T9" fmla="*/ 15 h 4091"/>
                <a:gd name="T10" fmla="*/ 2402 w 3208"/>
                <a:gd name="T11" fmla="*/ 74 h 4091"/>
                <a:gd name="T12" fmla="*/ 2634 w 3208"/>
                <a:gd name="T13" fmla="*/ 175 h 4091"/>
                <a:gd name="T14" fmla="*/ 2837 w 3208"/>
                <a:gd name="T15" fmla="*/ 320 h 4091"/>
                <a:gd name="T16" fmla="*/ 2910 w 3208"/>
                <a:gd name="T17" fmla="*/ 393 h 4091"/>
                <a:gd name="T18" fmla="*/ 3048 w 3208"/>
                <a:gd name="T19" fmla="*/ 567 h 4091"/>
                <a:gd name="T20" fmla="*/ 3142 w 3208"/>
                <a:gd name="T21" fmla="*/ 785 h 4091"/>
                <a:gd name="T22" fmla="*/ 3200 w 3208"/>
                <a:gd name="T23" fmla="*/ 1054 h 4091"/>
                <a:gd name="T24" fmla="*/ 3207 w 3208"/>
                <a:gd name="T25" fmla="*/ 1200 h 4091"/>
                <a:gd name="T26" fmla="*/ 3186 w 3208"/>
                <a:gd name="T27" fmla="*/ 1461 h 4091"/>
                <a:gd name="T28" fmla="*/ 3120 w 3208"/>
                <a:gd name="T29" fmla="*/ 1678 h 4091"/>
                <a:gd name="T30" fmla="*/ 3026 w 3208"/>
                <a:gd name="T31" fmla="*/ 1859 h 4091"/>
                <a:gd name="T32" fmla="*/ 2917 w 3208"/>
                <a:gd name="T33" fmla="*/ 1997 h 4091"/>
                <a:gd name="T34" fmla="*/ 2794 w 3208"/>
                <a:gd name="T35" fmla="*/ 2107 h 4091"/>
                <a:gd name="T36" fmla="*/ 2670 w 3208"/>
                <a:gd name="T37" fmla="*/ 2187 h 4091"/>
                <a:gd name="T38" fmla="*/ 2467 w 3208"/>
                <a:gd name="T39" fmla="*/ 2288 h 4091"/>
                <a:gd name="T40" fmla="*/ 2409 w 3208"/>
                <a:gd name="T41" fmla="*/ 4090 h 4091"/>
                <a:gd name="T42" fmla="*/ 1654 w 3208"/>
                <a:gd name="T43" fmla="*/ 1823 h 4091"/>
                <a:gd name="T44" fmla="*/ 1792 w 3208"/>
                <a:gd name="T45" fmla="*/ 1816 h 4091"/>
                <a:gd name="T46" fmla="*/ 1996 w 3208"/>
                <a:gd name="T47" fmla="*/ 1779 h 4091"/>
                <a:gd name="T48" fmla="*/ 2126 w 3208"/>
                <a:gd name="T49" fmla="*/ 1728 h 4091"/>
                <a:gd name="T50" fmla="*/ 2235 w 3208"/>
                <a:gd name="T51" fmla="*/ 1656 h 4091"/>
                <a:gd name="T52" fmla="*/ 2330 w 3208"/>
                <a:gd name="T53" fmla="*/ 1561 h 4091"/>
                <a:gd name="T54" fmla="*/ 2395 w 3208"/>
                <a:gd name="T55" fmla="*/ 1439 h 4091"/>
                <a:gd name="T56" fmla="*/ 2438 w 3208"/>
                <a:gd name="T57" fmla="*/ 1279 h 4091"/>
                <a:gd name="T58" fmla="*/ 2438 w 3208"/>
                <a:gd name="T59" fmla="*/ 1192 h 4091"/>
                <a:gd name="T60" fmla="*/ 2431 w 3208"/>
                <a:gd name="T61" fmla="*/ 1076 h 4091"/>
                <a:gd name="T62" fmla="*/ 2402 w 3208"/>
                <a:gd name="T63" fmla="*/ 967 h 4091"/>
                <a:gd name="T64" fmla="*/ 2351 w 3208"/>
                <a:gd name="T65" fmla="*/ 865 h 4091"/>
                <a:gd name="T66" fmla="*/ 2271 w 3208"/>
                <a:gd name="T67" fmla="*/ 771 h 4091"/>
                <a:gd name="T68" fmla="*/ 2177 w 3208"/>
                <a:gd name="T69" fmla="*/ 698 h 4091"/>
                <a:gd name="T70" fmla="*/ 2047 w 3208"/>
                <a:gd name="T71" fmla="*/ 640 h 4091"/>
                <a:gd name="T72" fmla="*/ 1894 w 3208"/>
                <a:gd name="T73" fmla="*/ 603 h 4091"/>
                <a:gd name="T74" fmla="*/ 1720 w 3208"/>
                <a:gd name="T75" fmla="*/ 589 h 4091"/>
                <a:gd name="T76" fmla="*/ 733 w 3208"/>
                <a:gd name="T77" fmla="*/ 182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08" h="4091">
                  <a:moveTo>
                    <a:pt x="2409" y="4090"/>
                  </a:moveTo>
                  <a:lnTo>
                    <a:pt x="1771" y="2411"/>
                  </a:lnTo>
                  <a:lnTo>
                    <a:pt x="733" y="2411"/>
                  </a:lnTo>
                  <a:lnTo>
                    <a:pt x="733" y="4090"/>
                  </a:lnTo>
                  <a:lnTo>
                    <a:pt x="0" y="4090"/>
                  </a:lnTo>
                  <a:lnTo>
                    <a:pt x="0" y="0"/>
                  </a:lnTo>
                  <a:lnTo>
                    <a:pt x="1771" y="0"/>
                  </a:lnTo>
                  <a:lnTo>
                    <a:pt x="1771" y="0"/>
                  </a:lnTo>
                  <a:lnTo>
                    <a:pt x="1952" y="0"/>
                  </a:lnTo>
                  <a:lnTo>
                    <a:pt x="2119" y="15"/>
                  </a:lnTo>
                  <a:lnTo>
                    <a:pt x="2264" y="44"/>
                  </a:lnTo>
                  <a:lnTo>
                    <a:pt x="2402" y="74"/>
                  </a:lnTo>
                  <a:lnTo>
                    <a:pt x="2525" y="117"/>
                  </a:lnTo>
                  <a:lnTo>
                    <a:pt x="2634" y="175"/>
                  </a:lnTo>
                  <a:lnTo>
                    <a:pt x="2743" y="240"/>
                  </a:lnTo>
                  <a:lnTo>
                    <a:pt x="2837" y="320"/>
                  </a:lnTo>
                  <a:lnTo>
                    <a:pt x="2837" y="320"/>
                  </a:lnTo>
                  <a:lnTo>
                    <a:pt x="2910" y="393"/>
                  </a:lnTo>
                  <a:lnTo>
                    <a:pt x="2983" y="480"/>
                  </a:lnTo>
                  <a:lnTo>
                    <a:pt x="3048" y="567"/>
                  </a:lnTo>
                  <a:lnTo>
                    <a:pt x="3099" y="676"/>
                  </a:lnTo>
                  <a:lnTo>
                    <a:pt x="3142" y="785"/>
                  </a:lnTo>
                  <a:lnTo>
                    <a:pt x="3179" y="916"/>
                  </a:lnTo>
                  <a:lnTo>
                    <a:pt x="3200" y="1054"/>
                  </a:lnTo>
                  <a:lnTo>
                    <a:pt x="3207" y="1200"/>
                  </a:lnTo>
                  <a:lnTo>
                    <a:pt x="3207" y="1200"/>
                  </a:lnTo>
                  <a:lnTo>
                    <a:pt x="3200" y="1337"/>
                  </a:lnTo>
                  <a:lnTo>
                    <a:pt x="3186" y="1461"/>
                  </a:lnTo>
                  <a:lnTo>
                    <a:pt x="3157" y="1576"/>
                  </a:lnTo>
                  <a:lnTo>
                    <a:pt x="3120" y="1678"/>
                  </a:lnTo>
                  <a:lnTo>
                    <a:pt x="3077" y="1772"/>
                  </a:lnTo>
                  <a:lnTo>
                    <a:pt x="3026" y="1859"/>
                  </a:lnTo>
                  <a:lnTo>
                    <a:pt x="2975" y="1932"/>
                  </a:lnTo>
                  <a:lnTo>
                    <a:pt x="2917" y="1997"/>
                  </a:lnTo>
                  <a:lnTo>
                    <a:pt x="2859" y="2056"/>
                  </a:lnTo>
                  <a:lnTo>
                    <a:pt x="2794" y="2107"/>
                  </a:lnTo>
                  <a:lnTo>
                    <a:pt x="2736" y="2150"/>
                  </a:lnTo>
                  <a:lnTo>
                    <a:pt x="2670" y="2187"/>
                  </a:lnTo>
                  <a:lnTo>
                    <a:pt x="2562" y="2244"/>
                  </a:lnTo>
                  <a:lnTo>
                    <a:pt x="2467" y="2288"/>
                  </a:lnTo>
                  <a:lnTo>
                    <a:pt x="3186" y="4090"/>
                  </a:lnTo>
                  <a:lnTo>
                    <a:pt x="2409" y="4090"/>
                  </a:lnTo>
                  <a:close/>
                  <a:moveTo>
                    <a:pt x="733" y="1823"/>
                  </a:moveTo>
                  <a:lnTo>
                    <a:pt x="1654" y="1823"/>
                  </a:lnTo>
                  <a:lnTo>
                    <a:pt x="1654" y="1823"/>
                  </a:lnTo>
                  <a:lnTo>
                    <a:pt x="1792" y="1816"/>
                  </a:lnTo>
                  <a:lnTo>
                    <a:pt x="1931" y="1794"/>
                  </a:lnTo>
                  <a:lnTo>
                    <a:pt x="1996" y="1779"/>
                  </a:lnTo>
                  <a:lnTo>
                    <a:pt x="2061" y="1758"/>
                  </a:lnTo>
                  <a:lnTo>
                    <a:pt x="2126" y="1728"/>
                  </a:lnTo>
                  <a:lnTo>
                    <a:pt x="2184" y="1692"/>
                  </a:lnTo>
                  <a:lnTo>
                    <a:pt x="2235" y="1656"/>
                  </a:lnTo>
                  <a:lnTo>
                    <a:pt x="2286" y="1612"/>
                  </a:lnTo>
                  <a:lnTo>
                    <a:pt x="2330" y="1561"/>
                  </a:lnTo>
                  <a:lnTo>
                    <a:pt x="2366" y="1504"/>
                  </a:lnTo>
                  <a:lnTo>
                    <a:pt x="2395" y="1439"/>
                  </a:lnTo>
                  <a:lnTo>
                    <a:pt x="2424" y="1359"/>
                  </a:lnTo>
                  <a:lnTo>
                    <a:pt x="2438" y="1279"/>
                  </a:lnTo>
                  <a:lnTo>
                    <a:pt x="2438" y="1192"/>
                  </a:lnTo>
                  <a:lnTo>
                    <a:pt x="2438" y="1192"/>
                  </a:lnTo>
                  <a:lnTo>
                    <a:pt x="2438" y="1134"/>
                  </a:lnTo>
                  <a:lnTo>
                    <a:pt x="2431" y="1076"/>
                  </a:lnTo>
                  <a:lnTo>
                    <a:pt x="2417" y="1018"/>
                  </a:lnTo>
                  <a:lnTo>
                    <a:pt x="2402" y="967"/>
                  </a:lnTo>
                  <a:lnTo>
                    <a:pt x="2381" y="916"/>
                  </a:lnTo>
                  <a:lnTo>
                    <a:pt x="2351" y="865"/>
                  </a:lnTo>
                  <a:lnTo>
                    <a:pt x="2315" y="815"/>
                  </a:lnTo>
                  <a:lnTo>
                    <a:pt x="2271" y="771"/>
                  </a:lnTo>
                  <a:lnTo>
                    <a:pt x="2228" y="734"/>
                  </a:lnTo>
                  <a:lnTo>
                    <a:pt x="2177" y="698"/>
                  </a:lnTo>
                  <a:lnTo>
                    <a:pt x="2112" y="669"/>
                  </a:lnTo>
                  <a:lnTo>
                    <a:pt x="2047" y="640"/>
                  </a:lnTo>
                  <a:lnTo>
                    <a:pt x="1974" y="618"/>
                  </a:lnTo>
                  <a:lnTo>
                    <a:pt x="1894" y="603"/>
                  </a:lnTo>
                  <a:lnTo>
                    <a:pt x="1807" y="589"/>
                  </a:lnTo>
                  <a:lnTo>
                    <a:pt x="1720" y="589"/>
                  </a:lnTo>
                  <a:lnTo>
                    <a:pt x="733" y="589"/>
                  </a:lnTo>
                  <a:lnTo>
                    <a:pt x="733" y="182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87" name="Freeform 3"/>
            <p:cNvSpPr>
              <a:spLocks noChangeArrowheads="1"/>
            </p:cNvSpPr>
            <p:nvPr/>
          </p:nvSpPr>
          <p:spPr bwMode="gray">
            <a:xfrm>
              <a:off x="2436813" y="3233738"/>
              <a:ext cx="1250950" cy="1519237"/>
            </a:xfrm>
            <a:custGeom>
              <a:avLst/>
              <a:gdLst>
                <a:gd name="T0" fmla="*/ 1488 w 3477"/>
                <a:gd name="T1" fmla="*/ 4205 h 4221"/>
                <a:gd name="T2" fmla="*/ 1082 w 3477"/>
                <a:gd name="T3" fmla="*/ 4097 h 4221"/>
                <a:gd name="T4" fmla="*/ 755 w 3477"/>
                <a:gd name="T5" fmla="*/ 3907 h 4221"/>
                <a:gd name="T6" fmla="*/ 487 w 3477"/>
                <a:gd name="T7" fmla="*/ 3653 h 4221"/>
                <a:gd name="T8" fmla="*/ 284 w 3477"/>
                <a:gd name="T9" fmla="*/ 3341 h 4221"/>
                <a:gd name="T10" fmla="*/ 51 w 3477"/>
                <a:gd name="T11" fmla="*/ 2637 h 4221"/>
                <a:gd name="T12" fmla="*/ 0 w 3477"/>
                <a:gd name="T13" fmla="*/ 2091 h 4221"/>
                <a:gd name="T14" fmla="*/ 117 w 3477"/>
                <a:gd name="T15" fmla="*/ 1301 h 4221"/>
                <a:gd name="T16" fmla="*/ 400 w 3477"/>
                <a:gd name="T17" fmla="*/ 705 h 4221"/>
                <a:gd name="T18" fmla="*/ 632 w 3477"/>
                <a:gd name="T19" fmla="*/ 436 h 4221"/>
                <a:gd name="T20" fmla="*/ 922 w 3477"/>
                <a:gd name="T21" fmla="*/ 218 h 4221"/>
                <a:gd name="T22" fmla="*/ 1263 w 3477"/>
                <a:gd name="T23" fmla="*/ 73 h 4221"/>
                <a:gd name="T24" fmla="*/ 1648 w 3477"/>
                <a:gd name="T25" fmla="*/ 8 h 4221"/>
                <a:gd name="T26" fmla="*/ 1959 w 3477"/>
                <a:gd name="T27" fmla="*/ 15 h 4221"/>
                <a:gd name="T28" fmla="*/ 2337 w 3477"/>
                <a:gd name="T29" fmla="*/ 102 h 4221"/>
                <a:gd name="T30" fmla="*/ 2664 w 3477"/>
                <a:gd name="T31" fmla="*/ 269 h 4221"/>
                <a:gd name="T32" fmla="*/ 2932 w 3477"/>
                <a:gd name="T33" fmla="*/ 501 h 4221"/>
                <a:gd name="T34" fmla="*/ 3142 w 3477"/>
                <a:gd name="T35" fmla="*/ 792 h 4221"/>
                <a:gd name="T36" fmla="*/ 3411 w 3477"/>
                <a:gd name="T37" fmla="*/ 1504 h 4221"/>
                <a:gd name="T38" fmla="*/ 3476 w 3477"/>
                <a:gd name="T39" fmla="*/ 2106 h 4221"/>
                <a:gd name="T40" fmla="*/ 3353 w 3477"/>
                <a:gd name="T41" fmla="*/ 2963 h 4221"/>
                <a:gd name="T42" fmla="*/ 3157 w 3477"/>
                <a:gd name="T43" fmla="*/ 3406 h 4221"/>
                <a:gd name="T44" fmla="*/ 2939 w 3477"/>
                <a:gd name="T45" fmla="*/ 3697 h 4221"/>
                <a:gd name="T46" fmla="*/ 2678 w 3477"/>
                <a:gd name="T47" fmla="*/ 3930 h 4221"/>
                <a:gd name="T48" fmla="*/ 2366 w 3477"/>
                <a:gd name="T49" fmla="*/ 4097 h 4221"/>
                <a:gd name="T50" fmla="*/ 2010 w 3477"/>
                <a:gd name="T51" fmla="*/ 4191 h 4221"/>
                <a:gd name="T52" fmla="*/ 2475 w 3477"/>
                <a:gd name="T53" fmla="*/ 1047 h 4221"/>
                <a:gd name="T54" fmla="*/ 2344 w 3477"/>
                <a:gd name="T55" fmla="*/ 850 h 4221"/>
                <a:gd name="T56" fmla="*/ 2141 w 3477"/>
                <a:gd name="T57" fmla="*/ 690 h 4221"/>
                <a:gd name="T58" fmla="*/ 1807 w 3477"/>
                <a:gd name="T59" fmla="*/ 596 h 4221"/>
                <a:gd name="T60" fmla="*/ 1604 w 3477"/>
                <a:gd name="T61" fmla="*/ 603 h 4221"/>
                <a:gd name="T62" fmla="*/ 1365 w 3477"/>
                <a:gd name="T63" fmla="*/ 676 h 4221"/>
                <a:gd name="T64" fmla="*/ 1103 w 3477"/>
                <a:gd name="T65" fmla="*/ 886 h 4221"/>
                <a:gd name="T66" fmla="*/ 893 w 3477"/>
                <a:gd name="T67" fmla="*/ 1315 h 4221"/>
                <a:gd name="T68" fmla="*/ 806 w 3477"/>
                <a:gd name="T69" fmla="*/ 1844 h 4221"/>
                <a:gd name="T70" fmla="*/ 799 w 3477"/>
                <a:gd name="T71" fmla="*/ 2324 h 4221"/>
                <a:gd name="T72" fmla="*/ 864 w 3477"/>
                <a:gd name="T73" fmla="*/ 2804 h 4221"/>
                <a:gd name="T74" fmla="*/ 1059 w 3477"/>
                <a:gd name="T75" fmla="*/ 3276 h 4221"/>
                <a:gd name="T76" fmla="*/ 1270 w 3477"/>
                <a:gd name="T77" fmla="*/ 3494 h 4221"/>
                <a:gd name="T78" fmla="*/ 1509 w 3477"/>
                <a:gd name="T79" fmla="*/ 3596 h 4221"/>
                <a:gd name="T80" fmla="*/ 1727 w 3477"/>
                <a:gd name="T81" fmla="*/ 3624 h 4221"/>
                <a:gd name="T82" fmla="*/ 1982 w 3477"/>
                <a:gd name="T83" fmla="*/ 3581 h 4221"/>
                <a:gd name="T84" fmla="*/ 2293 w 3477"/>
                <a:gd name="T85" fmla="*/ 3406 h 4221"/>
                <a:gd name="T86" fmla="*/ 2497 w 3477"/>
                <a:gd name="T87" fmla="*/ 3152 h 4221"/>
                <a:gd name="T88" fmla="*/ 2620 w 3477"/>
                <a:gd name="T89" fmla="*/ 2767 h 4221"/>
                <a:gd name="T90" fmla="*/ 2678 w 3477"/>
                <a:gd name="T91" fmla="*/ 2099 h 4221"/>
                <a:gd name="T92" fmla="*/ 2649 w 3477"/>
                <a:gd name="T93" fmla="*/ 1656 h 4221"/>
                <a:gd name="T94" fmla="*/ 2511 w 3477"/>
                <a:gd name="T95" fmla="*/ 1119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77" h="4221">
                  <a:moveTo>
                    <a:pt x="1720" y="4220"/>
                  </a:moveTo>
                  <a:lnTo>
                    <a:pt x="1720" y="4220"/>
                  </a:lnTo>
                  <a:lnTo>
                    <a:pt x="1604" y="4213"/>
                  </a:lnTo>
                  <a:lnTo>
                    <a:pt x="1488" y="4205"/>
                  </a:lnTo>
                  <a:lnTo>
                    <a:pt x="1379" y="4184"/>
                  </a:lnTo>
                  <a:lnTo>
                    <a:pt x="1277" y="4162"/>
                  </a:lnTo>
                  <a:lnTo>
                    <a:pt x="1176" y="4133"/>
                  </a:lnTo>
                  <a:lnTo>
                    <a:pt x="1082" y="4097"/>
                  </a:lnTo>
                  <a:lnTo>
                    <a:pt x="994" y="4060"/>
                  </a:lnTo>
                  <a:lnTo>
                    <a:pt x="907" y="4017"/>
                  </a:lnTo>
                  <a:lnTo>
                    <a:pt x="827" y="3966"/>
                  </a:lnTo>
                  <a:lnTo>
                    <a:pt x="755" y="3907"/>
                  </a:lnTo>
                  <a:lnTo>
                    <a:pt x="683" y="3850"/>
                  </a:lnTo>
                  <a:lnTo>
                    <a:pt x="610" y="3791"/>
                  </a:lnTo>
                  <a:lnTo>
                    <a:pt x="544" y="3719"/>
                  </a:lnTo>
                  <a:lnTo>
                    <a:pt x="487" y="3653"/>
                  </a:lnTo>
                  <a:lnTo>
                    <a:pt x="428" y="3581"/>
                  </a:lnTo>
                  <a:lnTo>
                    <a:pt x="377" y="3501"/>
                  </a:lnTo>
                  <a:lnTo>
                    <a:pt x="326" y="3421"/>
                  </a:lnTo>
                  <a:lnTo>
                    <a:pt x="284" y="3341"/>
                  </a:lnTo>
                  <a:lnTo>
                    <a:pt x="204" y="3174"/>
                  </a:lnTo>
                  <a:lnTo>
                    <a:pt x="138" y="2999"/>
                  </a:lnTo>
                  <a:lnTo>
                    <a:pt x="87" y="2818"/>
                  </a:lnTo>
                  <a:lnTo>
                    <a:pt x="51" y="2637"/>
                  </a:lnTo>
                  <a:lnTo>
                    <a:pt x="22" y="2447"/>
                  </a:lnTo>
                  <a:lnTo>
                    <a:pt x="7" y="2273"/>
                  </a:lnTo>
                  <a:lnTo>
                    <a:pt x="0" y="2091"/>
                  </a:lnTo>
                  <a:lnTo>
                    <a:pt x="0" y="2091"/>
                  </a:lnTo>
                  <a:lnTo>
                    <a:pt x="7" y="1888"/>
                  </a:lnTo>
                  <a:lnTo>
                    <a:pt x="29" y="1685"/>
                  </a:lnTo>
                  <a:lnTo>
                    <a:pt x="65" y="1489"/>
                  </a:lnTo>
                  <a:lnTo>
                    <a:pt x="117" y="1301"/>
                  </a:lnTo>
                  <a:lnTo>
                    <a:pt x="181" y="1119"/>
                  </a:lnTo>
                  <a:lnTo>
                    <a:pt x="254" y="945"/>
                  </a:lnTo>
                  <a:lnTo>
                    <a:pt x="349" y="785"/>
                  </a:lnTo>
                  <a:lnTo>
                    <a:pt x="400" y="705"/>
                  </a:lnTo>
                  <a:lnTo>
                    <a:pt x="450" y="632"/>
                  </a:lnTo>
                  <a:lnTo>
                    <a:pt x="508" y="567"/>
                  </a:lnTo>
                  <a:lnTo>
                    <a:pt x="573" y="495"/>
                  </a:lnTo>
                  <a:lnTo>
                    <a:pt x="632" y="436"/>
                  </a:lnTo>
                  <a:lnTo>
                    <a:pt x="704" y="370"/>
                  </a:lnTo>
                  <a:lnTo>
                    <a:pt x="770" y="320"/>
                  </a:lnTo>
                  <a:lnTo>
                    <a:pt x="842" y="262"/>
                  </a:lnTo>
                  <a:lnTo>
                    <a:pt x="922" y="218"/>
                  </a:lnTo>
                  <a:lnTo>
                    <a:pt x="1002" y="175"/>
                  </a:lnTo>
                  <a:lnTo>
                    <a:pt x="1089" y="139"/>
                  </a:lnTo>
                  <a:lnTo>
                    <a:pt x="1169" y="102"/>
                  </a:lnTo>
                  <a:lnTo>
                    <a:pt x="1263" y="73"/>
                  </a:lnTo>
                  <a:lnTo>
                    <a:pt x="1350" y="44"/>
                  </a:lnTo>
                  <a:lnTo>
                    <a:pt x="1444" y="29"/>
                  </a:lnTo>
                  <a:lnTo>
                    <a:pt x="1546" y="15"/>
                  </a:lnTo>
                  <a:lnTo>
                    <a:pt x="1648" y="8"/>
                  </a:lnTo>
                  <a:lnTo>
                    <a:pt x="1750" y="0"/>
                  </a:lnTo>
                  <a:lnTo>
                    <a:pt x="1750" y="0"/>
                  </a:lnTo>
                  <a:lnTo>
                    <a:pt x="1858" y="8"/>
                  </a:lnTo>
                  <a:lnTo>
                    <a:pt x="1959" y="15"/>
                  </a:lnTo>
                  <a:lnTo>
                    <a:pt x="2061" y="29"/>
                  </a:lnTo>
                  <a:lnTo>
                    <a:pt x="2156" y="51"/>
                  </a:lnTo>
                  <a:lnTo>
                    <a:pt x="2250" y="73"/>
                  </a:lnTo>
                  <a:lnTo>
                    <a:pt x="2337" y="102"/>
                  </a:lnTo>
                  <a:lnTo>
                    <a:pt x="2424" y="139"/>
                  </a:lnTo>
                  <a:lnTo>
                    <a:pt x="2504" y="175"/>
                  </a:lnTo>
                  <a:lnTo>
                    <a:pt x="2584" y="218"/>
                  </a:lnTo>
                  <a:lnTo>
                    <a:pt x="2664" y="269"/>
                  </a:lnTo>
                  <a:lnTo>
                    <a:pt x="2736" y="320"/>
                  </a:lnTo>
                  <a:lnTo>
                    <a:pt x="2802" y="378"/>
                  </a:lnTo>
                  <a:lnTo>
                    <a:pt x="2867" y="436"/>
                  </a:lnTo>
                  <a:lnTo>
                    <a:pt x="2932" y="501"/>
                  </a:lnTo>
                  <a:lnTo>
                    <a:pt x="2990" y="574"/>
                  </a:lnTo>
                  <a:lnTo>
                    <a:pt x="3049" y="639"/>
                  </a:lnTo>
                  <a:lnTo>
                    <a:pt x="3099" y="719"/>
                  </a:lnTo>
                  <a:lnTo>
                    <a:pt x="3142" y="792"/>
                  </a:lnTo>
                  <a:lnTo>
                    <a:pt x="3230" y="959"/>
                  </a:lnTo>
                  <a:lnTo>
                    <a:pt x="3309" y="1134"/>
                  </a:lnTo>
                  <a:lnTo>
                    <a:pt x="3368" y="1315"/>
                  </a:lnTo>
                  <a:lnTo>
                    <a:pt x="3411" y="1504"/>
                  </a:lnTo>
                  <a:lnTo>
                    <a:pt x="3448" y="1700"/>
                  </a:lnTo>
                  <a:lnTo>
                    <a:pt x="3469" y="1903"/>
                  </a:lnTo>
                  <a:lnTo>
                    <a:pt x="3476" y="2106"/>
                  </a:lnTo>
                  <a:lnTo>
                    <a:pt x="3476" y="2106"/>
                  </a:lnTo>
                  <a:lnTo>
                    <a:pt x="3469" y="2339"/>
                  </a:lnTo>
                  <a:lnTo>
                    <a:pt x="3440" y="2557"/>
                  </a:lnTo>
                  <a:lnTo>
                    <a:pt x="3404" y="2767"/>
                  </a:lnTo>
                  <a:lnTo>
                    <a:pt x="3353" y="2963"/>
                  </a:lnTo>
                  <a:lnTo>
                    <a:pt x="3281" y="3152"/>
                  </a:lnTo>
                  <a:lnTo>
                    <a:pt x="3244" y="3239"/>
                  </a:lnTo>
                  <a:lnTo>
                    <a:pt x="3201" y="3327"/>
                  </a:lnTo>
                  <a:lnTo>
                    <a:pt x="3157" y="3406"/>
                  </a:lnTo>
                  <a:lnTo>
                    <a:pt x="3106" y="3486"/>
                  </a:lnTo>
                  <a:lnTo>
                    <a:pt x="3055" y="3559"/>
                  </a:lnTo>
                  <a:lnTo>
                    <a:pt x="2998" y="3632"/>
                  </a:lnTo>
                  <a:lnTo>
                    <a:pt x="2939" y="3697"/>
                  </a:lnTo>
                  <a:lnTo>
                    <a:pt x="2882" y="3763"/>
                  </a:lnTo>
                  <a:lnTo>
                    <a:pt x="2816" y="3820"/>
                  </a:lnTo>
                  <a:lnTo>
                    <a:pt x="2751" y="3879"/>
                  </a:lnTo>
                  <a:lnTo>
                    <a:pt x="2678" y="3930"/>
                  </a:lnTo>
                  <a:lnTo>
                    <a:pt x="2605" y="3981"/>
                  </a:lnTo>
                  <a:lnTo>
                    <a:pt x="2525" y="4024"/>
                  </a:lnTo>
                  <a:lnTo>
                    <a:pt x="2446" y="4060"/>
                  </a:lnTo>
                  <a:lnTo>
                    <a:pt x="2366" y="4097"/>
                  </a:lnTo>
                  <a:lnTo>
                    <a:pt x="2279" y="4125"/>
                  </a:lnTo>
                  <a:lnTo>
                    <a:pt x="2192" y="4155"/>
                  </a:lnTo>
                  <a:lnTo>
                    <a:pt x="2105" y="4176"/>
                  </a:lnTo>
                  <a:lnTo>
                    <a:pt x="2010" y="4191"/>
                  </a:lnTo>
                  <a:lnTo>
                    <a:pt x="1916" y="4205"/>
                  </a:lnTo>
                  <a:lnTo>
                    <a:pt x="1822" y="4213"/>
                  </a:lnTo>
                  <a:lnTo>
                    <a:pt x="1720" y="4220"/>
                  </a:lnTo>
                  <a:close/>
                  <a:moveTo>
                    <a:pt x="2475" y="1047"/>
                  </a:moveTo>
                  <a:lnTo>
                    <a:pt x="2475" y="1047"/>
                  </a:lnTo>
                  <a:lnTo>
                    <a:pt x="2432" y="973"/>
                  </a:lnTo>
                  <a:lnTo>
                    <a:pt x="2388" y="901"/>
                  </a:lnTo>
                  <a:lnTo>
                    <a:pt x="2344" y="850"/>
                  </a:lnTo>
                  <a:lnTo>
                    <a:pt x="2293" y="799"/>
                  </a:lnTo>
                  <a:lnTo>
                    <a:pt x="2242" y="755"/>
                  </a:lnTo>
                  <a:lnTo>
                    <a:pt x="2192" y="719"/>
                  </a:lnTo>
                  <a:lnTo>
                    <a:pt x="2141" y="690"/>
                  </a:lnTo>
                  <a:lnTo>
                    <a:pt x="2090" y="662"/>
                  </a:lnTo>
                  <a:lnTo>
                    <a:pt x="1989" y="625"/>
                  </a:lnTo>
                  <a:lnTo>
                    <a:pt x="1894" y="611"/>
                  </a:lnTo>
                  <a:lnTo>
                    <a:pt x="1807" y="596"/>
                  </a:lnTo>
                  <a:lnTo>
                    <a:pt x="1742" y="596"/>
                  </a:lnTo>
                  <a:lnTo>
                    <a:pt x="1742" y="596"/>
                  </a:lnTo>
                  <a:lnTo>
                    <a:pt x="1669" y="603"/>
                  </a:lnTo>
                  <a:lnTo>
                    <a:pt x="1604" y="603"/>
                  </a:lnTo>
                  <a:lnTo>
                    <a:pt x="1539" y="618"/>
                  </a:lnTo>
                  <a:lnTo>
                    <a:pt x="1481" y="632"/>
                  </a:lnTo>
                  <a:lnTo>
                    <a:pt x="1423" y="654"/>
                  </a:lnTo>
                  <a:lnTo>
                    <a:pt x="1365" y="676"/>
                  </a:lnTo>
                  <a:lnTo>
                    <a:pt x="1314" y="705"/>
                  </a:lnTo>
                  <a:lnTo>
                    <a:pt x="1263" y="734"/>
                  </a:lnTo>
                  <a:lnTo>
                    <a:pt x="1176" y="806"/>
                  </a:lnTo>
                  <a:lnTo>
                    <a:pt x="1103" y="886"/>
                  </a:lnTo>
                  <a:lnTo>
                    <a:pt x="1038" y="981"/>
                  </a:lnTo>
                  <a:lnTo>
                    <a:pt x="980" y="1083"/>
                  </a:lnTo>
                  <a:lnTo>
                    <a:pt x="929" y="1199"/>
                  </a:lnTo>
                  <a:lnTo>
                    <a:pt x="893" y="1315"/>
                  </a:lnTo>
                  <a:lnTo>
                    <a:pt x="856" y="1446"/>
                  </a:lnTo>
                  <a:lnTo>
                    <a:pt x="835" y="1575"/>
                  </a:lnTo>
                  <a:lnTo>
                    <a:pt x="813" y="1706"/>
                  </a:lnTo>
                  <a:lnTo>
                    <a:pt x="806" y="1844"/>
                  </a:lnTo>
                  <a:lnTo>
                    <a:pt x="799" y="1983"/>
                  </a:lnTo>
                  <a:lnTo>
                    <a:pt x="799" y="2121"/>
                  </a:lnTo>
                  <a:lnTo>
                    <a:pt x="799" y="2121"/>
                  </a:lnTo>
                  <a:lnTo>
                    <a:pt x="799" y="2324"/>
                  </a:lnTo>
                  <a:lnTo>
                    <a:pt x="806" y="2440"/>
                  </a:lnTo>
                  <a:lnTo>
                    <a:pt x="820" y="2557"/>
                  </a:lnTo>
                  <a:lnTo>
                    <a:pt x="842" y="2680"/>
                  </a:lnTo>
                  <a:lnTo>
                    <a:pt x="864" y="2804"/>
                  </a:lnTo>
                  <a:lnTo>
                    <a:pt x="900" y="2934"/>
                  </a:lnTo>
                  <a:lnTo>
                    <a:pt x="943" y="3050"/>
                  </a:lnTo>
                  <a:lnTo>
                    <a:pt x="994" y="3166"/>
                  </a:lnTo>
                  <a:lnTo>
                    <a:pt x="1059" y="3276"/>
                  </a:lnTo>
                  <a:lnTo>
                    <a:pt x="1133" y="3370"/>
                  </a:lnTo>
                  <a:lnTo>
                    <a:pt x="1176" y="3414"/>
                  </a:lnTo>
                  <a:lnTo>
                    <a:pt x="1220" y="3457"/>
                  </a:lnTo>
                  <a:lnTo>
                    <a:pt x="1270" y="3494"/>
                  </a:lnTo>
                  <a:lnTo>
                    <a:pt x="1328" y="3522"/>
                  </a:lnTo>
                  <a:lnTo>
                    <a:pt x="1379" y="3552"/>
                  </a:lnTo>
                  <a:lnTo>
                    <a:pt x="1444" y="3573"/>
                  </a:lnTo>
                  <a:lnTo>
                    <a:pt x="1509" y="3596"/>
                  </a:lnTo>
                  <a:lnTo>
                    <a:pt x="1575" y="3610"/>
                  </a:lnTo>
                  <a:lnTo>
                    <a:pt x="1648" y="3617"/>
                  </a:lnTo>
                  <a:lnTo>
                    <a:pt x="1727" y="3624"/>
                  </a:lnTo>
                  <a:lnTo>
                    <a:pt x="1727" y="3624"/>
                  </a:lnTo>
                  <a:lnTo>
                    <a:pt x="1792" y="3617"/>
                  </a:lnTo>
                  <a:lnTo>
                    <a:pt x="1858" y="3610"/>
                  </a:lnTo>
                  <a:lnTo>
                    <a:pt x="1923" y="3596"/>
                  </a:lnTo>
                  <a:lnTo>
                    <a:pt x="1982" y="3581"/>
                  </a:lnTo>
                  <a:lnTo>
                    <a:pt x="2047" y="3559"/>
                  </a:lnTo>
                  <a:lnTo>
                    <a:pt x="2098" y="3537"/>
                  </a:lnTo>
                  <a:lnTo>
                    <a:pt x="2199" y="3479"/>
                  </a:lnTo>
                  <a:lnTo>
                    <a:pt x="2293" y="3406"/>
                  </a:lnTo>
                  <a:lnTo>
                    <a:pt x="2373" y="3327"/>
                  </a:lnTo>
                  <a:lnTo>
                    <a:pt x="2439" y="3239"/>
                  </a:lnTo>
                  <a:lnTo>
                    <a:pt x="2497" y="3152"/>
                  </a:lnTo>
                  <a:lnTo>
                    <a:pt x="2497" y="3152"/>
                  </a:lnTo>
                  <a:lnTo>
                    <a:pt x="2533" y="3072"/>
                  </a:lnTo>
                  <a:lnTo>
                    <a:pt x="2562" y="2985"/>
                  </a:lnTo>
                  <a:lnTo>
                    <a:pt x="2599" y="2883"/>
                  </a:lnTo>
                  <a:lnTo>
                    <a:pt x="2620" y="2767"/>
                  </a:lnTo>
                  <a:lnTo>
                    <a:pt x="2642" y="2637"/>
                  </a:lnTo>
                  <a:lnTo>
                    <a:pt x="2664" y="2484"/>
                  </a:lnTo>
                  <a:lnTo>
                    <a:pt x="2671" y="2303"/>
                  </a:lnTo>
                  <a:lnTo>
                    <a:pt x="2678" y="2099"/>
                  </a:lnTo>
                  <a:lnTo>
                    <a:pt x="2678" y="2099"/>
                  </a:lnTo>
                  <a:lnTo>
                    <a:pt x="2671" y="1917"/>
                  </a:lnTo>
                  <a:lnTo>
                    <a:pt x="2664" y="1793"/>
                  </a:lnTo>
                  <a:lnTo>
                    <a:pt x="2649" y="1656"/>
                  </a:lnTo>
                  <a:lnTo>
                    <a:pt x="2620" y="1504"/>
                  </a:lnTo>
                  <a:lnTo>
                    <a:pt x="2584" y="1352"/>
                  </a:lnTo>
                  <a:lnTo>
                    <a:pt x="2540" y="1191"/>
                  </a:lnTo>
                  <a:lnTo>
                    <a:pt x="2511" y="1119"/>
                  </a:lnTo>
                  <a:lnTo>
                    <a:pt x="2475" y="104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88" name="Freeform 4"/>
            <p:cNvSpPr>
              <a:spLocks noChangeArrowheads="1"/>
            </p:cNvSpPr>
            <p:nvPr/>
          </p:nvSpPr>
          <p:spPr bwMode="gray">
            <a:xfrm>
              <a:off x="3756025" y="3233738"/>
              <a:ext cx="1147763" cy="1519237"/>
            </a:xfrm>
            <a:custGeom>
              <a:avLst/>
              <a:gdLst>
                <a:gd name="T0" fmla="*/ 3150 w 3187"/>
                <a:gd name="T1" fmla="*/ 3007 h 4221"/>
                <a:gd name="T2" fmla="*/ 2969 w 3187"/>
                <a:gd name="T3" fmla="*/ 3486 h 4221"/>
                <a:gd name="T4" fmla="*/ 2700 w 3187"/>
                <a:gd name="T5" fmla="*/ 3828 h 4221"/>
                <a:gd name="T6" fmla="*/ 2366 w 3187"/>
                <a:gd name="T7" fmla="*/ 4053 h 4221"/>
                <a:gd name="T8" fmla="*/ 2003 w 3187"/>
                <a:gd name="T9" fmla="*/ 4176 h 4221"/>
                <a:gd name="T10" fmla="*/ 1633 w 3187"/>
                <a:gd name="T11" fmla="*/ 4220 h 4221"/>
                <a:gd name="T12" fmla="*/ 1394 w 3187"/>
                <a:gd name="T13" fmla="*/ 4199 h 4221"/>
                <a:gd name="T14" fmla="*/ 1067 w 3187"/>
                <a:gd name="T15" fmla="*/ 4118 h 4221"/>
                <a:gd name="T16" fmla="*/ 799 w 3187"/>
                <a:gd name="T17" fmla="*/ 3987 h 4221"/>
                <a:gd name="T18" fmla="*/ 581 w 3187"/>
                <a:gd name="T19" fmla="*/ 3806 h 4221"/>
                <a:gd name="T20" fmla="*/ 400 w 3187"/>
                <a:gd name="T21" fmla="*/ 3588 h 4221"/>
                <a:gd name="T22" fmla="*/ 218 w 3187"/>
                <a:gd name="T23" fmla="*/ 3253 h 4221"/>
                <a:gd name="T24" fmla="*/ 58 w 3187"/>
                <a:gd name="T25" fmla="*/ 2731 h 4221"/>
                <a:gd name="T26" fmla="*/ 0 w 3187"/>
                <a:gd name="T27" fmla="*/ 2244 h 4221"/>
                <a:gd name="T28" fmla="*/ 7 w 3187"/>
                <a:gd name="T29" fmla="*/ 1910 h 4221"/>
                <a:gd name="T30" fmla="*/ 94 w 3187"/>
                <a:gd name="T31" fmla="*/ 1330 h 4221"/>
                <a:gd name="T32" fmla="*/ 298 w 3187"/>
                <a:gd name="T33" fmla="*/ 806 h 4221"/>
                <a:gd name="T34" fmla="*/ 443 w 3187"/>
                <a:gd name="T35" fmla="*/ 582 h 4221"/>
                <a:gd name="T36" fmla="*/ 617 w 3187"/>
                <a:gd name="T37" fmla="*/ 385 h 4221"/>
                <a:gd name="T38" fmla="*/ 827 w 3187"/>
                <a:gd name="T39" fmla="*/ 226 h 4221"/>
                <a:gd name="T40" fmla="*/ 1074 w 3187"/>
                <a:gd name="T41" fmla="*/ 109 h 4221"/>
                <a:gd name="T42" fmla="*/ 1350 w 3187"/>
                <a:gd name="T43" fmla="*/ 29 h 4221"/>
                <a:gd name="T44" fmla="*/ 1663 w 3187"/>
                <a:gd name="T45" fmla="*/ 0 h 4221"/>
                <a:gd name="T46" fmla="*/ 1967 w 3187"/>
                <a:gd name="T47" fmla="*/ 29 h 4221"/>
                <a:gd name="T48" fmla="*/ 2373 w 3187"/>
                <a:gd name="T49" fmla="*/ 160 h 4221"/>
                <a:gd name="T50" fmla="*/ 2693 w 3187"/>
                <a:gd name="T51" fmla="*/ 393 h 4221"/>
                <a:gd name="T52" fmla="*/ 2939 w 3187"/>
                <a:gd name="T53" fmla="*/ 719 h 4221"/>
                <a:gd name="T54" fmla="*/ 3114 w 3187"/>
                <a:gd name="T55" fmla="*/ 1134 h 4221"/>
                <a:gd name="T56" fmla="*/ 2497 w 3187"/>
                <a:gd name="T57" fmla="*/ 1526 h 4221"/>
                <a:gd name="T58" fmla="*/ 2424 w 3187"/>
                <a:gd name="T59" fmla="*/ 1242 h 4221"/>
                <a:gd name="T60" fmla="*/ 2330 w 3187"/>
                <a:gd name="T61" fmla="*/ 1010 h 4221"/>
                <a:gd name="T62" fmla="*/ 2185 w 3187"/>
                <a:gd name="T63" fmla="*/ 806 h 4221"/>
                <a:gd name="T64" fmla="*/ 1967 w 3187"/>
                <a:gd name="T65" fmla="*/ 654 h 4221"/>
                <a:gd name="T66" fmla="*/ 1669 w 3187"/>
                <a:gd name="T67" fmla="*/ 596 h 4221"/>
                <a:gd name="T68" fmla="*/ 1524 w 3187"/>
                <a:gd name="T69" fmla="*/ 611 h 4221"/>
                <a:gd name="T70" fmla="*/ 1336 w 3187"/>
                <a:gd name="T71" fmla="*/ 676 h 4221"/>
                <a:gd name="T72" fmla="*/ 1183 w 3187"/>
                <a:gd name="T73" fmla="*/ 778 h 4221"/>
                <a:gd name="T74" fmla="*/ 1031 w 3187"/>
                <a:gd name="T75" fmla="*/ 973 h 4221"/>
                <a:gd name="T76" fmla="*/ 886 w 3187"/>
                <a:gd name="T77" fmla="*/ 1330 h 4221"/>
                <a:gd name="T78" fmla="*/ 813 w 3187"/>
                <a:gd name="T79" fmla="*/ 1700 h 4221"/>
                <a:gd name="T80" fmla="*/ 799 w 3187"/>
                <a:gd name="T81" fmla="*/ 2085 h 4221"/>
                <a:gd name="T82" fmla="*/ 842 w 3187"/>
                <a:gd name="T83" fmla="*/ 2665 h 4221"/>
                <a:gd name="T84" fmla="*/ 966 w 3187"/>
                <a:gd name="T85" fmla="*/ 3079 h 4221"/>
                <a:gd name="T86" fmla="*/ 1147 w 3187"/>
                <a:gd name="T87" fmla="*/ 3363 h 4221"/>
                <a:gd name="T88" fmla="*/ 1372 w 3187"/>
                <a:gd name="T89" fmla="*/ 3522 h 4221"/>
                <a:gd name="T90" fmla="*/ 1612 w 3187"/>
                <a:gd name="T91" fmla="*/ 3596 h 4221"/>
                <a:gd name="T92" fmla="*/ 1764 w 3187"/>
                <a:gd name="T93" fmla="*/ 3596 h 4221"/>
                <a:gd name="T94" fmla="*/ 1974 w 3187"/>
                <a:gd name="T95" fmla="*/ 3537 h 4221"/>
                <a:gd name="T96" fmla="*/ 2163 w 3187"/>
                <a:gd name="T97" fmla="*/ 3428 h 4221"/>
                <a:gd name="T98" fmla="*/ 2316 w 3187"/>
                <a:gd name="T99" fmla="*/ 3253 h 4221"/>
                <a:gd name="T100" fmla="*/ 2439 w 3187"/>
                <a:gd name="T101" fmla="*/ 3021 h 4221"/>
                <a:gd name="T102" fmla="*/ 2497 w 3187"/>
                <a:gd name="T103" fmla="*/ 2731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87" h="4221">
                  <a:moveTo>
                    <a:pt x="3186" y="2811"/>
                  </a:moveTo>
                  <a:lnTo>
                    <a:pt x="3186" y="2811"/>
                  </a:lnTo>
                  <a:lnTo>
                    <a:pt x="3150" y="3007"/>
                  </a:lnTo>
                  <a:lnTo>
                    <a:pt x="3099" y="3181"/>
                  </a:lnTo>
                  <a:lnTo>
                    <a:pt x="3041" y="3341"/>
                  </a:lnTo>
                  <a:lnTo>
                    <a:pt x="2969" y="3486"/>
                  </a:lnTo>
                  <a:lnTo>
                    <a:pt x="2888" y="3617"/>
                  </a:lnTo>
                  <a:lnTo>
                    <a:pt x="2795" y="3733"/>
                  </a:lnTo>
                  <a:lnTo>
                    <a:pt x="2700" y="3828"/>
                  </a:lnTo>
                  <a:lnTo>
                    <a:pt x="2591" y="3922"/>
                  </a:lnTo>
                  <a:lnTo>
                    <a:pt x="2482" y="3995"/>
                  </a:lnTo>
                  <a:lnTo>
                    <a:pt x="2366" y="4053"/>
                  </a:lnTo>
                  <a:lnTo>
                    <a:pt x="2250" y="4111"/>
                  </a:lnTo>
                  <a:lnTo>
                    <a:pt x="2127" y="4148"/>
                  </a:lnTo>
                  <a:lnTo>
                    <a:pt x="2003" y="4176"/>
                  </a:lnTo>
                  <a:lnTo>
                    <a:pt x="1880" y="4199"/>
                  </a:lnTo>
                  <a:lnTo>
                    <a:pt x="1756" y="4213"/>
                  </a:lnTo>
                  <a:lnTo>
                    <a:pt x="1633" y="4220"/>
                  </a:lnTo>
                  <a:lnTo>
                    <a:pt x="1633" y="4220"/>
                  </a:lnTo>
                  <a:lnTo>
                    <a:pt x="1510" y="4213"/>
                  </a:lnTo>
                  <a:lnTo>
                    <a:pt x="1394" y="4199"/>
                  </a:lnTo>
                  <a:lnTo>
                    <a:pt x="1277" y="4184"/>
                  </a:lnTo>
                  <a:lnTo>
                    <a:pt x="1169" y="4155"/>
                  </a:lnTo>
                  <a:lnTo>
                    <a:pt x="1067" y="4118"/>
                  </a:lnTo>
                  <a:lnTo>
                    <a:pt x="973" y="4082"/>
                  </a:lnTo>
                  <a:lnTo>
                    <a:pt x="886" y="4038"/>
                  </a:lnTo>
                  <a:lnTo>
                    <a:pt x="799" y="3987"/>
                  </a:lnTo>
                  <a:lnTo>
                    <a:pt x="719" y="3930"/>
                  </a:lnTo>
                  <a:lnTo>
                    <a:pt x="646" y="3871"/>
                  </a:lnTo>
                  <a:lnTo>
                    <a:pt x="581" y="3806"/>
                  </a:lnTo>
                  <a:lnTo>
                    <a:pt x="516" y="3733"/>
                  </a:lnTo>
                  <a:lnTo>
                    <a:pt x="457" y="3661"/>
                  </a:lnTo>
                  <a:lnTo>
                    <a:pt x="400" y="3588"/>
                  </a:lnTo>
                  <a:lnTo>
                    <a:pt x="349" y="3508"/>
                  </a:lnTo>
                  <a:lnTo>
                    <a:pt x="305" y="3428"/>
                  </a:lnTo>
                  <a:lnTo>
                    <a:pt x="218" y="3253"/>
                  </a:lnTo>
                  <a:lnTo>
                    <a:pt x="153" y="3086"/>
                  </a:lnTo>
                  <a:lnTo>
                    <a:pt x="102" y="2906"/>
                  </a:lnTo>
                  <a:lnTo>
                    <a:pt x="58" y="2731"/>
                  </a:lnTo>
                  <a:lnTo>
                    <a:pt x="29" y="2563"/>
                  </a:lnTo>
                  <a:lnTo>
                    <a:pt x="15" y="2396"/>
                  </a:lnTo>
                  <a:lnTo>
                    <a:pt x="0" y="2244"/>
                  </a:lnTo>
                  <a:lnTo>
                    <a:pt x="0" y="2106"/>
                  </a:lnTo>
                  <a:lnTo>
                    <a:pt x="0" y="2106"/>
                  </a:lnTo>
                  <a:lnTo>
                    <a:pt x="7" y="1910"/>
                  </a:lnTo>
                  <a:lnTo>
                    <a:pt x="22" y="1714"/>
                  </a:lnTo>
                  <a:lnTo>
                    <a:pt x="51" y="1519"/>
                  </a:lnTo>
                  <a:lnTo>
                    <a:pt x="94" y="1330"/>
                  </a:lnTo>
                  <a:lnTo>
                    <a:pt x="145" y="1148"/>
                  </a:lnTo>
                  <a:lnTo>
                    <a:pt x="218" y="973"/>
                  </a:lnTo>
                  <a:lnTo>
                    <a:pt x="298" y="806"/>
                  </a:lnTo>
                  <a:lnTo>
                    <a:pt x="341" y="734"/>
                  </a:lnTo>
                  <a:lnTo>
                    <a:pt x="392" y="654"/>
                  </a:lnTo>
                  <a:lnTo>
                    <a:pt x="443" y="582"/>
                  </a:lnTo>
                  <a:lnTo>
                    <a:pt x="501" y="516"/>
                  </a:lnTo>
                  <a:lnTo>
                    <a:pt x="559" y="451"/>
                  </a:lnTo>
                  <a:lnTo>
                    <a:pt x="617" y="385"/>
                  </a:lnTo>
                  <a:lnTo>
                    <a:pt x="690" y="327"/>
                  </a:lnTo>
                  <a:lnTo>
                    <a:pt x="755" y="277"/>
                  </a:lnTo>
                  <a:lnTo>
                    <a:pt x="827" y="226"/>
                  </a:lnTo>
                  <a:lnTo>
                    <a:pt x="907" y="182"/>
                  </a:lnTo>
                  <a:lnTo>
                    <a:pt x="987" y="139"/>
                  </a:lnTo>
                  <a:lnTo>
                    <a:pt x="1074" y="109"/>
                  </a:lnTo>
                  <a:lnTo>
                    <a:pt x="1161" y="73"/>
                  </a:lnTo>
                  <a:lnTo>
                    <a:pt x="1256" y="51"/>
                  </a:lnTo>
                  <a:lnTo>
                    <a:pt x="1350" y="29"/>
                  </a:lnTo>
                  <a:lnTo>
                    <a:pt x="1452" y="15"/>
                  </a:lnTo>
                  <a:lnTo>
                    <a:pt x="1553" y="8"/>
                  </a:lnTo>
                  <a:lnTo>
                    <a:pt x="1663" y="0"/>
                  </a:lnTo>
                  <a:lnTo>
                    <a:pt x="1663" y="0"/>
                  </a:lnTo>
                  <a:lnTo>
                    <a:pt x="1822" y="8"/>
                  </a:lnTo>
                  <a:lnTo>
                    <a:pt x="1967" y="29"/>
                  </a:lnTo>
                  <a:lnTo>
                    <a:pt x="2113" y="59"/>
                  </a:lnTo>
                  <a:lnTo>
                    <a:pt x="2243" y="102"/>
                  </a:lnTo>
                  <a:lnTo>
                    <a:pt x="2373" y="160"/>
                  </a:lnTo>
                  <a:lnTo>
                    <a:pt x="2489" y="226"/>
                  </a:lnTo>
                  <a:lnTo>
                    <a:pt x="2591" y="305"/>
                  </a:lnTo>
                  <a:lnTo>
                    <a:pt x="2693" y="393"/>
                  </a:lnTo>
                  <a:lnTo>
                    <a:pt x="2787" y="487"/>
                  </a:lnTo>
                  <a:lnTo>
                    <a:pt x="2867" y="596"/>
                  </a:lnTo>
                  <a:lnTo>
                    <a:pt x="2939" y="719"/>
                  </a:lnTo>
                  <a:lnTo>
                    <a:pt x="3005" y="843"/>
                  </a:lnTo>
                  <a:lnTo>
                    <a:pt x="3063" y="981"/>
                  </a:lnTo>
                  <a:lnTo>
                    <a:pt x="3114" y="1134"/>
                  </a:lnTo>
                  <a:lnTo>
                    <a:pt x="3157" y="1286"/>
                  </a:lnTo>
                  <a:lnTo>
                    <a:pt x="3186" y="1453"/>
                  </a:lnTo>
                  <a:lnTo>
                    <a:pt x="2497" y="1526"/>
                  </a:lnTo>
                  <a:lnTo>
                    <a:pt x="2497" y="1526"/>
                  </a:lnTo>
                  <a:lnTo>
                    <a:pt x="2468" y="1388"/>
                  </a:lnTo>
                  <a:lnTo>
                    <a:pt x="2424" y="1242"/>
                  </a:lnTo>
                  <a:lnTo>
                    <a:pt x="2396" y="1163"/>
                  </a:lnTo>
                  <a:lnTo>
                    <a:pt x="2366" y="1090"/>
                  </a:lnTo>
                  <a:lnTo>
                    <a:pt x="2330" y="1010"/>
                  </a:lnTo>
                  <a:lnTo>
                    <a:pt x="2286" y="937"/>
                  </a:lnTo>
                  <a:lnTo>
                    <a:pt x="2236" y="872"/>
                  </a:lnTo>
                  <a:lnTo>
                    <a:pt x="2185" y="806"/>
                  </a:lnTo>
                  <a:lnTo>
                    <a:pt x="2119" y="749"/>
                  </a:lnTo>
                  <a:lnTo>
                    <a:pt x="2047" y="698"/>
                  </a:lnTo>
                  <a:lnTo>
                    <a:pt x="1967" y="654"/>
                  </a:lnTo>
                  <a:lnTo>
                    <a:pt x="1880" y="625"/>
                  </a:lnTo>
                  <a:lnTo>
                    <a:pt x="1779" y="603"/>
                  </a:lnTo>
                  <a:lnTo>
                    <a:pt x="1669" y="596"/>
                  </a:lnTo>
                  <a:lnTo>
                    <a:pt x="1669" y="596"/>
                  </a:lnTo>
                  <a:lnTo>
                    <a:pt x="1589" y="603"/>
                  </a:lnTo>
                  <a:lnTo>
                    <a:pt x="1524" y="611"/>
                  </a:lnTo>
                  <a:lnTo>
                    <a:pt x="1452" y="625"/>
                  </a:lnTo>
                  <a:lnTo>
                    <a:pt x="1394" y="647"/>
                  </a:lnTo>
                  <a:lnTo>
                    <a:pt x="1336" y="676"/>
                  </a:lnTo>
                  <a:lnTo>
                    <a:pt x="1277" y="705"/>
                  </a:lnTo>
                  <a:lnTo>
                    <a:pt x="1234" y="741"/>
                  </a:lnTo>
                  <a:lnTo>
                    <a:pt x="1183" y="778"/>
                  </a:lnTo>
                  <a:lnTo>
                    <a:pt x="1139" y="821"/>
                  </a:lnTo>
                  <a:lnTo>
                    <a:pt x="1103" y="872"/>
                  </a:lnTo>
                  <a:lnTo>
                    <a:pt x="1031" y="973"/>
                  </a:lnTo>
                  <a:lnTo>
                    <a:pt x="973" y="1083"/>
                  </a:lnTo>
                  <a:lnTo>
                    <a:pt x="922" y="1206"/>
                  </a:lnTo>
                  <a:lnTo>
                    <a:pt x="886" y="1330"/>
                  </a:lnTo>
                  <a:lnTo>
                    <a:pt x="856" y="1453"/>
                  </a:lnTo>
                  <a:lnTo>
                    <a:pt x="835" y="1575"/>
                  </a:lnTo>
                  <a:lnTo>
                    <a:pt x="813" y="1700"/>
                  </a:lnTo>
                  <a:lnTo>
                    <a:pt x="799" y="1917"/>
                  </a:lnTo>
                  <a:lnTo>
                    <a:pt x="799" y="2085"/>
                  </a:lnTo>
                  <a:lnTo>
                    <a:pt x="799" y="2085"/>
                  </a:lnTo>
                  <a:lnTo>
                    <a:pt x="799" y="2295"/>
                  </a:lnTo>
                  <a:lnTo>
                    <a:pt x="820" y="2491"/>
                  </a:lnTo>
                  <a:lnTo>
                    <a:pt x="842" y="2665"/>
                  </a:lnTo>
                  <a:lnTo>
                    <a:pt x="878" y="2818"/>
                  </a:lnTo>
                  <a:lnTo>
                    <a:pt x="915" y="2956"/>
                  </a:lnTo>
                  <a:lnTo>
                    <a:pt x="966" y="3079"/>
                  </a:lnTo>
                  <a:lnTo>
                    <a:pt x="1023" y="3188"/>
                  </a:lnTo>
                  <a:lnTo>
                    <a:pt x="1082" y="3283"/>
                  </a:lnTo>
                  <a:lnTo>
                    <a:pt x="1147" y="3363"/>
                  </a:lnTo>
                  <a:lnTo>
                    <a:pt x="1219" y="3428"/>
                  </a:lnTo>
                  <a:lnTo>
                    <a:pt x="1292" y="3479"/>
                  </a:lnTo>
                  <a:lnTo>
                    <a:pt x="1372" y="3522"/>
                  </a:lnTo>
                  <a:lnTo>
                    <a:pt x="1452" y="3559"/>
                  </a:lnTo>
                  <a:lnTo>
                    <a:pt x="1532" y="3581"/>
                  </a:lnTo>
                  <a:lnTo>
                    <a:pt x="1612" y="3596"/>
                  </a:lnTo>
                  <a:lnTo>
                    <a:pt x="1691" y="3596"/>
                  </a:lnTo>
                  <a:lnTo>
                    <a:pt x="1691" y="3596"/>
                  </a:lnTo>
                  <a:lnTo>
                    <a:pt x="1764" y="3596"/>
                  </a:lnTo>
                  <a:lnTo>
                    <a:pt x="1836" y="3581"/>
                  </a:lnTo>
                  <a:lnTo>
                    <a:pt x="1902" y="3566"/>
                  </a:lnTo>
                  <a:lnTo>
                    <a:pt x="1974" y="3537"/>
                  </a:lnTo>
                  <a:lnTo>
                    <a:pt x="2039" y="3508"/>
                  </a:lnTo>
                  <a:lnTo>
                    <a:pt x="2098" y="3471"/>
                  </a:lnTo>
                  <a:lnTo>
                    <a:pt x="2163" y="3428"/>
                  </a:lnTo>
                  <a:lnTo>
                    <a:pt x="2214" y="3370"/>
                  </a:lnTo>
                  <a:lnTo>
                    <a:pt x="2272" y="3312"/>
                  </a:lnTo>
                  <a:lnTo>
                    <a:pt x="2316" y="3253"/>
                  </a:lnTo>
                  <a:lnTo>
                    <a:pt x="2366" y="3181"/>
                  </a:lnTo>
                  <a:lnTo>
                    <a:pt x="2402" y="3101"/>
                  </a:lnTo>
                  <a:lnTo>
                    <a:pt x="2439" y="3021"/>
                  </a:lnTo>
                  <a:lnTo>
                    <a:pt x="2461" y="2927"/>
                  </a:lnTo>
                  <a:lnTo>
                    <a:pt x="2482" y="2832"/>
                  </a:lnTo>
                  <a:lnTo>
                    <a:pt x="2497" y="2731"/>
                  </a:lnTo>
                  <a:lnTo>
                    <a:pt x="3186" y="281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89" name="Freeform 5"/>
            <p:cNvSpPr>
              <a:spLocks noChangeArrowheads="1"/>
            </p:cNvSpPr>
            <p:nvPr/>
          </p:nvSpPr>
          <p:spPr bwMode="gray">
            <a:xfrm>
              <a:off x="4846638" y="3257550"/>
              <a:ext cx="1309687" cy="1473200"/>
            </a:xfrm>
            <a:custGeom>
              <a:avLst/>
              <a:gdLst>
                <a:gd name="T0" fmla="*/ 3635 w 3636"/>
                <a:gd name="T1" fmla="*/ 4090 h 4091"/>
                <a:gd name="T2" fmla="*/ 2851 w 3636"/>
                <a:gd name="T3" fmla="*/ 4090 h 4091"/>
                <a:gd name="T4" fmla="*/ 2517 w 3636"/>
                <a:gd name="T5" fmla="*/ 3116 h 4091"/>
                <a:gd name="T6" fmla="*/ 950 w 3636"/>
                <a:gd name="T7" fmla="*/ 3116 h 4091"/>
                <a:gd name="T8" fmla="*/ 630 w 3636"/>
                <a:gd name="T9" fmla="*/ 4090 h 4091"/>
                <a:gd name="T10" fmla="*/ 0 w 3636"/>
                <a:gd name="T11" fmla="*/ 4090 h 4091"/>
                <a:gd name="T12" fmla="*/ 1356 w 3636"/>
                <a:gd name="T13" fmla="*/ 0 h 4091"/>
                <a:gd name="T14" fmla="*/ 2263 w 3636"/>
                <a:gd name="T15" fmla="*/ 0 h 4091"/>
                <a:gd name="T16" fmla="*/ 3635 w 3636"/>
                <a:gd name="T17" fmla="*/ 4090 h 4091"/>
                <a:gd name="T18" fmla="*/ 2321 w 3636"/>
                <a:gd name="T19" fmla="*/ 2528 h 4091"/>
                <a:gd name="T20" fmla="*/ 1726 w 3636"/>
                <a:gd name="T21" fmla="*/ 698 h 4091"/>
                <a:gd name="T22" fmla="*/ 1131 w 3636"/>
                <a:gd name="T23" fmla="*/ 2528 h 4091"/>
                <a:gd name="T24" fmla="*/ 2321 w 3636"/>
                <a:gd name="T25" fmla="*/ 2528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36" h="4091">
                  <a:moveTo>
                    <a:pt x="3635" y="4090"/>
                  </a:moveTo>
                  <a:lnTo>
                    <a:pt x="2851" y="4090"/>
                  </a:lnTo>
                  <a:lnTo>
                    <a:pt x="2517" y="3116"/>
                  </a:lnTo>
                  <a:lnTo>
                    <a:pt x="950" y="3116"/>
                  </a:lnTo>
                  <a:lnTo>
                    <a:pt x="630" y="4090"/>
                  </a:lnTo>
                  <a:lnTo>
                    <a:pt x="0" y="4090"/>
                  </a:lnTo>
                  <a:lnTo>
                    <a:pt x="1356" y="0"/>
                  </a:lnTo>
                  <a:lnTo>
                    <a:pt x="2263" y="0"/>
                  </a:lnTo>
                  <a:lnTo>
                    <a:pt x="3635" y="4090"/>
                  </a:lnTo>
                  <a:close/>
                  <a:moveTo>
                    <a:pt x="2321" y="2528"/>
                  </a:moveTo>
                  <a:lnTo>
                    <a:pt x="1726" y="698"/>
                  </a:lnTo>
                  <a:lnTo>
                    <a:pt x="1131" y="2528"/>
                  </a:lnTo>
                  <a:lnTo>
                    <a:pt x="2321" y="252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90" name="Freeform 6"/>
            <p:cNvSpPr>
              <a:spLocks noChangeArrowheads="1"/>
            </p:cNvSpPr>
            <p:nvPr/>
          </p:nvSpPr>
          <p:spPr bwMode="gray">
            <a:xfrm>
              <a:off x="6226175" y="3257550"/>
              <a:ext cx="1208088" cy="1473200"/>
            </a:xfrm>
            <a:custGeom>
              <a:avLst/>
              <a:gdLst>
                <a:gd name="T0" fmla="*/ 1509 w 3354"/>
                <a:gd name="T1" fmla="*/ 0 h 4091"/>
                <a:gd name="T2" fmla="*/ 1604 w 3354"/>
                <a:gd name="T3" fmla="*/ 0 h 4091"/>
                <a:gd name="T4" fmla="*/ 1880 w 3354"/>
                <a:gd name="T5" fmla="*/ 30 h 4091"/>
                <a:gd name="T6" fmla="*/ 2039 w 3354"/>
                <a:gd name="T7" fmla="*/ 66 h 4091"/>
                <a:gd name="T8" fmla="*/ 2214 w 3354"/>
                <a:gd name="T9" fmla="*/ 125 h 4091"/>
                <a:gd name="T10" fmla="*/ 2395 w 3354"/>
                <a:gd name="T11" fmla="*/ 218 h 4091"/>
                <a:gd name="T12" fmla="*/ 2583 w 3354"/>
                <a:gd name="T13" fmla="*/ 342 h 4091"/>
                <a:gd name="T14" fmla="*/ 2772 w 3354"/>
                <a:gd name="T15" fmla="*/ 509 h 4091"/>
                <a:gd name="T16" fmla="*/ 2837 w 3354"/>
                <a:gd name="T17" fmla="*/ 589 h 4091"/>
                <a:gd name="T18" fmla="*/ 2968 w 3354"/>
                <a:gd name="T19" fmla="*/ 749 h 4091"/>
                <a:gd name="T20" fmla="*/ 3077 w 3354"/>
                <a:gd name="T21" fmla="*/ 931 h 4091"/>
                <a:gd name="T22" fmla="*/ 3171 w 3354"/>
                <a:gd name="T23" fmla="*/ 1112 h 4091"/>
                <a:gd name="T24" fmla="*/ 3244 w 3354"/>
                <a:gd name="T25" fmla="*/ 1308 h 4091"/>
                <a:gd name="T26" fmla="*/ 3295 w 3354"/>
                <a:gd name="T27" fmla="*/ 1510 h 4091"/>
                <a:gd name="T28" fmla="*/ 3331 w 3354"/>
                <a:gd name="T29" fmla="*/ 1722 h 4091"/>
                <a:gd name="T30" fmla="*/ 3346 w 3354"/>
                <a:gd name="T31" fmla="*/ 1932 h 4091"/>
                <a:gd name="T32" fmla="*/ 3353 w 3354"/>
                <a:gd name="T33" fmla="*/ 2041 h 4091"/>
                <a:gd name="T34" fmla="*/ 3331 w 3354"/>
                <a:gd name="T35" fmla="*/ 2346 h 4091"/>
                <a:gd name="T36" fmla="*/ 3287 w 3354"/>
                <a:gd name="T37" fmla="*/ 2623 h 4091"/>
                <a:gd name="T38" fmla="*/ 3207 w 3354"/>
                <a:gd name="T39" fmla="*/ 2869 h 4091"/>
                <a:gd name="T40" fmla="*/ 3113 w 3354"/>
                <a:gd name="T41" fmla="*/ 3087 h 4091"/>
                <a:gd name="T42" fmla="*/ 3012 w 3354"/>
                <a:gd name="T43" fmla="*/ 3276 h 4091"/>
                <a:gd name="T44" fmla="*/ 2896 w 3354"/>
                <a:gd name="T45" fmla="*/ 3436 h 4091"/>
                <a:gd name="T46" fmla="*/ 2670 w 3354"/>
                <a:gd name="T47" fmla="*/ 3675 h 4091"/>
                <a:gd name="T48" fmla="*/ 2590 w 3354"/>
                <a:gd name="T49" fmla="*/ 3734 h 4091"/>
                <a:gd name="T50" fmla="*/ 2358 w 3354"/>
                <a:gd name="T51" fmla="*/ 3872 h 4091"/>
                <a:gd name="T52" fmla="*/ 2024 w 3354"/>
                <a:gd name="T53" fmla="*/ 3995 h 4091"/>
                <a:gd name="T54" fmla="*/ 1821 w 3354"/>
                <a:gd name="T55" fmla="*/ 4046 h 4091"/>
                <a:gd name="T56" fmla="*/ 1589 w 3354"/>
                <a:gd name="T57" fmla="*/ 4075 h 4091"/>
                <a:gd name="T58" fmla="*/ 1342 w 3354"/>
                <a:gd name="T59" fmla="*/ 4090 h 4091"/>
                <a:gd name="T60" fmla="*/ 0 w 3354"/>
                <a:gd name="T61" fmla="*/ 0 h 4091"/>
                <a:gd name="T62" fmla="*/ 1371 w 3354"/>
                <a:gd name="T63" fmla="*/ 3487 h 4091"/>
                <a:gd name="T64" fmla="*/ 1487 w 3354"/>
                <a:gd name="T65" fmla="*/ 3480 h 4091"/>
                <a:gd name="T66" fmla="*/ 1720 w 3354"/>
                <a:gd name="T67" fmla="*/ 3436 h 4091"/>
                <a:gd name="T68" fmla="*/ 1930 w 3354"/>
                <a:gd name="T69" fmla="*/ 3341 h 4091"/>
                <a:gd name="T70" fmla="*/ 2119 w 3354"/>
                <a:gd name="T71" fmla="*/ 3203 h 4091"/>
                <a:gd name="T72" fmla="*/ 2279 w 3354"/>
                <a:gd name="T73" fmla="*/ 3021 h 4091"/>
                <a:gd name="T74" fmla="*/ 2409 w 3354"/>
                <a:gd name="T75" fmla="*/ 2790 h 4091"/>
                <a:gd name="T76" fmla="*/ 2497 w 3354"/>
                <a:gd name="T77" fmla="*/ 2513 h 4091"/>
                <a:gd name="T78" fmla="*/ 2547 w 3354"/>
                <a:gd name="T79" fmla="*/ 2187 h 4091"/>
                <a:gd name="T80" fmla="*/ 2554 w 3354"/>
                <a:gd name="T81" fmla="*/ 2012 h 4091"/>
                <a:gd name="T82" fmla="*/ 2533 w 3354"/>
                <a:gd name="T83" fmla="*/ 1736 h 4091"/>
                <a:gd name="T84" fmla="*/ 2482 w 3354"/>
                <a:gd name="T85" fmla="*/ 1474 h 4091"/>
                <a:gd name="T86" fmla="*/ 2395 w 3354"/>
                <a:gd name="T87" fmla="*/ 1228 h 4091"/>
                <a:gd name="T88" fmla="*/ 2271 w 3354"/>
                <a:gd name="T89" fmla="*/ 1018 h 4091"/>
                <a:gd name="T90" fmla="*/ 2112 w 3354"/>
                <a:gd name="T91" fmla="*/ 836 h 4091"/>
                <a:gd name="T92" fmla="*/ 1923 w 3354"/>
                <a:gd name="T93" fmla="*/ 698 h 4091"/>
                <a:gd name="T94" fmla="*/ 1705 w 3354"/>
                <a:gd name="T95" fmla="*/ 611 h 4091"/>
                <a:gd name="T96" fmla="*/ 1458 w 3354"/>
                <a:gd name="T97" fmla="*/ 582 h 4091"/>
                <a:gd name="T98" fmla="*/ 754 w 3354"/>
                <a:gd name="T99" fmla="*/ 3487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54" h="4091">
                  <a:moveTo>
                    <a:pt x="0" y="0"/>
                  </a:moveTo>
                  <a:lnTo>
                    <a:pt x="1509" y="0"/>
                  </a:lnTo>
                  <a:lnTo>
                    <a:pt x="1509" y="0"/>
                  </a:lnTo>
                  <a:lnTo>
                    <a:pt x="1604" y="0"/>
                  </a:lnTo>
                  <a:lnTo>
                    <a:pt x="1734" y="8"/>
                  </a:lnTo>
                  <a:lnTo>
                    <a:pt x="1880" y="30"/>
                  </a:lnTo>
                  <a:lnTo>
                    <a:pt x="1959" y="44"/>
                  </a:lnTo>
                  <a:lnTo>
                    <a:pt x="2039" y="66"/>
                  </a:lnTo>
                  <a:lnTo>
                    <a:pt x="2126" y="95"/>
                  </a:lnTo>
                  <a:lnTo>
                    <a:pt x="2214" y="125"/>
                  </a:lnTo>
                  <a:lnTo>
                    <a:pt x="2300" y="168"/>
                  </a:lnTo>
                  <a:lnTo>
                    <a:pt x="2395" y="218"/>
                  </a:lnTo>
                  <a:lnTo>
                    <a:pt x="2489" y="277"/>
                  </a:lnTo>
                  <a:lnTo>
                    <a:pt x="2583" y="342"/>
                  </a:lnTo>
                  <a:lnTo>
                    <a:pt x="2678" y="422"/>
                  </a:lnTo>
                  <a:lnTo>
                    <a:pt x="2772" y="509"/>
                  </a:lnTo>
                  <a:lnTo>
                    <a:pt x="2772" y="509"/>
                  </a:lnTo>
                  <a:lnTo>
                    <a:pt x="2837" y="589"/>
                  </a:lnTo>
                  <a:lnTo>
                    <a:pt x="2910" y="669"/>
                  </a:lnTo>
                  <a:lnTo>
                    <a:pt x="2968" y="749"/>
                  </a:lnTo>
                  <a:lnTo>
                    <a:pt x="3026" y="836"/>
                  </a:lnTo>
                  <a:lnTo>
                    <a:pt x="3077" y="931"/>
                  </a:lnTo>
                  <a:lnTo>
                    <a:pt x="3128" y="1018"/>
                  </a:lnTo>
                  <a:lnTo>
                    <a:pt x="3171" y="1112"/>
                  </a:lnTo>
                  <a:lnTo>
                    <a:pt x="3207" y="1214"/>
                  </a:lnTo>
                  <a:lnTo>
                    <a:pt x="3244" y="1308"/>
                  </a:lnTo>
                  <a:lnTo>
                    <a:pt x="3273" y="1410"/>
                  </a:lnTo>
                  <a:lnTo>
                    <a:pt x="3295" y="1510"/>
                  </a:lnTo>
                  <a:lnTo>
                    <a:pt x="3316" y="1620"/>
                  </a:lnTo>
                  <a:lnTo>
                    <a:pt x="3331" y="1722"/>
                  </a:lnTo>
                  <a:lnTo>
                    <a:pt x="3346" y="1830"/>
                  </a:lnTo>
                  <a:lnTo>
                    <a:pt x="3346" y="1932"/>
                  </a:lnTo>
                  <a:lnTo>
                    <a:pt x="3353" y="2041"/>
                  </a:lnTo>
                  <a:lnTo>
                    <a:pt x="3353" y="2041"/>
                  </a:lnTo>
                  <a:lnTo>
                    <a:pt x="3346" y="2201"/>
                  </a:lnTo>
                  <a:lnTo>
                    <a:pt x="3331" y="2346"/>
                  </a:lnTo>
                  <a:lnTo>
                    <a:pt x="3309" y="2492"/>
                  </a:lnTo>
                  <a:lnTo>
                    <a:pt x="3287" y="2623"/>
                  </a:lnTo>
                  <a:lnTo>
                    <a:pt x="3251" y="2753"/>
                  </a:lnTo>
                  <a:lnTo>
                    <a:pt x="3207" y="2869"/>
                  </a:lnTo>
                  <a:lnTo>
                    <a:pt x="3164" y="2985"/>
                  </a:lnTo>
                  <a:lnTo>
                    <a:pt x="3113" y="3087"/>
                  </a:lnTo>
                  <a:lnTo>
                    <a:pt x="3063" y="3182"/>
                  </a:lnTo>
                  <a:lnTo>
                    <a:pt x="3012" y="3276"/>
                  </a:lnTo>
                  <a:lnTo>
                    <a:pt x="2953" y="3356"/>
                  </a:lnTo>
                  <a:lnTo>
                    <a:pt x="2896" y="3436"/>
                  </a:lnTo>
                  <a:lnTo>
                    <a:pt x="2780" y="3567"/>
                  </a:lnTo>
                  <a:lnTo>
                    <a:pt x="2670" y="3675"/>
                  </a:lnTo>
                  <a:lnTo>
                    <a:pt x="2670" y="3675"/>
                  </a:lnTo>
                  <a:lnTo>
                    <a:pt x="2590" y="3734"/>
                  </a:lnTo>
                  <a:lnTo>
                    <a:pt x="2489" y="3799"/>
                  </a:lnTo>
                  <a:lnTo>
                    <a:pt x="2358" y="3872"/>
                  </a:lnTo>
                  <a:lnTo>
                    <a:pt x="2206" y="3937"/>
                  </a:lnTo>
                  <a:lnTo>
                    <a:pt x="2024" y="3995"/>
                  </a:lnTo>
                  <a:lnTo>
                    <a:pt x="1923" y="4024"/>
                  </a:lnTo>
                  <a:lnTo>
                    <a:pt x="1821" y="4046"/>
                  </a:lnTo>
                  <a:lnTo>
                    <a:pt x="1705" y="4068"/>
                  </a:lnTo>
                  <a:lnTo>
                    <a:pt x="1589" y="4075"/>
                  </a:lnTo>
                  <a:lnTo>
                    <a:pt x="1466" y="4090"/>
                  </a:lnTo>
                  <a:lnTo>
                    <a:pt x="1342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754" y="3487"/>
                  </a:moveTo>
                  <a:lnTo>
                    <a:pt x="1371" y="3487"/>
                  </a:lnTo>
                  <a:lnTo>
                    <a:pt x="1371" y="3487"/>
                  </a:lnTo>
                  <a:lnTo>
                    <a:pt x="1487" y="3480"/>
                  </a:lnTo>
                  <a:lnTo>
                    <a:pt x="1604" y="3465"/>
                  </a:lnTo>
                  <a:lnTo>
                    <a:pt x="1720" y="3436"/>
                  </a:lnTo>
                  <a:lnTo>
                    <a:pt x="1829" y="3400"/>
                  </a:lnTo>
                  <a:lnTo>
                    <a:pt x="1930" y="3341"/>
                  </a:lnTo>
                  <a:lnTo>
                    <a:pt x="2024" y="3283"/>
                  </a:lnTo>
                  <a:lnTo>
                    <a:pt x="2119" y="3203"/>
                  </a:lnTo>
                  <a:lnTo>
                    <a:pt x="2199" y="3123"/>
                  </a:lnTo>
                  <a:lnTo>
                    <a:pt x="2279" y="3021"/>
                  </a:lnTo>
                  <a:lnTo>
                    <a:pt x="2351" y="2913"/>
                  </a:lnTo>
                  <a:lnTo>
                    <a:pt x="2409" y="2790"/>
                  </a:lnTo>
                  <a:lnTo>
                    <a:pt x="2460" y="2659"/>
                  </a:lnTo>
                  <a:lnTo>
                    <a:pt x="2497" y="2513"/>
                  </a:lnTo>
                  <a:lnTo>
                    <a:pt x="2533" y="2361"/>
                  </a:lnTo>
                  <a:lnTo>
                    <a:pt x="2547" y="2187"/>
                  </a:lnTo>
                  <a:lnTo>
                    <a:pt x="2554" y="2012"/>
                  </a:lnTo>
                  <a:lnTo>
                    <a:pt x="2554" y="2012"/>
                  </a:lnTo>
                  <a:lnTo>
                    <a:pt x="2547" y="1874"/>
                  </a:lnTo>
                  <a:lnTo>
                    <a:pt x="2533" y="1736"/>
                  </a:lnTo>
                  <a:lnTo>
                    <a:pt x="2511" y="1598"/>
                  </a:lnTo>
                  <a:lnTo>
                    <a:pt x="2482" y="1474"/>
                  </a:lnTo>
                  <a:lnTo>
                    <a:pt x="2438" y="1344"/>
                  </a:lnTo>
                  <a:lnTo>
                    <a:pt x="2395" y="1228"/>
                  </a:lnTo>
                  <a:lnTo>
                    <a:pt x="2337" y="1120"/>
                  </a:lnTo>
                  <a:lnTo>
                    <a:pt x="2271" y="1018"/>
                  </a:lnTo>
                  <a:lnTo>
                    <a:pt x="2191" y="923"/>
                  </a:lnTo>
                  <a:lnTo>
                    <a:pt x="2112" y="836"/>
                  </a:lnTo>
                  <a:lnTo>
                    <a:pt x="2024" y="764"/>
                  </a:lnTo>
                  <a:lnTo>
                    <a:pt x="1923" y="698"/>
                  </a:lnTo>
                  <a:lnTo>
                    <a:pt x="1821" y="647"/>
                  </a:lnTo>
                  <a:lnTo>
                    <a:pt x="1705" y="611"/>
                  </a:lnTo>
                  <a:lnTo>
                    <a:pt x="1582" y="589"/>
                  </a:lnTo>
                  <a:lnTo>
                    <a:pt x="1458" y="582"/>
                  </a:lnTo>
                  <a:lnTo>
                    <a:pt x="754" y="582"/>
                  </a:lnTo>
                  <a:lnTo>
                    <a:pt x="754" y="348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91" name="Freeform 7"/>
            <p:cNvSpPr>
              <a:spLocks noChangeArrowheads="1"/>
            </p:cNvSpPr>
            <p:nvPr/>
          </p:nvSpPr>
          <p:spPr bwMode="gray">
            <a:xfrm>
              <a:off x="7521575" y="3257550"/>
              <a:ext cx="957263" cy="1473200"/>
            </a:xfrm>
            <a:custGeom>
              <a:avLst/>
              <a:gdLst>
                <a:gd name="T0" fmla="*/ 0 w 2658"/>
                <a:gd name="T1" fmla="*/ 4090 h 4091"/>
                <a:gd name="T2" fmla="*/ 0 w 2658"/>
                <a:gd name="T3" fmla="*/ 0 h 4091"/>
                <a:gd name="T4" fmla="*/ 2635 w 2658"/>
                <a:gd name="T5" fmla="*/ 0 h 4091"/>
                <a:gd name="T6" fmla="*/ 2635 w 2658"/>
                <a:gd name="T7" fmla="*/ 603 h 4091"/>
                <a:gd name="T8" fmla="*/ 741 w 2658"/>
                <a:gd name="T9" fmla="*/ 603 h 4091"/>
                <a:gd name="T10" fmla="*/ 741 w 2658"/>
                <a:gd name="T11" fmla="*/ 1714 h 4091"/>
                <a:gd name="T12" fmla="*/ 2258 w 2658"/>
                <a:gd name="T13" fmla="*/ 1714 h 4091"/>
                <a:gd name="T14" fmla="*/ 2258 w 2658"/>
                <a:gd name="T15" fmla="*/ 2310 h 4091"/>
                <a:gd name="T16" fmla="*/ 741 w 2658"/>
                <a:gd name="T17" fmla="*/ 2310 h 4091"/>
                <a:gd name="T18" fmla="*/ 741 w 2658"/>
                <a:gd name="T19" fmla="*/ 3457 h 4091"/>
                <a:gd name="T20" fmla="*/ 2657 w 2658"/>
                <a:gd name="T21" fmla="*/ 3457 h 4091"/>
                <a:gd name="T22" fmla="*/ 2657 w 2658"/>
                <a:gd name="T23" fmla="*/ 4090 h 4091"/>
                <a:gd name="T24" fmla="*/ 0 w 2658"/>
                <a:gd name="T25" fmla="*/ 4090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8" h="4091">
                  <a:moveTo>
                    <a:pt x="0" y="4090"/>
                  </a:moveTo>
                  <a:lnTo>
                    <a:pt x="0" y="0"/>
                  </a:lnTo>
                  <a:lnTo>
                    <a:pt x="2635" y="0"/>
                  </a:lnTo>
                  <a:lnTo>
                    <a:pt x="2635" y="603"/>
                  </a:lnTo>
                  <a:lnTo>
                    <a:pt x="741" y="603"/>
                  </a:lnTo>
                  <a:lnTo>
                    <a:pt x="741" y="1714"/>
                  </a:lnTo>
                  <a:lnTo>
                    <a:pt x="2258" y="1714"/>
                  </a:lnTo>
                  <a:lnTo>
                    <a:pt x="2258" y="2310"/>
                  </a:lnTo>
                  <a:lnTo>
                    <a:pt x="741" y="2310"/>
                  </a:lnTo>
                  <a:lnTo>
                    <a:pt x="741" y="3457"/>
                  </a:lnTo>
                  <a:lnTo>
                    <a:pt x="2657" y="3457"/>
                  </a:lnTo>
                  <a:lnTo>
                    <a:pt x="2657" y="4090"/>
                  </a:lnTo>
                  <a:lnTo>
                    <a:pt x="0" y="409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92" name="Freeform 8"/>
            <p:cNvSpPr>
              <a:spLocks noChangeArrowheads="1"/>
            </p:cNvSpPr>
            <p:nvPr/>
          </p:nvSpPr>
          <p:spPr bwMode="gray">
            <a:xfrm>
              <a:off x="9901238" y="2816225"/>
              <a:ext cx="190500" cy="192088"/>
            </a:xfrm>
            <a:custGeom>
              <a:avLst/>
              <a:gdLst>
                <a:gd name="T0" fmla="*/ 530 w 531"/>
                <a:gd name="T1" fmla="*/ 262 h 532"/>
                <a:gd name="T2" fmla="*/ 515 w 531"/>
                <a:gd name="T3" fmla="*/ 364 h 532"/>
                <a:gd name="T4" fmla="*/ 458 w 531"/>
                <a:gd name="T5" fmla="*/ 451 h 532"/>
                <a:gd name="T6" fmla="*/ 414 w 531"/>
                <a:gd name="T7" fmla="*/ 487 h 532"/>
                <a:gd name="T8" fmla="*/ 319 w 531"/>
                <a:gd name="T9" fmla="*/ 523 h 532"/>
                <a:gd name="T10" fmla="*/ 268 w 531"/>
                <a:gd name="T11" fmla="*/ 531 h 532"/>
                <a:gd name="T12" fmla="*/ 167 w 531"/>
                <a:gd name="T13" fmla="*/ 508 h 532"/>
                <a:gd name="T14" fmla="*/ 80 w 531"/>
                <a:gd name="T15" fmla="*/ 451 h 532"/>
                <a:gd name="T16" fmla="*/ 44 w 531"/>
                <a:gd name="T17" fmla="*/ 407 h 532"/>
                <a:gd name="T18" fmla="*/ 8 w 531"/>
                <a:gd name="T19" fmla="*/ 313 h 532"/>
                <a:gd name="T20" fmla="*/ 0 w 531"/>
                <a:gd name="T21" fmla="*/ 262 h 532"/>
                <a:gd name="T22" fmla="*/ 22 w 531"/>
                <a:gd name="T23" fmla="*/ 160 h 532"/>
                <a:gd name="T24" fmla="*/ 80 w 531"/>
                <a:gd name="T25" fmla="*/ 72 h 532"/>
                <a:gd name="T26" fmla="*/ 116 w 531"/>
                <a:gd name="T27" fmla="*/ 44 h 532"/>
                <a:gd name="T28" fmla="*/ 211 w 531"/>
                <a:gd name="T29" fmla="*/ 0 h 532"/>
                <a:gd name="T30" fmla="*/ 268 w 531"/>
                <a:gd name="T31" fmla="*/ 0 h 532"/>
                <a:gd name="T32" fmla="*/ 370 w 531"/>
                <a:gd name="T33" fmla="*/ 15 h 532"/>
                <a:gd name="T34" fmla="*/ 458 w 531"/>
                <a:gd name="T35" fmla="*/ 72 h 532"/>
                <a:gd name="T36" fmla="*/ 486 w 531"/>
                <a:gd name="T37" fmla="*/ 116 h 532"/>
                <a:gd name="T38" fmla="*/ 530 w 531"/>
                <a:gd name="T39" fmla="*/ 211 h 532"/>
                <a:gd name="T40" fmla="*/ 494 w 531"/>
                <a:gd name="T41" fmla="*/ 262 h 532"/>
                <a:gd name="T42" fmla="*/ 494 w 531"/>
                <a:gd name="T43" fmla="*/ 218 h 532"/>
                <a:gd name="T44" fmla="*/ 458 w 531"/>
                <a:gd name="T45" fmla="*/ 138 h 532"/>
                <a:gd name="T46" fmla="*/ 428 w 531"/>
                <a:gd name="T47" fmla="*/ 102 h 532"/>
                <a:gd name="T48" fmla="*/ 356 w 531"/>
                <a:gd name="T49" fmla="*/ 51 h 532"/>
                <a:gd name="T50" fmla="*/ 268 w 531"/>
                <a:gd name="T51" fmla="*/ 36 h 532"/>
                <a:gd name="T52" fmla="*/ 218 w 531"/>
                <a:gd name="T53" fmla="*/ 36 h 532"/>
                <a:gd name="T54" fmla="*/ 138 w 531"/>
                <a:gd name="T55" fmla="*/ 72 h 532"/>
                <a:gd name="T56" fmla="*/ 102 w 531"/>
                <a:gd name="T57" fmla="*/ 102 h 532"/>
                <a:gd name="T58" fmla="*/ 51 w 531"/>
                <a:gd name="T59" fmla="*/ 174 h 532"/>
                <a:gd name="T60" fmla="*/ 36 w 531"/>
                <a:gd name="T61" fmla="*/ 262 h 532"/>
                <a:gd name="T62" fmla="*/ 44 w 531"/>
                <a:gd name="T63" fmla="*/ 305 h 532"/>
                <a:gd name="T64" fmla="*/ 73 w 531"/>
                <a:gd name="T65" fmla="*/ 392 h 532"/>
                <a:gd name="T66" fmla="*/ 102 w 531"/>
                <a:gd name="T67" fmla="*/ 421 h 532"/>
                <a:gd name="T68" fmla="*/ 182 w 531"/>
                <a:gd name="T69" fmla="*/ 472 h 532"/>
                <a:gd name="T70" fmla="*/ 268 w 531"/>
                <a:gd name="T71" fmla="*/ 494 h 532"/>
                <a:gd name="T72" fmla="*/ 312 w 531"/>
                <a:gd name="T73" fmla="*/ 487 h 532"/>
                <a:gd name="T74" fmla="*/ 392 w 531"/>
                <a:gd name="T75" fmla="*/ 451 h 532"/>
                <a:gd name="T76" fmla="*/ 428 w 531"/>
                <a:gd name="T77" fmla="*/ 421 h 532"/>
                <a:gd name="T78" fmla="*/ 479 w 531"/>
                <a:gd name="T79" fmla="*/ 349 h 532"/>
                <a:gd name="T80" fmla="*/ 494 w 531"/>
                <a:gd name="T81" fmla="*/ 262 h 532"/>
                <a:gd name="T82" fmla="*/ 342 w 531"/>
                <a:gd name="T83" fmla="*/ 421 h 532"/>
                <a:gd name="T84" fmla="*/ 196 w 531"/>
                <a:gd name="T85" fmla="*/ 283 h 532"/>
                <a:gd name="T86" fmla="*/ 152 w 531"/>
                <a:gd name="T87" fmla="*/ 421 h 532"/>
                <a:gd name="T88" fmla="*/ 283 w 531"/>
                <a:gd name="T89" fmla="*/ 109 h 532"/>
                <a:gd name="T90" fmla="*/ 327 w 531"/>
                <a:gd name="T91" fmla="*/ 116 h 532"/>
                <a:gd name="T92" fmla="*/ 363 w 531"/>
                <a:gd name="T93" fmla="*/ 138 h 532"/>
                <a:gd name="T94" fmla="*/ 378 w 531"/>
                <a:gd name="T95" fmla="*/ 167 h 532"/>
                <a:gd name="T96" fmla="*/ 385 w 531"/>
                <a:gd name="T97" fmla="*/ 196 h 532"/>
                <a:gd name="T98" fmla="*/ 370 w 531"/>
                <a:gd name="T99" fmla="*/ 239 h 532"/>
                <a:gd name="T100" fmla="*/ 356 w 531"/>
                <a:gd name="T101" fmla="*/ 262 h 532"/>
                <a:gd name="T102" fmla="*/ 392 w 531"/>
                <a:gd name="T103" fmla="*/ 421 h 532"/>
                <a:gd name="T104" fmla="*/ 276 w 531"/>
                <a:gd name="T105" fmla="*/ 247 h 532"/>
                <a:gd name="T106" fmla="*/ 305 w 531"/>
                <a:gd name="T107" fmla="*/ 247 h 532"/>
                <a:gd name="T108" fmla="*/ 327 w 531"/>
                <a:gd name="T109" fmla="*/ 233 h 532"/>
                <a:gd name="T110" fmla="*/ 342 w 531"/>
                <a:gd name="T111" fmla="*/ 196 h 532"/>
                <a:gd name="T112" fmla="*/ 334 w 531"/>
                <a:gd name="T113" fmla="*/ 174 h 532"/>
                <a:gd name="T114" fmla="*/ 319 w 531"/>
                <a:gd name="T115" fmla="*/ 160 h 532"/>
                <a:gd name="T116" fmla="*/ 283 w 531"/>
                <a:gd name="T117" fmla="*/ 146 h 532"/>
                <a:gd name="T118" fmla="*/ 196 w 531"/>
                <a:gd name="T119" fmla="*/ 247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1" h="532">
                  <a:moveTo>
                    <a:pt x="530" y="262"/>
                  </a:moveTo>
                  <a:lnTo>
                    <a:pt x="530" y="262"/>
                  </a:lnTo>
                  <a:lnTo>
                    <a:pt x="530" y="313"/>
                  </a:lnTo>
                  <a:lnTo>
                    <a:pt x="515" y="364"/>
                  </a:lnTo>
                  <a:lnTo>
                    <a:pt x="486" y="407"/>
                  </a:lnTo>
                  <a:lnTo>
                    <a:pt x="458" y="451"/>
                  </a:lnTo>
                  <a:lnTo>
                    <a:pt x="458" y="451"/>
                  </a:lnTo>
                  <a:lnTo>
                    <a:pt x="414" y="487"/>
                  </a:lnTo>
                  <a:lnTo>
                    <a:pt x="370" y="508"/>
                  </a:lnTo>
                  <a:lnTo>
                    <a:pt x="319" y="523"/>
                  </a:lnTo>
                  <a:lnTo>
                    <a:pt x="268" y="531"/>
                  </a:lnTo>
                  <a:lnTo>
                    <a:pt x="268" y="531"/>
                  </a:lnTo>
                  <a:lnTo>
                    <a:pt x="211" y="523"/>
                  </a:lnTo>
                  <a:lnTo>
                    <a:pt x="167" y="508"/>
                  </a:lnTo>
                  <a:lnTo>
                    <a:pt x="116" y="487"/>
                  </a:lnTo>
                  <a:lnTo>
                    <a:pt x="80" y="451"/>
                  </a:lnTo>
                  <a:lnTo>
                    <a:pt x="80" y="451"/>
                  </a:lnTo>
                  <a:lnTo>
                    <a:pt x="44" y="407"/>
                  </a:lnTo>
                  <a:lnTo>
                    <a:pt x="22" y="364"/>
                  </a:lnTo>
                  <a:lnTo>
                    <a:pt x="8" y="313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8" y="211"/>
                  </a:lnTo>
                  <a:lnTo>
                    <a:pt x="22" y="160"/>
                  </a:lnTo>
                  <a:lnTo>
                    <a:pt x="44" y="116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116" y="44"/>
                  </a:lnTo>
                  <a:lnTo>
                    <a:pt x="167" y="15"/>
                  </a:lnTo>
                  <a:lnTo>
                    <a:pt x="211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319" y="0"/>
                  </a:lnTo>
                  <a:lnTo>
                    <a:pt x="370" y="15"/>
                  </a:lnTo>
                  <a:lnTo>
                    <a:pt x="414" y="44"/>
                  </a:lnTo>
                  <a:lnTo>
                    <a:pt x="458" y="72"/>
                  </a:lnTo>
                  <a:lnTo>
                    <a:pt x="458" y="72"/>
                  </a:lnTo>
                  <a:lnTo>
                    <a:pt x="486" y="116"/>
                  </a:lnTo>
                  <a:lnTo>
                    <a:pt x="515" y="160"/>
                  </a:lnTo>
                  <a:lnTo>
                    <a:pt x="530" y="211"/>
                  </a:lnTo>
                  <a:lnTo>
                    <a:pt x="530" y="262"/>
                  </a:lnTo>
                  <a:close/>
                  <a:moveTo>
                    <a:pt x="494" y="262"/>
                  </a:moveTo>
                  <a:lnTo>
                    <a:pt x="494" y="262"/>
                  </a:lnTo>
                  <a:lnTo>
                    <a:pt x="494" y="218"/>
                  </a:lnTo>
                  <a:lnTo>
                    <a:pt x="479" y="174"/>
                  </a:lnTo>
                  <a:lnTo>
                    <a:pt x="458" y="138"/>
                  </a:lnTo>
                  <a:lnTo>
                    <a:pt x="428" y="102"/>
                  </a:lnTo>
                  <a:lnTo>
                    <a:pt x="428" y="102"/>
                  </a:lnTo>
                  <a:lnTo>
                    <a:pt x="392" y="72"/>
                  </a:lnTo>
                  <a:lnTo>
                    <a:pt x="356" y="51"/>
                  </a:lnTo>
                  <a:lnTo>
                    <a:pt x="312" y="36"/>
                  </a:lnTo>
                  <a:lnTo>
                    <a:pt x="268" y="36"/>
                  </a:lnTo>
                  <a:lnTo>
                    <a:pt x="268" y="36"/>
                  </a:lnTo>
                  <a:lnTo>
                    <a:pt x="218" y="36"/>
                  </a:lnTo>
                  <a:lnTo>
                    <a:pt x="182" y="51"/>
                  </a:lnTo>
                  <a:lnTo>
                    <a:pt x="138" y="72"/>
                  </a:lnTo>
                  <a:lnTo>
                    <a:pt x="102" y="102"/>
                  </a:lnTo>
                  <a:lnTo>
                    <a:pt x="102" y="102"/>
                  </a:lnTo>
                  <a:lnTo>
                    <a:pt x="73" y="138"/>
                  </a:lnTo>
                  <a:lnTo>
                    <a:pt x="51" y="174"/>
                  </a:lnTo>
                  <a:lnTo>
                    <a:pt x="44" y="218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44" y="305"/>
                  </a:lnTo>
                  <a:lnTo>
                    <a:pt x="51" y="349"/>
                  </a:lnTo>
                  <a:lnTo>
                    <a:pt x="73" y="392"/>
                  </a:lnTo>
                  <a:lnTo>
                    <a:pt x="102" y="421"/>
                  </a:lnTo>
                  <a:lnTo>
                    <a:pt x="102" y="421"/>
                  </a:lnTo>
                  <a:lnTo>
                    <a:pt x="138" y="451"/>
                  </a:lnTo>
                  <a:lnTo>
                    <a:pt x="182" y="472"/>
                  </a:lnTo>
                  <a:lnTo>
                    <a:pt x="218" y="487"/>
                  </a:lnTo>
                  <a:lnTo>
                    <a:pt x="268" y="494"/>
                  </a:lnTo>
                  <a:lnTo>
                    <a:pt x="268" y="494"/>
                  </a:lnTo>
                  <a:lnTo>
                    <a:pt x="312" y="487"/>
                  </a:lnTo>
                  <a:lnTo>
                    <a:pt x="356" y="472"/>
                  </a:lnTo>
                  <a:lnTo>
                    <a:pt x="392" y="451"/>
                  </a:lnTo>
                  <a:lnTo>
                    <a:pt x="428" y="421"/>
                  </a:lnTo>
                  <a:lnTo>
                    <a:pt x="428" y="421"/>
                  </a:lnTo>
                  <a:lnTo>
                    <a:pt x="458" y="392"/>
                  </a:lnTo>
                  <a:lnTo>
                    <a:pt x="479" y="349"/>
                  </a:lnTo>
                  <a:lnTo>
                    <a:pt x="494" y="305"/>
                  </a:lnTo>
                  <a:lnTo>
                    <a:pt x="494" y="262"/>
                  </a:lnTo>
                  <a:close/>
                  <a:moveTo>
                    <a:pt x="392" y="421"/>
                  </a:moveTo>
                  <a:lnTo>
                    <a:pt x="342" y="421"/>
                  </a:lnTo>
                  <a:lnTo>
                    <a:pt x="283" y="283"/>
                  </a:lnTo>
                  <a:lnTo>
                    <a:pt x="196" y="283"/>
                  </a:lnTo>
                  <a:lnTo>
                    <a:pt x="196" y="421"/>
                  </a:lnTo>
                  <a:lnTo>
                    <a:pt x="152" y="421"/>
                  </a:lnTo>
                  <a:lnTo>
                    <a:pt x="152" y="109"/>
                  </a:lnTo>
                  <a:lnTo>
                    <a:pt x="283" y="109"/>
                  </a:lnTo>
                  <a:lnTo>
                    <a:pt x="283" y="109"/>
                  </a:lnTo>
                  <a:lnTo>
                    <a:pt x="327" y="116"/>
                  </a:lnTo>
                  <a:lnTo>
                    <a:pt x="348" y="123"/>
                  </a:lnTo>
                  <a:lnTo>
                    <a:pt x="363" y="138"/>
                  </a:lnTo>
                  <a:lnTo>
                    <a:pt x="363" y="138"/>
                  </a:lnTo>
                  <a:lnTo>
                    <a:pt x="378" y="167"/>
                  </a:lnTo>
                  <a:lnTo>
                    <a:pt x="385" y="196"/>
                  </a:lnTo>
                  <a:lnTo>
                    <a:pt x="385" y="196"/>
                  </a:lnTo>
                  <a:lnTo>
                    <a:pt x="385" y="218"/>
                  </a:lnTo>
                  <a:lnTo>
                    <a:pt x="370" y="239"/>
                  </a:lnTo>
                  <a:lnTo>
                    <a:pt x="370" y="239"/>
                  </a:lnTo>
                  <a:lnTo>
                    <a:pt x="356" y="262"/>
                  </a:lnTo>
                  <a:lnTo>
                    <a:pt x="327" y="276"/>
                  </a:lnTo>
                  <a:lnTo>
                    <a:pt x="392" y="421"/>
                  </a:lnTo>
                  <a:close/>
                  <a:moveTo>
                    <a:pt x="196" y="247"/>
                  </a:moveTo>
                  <a:lnTo>
                    <a:pt x="276" y="247"/>
                  </a:lnTo>
                  <a:lnTo>
                    <a:pt x="276" y="247"/>
                  </a:lnTo>
                  <a:lnTo>
                    <a:pt x="305" y="247"/>
                  </a:lnTo>
                  <a:lnTo>
                    <a:pt x="327" y="233"/>
                  </a:lnTo>
                  <a:lnTo>
                    <a:pt x="327" y="233"/>
                  </a:lnTo>
                  <a:lnTo>
                    <a:pt x="334" y="218"/>
                  </a:lnTo>
                  <a:lnTo>
                    <a:pt x="342" y="196"/>
                  </a:lnTo>
                  <a:lnTo>
                    <a:pt x="342" y="196"/>
                  </a:lnTo>
                  <a:lnTo>
                    <a:pt x="334" y="174"/>
                  </a:lnTo>
                  <a:lnTo>
                    <a:pt x="319" y="160"/>
                  </a:lnTo>
                  <a:lnTo>
                    <a:pt x="319" y="160"/>
                  </a:lnTo>
                  <a:lnTo>
                    <a:pt x="305" y="152"/>
                  </a:lnTo>
                  <a:lnTo>
                    <a:pt x="283" y="146"/>
                  </a:lnTo>
                  <a:lnTo>
                    <a:pt x="196" y="146"/>
                  </a:lnTo>
                  <a:lnTo>
                    <a:pt x="196" y="24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93" name="Freeform 9"/>
            <p:cNvSpPr>
              <a:spLocks noChangeArrowheads="1"/>
            </p:cNvSpPr>
            <p:nvPr/>
          </p:nvSpPr>
          <p:spPr bwMode="gray">
            <a:xfrm>
              <a:off x="8504238" y="2857500"/>
              <a:ext cx="1392237" cy="1014413"/>
            </a:xfrm>
            <a:custGeom>
              <a:avLst/>
              <a:gdLst>
                <a:gd name="T0" fmla="*/ 3644 w 3869"/>
                <a:gd name="T1" fmla="*/ 1351 h 2819"/>
                <a:gd name="T2" fmla="*/ 3796 w 3869"/>
                <a:gd name="T3" fmla="*/ 1141 h 2819"/>
                <a:gd name="T4" fmla="*/ 3868 w 3869"/>
                <a:gd name="T5" fmla="*/ 887 h 2819"/>
                <a:gd name="T6" fmla="*/ 3868 w 3869"/>
                <a:gd name="T7" fmla="*/ 720 h 2819"/>
                <a:gd name="T8" fmla="*/ 3811 w 3869"/>
                <a:gd name="T9" fmla="*/ 487 h 2819"/>
                <a:gd name="T10" fmla="*/ 3687 w 3869"/>
                <a:gd name="T11" fmla="*/ 291 h 2819"/>
                <a:gd name="T12" fmla="*/ 3520 w 3869"/>
                <a:gd name="T13" fmla="*/ 138 h 2819"/>
                <a:gd name="T14" fmla="*/ 3310 w 3869"/>
                <a:gd name="T15" fmla="*/ 36 h 2819"/>
                <a:gd name="T16" fmla="*/ 3078 w 3869"/>
                <a:gd name="T17" fmla="*/ 0 h 2819"/>
                <a:gd name="T18" fmla="*/ 146 w 3869"/>
                <a:gd name="T19" fmla="*/ 146 h 2819"/>
                <a:gd name="T20" fmla="*/ 581 w 3869"/>
                <a:gd name="T21" fmla="*/ 531 h 2819"/>
                <a:gd name="T22" fmla="*/ 1002 w 3869"/>
                <a:gd name="T23" fmla="*/ 843 h 2819"/>
                <a:gd name="T24" fmla="*/ 1401 w 3869"/>
                <a:gd name="T25" fmla="*/ 1083 h 2819"/>
                <a:gd name="T26" fmla="*/ 2127 w 3869"/>
                <a:gd name="T27" fmla="*/ 1410 h 2819"/>
                <a:gd name="T28" fmla="*/ 1655 w 3869"/>
                <a:gd name="T29" fmla="*/ 1606 h 2819"/>
                <a:gd name="T30" fmla="*/ 1133 w 3869"/>
                <a:gd name="T31" fmla="*/ 1889 h 2819"/>
                <a:gd name="T32" fmla="*/ 719 w 3869"/>
                <a:gd name="T33" fmla="*/ 2180 h 2819"/>
                <a:gd name="T34" fmla="*/ 290 w 3869"/>
                <a:gd name="T35" fmla="*/ 2535 h 2819"/>
                <a:gd name="T36" fmla="*/ 3078 w 3869"/>
                <a:gd name="T37" fmla="*/ 2818 h 2819"/>
                <a:gd name="T38" fmla="*/ 3237 w 3869"/>
                <a:gd name="T39" fmla="*/ 2803 h 2819"/>
                <a:gd name="T40" fmla="*/ 3455 w 3869"/>
                <a:gd name="T41" fmla="*/ 2723 h 2819"/>
                <a:gd name="T42" fmla="*/ 3636 w 3869"/>
                <a:gd name="T43" fmla="*/ 2585 h 2819"/>
                <a:gd name="T44" fmla="*/ 3775 w 3869"/>
                <a:gd name="T45" fmla="*/ 2404 h 2819"/>
                <a:gd name="T46" fmla="*/ 3854 w 3869"/>
                <a:gd name="T47" fmla="*/ 2187 h 2819"/>
                <a:gd name="T48" fmla="*/ 3868 w 3869"/>
                <a:gd name="T49" fmla="*/ 2027 h 2819"/>
                <a:gd name="T50" fmla="*/ 3825 w 3869"/>
                <a:gd name="T51" fmla="*/ 1758 h 2819"/>
                <a:gd name="T52" fmla="*/ 3701 w 3869"/>
                <a:gd name="T53" fmla="*/ 1533 h 2819"/>
                <a:gd name="T54" fmla="*/ 3034 w 3869"/>
                <a:gd name="T55" fmla="*/ 2390 h 2819"/>
                <a:gd name="T56" fmla="*/ 1452 w 3869"/>
                <a:gd name="T57" fmla="*/ 2216 h 2819"/>
                <a:gd name="T58" fmla="*/ 2062 w 3869"/>
                <a:gd name="T59" fmla="*/ 1889 h 2819"/>
                <a:gd name="T60" fmla="*/ 2402 w 3869"/>
                <a:gd name="T61" fmla="*/ 1758 h 2819"/>
                <a:gd name="T62" fmla="*/ 2729 w 3869"/>
                <a:gd name="T63" fmla="*/ 1685 h 2819"/>
                <a:gd name="T64" fmla="*/ 3034 w 3869"/>
                <a:gd name="T65" fmla="*/ 1657 h 2819"/>
                <a:gd name="T66" fmla="*/ 3179 w 3869"/>
                <a:gd name="T67" fmla="*/ 1685 h 2819"/>
                <a:gd name="T68" fmla="*/ 3339 w 3869"/>
                <a:gd name="T69" fmla="*/ 1824 h 2819"/>
                <a:gd name="T70" fmla="*/ 3404 w 3869"/>
                <a:gd name="T71" fmla="*/ 2027 h 2819"/>
                <a:gd name="T72" fmla="*/ 3376 w 3869"/>
                <a:gd name="T73" fmla="*/ 2165 h 2819"/>
                <a:gd name="T74" fmla="*/ 3237 w 3869"/>
                <a:gd name="T75" fmla="*/ 2325 h 2819"/>
                <a:gd name="T76" fmla="*/ 3034 w 3869"/>
                <a:gd name="T77" fmla="*/ 2390 h 2819"/>
                <a:gd name="T78" fmla="*/ 2940 w 3869"/>
                <a:gd name="T79" fmla="*/ 1162 h 2819"/>
                <a:gd name="T80" fmla="*/ 2620 w 3869"/>
                <a:gd name="T81" fmla="*/ 1119 h 2819"/>
                <a:gd name="T82" fmla="*/ 2294 w 3869"/>
                <a:gd name="T83" fmla="*/ 1025 h 2819"/>
                <a:gd name="T84" fmla="*/ 1946 w 3869"/>
                <a:gd name="T85" fmla="*/ 879 h 2819"/>
                <a:gd name="T86" fmla="*/ 1198 w 3869"/>
                <a:gd name="T87" fmla="*/ 436 h 2819"/>
                <a:gd name="T88" fmla="*/ 3114 w 3869"/>
                <a:gd name="T89" fmla="*/ 443 h 2819"/>
                <a:gd name="T90" fmla="*/ 3295 w 3869"/>
                <a:gd name="T91" fmla="*/ 538 h 2819"/>
                <a:gd name="T92" fmla="*/ 3397 w 3869"/>
                <a:gd name="T93" fmla="*/ 726 h 2819"/>
                <a:gd name="T94" fmla="*/ 3397 w 3869"/>
                <a:gd name="T95" fmla="*/ 872 h 2819"/>
                <a:gd name="T96" fmla="*/ 3295 w 3869"/>
                <a:gd name="T97" fmla="*/ 1054 h 2819"/>
                <a:gd name="T98" fmla="*/ 3114 w 3869"/>
                <a:gd name="T99" fmla="*/ 1155 h 2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69" h="2819">
                  <a:moveTo>
                    <a:pt x="3585" y="1410"/>
                  </a:moveTo>
                  <a:lnTo>
                    <a:pt x="3585" y="1410"/>
                  </a:lnTo>
                  <a:lnTo>
                    <a:pt x="3644" y="1351"/>
                  </a:lnTo>
                  <a:lnTo>
                    <a:pt x="3701" y="1286"/>
                  </a:lnTo>
                  <a:lnTo>
                    <a:pt x="3752" y="1221"/>
                  </a:lnTo>
                  <a:lnTo>
                    <a:pt x="3796" y="1141"/>
                  </a:lnTo>
                  <a:lnTo>
                    <a:pt x="3825" y="1061"/>
                  </a:lnTo>
                  <a:lnTo>
                    <a:pt x="3854" y="974"/>
                  </a:lnTo>
                  <a:lnTo>
                    <a:pt x="3868" y="887"/>
                  </a:lnTo>
                  <a:lnTo>
                    <a:pt x="3868" y="800"/>
                  </a:lnTo>
                  <a:lnTo>
                    <a:pt x="3868" y="800"/>
                  </a:lnTo>
                  <a:lnTo>
                    <a:pt x="3868" y="720"/>
                  </a:lnTo>
                  <a:lnTo>
                    <a:pt x="3854" y="639"/>
                  </a:lnTo>
                  <a:lnTo>
                    <a:pt x="3840" y="559"/>
                  </a:lnTo>
                  <a:lnTo>
                    <a:pt x="3811" y="487"/>
                  </a:lnTo>
                  <a:lnTo>
                    <a:pt x="3775" y="422"/>
                  </a:lnTo>
                  <a:lnTo>
                    <a:pt x="3738" y="349"/>
                  </a:lnTo>
                  <a:lnTo>
                    <a:pt x="3687" y="291"/>
                  </a:lnTo>
                  <a:lnTo>
                    <a:pt x="3636" y="233"/>
                  </a:lnTo>
                  <a:lnTo>
                    <a:pt x="3585" y="182"/>
                  </a:lnTo>
                  <a:lnTo>
                    <a:pt x="3520" y="138"/>
                  </a:lnTo>
                  <a:lnTo>
                    <a:pt x="3455" y="95"/>
                  </a:lnTo>
                  <a:lnTo>
                    <a:pt x="3390" y="66"/>
                  </a:lnTo>
                  <a:lnTo>
                    <a:pt x="3310" y="36"/>
                  </a:lnTo>
                  <a:lnTo>
                    <a:pt x="3237" y="15"/>
                  </a:lnTo>
                  <a:lnTo>
                    <a:pt x="3158" y="7"/>
                  </a:lnTo>
                  <a:lnTo>
                    <a:pt x="307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6" y="146"/>
                  </a:lnTo>
                  <a:lnTo>
                    <a:pt x="290" y="284"/>
                  </a:lnTo>
                  <a:lnTo>
                    <a:pt x="436" y="407"/>
                  </a:lnTo>
                  <a:lnTo>
                    <a:pt x="581" y="531"/>
                  </a:lnTo>
                  <a:lnTo>
                    <a:pt x="719" y="639"/>
                  </a:lnTo>
                  <a:lnTo>
                    <a:pt x="864" y="741"/>
                  </a:lnTo>
                  <a:lnTo>
                    <a:pt x="1002" y="843"/>
                  </a:lnTo>
                  <a:lnTo>
                    <a:pt x="1133" y="930"/>
                  </a:lnTo>
                  <a:lnTo>
                    <a:pt x="1270" y="1010"/>
                  </a:lnTo>
                  <a:lnTo>
                    <a:pt x="1401" y="1083"/>
                  </a:lnTo>
                  <a:lnTo>
                    <a:pt x="1655" y="1221"/>
                  </a:lnTo>
                  <a:lnTo>
                    <a:pt x="1895" y="1323"/>
                  </a:lnTo>
                  <a:lnTo>
                    <a:pt x="2127" y="1410"/>
                  </a:lnTo>
                  <a:lnTo>
                    <a:pt x="2127" y="1410"/>
                  </a:lnTo>
                  <a:lnTo>
                    <a:pt x="1895" y="1497"/>
                  </a:lnTo>
                  <a:lnTo>
                    <a:pt x="1655" y="1606"/>
                  </a:lnTo>
                  <a:lnTo>
                    <a:pt x="1401" y="1736"/>
                  </a:lnTo>
                  <a:lnTo>
                    <a:pt x="1270" y="1809"/>
                  </a:lnTo>
                  <a:lnTo>
                    <a:pt x="1133" y="1889"/>
                  </a:lnTo>
                  <a:lnTo>
                    <a:pt x="1002" y="1983"/>
                  </a:lnTo>
                  <a:lnTo>
                    <a:pt x="864" y="2078"/>
                  </a:lnTo>
                  <a:lnTo>
                    <a:pt x="719" y="2180"/>
                  </a:lnTo>
                  <a:lnTo>
                    <a:pt x="581" y="2288"/>
                  </a:lnTo>
                  <a:lnTo>
                    <a:pt x="436" y="2412"/>
                  </a:lnTo>
                  <a:lnTo>
                    <a:pt x="290" y="2535"/>
                  </a:lnTo>
                  <a:lnTo>
                    <a:pt x="146" y="2672"/>
                  </a:lnTo>
                  <a:lnTo>
                    <a:pt x="0" y="2818"/>
                  </a:lnTo>
                  <a:lnTo>
                    <a:pt x="3078" y="2818"/>
                  </a:lnTo>
                  <a:lnTo>
                    <a:pt x="3078" y="2818"/>
                  </a:lnTo>
                  <a:lnTo>
                    <a:pt x="3158" y="2818"/>
                  </a:lnTo>
                  <a:lnTo>
                    <a:pt x="3237" y="2803"/>
                  </a:lnTo>
                  <a:lnTo>
                    <a:pt x="3310" y="2782"/>
                  </a:lnTo>
                  <a:lnTo>
                    <a:pt x="3390" y="2760"/>
                  </a:lnTo>
                  <a:lnTo>
                    <a:pt x="3455" y="2723"/>
                  </a:lnTo>
                  <a:lnTo>
                    <a:pt x="3520" y="2680"/>
                  </a:lnTo>
                  <a:lnTo>
                    <a:pt x="3585" y="2636"/>
                  </a:lnTo>
                  <a:lnTo>
                    <a:pt x="3636" y="2585"/>
                  </a:lnTo>
                  <a:lnTo>
                    <a:pt x="3687" y="2529"/>
                  </a:lnTo>
                  <a:lnTo>
                    <a:pt x="3738" y="2470"/>
                  </a:lnTo>
                  <a:lnTo>
                    <a:pt x="3775" y="2404"/>
                  </a:lnTo>
                  <a:lnTo>
                    <a:pt x="3811" y="2332"/>
                  </a:lnTo>
                  <a:lnTo>
                    <a:pt x="3840" y="2260"/>
                  </a:lnTo>
                  <a:lnTo>
                    <a:pt x="3854" y="2187"/>
                  </a:lnTo>
                  <a:lnTo>
                    <a:pt x="3868" y="2107"/>
                  </a:lnTo>
                  <a:lnTo>
                    <a:pt x="3868" y="2027"/>
                  </a:lnTo>
                  <a:lnTo>
                    <a:pt x="3868" y="2027"/>
                  </a:lnTo>
                  <a:lnTo>
                    <a:pt x="3868" y="1932"/>
                  </a:lnTo>
                  <a:lnTo>
                    <a:pt x="3854" y="1845"/>
                  </a:lnTo>
                  <a:lnTo>
                    <a:pt x="3825" y="1758"/>
                  </a:lnTo>
                  <a:lnTo>
                    <a:pt x="3796" y="1678"/>
                  </a:lnTo>
                  <a:lnTo>
                    <a:pt x="3752" y="1606"/>
                  </a:lnTo>
                  <a:lnTo>
                    <a:pt x="3701" y="1533"/>
                  </a:lnTo>
                  <a:lnTo>
                    <a:pt x="3644" y="1467"/>
                  </a:lnTo>
                  <a:lnTo>
                    <a:pt x="3585" y="1410"/>
                  </a:lnTo>
                  <a:close/>
                  <a:moveTo>
                    <a:pt x="3034" y="2390"/>
                  </a:moveTo>
                  <a:lnTo>
                    <a:pt x="1198" y="2390"/>
                  </a:lnTo>
                  <a:lnTo>
                    <a:pt x="1198" y="2390"/>
                  </a:lnTo>
                  <a:lnTo>
                    <a:pt x="1452" y="2216"/>
                  </a:lnTo>
                  <a:lnTo>
                    <a:pt x="1706" y="2070"/>
                  </a:lnTo>
                  <a:lnTo>
                    <a:pt x="1946" y="1940"/>
                  </a:lnTo>
                  <a:lnTo>
                    <a:pt x="2062" y="1889"/>
                  </a:lnTo>
                  <a:lnTo>
                    <a:pt x="2178" y="1838"/>
                  </a:lnTo>
                  <a:lnTo>
                    <a:pt x="2294" y="1795"/>
                  </a:lnTo>
                  <a:lnTo>
                    <a:pt x="2402" y="1758"/>
                  </a:lnTo>
                  <a:lnTo>
                    <a:pt x="2512" y="1729"/>
                  </a:lnTo>
                  <a:lnTo>
                    <a:pt x="2620" y="1708"/>
                  </a:lnTo>
                  <a:lnTo>
                    <a:pt x="2729" y="1685"/>
                  </a:lnTo>
                  <a:lnTo>
                    <a:pt x="2831" y="1671"/>
                  </a:lnTo>
                  <a:lnTo>
                    <a:pt x="2940" y="1664"/>
                  </a:lnTo>
                  <a:lnTo>
                    <a:pt x="3034" y="1657"/>
                  </a:lnTo>
                  <a:lnTo>
                    <a:pt x="3034" y="1657"/>
                  </a:lnTo>
                  <a:lnTo>
                    <a:pt x="3114" y="1664"/>
                  </a:lnTo>
                  <a:lnTo>
                    <a:pt x="3179" y="1685"/>
                  </a:lnTo>
                  <a:lnTo>
                    <a:pt x="3237" y="1722"/>
                  </a:lnTo>
                  <a:lnTo>
                    <a:pt x="3295" y="1765"/>
                  </a:lnTo>
                  <a:lnTo>
                    <a:pt x="3339" y="1824"/>
                  </a:lnTo>
                  <a:lnTo>
                    <a:pt x="3376" y="1882"/>
                  </a:lnTo>
                  <a:lnTo>
                    <a:pt x="3397" y="1954"/>
                  </a:lnTo>
                  <a:lnTo>
                    <a:pt x="3404" y="2027"/>
                  </a:lnTo>
                  <a:lnTo>
                    <a:pt x="3404" y="2027"/>
                  </a:lnTo>
                  <a:lnTo>
                    <a:pt x="3397" y="2100"/>
                  </a:lnTo>
                  <a:lnTo>
                    <a:pt x="3376" y="2165"/>
                  </a:lnTo>
                  <a:lnTo>
                    <a:pt x="3339" y="2231"/>
                  </a:lnTo>
                  <a:lnTo>
                    <a:pt x="3295" y="2281"/>
                  </a:lnTo>
                  <a:lnTo>
                    <a:pt x="3237" y="2325"/>
                  </a:lnTo>
                  <a:lnTo>
                    <a:pt x="3179" y="2361"/>
                  </a:lnTo>
                  <a:lnTo>
                    <a:pt x="3114" y="2383"/>
                  </a:lnTo>
                  <a:lnTo>
                    <a:pt x="3034" y="2390"/>
                  </a:lnTo>
                  <a:close/>
                  <a:moveTo>
                    <a:pt x="3034" y="1162"/>
                  </a:moveTo>
                  <a:lnTo>
                    <a:pt x="3034" y="1162"/>
                  </a:lnTo>
                  <a:lnTo>
                    <a:pt x="2940" y="1162"/>
                  </a:lnTo>
                  <a:lnTo>
                    <a:pt x="2831" y="1148"/>
                  </a:lnTo>
                  <a:lnTo>
                    <a:pt x="2729" y="1134"/>
                  </a:lnTo>
                  <a:lnTo>
                    <a:pt x="2620" y="1119"/>
                  </a:lnTo>
                  <a:lnTo>
                    <a:pt x="2512" y="1090"/>
                  </a:lnTo>
                  <a:lnTo>
                    <a:pt x="2402" y="1061"/>
                  </a:lnTo>
                  <a:lnTo>
                    <a:pt x="2294" y="1025"/>
                  </a:lnTo>
                  <a:lnTo>
                    <a:pt x="2178" y="981"/>
                  </a:lnTo>
                  <a:lnTo>
                    <a:pt x="2062" y="930"/>
                  </a:lnTo>
                  <a:lnTo>
                    <a:pt x="1946" y="879"/>
                  </a:lnTo>
                  <a:lnTo>
                    <a:pt x="1706" y="756"/>
                  </a:lnTo>
                  <a:lnTo>
                    <a:pt x="1452" y="603"/>
                  </a:lnTo>
                  <a:lnTo>
                    <a:pt x="1198" y="436"/>
                  </a:lnTo>
                  <a:lnTo>
                    <a:pt x="3034" y="436"/>
                  </a:lnTo>
                  <a:lnTo>
                    <a:pt x="3034" y="436"/>
                  </a:lnTo>
                  <a:lnTo>
                    <a:pt x="3114" y="443"/>
                  </a:lnTo>
                  <a:lnTo>
                    <a:pt x="3179" y="458"/>
                  </a:lnTo>
                  <a:lnTo>
                    <a:pt x="3237" y="494"/>
                  </a:lnTo>
                  <a:lnTo>
                    <a:pt x="3295" y="538"/>
                  </a:lnTo>
                  <a:lnTo>
                    <a:pt x="3339" y="596"/>
                  </a:lnTo>
                  <a:lnTo>
                    <a:pt x="3376" y="654"/>
                  </a:lnTo>
                  <a:lnTo>
                    <a:pt x="3397" y="726"/>
                  </a:lnTo>
                  <a:lnTo>
                    <a:pt x="3404" y="800"/>
                  </a:lnTo>
                  <a:lnTo>
                    <a:pt x="3404" y="800"/>
                  </a:lnTo>
                  <a:lnTo>
                    <a:pt x="3397" y="872"/>
                  </a:lnTo>
                  <a:lnTo>
                    <a:pt x="3376" y="938"/>
                  </a:lnTo>
                  <a:lnTo>
                    <a:pt x="3339" y="1003"/>
                  </a:lnTo>
                  <a:lnTo>
                    <a:pt x="3295" y="1054"/>
                  </a:lnTo>
                  <a:lnTo>
                    <a:pt x="3237" y="1097"/>
                  </a:lnTo>
                  <a:lnTo>
                    <a:pt x="3179" y="1134"/>
                  </a:lnTo>
                  <a:lnTo>
                    <a:pt x="3114" y="1155"/>
                  </a:lnTo>
                  <a:lnTo>
                    <a:pt x="3034" y="116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</p:grpSp>
      <p:sp>
        <p:nvSpPr>
          <p:cNvPr id="70" name="Text Placeholder 69"/>
          <p:cNvSpPr>
            <a:spLocks noGrp="1"/>
          </p:cNvSpPr>
          <p:nvPr>
            <p:ph type="body" sz="quarter" idx="11"/>
          </p:nvPr>
        </p:nvSpPr>
        <p:spPr bwMode="gray">
          <a:xfrm>
            <a:off x="934865" y="3506744"/>
            <a:ext cx="6962227" cy="895725"/>
          </a:xfrm>
        </p:spPr>
        <p:txBody>
          <a:bodyPr lIns="0">
            <a:noAutofit/>
          </a:bodyPr>
          <a:lstStyle>
            <a:lvl1pPr marL="0" indent="0">
              <a:buNone/>
              <a:defRPr sz="2933" b="0" i="0" spc="0">
                <a:solidFill>
                  <a:srgbClr val="FFFFFF">
                    <a:alpha val="75000"/>
                  </a:srgbClr>
                </a:solidFill>
                <a:latin typeface="Dual 400" panose="02000603000000020004" pitchFamily="2" charset="0"/>
                <a:cs typeface="Dual 400" panose="02000603000000020004" pitchFamily="2" charset="0"/>
              </a:defRPr>
            </a:lvl1pPr>
            <a:lvl2pPr marL="0" indent="0">
              <a:spcBef>
                <a:spcPts val="267"/>
              </a:spcBef>
              <a:buNone/>
              <a:defRPr sz="2400" b="0" i="0" spc="0">
                <a:solidFill>
                  <a:srgbClr val="FFFFFF">
                    <a:alpha val="75000"/>
                  </a:srgbClr>
                </a:solidFill>
                <a:latin typeface="Dual 400" panose="02000603000000020004" pitchFamily="2" charset="0"/>
                <a:cs typeface="Dual 400" panose="02000603000000020004" pitchFamily="2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gray">
          <a:xfrm>
            <a:off x="934869" y="2436325"/>
            <a:ext cx="7593375" cy="756027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lang="en-US" sz="5333" b="0" i="0" spc="-53" baseline="0" dirty="0">
                <a:solidFill>
                  <a:schemeClr val="bg1"/>
                </a:solidFill>
                <a:latin typeface="Dual 400" panose="02000603000000020004" pitchFamily="2" charset="0"/>
                <a:ea typeface="+mn-ea"/>
                <a:cs typeface="Dual 400" panose="02000603000000020004" pitchFamily="2" charset="0"/>
              </a:defRPr>
            </a:lvl1pPr>
          </a:lstStyle>
          <a:p>
            <a:pPr marL="0" lvl="0" defTabSz="1218996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4" name="Footer Placeholder 5"/>
          <p:cNvSpPr txBox="1">
            <a:spLocks/>
          </p:cNvSpPr>
          <p:nvPr/>
        </p:nvSpPr>
        <p:spPr>
          <a:xfrm>
            <a:off x="6358771" y="6541471"/>
            <a:ext cx="5320861" cy="137980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en-US"/>
            </a:defPPr>
            <a:lvl1pPr marL="0" marR="0" indent="0" algn="r" defTabSz="9142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kern="1200" cap="none" spc="-20" baseline="0">
                <a:solidFill>
                  <a:schemeClr val="bg1">
                    <a:alpha val="75000"/>
                  </a:schemeClr>
                </a:solidFill>
                <a:latin typeface="Dual 400" panose="02000603000000020004" pitchFamily="2" charset="0"/>
                <a:ea typeface="+mn-ea"/>
                <a:cs typeface="+mn-cs"/>
              </a:defRPr>
            </a:lvl1pPr>
            <a:lvl2pPr marL="457133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0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04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38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72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06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40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74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33" smtClean="0"/>
              <a:t>© 2015 BROCADE COMMUNICATIONS SYSTEMS, INC. INTERNAL USE ONLY</a:t>
            </a:r>
            <a:endParaRPr lang="en-US" sz="933" dirty="0"/>
          </a:p>
        </p:txBody>
      </p:sp>
    </p:spTree>
    <p:extLst>
      <p:ext uri="{BB962C8B-B14F-4D97-AF65-F5344CB8AC3E}">
        <p14:creationId xmlns:p14="http://schemas.microsoft.com/office/powerpoint/2010/main" val="2369839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 bwMode="gray">
          <a:xfrm>
            <a:off x="938784" y="2438400"/>
            <a:ext cx="9201264" cy="756027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lang="en-US" sz="5333" b="0" i="0" spc="0" dirty="0">
                <a:solidFill>
                  <a:schemeClr val="bg1"/>
                </a:solidFill>
                <a:latin typeface="Dual 400" panose="02000603000000020004" pitchFamily="2" charset="0"/>
                <a:ea typeface="+mn-ea"/>
                <a:cs typeface="Dual 400" panose="02000603000000020004" pitchFamily="2" charset="0"/>
              </a:defRPr>
            </a:lvl1pPr>
          </a:lstStyle>
          <a:p>
            <a:pPr marL="0" lvl="0" defTabSz="1218996"/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 bwMode="gray">
          <a:xfrm>
            <a:off x="10020630" y="549297"/>
            <a:ext cx="1717225" cy="329976"/>
            <a:chOff x="12700" y="2816225"/>
            <a:chExt cx="10079038" cy="1936750"/>
          </a:xfrm>
          <a:solidFill>
            <a:schemeClr val="bg1"/>
          </a:solidFill>
        </p:grpSpPr>
        <p:sp>
          <p:nvSpPr>
            <p:cNvPr id="20" name="Freeform 1"/>
            <p:cNvSpPr>
              <a:spLocks noChangeArrowheads="1"/>
            </p:cNvSpPr>
            <p:nvPr/>
          </p:nvSpPr>
          <p:spPr bwMode="gray">
            <a:xfrm>
              <a:off x="12700" y="3257550"/>
              <a:ext cx="1096963" cy="1473200"/>
            </a:xfrm>
            <a:custGeom>
              <a:avLst/>
              <a:gdLst>
                <a:gd name="T0" fmla="*/ 1589 w 3049"/>
                <a:gd name="T1" fmla="*/ 0 h 4091"/>
                <a:gd name="T2" fmla="*/ 1996 w 3049"/>
                <a:gd name="T3" fmla="*/ 23 h 4091"/>
                <a:gd name="T4" fmla="*/ 2294 w 3049"/>
                <a:gd name="T5" fmla="*/ 95 h 4091"/>
                <a:gd name="T6" fmla="*/ 2503 w 3049"/>
                <a:gd name="T7" fmla="*/ 212 h 4091"/>
                <a:gd name="T8" fmla="*/ 2693 w 3049"/>
                <a:gd name="T9" fmla="*/ 393 h 4091"/>
                <a:gd name="T10" fmla="*/ 2809 w 3049"/>
                <a:gd name="T11" fmla="*/ 567 h 4091"/>
                <a:gd name="T12" fmla="*/ 2896 w 3049"/>
                <a:gd name="T13" fmla="*/ 821 h 4091"/>
                <a:gd name="T14" fmla="*/ 2917 w 3049"/>
                <a:gd name="T15" fmla="*/ 1061 h 4091"/>
                <a:gd name="T16" fmla="*/ 2910 w 3049"/>
                <a:gd name="T17" fmla="*/ 1228 h 4091"/>
                <a:gd name="T18" fmla="*/ 2860 w 3049"/>
                <a:gd name="T19" fmla="*/ 1424 h 4091"/>
                <a:gd name="T20" fmla="*/ 2736 w 3049"/>
                <a:gd name="T21" fmla="*/ 1641 h 4091"/>
                <a:gd name="T22" fmla="*/ 2518 w 3049"/>
                <a:gd name="T23" fmla="*/ 1838 h 4091"/>
                <a:gd name="T24" fmla="*/ 2178 w 3049"/>
                <a:gd name="T25" fmla="*/ 1976 h 4091"/>
                <a:gd name="T26" fmla="*/ 2395 w 3049"/>
                <a:gd name="T27" fmla="*/ 2026 h 4091"/>
                <a:gd name="T28" fmla="*/ 2649 w 3049"/>
                <a:gd name="T29" fmla="*/ 2157 h 4091"/>
                <a:gd name="T30" fmla="*/ 2816 w 3049"/>
                <a:gd name="T31" fmla="*/ 2303 h 4091"/>
                <a:gd name="T32" fmla="*/ 2976 w 3049"/>
                <a:gd name="T33" fmla="*/ 2564 h 4091"/>
                <a:gd name="T34" fmla="*/ 3041 w 3049"/>
                <a:gd name="T35" fmla="*/ 2826 h 4091"/>
                <a:gd name="T36" fmla="*/ 3048 w 3049"/>
                <a:gd name="T37" fmla="*/ 2970 h 4091"/>
                <a:gd name="T38" fmla="*/ 3005 w 3049"/>
                <a:gd name="T39" fmla="*/ 3313 h 4091"/>
                <a:gd name="T40" fmla="*/ 2860 w 3049"/>
                <a:gd name="T41" fmla="*/ 3624 h 4091"/>
                <a:gd name="T42" fmla="*/ 2722 w 3049"/>
                <a:gd name="T43" fmla="*/ 3791 h 4091"/>
                <a:gd name="T44" fmla="*/ 2366 w 3049"/>
                <a:gd name="T45" fmla="*/ 4003 h 4091"/>
                <a:gd name="T46" fmla="*/ 2017 w 3049"/>
                <a:gd name="T47" fmla="*/ 4083 h 4091"/>
                <a:gd name="T48" fmla="*/ 0 w 3049"/>
                <a:gd name="T49" fmla="*/ 4090 h 4091"/>
                <a:gd name="T50" fmla="*/ 1597 w 3049"/>
                <a:gd name="T51" fmla="*/ 1722 h 4091"/>
                <a:gd name="T52" fmla="*/ 1728 w 3049"/>
                <a:gd name="T53" fmla="*/ 1714 h 4091"/>
                <a:gd name="T54" fmla="*/ 1894 w 3049"/>
                <a:gd name="T55" fmla="*/ 1656 h 4091"/>
                <a:gd name="T56" fmla="*/ 2025 w 3049"/>
                <a:gd name="T57" fmla="*/ 1561 h 4091"/>
                <a:gd name="T58" fmla="*/ 2127 w 3049"/>
                <a:gd name="T59" fmla="*/ 1424 h 4091"/>
                <a:gd name="T60" fmla="*/ 2178 w 3049"/>
                <a:gd name="T61" fmla="*/ 1257 h 4091"/>
                <a:gd name="T62" fmla="*/ 2192 w 3049"/>
                <a:gd name="T63" fmla="*/ 1126 h 4091"/>
                <a:gd name="T64" fmla="*/ 2148 w 3049"/>
                <a:gd name="T65" fmla="*/ 902 h 4091"/>
                <a:gd name="T66" fmla="*/ 2039 w 3049"/>
                <a:gd name="T67" fmla="*/ 741 h 4091"/>
                <a:gd name="T68" fmla="*/ 1894 w 3049"/>
                <a:gd name="T69" fmla="*/ 647 h 4091"/>
                <a:gd name="T70" fmla="*/ 1654 w 3049"/>
                <a:gd name="T71" fmla="*/ 589 h 4091"/>
                <a:gd name="T72" fmla="*/ 697 w 3049"/>
                <a:gd name="T73" fmla="*/ 1722 h 4091"/>
                <a:gd name="T74" fmla="*/ 1654 w 3049"/>
                <a:gd name="T75" fmla="*/ 3480 h 4091"/>
                <a:gd name="T76" fmla="*/ 1851 w 3049"/>
                <a:gd name="T77" fmla="*/ 3457 h 4091"/>
                <a:gd name="T78" fmla="*/ 2025 w 3049"/>
                <a:gd name="T79" fmla="*/ 3392 h 4091"/>
                <a:gd name="T80" fmla="*/ 2163 w 3049"/>
                <a:gd name="T81" fmla="*/ 3283 h 4091"/>
                <a:gd name="T82" fmla="*/ 2250 w 3049"/>
                <a:gd name="T83" fmla="*/ 3138 h 4091"/>
                <a:gd name="T84" fmla="*/ 2300 w 3049"/>
                <a:gd name="T85" fmla="*/ 2956 h 4091"/>
                <a:gd name="T86" fmla="*/ 2300 w 3049"/>
                <a:gd name="T87" fmla="*/ 2826 h 4091"/>
                <a:gd name="T88" fmla="*/ 2258 w 3049"/>
                <a:gd name="T89" fmla="*/ 2659 h 4091"/>
                <a:gd name="T90" fmla="*/ 2170 w 3049"/>
                <a:gd name="T91" fmla="*/ 2513 h 4091"/>
                <a:gd name="T92" fmla="*/ 2032 w 3049"/>
                <a:gd name="T93" fmla="*/ 2405 h 4091"/>
                <a:gd name="T94" fmla="*/ 1865 w 3049"/>
                <a:gd name="T95" fmla="*/ 2331 h 4091"/>
                <a:gd name="T96" fmla="*/ 1654 w 3049"/>
                <a:gd name="T97" fmla="*/ 230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49" h="4091">
                  <a:moveTo>
                    <a:pt x="0" y="0"/>
                  </a:moveTo>
                  <a:lnTo>
                    <a:pt x="1589" y="0"/>
                  </a:lnTo>
                  <a:lnTo>
                    <a:pt x="1589" y="0"/>
                  </a:lnTo>
                  <a:lnTo>
                    <a:pt x="1720" y="0"/>
                  </a:lnTo>
                  <a:lnTo>
                    <a:pt x="1851" y="8"/>
                  </a:lnTo>
                  <a:lnTo>
                    <a:pt x="1996" y="23"/>
                  </a:lnTo>
                  <a:lnTo>
                    <a:pt x="2141" y="44"/>
                  </a:lnTo>
                  <a:lnTo>
                    <a:pt x="2220" y="66"/>
                  </a:lnTo>
                  <a:lnTo>
                    <a:pt x="2294" y="95"/>
                  </a:lnTo>
                  <a:lnTo>
                    <a:pt x="2366" y="125"/>
                  </a:lnTo>
                  <a:lnTo>
                    <a:pt x="2431" y="168"/>
                  </a:lnTo>
                  <a:lnTo>
                    <a:pt x="2503" y="212"/>
                  </a:lnTo>
                  <a:lnTo>
                    <a:pt x="2569" y="262"/>
                  </a:lnTo>
                  <a:lnTo>
                    <a:pt x="2634" y="320"/>
                  </a:lnTo>
                  <a:lnTo>
                    <a:pt x="2693" y="393"/>
                  </a:lnTo>
                  <a:lnTo>
                    <a:pt x="2693" y="393"/>
                  </a:lnTo>
                  <a:lnTo>
                    <a:pt x="2758" y="480"/>
                  </a:lnTo>
                  <a:lnTo>
                    <a:pt x="2809" y="567"/>
                  </a:lnTo>
                  <a:lnTo>
                    <a:pt x="2845" y="654"/>
                  </a:lnTo>
                  <a:lnTo>
                    <a:pt x="2874" y="741"/>
                  </a:lnTo>
                  <a:lnTo>
                    <a:pt x="2896" y="821"/>
                  </a:lnTo>
                  <a:lnTo>
                    <a:pt x="2910" y="908"/>
                  </a:lnTo>
                  <a:lnTo>
                    <a:pt x="2917" y="989"/>
                  </a:lnTo>
                  <a:lnTo>
                    <a:pt x="2917" y="1061"/>
                  </a:lnTo>
                  <a:lnTo>
                    <a:pt x="2917" y="1061"/>
                  </a:lnTo>
                  <a:lnTo>
                    <a:pt x="2917" y="1126"/>
                  </a:lnTo>
                  <a:lnTo>
                    <a:pt x="2910" y="1228"/>
                  </a:lnTo>
                  <a:lnTo>
                    <a:pt x="2896" y="1293"/>
                  </a:lnTo>
                  <a:lnTo>
                    <a:pt x="2881" y="1359"/>
                  </a:lnTo>
                  <a:lnTo>
                    <a:pt x="2860" y="1424"/>
                  </a:lnTo>
                  <a:lnTo>
                    <a:pt x="2824" y="1496"/>
                  </a:lnTo>
                  <a:lnTo>
                    <a:pt x="2787" y="1569"/>
                  </a:lnTo>
                  <a:lnTo>
                    <a:pt x="2736" y="1641"/>
                  </a:lnTo>
                  <a:lnTo>
                    <a:pt x="2678" y="1707"/>
                  </a:lnTo>
                  <a:lnTo>
                    <a:pt x="2606" y="1772"/>
                  </a:lnTo>
                  <a:lnTo>
                    <a:pt x="2518" y="1838"/>
                  </a:lnTo>
                  <a:lnTo>
                    <a:pt x="2424" y="1889"/>
                  </a:lnTo>
                  <a:lnTo>
                    <a:pt x="2308" y="1939"/>
                  </a:lnTo>
                  <a:lnTo>
                    <a:pt x="2178" y="1976"/>
                  </a:lnTo>
                  <a:lnTo>
                    <a:pt x="2178" y="1976"/>
                  </a:lnTo>
                  <a:lnTo>
                    <a:pt x="2315" y="2005"/>
                  </a:lnTo>
                  <a:lnTo>
                    <a:pt x="2395" y="2026"/>
                  </a:lnTo>
                  <a:lnTo>
                    <a:pt x="2482" y="2063"/>
                  </a:lnTo>
                  <a:lnTo>
                    <a:pt x="2562" y="2099"/>
                  </a:lnTo>
                  <a:lnTo>
                    <a:pt x="2649" y="2157"/>
                  </a:lnTo>
                  <a:lnTo>
                    <a:pt x="2736" y="2223"/>
                  </a:lnTo>
                  <a:lnTo>
                    <a:pt x="2816" y="2303"/>
                  </a:lnTo>
                  <a:lnTo>
                    <a:pt x="2816" y="2303"/>
                  </a:lnTo>
                  <a:lnTo>
                    <a:pt x="2881" y="2390"/>
                  </a:lnTo>
                  <a:lnTo>
                    <a:pt x="2932" y="2477"/>
                  </a:lnTo>
                  <a:lnTo>
                    <a:pt x="2976" y="2564"/>
                  </a:lnTo>
                  <a:lnTo>
                    <a:pt x="3005" y="2659"/>
                  </a:lnTo>
                  <a:lnTo>
                    <a:pt x="3027" y="2739"/>
                  </a:lnTo>
                  <a:lnTo>
                    <a:pt x="3041" y="2826"/>
                  </a:lnTo>
                  <a:lnTo>
                    <a:pt x="3048" y="2898"/>
                  </a:lnTo>
                  <a:lnTo>
                    <a:pt x="3048" y="2970"/>
                  </a:lnTo>
                  <a:lnTo>
                    <a:pt x="3048" y="2970"/>
                  </a:lnTo>
                  <a:lnTo>
                    <a:pt x="3041" y="3087"/>
                  </a:lnTo>
                  <a:lnTo>
                    <a:pt x="3027" y="3196"/>
                  </a:lnTo>
                  <a:lnTo>
                    <a:pt x="3005" y="3313"/>
                  </a:lnTo>
                  <a:lnTo>
                    <a:pt x="2961" y="3421"/>
                  </a:lnTo>
                  <a:lnTo>
                    <a:pt x="2917" y="3531"/>
                  </a:lnTo>
                  <a:lnTo>
                    <a:pt x="2860" y="3624"/>
                  </a:lnTo>
                  <a:lnTo>
                    <a:pt x="2794" y="3712"/>
                  </a:lnTo>
                  <a:lnTo>
                    <a:pt x="2722" y="3791"/>
                  </a:lnTo>
                  <a:lnTo>
                    <a:pt x="2722" y="3791"/>
                  </a:lnTo>
                  <a:lnTo>
                    <a:pt x="2598" y="3879"/>
                  </a:lnTo>
                  <a:lnTo>
                    <a:pt x="2482" y="3944"/>
                  </a:lnTo>
                  <a:lnTo>
                    <a:pt x="2366" y="4003"/>
                  </a:lnTo>
                  <a:lnTo>
                    <a:pt x="2250" y="4039"/>
                  </a:lnTo>
                  <a:lnTo>
                    <a:pt x="2134" y="4068"/>
                  </a:lnTo>
                  <a:lnTo>
                    <a:pt x="2017" y="4083"/>
                  </a:lnTo>
                  <a:lnTo>
                    <a:pt x="1901" y="4090"/>
                  </a:lnTo>
                  <a:lnTo>
                    <a:pt x="1785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697" y="1722"/>
                  </a:moveTo>
                  <a:lnTo>
                    <a:pt x="1597" y="1722"/>
                  </a:lnTo>
                  <a:lnTo>
                    <a:pt x="1597" y="1722"/>
                  </a:lnTo>
                  <a:lnTo>
                    <a:pt x="1662" y="1722"/>
                  </a:lnTo>
                  <a:lnTo>
                    <a:pt x="1728" y="1714"/>
                  </a:lnTo>
                  <a:lnTo>
                    <a:pt x="1785" y="1700"/>
                  </a:lnTo>
                  <a:lnTo>
                    <a:pt x="1836" y="1678"/>
                  </a:lnTo>
                  <a:lnTo>
                    <a:pt x="1894" y="1656"/>
                  </a:lnTo>
                  <a:lnTo>
                    <a:pt x="1937" y="1627"/>
                  </a:lnTo>
                  <a:lnTo>
                    <a:pt x="1988" y="1598"/>
                  </a:lnTo>
                  <a:lnTo>
                    <a:pt x="2025" y="1561"/>
                  </a:lnTo>
                  <a:lnTo>
                    <a:pt x="2061" y="1518"/>
                  </a:lnTo>
                  <a:lnTo>
                    <a:pt x="2097" y="1474"/>
                  </a:lnTo>
                  <a:lnTo>
                    <a:pt x="2127" y="1424"/>
                  </a:lnTo>
                  <a:lnTo>
                    <a:pt x="2148" y="1374"/>
                  </a:lnTo>
                  <a:lnTo>
                    <a:pt x="2170" y="1316"/>
                  </a:lnTo>
                  <a:lnTo>
                    <a:pt x="2178" y="1257"/>
                  </a:lnTo>
                  <a:lnTo>
                    <a:pt x="2192" y="1192"/>
                  </a:lnTo>
                  <a:lnTo>
                    <a:pt x="2192" y="1126"/>
                  </a:lnTo>
                  <a:lnTo>
                    <a:pt x="2192" y="1126"/>
                  </a:lnTo>
                  <a:lnTo>
                    <a:pt x="2184" y="1039"/>
                  </a:lnTo>
                  <a:lnTo>
                    <a:pt x="2170" y="967"/>
                  </a:lnTo>
                  <a:lnTo>
                    <a:pt x="2148" y="902"/>
                  </a:lnTo>
                  <a:lnTo>
                    <a:pt x="2119" y="843"/>
                  </a:lnTo>
                  <a:lnTo>
                    <a:pt x="2083" y="792"/>
                  </a:lnTo>
                  <a:lnTo>
                    <a:pt x="2039" y="741"/>
                  </a:lnTo>
                  <a:lnTo>
                    <a:pt x="1996" y="705"/>
                  </a:lnTo>
                  <a:lnTo>
                    <a:pt x="1945" y="676"/>
                  </a:lnTo>
                  <a:lnTo>
                    <a:pt x="1894" y="647"/>
                  </a:lnTo>
                  <a:lnTo>
                    <a:pt x="1844" y="625"/>
                  </a:lnTo>
                  <a:lnTo>
                    <a:pt x="1742" y="597"/>
                  </a:lnTo>
                  <a:lnTo>
                    <a:pt x="1654" y="589"/>
                  </a:lnTo>
                  <a:lnTo>
                    <a:pt x="1575" y="582"/>
                  </a:lnTo>
                  <a:lnTo>
                    <a:pt x="697" y="582"/>
                  </a:lnTo>
                  <a:lnTo>
                    <a:pt x="697" y="1722"/>
                  </a:lnTo>
                  <a:close/>
                  <a:moveTo>
                    <a:pt x="697" y="3480"/>
                  </a:moveTo>
                  <a:lnTo>
                    <a:pt x="1654" y="3480"/>
                  </a:lnTo>
                  <a:lnTo>
                    <a:pt x="1654" y="3480"/>
                  </a:lnTo>
                  <a:lnTo>
                    <a:pt x="1720" y="3472"/>
                  </a:lnTo>
                  <a:lnTo>
                    <a:pt x="1785" y="3465"/>
                  </a:lnTo>
                  <a:lnTo>
                    <a:pt x="1851" y="3457"/>
                  </a:lnTo>
                  <a:lnTo>
                    <a:pt x="1916" y="3436"/>
                  </a:lnTo>
                  <a:lnTo>
                    <a:pt x="1974" y="3414"/>
                  </a:lnTo>
                  <a:lnTo>
                    <a:pt x="2025" y="3392"/>
                  </a:lnTo>
                  <a:lnTo>
                    <a:pt x="2076" y="3363"/>
                  </a:lnTo>
                  <a:lnTo>
                    <a:pt x="2119" y="3327"/>
                  </a:lnTo>
                  <a:lnTo>
                    <a:pt x="2163" y="3283"/>
                  </a:lnTo>
                  <a:lnTo>
                    <a:pt x="2199" y="3239"/>
                  </a:lnTo>
                  <a:lnTo>
                    <a:pt x="2228" y="3196"/>
                  </a:lnTo>
                  <a:lnTo>
                    <a:pt x="2250" y="3138"/>
                  </a:lnTo>
                  <a:lnTo>
                    <a:pt x="2271" y="3080"/>
                  </a:lnTo>
                  <a:lnTo>
                    <a:pt x="2286" y="3021"/>
                  </a:lnTo>
                  <a:lnTo>
                    <a:pt x="2300" y="2956"/>
                  </a:lnTo>
                  <a:lnTo>
                    <a:pt x="2300" y="2891"/>
                  </a:lnTo>
                  <a:lnTo>
                    <a:pt x="2300" y="2891"/>
                  </a:lnTo>
                  <a:lnTo>
                    <a:pt x="2300" y="2826"/>
                  </a:lnTo>
                  <a:lnTo>
                    <a:pt x="2294" y="2767"/>
                  </a:lnTo>
                  <a:lnTo>
                    <a:pt x="2279" y="2710"/>
                  </a:lnTo>
                  <a:lnTo>
                    <a:pt x="2258" y="2659"/>
                  </a:lnTo>
                  <a:lnTo>
                    <a:pt x="2235" y="2608"/>
                  </a:lnTo>
                  <a:lnTo>
                    <a:pt x="2199" y="2557"/>
                  </a:lnTo>
                  <a:lnTo>
                    <a:pt x="2170" y="2513"/>
                  </a:lnTo>
                  <a:lnTo>
                    <a:pt x="2127" y="2470"/>
                  </a:lnTo>
                  <a:lnTo>
                    <a:pt x="2083" y="2433"/>
                  </a:lnTo>
                  <a:lnTo>
                    <a:pt x="2032" y="2405"/>
                  </a:lnTo>
                  <a:lnTo>
                    <a:pt x="1981" y="2375"/>
                  </a:lnTo>
                  <a:lnTo>
                    <a:pt x="1923" y="2346"/>
                  </a:lnTo>
                  <a:lnTo>
                    <a:pt x="1865" y="2331"/>
                  </a:lnTo>
                  <a:lnTo>
                    <a:pt x="1793" y="2317"/>
                  </a:lnTo>
                  <a:lnTo>
                    <a:pt x="1728" y="2310"/>
                  </a:lnTo>
                  <a:lnTo>
                    <a:pt x="1654" y="2303"/>
                  </a:lnTo>
                  <a:lnTo>
                    <a:pt x="697" y="2303"/>
                  </a:lnTo>
                  <a:lnTo>
                    <a:pt x="697" y="348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1" name="Freeform 2"/>
            <p:cNvSpPr>
              <a:spLocks noChangeArrowheads="1"/>
            </p:cNvSpPr>
            <p:nvPr/>
          </p:nvSpPr>
          <p:spPr bwMode="gray">
            <a:xfrm>
              <a:off x="1227138" y="3257550"/>
              <a:ext cx="1154112" cy="1473200"/>
            </a:xfrm>
            <a:custGeom>
              <a:avLst/>
              <a:gdLst>
                <a:gd name="T0" fmla="*/ 1771 w 3208"/>
                <a:gd name="T1" fmla="*/ 2411 h 4091"/>
                <a:gd name="T2" fmla="*/ 733 w 3208"/>
                <a:gd name="T3" fmla="*/ 4090 h 4091"/>
                <a:gd name="T4" fmla="*/ 0 w 3208"/>
                <a:gd name="T5" fmla="*/ 0 h 4091"/>
                <a:gd name="T6" fmla="*/ 1771 w 3208"/>
                <a:gd name="T7" fmla="*/ 0 h 4091"/>
                <a:gd name="T8" fmla="*/ 2119 w 3208"/>
                <a:gd name="T9" fmla="*/ 15 h 4091"/>
                <a:gd name="T10" fmla="*/ 2402 w 3208"/>
                <a:gd name="T11" fmla="*/ 74 h 4091"/>
                <a:gd name="T12" fmla="*/ 2634 w 3208"/>
                <a:gd name="T13" fmla="*/ 175 h 4091"/>
                <a:gd name="T14" fmla="*/ 2837 w 3208"/>
                <a:gd name="T15" fmla="*/ 320 h 4091"/>
                <a:gd name="T16" fmla="*/ 2910 w 3208"/>
                <a:gd name="T17" fmla="*/ 393 h 4091"/>
                <a:gd name="T18" fmla="*/ 3048 w 3208"/>
                <a:gd name="T19" fmla="*/ 567 h 4091"/>
                <a:gd name="T20" fmla="*/ 3142 w 3208"/>
                <a:gd name="T21" fmla="*/ 785 h 4091"/>
                <a:gd name="T22" fmla="*/ 3200 w 3208"/>
                <a:gd name="T23" fmla="*/ 1054 h 4091"/>
                <a:gd name="T24" fmla="*/ 3207 w 3208"/>
                <a:gd name="T25" fmla="*/ 1200 h 4091"/>
                <a:gd name="T26" fmla="*/ 3186 w 3208"/>
                <a:gd name="T27" fmla="*/ 1461 h 4091"/>
                <a:gd name="T28" fmla="*/ 3120 w 3208"/>
                <a:gd name="T29" fmla="*/ 1678 h 4091"/>
                <a:gd name="T30" fmla="*/ 3026 w 3208"/>
                <a:gd name="T31" fmla="*/ 1859 h 4091"/>
                <a:gd name="T32" fmla="*/ 2917 w 3208"/>
                <a:gd name="T33" fmla="*/ 1997 h 4091"/>
                <a:gd name="T34" fmla="*/ 2794 w 3208"/>
                <a:gd name="T35" fmla="*/ 2107 h 4091"/>
                <a:gd name="T36" fmla="*/ 2670 w 3208"/>
                <a:gd name="T37" fmla="*/ 2187 h 4091"/>
                <a:gd name="T38" fmla="*/ 2467 w 3208"/>
                <a:gd name="T39" fmla="*/ 2288 h 4091"/>
                <a:gd name="T40" fmla="*/ 2409 w 3208"/>
                <a:gd name="T41" fmla="*/ 4090 h 4091"/>
                <a:gd name="T42" fmla="*/ 1654 w 3208"/>
                <a:gd name="T43" fmla="*/ 1823 h 4091"/>
                <a:gd name="T44" fmla="*/ 1792 w 3208"/>
                <a:gd name="T45" fmla="*/ 1816 h 4091"/>
                <a:gd name="T46" fmla="*/ 1996 w 3208"/>
                <a:gd name="T47" fmla="*/ 1779 h 4091"/>
                <a:gd name="T48" fmla="*/ 2126 w 3208"/>
                <a:gd name="T49" fmla="*/ 1728 h 4091"/>
                <a:gd name="T50" fmla="*/ 2235 w 3208"/>
                <a:gd name="T51" fmla="*/ 1656 h 4091"/>
                <a:gd name="T52" fmla="*/ 2330 w 3208"/>
                <a:gd name="T53" fmla="*/ 1561 h 4091"/>
                <a:gd name="T54" fmla="*/ 2395 w 3208"/>
                <a:gd name="T55" fmla="*/ 1439 h 4091"/>
                <a:gd name="T56" fmla="*/ 2438 w 3208"/>
                <a:gd name="T57" fmla="*/ 1279 h 4091"/>
                <a:gd name="T58" fmla="*/ 2438 w 3208"/>
                <a:gd name="T59" fmla="*/ 1192 h 4091"/>
                <a:gd name="T60" fmla="*/ 2431 w 3208"/>
                <a:gd name="T61" fmla="*/ 1076 h 4091"/>
                <a:gd name="T62" fmla="*/ 2402 w 3208"/>
                <a:gd name="T63" fmla="*/ 967 h 4091"/>
                <a:gd name="T64" fmla="*/ 2351 w 3208"/>
                <a:gd name="T65" fmla="*/ 865 h 4091"/>
                <a:gd name="T66" fmla="*/ 2271 w 3208"/>
                <a:gd name="T67" fmla="*/ 771 h 4091"/>
                <a:gd name="T68" fmla="*/ 2177 w 3208"/>
                <a:gd name="T69" fmla="*/ 698 h 4091"/>
                <a:gd name="T70" fmla="*/ 2047 w 3208"/>
                <a:gd name="T71" fmla="*/ 640 h 4091"/>
                <a:gd name="T72" fmla="*/ 1894 w 3208"/>
                <a:gd name="T73" fmla="*/ 603 h 4091"/>
                <a:gd name="T74" fmla="*/ 1720 w 3208"/>
                <a:gd name="T75" fmla="*/ 589 h 4091"/>
                <a:gd name="T76" fmla="*/ 733 w 3208"/>
                <a:gd name="T77" fmla="*/ 182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08" h="4091">
                  <a:moveTo>
                    <a:pt x="2409" y="4090"/>
                  </a:moveTo>
                  <a:lnTo>
                    <a:pt x="1771" y="2411"/>
                  </a:lnTo>
                  <a:lnTo>
                    <a:pt x="733" y="2411"/>
                  </a:lnTo>
                  <a:lnTo>
                    <a:pt x="733" y="4090"/>
                  </a:lnTo>
                  <a:lnTo>
                    <a:pt x="0" y="4090"/>
                  </a:lnTo>
                  <a:lnTo>
                    <a:pt x="0" y="0"/>
                  </a:lnTo>
                  <a:lnTo>
                    <a:pt x="1771" y="0"/>
                  </a:lnTo>
                  <a:lnTo>
                    <a:pt x="1771" y="0"/>
                  </a:lnTo>
                  <a:lnTo>
                    <a:pt x="1952" y="0"/>
                  </a:lnTo>
                  <a:lnTo>
                    <a:pt x="2119" y="15"/>
                  </a:lnTo>
                  <a:lnTo>
                    <a:pt x="2264" y="44"/>
                  </a:lnTo>
                  <a:lnTo>
                    <a:pt x="2402" y="74"/>
                  </a:lnTo>
                  <a:lnTo>
                    <a:pt x="2525" y="117"/>
                  </a:lnTo>
                  <a:lnTo>
                    <a:pt x="2634" y="175"/>
                  </a:lnTo>
                  <a:lnTo>
                    <a:pt x="2743" y="240"/>
                  </a:lnTo>
                  <a:lnTo>
                    <a:pt x="2837" y="320"/>
                  </a:lnTo>
                  <a:lnTo>
                    <a:pt x="2837" y="320"/>
                  </a:lnTo>
                  <a:lnTo>
                    <a:pt x="2910" y="393"/>
                  </a:lnTo>
                  <a:lnTo>
                    <a:pt x="2983" y="480"/>
                  </a:lnTo>
                  <a:lnTo>
                    <a:pt x="3048" y="567"/>
                  </a:lnTo>
                  <a:lnTo>
                    <a:pt x="3099" y="676"/>
                  </a:lnTo>
                  <a:lnTo>
                    <a:pt x="3142" y="785"/>
                  </a:lnTo>
                  <a:lnTo>
                    <a:pt x="3179" y="916"/>
                  </a:lnTo>
                  <a:lnTo>
                    <a:pt x="3200" y="1054"/>
                  </a:lnTo>
                  <a:lnTo>
                    <a:pt x="3207" y="1200"/>
                  </a:lnTo>
                  <a:lnTo>
                    <a:pt x="3207" y="1200"/>
                  </a:lnTo>
                  <a:lnTo>
                    <a:pt x="3200" y="1337"/>
                  </a:lnTo>
                  <a:lnTo>
                    <a:pt x="3186" y="1461"/>
                  </a:lnTo>
                  <a:lnTo>
                    <a:pt x="3157" y="1576"/>
                  </a:lnTo>
                  <a:lnTo>
                    <a:pt x="3120" y="1678"/>
                  </a:lnTo>
                  <a:lnTo>
                    <a:pt x="3077" y="1772"/>
                  </a:lnTo>
                  <a:lnTo>
                    <a:pt x="3026" y="1859"/>
                  </a:lnTo>
                  <a:lnTo>
                    <a:pt x="2975" y="1932"/>
                  </a:lnTo>
                  <a:lnTo>
                    <a:pt x="2917" y="1997"/>
                  </a:lnTo>
                  <a:lnTo>
                    <a:pt x="2859" y="2056"/>
                  </a:lnTo>
                  <a:lnTo>
                    <a:pt x="2794" y="2107"/>
                  </a:lnTo>
                  <a:lnTo>
                    <a:pt x="2736" y="2150"/>
                  </a:lnTo>
                  <a:lnTo>
                    <a:pt x="2670" y="2187"/>
                  </a:lnTo>
                  <a:lnTo>
                    <a:pt x="2562" y="2244"/>
                  </a:lnTo>
                  <a:lnTo>
                    <a:pt x="2467" y="2288"/>
                  </a:lnTo>
                  <a:lnTo>
                    <a:pt x="3186" y="4090"/>
                  </a:lnTo>
                  <a:lnTo>
                    <a:pt x="2409" y="4090"/>
                  </a:lnTo>
                  <a:close/>
                  <a:moveTo>
                    <a:pt x="733" y="1823"/>
                  </a:moveTo>
                  <a:lnTo>
                    <a:pt x="1654" y="1823"/>
                  </a:lnTo>
                  <a:lnTo>
                    <a:pt x="1654" y="1823"/>
                  </a:lnTo>
                  <a:lnTo>
                    <a:pt x="1792" y="1816"/>
                  </a:lnTo>
                  <a:lnTo>
                    <a:pt x="1931" y="1794"/>
                  </a:lnTo>
                  <a:lnTo>
                    <a:pt x="1996" y="1779"/>
                  </a:lnTo>
                  <a:lnTo>
                    <a:pt x="2061" y="1758"/>
                  </a:lnTo>
                  <a:lnTo>
                    <a:pt x="2126" y="1728"/>
                  </a:lnTo>
                  <a:lnTo>
                    <a:pt x="2184" y="1692"/>
                  </a:lnTo>
                  <a:lnTo>
                    <a:pt x="2235" y="1656"/>
                  </a:lnTo>
                  <a:lnTo>
                    <a:pt x="2286" y="1612"/>
                  </a:lnTo>
                  <a:lnTo>
                    <a:pt x="2330" y="1561"/>
                  </a:lnTo>
                  <a:lnTo>
                    <a:pt x="2366" y="1504"/>
                  </a:lnTo>
                  <a:lnTo>
                    <a:pt x="2395" y="1439"/>
                  </a:lnTo>
                  <a:lnTo>
                    <a:pt x="2424" y="1359"/>
                  </a:lnTo>
                  <a:lnTo>
                    <a:pt x="2438" y="1279"/>
                  </a:lnTo>
                  <a:lnTo>
                    <a:pt x="2438" y="1192"/>
                  </a:lnTo>
                  <a:lnTo>
                    <a:pt x="2438" y="1192"/>
                  </a:lnTo>
                  <a:lnTo>
                    <a:pt x="2438" y="1134"/>
                  </a:lnTo>
                  <a:lnTo>
                    <a:pt x="2431" y="1076"/>
                  </a:lnTo>
                  <a:lnTo>
                    <a:pt x="2417" y="1018"/>
                  </a:lnTo>
                  <a:lnTo>
                    <a:pt x="2402" y="967"/>
                  </a:lnTo>
                  <a:lnTo>
                    <a:pt x="2381" y="916"/>
                  </a:lnTo>
                  <a:lnTo>
                    <a:pt x="2351" y="865"/>
                  </a:lnTo>
                  <a:lnTo>
                    <a:pt x="2315" y="815"/>
                  </a:lnTo>
                  <a:lnTo>
                    <a:pt x="2271" y="771"/>
                  </a:lnTo>
                  <a:lnTo>
                    <a:pt x="2228" y="734"/>
                  </a:lnTo>
                  <a:lnTo>
                    <a:pt x="2177" y="698"/>
                  </a:lnTo>
                  <a:lnTo>
                    <a:pt x="2112" y="669"/>
                  </a:lnTo>
                  <a:lnTo>
                    <a:pt x="2047" y="640"/>
                  </a:lnTo>
                  <a:lnTo>
                    <a:pt x="1974" y="618"/>
                  </a:lnTo>
                  <a:lnTo>
                    <a:pt x="1894" y="603"/>
                  </a:lnTo>
                  <a:lnTo>
                    <a:pt x="1807" y="589"/>
                  </a:lnTo>
                  <a:lnTo>
                    <a:pt x="1720" y="589"/>
                  </a:lnTo>
                  <a:lnTo>
                    <a:pt x="733" y="589"/>
                  </a:lnTo>
                  <a:lnTo>
                    <a:pt x="733" y="182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2" name="Freeform 3"/>
            <p:cNvSpPr>
              <a:spLocks noChangeArrowheads="1"/>
            </p:cNvSpPr>
            <p:nvPr/>
          </p:nvSpPr>
          <p:spPr bwMode="gray">
            <a:xfrm>
              <a:off x="2436813" y="3233738"/>
              <a:ext cx="1250950" cy="1519237"/>
            </a:xfrm>
            <a:custGeom>
              <a:avLst/>
              <a:gdLst>
                <a:gd name="T0" fmla="*/ 1488 w 3477"/>
                <a:gd name="T1" fmla="*/ 4205 h 4221"/>
                <a:gd name="T2" fmla="*/ 1082 w 3477"/>
                <a:gd name="T3" fmla="*/ 4097 h 4221"/>
                <a:gd name="T4" fmla="*/ 755 w 3477"/>
                <a:gd name="T5" fmla="*/ 3907 h 4221"/>
                <a:gd name="T6" fmla="*/ 487 w 3477"/>
                <a:gd name="T7" fmla="*/ 3653 h 4221"/>
                <a:gd name="T8" fmla="*/ 284 w 3477"/>
                <a:gd name="T9" fmla="*/ 3341 h 4221"/>
                <a:gd name="T10" fmla="*/ 51 w 3477"/>
                <a:gd name="T11" fmla="*/ 2637 h 4221"/>
                <a:gd name="T12" fmla="*/ 0 w 3477"/>
                <a:gd name="T13" fmla="*/ 2091 h 4221"/>
                <a:gd name="T14" fmla="*/ 117 w 3477"/>
                <a:gd name="T15" fmla="*/ 1301 h 4221"/>
                <a:gd name="T16" fmla="*/ 400 w 3477"/>
                <a:gd name="T17" fmla="*/ 705 h 4221"/>
                <a:gd name="T18" fmla="*/ 632 w 3477"/>
                <a:gd name="T19" fmla="*/ 436 h 4221"/>
                <a:gd name="T20" fmla="*/ 922 w 3477"/>
                <a:gd name="T21" fmla="*/ 218 h 4221"/>
                <a:gd name="T22" fmla="*/ 1263 w 3477"/>
                <a:gd name="T23" fmla="*/ 73 h 4221"/>
                <a:gd name="T24" fmla="*/ 1648 w 3477"/>
                <a:gd name="T25" fmla="*/ 8 h 4221"/>
                <a:gd name="T26" fmla="*/ 1959 w 3477"/>
                <a:gd name="T27" fmla="*/ 15 h 4221"/>
                <a:gd name="T28" fmla="*/ 2337 w 3477"/>
                <a:gd name="T29" fmla="*/ 102 h 4221"/>
                <a:gd name="T30" fmla="*/ 2664 w 3477"/>
                <a:gd name="T31" fmla="*/ 269 h 4221"/>
                <a:gd name="T32" fmla="*/ 2932 w 3477"/>
                <a:gd name="T33" fmla="*/ 501 h 4221"/>
                <a:gd name="T34" fmla="*/ 3142 w 3477"/>
                <a:gd name="T35" fmla="*/ 792 h 4221"/>
                <a:gd name="T36" fmla="*/ 3411 w 3477"/>
                <a:gd name="T37" fmla="*/ 1504 h 4221"/>
                <a:gd name="T38" fmla="*/ 3476 w 3477"/>
                <a:gd name="T39" fmla="*/ 2106 h 4221"/>
                <a:gd name="T40" fmla="*/ 3353 w 3477"/>
                <a:gd name="T41" fmla="*/ 2963 h 4221"/>
                <a:gd name="T42" fmla="*/ 3157 w 3477"/>
                <a:gd name="T43" fmla="*/ 3406 h 4221"/>
                <a:gd name="T44" fmla="*/ 2939 w 3477"/>
                <a:gd name="T45" fmla="*/ 3697 h 4221"/>
                <a:gd name="T46" fmla="*/ 2678 w 3477"/>
                <a:gd name="T47" fmla="*/ 3930 h 4221"/>
                <a:gd name="T48" fmla="*/ 2366 w 3477"/>
                <a:gd name="T49" fmla="*/ 4097 h 4221"/>
                <a:gd name="T50" fmla="*/ 2010 w 3477"/>
                <a:gd name="T51" fmla="*/ 4191 h 4221"/>
                <a:gd name="T52" fmla="*/ 2475 w 3477"/>
                <a:gd name="T53" fmla="*/ 1047 h 4221"/>
                <a:gd name="T54" fmla="*/ 2344 w 3477"/>
                <a:gd name="T55" fmla="*/ 850 h 4221"/>
                <a:gd name="T56" fmla="*/ 2141 w 3477"/>
                <a:gd name="T57" fmla="*/ 690 h 4221"/>
                <a:gd name="T58" fmla="*/ 1807 w 3477"/>
                <a:gd name="T59" fmla="*/ 596 h 4221"/>
                <a:gd name="T60" fmla="*/ 1604 w 3477"/>
                <a:gd name="T61" fmla="*/ 603 h 4221"/>
                <a:gd name="T62" fmla="*/ 1365 w 3477"/>
                <a:gd name="T63" fmla="*/ 676 h 4221"/>
                <a:gd name="T64" fmla="*/ 1103 w 3477"/>
                <a:gd name="T65" fmla="*/ 886 h 4221"/>
                <a:gd name="T66" fmla="*/ 893 w 3477"/>
                <a:gd name="T67" fmla="*/ 1315 h 4221"/>
                <a:gd name="T68" fmla="*/ 806 w 3477"/>
                <a:gd name="T69" fmla="*/ 1844 h 4221"/>
                <a:gd name="T70" fmla="*/ 799 w 3477"/>
                <a:gd name="T71" fmla="*/ 2324 h 4221"/>
                <a:gd name="T72" fmla="*/ 864 w 3477"/>
                <a:gd name="T73" fmla="*/ 2804 h 4221"/>
                <a:gd name="T74" fmla="*/ 1059 w 3477"/>
                <a:gd name="T75" fmla="*/ 3276 h 4221"/>
                <a:gd name="T76" fmla="*/ 1270 w 3477"/>
                <a:gd name="T77" fmla="*/ 3494 h 4221"/>
                <a:gd name="T78" fmla="*/ 1509 w 3477"/>
                <a:gd name="T79" fmla="*/ 3596 h 4221"/>
                <a:gd name="T80" fmla="*/ 1727 w 3477"/>
                <a:gd name="T81" fmla="*/ 3624 h 4221"/>
                <a:gd name="T82" fmla="*/ 1982 w 3477"/>
                <a:gd name="T83" fmla="*/ 3581 h 4221"/>
                <a:gd name="T84" fmla="*/ 2293 w 3477"/>
                <a:gd name="T85" fmla="*/ 3406 h 4221"/>
                <a:gd name="T86" fmla="*/ 2497 w 3477"/>
                <a:gd name="T87" fmla="*/ 3152 h 4221"/>
                <a:gd name="T88" fmla="*/ 2620 w 3477"/>
                <a:gd name="T89" fmla="*/ 2767 h 4221"/>
                <a:gd name="T90" fmla="*/ 2678 w 3477"/>
                <a:gd name="T91" fmla="*/ 2099 h 4221"/>
                <a:gd name="T92" fmla="*/ 2649 w 3477"/>
                <a:gd name="T93" fmla="*/ 1656 h 4221"/>
                <a:gd name="T94" fmla="*/ 2511 w 3477"/>
                <a:gd name="T95" fmla="*/ 1119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77" h="4221">
                  <a:moveTo>
                    <a:pt x="1720" y="4220"/>
                  </a:moveTo>
                  <a:lnTo>
                    <a:pt x="1720" y="4220"/>
                  </a:lnTo>
                  <a:lnTo>
                    <a:pt x="1604" y="4213"/>
                  </a:lnTo>
                  <a:lnTo>
                    <a:pt x="1488" y="4205"/>
                  </a:lnTo>
                  <a:lnTo>
                    <a:pt x="1379" y="4184"/>
                  </a:lnTo>
                  <a:lnTo>
                    <a:pt x="1277" y="4162"/>
                  </a:lnTo>
                  <a:lnTo>
                    <a:pt x="1176" y="4133"/>
                  </a:lnTo>
                  <a:lnTo>
                    <a:pt x="1082" y="4097"/>
                  </a:lnTo>
                  <a:lnTo>
                    <a:pt x="994" y="4060"/>
                  </a:lnTo>
                  <a:lnTo>
                    <a:pt x="907" y="4017"/>
                  </a:lnTo>
                  <a:lnTo>
                    <a:pt x="827" y="3966"/>
                  </a:lnTo>
                  <a:lnTo>
                    <a:pt x="755" y="3907"/>
                  </a:lnTo>
                  <a:lnTo>
                    <a:pt x="683" y="3850"/>
                  </a:lnTo>
                  <a:lnTo>
                    <a:pt x="610" y="3791"/>
                  </a:lnTo>
                  <a:lnTo>
                    <a:pt x="544" y="3719"/>
                  </a:lnTo>
                  <a:lnTo>
                    <a:pt x="487" y="3653"/>
                  </a:lnTo>
                  <a:lnTo>
                    <a:pt x="428" y="3581"/>
                  </a:lnTo>
                  <a:lnTo>
                    <a:pt x="377" y="3501"/>
                  </a:lnTo>
                  <a:lnTo>
                    <a:pt x="326" y="3421"/>
                  </a:lnTo>
                  <a:lnTo>
                    <a:pt x="284" y="3341"/>
                  </a:lnTo>
                  <a:lnTo>
                    <a:pt x="204" y="3174"/>
                  </a:lnTo>
                  <a:lnTo>
                    <a:pt x="138" y="2999"/>
                  </a:lnTo>
                  <a:lnTo>
                    <a:pt x="87" y="2818"/>
                  </a:lnTo>
                  <a:lnTo>
                    <a:pt x="51" y="2637"/>
                  </a:lnTo>
                  <a:lnTo>
                    <a:pt x="22" y="2447"/>
                  </a:lnTo>
                  <a:lnTo>
                    <a:pt x="7" y="2273"/>
                  </a:lnTo>
                  <a:lnTo>
                    <a:pt x="0" y="2091"/>
                  </a:lnTo>
                  <a:lnTo>
                    <a:pt x="0" y="2091"/>
                  </a:lnTo>
                  <a:lnTo>
                    <a:pt x="7" y="1888"/>
                  </a:lnTo>
                  <a:lnTo>
                    <a:pt x="29" y="1685"/>
                  </a:lnTo>
                  <a:lnTo>
                    <a:pt x="65" y="1489"/>
                  </a:lnTo>
                  <a:lnTo>
                    <a:pt x="117" y="1301"/>
                  </a:lnTo>
                  <a:lnTo>
                    <a:pt x="181" y="1119"/>
                  </a:lnTo>
                  <a:lnTo>
                    <a:pt x="254" y="945"/>
                  </a:lnTo>
                  <a:lnTo>
                    <a:pt x="349" y="785"/>
                  </a:lnTo>
                  <a:lnTo>
                    <a:pt x="400" y="705"/>
                  </a:lnTo>
                  <a:lnTo>
                    <a:pt x="450" y="632"/>
                  </a:lnTo>
                  <a:lnTo>
                    <a:pt x="508" y="567"/>
                  </a:lnTo>
                  <a:lnTo>
                    <a:pt x="573" y="495"/>
                  </a:lnTo>
                  <a:lnTo>
                    <a:pt x="632" y="436"/>
                  </a:lnTo>
                  <a:lnTo>
                    <a:pt x="704" y="370"/>
                  </a:lnTo>
                  <a:lnTo>
                    <a:pt x="770" y="320"/>
                  </a:lnTo>
                  <a:lnTo>
                    <a:pt x="842" y="262"/>
                  </a:lnTo>
                  <a:lnTo>
                    <a:pt x="922" y="218"/>
                  </a:lnTo>
                  <a:lnTo>
                    <a:pt x="1002" y="175"/>
                  </a:lnTo>
                  <a:lnTo>
                    <a:pt x="1089" y="139"/>
                  </a:lnTo>
                  <a:lnTo>
                    <a:pt x="1169" y="102"/>
                  </a:lnTo>
                  <a:lnTo>
                    <a:pt x="1263" y="73"/>
                  </a:lnTo>
                  <a:lnTo>
                    <a:pt x="1350" y="44"/>
                  </a:lnTo>
                  <a:lnTo>
                    <a:pt x="1444" y="29"/>
                  </a:lnTo>
                  <a:lnTo>
                    <a:pt x="1546" y="15"/>
                  </a:lnTo>
                  <a:lnTo>
                    <a:pt x="1648" y="8"/>
                  </a:lnTo>
                  <a:lnTo>
                    <a:pt x="1750" y="0"/>
                  </a:lnTo>
                  <a:lnTo>
                    <a:pt x="1750" y="0"/>
                  </a:lnTo>
                  <a:lnTo>
                    <a:pt x="1858" y="8"/>
                  </a:lnTo>
                  <a:lnTo>
                    <a:pt x="1959" y="15"/>
                  </a:lnTo>
                  <a:lnTo>
                    <a:pt x="2061" y="29"/>
                  </a:lnTo>
                  <a:lnTo>
                    <a:pt x="2156" y="51"/>
                  </a:lnTo>
                  <a:lnTo>
                    <a:pt x="2250" y="73"/>
                  </a:lnTo>
                  <a:lnTo>
                    <a:pt x="2337" y="102"/>
                  </a:lnTo>
                  <a:lnTo>
                    <a:pt x="2424" y="139"/>
                  </a:lnTo>
                  <a:lnTo>
                    <a:pt x="2504" y="175"/>
                  </a:lnTo>
                  <a:lnTo>
                    <a:pt x="2584" y="218"/>
                  </a:lnTo>
                  <a:lnTo>
                    <a:pt x="2664" y="269"/>
                  </a:lnTo>
                  <a:lnTo>
                    <a:pt x="2736" y="320"/>
                  </a:lnTo>
                  <a:lnTo>
                    <a:pt x="2802" y="378"/>
                  </a:lnTo>
                  <a:lnTo>
                    <a:pt x="2867" y="436"/>
                  </a:lnTo>
                  <a:lnTo>
                    <a:pt x="2932" y="501"/>
                  </a:lnTo>
                  <a:lnTo>
                    <a:pt x="2990" y="574"/>
                  </a:lnTo>
                  <a:lnTo>
                    <a:pt x="3049" y="639"/>
                  </a:lnTo>
                  <a:lnTo>
                    <a:pt x="3099" y="719"/>
                  </a:lnTo>
                  <a:lnTo>
                    <a:pt x="3142" y="792"/>
                  </a:lnTo>
                  <a:lnTo>
                    <a:pt x="3230" y="959"/>
                  </a:lnTo>
                  <a:lnTo>
                    <a:pt x="3309" y="1134"/>
                  </a:lnTo>
                  <a:lnTo>
                    <a:pt x="3368" y="1315"/>
                  </a:lnTo>
                  <a:lnTo>
                    <a:pt x="3411" y="1504"/>
                  </a:lnTo>
                  <a:lnTo>
                    <a:pt x="3448" y="1700"/>
                  </a:lnTo>
                  <a:lnTo>
                    <a:pt x="3469" y="1903"/>
                  </a:lnTo>
                  <a:lnTo>
                    <a:pt x="3476" y="2106"/>
                  </a:lnTo>
                  <a:lnTo>
                    <a:pt x="3476" y="2106"/>
                  </a:lnTo>
                  <a:lnTo>
                    <a:pt x="3469" y="2339"/>
                  </a:lnTo>
                  <a:lnTo>
                    <a:pt x="3440" y="2557"/>
                  </a:lnTo>
                  <a:lnTo>
                    <a:pt x="3404" y="2767"/>
                  </a:lnTo>
                  <a:lnTo>
                    <a:pt x="3353" y="2963"/>
                  </a:lnTo>
                  <a:lnTo>
                    <a:pt x="3281" y="3152"/>
                  </a:lnTo>
                  <a:lnTo>
                    <a:pt x="3244" y="3239"/>
                  </a:lnTo>
                  <a:lnTo>
                    <a:pt x="3201" y="3327"/>
                  </a:lnTo>
                  <a:lnTo>
                    <a:pt x="3157" y="3406"/>
                  </a:lnTo>
                  <a:lnTo>
                    <a:pt x="3106" y="3486"/>
                  </a:lnTo>
                  <a:lnTo>
                    <a:pt x="3055" y="3559"/>
                  </a:lnTo>
                  <a:lnTo>
                    <a:pt x="2998" y="3632"/>
                  </a:lnTo>
                  <a:lnTo>
                    <a:pt x="2939" y="3697"/>
                  </a:lnTo>
                  <a:lnTo>
                    <a:pt x="2882" y="3763"/>
                  </a:lnTo>
                  <a:lnTo>
                    <a:pt x="2816" y="3820"/>
                  </a:lnTo>
                  <a:lnTo>
                    <a:pt x="2751" y="3879"/>
                  </a:lnTo>
                  <a:lnTo>
                    <a:pt x="2678" y="3930"/>
                  </a:lnTo>
                  <a:lnTo>
                    <a:pt x="2605" y="3981"/>
                  </a:lnTo>
                  <a:lnTo>
                    <a:pt x="2525" y="4024"/>
                  </a:lnTo>
                  <a:lnTo>
                    <a:pt x="2446" y="4060"/>
                  </a:lnTo>
                  <a:lnTo>
                    <a:pt x="2366" y="4097"/>
                  </a:lnTo>
                  <a:lnTo>
                    <a:pt x="2279" y="4125"/>
                  </a:lnTo>
                  <a:lnTo>
                    <a:pt x="2192" y="4155"/>
                  </a:lnTo>
                  <a:lnTo>
                    <a:pt x="2105" y="4176"/>
                  </a:lnTo>
                  <a:lnTo>
                    <a:pt x="2010" y="4191"/>
                  </a:lnTo>
                  <a:lnTo>
                    <a:pt x="1916" y="4205"/>
                  </a:lnTo>
                  <a:lnTo>
                    <a:pt x="1822" y="4213"/>
                  </a:lnTo>
                  <a:lnTo>
                    <a:pt x="1720" y="4220"/>
                  </a:lnTo>
                  <a:close/>
                  <a:moveTo>
                    <a:pt x="2475" y="1047"/>
                  </a:moveTo>
                  <a:lnTo>
                    <a:pt x="2475" y="1047"/>
                  </a:lnTo>
                  <a:lnTo>
                    <a:pt x="2432" y="973"/>
                  </a:lnTo>
                  <a:lnTo>
                    <a:pt x="2388" y="901"/>
                  </a:lnTo>
                  <a:lnTo>
                    <a:pt x="2344" y="850"/>
                  </a:lnTo>
                  <a:lnTo>
                    <a:pt x="2293" y="799"/>
                  </a:lnTo>
                  <a:lnTo>
                    <a:pt x="2242" y="755"/>
                  </a:lnTo>
                  <a:lnTo>
                    <a:pt x="2192" y="719"/>
                  </a:lnTo>
                  <a:lnTo>
                    <a:pt x="2141" y="690"/>
                  </a:lnTo>
                  <a:lnTo>
                    <a:pt x="2090" y="662"/>
                  </a:lnTo>
                  <a:lnTo>
                    <a:pt x="1989" y="625"/>
                  </a:lnTo>
                  <a:lnTo>
                    <a:pt x="1894" y="611"/>
                  </a:lnTo>
                  <a:lnTo>
                    <a:pt x="1807" y="596"/>
                  </a:lnTo>
                  <a:lnTo>
                    <a:pt x="1742" y="596"/>
                  </a:lnTo>
                  <a:lnTo>
                    <a:pt x="1742" y="596"/>
                  </a:lnTo>
                  <a:lnTo>
                    <a:pt x="1669" y="603"/>
                  </a:lnTo>
                  <a:lnTo>
                    <a:pt x="1604" y="603"/>
                  </a:lnTo>
                  <a:lnTo>
                    <a:pt x="1539" y="618"/>
                  </a:lnTo>
                  <a:lnTo>
                    <a:pt x="1481" y="632"/>
                  </a:lnTo>
                  <a:lnTo>
                    <a:pt x="1423" y="654"/>
                  </a:lnTo>
                  <a:lnTo>
                    <a:pt x="1365" y="676"/>
                  </a:lnTo>
                  <a:lnTo>
                    <a:pt x="1314" y="705"/>
                  </a:lnTo>
                  <a:lnTo>
                    <a:pt x="1263" y="734"/>
                  </a:lnTo>
                  <a:lnTo>
                    <a:pt x="1176" y="806"/>
                  </a:lnTo>
                  <a:lnTo>
                    <a:pt x="1103" y="886"/>
                  </a:lnTo>
                  <a:lnTo>
                    <a:pt x="1038" y="981"/>
                  </a:lnTo>
                  <a:lnTo>
                    <a:pt x="980" y="1083"/>
                  </a:lnTo>
                  <a:lnTo>
                    <a:pt x="929" y="1199"/>
                  </a:lnTo>
                  <a:lnTo>
                    <a:pt x="893" y="1315"/>
                  </a:lnTo>
                  <a:lnTo>
                    <a:pt x="856" y="1446"/>
                  </a:lnTo>
                  <a:lnTo>
                    <a:pt x="835" y="1575"/>
                  </a:lnTo>
                  <a:lnTo>
                    <a:pt x="813" y="1706"/>
                  </a:lnTo>
                  <a:lnTo>
                    <a:pt x="806" y="1844"/>
                  </a:lnTo>
                  <a:lnTo>
                    <a:pt x="799" y="1983"/>
                  </a:lnTo>
                  <a:lnTo>
                    <a:pt x="799" y="2121"/>
                  </a:lnTo>
                  <a:lnTo>
                    <a:pt x="799" y="2121"/>
                  </a:lnTo>
                  <a:lnTo>
                    <a:pt x="799" y="2324"/>
                  </a:lnTo>
                  <a:lnTo>
                    <a:pt x="806" y="2440"/>
                  </a:lnTo>
                  <a:lnTo>
                    <a:pt x="820" y="2557"/>
                  </a:lnTo>
                  <a:lnTo>
                    <a:pt x="842" y="2680"/>
                  </a:lnTo>
                  <a:lnTo>
                    <a:pt x="864" y="2804"/>
                  </a:lnTo>
                  <a:lnTo>
                    <a:pt x="900" y="2934"/>
                  </a:lnTo>
                  <a:lnTo>
                    <a:pt x="943" y="3050"/>
                  </a:lnTo>
                  <a:lnTo>
                    <a:pt x="994" y="3166"/>
                  </a:lnTo>
                  <a:lnTo>
                    <a:pt x="1059" y="3276"/>
                  </a:lnTo>
                  <a:lnTo>
                    <a:pt x="1133" y="3370"/>
                  </a:lnTo>
                  <a:lnTo>
                    <a:pt x="1176" y="3414"/>
                  </a:lnTo>
                  <a:lnTo>
                    <a:pt x="1220" y="3457"/>
                  </a:lnTo>
                  <a:lnTo>
                    <a:pt x="1270" y="3494"/>
                  </a:lnTo>
                  <a:lnTo>
                    <a:pt x="1328" y="3522"/>
                  </a:lnTo>
                  <a:lnTo>
                    <a:pt x="1379" y="3552"/>
                  </a:lnTo>
                  <a:lnTo>
                    <a:pt x="1444" y="3573"/>
                  </a:lnTo>
                  <a:lnTo>
                    <a:pt x="1509" y="3596"/>
                  </a:lnTo>
                  <a:lnTo>
                    <a:pt x="1575" y="3610"/>
                  </a:lnTo>
                  <a:lnTo>
                    <a:pt x="1648" y="3617"/>
                  </a:lnTo>
                  <a:lnTo>
                    <a:pt x="1727" y="3624"/>
                  </a:lnTo>
                  <a:lnTo>
                    <a:pt x="1727" y="3624"/>
                  </a:lnTo>
                  <a:lnTo>
                    <a:pt x="1792" y="3617"/>
                  </a:lnTo>
                  <a:lnTo>
                    <a:pt x="1858" y="3610"/>
                  </a:lnTo>
                  <a:lnTo>
                    <a:pt x="1923" y="3596"/>
                  </a:lnTo>
                  <a:lnTo>
                    <a:pt x="1982" y="3581"/>
                  </a:lnTo>
                  <a:lnTo>
                    <a:pt x="2047" y="3559"/>
                  </a:lnTo>
                  <a:lnTo>
                    <a:pt x="2098" y="3537"/>
                  </a:lnTo>
                  <a:lnTo>
                    <a:pt x="2199" y="3479"/>
                  </a:lnTo>
                  <a:lnTo>
                    <a:pt x="2293" y="3406"/>
                  </a:lnTo>
                  <a:lnTo>
                    <a:pt x="2373" y="3327"/>
                  </a:lnTo>
                  <a:lnTo>
                    <a:pt x="2439" y="3239"/>
                  </a:lnTo>
                  <a:lnTo>
                    <a:pt x="2497" y="3152"/>
                  </a:lnTo>
                  <a:lnTo>
                    <a:pt x="2497" y="3152"/>
                  </a:lnTo>
                  <a:lnTo>
                    <a:pt x="2533" y="3072"/>
                  </a:lnTo>
                  <a:lnTo>
                    <a:pt x="2562" y="2985"/>
                  </a:lnTo>
                  <a:lnTo>
                    <a:pt x="2599" y="2883"/>
                  </a:lnTo>
                  <a:lnTo>
                    <a:pt x="2620" y="2767"/>
                  </a:lnTo>
                  <a:lnTo>
                    <a:pt x="2642" y="2637"/>
                  </a:lnTo>
                  <a:lnTo>
                    <a:pt x="2664" y="2484"/>
                  </a:lnTo>
                  <a:lnTo>
                    <a:pt x="2671" y="2303"/>
                  </a:lnTo>
                  <a:lnTo>
                    <a:pt x="2678" y="2099"/>
                  </a:lnTo>
                  <a:lnTo>
                    <a:pt x="2678" y="2099"/>
                  </a:lnTo>
                  <a:lnTo>
                    <a:pt x="2671" y="1917"/>
                  </a:lnTo>
                  <a:lnTo>
                    <a:pt x="2664" y="1793"/>
                  </a:lnTo>
                  <a:lnTo>
                    <a:pt x="2649" y="1656"/>
                  </a:lnTo>
                  <a:lnTo>
                    <a:pt x="2620" y="1504"/>
                  </a:lnTo>
                  <a:lnTo>
                    <a:pt x="2584" y="1352"/>
                  </a:lnTo>
                  <a:lnTo>
                    <a:pt x="2540" y="1191"/>
                  </a:lnTo>
                  <a:lnTo>
                    <a:pt x="2511" y="1119"/>
                  </a:lnTo>
                  <a:lnTo>
                    <a:pt x="2475" y="104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3" name="Freeform 4"/>
            <p:cNvSpPr>
              <a:spLocks noChangeArrowheads="1"/>
            </p:cNvSpPr>
            <p:nvPr/>
          </p:nvSpPr>
          <p:spPr bwMode="gray">
            <a:xfrm>
              <a:off x="3756025" y="3233738"/>
              <a:ext cx="1147763" cy="1519237"/>
            </a:xfrm>
            <a:custGeom>
              <a:avLst/>
              <a:gdLst>
                <a:gd name="T0" fmla="*/ 3150 w 3187"/>
                <a:gd name="T1" fmla="*/ 3007 h 4221"/>
                <a:gd name="T2" fmla="*/ 2969 w 3187"/>
                <a:gd name="T3" fmla="*/ 3486 h 4221"/>
                <a:gd name="T4" fmla="*/ 2700 w 3187"/>
                <a:gd name="T5" fmla="*/ 3828 h 4221"/>
                <a:gd name="T6" fmla="*/ 2366 w 3187"/>
                <a:gd name="T7" fmla="*/ 4053 h 4221"/>
                <a:gd name="T8" fmla="*/ 2003 w 3187"/>
                <a:gd name="T9" fmla="*/ 4176 h 4221"/>
                <a:gd name="T10" fmla="*/ 1633 w 3187"/>
                <a:gd name="T11" fmla="*/ 4220 h 4221"/>
                <a:gd name="T12" fmla="*/ 1394 w 3187"/>
                <a:gd name="T13" fmla="*/ 4199 h 4221"/>
                <a:gd name="T14" fmla="*/ 1067 w 3187"/>
                <a:gd name="T15" fmla="*/ 4118 h 4221"/>
                <a:gd name="T16" fmla="*/ 799 w 3187"/>
                <a:gd name="T17" fmla="*/ 3987 h 4221"/>
                <a:gd name="T18" fmla="*/ 581 w 3187"/>
                <a:gd name="T19" fmla="*/ 3806 h 4221"/>
                <a:gd name="T20" fmla="*/ 400 w 3187"/>
                <a:gd name="T21" fmla="*/ 3588 h 4221"/>
                <a:gd name="T22" fmla="*/ 218 w 3187"/>
                <a:gd name="T23" fmla="*/ 3253 h 4221"/>
                <a:gd name="T24" fmla="*/ 58 w 3187"/>
                <a:gd name="T25" fmla="*/ 2731 h 4221"/>
                <a:gd name="T26" fmla="*/ 0 w 3187"/>
                <a:gd name="T27" fmla="*/ 2244 h 4221"/>
                <a:gd name="T28" fmla="*/ 7 w 3187"/>
                <a:gd name="T29" fmla="*/ 1910 h 4221"/>
                <a:gd name="T30" fmla="*/ 94 w 3187"/>
                <a:gd name="T31" fmla="*/ 1330 h 4221"/>
                <a:gd name="T32" fmla="*/ 298 w 3187"/>
                <a:gd name="T33" fmla="*/ 806 h 4221"/>
                <a:gd name="T34" fmla="*/ 443 w 3187"/>
                <a:gd name="T35" fmla="*/ 582 h 4221"/>
                <a:gd name="T36" fmla="*/ 617 w 3187"/>
                <a:gd name="T37" fmla="*/ 385 h 4221"/>
                <a:gd name="T38" fmla="*/ 827 w 3187"/>
                <a:gd name="T39" fmla="*/ 226 h 4221"/>
                <a:gd name="T40" fmla="*/ 1074 w 3187"/>
                <a:gd name="T41" fmla="*/ 109 h 4221"/>
                <a:gd name="T42" fmla="*/ 1350 w 3187"/>
                <a:gd name="T43" fmla="*/ 29 h 4221"/>
                <a:gd name="T44" fmla="*/ 1663 w 3187"/>
                <a:gd name="T45" fmla="*/ 0 h 4221"/>
                <a:gd name="T46" fmla="*/ 1967 w 3187"/>
                <a:gd name="T47" fmla="*/ 29 h 4221"/>
                <a:gd name="T48" fmla="*/ 2373 w 3187"/>
                <a:gd name="T49" fmla="*/ 160 h 4221"/>
                <a:gd name="T50" fmla="*/ 2693 w 3187"/>
                <a:gd name="T51" fmla="*/ 393 h 4221"/>
                <a:gd name="T52" fmla="*/ 2939 w 3187"/>
                <a:gd name="T53" fmla="*/ 719 h 4221"/>
                <a:gd name="T54" fmla="*/ 3114 w 3187"/>
                <a:gd name="T55" fmla="*/ 1134 h 4221"/>
                <a:gd name="T56" fmla="*/ 2497 w 3187"/>
                <a:gd name="T57" fmla="*/ 1526 h 4221"/>
                <a:gd name="T58" fmla="*/ 2424 w 3187"/>
                <a:gd name="T59" fmla="*/ 1242 h 4221"/>
                <a:gd name="T60" fmla="*/ 2330 w 3187"/>
                <a:gd name="T61" fmla="*/ 1010 h 4221"/>
                <a:gd name="T62" fmla="*/ 2185 w 3187"/>
                <a:gd name="T63" fmla="*/ 806 h 4221"/>
                <a:gd name="T64" fmla="*/ 1967 w 3187"/>
                <a:gd name="T65" fmla="*/ 654 h 4221"/>
                <a:gd name="T66" fmla="*/ 1669 w 3187"/>
                <a:gd name="T67" fmla="*/ 596 h 4221"/>
                <a:gd name="T68" fmla="*/ 1524 w 3187"/>
                <a:gd name="T69" fmla="*/ 611 h 4221"/>
                <a:gd name="T70" fmla="*/ 1336 w 3187"/>
                <a:gd name="T71" fmla="*/ 676 h 4221"/>
                <a:gd name="T72" fmla="*/ 1183 w 3187"/>
                <a:gd name="T73" fmla="*/ 778 h 4221"/>
                <a:gd name="T74" fmla="*/ 1031 w 3187"/>
                <a:gd name="T75" fmla="*/ 973 h 4221"/>
                <a:gd name="T76" fmla="*/ 886 w 3187"/>
                <a:gd name="T77" fmla="*/ 1330 h 4221"/>
                <a:gd name="T78" fmla="*/ 813 w 3187"/>
                <a:gd name="T79" fmla="*/ 1700 h 4221"/>
                <a:gd name="T80" fmla="*/ 799 w 3187"/>
                <a:gd name="T81" fmla="*/ 2085 h 4221"/>
                <a:gd name="T82" fmla="*/ 842 w 3187"/>
                <a:gd name="T83" fmla="*/ 2665 h 4221"/>
                <a:gd name="T84" fmla="*/ 966 w 3187"/>
                <a:gd name="T85" fmla="*/ 3079 h 4221"/>
                <a:gd name="T86" fmla="*/ 1147 w 3187"/>
                <a:gd name="T87" fmla="*/ 3363 h 4221"/>
                <a:gd name="T88" fmla="*/ 1372 w 3187"/>
                <a:gd name="T89" fmla="*/ 3522 h 4221"/>
                <a:gd name="T90" fmla="*/ 1612 w 3187"/>
                <a:gd name="T91" fmla="*/ 3596 h 4221"/>
                <a:gd name="T92" fmla="*/ 1764 w 3187"/>
                <a:gd name="T93" fmla="*/ 3596 h 4221"/>
                <a:gd name="T94" fmla="*/ 1974 w 3187"/>
                <a:gd name="T95" fmla="*/ 3537 h 4221"/>
                <a:gd name="T96" fmla="*/ 2163 w 3187"/>
                <a:gd name="T97" fmla="*/ 3428 h 4221"/>
                <a:gd name="T98" fmla="*/ 2316 w 3187"/>
                <a:gd name="T99" fmla="*/ 3253 h 4221"/>
                <a:gd name="T100" fmla="*/ 2439 w 3187"/>
                <a:gd name="T101" fmla="*/ 3021 h 4221"/>
                <a:gd name="T102" fmla="*/ 2497 w 3187"/>
                <a:gd name="T103" fmla="*/ 2731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87" h="4221">
                  <a:moveTo>
                    <a:pt x="3186" y="2811"/>
                  </a:moveTo>
                  <a:lnTo>
                    <a:pt x="3186" y="2811"/>
                  </a:lnTo>
                  <a:lnTo>
                    <a:pt x="3150" y="3007"/>
                  </a:lnTo>
                  <a:lnTo>
                    <a:pt x="3099" y="3181"/>
                  </a:lnTo>
                  <a:lnTo>
                    <a:pt x="3041" y="3341"/>
                  </a:lnTo>
                  <a:lnTo>
                    <a:pt x="2969" y="3486"/>
                  </a:lnTo>
                  <a:lnTo>
                    <a:pt x="2888" y="3617"/>
                  </a:lnTo>
                  <a:lnTo>
                    <a:pt x="2795" y="3733"/>
                  </a:lnTo>
                  <a:lnTo>
                    <a:pt x="2700" y="3828"/>
                  </a:lnTo>
                  <a:lnTo>
                    <a:pt x="2591" y="3922"/>
                  </a:lnTo>
                  <a:lnTo>
                    <a:pt x="2482" y="3995"/>
                  </a:lnTo>
                  <a:lnTo>
                    <a:pt x="2366" y="4053"/>
                  </a:lnTo>
                  <a:lnTo>
                    <a:pt x="2250" y="4111"/>
                  </a:lnTo>
                  <a:lnTo>
                    <a:pt x="2127" y="4148"/>
                  </a:lnTo>
                  <a:lnTo>
                    <a:pt x="2003" y="4176"/>
                  </a:lnTo>
                  <a:lnTo>
                    <a:pt x="1880" y="4199"/>
                  </a:lnTo>
                  <a:lnTo>
                    <a:pt x="1756" y="4213"/>
                  </a:lnTo>
                  <a:lnTo>
                    <a:pt x="1633" y="4220"/>
                  </a:lnTo>
                  <a:lnTo>
                    <a:pt x="1633" y="4220"/>
                  </a:lnTo>
                  <a:lnTo>
                    <a:pt x="1510" y="4213"/>
                  </a:lnTo>
                  <a:lnTo>
                    <a:pt x="1394" y="4199"/>
                  </a:lnTo>
                  <a:lnTo>
                    <a:pt x="1277" y="4184"/>
                  </a:lnTo>
                  <a:lnTo>
                    <a:pt x="1169" y="4155"/>
                  </a:lnTo>
                  <a:lnTo>
                    <a:pt x="1067" y="4118"/>
                  </a:lnTo>
                  <a:lnTo>
                    <a:pt x="973" y="4082"/>
                  </a:lnTo>
                  <a:lnTo>
                    <a:pt x="886" y="4038"/>
                  </a:lnTo>
                  <a:lnTo>
                    <a:pt x="799" y="3987"/>
                  </a:lnTo>
                  <a:lnTo>
                    <a:pt x="719" y="3930"/>
                  </a:lnTo>
                  <a:lnTo>
                    <a:pt x="646" y="3871"/>
                  </a:lnTo>
                  <a:lnTo>
                    <a:pt x="581" y="3806"/>
                  </a:lnTo>
                  <a:lnTo>
                    <a:pt x="516" y="3733"/>
                  </a:lnTo>
                  <a:lnTo>
                    <a:pt x="457" y="3661"/>
                  </a:lnTo>
                  <a:lnTo>
                    <a:pt x="400" y="3588"/>
                  </a:lnTo>
                  <a:lnTo>
                    <a:pt x="349" y="3508"/>
                  </a:lnTo>
                  <a:lnTo>
                    <a:pt x="305" y="3428"/>
                  </a:lnTo>
                  <a:lnTo>
                    <a:pt x="218" y="3253"/>
                  </a:lnTo>
                  <a:lnTo>
                    <a:pt x="153" y="3086"/>
                  </a:lnTo>
                  <a:lnTo>
                    <a:pt x="102" y="2906"/>
                  </a:lnTo>
                  <a:lnTo>
                    <a:pt x="58" y="2731"/>
                  </a:lnTo>
                  <a:lnTo>
                    <a:pt x="29" y="2563"/>
                  </a:lnTo>
                  <a:lnTo>
                    <a:pt x="15" y="2396"/>
                  </a:lnTo>
                  <a:lnTo>
                    <a:pt x="0" y="2244"/>
                  </a:lnTo>
                  <a:lnTo>
                    <a:pt x="0" y="2106"/>
                  </a:lnTo>
                  <a:lnTo>
                    <a:pt x="0" y="2106"/>
                  </a:lnTo>
                  <a:lnTo>
                    <a:pt x="7" y="1910"/>
                  </a:lnTo>
                  <a:lnTo>
                    <a:pt x="22" y="1714"/>
                  </a:lnTo>
                  <a:lnTo>
                    <a:pt x="51" y="1519"/>
                  </a:lnTo>
                  <a:lnTo>
                    <a:pt x="94" y="1330"/>
                  </a:lnTo>
                  <a:lnTo>
                    <a:pt x="145" y="1148"/>
                  </a:lnTo>
                  <a:lnTo>
                    <a:pt x="218" y="973"/>
                  </a:lnTo>
                  <a:lnTo>
                    <a:pt x="298" y="806"/>
                  </a:lnTo>
                  <a:lnTo>
                    <a:pt x="341" y="734"/>
                  </a:lnTo>
                  <a:lnTo>
                    <a:pt x="392" y="654"/>
                  </a:lnTo>
                  <a:lnTo>
                    <a:pt x="443" y="582"/>
                  </a:lnTo>
                  <a:lnTo>
                    <a:pt x="501" y="516"/>
                  </a:lnTo>
                  <a:lnTo>
                    <a:pt x="559" y="451"/>
                  </a:lnTo>
                  <a:lnTo>
                    <a:pt x="617" y="385"/>
                  </a:lnTo>
                  <a:lnTo>
                    <a:pt x="690" y="327"/>
                  </a:lnTo>
                  <a:lnTo>
                    <a:pt x="755" y="277"/>
                  </a:lnTo>
                  <a:lnTo>
                    <a:pt x="827" y="226"/>
                  </a:lnTo>
                  <a:lnTo>
                    <a:pt x="907" y="182"/>
                  </a:lnTo>
                  <a:lnTo>
                    <a:pt x="987" y="139"/>
                  </a:lnTo>
                  <a:lnTo>
                    <a:pt x="1074" y="109"/>
                  </a:lnTo>
                  <a:lnTo>
                    <a:pt x="1161" y="73"/>
                  </a:lnTo>
                  <a:lnTo>
                    <a:pt x="1256" y="51"/>
                  </a:lnTo>
                  <a:lnTo>
                    <a:pt x="1350" y="29"/>
                  </a:lnTo>
                  <a:lnTo>
                    <a:pt x="1452" y="15"/>
                  </a:lnTo>
                  <a:lnTo>
                    <a:pt x="1553" y="8"/>
                  </a:lnTo>
                  <a:lnTo>
                    <a:pt x="1663" y="0"/>
                  </a:lnTo>
                  <a:lnTo>
                    <a:pt x="1663" y="0"/>
                  </a:lnTo>
                  <a:lnTo>
                    <a:pt x="1822" y="8"/>
                  </a:lnTo>
                  <a:lnTo>
                    <a:pt x="1967" y="29"/>
                  </a:lnTo>
                  <a:lnTo>
                    <a:pt x="2113" y="59"/>
                  </a:lnTo>
                  <a:lnTo>
                    <a:pt x="2243" y="102"/>
                  </a:lnTo>
                  <a:lnTo>
                    <a:pt x="2373" y="160"/>
                  </a:lnTo>
                  <a:lnTo>
                    <a:pt x="2489" y="226"/>
                  </a:lnTo>
                  <a:lnTo>
                    <a:pt x="2591" y="305"/>
                  </a:lnTo>
                  <a:lnTo>
                    <a:pt x="2693" y="393"/>
                  </a:lnTo>
                  <a:lnTo>
                    <a:pt x="2787" y="487"/>
                  </a:lnTo>
                  <a:lnTo>
                    <a:pt x="2867" y="596"/>
                  </a:lnTo>
                  <a:lnTo>
                    <a:pt x="2939" y="719"/>
                  </a:lnTo>
                  <a:lnTo>
                    <a:pt x="3005" y="843"/>
                  </a:lnTo>
                  <a:lnTo>
                    <a:pt x="3063" y="981"/>
                  </a:lnTo>
                  <a:lnTo>
                    <a:pt x="3114" y="1134"/>
                  </a:lnTo>
                  <a:lnTo>
                    <a:pt x="3157" y="1286"/>
                  </a:lnTo>
                  <a:lnTo>
                    <a:pt x="3186" y="1453"/>
                  </a:lnTo>
                  <a:lnTo>
                    <a:pt x="2497" y="1526"/>
                  </a:lnTo>
                  <a:lnTo>
                    <a:pt x="2497" y="1526"/>
                  </a:lnTo>
                  <a:lnTo>
                    <a:pt x="2468" y="1388"/>
                  </a:lnTo>
                  <a:lnTo>
                    <a:pt x="2424" y="1242"/>
                  </a:lnTo>
                  <a:lnTo>
                    <a:pt x="2396" y="1163"/>
                  </a:lnTo>
                  <a:lnTo>
                    <a:pt x="2366" y="1090"/>
                  </a:lnTo>
                  <a:lnTo>
                    <a:pt x="2330" y="1010"/>
                  </a:lnTo>
                  <a:lnTo>
                    <a:pt x="2286" y="937"/>
                  </a:lnTo>
                  <a:lnTo>
                    <a:pt x="2236" y="872"/>
                  </a:lnTo>
                  <a:lnTo>
                    <a:pt x="2185" y="806"/>
                  </a:lnTo>
                  <a:lnTo>
                    <a:pt x="2119" y="749"/>
                  </a:lnTo>
                  <a:lnTo>
                    <a:pt x="2047" y="698"/>
                  </a:lnTo>
                  <a:lnTo>
                    <a:pt x="1967" y="654"/>
                  </a:lnTo>
                  <a:lnTo>
                    <a:pt x="1880" y="625"/>
                  </a:lnTo>
                  <a:lnTo>
                    <a:pt x="1779" y="603"/>
                  </a:lnTo>
                  <a:lnTo>
                    <a:pt x="1669" y="596"/>
                  </a:lnTo>
                  <a:lnTo>
                    <a:pt x="1669" y="596"/>
                  </a:lnTo>
                  <a:lnTo>
                    <a:pt x="1589" y="603"/>
                  </a:lnTo>
                  <a:lnTo>
                    <a:pt x="1524" y="611"/>
                  </a:lnTo>
                  <a:lnTo>
                    <a:pt x="1452" y="625"/>
                  </a:lnTo>
                  <a:lnTo>
                    <a:pt x="1394" y="647"/>
                  </a:lnTo>
                  <a:lnTo>
                    <a:pt x="1336" y="676"/>
                  </a:lnTo>
                  <a:lnTo>
                    <a:pt x="1277" y="705"/>
                  </a:lnTo>
                  <a:lnTo>
                    <a:pt x="1234" y="741"/>
                  </a:lnTo>
                  <a:lnTo>
                    <a:pt x="1183" y="778"/>
                  </a:lnTo>
                  <a:lnTo>
                    <a:pt x="1139" y="821"/>
                  </a:lnTo>
                  <a:lnTo>
                    <a:pt x="1103" y="872"/>
                  </a:lnTo>
                  <a:lnTo>
                    <a:pt x="1031" y="973"/>
                  </a:lnTo>
                  <a:lnTo>
                    <a:pt x="973" y="1083"/>
                  </a:lnTo>
                  <a:lnTo>
                    <a:pt x="922" y="1206"/>
                  </a:lnTo>
                  <a:lnTo>
                    <a:pt x="886" y="1330"/>
                  </a:lnTo>
                  <a:lnTo>
                    <a:pt x="856" y="1453"/>
                  </a:lnTo>
                  <a:lnTo>
                    <a:pt x="835" y="1575"/>
                  </a:lnTo>
                  <a:lnTo>
                    <a:pt x="813" y="1700"/>
                  </a:lnTo>
                  <a:lnTo>
                    <a:pt x="799" y="1917"/>
                  </a:lnTo>
                  <a:lnTo>
                    <a:pt x="799" y="2085"/>
                  </a:lnTo>
                  <a:lnTo>
                    <a:pt x="799" y="2085"/>
                  </a:lnTo>
                  <a:lnTo>
                    <a:pt x="799" y="2295"/>
                  </a:lnTo>
                  <a:lnTo>
                    <a:pt x="820" y="2491"/>
                  </a:lnTo>
                  <a:lnTo>
                    <a:pt x="842" y="2665"/>
                  </a:lnTo>
                  <a:lnTo>
                    <a:pt x="878" y="2818"/>
                  </a:lnTo>
                  <a:lnTo>
                    <a:pt x="915" y="2956"/>
                  </a:lnTo>
                  <a:lnTo>
                    <a:pt x="966" y="3079"/>
                  </a:lnTo>
                  <a:lnTo>
                    <a:pt x="1023" y="3188"/>
                  </a:lnTo>
                  <a:lnTo>
                    <a:pt x="1082" y="3283"/>
                  </a:lnTo>
                  <a:lnTo>
                    <a:pt x="1147" y="3363"/>
                  </a:lnTo>
                  <a:lnTo>
                    <a:pt x="1219" y="3428"/>
                  </a:lnTo>
                  <a:lnTo>
                    <a:pt x="1292" y="3479"/>
                  </a:lnTo>
                  <a:lnTo>
                    <a:pt x="1372" y="3522"/>
                  </a:lnTo>
                  <a:lnTo>
                    <a:pt x="1452" y="3559"/>
                  </a:lnTo>
                  <a:lnTo>
                    <a:pt x="1532" y="3581"/>
                  </a:lnTo>
                  <a:lnTo>
                    <a:pt x="1612" y="3596"/>
                  </a:lnTo>
                  <a:lnTo>
                    <a:pt x="1691" y="3596"/>
                  </a:lnTo>
                  <a:lnTo>
                    <a:pt x="1691" y="3596"/>
                  </a:lnTo>
                  <a:lnTo>
                    <a:pt x="1764" y="3596"/>
                  </a:lnTo>
                  <a:lnTo>
                    <a:pt x="1836" y="3581"/>
                  </a:lnTo>
                  <a:lnTo>
                    <a:pt x="1902" y="3566"/>
                  </a:lnTo>
                  <a:lnTo>
                    <a:pt x="1974" y="3537"/>
                  </a:lnTo>
                  <a:lnTo>
                    <a:pt x="2039" y="3508"/>
                  </a:lnTo>
                  <a:lnTo>
                    <a:pt x="2098" y="3471"/>
                  </a:lnTo>
                  <a:lnTo>
                    <a:pt x="2163" y="3428"/>
                  </a:lnTo>
                  <a:lnTo>
                    <a:pt x="2214" y="3370"/>
                  </a:lnTo>
                  <a:lnTo>
                    <a:pt x="2272" y="3312"/>
                  </a:lnTo>
                  <a:lnTo>
                    <a:pt x="2316" y="3253"/>
                  </a:lnTo>
                  <a:lnTo>
                    <a:pt x="2366" y="3181"/>
                  </a:lnTo>
                  <a:lnTo>
                    <a:pt x="2402" y="3101"/>
                  </a:lnTo>
                  <a:lnTo>
                    <a:pt x="2439" y="3021"/>
                  </a:lnTo>
                  <a:lnTo>
                    <a:pt x="2461" y="2927"/>
                  </a:lnTo>
                  <a:lnTo>
                    <a:pt x="2482" y="2832"/>
                  </a:lnTo>
                  <a:lnTo>
                    <a:pt x="2497" y="2731"/>
                  </a:lnTo>
                  <a:lnTo>
                    <a:pt x="3186" y="281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4" name="Freeform 5"/>
            <p:cNvSpPr>
              <a:spLocks noChangeArrowheads="1"/>
            </p:cNvSpPr>
            <p:nvPr/>
          </p:nvSpPr>
          <p:spPr bwMode="gray">
            <a:xfrm>
              <a:off x="4846638" y="3257550"/>
              <a:ext cx="1309687" cy="1473200"/>
            </a:xfrm>
            <a:custGeom>
              <a:avLst/>
              <a:gdLst>
                <a:gd name="T0" fmla="*/ 3635 w 3636"/>
                <a:gd name="T1" fmla="*/ 4090 h 4091"/>
                <a:gd name="T2" fmla="*/ 2851 w 3636"/>
                <a:gd name="T3" fmla="*/ 4090 h 4091"/>
                <a:gd name="T4" fmla="*/ 2517 w 3636"/>
                <a:gd name="T5" fmla="*/ 3116 h 4091"/>
                <a:gd name="T6" fmla="*/ 950 w 3636"/>
                <a:gd name="T7" fmla="*/ 3116 h 4091"/>
                <a:gd name="T8" fmla="*/ 630 w 3636"/>
                <a:gd name="T9" fmla="*/ 4090 h 4091"/>
                <a:gd name="T10" fmla="*/ 0 w 3636"/>
                <a:gd name="T11" fmla="*/ 4090 h 4091"/>
                <a:gd name="T12" fmla="*/ 1356 w 3636"/>
                <a:gd name="T13" fmla="*/ 0 h 4091"/>
                <a:gd name="T14" fmla="*/ 2263 w 3636"/>
                <a:gd name="T15" fmla="*/ 0 h 4091"/>
                <a:gd name="T16" fmla="*/ 3635 w 3636"/>
                <a:gd name="T17" fmla="*/ 4090 h 4091"/>
                <a:gd name="T18" fmla="*/ 2321 w 3636"/>
                <a:gd name="T19" fmla="*/ 2528 h 4091"/>
                <a:gd name="T20" fmla="*/ 1726 w 3636"/>
                <a:gd name="T21" fmla="*/ 698 h 4091"/>
                <a:gd name="T22" fmla="*/ 1131 w 3636"/>
                <a:gd name="T23" fmla="*/ 2528 h 4091"/>
                <a:gd name="T24" fmla="*/ 2321 w 3636"/>
                <a:gd name="T25" fmla="*/ 2528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36" h="4091">
                  <a:moveTo>
                    <a:pt x="3635" y="4090"/>
                  </a:moveTo>
                  <a:lnTo>
                    <a:pt x="2851" y="4090"/>
                  </a:lnTo>
                  <a:lnTo>
                    <a:pt x="2517" y="3116"/>
                  </a:lnTo>
                  <a:lnTo>
                    <a:pt x="950" y="3116"/>
                  </a:lnTo>
                  <a:lnTo>
                    <a:pt x="630" y="4090"/>
                  </a:lnTo>
                  <a:lnTo>
                    <a:pt x="0" y="4090"/>
                  </a:lnTo>
                  <a:lnTo>
                    <a:pt x="1356" y="0"/>
                  </a:lnTo>
                  <a:lnTo>
                    <a:pt x="2263" y="0"/>
                  </a:lnTo>
                  <a:lnTo>
                    <a:pt x="3635" y="4090"/>
                  </a:lnTo>
                  <a:close/>
                  <a:moveTo>
                    <a:pt x="2321" y="2528"/>
                  </a:moveTo>
                  <a:lnTo>
                    <a:pt x="1726" y="698"/>
                  </a:lnTo>
                  <a:lnTo>
                    <a:pt x="1131" y="2528"/>
                  </a:lnTo>
                  <a:lnTo>
                    <a:pt x="2321" y="252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5" name="Freeform 6"/>
            <p:cNvSpPr>
              <a:spLocks noChangeArrowheads="1"/>
            </p:cNvSpPr>
            <p:nvPr/>
          </p:nvSpPr>
          <p:spPr bwMode="gray">
            <a:xfrm>
              <a:off x="6226175" y="3257550"/>
              <a:ext cx="1208088" cy="1473200"/>
            </a:xfrm>
            <a:custGeom>
              <a:avLst/>
              <a:gdLst>
                <a:gd name="T0" fmla="*/ 1509 w 3354"/>
                <a:gd name="T1" fmla="*/ 0 h 4091"/>
                <a:gd name="T2" fmla="*/ 1604 w 3354"/>
                <a:gd name="T3" fmla="*/ 0 h 4091"/>
                <a:gd name="T4" fmla="*/ 1880 w 3354"/>
                <a:gd name="T5" fmla="*/ 30 h 4091"/>
                <a:gd name="T6" fmla="*/ 2039 w 3354"/>
                <a:gd name="T7" fmla="*/ 66 h 4091"/>
                <a:gd name="T8" fmla="*/ 2214 w 3354"/>
                <a:gd name="T9" fmla="*/ 125 h 4091"/>
                <a:gd name="T10" fmla="*/ 2395 w 3354"/>
                <a:gd name="T11" fmla="*/ 218 h 4091"/>
                <a:gd name="T12" fmla="*/ 2583 w 3354"/>
                <a:gd name="T13" fmla="*/ 342 h 4091"/>
                <a:gd name="T14" fmla="*/ 2772 w 3354"/>
                <a:gd name="T15" fmla="*/ 509 h 4091"/>
                <a:gd name="T16" fmla="*/ 2837 w 3354"/>
                <a:gd name="T17" fmla="*/ 589 h 4091"/>
                <a:gd name="T18" fmla="*/ 2968 w 3354"/>
                <a:gd name="T19" fmla="*/ 749 h 4091"/>
                <a:gd name="T20" fmla="*/ 3077 w 3354"/>
                <a:gd name="T21" fmla="*/ 931 h 4091"/>
                <a:gd name="T22" fmla="*/ 3171 w 3354"/>
                <a:gd name="T23" fmla="*/ 1112 h 4091"/>
                <a:gd name="T24" fmla="*/ 3244 w 3354"/>
                <a:gd name="T25" fmla="*/ 1308 h 4091"/>
                <a:gd name="T26" fmla="*/ 3295 w 3354"/>
                <a:gd name="T27" fmla="*/ 1510 h 4091"/>
                <a:gd name="T28" fmla="*/ 3331 w 3354"/>
                <a:gd name="T29" fmla="*/ 1722 h 4091"/>
                <a:gd name="T30" fmla="*/ 3346 w 3354"/>
                <a:gd name="T31" fmla="*/ 1932 h 4091"/>
                <a:gd name="T32" fmla="*/ 3353 w 3354"/>
                <a:gd name="T33" fmla="*/ 2041 h 4091"/>
                <a:gd name="T34" fmla="*/ 3331 w 3354"/>
                <a:gd name="T35" fmla="*/ 2346 h 4091"/>
                <a:gd name="T36" fmla="*/ 3287 w 3354"/>
                <a:gd name="T37" fmla="*/ 2623 h 4091"/>
                <a:gd name="T38" fmla="*/ 3207 w 3354"/>
                <a:gd name="T39" fmla="*/ 2869 h 4091"/>
                <a:gd name="T40" fmla="*/ 3113 w 3354"/>
                <a:gd name="T41" fmla="*/ 3087 h 4091"/>
                <a:gd name="T42" fmla="*/ 3012 w 3354"/>
                <a:gd name="T43" fmla="*/ 3276 h 4091"/>
                <a:gd name="T44" fmla="*/ 2896 w 3354"/>
                <a:gd name="T45" fmla="*/ 3436 h 4091"/>
                <a:gd name="T46" fmla="*/ 2670 w 3354"/>
                <a:gd name="T47" fmla="*/ 3675 h 4091"/>
                <a:gd name="T48" fmla="*/ 2590 w 3354"/>
                <a:gd name="T49" fmla="*/ 3734 h 4091"/>
                <a:gd name="T50" fmla="*/ 2358 w 3354"/>
                <a:gd name="T51" fmla="*/ 3872 h 4091"/>
                <a:gd name="T52" fmla="*/ 2024 w 3354"/>
                <a:gd name="T53" fmla="*/ 3995 h 4091"/>
                <a:gd name="T54" fmla="*/ 1821 w 3354"/>
                <a:gd name="T55" fmla="*/ 4046 h 4091"/>
                <a:gd name="T56" fmla="*/ 1589 w 3354"/>
                <a:gd name="T57" fmla="*/ 4075 h 4091"/>
                <a:gd name="T58" fmla="*/ 1342 w 3354"/>
                <a:gd name="T59" fmla="*/ 4090 h 4091"/>
                <a:gd name="T60" fmla="*/ 0 w 3354"/>
                <a:gd name="T61" fmla="*/ 0 h 4091"/>
                <a:gd name="T62" fmla="*/ 1371 w 3354"/>
                <a:gd name="T63" fmla="*/ 3487 h 4091"/>
                <a:gd name="T64" fmla="*/ 1487 w 3354"/>
                <a:gd name="T65" fmla="*/ 3480 h 4091"/>
                <a:gd name="T66" fmla="*/ 1720 w 3354"/>
                <a:gd name="T67" fmla="*/ 3436 h 4091"/>
                <a:gd name="T68" fmla="*/ 1930 w 3354"/>
                <a:gd name="T69" fmla="*/ 3341 h 4091"/>
                <a:gd name="T70" fmla="*/ 2119 w 3354"/>
                <a:gd name="T71" fmla="*/ 3203 h 4091"/>
                <a:gd name="T72" fmla="*/ 2279 w 3354"/>
                <a:gd name="T73" fmla="*/ 3021 h 4091"/>
                <a:gd name="T74" fmla="*/ 2409 w 3354"/>
                <a:gd name="T75" fmla="*/ 2790 h 4091"/>
                <a:gd name="T76" fmla="*/ 2497 w 3354"/>
                <a:gd name="T77" fmla="*/ 2513 h 4091"/>
                <a:gd name="T78" fmla="*/ 2547 w 3354"/>
                <a:gd name="T79" fmla="*/ 2187 h 4091"/>
                <a:gd name="T80" fmla="*/ 2554 w 3354"/>
                <a:gd name="T81" fmla="*/ 2012 h 4091"/>
                <a:gd name="T82" fmla="*/ 2533 w 3354"/>
                <a:gd name="T83" fmla="*/ 1736 h 4091"/>
                <a:gd name="T84" fmla="*/ 2482 w 3354"/>
                <a:gd name="T85" fmla="*/ 1474 h 4091"/>
                <a:gd name="T86" fmla="*/ 2395 w 3354"/>
                <a:gd name="T87" fmla="*/ 1228 h 4091"/>
                <a:gd name="T88" fmla="*/ 2271 w 3354"/>
                <a:gd name="T89" fmla="*/ 1018 h 4091"/>
                <a:gd name="T90" fmla="*/ 2112 w 3354"/>
                <a:gd name="T91" fmla="*/ 836 h 4091"/>
                <a:gd name="T92" fmla="*/ 1923 w 3354"/>
                <a:gd name="T93" fmla="*/ 698 h 4091"/>
                <a:gd name="T94" fmla="*/ 1705 w 3354"/>
                <a:gd name="T95" fmla="*/ 611 h 4091"/>
                <a:gd name="T96" fmla="*/ 1458 w 3354"/>
                <a:gd name="T97" fmla="*/ 582 h 4091"/>
                <a:gd name="T98" fmla="*/ 754 w 3354"/>
                <a:gd name="T99" fmla="*/ 3487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54" h="4091">
                  <a:moveTo>
                    <a:pt x="0" y="0"/>
                  </a:moveTo>
                  <a:lnTo>
                    <a:pt x="1509" y="0"/>
                  </a:lnTo>
                  <a:lnTo>
                    <a:pt x="1509" y="0"/>
                  </a:lnTo>
                  <a:lnTo>
                    <a:pt x="1604" y="0"/>
                  </a:lnTo>
                  <a:lnTo>
                    <a:pt x="1734" y="8"/>
                  </a:lnTo>
                  <a:lnTo>
                    <a:pt x="1880" y="30"/>
                  </a:lnTo>
                  <a:lnTo>
                    <a:pt x="1959" y="44"/>
                  </a:lnTo>
                  <a:lnTo>
                    <a:pt x="2039" y="66"/>
                  </a:lnTo>
                  <a:lnTo>
                    <a:pt x="2126" y="95"/>
                  </a:lnTo>
                  <a:lnTo>
                    <a:pt x="2214" y="125"/>
                  </a:lnTo>
                  <a:lnTo>
                    <a:pt x="2300" y="168"/>
                  </a:lnTo>
                  <a:lnTo>
                    <a:pt x="2395" y="218"/>
                  </a:lnTo>
                  <a:lnTo>
                    <a:pt x="2489" y="277"/>
                  </a:lnTo>
                  <a:lnTo>
                    <a:pt x="2583" y="342"/>
                  </a:lnTo>
                  <a:lnTo>
                    <a:pt x="2678" y="422"/>
                  </a:lnTo>
                  <a:lnTo>
                    <a:pt x="2772" y="509"/>
                  </a:lnTo>
                  <a:lnTo>
                    <a:pt x="2772" y="509"/>
                  </a:lnTo>
                  <a:lnTo>
                    <a:pt x="2837" y="589"/>
                  </a:lnTo>
                  <a:lnTo>
                    <a:pt x="2910" y="669"/>
                  </a:lnTo>
                  <a:lnTo>
                    <a:pt x="2968" y="749"/>
                  </a:lnTo>
                  <a:lnTo>
                    <a:pt x="3026" y="836"/>
                  </a:lnTo>
                  <a:lnTo>
                    <a:pt x="3077" y="931"/>
                  </a:lnTo>
                  <a:lnTo>
                    <a:pt x="3128" y="1018"/>
                  </a:lnTo>
                  <a:lnTo>
                    <a:pt x="3171" y="1112"/>
                  </a:lnTo>
                  <a:lnTo>
                    <a:pt x="3207" y="1214"/>
                  </a:lnTo>
                  <a:lnTo>
                    <a:pt x="3244" y="1308"/>
                  </a:lnTo>
                  <a:lnTo>
                    <a:pt x="3273" y="1410"/>
                  </a:lnTo>
                  <a:lnTo>
                    <a:pt x="3295" y="1510"/>
                  </a:lnTo>
                  <a:lnTo>
                    <a:pt x="3316" y="1620"/>
                  </a:lnTo>
                  <a:lnTo>
                    <a:pt x="3331" y="1722"/>
                  </a:lnTo>
                  <a:lnTo>
                    <a:pt x="3346" y="1830"/>
                  </a:lnTo>
                  <a:lnTo>
                    <a:pt x="3346" y="1932"/>
                  </a:lnTo>
                  <a:lnTo>
                    <a:pt x="3353" y="2041"/>
                  </a:lnTo>
                  <a:lnTo>
                    <a:pt x="3353" y="2041"/>
                  </a:lnTo>
                  <a:lnTo>
                    <a:pt x="3346" y="2201"/>
                  </a:lnTo>
                  <a:lnTo>
                    <a:pt x="3331" y="2346"/>
                  </a:lnTo>
                  <a:lnTo>
                    <a:pt x="3309" y="2492"/>
                  </a:lnTo>
                  <a:lnTo>
                    <a:pt x="3287" y="2623"/>
                  </a:lnTo>
                  <a:lnTo>
                    <a:pt x="3251" y="2753"/>
                  </a:lnTo>
                  <a:lnTo>
                    <a:pt x="3207" y="2869"/>
                  </a:lnTo>
                  <a:lnTo>
                    <a:pt x="3164" y="2985"/>
                  </a:lnTo>
                  <a:lnTo>
                    <a:pt x="3113" y="3087"/>
                  </a:lnTo>
                  <a:lnTo>
                    <a:pt x="3063" y="3182"/>
                  </a:lnTo>
                  <a:lnTo>
                    <a:pt x="3012" y="3276"/>
                  </a:lnTo>
                  <a:lnTo>
                    <a:pt x="2953" y="3356"/>
                  </a:lnTo>
                  <a:lnTo>
                    <a:pt x="2896" y="3436"/>
                  </a:lnTo>
                  <a:lnTo>
                    <a:pt x="2780" y="3567"/>
                  </a:lnTo>
                  <a:lnTo>
                    <a:pt x="2670" y="3675"/>
                  </a:lnTo>
                  <a:lnTo>
                    <a:pt x="2670" y="3675"/>
                  </a:lnTo>
                  <a:lnTo>
                    <a:pt x="2590" y="3734"/>
                  </a:lnTo>
                  <a:lnTo>
                    <a:pt x="2489" y="3799"/>
                  </a:lnTo>
                  <a:lnTo>
                    <a:pt x="2358" y="3872"/>
                  </a:lnTo>
                  <a:lnTo>
                    <a:pt x="2206" y="3937"/>
                  </a:lnTo>
                  <a:lnTo>
                    <a:pt x="2024" y="3995"/>
                  </a:lnTo>
                  <a:lnTo>
                    <a:pt x="1923" y="4024"/>
                  </a:lnTo>
                  <a:lnTo>
                    <a:pt x="1821" y="4046"/>
                  </a:lnTo>
                  <a:lnTo>
                    <a:pt x="1705" y="4068"/>
                  </a:lnTo>
                  <a:lnTo>
                    <a:pt x="1589" y="4075"/>
                  </a:lnTo>
                  <a:lnTo>
                    <a:pt x="1466" y="4090"/>
                  </a:lnTo>
                  <a:lnTo>
                    <a:pt x="1342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754" y="3487"/>
                  </a:moveTo>
                  <a:lnTo>
                    <a:pt x="1371" y="3487"/>
                  </a:lnTo>
                  <a:lnTo>
                    <a:pt x="1371" y="3487"/>
                  </a:lnTo>
                  <a:lnTo>
                    <a:pt x="1487" y="3480"/>
                  </a:lnTo>
                  <a:lnTo>
                    <a:pt x="1604" y="3465"/>
                  </a:lnTo>
                  <a:lnTo>
                    <a:pt x="1720" y="3436"/>
                  </a:lnTo>
                  <a:lnTo>
                    <a:pt x="1829" y="3400"/>
                  </a:lnTo>
                  <a:lnTo>
                    <a:pt x="1930" y="3341"/>
                  </a:lnTo>
                  <a:lnTo>
                    <a:pt x="2024" y="3283"/>
                  </a:lnTo>
                  <a:lnTo>
                    <a:pt x="2119" y="3203"/>
                  </a:lnTo>
                  <a:lnTo>
                    <a:pt x="2199" y="3123"/>
                  </a:lnTo>
                  <a:lnTo>
                    <a:pt x="2279" y="3021"/>
                  </a:lnTo>
                  <a:lnTo>
                    <a:pt x="2351" y="2913"/>
                  </a:lnTo>
                  <a:lnTo>
                    <a:pt x="2409" y="2790"/>
                  </a:lnTo>
                  <a:lnTo>
                    <a:pt x="2460" y="2659"/>
                  </a:lnTo>
                  <a:lnTo>
                    <a:pt x="2497" y="2513"/>
                  </a:lnTo>
                  <a:lnTo>
                    <a:pt x="2533" y="2361"/>
                  </a:lnTo>
                  <a:lnTo>
                    <a:pt x="2547" y="2187"/>
                  </a:lnTo>
                  <a:lnTo>
                    <a:pt x="2554" y="2012"/>
                  </a:lnTo>
                  <a:lnTo>
                    <a:pt x="2554" y="2012"/>
                  </a:lnTo>
                  <a:lnTo>
                    <a:pt x="2547" y="1874"/>
                  </a:lnTo>
                  <a:lnTo>
                    <a:pt x="2533" y="1736"/>
                  </a:lnTo>
                  <a:lnTo>
                    <a:pt x="2511" y="1598"/>
                  </a:lnTo>
                  <a:lnTo>
                    <a:pt x="2482" y="1474"/>
                  </a:lnTo>
                  <a:lnTo>
                    <a:pt x="2438" y="1344"/>
                  </a:lnTo>
                  <a:lnTo>
                    <a:pt x="2395" y="1228"/>
                  </a:lnTo>
                  <a:lnTo>
                    <a:pt x="2337" y="1120"/>
                  </a:lnTo>
                  <a:lnTo>
                    <a:pt x="2271" y="1018"/>
                  </a:lnTo>
                  <a:lnTo>
                    <a:pt x="2191" y="923"/>
                  </a:lnTo>
                  <a:lnTo>
                    <a:pt x="2112" y="836"/>
                  </a:lnTo>
                  <a:lnTo>
                    <a:pt x="2024" y="764"/>
                  </a:lnTo>
                  <a:lnTo>
                    <a:pt x="1923" y="698"/>
                  </a:lnTo>
                  <a:lnTo>
                    <a:pt x="1821" y="647"/>
                  </a:lnTo>
                  <a:lnTo>
                    <a:pt x="1705" y="611"/>
                  </a:lnTo>
                  <a:lnTo>
                    <a:pt x="1582" y="589"/>
                  </a:lnTo>
                  <a:lnTo>
                    <a:pt x="1458" y="582"/>
                  </a:lnTo>
                  <a:lnTo>
                    <a:pt x="754" y="582"/>
                  </a:lnTo>
                  <a:lnTo>
                    <a:pt x="754" y="348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6" name="Freeform 7"/>
            <p:cNvSpPr>
              <a:spLocks noChangeArrowheads="1"/>
            </p:cNvSpPr>
            <p:nvPr/>
          </p:nvSpPr>
          <p:spPr bwMode="gray">
            <a:xfrm>
              <a:off x="7521575" y="3257550"/>
              <a:ext cx="957263" cy="1473200"/>
            </a:xfrm>
            <a:custGeom>
              <a:avLst/>
              <a:gdLst>
                <a:gd name="T0" fmla="*/ 0 w 2658"/>
                <a:gd name="T1" fmla="*/ 4090 h 4091"/>
                <a:gd name="T2" fmla="*/ 0 w 2658"/>
                <a:gd name="T3" fmla="*/ 0 h 4091"/>
                <a:gd name="T4" fmla="*/ 2635 w 2658"/>
                <a:gd name="T5" fmla="*/ 0 h 4091"/>
                <a:gd name="T6" fmla="*/ 2635 w 2658"/>
                <a:gd name="T7" fmla="*/ 603 h 4091"/>
                <a:gd name="T8" fmla="*/ 741 w 2658"/>
                <a:gd name="T9" fmla="*/ 603 h 4091"/>
                <a:gd name="T10" fmla="*/ 741 w 2658"/>
                <a:gd name="T11" fmla="*/ 1714 h 4091"/>
                <a:gd name="T12" fmla="*/ 2258 w 2658"/>
                <a:gd name="T13" fmla="*/ 1714 h 4091"/>
                <a:gd name="T14" fmla="*/ 2258 w 2658"/>
                <a:gd name="T15" fmla="*/ 2310 h 4091"/>
                <a:gd name="T16" fmla="*/ 741 w 2658"/>
                <a:gd name="T17" fmla="*/ 2310 h 4091"/>
                <a:gd name="T18" fmla="*/ 741 w 2658"/>
                <a:gd name="T19" fmla="*/ 3457 h 4091"/>
                <a:gd name="T20" fmla="*/ 2657 w 2658"/>
                <a:gd name="T21" fmla="*/ 3457 h 4091"/>
                <a:gd name="T22" fmla="*/ 2657 w 2658"/>
                <a:gd name="T23" fmla="*/ 4090 h 4091"/>
                <a:gd name="T24" fmla="*/ 0 w 2658"/>
                <a:gd name="T25" fmla="*/ 4090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8" h="4091">
                  <a:moveTo>
                    <a:pt x="0" y="4090"/>
                  </a:moveTo>
                  <a:lnTo>
                    <a:pt x="0" y="0"/>
                  </a:lnTo>
                  <a:lnTo>
                    <a:pt x="2635" y="0"/>
                  </a:lnTo>
                  <a:lnTo>
                    <a:pt x="2635" y="603"/>
                  </a:lnTo>
                  <a:lnTo>
                    <a:pt x="741" y="603"/>
                  </a:lnTo>
                  <a:lnTo>
                    <a:pt x="741" y="1714"/>
                  </a:lnTo>
                  <a:lnTo>
                    <a:pt x="2258" y="1714"/>
                  </a:lnTo>
                  <a:lnTo>
                    <a:pt x="2258" y="2310"/>
                  </a:lnTo>
                  <a:lnTo>
                    <a:pt x="741" y="2310"/>
                  </a:lnTo>
                  <a:lnTo>
                    <a:pt x="741" y="3457"/>
                  </a:lnTo>
                  <a:lnTo>
                    <a:pt x="2657" y="3457"/>
                  </a:lnTo>
                  <a:lnTo>
                    <a:pt x="2657" y="4090"/>
                  </a:lnTo>
                  <a:lnTo>
                    <a:pt x="0" y="409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7" name="Freeform 8"/>
            <p:cNvSpPr>
              <a:spLocks noChangeArrowheads="1"/>
            </p:cNvSpPr>
            <p:nvPr/>
          </p:nvSpPr>
          <p:spPr bwMode="gray">
            <a:xfrm>
              <a:off x="9901238" y="2816225"/>
              <a:ext cx="190500" cy="192088"/>
            </a:xfrm>
            <a:custGeom>
              <a:avLst/>
              <a:gdLst>
                <a:gd name="T0" fmla="*/ 530 w 531"/>
                <a:gd name="T1" fmla="*/ 262 h 532"/>
                <a:gd name="T2" fmla="*/ 515 w 531"/>
                <a:gd name="T3" fmla="*/ 364 h 532"/>
                <a:gd name="T4" fmla="*/ 458 w 531"/>
                <a:gd name="T5" fmla="*/ 451 h 532"/>
                <a:gd name="T6" fmla="*/ 414 w 531"/>
                <a:gd name="T7" fmla="*/ 487 h 532"/>
                <a:gd name="T8" fmla="*/ 319 w 531"/>
                <a:gd name="T9" fmla="*/ 523 h 532"/>
                <a:gd name="T10" fmla="*/ 268 w 531"/>
                <a:gd name="T11" fmla="*/ 531 h 532"/>
                <a:gd name="T12" fmla="*/ 167 w 531"/>
                <a:gd name="T13" fmla="*/ 508 h 532"/>
                <a:gd name="T14" fmla="*/ 80 w 531"/>
                <a:gd name="T15" fmla="*/ 451 h 532"/>
                <a:gd name="T16" fmla="*/ 44 w 531"/>
                <a:gd name="T17" fmla="*/ 407 h 532"/>
                <a:gd name="T18" fmla="*/ 8 w 531"/>
                <a:gd name="T19" fmla="*/ 313 h 532"/>
                <a:gd name="T20" fmla="*/ 0 w 531"/>
                <a:gd name="T21" fmla="*/ 262 h 532"/>
                <a:gd name="T22" fmla="*/ 22 w 531"/>
                <a:gd name="T23" fmla="*/ 160 h 532"/>
                <a:gd name="T24" fmla="*/ 80 w 531"/>
                <a:gd name="T25" fmla="*/ 72 h 532"/>
                <a:gd name="T26" fmla="*/ 116 w 531"/>
                <a:gd name="T27" fmla="*/ 44 h 532"/>
                <a:gd name="T28" fmla="*/ 211 w 531"/>
                <a:gd name="T29" fmla="*/ 0 h 532"/>
                <a:gd name="T30" fmla="*/ 268 w 531"/>
                <a:gd name="T31" fmla="*/ 0 h 532"/>
                <a:gd name="T32" fmla="*/ 370 w 531"/>
                <a:gd name="T33" fmla="*/ 15 h 532"/>
                <a:gd name="T34" fmla="*/ 458 w 531"/>
                <a:gd name="T35" fmla="*/ 72 h 532"/>
                <a:gd name="T36" fmla="*/ 486 w 531"/>
                <a:gd name="T37" fmla="*/ 116 h 532"/>
                <a:gd name="T38" fmla="*/ 530 w 531"/>
                <a:gd name="T39" fmla="*/ 211 h 532"/>
                <a:gd name="T40" fmla="*/ 494 w 531"/>
                <a:gd name="T41" fmla="*/ 262 h 532"/>
                <a:gd name="T42" fmla="*/ 494 w 531"/>
                <a:gd name="T43" fmla="*/ 218 h 532"/>
                <a:gd name="T44" fmla="*/ 458 w 531"/>
                <a:gd name="T45" fmla="*/ 138 h 532"/>
                <a:gd name="T46" fmla="*/ 428 w 531"/>
                <a:gd name="T47" fmla="*/ 102 h 532"/>
                <a:gd name="T48" fmla="*/ 356 w 531"/>
                <a:gd name="T49" fmla="*/ 51 h 532"/>
                <a:gd name="T50" fmla="*/ 268 w 531"/>
                <a:gd name="T51" fmla="*/ 36 h 532"/>
                <a:gd name="T52" fmla="*/ 218 w 531"/>
                <a:gd name="T53" fmla="*/ 36 h 532"/>
                <a:gd name="T54" fmla="*/ 138 w 531"/>
                <a:gd name="T55" fmla="*/ 72 h 532"/>
                <a:gd name="T56" fmla="*/ 102 w 531"/>
                <a:gd name="T57" fmla="*/ 102 h 532"/>
                <a:gd name="T58" fmla="*/ 51 w 531"/>
                <a:gd name="T59" fmla="*/ 174 h 532"/>
                <a:gd name="T60" fmla="*/ 36 w 531"/>
                <a:gd name="T61" fmla="*/ 262 h 532"/>
                <a:gd name="T62" fmla="*/ 44 w 531"/>
                <a:gd name="T63" fmla="*/ 305 h 532"/>
                <a:gd name="T64" fmla="*/ 73 w 531"/>
                <a:gd name="T65" fmla="*/ 392 h 532"/>
                <a:gd name="T66" fmla="*/ 102 w 531"/>
                <a:gd name="T67" fmla="*/ 421 h 532"/>
                <a:gd name="T68" fmla="*/ 182 w 531"/>
                <a:gd name="T69" fmla="*/ 472 h 532"/>
                <a:gd name="T70" fmla="*/ 268 w 531"/>
                <a:gd name="T71" fmla="*/ 494 h 532"/>
                <a:gd name="T72" fmla="*/ 312 w 531"/>
                <a:gd name="T73" fmla="*/ 487 h 532"/>
                <a:gd name="T74" fmla="*/ 392 w 531"/>
                <a:gd name="T75" fmla="*/ 451 h 532"/>
                <a:gd name="T76" fmla="*/ 428 w 531"/>
                <a:gd name="T77" fmla="*/ 421 h 532"/>
                <a:gd name="T78" fmla="*/ 479 w 531"/>
                <a:gd name="T79" fmla="*/ 349 h 532"/>
                <a:gd name="T80" fmla="*/ 494 w 531"/>
                <a:gd name="T81" fmla="*/ 262 h 532"/>
                <a:gd name="T82" fmla="*/ 342 w 531"/>
                <a:gd name="T83" fmla="*/ 421 h 532"/>
                <a:gd name="T84" fmla="*/ 196 w 531"/>
                <a:gd name="T85" fmla="*/ 283 h 532"/>
                <a:gd name="T86" fmla="*/ 152 w 531"/>
                <a:gd name="T87" fmla="*/ 421 h 532"/>
                <a:gd name="T88" fmla="*/ 283 w 531"/>
                <a:gd name="T89" fmla="*/ 109 h 532"/>
                <a:gd name="T90" fmla="*/ 327 w 531"/>
                <a:gd name="T91" fmla="*/ 116 h 532"/>
                <a:gd name="T92" fmla="*/ 363 w 531"/>
                <a:gd name="T93" fmla="*/ 138 h 532"/>
                <a:gd name="T94" fmla="*/ 378 w 531"/>
                <a:gd name="T95" fmla="*/ 167 h 532"/>
                <a:gd name="T96" fmla="*/ 385 w 531"/>
                <a:gd name="T97" fmla="*/ 196 h 532"/>
                <a:gd name="T98" fmla="*/ 370 w 531"/>
                <a:gd name="T99" fmla="*/ 239 h 532"/>
                <a:gd name="T100" fmla="*/ 356 w 531"/>
                <a:gd name="T101" fmla="*/ 262 h 532"/>
                <a:gd name="T102" fmla="*/ 392 w 531"/>
                <a:gd name="T103" fmla="*/ 421 h 532"/>
                <a:gd name="T104" fmla="*/ 276 w 531"/>
                <a:gd name="T105" fmla="*/ 247 h 532"/>
                <a:gd name="T106" fmla="*/ 305 w 531"/>
                <a:gd name="T107" fmla="*/ 247 h 532"/>
                <a:gd name="T108" fmla="*/ 327 w 531"/>
                <a:gd name="T109" fmla="*/ 233 h 532"/>
                <a:gd name="T110" fmla="*/ 342 w 531"/>
                <a:gd name="T111" fmla="*/ 196 h 532"/>
                <a:gd name="T112" fmla="*/ 334 w 531"/>
                <a:gd name="T113" fmla="*/ 174 h 532"/>
                <a:gd name="T114" fmla="*/ 319 w 531"/>
                <a:gd name="T115" fmla="*/ 160 h 532"/>
                <a:gd name="T116" fmla="*/ 283 w 531"/>
                <a:gd name="T117" fmla="*/ 146 h 532"/>
                <a:gd name="T118" fmla="*/ 196 w 531"/>
                <a:gd name="T119" fmla="*/ 247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1" h="532">
                  <a:moveTo>
                    <a:pt x="530" y="262"/>
                  </a:moveTo>
                  <a:lnTo>
                    <a:pt x="530" y="262"/>
                  </a:lnTo>
                  <a:lnTo>
                    <a:pt x="530" y="313"/>
                  </a:lnTo>
                  <a:lnTo>
                    <a:pt x="515" y="364"/>
                  </a:lnTo>
                  <a:lnTo>
                    <a:pt x="486" y="407"/>
                  </a:lnTo>
                  <a:lnTo>
                    <a:pt x="458" y="451"/>
                  </a:lnTo>
                  <a:lnTo>
                    <a:pt x="458" y="451"/>
                  </a:lnTo>
                  <a:lnTo>
                    <a:pt x="414" y="487"/>
                  </a:lnTo>
                  <a:lnTo>
                    <a:pt x="370" y="508"/>
                  </a:lnTo>
                  <a:lnTo>
                    <a:pt x="319" y="523"/>
                  </a:lnTo>
                  <a:lnTo>
                    <a:pt x="268" y="531"/>
                  </a:lnTo>
                  <a:lnTo>
                    <a:pt x="268" y="531"/>
                  </a:lnTo>
                  <a:lnTo>
                    <a:pt x="211" y="523"/>
                  </a:lnTo>
                  <a:lnTo>
                    <a:pt x="167" y="508"/>
                  </a:lnTo>
                  <a:lnTo>
                    <a:pt x="116" y="487"/>
                  </a:lnTo>
                  <a:lnTo>
                    <a:pt x="80" y="451"/>
                  </a:lnTo>
                  <a:lnTo>
                    <a:pt x="80" y="451"/>
                  </a:lnTo>
                  <a:lnTo>
                    <a:pt x="44" y="407"/>
                  </a:lnTo>
                  <a:lnTo>
                    <a:pt x="22" y="364"/>
                  </a:lnTo>
                  <a:lnTo>
                    <a:pt x="8" y="313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8" y="211"/>
                  </a:lnTo>
                  <a:lnTo>
                    <a:pt x="22" y="160"/>
                  </a:lnTo>
                  <a:lnTo>
                    <a:pt x="44" y="116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116" y="44"/>
                  </a:lnTo>
                  <a:lnTo>
                    <a:pt x="167" y="15"/>
                  </a:lnTo>
                  <a:lnTo>
                    <a:pt x="211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319" y="0"/>
                  </a:lnTo>
                  <a:lnTo>
                    <a:pt x="370" y="15"/>
                  </a:lnTo>
                  <a:lnTo>
                    <a:pt x="414" y="44"/>
                  </a:lnTo>
                  <a:lnTo>
                    <a:pt x="458" y="72"/>
                  </a:lnTo>
                  <a:lnTo>
                    <a:pt x="458" y="72"/>
                  </a:lnTo>
                  <a:lnTo>
                    <a:pt x="486" y="116"/>
                  </a:lnTo>
                  <a:lnTo>
                    <a:pt x="515" y="160"/>
                  </a:lnTo>
                  <a:lnTo>
                    <a:pt x="530" y="211"/>
                  </a:lnTo>
                  <a:lnTo>
                    <a:pt x="530" y="262"/>
                  </a:lnTo>
                  <a:close/>
                  <a:moveTo>
                    <a:pt x="494" y="262"/>
                  </a:moveTo>
                  <a:lnTo>
                    <a:pt x="494" y="262"/>
                  </a:lnTo>
                  <a:lnTo>
                    <a:pt x="494" y="218"/>
                  </a:lnTo>
                  <a:lnTo>
                    <a:pt x="479" y="174"/>
                  </a:lnTo>
                  <a:lnTo>
                    <a:pt x="458" y="138"/>
                  </a:lnTo>
                  <a:lnTo>
                    <a:pt x="428" y="102"/>
                  </a:lnTo>
                  <a:lnTo>
                    <a:pt x="428" y="102"/>
                  </a:lnTo>
                  <a:lnTo>
                    <a:pt x="392" y="72"/>
                  </a:lnTo>
                  <a:lnTo>
                    <a:pt x="356" y="51"/>
                  </a:lnTo>
                  <a:lnTo>
                    <a:pt x="312" y="36"/>
                  </a:lnTo>
                  <a:lnTo>
                    <a:pt x="268" y="36"/>
                  </a:lnTo>
                  <a:lnTo>
                    <a:pt x="268" y="36"/>
                  </a:lnTo>
                  <a:lnTo>
                    <a:pt x="218" y="36"/>
                  </a:lnTo>
                  <a:lnTo>
                    <a:pt x="182" y="51"/>
                  </a:lnTo>
                  <a:lnTo>
                    <a:pt x="138" y="72"/>
                  </a:lnTo>
                  <a:lnTo>
                    <a:pt x="102" y="102"/>
                  </a:lnTo>
                  <a:lnTo>
                    <a:pt x="102" y="102"/>
                  </a:lnTo>
                  <a:lnTo>
                    <a:pt x="73" y="138"/>
                  </a:lnTo>
                  <a:lnTo>
                    <a:pt x="51" y="174"/>
                  </a:lnTo>
                  <a:lnTo>
                    <a:pt x="44" y="218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44" y="305"/>
                  </a:lnTo>
                  <a:lnTo>
                    <a:pt x="51" y="349"/>
                  </a:lnTo>
                  <a:lnTo>
                    <a:pt x="73" y="392"/>
                  </a:lnTo>
                  <a:lnTo>
                    <a:pt x="102" y="421"/>
                  </a:lnTo>
                  <a:lnTo>
                    <a:pt x="102" y="421"/>
                  </a:lnTo>
                  <a:lnTo>
                    <a:pt x="138" y="451"/>
                  </a:lnTo>
                  <a:lnTo>
                    <a:pt x="182" y="472"/>
                  </a:lnTo>
                  <a:lnTo>
                    <a:pt x="218" y="487"/>
                  </a:lnTo>
                  <a:lnTo>
                    <a:pt x="268" y="494"/>
                  </a:lnTo>
                  <a:lnTo>
                    <a:pt x="268" y="494"/>
                  </a:lnTo>
                  <a:lnTo>
                    <a:pt x="312" y="487"/>
                  </a:lnTo>
                  <a:lnTo>
                    <a:pt x="356" y="472"/>
                  </a:lnTo>
                  <a:lnTo>
                    <a:pt x="392" y="451"/>
                  </a:lnTo>
                  <a:lnTo>
                    <a:pt x="428" y="421"/>
                  </a:lnTo>
                  <a:lnTo>
                    <a:pt x="428" y="421"/>
                  </a:lnTo>
                  <a:lnTo>
                    <a:pt x="458" y="392"/>
                  </a:lnTo>
                  <a:lnTo>
                    <a:pt x="479" y="349"/>
                  </a:lnTo>
                  <a:lnTo>
                    <a:pt x="494" y="305"/>
                  </a:lnTo>
                  <a:lnTo>
                    <a:pt x="494" y="262"/>
                  </a:lnTo>
                  <a:close/>
                  <a:moveTo>
                    <a:pt x="392" y="421"/>
                  </a:moveTo>
                  <a:lnTo>
                    <a:pt x="342" y="421"/>
                  </a:lnTo>
                  <a:lnTo>
                    <a:pt x="283" y="283"/>
                  </a:lnTo>
                  <a:lnTo>
                    <a:pt x="196" y="283"/>
                  </a:lnTo>
                  <a:lnTo>
                    <a:pt x="196" y="421"/>
                  </a:lnTo>
                  <a:lnTo>
                    <a:pt x="152" y="421"/>
                  </a:lnTo>
                  <a:lnTo>
                    <a:pt x="152" y="109"/>
                  </a:lnTo>
                  <a:lnTo>
                    <a:pt x="283" y="109"/>
                  </a:lnTo>
                  <a:lnTo>
                    <a:pt x="283" y="109"/>
                  </a:lnTo>
                  <a:lnTo>
                    <a:pt x="327" y="116"/>
                  </a:lnTo>
                  <a:lnTo>
                    <a:pt x="348" y="123"/>
                  </a:lnTo>
                  <a:lnTo>
                    <a:pt x="363" y="138"/>
                  </a:lnTo>
                  <a:lnTo>
                    <a:pt x="363" y="138"/>
                  </a:lnTo>
                  <a:lnTo>
                    <a:pt x="378" y="167"/>
                  </a:lnTo>
                  <a:lnTo>
                    <a:pt x="385" y="196"/>
                  </a:lnTo>
                  <a:lnTo>
                    <a:pt x="385" y="196"/>
                  </a:lnTo>
                  <a:lnTo>
                    <a:pt x="385" y="218"/>
                  </a:lnTo>
                  <a:lnTo>
                    <a:pt x="370" y="239"/>
                  </a:lnTo>
                  <a:lnTo>
                    <a:pt x="370" y="239"/>
                  </a:lnTo>
                  <a:lnTo>
                    <a:pt x="356" y="262"/>
                  </a:lnTo>
                  <a:lnTo>
                    <a:pt x="327" y="276"/>
                  </a:lnTo>
                  <a:lnTo>
                    <a:pt x="392" y="421"/>
                  </a:lnTo>
                  <a:close/>
                  <a:moveTo>
                    <a:pt x="196" y="247"/>
                  </a:moveTo>
                  <a:lnTo>
                    <a:pt x="276" y="247"/>
                  </a:lnTo>
                  <a:lnTo>
                    <a:pt x="276" y="247"/>
                  </a:lnTo>
                  <a:lnTo>
                    <a:pt x="305" y="247"/>
                  </a:lnTo>
                  <a:lnTo>
                    <a:pt x="327" y="233"/>
                  </a:lnTo>
                  <a:lnTo>
                    <a:pt x="327" y="233"/>
                  </a:lnTo>
                  <a:lnTo>
                    <a:pt x="334" y="218"/>
                  </a:lnTo>
                  <a:lnTo>
                    <a:pt x="342" y="196"/>
                  </a:lnTo>
                  <a:lnTo>
                    <a:pt x="342" y="196"/>
                  </a:lnTo>
                  <a:lnTo>
                    <a:pt x="334" y="174"/>
                  </a:lnTo>
                  <a:lnTo>
                    <a:pt x="319" y="160"/>
                  </a:lnTo>
                  <a:lnTo>
                    <a:pt x="319" y="160"/>
                  </a:lnTo>
                  <a:lnTo>
                    <a:pt x="305" y="152"/>
                  </a:lnTo>
                  <a:lnTo>
                    <a:pt x="283" y="146"/>
                  </a:lnTo>
                  <a:lnTo>
                    <a:pt x="196" y="146"/>
                  </a:lnTo>
                  <a:lnTo>
                    <a:pt x="196" y="24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8" name="Freeform 9"/>
            <p:cNvSpPr>
              <a:spLocks noChangeArrowheads="1"/>
            </p:cNvSpPr>
            <p:nvPr/>
          </p:nvSpPr>
          <p:spPr bwMode="gray">
            <a:xfrm>
              <a:off x="8504238" y="2857500"/>
              <a:ext cx="1392237" cy="1014413"/>
            </a:xfrm>
            <a:custGeom>
              <a:avLst/>
              <a:gdLst>
                <a:gd name="T0" fmla="*/ 3644 w 3869"/>
                <a:gd name="T1" fmla="*/ 1351 h 2819"/>
                <a:gd name="T2" fmla="*/ 3796 w 3869"/>
                <a:gd name="T3" fmla="*/ 1141 h 2819"/>
                <a:gd name="T4" fmla="*/ 3868 w 3869"/>
                <a:gd name="T5" fmla="*/ 887 h 2819"/>
                <a:gd name="T6" fmla="*/ 3868 w 3869"/>
                <a:gd name="T7" fmla="*/ 720 h 2819"/>
                <a:gd name="T8" fmla="*/ 3811 w 3869"/>
                <a:gd name="T9" fmla="*/ 487 h 2819"/>
                <a:gd name="T10" fmla="*/ 3687 w 3869"/>
                <a:gd name="T11" fmla="*/ 291 h 2819"/>
                <a:gd name="T12" fmla="*/ 3520 w 3869"/>
                <a:gd name="T13" fmla="*/ 138 h 2819"/>
                <a:gd name="T14" fmla="*/ 3310 w 3869"/>
                <a:gd name="T15" fmla="*/ 36 h 2819"/>
                <a:gd name="T16" fmla="*/ 3078 w 3869"/>
                <a:gd name="T17" fmla="*/ 0 h 2819"/>
                <a:gd name="T18" fmla="*/ 146 w 3869"/>
                <a:gd name="T19" fmla="*/ 146 h 2819"/>
                <a:gd name="T20" fmla="*/ 581 w 3869"/>
                <a:gd name="T21" fmla="*/ 531 h 2819"/>
                <a:gd name="T22" fmla="*/ 1002 w 3869"/>
                <a:gd name="T23" fmla="*/ 843 h 2819"/>
                <a:gd name="T24" fmla="*/ 1401 w 3869"/>
                <a:gd name="T25" fmla="*/ 1083 h 2819"/>
                <a:gd name="T26" fmla="*/ 2127 w 3869"/>
                <a:gd name="T27" fmla="*/ 1410 h 2819"/>
                <a:gd name="T28" fmla="*/ 1655 w 3869"/>
                <a:gd name="T29" fmla="*/ 1606 h 2819"/>
                <a:gd name="T30" fmla="*/ 1133 w 3869"/>
                <a:gd name="T31" fmla="*/ 1889 h 2819"/>
                <a:gd name="T32" fmla="*/ 719 w 3869"/>
                <a:gd name="T33" fmla="*/ 2180 h 2819"/>
                <a:gd name="T34" fmla="*/ 290 w 3869"/>
                <a:gd name="T35" fmla="*/ 2535 h 2819"/>
                <a:gd name="T36" fmla="*/ 3078 w 3869"/>
                <a:gd name="T37" fmla="*/ 2818 h 2819"/>
                <a:gd name="T38" fmla="*/ 3237 w 3869"/>
                <a:gd name="T39" fmla="*/ 2803 h 2819"/>
                <a:gd name="T40" fmla="*/ 3455 w 3869"/>
                <a:gd name="T41" fmla="*/ 2723 h 2819"/>
                <a:gd name="T42" fmla="*/ 3636 w 3869"/>
                <a:gd name="T43" fmla="*/ 2585 h 2819"/>
                <a:gd name="T44" fmla="*/ 3775 w 3869"/>
                <a:gd name="T45" fmla="*/ 2404 h 2819"/>
                <a:gd name="T46" fmla="*/ 3854 w 3869"/>
                <a:gd name="T47" fmla="*/ 2187 h 2819"/>
                <a:gd name="T48" fmla="*/ 3868 w 3869"/>
                <a:gd name="T49" fmla="*/ 2027 h 2819"/>
                <a:gd name="T50" fmla="*/ 3825 w 3869"/>
                <a:gd name="T51" fmla="*/ 1758 h 2819"/>
                <a:gd name="T52" fmla="*/ 3701 w 3869"/>
                <a:gd name="T53" fmla="*/ 1533 h 2819"/>
                <a:gd name="T54" fmla="*/ 3034 w 3869"/>
                <a:gd name="T55" fmla="*/ 2390 h 2819"/>
                <a:gd name="T56" fmla="*/ 1452 w 3869"/>
                <a:gd name="T57" fmla="*/ 2216 h 2819"/>
                <a:gd name="T58" fmla="*/ 2062 w 3869"/>
                <a:gd name="T59" fmla="*/ 1889 h 2819"/>
                <a:gd name="T60" fmla="*/ 2402 w 3869"/>
                <a:gd name="T61" fmla="*/ 1758 h 2819"/>
                <a:gd name="T62" fmla="*/ 2729 w 3869"/>
                <a:gd name="T63" fmla="*/ 1685 h 2819"/>
                <a:gd name="T64" fmla="*/ 3034 w 3869"/>
                <a:gd name="T65" fmla="*/ 1657 h 2819"/>
                <a:gd name="T66" fmla="*/ 3179 w 3869"/>
                <a:gd name="T67" fmla="*/ 1685 h 2819"/>
                <a:gd name="T68" fmla="*/ 3339 w 3869"/>
                <a:gd name="T69" fmla="*/ 1824 h 2819"/>
                <a:gd name="T70" fmla="*/ 3404 w 3869"/>
                <a:gd name="T71" fmla="*/ 2027 h 2819"/>
                <a:gd name="T72" fmla="*/ 3376 w 3869"/>
                <a:gd name="T73" fmla="*/ 2165 h 2819"/>
                <a:gd name="T74" fmla="*/ 3237 w 3869"/>
                <a:gd name="T75" fmla="*/ 2325 h 2819"/>
                <a:gd name="T76" fmla="*/ 3034 w 3869"/>
                <a:gd name="T77" fmla="*/ 2390 h 2819"/>
                <a:gd name="T78" fmla="*/ 2940 w 3869"/>
                <a:gd name="T79" fmla="*/ 1162 h 2819"/>
                <a:gd name="T80" fmla="*/ 2620 w 3869"/>
                <a:gd name="T81" fmla="*/ 1119 h 2819"/>
                <a:gd name="T82" fmla="*/ 2294 w 3869"/>
                <a:gd name="T83" fmla="*/ 1025 h 2819"/>
                <a:gd name="T84" fmla="*/ 1946 w 3869"/>
                <a:gd name="T85" fmla="*/ 879 h 2819"/>
                <a:gd name="T86" fmla="*/ 1198 w 3869"/>
                <a:gd name="T87" fmla="*/ 436 h 2819"/>
                <a:gd name="T88" fmla="*/ 3114 w 3869"/>
                <a:gd name="T89" fmla="*/ 443 h 2819"/>
                <a:gd name="T90" fmla="*/ 3295 w 3869"/>
                <a:gd name="T91" fmla="*/ 538 h 2819"/>
                <a:gd name="T92" fmla="*/ 3397 w 3869"/>
                <a:gd name="T93" fmla="*/ 726 h 2819"/>
                <a:gd name="T94" fmla="*/ 3397 w 3869"/>
                <a:gd name="T95" fmla="*/ 872 h 2819"/>
                <a:gd name="T96" fmla="*/ 3295 w 3869"/>
                <a:gd name="T97" fmla="*/ 1054 h 2819"/>
                <a:gd name="T98" fmla="*/ 3114 w 3869"/>
                <a:gd name="T99" fmla="*/ 1155 h 2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69" h="2819">
                  <a:moveTo>
                    <a:pt x="3585" y="1410"/>
                  </a:moveTo>
                  <a:lnTo>
                    <a:pt x="3585" y="1410"/>
                  </a:lnTo>
                  <a:lnTo>
                    <a:pt x="3644" y="1351"/>
                  </a:lnTo>
                  <a:lnTo>
                    <a:pt x="3701" y="1286"/>
                  </a:lnTo>
                  <a:lnTo>
                    <a:pt x="3752" y="1221"/>
                  </a:lnTo>
                  <a:lnTo>
                    <a:pt x="3796" y="1141"/>
                  </a:lnTo>
                  <a:lnTo>
                    <a:pt x="3825" y="1061"/>
                  </a:lnTo>
                  <a:lnTo>
                    <a:pt x="3854" y="974"/>
                  </a:lnTo>
                  <a:lnTo>
                    <a:pt x="3868" y="887"/>
                  </a:lnTo>
                  <a:lnTo>
                    <a:pt x="3868" y="800"/>
                  </a:lnTo>
                  <a:lnTo>
                    <a:pt x="3868" y="800"/>
                  </a:lnTo>
                  <a:lnTo>
                    <a:pt x="3868" y="720"/>
                  </a:lnTo>
                  <a:lnTo>
                    <a:pt x="3854" y="639"/>
                  </a:lnTo>
                  <a:lnTo>
                    <a:pt x="3840" y="559"/>
                  </a:lnTo>
                  <a:lnTo>
                    <a:pt x="3811" y="487"/>
                  </a:lnTo>
                  <a:lnTo>
                    <a:pt x="3775" y="422"/>
                  </a:lnTo>
                  <a:lnTo>
                    <a:pt x="3738" y="349"/>
                  </a:lnTo>
                  <a:lnTo>
                    <a:pt x="3687" y="291"/>
                  </a:lnTo>
                  <a:lnTo>
                    <a:pt x="3636" y="233"/>
                  </a:lnTo>
                  <a:lnTo>
                    <a:pt x="3585" y="182"/>
                  </a:lnTo>
                  <a:lnTo>
                    <a:pt x="3520" y="138"/>
                  </a:lnTo>
                  <a:lnTo>
                    <a:pt x="3455" y="95"/>
                  </a:lnTo>
                  <a:lnTo>
                    <a:pt x="3390" y="66"/>
                  </a:lnTo>
                  <a:lnTo>
                    <a:pt x="3310" y="36"/>
                  </a:lnTo>
                  <a:lnTo>
                    <a:pt x="3237" y="15"/>
                  </a:lnTo>
                  <a:lnTo>
                    <a:pt x="3158" y="7"/>
                  </a:lnTo>
                  <a:lnTo>
                    <a:pt x="307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6" y="146"/>
                  </a:lnTo>
                  <a:lnTo>
                    <a:pt x="290" y="284"/>
                  </a:lnTo>
                  <a:lnTo>
                    <a:pt x="436" y="407"/>
                  </a:lnTo>
                  <a:lnTo>
                    <a:pt x="581" y="531"/>
                  </a:lnTo>
                  <a:lnTo>
                    <a:pt x="719" y="639"/>
                  </a:lnTo>
                  <a:lnTo>
                    <a:pt x="864" y="741"/>
                  </a:lnTo>
                  <a:lnTo>
                    <a:pt x="1002" y="843"/>
                  </a:lnTo>
                  <a:lnTo>
                    <a:pt x="1133" y="930"/>
                  </a:lnTo>
                  <a:lnTo>
                    <a:pt x="1270" y="1010"/>
                  </a:lnTo>
                  <a:lnTo>
                    <a:pt x="1401" y="1083"/>
                  </a:lnTo>
                  <a:lnTo>
                    <a:pt x="1655" y="1221"/>
                  </a:lnTo>
                  <a:lnTo>
                    <a:pt x="1895" y="1323"/>
                  </a:lnTo>
                  <a:lnTo>
                    <a:pt x="2127" y="1410"/>
                  </a:lnTo>
                  <a:lnTo>
                    <a:pt x="2127" y="1410"/>
                  </a:lnTo>
                  <a:lnTo>
                    <a:pt x="1895" y="1497"/>
                  </a:lnTo>
                  <a:lnTo>
                    <a:pt x="1655" y="1606"/>
                  </a:lnTo>
                  <a:lnTo>
                    <a:pt x="1401" y="1736"/>
                  </a:lnTo>
                  <a:lnTo>
                    <a:pt x="1270" y="1809"/>
                  </a:lnTo>
                  <a:lnTo>
                    <a:pt x="1133" y="1889"/>
                  </a:lnTo>
                  <a:lnTo>
                    <a:pt x="1002" y="1983"/>
                  </a:lnTo>
                  <a:lnTo>
                    <a:pt x="864" y="2078"/>
                  </a:lnTo>
                  <a:lnTo>
                    <a:pt x="719" y="2180"/>
                  </a:lnTo>
                  <a:lnTo>
                    <a:pt x="581" y="2288"/>
                  </a:lnTo>
                  <a:lnTo>
                    <a:pt x="436" y="2412"/>
                  </a:lnTo>
                  <a:lnTo>
                    <a:pt x="290" y="2535"/>
                  </a:lnTo>
                  <a:lnTo>
                    <a:pt x="146" y="2672"/>
                  </a:lnTo>
                  <a:lnTo>
                    <a:pt x="0" y="2818"/>
                  </a:lnTo>
                  <a:lnTo>
                    <a:pt x="3078" y="2818"/>
                  </a:lnTo>
                  <a:lnTo>
                    <a:pt x="3078" y="2818"/>
                  </a:lnTo>
                  <a:lnTo>
                    <a:pt x="3158" y="2818"/>
                  </a:lnTo>
                  <a:lnTo>
                    <a:pt x="3237" y="2803"/>
                  </a:lnTo>
                  <a:lnTo>
                    <a:pt x="3310" y="2782"/>
                  </a:lnTo>
                  <a:lnTo>
                    <a:pt x="3390" y="2760"/>
                  </a:lnTo>
                  <a:lnTo>
                    <a:pt x="3455" y="2723"/>
                  </a:lnTo>
                  <a:lnTo>
                    <a:pt x="3520" y="2680"/>
                  </a:lnTo>
                  <a:lnTo>
                    <a:pt x="3585" y="2636"/>
                  </a:lnTo>
                  <a:lnTo>
                    <a:pt x="3636" y="2585"/>
                  </a:lnTo>
                  <a:lnTo>
                    <a:pt x="3687" y="2529"/>
                  </a:lnTo>
                  <a:lnTo>
                    <a:pt x="3738" y="2470"/>
                  </a:lnTo>
                  <a:lnTo>
                    <a:pt x="3775" y="2404"/>
                  </a:lnTo>
                  <a:lnTo>
                    <a:pt x="3811" y="2332"/>
                  </a:lnTo>
                  <a:lnTo>
                    <a:pt x="3840" y="2260"/>
                  </a:lnTo>
                  <a:lnTo>
                    <a:pt x="3854" y="2187"/>
                  </a:lnTo>
                  <a:lnTo>
                    <a:pt x="3868" y="2107"/>
                  </a:lnTo>
                  <a:lnTo>
                    <a:pt x="3868" y="2027"/>
                  </a:lnTo>
                  <a:lnTo>
                    <a:pt x="3868" y="2027"/>
                  </a:lnTo>
                  <a:lnTo>
                    <a:pt x="3868" y="1932"/>
                  </a:lnTo>
                  <a:lnTo>
                    <a:pt x="3854" y="1845"/>
                  </a:lnTo>
                  <a:lnTo>
                    <a:pt x="3825" y="1758"/>
                  </a:lnTo>
                  <a:lnTo>
                    <a:pt x="3796" y="1678"/>
                  </a:lnTo>
                  <a:lnTo>
                    <a:pt x="3752" y="1606"/>
                  </a:lnTo>
                  <a:lnTo>
                    <a:pt x="3701" y="1533"/>
                  </a:lnTo>
                  <a:lnTo>
                    <a:pt x="3644" y="1467"/>
                  </a:lnTo>
                  <a:lnTo>
                    <a:pt x="3585" y="1410"/>
                  </a:lnTo>
                  <a:close/>
                  <a:moveTo>
                    <a:pt x="3034" y="2390"/>
                  </a:moveTo>
                  <a:lnTo>
                    <a:pt x="1198" y="2390"/>
                  </a:lnTo>
                  <a:lnTo>
                    <a:pt x="1198" y="2390"/>
                  </a:lnTo>
                  <a:lnTo>
                    <a:pt x="1452" y="2216"/>
                  </a:lnTo>
                  <a:lnTo>
                    <a:pt x="1706" y="2070"/>
                  </a:lnTo>
                  <a:lnTo>
                    <a:pt x="1946" y="1940"/>
                  </a:lnTo>
                  <a:lnTo>
                    <a:pt x="2062" y="1889"/>
                  </a:lnTo>
                  <a:lnTo>
                    <a:pt x="2178" y="1838"/>
                  </a:lnTo>
                  <a:lnTo>
                    <a:pt x="2294" y="1795"/>
                  </a:lnTo>
                  <a:lnTo>
                    <a:pt x="2402" y="1758"/>
                  </a:lnTo>
                  <a:lnTo>
                    <a:pt x="2512" y="1729"/>
                  </a:lnTo>
                  <a:lnTo>
                    <a:pt x="2620" y="1708"/>
                  </a:lnTo>
                  <a:lnTo>
                    <a:pt x="2729" y="1685"/>
                  </a:lnTo>
                  <a:lnTo>
                    <a:pt x="2831" y="1671"/>
                  </a:lnTo>
                  <a:lnTo>
                    <a:pt x="2940" y="1664"/>
                  </a:lnTo>
                  <a:lnTo>
                    <a:pt x="3034" y="1657"/>
                  </a:lnTo>
                  <a:lnTo>
                    <a:pt x="3034" y="1657"/>
                  </a:lnTo>
                  <a:lnTo>
                    <a:pt x="3114" y="1664"/>
                  </a:lnTo>
                  <a:lnTo>
                    <a:pt x="3179" y="1685"/>
                  </a:lnTo>
                  <a:lnTo>
                    <a:pt x="3237" y="1722"/>
                  </a:lnTo>
                  <a:lnTo>
                    <a:pt x="3295" y="1765"/>
                  </a:lnTo>
                  <a:lnTo>
                    <a:pt x="3339" y="1824"/>
                  </a:lnTo>
                  <a:lnTo>
                    <a:pt x="3376" y="1882"/>
                  </a:lnTo>
                  <a:lnTo>
                    <a:pt x="3397" y="1954"/>
                  </a:lnTo>
                  <a:lnTo>
                    <a:pt x="3404" y="2027"/>
                  </a:lnTo>
                  <a:lnTo>
                    <a:pt x="3404" y="2027"/>
                  </a:lnTo>
                  <a:lnTo>
                    <a:pt x="3397" y="2100"/>
                  </a:lnTo>
                  <a:lnTo>
                    <a:pt x="3376" y="2165"/>
                  </a:lnTo>
                  <a:lnTo>
                    <a:pt x="3339" y="2231"/>
                  </a:lnTo>
                  <a:lnTo>
                    <a:pt x="3295" y="2281"/>
                  </a:lnTo>
                  <a:lnTo>
                    <a:pt x="3237" y="2325"/>
                  </a:lnTo>
                  <a:lnTo>
                    <a:pt x="3179" y="2361"/>
                  </a:lnTo>
                  <a:lnTo>
                    <a:pt x="3114" y="2383"/>
                  </a:lnTo>
                  <a:lnTo>
                    <a:pt x="3034" y="2390"/>
                  </a:lnTo>
                  <a:close/>
                  <a:moveTo>
                    <a:pt x="3034" y="1162"/>
                  </a:moveTo>
                  <a:lnTo>
                    <a:pt x="3034" y="1162"/>
                  </a:lnTo>
                  <a:lnTo>
                    <a:pt x="2940" y="1162"/>
                  </a:lnTo>
                  <a:lnTo>
                    <a:pt x="2831" y="1148"/>
                  </a:lnTo>
                  <a:lnTo>
                    <a:pt x="2729" y="1134"/>
                  </a:lnTo>
                  <a:lnTo>
                    <a:pt x="2620" y="1119"/>
                  </a:lnTo>
                  <a:lnTo>
                    <a:pt x="2512" y="1090"/>
                  </a:lnTo>
                  <a:lnTo>
                    <a:pt x="2402" y="1061"/>
                  </a:lnTo>
                  <a:lnTo>
                    <a:pt x="2294" y="1025"/>
                  </a:lnTo>
                  <a:lnTo>
                    <a:pt x="2178" y="981"/>
                  </a:lnTo>
                  <a:lnTo>
                    <a:pt x="2062" y="930"/>
                  </a:lnTo>
                  <a:lnTo>
                    <a:pt x="1946" y="879"/>
                  </a:lnTo>
                  <a:lnTo>
                    <a:pt x="1706" y="756"/>
                  </a:lnTo>
                  <a:lnTo>
                    <a:pt x="1452" y="603"/>
                  </a:lnTo>
                  <a:lnTo>
                    <a:pt x="1198" y="436"/>
                  </a:lnTo>
                  <a:lnTo>
                    <a:pt x="3034" y="436"/>
                  </a:lnTo>
                  <a:lnTo>
                    <a:pt x="3034" y="436"/>
                  </a:lnTo>
                  <a:lnTo>
                    <a:pt x="3114" y="443"/>
                  </a:lnTo>
                  <a:lnTo>
                    <a:pt x="3179" y="458"/>
                  </a:lnTo>
                  <a:lnTo>
                    <a:pt x="3237" y="494"/>
                  </a:lnTo>
                  <a:lnTo>
                    <a:pt x="3295" y="538"/>
                  </a:lnTo>
                  <a:lnTo>
                    <a:pt x="3339" y="596"/>
                  </a:lnTo>
                  <a:lnTo>
                    <a:pt x="3376" y="654"/>
                  </a:lnTo>
                  <a:lnTo>
                    <a:pt x="3397" y="726"/>
                  </a:lnTo>
                  <a:lnTo>
                    <a:pt x="3404" y="800"/>
                  </a:lnTo>
                  <a:lnTo>
                    <a:pt x="3404" y="800"/>
                  </a:lnTo>
                  <a:lnTo>
                    <a:pt x="3397" y="872"/>
                  </a:lnTo>
                  <a:lnTo>
                    <a:pt x="3376" y="938"/>
                  </a:lnTo>
                  <a:lnTo>
                    <a:pt x="3339" y="1003"/>
                  </a:lnTo>
                  <a:lnTo>
                    <a:pt x="3295" y="1054"/>
                  </a:lnTo>
                  <a:lnTo>
                    <a:pt x="3237" y="1097"/>
                  </a:lnTo>
                  <a:lnTo>
                    <a:pt x="3179" y="1134"/>
                  </a:lnTo>
                  <a:lnTo>
                    <a:pt x="3114" y="1155"/>
                  </a:lnTo>
                  <a:lnTo>
                    <a:pt x="3034" y="116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8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6358771" y="6541471"/>
            <a:ext cx="5320861" cy="137980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marL="0" marR="0" indent="0" algn="r" defTabSz="12189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33" cap="none" spc="-27" baseline="0">
                <a:solidFill>
                  <a:schemeClr val="bg1">
                    <a:alpha val="75000"/>
                  </a:schemeClr>
                </a:solidFill>
                <a:latin typeface="Dual 400" panose="02000603000000020004" pitchFamily="2" charset="0"/>
              </a:defRPr>
            </a:lvl1pPr>
          </a:lstStyle>
          <a:p>
            <a:endParaRPr lang="en-US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58777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 bwMode="gray">
          <a:xfrm>
            <a:off x="938784" y="2438400"/>
            <a:ext cx="9201264" cy="756027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lang="en-US" sz="5333" b="0" i="0" spc="0" dirty="0">
                <a:solidFill>
                  <a:schemeClr val="bg1"/>
                </a:solidFill>
                <a:latin typeface="Dual 400" panose="02000603000000020004" pitchFamily="2" charset="0"/>
                <a:ea typeface="+mn-ea"/>
                <a:cs typeface="Dual 400" panose="02000603000000020004" pitchFamily="2" charset="0"/>
              </a:defRPr>
            </a:lvl1pPr>
          </a:lstStyle>
          <a:p>
            <a:pPr marL="0" lvl="0" defTabSz="1218996"/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 bwMode="gray">
          <a:xfrm>
            <a:off x="10020630" y="549297"/>
            <a:ext cx="1717225" cy="329976"/>
            <a:chOff x="12700" y="2816225"/>
            <a:chExt cx="10079038" cy="1936750"/>
          </a:xfrm>
          <a:solidFill>
            <a:schemeClr val="bg1"/>
          </a:solidFill>
        </p:grpSpPr>
        <p:sp>
          <p:nvSpPr>
            <p:cNvPr id="20" name="Freeform 1"/>
            <p:cNvSpPr>
              <a:spLocks noChangeArrowheads="1"/>
            </p:cNvSpPr>
            <p:nvPr/>
          </p:nvSpPr>
          <p:spPr bwMode="gray">
            <a:xfrm>
              <a:off x="12700" y="3257550"/>
              <a:ext cx="1096963" cy="1473200"/>
            </a:xfrm>
            <a:custGeom>
              <a:avLst/>
              <a:gdLst>
                <a:gd name="T0" fmla="*/ 1589 w 3049"/>
                <a:gd name="T1" fmla="*/ 0 h 4091"/>
                <a:gd name="T2" fmla="*/ 1996 w 3049"/>
                <a:gd name="T3" fmla="*/ 23 h 4091"/>
                <a:gd name="T4" fmla="*/ 2294 w 3049"/>
                <a:gd name="T5" fmla="*/ 95 h 4091"/>
                <a:gd name="T6" fmla="*/ 2503 w 3049"/>
                <a:gd name="T7" fmla="*/ 212 h 4091"/>
                <a:gd name="T8" fmla="*/ 2693 w 3049"/>
                <a:gd name="T9" fmla="*/ 393 h 4091"/>
                <a:gd name="T10" fmla="*/ 2809 w 3049"/>
                <a:gd name="T11" fmla="*/ 567 h 4091"/>
                <a:gd name="T12" fmla="*/ 2896 w 3049"/>
                <a:gd name="T13" fmla="*/ 821 h 4091"/>
                <a:gd name="T14" fmla="*/ 2917 w 3049"/>
                <a:gd name="T15" fmla="*/ 1061 h 4091"/>
                <a:gd name="T16" fmla="*/ 2910 w 3049"/>
                <a:gd name="T17" fmla="*/ 1228 h 4091"/>
                <a:gd name="T18" fmla="*/ 2860 w 3049"/>
                <a:gd name="T19" fmla="*/ 1424 h 4091"/>
                <a:gd name="T20" fmla="*/ 2736 w 3049"/>
                <a:gd name="T21" fmla="*/ 1641 h 4091"/>
                <a:gd name="T22" fmla="*/ 2518 w 3049"/>
                <a:gd name="T23" fmla="*/ 1838 h 4091"/>
                <a:gd name="T24" fmla="*/ 2178 w 3049"/>
                <a:gd name="T25" fmla="*/ 1976 h 4091"/>
                <a:gd name="T26" fmla="*/ 2395 w 3049"/>
                <a:gd name="T27" fmla="*/ 2026 h 4091"/>
                <a:gd name="T28" fmla="*/ 2649 w 3049"/>
                <a:gd name="T29" fmla="*/ 2157 h 4091"/>
                <a:gd name="T30" fmla="*/ 2816 w 3049"/>
                <a:gd name="T31" fmla="*/ 2303 h 4091"/>
                <a:gd name="T32" fmla="*/ 2976 w 3049"/>
                <a:gd name="T33" fmla="*/ 2564 h 4091"/>
                <a:gd name="T34" fmla="*/ 3041 w 3049"/>
                <a:gd name="T35" fmla="*/ 2826 h 4091"/>
                <a:gd name="T36" fmla="*/ 3048 w 3049"/>
                <a:gd name="T37" fmla="*/ 2970 h 4091"/>
                <a:gd name="T38" fmla="*/ 3005 w 3049"/>
                <a:gd name="T39" fmla="*/ 3313 h 4091"/>
                <a:gd name="T40" fmla="*/ 2860 w 3049"/>
                <a:gd name="T41" fmla="*/ 3624 h 4091"/>
                <a:gd name="T42" fmla="*/ 2722 w 3049"/>
                <a:gd name="T43" fmla="*/ 3791 h 4091"/>
                <a:gd name="T44" fmla="*/ 2366 w 3049"/>
                <a:gd name="T45" fmla="*/ 4003 h 4091"/>
                <a:gd name="T46" fmla="*/ 2017 w 3049"/>
                <a:gd name="T47" fmla="*/ 4083 h 4091"/>
                <a:gd name="T48" fmla="*/ 0 w 3049"/>
                <a:gd name="T49" fmla="*/ 4090 h 4091"/>
                <a:gd name="T50" fmla="*/ 1597 w 3049"/>
                <a:gd name="T51" fmla="*/ 1722 h 4091"/>
                <a:gd name="T52" fmla="*/ 1728 w 3049"/>
                <a:gd name="T53" fmla="*/ 1714 h 4091"/>
                <a:gd name="T54" fmla="*/ 1894 w 3049"/>
                <a:gd name="T55" fmla="*/ 1656 h 4091"/>
                <a:gd name="T56" fmla="*/ 2025 w 3049"/>
                <a:gd name="T57" fmla="*/ 1561 h 4091"/>
                <a:gd name="T58" fmla="*/ 2127 w 3049"/>
                <a:gd name="T59" fmla="*/ 1424 h 4091"/>
                <a:gd name="T60" fmla="*/ 2178 w 3049"/>
                <a:gd name="T61" fmla="*/ 1257 h 4091"/>
                <a:gd name="T62" fmla="*/ 2192 w 3049"/>
                <a:gd name="T63" fmla="*/ 1126 h 4091"/>
                <a:gd name="T64" fmla="*/ 2148 w 3049"/>
                <a:gd name="T65" fmla="*/ 902 h 4091"/>
                <a:gd name="T66" fmla="*/ 2039 w 3049"/>
                <a:gd name="T67" fmla="*/ 741 h 4091"/>
                <a:gd name="T68" fmla="*/ 1894 w 3049"/>
                <a:gd name="T69" fmla="*/ 647 h 4091"/>
                <a:gd name="T70" fmla="*/ 1654 w 3049"/>
                <a:gd name="T71" fmla="*/ 589 h 4091"/>
                <a:gd name="T72" fmla="*/ 697 w 3049"/>
                <a:gd name="T73" fmla="*/ 1722 h 4091"/>
                <a:gd name="T74" fmla="*/ 1654 w 3049"/>
                <a:gd name="T75" fmla="*/ 3480 h 4091"/>
                <a:gd name="T76" fmla="*/ 1851 w 3049"/>
                <a:gd name="T77" fmla="*/ 3457 h 4091"/>
                <a:gd name="T78" fmla="*/ 2025 w 3049"/>
                <a:gd name="T79" fmla="*/ 3392 h 4091"/>
                <a:gd name="T80" fmla="*/ 2163 w 3049"/>
                <a:gd name="T81" fmla="*/ 3283 h 4091"/>
                <a:gd name="T82" fmla="*/ 2250 w 3049"/>
                <a:gd name="T83" fmla="*/ 3138 h 4091"/>
                <a:gd name="T84" fmla="*/ 2300 w 3049"/>
                <a:gd name="T85" fmla="*/ 2956 h 4091"/>
                <a:gd name="T86" fmla="*/ 2300 w 3049"/>
                <a:gd name="T87" fmla="*/ 2826 h 4091"/>
                <a:gd name="T88" fmla="*/ 2258 w 3049"/>
                <a:gd name="T89" fmla="*/ 2659 h 4091"/>
                <a:gd name="T90" fmla="*/ 2170 w 3049"/>
                <a:gd name="T91" fmla="*/ 2513 h 4091"/>
                <a:gd name="T92" fmla="*/ 2032 w 3049"/>
                <a:gd name="T93" fmla="*/ 2405 h 4091"/>
                <a:gd name="T94" fmla="*/ 1865 w 3049"/>
                <a:gd name="T95" fmla="*/ 2331 h 4091"/>
                <a:gd name="T96" fmla="*/ 1654 w 3049"/>
                <a:gd name="T97" fmla="*/ 230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49" h="4091">
                  <a:moveTo>
                    <a:pt x="0" y="0"/>
                  </a:moveTo>
                  <a:lnTo>
                    <a:pt x="1589" y="0"/>
                  </a:lnTo>
                  <a:lnTo>
                    <a:pt x="1589" y="0"/>
                  </a:lnTo>
                  <a:lnTo>
                    <a:pt x="1720" y="0"/>
                  </a:lnTo>
                  <a:lnTo>
                    <a:pt x="1851" y="8"/>
                  </a:lnTo>
                  <a:lnTo>
                    <a:pt x="1996" y="23"/>
                  </a:lnTo>
                  <a:lnTo>
                    <a:pt x="2141" y="44"/>
                  </a:lnTo>
                  <a:lnTo>
                    <a:pt x="2220" y="66"/>
                  </a:lnTo>
                  <a:lnTo>
                    <a:pt x="2294" y="95"/>
                  </a:lnTo>
                  <a:lnTo>
                    <a:pt x="2366" y="125"/>
                  </a:lnTo>
                  <a:lnTo>
                    <a:pt x="2431" y="168"/>
                  </a:lnTo>
                  <a:lnTo>
                    <a:pt x="2503" y="212"/>
                  </a:lnTo>
                  <a:lnTo>
                    <a:pt x="2569" y="262"/>
                  </a:lnTo>
                  <a:lnTo>
                    <a:pt x="2634" y="320"/>
                  </a:lnTo>
                  <a:lnTo>
                    <a:pt x="2693" y="393"/>
                  </a:lnTo>
                  <a:lnTo>
                    <a:pt x="2693" y="393"/>
                  </a:lnTo>
                  <a:lnTo>
                    <a:pt x="2758" y="480"/>
                  </a:lnTo>
                  <a:lnTo>
                    <a:pt x="2809" y="567"/>
                  </a:lnTo>
                  <a:lnTo>
                    <a:pt x="2845" y="654"/>
                  </a:lnTo>
                  <a:lnTo>
                    <a:pt x="2874" y="741"/>
                  </a:lnTo>
                  <a:lnTo>
                    <a:pt x="2896" y="821"/>
                  </a:lnTo>
                  <a:lnTo>
                    <a:pt x="2910" y="908"/>
                  </a:lnTo>
                  <a:lnTo>
                    <a:pt x="2917" y="989"/>
                  </a:lnTo>
                  <a:lnTo>
                    <a:pt x="2917" y="1061"/>
                  </a:lnTo>
                  <a:lnTo>
                    <a:pt x="2917" y="1061"/>
                  </a:lnTo>
                  <a:lnTo>
                    <a:pt x="2917" y="1126"/>
                  </a:lnTo>
                  <a:lnTo>
                    <a:pt x="2910" y="1228"/>
                  </a:lnTo>
                  <a:lnTo>
                    <a:pt x="2896" y="1293"/>
                  </a:lnTo>
                  <a:lnTo>
                    <a:pt x="2881" y="1359"/>
                  </a:lnTo>
                  <a:lnTo>
                    <a:pt x="2860" y="1424"/>
                  </a:lnTo>
                  <a:lnTo>
                    <a:pt x="2824" y="1496"/>
                  </a:lnTo>
                  <a:lnTo>
                    <a:pt x="2787" y="1569"/>
                  </a:lnTo>
                  <a:lnTo>
                    <a:pt x="2736" y="1641"/>
                  </a:lnTo>
                  <a:lnTo>
                    <a:pt x="2678" y="1707"/>
                  </a:lnTo>
                  <a:lnTo>
                    <a:pt x="2606" y="1772"/>
                  </a:lnTo>
                  <a:lnTo>
                    <a:pt x="2518" y="1838"/>
                  </a:lnTo>
                  <a:lnTo>
                    <a:pt x="2424" y="1889"/>
                  </a:lnTo>
                  <a:lnTo>
                    <a:pt x="2308" y="1939"/>
                  </a:lnTo>
                  <a:lnTo>
                    <a:pt x="2178" y="1976"/>
                  </a:lnTo>
                  <a:lnTo>
                    <a:pt x="2178" y="1976"/>
                  </a:lnTo>
                  <a:lnTo>
                    <a:pt x="2315" y="2005"/>
                  </a:lnTo>
                  <a:lnTo>
                    <a:pt x="2395" y="2026"/>
                  </a:lnTo>
                  <a:lnTo>
                    <a:pt x="2482" y="2063"/>
                  </a:lnTo>
                  <a:lnTo>
                    <a:pt x="2562" y="2099"/>
                  </a:lnTo>
                  <a:lnTo>
                    <a:pt x="2649" y="2157"/>
                  </a:lnTo>
                  <a:lnTo>
                    <a:pt x="2736" y="2223"/>
                  </a:lnTo>
                  <a:lnTo>
                    <a:pt x="2816" y="2303"/>
                  </a:lnTo>
                  <a:lnTo>
                    <a:pt x="2816" y="2303"/>
                  </a:lnTo>
                  <a:lnTo>
                    <a:pt x="2881" y="2390"/>
                  </a:lnTo>
                  <a:lnTo>
                    <a:pt x="2932" y="2477"/>
                  </a:lnTo>
                  <a:lnTo>
                    <a:pt x="2976" y="2564"/>
                  </a:lnTo>
                  <a:lnTo>
                    <a:pt x="3005" y="2659"/>
                  </a:lnTo>
                  <a:lnTo>
                    <a:pt x="3027" y="2739"/>
                  </a:lnTo>
                  <a:lnTo>
                    <a:pt x="3041" y="2826"/>
                  </a:lnTo>
                  <a:lnTo>
                    <a:pt x="3048" y="2898"/>
                  </a:lnTo>
                  <a:lnTo>
                    <a:pt x="3048" y="2970"/>
                  </a:lnTo>
                  <a:lnTo>
                    <a:pt x="3048" y="2970"/>
                  </a:lnTo>
                  <a:lnTo>
                    <a:pt x="3041" y="3087"/>
                  </a:lnTo>
                  <a:lnTo>
                    <a:pt x="3027" y="3196"/>
                  </a:lnTo>
                  <a:lnTo>
                    <a:pt x="3005" y="3313"/>
                  </a:lnTo>
                  <a:lnTo>
                    <a:pt x="2961" y="3421"/>
                  </a:lnTo>
                  <a:lnTo>
                    <a:pt x="2917" y="3531"/>
                  </a:lnTo>
                  <a:lnTo>
                    <a:pt x="2860" y="3624"/>
                  </a:lnTo>
                  <a:lnTo>
                    <a:pt x="2794" y="3712"/>
                  </a:lnTo>
                  <a:lnTo>
                    <a:pt x="2722" y="3791"/>
                  </a:lnTo>
                  <a:lnTo>
                    <a:pt x="2722" y="3791"/>
                  </a:lnTo>
                  <a:lnTo>
                    <a:pt x="2598" y="3879"/>
                  </a:lnTo>
                  <a:lnTo>
                    <a:pt x="2482" y="3944"/>
                  </a:lnTo>
                  <a:lnTo>
                    <a:pt x="2366" y="4003"/>
                  </a:lnTo>
                  <a:lnTo>
                    <a:pt x="2250" y="4039"/>
                  </a:lnTo>
                  <a:lnTo>
                    <a:pt x="2134" y="4068"/>
                  </a:lnTo>
                  <a:lnTo>
                    <a:pt x="2017" y="4083"/>
                  </a:lnTo>
                  <a:lnTo>
                    <a:pt x="1901" y="4090"/>
                  </a:lnTo>
                  <a:lnTo>
                    <a:pt x="1785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697" y="1722"/>
                  </a:moveTo>
                  <a:lnTo>
                    <a:pt x="1597" y="1722"/>
                  </a:lnTo>
                  <a:lnTo>
                    <a:pt x="1597" y="1722"/>
                  </a:lnTo>
                  <a:lnTo>
                    <a:pt x="1662" y="1722"/>
                  </a:lnTo>
                  <a:lnTo>
                    <a:pt x="1728" y="1714"/>
                  </a:lnTo>
                  <a:lnTo>
                    <a:pt x="1785" y="1700"/>
                  </a:lnTo>
                  <a:lnTo>
                    <a:pt x="1836" y="1678"/>
                  </a:lnTo>
                  <a:lnTo>
                    <a:pt x="1894" y="1656"/>
                  </a:lnTo>
                  <a:lnTo>
                    <a:pt x="1937" y="1627"/>
                  </a:lnTo>
                  <a:lnTo>
                    <a:pt x="1988" y="1598"/>
                  </a:lnTo>
                  <a:lnTo>
                    <a:pt x="2025" y="1561"/>
                  </a:lnTo>
                  <a:lnTo>
                    <a:pt x="2061" y="1518"/>
                  </a:lnTo>
                  <a:lnTo>
                    <a:pt x="2097" y="1474"/>
                  </a:lnTo>
                  <a:lnTo>
                    <a:pt x="2127" y="1424"/>
                  </a:lnTo>
                  <a:lnTo>
                    <a:pt x="2148" y="1374"/>
                  </a:lnTo>
                  <a:lnTo>
                    <a:pt x="2170" y="1316"/>
                  </a:lnTo>
                  <a:lnTo>
                    <a:pt x="2178" y="1257"/>
                  </a:lnTo>
                  <a:lnTo>
                    <a:pt x="2192" y="1192"/>
                  </a:lnTo>
                  <a:lnTo>
                    <a:pt x="2192" y="1126"/>
                  </a:lnTo>
                  <a:lnTo>
                    <a:pt x="2192" y="1126"/>
                  </a:lnTo>
                  <a:lnTo>
                    <a:pt x="2184" y="1039"/>
                  </a:lnTo>
                  <a:lnTo>
                    <a:pt x="2170" y="967"/>
                  </a:lnTo>
                  <a:lnTo>
                    <a:pt x="2148" y="902"/>
                  </a:lnTo>
                  <a:lnTo>
                    <a:pt x="2119" y="843"/>
                  </a:lnTo>
                  <a:lnTo>
                    <a:pt x="2083" y="792"/>
                  </a:lnTo>
                  <a:lnTo>
                    <a:pt x="2039" y="741"/>
                  </a:lnTo>
                  <a:lnTo>
                    <a:pt x="1996" y="705"/>
                  </a:lnTo>
                  <a:lnTo>
                    <a:pt x="1945" y="676"/>
                  </a:lnTo>
                  <a:lnTo>
                    <a:pt x="1894" y="647"/>
                  </a:lnTo>
                  <a:lnTo>
                    <a:pt x="1844" y="625"/>
                  </a:lnTo>
                  <a:lnTo>
                    <a:pt x="1742" y="597"/>
                  </a:lnTo>
                  <a:lnTo>
                    <a:pt x="1654" y="589"/>
                  </a:lnTo>
                  <a:lnTo>
                    <a:pt x="1575" y="582"/>
                  </a:lnTo>
                  <a:lnTo>
                    <a:pt x="697" y="582"/>
                  </a:lnTo>
                  <a:lnTo>
                    <a:pt x="697" y="1722"/>
                  </a:lnTo>
                  <a:close/>
                  <a:moveTo>
                    <a:pt x="697" y="3480"/>
                  </a:moveTo>
                  <a:lnTo>
                    <a:pt x="1654" y="3480"/>
                  </a:lnTo>
                  <a:lnTo>
                    <a:pt x="1654" y="3480"/>
                  </a:lnTo>
                  <a:lnTo>
                    <a:pt x="1720" y="3472"/>
                  </a:lnTo>
                  <a:lnTo>
                    <a:pt x="1785" y="3465"/>
                  </a:lnTo>
                  <a:lnTo>
                    <a:pt x="1851" y="3457"/>
                  </a:lnTo>
                  <a:lnTo>
                    <a:pt x="1916" y="3436"/>
                  </a:lnTo>
                  <a:lnTo>
                    <a:pt x="1974" y="3414"/>
                  </a:lnTo>
                  <a:lnTo>
                    <a:pt x="2025" y="3392"/>
                  </a:lnTo>
                  <a:lnTo>
                    <a:pt x="2076" y="3363"/>
                  </a:lnTo>
                  <a:lnTo>
                    <a:pt x="2119" y="3327"/>
                  </a:lnTo>
                  <a:lnTo>
                    <a:pt x="2163" y="3283"/>
                  </a:lnTo>
                  <a:lnTo>
                    <a:pt x="2199" y="3239"/>
                  </a:lnTo>
                  <a:lnTo>
                    <a:pt x="2228" y="3196"/>
                  </a:lnTo>
                  <a:lnTo>
                    <a:pt x="2250" y="3138"/>
                  </a:lnTo>
                  <a:lnTo>
                    <a:pt x="2271" y="3080"/>
                  </a:lnTo>
                  <a:lnTo>
                    <a:pt x="2286" y="3021"/>
                  </a:lnTo>
                  <a:lnTo>
                    <a:pt x="2300" y="2956"/>
                  </a:lnTo>
                  <a:lnTo>
                    <a:pt x="2300" y="2891"/>
                  </a:lnTo>
                  <a:lnTo>
                    <a:pt x="2300" y="2891"/>
                  </a:lnTo>
                  <a:lnTo>
                    <a:pt x="2300" y="2826"/>
                  </a:lnTo>
                  <a:lnTo>
                    <a:pt x="2294" y="2767"/>
                  </a:lnTo>
                  <a:lnTo>
                    <a:pt x="2279" y="2710"/>
                  </a:lnTo>
                  <a:lnTo>
                    <a:pt x="2258" y="2659"/>
                  </a:lnTo>
                  <a:lnTo>
                    <a:pt x="2235" y="2608"/>
                  </a:lnTo>
                  <a:lnTo>
                    <a:pt x="2199" y="2557"/>
                  </a:lnTo>
                  <a:lnTo>
                    <a:pt x="2170" y="2513"/>
                  </a:lnTo>
                  <a:lnTo>
                    <a:pt x="2127" y="2470"/>
                  </a:lnTo>
                  <a:lnTo>
                    <a:pt x="2083" y="2433"/>
                  </a:lnTo>
                  <a:lnTo>
                    <a:pt x="2032" y="2405"/>
                  </a:lnTo>
                  <a:lnTo>
                    <a:pt x="1981" y="2375"/>
                  </a:lnTo>
                  <a:lnTo>
                    <a:pt x="1923" y="2346"/>
                  </a:lnTo>
                  <a:lnTo>
                    <a:pt x="1865" y="2331"/>
                  </a:lnTo>
                  <a:lnTo>
                    <a:pt x="1793" y="2317"/>
                  </a:lnTo>
                  <a:lnTo>
                    <a:pt x="1728" y="2310"/>
                  </a:lnTo>
                  <a:lnTo>
                    <a:pt x="1654" y="2303"/>
                  </a:lnTo>
                  <a:lnTo>
                    <a:pt x="697" y="2303"/>
                  </a:lnTo>
                  <a:lnTo>
                    <a:pt x="697" y="348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1" name="Freeform 2"/>
            <p:cNvSpPr>
              <a:spLocks noChangeArrowheads="1"/>
            </p:cNvSpPr>
            <p:nvPr/>
          </p:nvSpPr>
          <p:spPr bwMode="gray">
            <a:xfrm>
              <a:off x="1227138" y="3257550"/>
              <a:ext cx="1154112" cy="1473200"/>
            </a:xfrm>
            <a:custGeom>
              <a:avLst/>
              <a:gdLst>
                <a:gd name="T0" fmla="*/ 1771 w 3208"/>
                <a:gd name="T1" fmla="*/ 2411 h 4091"/>
                <a:gd name="T2" fmla="*/ 733 w 3208"/>
                <a:gd name="T3" fmla="*/ 4090 h 4091"/>
                <a:gd name="T4" fmla="*/ 0 w 3208"/>
                <a:gd name="T5" fmla="*/ 0 h 4091"/>
                <a:gd name="T6" fmla="*/ 1771 w 3208"/>
                <a:gd name="T7" fmla="*/ 0 h 4091"/>
                <a:gd name="T8" fmla="*/ 2119 w 3208"/>
                <a:gd name="T9" fmla="*/ 15 h 4091"/>
                <a:gd name="T10" fmla="*/ 2402 w 3208"/>
                <a:gd name="T11" fmla="*/ 74 h 4091"/>
                <a:gd name="T12" fmla="*/ 2634 w 3208"/>
                <a:gd name="T13" fmla="*/ 175 h 4091"/>
                <a:gd name="T14" fmla="*/ 2837 w 3208"/>
                <a:gd name="T15" fmla="*/ 320 h 4091"/>
                <a:gd name="T16" fmla="*/ 2910 w 3208"/>
                <a:gd name="T17" fmla="*/ 393 h 4091"/>
                <a:gd name="T18" fmla="*/ 3048 w 3208"/>
                <a:gd name="T19" fmla="*/ 567 h 4091"/>
                <a:gd name="T20" fmla="*/ 3142 w 3208"/>
                <a:gd name="T21" fmla="*/ 785 h 4091"/>
                <a:gd name="T22" fmla="*/ 3200 w 3208"/>
                <a:gd name="T23" fmla="*/ 1054 h 4091"/>
                <a:gd name="T24" fmla="*/ 3207 w 3208"/>
                <a:gd name="T25" fmla="*/ 1200 h 4091"/>
                <a:gd name="T26" fmla="*/ 3186 w 3208"/>
                <a:gd name="T27" fmla="*/ 1461 h 4091"/>
                <a:gd name="T28" fmla="*/ 3120 w 3208"/>
                <a:gd name="T29" fmla="*/ 1678 h 4091"/>
                <a:gd name="T30" fmla="*/ 3026 w 3208"/>
                <a:gd name="T31" fmla="*/ 1859 h 4091"/>
                <a:gd name="T32" fmla="*/ 2917 w 3208"/>
                <a:gd name="T33" fmla="*/ 1997 h 4091"/>
                <a:gd name="T34" fmla="*/ 2794 w 3208"/>
                <a:gd name="T35" fmla="*/ 2107 h 4091"/>
                <a:gd name="T36" fmla="*/ 2670 w 3208"/>
                <a:gd name="T37" fmla="*/ 2187 h 4091"/>
                <a:gd name="T38" fmla="*/ 2467 w 3208"/>
                <a:gd name="T39" fmla="*/ 2288 h 4091"/>
                <a:gd name="T40" fmla="*/ 2409 w 3208"/>
                <a:gd name="T41" fmla="*/ 4090 h 4091"/>
                <a:gd name="T42" fmla="*/ 1654 w 3208"/>
                <a:gd name="T43" fmla="*/ 1823 h 4091"/>
                <a:gd name="T44" fmla="*/ 1792 w 3208"/>
                <a:gd name="T45" fmla="*/ 1816 h 4091"/>
                <a:gd name="T46" fmla="*/ 1996 w 3208"/>
                <a:gd name="T47" fmla="*/ 1779 h 4091"/>
                <a:gd name="T48" fmla="*/ 2126 w 3208"/>
                <a:gd name="T49" fmla="*/ 1728 h 4091"/>
                <a:gd name="T50" fmla="*/ 2235 w 3208"/>
                <a:gd name="T51" fmla="*/ 1656 h 4091"/>
                <a:gd name="T52" fmla="*/ 2330 w 3208"/>
                <a:gd name="T53" fmla="*/ 1561 h 4091"/>
                <a:gd name="T54" fmla="*/ 2395 w 3208"/>
                <a:gd name="T55" fmla="*/ 1439 h 4091"/>
                <a:gd name="T56" fmla="*/ 2438 w 3208"/>
                <a:gd name="T57" fmla="*/ 1279 h 4091"/>
                <a:gd name="T58" fmla="*/ 2438 w 3208"/>
                <a:gd name="T59" fmla="*/ 1192 h 4091"/>
                <a:gd name="T60" fmla="*/ 2431 w 3208"/>
                <a:gd name="T61" fmla="*/ 1076 h 4091"/>
                <a:gd name="T62" fmla="*/ 2402 w 3208"/>
                <a:gd name="T63" fmla="*/ 967 h 4091"/>
                <a:gd name="T64" fmla="*/ 2351 w 3208"/>
                <a:gd name="T65" fmla="*/ 865 h 4091"/>
                <a:gd name="T66" fmla="*/ 2271 w 3208"/>
                <a:gd name="T67" fmla="*/ 771 h 4091"/>
                <a:gd name="T68" fmla="*/ 2177 w 3208"/>
                <a:gd name="T69" fmla="*/ 698 h 4091"/>
                <a:gd name="T70" fmla="*/ 2047 w 3208"/>
                <a:gd name="T71" fmla="*/ 640 h 4091"/>
                <a:gd name="T72" fmla="*/ 1894 w 3208"/>
                <a:gd name="T73" fmla="*/ 603 h 4091"/>
                <a:gd name="T74" fmla="*/ 1720 w 3208"/>
                <a:gd name="T75" fmla="*/ 589 h 4091"/>
                <a:gd name="T76" fmla="*/ 733 w 3208"/>
                <a:gd name="T77" fmla="*/ 182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08" h="4091">
                  <a:moveTo>
                    <a:pt x="2409" y="4090"/>
                  </a:moveTo>
                  <a:lnTo>
                    <a:pt x="1771" y="2411"/>
                  </a:lnTo>
                  <a:lnTo>
                    <a:pt x="733" y="2411"/>
                  </a:lnTo>
                  <a:lnTo>
                    <a:pt x="733" y="4090"/>
                  </a:lnTo>
                  <a:lnTo>
                    <a:pt x="0" y="4090"/>
                  </a:lnTo>
                  <a:lnTo>
                    <a:pt x="0" y="0"/>
                  </a:lnTo>
                  <a:lnTo>
                    <a:pt x="1771" y="0"/>
                  </a:lnTo>
                  <a:lnTo>
                    <a:pt x="1771" y="0"/>
                  </a:lnTo>
                  <a:lnTo>
                    <a:pt x="1952" y="0"/>
                  </a:lnTo>
                  <a:lnTo>
                    <a:pt x="2119" y="15"/>
                  </a:lnTo>
                  <a:lnTo>
                    <a:pt x="2264" y="44"/>
                  </a:lnTo>
                  <a:lnTo>
                    <a:pt x="2402" y="74"/>
                  </a:lnTo>
                  <a:lnTo>
                    <a:pt x="2525" y="117"/>
                  </a:lnTo>
                  <a:lnTo>
                    <a:pt x="2634" y="175"/>
                  </a:lnTo>
                  <a:lnTo>
                    <a:pt x="2743" y="240"/>
                  </a:lnTo>
                  <a:lnTo>
                    <a:pt x="2837" y="320"/>
                  </a:lnTo>
                  <a:lnTo>
                    <a:pt x="2837" y="320"/>
                  </a:lnTo>
                  <a:lnTo>
                    <a:pt x="2910" y="393"/>
                  </a:lnTo>
                  <a:lnTo>
                    <a:pt x="2983" y="480"/>
                  </a:lnTo>
                  <a:lnTo>
                    <a:pt x="3048" y="567"/>
                  </a:lnTo>
                  <a:lnTo>
                    <a:pt x="3099" y="676"/>
                  </a:lnTo>
                  <a:lnTo>
                    <a:pt x="3142" y="785"/>
                  </a:lnTo>
                  <a:lnTo>
                    <a:pt x="3179" y="916"/>
                  </a:lnTo>
                  <a:lnTo>
                    <a:pt x="3200" y="1054"/>
                  </a:lnTo>
                  <a:lnTo>
                    <a:pt x="3207" y="1200"/>
                  </a:lnTo>
                  <a:lnTo>
                    <a:pt x="3207" y="1200"/>
                  </a:lnTo>
                  <a:lnTo>
                    <a:pt x="3200" y="1337"/>
                  </a:lnTo>
                  <a:lnTo>
                    <a:pt x="3186" y="1461"/>
                  </a:lnTo>
                  <a:lnTo>
                    <a:pt x="3157" y="1576"/>
                  </a:lnTo>
                  <a:lnTo>
                    <a:pt x="3120" y="1678"/>
                  </a:lnTo>
                  <a:lnTo>
                    <a:pt x="3077" y="1772"/>
                  </a:lnTo>
                  <a:lnTo>
                    <a:pt x="3026" y="1859"/>
                  </a:lnTo>
                  <a:lnTo>
                    <a:pt x="2975" y="1932"/>
                  </a:lnTo>
                  <a:lnTo>
                    <a:pt x="2917" y="1997"/>
                  </a:lnTo>
                  <a:lnTo>
                    <a:pt x="2859" y="2056"/>
                  </a:lnTo>
                  <a:lnTo>
                    <a:pt x="2794" y="2107"/>
                  </a:lnTo>
                  <a:lnTo>
                    <a:pt x="2736" y="2150"/>
                  </a:lnTo>
                  <a:lnTo>
                    <a:pt x="2670" y="2187"/>
                  </a:lnTo>
                  <a:lnTo>
                    <a:pt x="2562" y="2244"/>
                  </a:lnTo>
                  <a:lnTo>
                    <a:pt x="2467" y="2288"/>
                  </a:lnTo>
                  <a:lnTo>
                    <a:pt x="3186" y="4090"/>
                  </a:lnTo>
                  <a:lnTo>
                    <a:pt x="2409" y="4090"/>
                  </a:lnTo>
                  <a:close/>
                  <a:moveTo>
                    <a:pt x="733" y="1823"/>
                  </a:moveTo>
                  <a:lnTo>
                    <a:pt x="1654" y="1823"/>
                  </a:lnTo>
                  <a:lnTo>
                    <a:pt x="1654" y="1823"/>
                  </a:lnTo>
                  <a:lnTo>
                    <a:pt x="1792" y="1816"/>
                  </a:lnTo>
                  <a:lnTo>
                    <a:pt x="1931" y="1794"/>
                  </a:lnTo>
                  <a:lnTo>
                    <a:pt x="1996" y="1779"/>
                  </a:lnTo>
                  <a:lnTo>
                    <a:pt x="2061" y="1758"/>
                  </a:lnTo>
                  <a:lnTo>
                    <a:pt x="2126" y="1728"/>
                  </a:lnTo>
                  <a:lnTo>
                    <a:pt x="2184" y="1692"/>
                  </a:lnTo>
                  <a:lnTo>
                    <a:pt x="2235" y="1656"/>
                  </a:lnTo>
                  <a:lnTo>
                    <a:pt x="2286" y="1612"/>
                  </a:lnTo>
                  <a:lnTo>
                    <a:pt x="2330" y="1561"/>
                  </a:lnTo>
                  <a:lnTo>
                    <a:pt x="2366" y="1504"/>
                  </a:lnTo>
                  <a:lnTo>
                    <a:pt x="2395" y="1439"/>
                  </a:lnTo>
                  <a:lnTo>
                    <a:pt x="2424" y="1359"/>
                  </a:lnTo>
                  <a:lnTo>
                    <a:pt x="2438" y="1279"/>
                  </a:lnTo>
                  <a:lnTo>
                    <a:pt x="2438" y="1192"/>
                  </a:lnTo>
                  <a:lnTo>
                    <a:pt x="2438" y="1192"/>
                  </a:lnTo>
                  <a:lnTo>
                    <a:pt x="2438" y="1134"/>
                  </a:lnTo>
                  <a:lnTo>
                    <a:pt x="2431" y="1076"/>
                  </a:lnTo>
                  <a:lnTo>
                    <a:pt x="2417" y="1018"/>
                  </a:lnTo>
                  <a:lnTo>
                    <a:pt x="2402" y="967"/>
                  </a:lnTo>
                  <a:lnTo>
                    <a:pt x="2381" y="916"/>
                  </a:lnTo>
                  <a:lnTo>
                    <a:pt x="2351" y="865"/>
                  </a:lnTo>
                  <a:lnTo>
                    <a:pt x="2315" y="815"/>
                  </a:lnTo>
                  <a:lnTo>
                    <a:pt x="2271" y="771"/>
                  </a:lnTo>
                  <a:lnTo>
                    <a:pt x="2228" y="734"/>
                  </a:lnTo>
                  <a:lnTo>
                    <a:pt x="2177" y="698"/>
                  </a:lnTo>
                  <a:lnTo>
                    <a:pt x="2112" y="669"/>
                  </a:lnTo>
                  <a:lnTo>
                    <a:pt x="2047" y="640"/>
                  </a:lnTo>
                  <a:lnTo>
                    <a:pt x="1974" y="618"/>
                  </a:lnTo>
                  <a:lnTo>
                    <a:pt x="1894" y="603"/>
                  </a:lnTo>
                  <a:lnTo>
                    <a:pt x="1807" y="589"/>
                  </a:lnTo>
                  <a:lnTo>
                    <a:pt x="1720" y="589"/>
                  </a:lnTo>
                  <a:lnTo>
                    <a:pt x="733" y="589"/>
                  </a:lnTo>
                  <a:lnTo>
                    <a:pt x="733" y="182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2" name="Freeform 3"/>
            <p:cNvSpPr>
              <a:spLocks noChangeArrowheads="1"/>
            </p:cNvSpPr>
            <p:nvPr/>
          </p:nvSpPr>
          <p:spPr bwMode="gray">
            <a:xfrm>
              <a:off x="2436813" y="3233738"/>
              <a:ext cx="1250950" cy="1519237"/>
            </a:xfrm>
            <a:custGeom>
              <a:avLst/>
              <a:gdLst>
                <a:gd name="T0" fmla="*/ 1488 w 3477"/>
                <a:gd name="T1" fmla="*/ 4205 h 4221"/>
                <a:gd name="T2" fmla="*/ 1082 w 3477"/>
                <a:gd name="T3" fmla="*/ 4097 h 4221"/>
                <a:gd name="T4" fmla="*/ 755 w 3477"/>
                <a:gd name="T5" fmla="*/ 3907 h 4221"/>
                <a:gd name="T6" fmla="*/ 487 w 3477"/>
                <a:gd name="T7" fmla="*/ 3653 h 4221"/>
                <a:gd name="T8" fmla="*/ 284 w 3477"/>
                <a:gd name="T9" fmla="*/ 3341 h 4221"/>
                <a:gd name="T10" fmla="*/ 51 w 3477"/>
                <a:gd name="T11" fmla="*/ 2637 h 4221"/>
                <a:gd name="T12" fmla="*/ 0 w 3477"/>
                <a:gd name="T13" fmla="*/ 2091 h 4221"/>
                <a:gd name="T14" fmla="*/ 117 w 3477"/>
                <a:gd name="T15" fmla="*/ 1301 h 4221"/>
                <a:gd name="T16" fmla="*/ 400 w 3477"/>
                <a:gd name="T17" fmla="*/ 705 h 4221"/>
                <a:gd name="T18" fmla="*/ 632 w 3477"/>
                <a:gd name="T19" fmla="*/ 436 h 4221"/>
                <a:gd name="T20" fmla="*/ 922 w 3477"/>
                <a:gd name="T21" fmla="*/ 218 h 4221"/>
                <a:gd name="T22" fmla="*/ 1263 w 3477"/>
                <a:gd name="T23" fmla="*/ 73 h 4221"/>
                <a:gd name="T24" fmla="*/ 1648 w 3477"/>
                <a:gd name="T25" fmla="*/ 8 h 4221"/>
                <a:gd name="T26" fmla="*/ 1959 w 3477"/>
                <a:gd name="T27" fmla="*/ 15 h 4221"/>
                <a:gd name="T28" fmla="*/ 2337 w 3477"/>
                <a:gd name="T29" fmla="*/ 102 h 4221"/>
                <a:gd name="T30" fmla="*/ 2664 w 3477"/>
                <a:gd name="T31" fmla="*/ 269 h 4221"/>
                <a:gd name="T32" fmla="*/ 2932 w 3477"/>
                <a:gd name="T33" fmla="*/ 501 h 4221"/>
                <a:gd name="T34" fmla="*/ 3142 w 3477"/>
                <a:gd name="T35" fmla="*/ 792 h 4221"/>
                <a:gd name="T36" fmla="*/ 3411 w 3477"/>
                <a:gd name="T37" fmla="*/ 1504 h 4221"/>
                <a:gd name="T38" fmla="*/ 3476 w 3477"/>
                <a:gd name="T39" fmla="*/ 2106 h 4221"/>
                <a:gd name="T40" fmla="*/ 3353 w 3477"/>
                <a:gd name="T41" fmla="*/ 2963 h 4221"/>
                <a:gd name="T42" fmla="*/ 3157 w 3477"/>
                <a:gd name="T43" fmla="*/ 3406 h 4221"/>
                <a:gd name="T44" fmla="*/ 2939 w 3477"/>
                <a:gd name="T45" fmla="*/ 3697 h 4221"/>
                <a:gd name="T46" fmla="*/ 2678 w 3477"/>
                <a:gd name="T47" fmla="*/ 3930 h 4221"/>
                <a:gd name="T48" fmla="*/ 2366 w 3477"/>
                <a:gd name="T49" fmla="*/ 4097 h 4221"/>
                <a:gd name="T50" fmla="*/ 2010 w 3477"/>
                <a:gd name="T51" fmla="*/ 4191 h 4221"/>
                <a:gd name="T52" fmla="*/ 2475 w 3477"/>
                <a:gd name="T53" fmla="*/ 1047 h 4221"/>
                <a:gd name="T54" fmla="*/ 2344 w 3477"/>
                <a:gd name="T55" fmla="*/ 850 h 4221"/>
                <a:gd name="T56" fmla="*/ 2141 w 3477"/>
                <a:gd name="T57" fmla="*/ 690 h 4221"/>
                <a:gd name="T58" fmla="*/ 1807 w 3477"/>
                <a:gd name="T59" fmla="*/ 596 h 4221"/>
                <a:gd name="T60" fmla="*/ 1604 w 3477"/>
                <a:gd name="T61" fmla="*/ 603 h 4221"/>
                <a:gd name="T62" fmla="*/ 1365 w 3477"/>
                <a:gd name="T63" fmla="*/ 676 h 4221"/>
                <a:gd name="T64" fmla="*/ 1103 w 3477"/>
                <a:gd name="T65" fmla="*/ 886 h 4221"/>
                <a:gd name="T66" fmla="*/ 893 w 3477"/>
                <a:gd name="T67" fmla="*/ 1315 h 4221"/>
                <a:gd name="T68" fmla="*/ 806 w 3477"/>
                <a:gd name="T69" fmla="*/ 1844 h 4221"/>
                <a:gd name="T70" fmla="*/ 799 w 3477"/>
                <a:gd name="T71" fmla="*/ 2324 h 4221"/>
                <a:gd name="T72" fmla="*/ 864 w 3477"/>
                <a:gd name="T73" fmla="*/ 2804 h 4221"/>
                <a:gd name="T74" fmla="*/ 1059 w 3477"/>
                <a:gd name="T75" fmla="*/ 3276 h 4221"/>
                <a:gd name="T76" fmla="*/ 1270 w 3477"/>
                <a:gd name="T77" fmla="*/ 3494 h 4221"/>
                <a:gd name="T78" fmla="*/ 1509 w 3477"/>
                <a:gd name="T79" fmla="*/ 3596 h 4221"/>
                <a:gd name="T80" fmla="*/ 1727 w 3477"/>
                <a:gd name="T81" fmla="*/ 3624 h 4221"/>
                <a:gd name="T82" fmla="*/ 1982 w 3477"/>
                <a:gd name="T83" fmla="*/ 3581 h 4221"/>
                <a:gd name="T84" fmla="*/ 2293 w 3477"/>
                <a:gd name="T85" fmla="*/ 3406 h 4221"/>
                <a:gd name="T86" fmla="*/ 2497 w 3477"/>
                <a:gd name="T87" fmla="*/ 3152 h 4221"/>
                <a:gd name="T88" fmla="*/ 2620 w 3477"/>
                <a:gd name="T89" fmla="*/ 2767 h 4221"/>
                <a:gd name="T90" fmla="*/ 2678 w 3477"/>
                <a:gd name="T91" fmla="*/ 2099 h 4221"/>
                <a:gd name="T92" fmla="*/ 2649 w 3477"/>
                <a:gd name="T93" fmla="*/ 1656 h 4221"/>
                <a:gd name="T94" fmla="*/ 2511 w 3477"/>
                <a:gd name="T95" fmla="*/ 1119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77" h="4221">
                  <a:moveTo>
                    <a:pt x="1720" y="4220"/>
                  </a:moveTo>
                  <a:lnTo>
                    <a:pt x="1720" y="4220"/>
                  </a:lnTo>
                  <a:lnTo>
                    <a:pt x="1604" y="4213"/>
                  </a:lnTo>
                  <a:lnTo>
                    <a:pt x="1488" y="4205"/>
                  </a:lnTo>
                  <a:lnTo>
                    <a:pt x="1379" y="4184"/>
                  </a:lnTo>
                  <a:lnTo>
                    <a:pt x="1277" y="4162"/>
                  </a:lnTo>
                  <a:lnTo>
                    <a:pt x="1176" y="4133"/>
                  </a:lnTo>
                  <a:lnTo>
                    <a:pt x="1082" y="4097"/>
                  </a:lnTo>
                  <a:lnTo>
                    <a:pt x="994" y="4060"/>
                  </a:lnTo>
                  <a:lnTo>
                    <a:pt x="907" y="4017"/>
                  </a:lnTo>
                  <a:lnTo>
                    <a:pt x="827" y="3966"/>
                  </a:lnTo>
                  <a:lnTo>
                    <a:pt x="755" y="3907"/>
                  </a:lnTo>
                  <a:lnTo>
                    <a:pt x="683" y="3850"/>
                  </a:lnTo>
                  <a:lnTo>
                    <a:pt x="610" y="3791"/>
                  </a:lnTo>
                  <a:lnTo>
                    <a:pt x="544" y="3719"/>
                  </a:lnTo>
                  <a:lnTo>
                    <a:pt x="487" y="3653"/>
                  </a:lnTo>
                  <a:lnTo>
                    <a:pt x="428" y="3581"/>
                  </a:lnTo>
                  <a:lnTo>
                    <a:pt x="377" y="3501"/>
                  </a:lnTo>
                  <a:lnTo>
                    <a:pt x="326" y="3421"/>
                  </a:lnTo>
                  <a:lnTo>
                    <a:pt x="284" y="3341"/>
                  </a:lnTo>
                  <a:lnTo>
                    <a:pt x="204" y="3174"/>
                  </a:lnTo>
                  <a:lnTo>
                    <a:pt x="138" y="2999"/>
                  </a:lnTo>
                  <a:lnTo>
                    <a:pt x="87" y="2818"/>
                  </a:lnTo>
                  <a:lnTo>
                    <a:pt x="51" y="2637"/>
                  </a:lnTo>
                  <a:lnTo>
                    <a:pt x="22" y="2447"/>
                  </a:lnTo>
                  <a:lnTo>
                    <a:pt x="7" y="2273"/>
                  </a:lnTo>
                  <a:lnTo>
                    <a:pt x="0" y="2091"/>
                  </a:lnTo>
                  <a:lnTo>
                    <a:pt x="0" y="2091"/>
                  </a:lnTo>
                  <a:lnTo>
                    <a:pt x="7" y="1888"/>
                  </a:lnTo>
                  <a:lnTo>
                    <a:pt x="29" y="1685"/>
                  </a:lnTo>
                  <a:lnTo>
                    <a:pt x="65" y="1489"/>
                  </a:lnTo>
                  <a:lnTo>
                    <a:pt x="117" y="1301"/>
                  </a:lnTo>
                  <a:lnTo>
                    <a:pt x="181" y="1119"/>
                  </a:lnTo>
                  <a:lnTo>
                    <a:pt x="254" y="945"/>
                  </a:lnTo>
                  <a:lnTo>
                    <a:pt x="349" y="785"/>
                  </a:lnTo>
                  <a:lnTo>
                    <a:pt x="400" y="705"/>
                  </a:lnTo>
                  <a:lnTo>
                    <a:pt x="450" y="632"/>
                  </a:lnTo>
                  <a:lnTo>
                    <a:pt x="508" y="567"/>
                  </a:lnTo>
                  <a:lnTo>
                    <a:pt x="573" y="495"/>
                  </a:lnTo>
                  <a:lnTo>
                    <a:pt x="632" y="436"/>
                  </a:lnTo>
                  <a:lnTo>
                    <a:pt x="704" y="370"/>
                  </a:lnTo>
                  <a:lnTo>
                    <a:pt x="770" y="320"/>
                  </a:lnTo>
                  <a:lnTo>
                    <a:pt x="842" y="262"/>
                  </a:lnTo>
                  <a:lnTo>
                    <a:pt x="922" y="218"/>
                  </a:lnTo>
                  <a:lnTo>
                    <a:pt x="1002" y="175"/>
                  </a:lnTo>
                  <a:lnTo>
                    <a:pt x="1089" y="139"/>
                  </a:lnTo>
                  <a:lnTo>
                    <a:pt x="1169" y="102"/>
                  </a:lnTo>
                  <a:lnTo>
                    <a:pt x="1263" y="73"/>
                  </a:lnTo>
                  <a:lnTo>
                    <a:pt x="1350" y="44"/>
                  </a:lnTo>
                  <a:lnTo>
                    <a:pt x="1444" y="29"/>
                  </a:lnTo>
                  <a:lnTo>
                    <a:pt x="1546" y="15"/>
                  </a:lnTo>
                  <a:lnTo>
                    <a:pt x="1648" y="8"/>
                  </a:lnTo>
                  <a:lnTo>
                    <a:pt x="1750" y="0"/>
                  </a:lnTo>
                  <a:lnTo>
                    <a:pt x="1750" y="0"/>
                  </a:lnTo>
                  <a:lnTo>
                    <a:pt x="1858" y="8"/>
                  </a:lnTo>
                  <a:lnTo>
                    <a:pt x="1959" y="15"/>
                  </a:lnTo>
                  <a:lnTo>
                    <a:pt x="2061" y="29"/>
                  </a:lnTo>
                  <a:lnTo>
                    <a:pt x="2156" y="51"/>
                  </a:lnTo>
                  <a:lnTo>
                    <a:pt x="2250" y="73"/>
                  </a:lnTo>
                  <a:lnTo>
                    <a:pt x="2337" y="102"/>
                  </a:lnTo>
                  <a:lnTo>
                    <a:pt x="2424" y="139"/>
                  </a:lnTo>
                  <a:lnTo>
                    <a:pt x="2504" y="175"/>
                  </a:lnTo>
                  <a:lnTo>
                    <a:pt x="2584" y="218"/>
                  </a:lnTo>
                  <a:lnTo>
                    <a:pt x="2664" y="269"/>
                  </a:lnTo>
                  <a:lnTo>
                    <a:pt x="2736" y="320"/>
                  </a:lnTo>
                  <a:lnTo>
                    <a:pt x="2802" y="378"/>
                  </a:lnTo>
                  <a:lnTo>
                    <a:pt x="2867" y="436"/>
                  </a:lnTo>
                  <a:lnTo>
                    <a:pt x="2932" y="501"/>
                  </a:lnTo>
                  <a:lnTo>
                    <a:pt x="2990" y="574"/>
                  </a:lnTo>
                  <a:lnTo>
                    <a:pt x="3049" y="639"/>
                  </a:lnTo>
                  <a:lnTo>
                    <a:pt x="3099" y="719"/>
                  </a:lnTo>
                  <a:lnTo>
                    <a:pt x="3142" y="792"/>
                  </a:lnTo>
                  <a:lnTo>
                    <a:pt x="3230" y="959"/>
                  </a:lnTo>
                  <a:lnTo>
                    <a:pt x="3309" y="1134"/>
                  </a:lnTo>
                  <a:lnTo>
                    <a:pt x="3368" y="1315"/>
                  </a:lnTo>
                  <a:lnTo>
                    <a:pt x="3411" y="1504"/>
                  </a:lnTo>
                  <a:lnTo>
                    <a:pt x="3448" y="1700"/>
                  </a:lnTo>
                  <a:lnTo>
                    <a:pt x="3469" y="1903"/>
                  </a:lnTo>
                  <a:lnTo>
                    <a:pt x="3476" y="2106"/>
                  </a:lnTo>
                  <a:lnTo>
                    <a:pt x="3476" y="2106"/>
                  </a:lnTo>
                  <a:lnTo>
                    <a:pt x="3469" y="2339"/>
                  </a:lnTo>
                  <a:lnTo>
                    <a:pt x="3440" y="2557"/>
                  </a:lnTo>
                  <a:lnTo>
                    <a:pt x="3404" y="2767"/>
                  </a:lnTo>
                  <a:lnTo>
                    <a:pt x="3353" y="2963"/>
                  </a:lnTo>
                  <a:lnTo>
                    <a:pt x="3281" y="3152"/>
                  </a:lnTo>
                  <a:lnTo>
                    <a:pt x="3244" y="3239"/>
                  </a:lnTo>
                  <a:lnTo>
                    <a:pt x="3201" y="3327"/>
                  </a:lnTo>
                  <a:lnTo>
                    <a:pt x="3157" y="3406"/>
                  </a:lnTo>
                  <a:lnTo>
                    <a:pt x="3106" y="3486"/>
                  </a:lnTo>
                  <a:lnTo>
                    <a:pt x="3055" y="3559"/>
                  </a:lnTo>
                  <a:lnTo>
                    <a:pt x="2998" y="3632"/>
                  </a:lnTo>
                  <a:lnTo>
                    <a:pt x="2939" y="3697"/>
                  </a:lnTo>
                  <a:lnTo>
                    <a:pt x="2882" y="3763"/>
                  </a:lnTo>
                  <a:lnTo>
                    <a:pt x="2816" y="3820"/>
                  </a:lnTo>
                  <a:lnTo>
                    <a:pt x="2751" y="3879"/>
                  </a:lnTo>
                  <a:lnTo>
                    <a:pt x="2678" y="3930"/>
                  </a:lnTo>
                  <a:lnTo>
                    <a:pt x="2605" y="3981"/>
                  </a:lnTo>
                  <a:lnTo>
                    <a:pt x="2525" y="4024"/>
                  </a:lnTo>
                  <a:lnTo>
                    <a:pt x="2446" y="4060"/>
                  </a:lnTo>
                  <a:lnTo>
                    <a:pt x="2366" y="4097"/>
                  </a:lnTo>
                  <a:lnTo>
                    <a:pt x="2279" y="4125"/>
                  </a:lnTo>
                  <a:lnTo>
                    <a:pt x="2192" y="4155"/>
                  </a:lnTo>
                  <a:lnTo>
                    <a:pt x="2105" y="4176"/>
                  </a:lnTo>
                  <a:lnTo>
                    <a:pt x="2010" y="4191"/>
                  </a:lnTo>
                  <a:lnTo>
                    <a:pt x="1916" y="4205"/>
                  </a:lnTo>
                  <a:lnTo>
                    <a:pt x="1822" y="4213"/>
                  </a:lnTo>
                  <a:lnTo>
                    <a:pt x="1720" y="4220"/>
                  </a:lnTo>
                  <a:close/>
                  <a:moveTo>
                    <a:pt x="2475" y="1047"/>
                  </a:moveTo>
                  <a:lnTo>
                    <a:pt x="2475" y="1047"/>
                  </a:lnTo>
                  <a:lnTo>
                    <a:pt x="2432" y="973"/>
                  </a:lnTo>
                  <a:lnTo>
                    <a:pt x="2388" y="901"/>
                  </a:lnTo>
                  <a:lnTo>
                    <a:pt x="2344" y="850"/>
                  </a:lnTo>
                  <a:lnTo>
                    <a:pt x="2293" y="799"/>
                  </a:lnTo>
                  <a:lnTo>
                    <a:pt x="2242" y="755"/>
                  </a:lnTo>
                  <a:lnTo>
                    <a:pt x="2192" y="719"/>
                  </a:lnTo>
                  <a:lnTo>
                    <a:pt x="2141" y="690"/>
                  </a:lnTo>
                  <a:lnTo>
                    <a:pt x="2090" y="662"/>
                  </a:lnTo>
                  <a:lnTo>
                    <a:pt x="1989" y="625"/>
                  </a:lnTo>
                  <a:lnTo>
                    <a:pt x="1894" y="611"/>
                  </a:lnTo>
                  <a:lnTo>
                    <a:pt x="1807" y="596"/>
                  </a:lnTo>
                  <a:lnTo>
                    <a:pt x="1742" y="596"/>
                  </a:lnTo>
                  <a:lnTo>
                    <a:pt x="1742" y="596"/>
                  </a:lnTo>
                  <a:lnTo>
                    <a:pt x="1669" y="603"/>
                  </a:lnTo>
                  <a:lnTo>
                    <a:pt x="1604" y="603"/>
                  </a:lnTo>
                  <a:lnTo>
                    <a:pt x="1539" y="618"/>
                  </a:lnTo>
                  <a:lnTo>
                    <a:pt x="1481" y="632"/>
                  </a:lnTo>
                  <a:lnTo>
                    <a:pt x="1423" y="654"/>
                  </a:lnTo>
                  <a:lnTo>
                    <a:pt x="1365" y="676"/>
                  </a:lnTo>
                  <a:lnTo>
                    <a:pt x="1314" y="705"/>
                  </a:lnTo>
                  <a:lnTo>
                    <a:pt x="1263" y="734"/>
                  </a:lnTo>
                  <a:lnTo>
                    <a:pt x="1176" y="806"/>
                  </a:lnTo>
                  <a:lnTo>
                    <a:pt x="1103" y="886"/>
                  </a:lnTo>
                  <a:lnTo>
                    <a:pt x="1038" y="981"/>
                  </a:lnTo>
                  <a:lnTo>
                    <a:pt x="980" y="1083"/>
                  </a:lnTo>
                  <a:lnTo>
                    <a:pt x="929" y="1199"/>
                  </a:lnTo>
                  <a:lnTo>
                    <a:pt x="893" y="1315"/>
                  </a:lnTo>
                  <a:lnTo>
                    <a:pt x="856" y="1446"/>
                  </a:lnTo>
                  <a:lnTo>
                    <a:pt x="835" y="1575"/>
                  </a:lnTo>
                  <a:lnTo>
                    <a:pt x="813" y="1706"/>
                  </a:lnTo>
                  <a:lnTo>
                    <a:pt x="806" y="1844"/>
                  </a:lnTo>
                  <a:lnTo>
                    <a:pt x="799" y="1983"/>
                  </a:lnTo>
                  <a:lnTo>
                    <a:pt x="799" y="2121"/>
                  </a:lnTo>
                  <a:lnTo>
                    <a:pt x="799" y="2121"/>
                  </a:lnTo>
                  <a:lnTo>
                    <a:pt x="799" y="2324"/>
                  </a:lnTo>
                  <a:lnTo>
                    <a:pt x="806" y="2440"/>
                  </a:lnTo>
                  <a:lnTo>
                    <a:pt x="820" y="2557"/>
                  </a:lnTo>
                  <a:lnTo>
                    <a:pt x="842" y="2680"/>
                  </a:lnTo>
                  <a:lnTo>
                    <a:pt x="864" y="2804"/>
                  </a:lnTo>
                  <a:lnTo>
                    <a:pt x="900" y="2934"/>
                  </a:lnTo>
                  <a:lnTo>
                    <a:pt x="943" y="3050"/>
                  </a:lnTo>
                  <a:lnTo>
                    <a:pt x="994" y="3166"/>
                  </a:lnTo>
                  <a:lnTo>
                    <a:pt x="1059" y="3276"/>
                  </a:lnTo>
                  <a:lnTo>
                    <a:pt x="1133" y="3370"/>
                  </a:lnTo>
                  <a:lnTo>
                    <a:pt x="1176" y="3414"/>
                  </a:lnTo>
                  <a:lnTo>
                    <a:pt x="1220" y="3457"/>
                  </a:lnTo>
                  <a:lnTo>
                    <a:pt x="1270" y="3494"/>
                  </a:lnTo>
                  <a:lnTo>
                    <a:pt x="1328" y="3522"/>
                  </a:lnTo>
                  <a:lnTo>
                    <a:pt x="1379" y="3552"/>
                  </a:lnTo>
                  <a:lnTo>
                    <a:pt x="1444" y="3573"/>
                  </a:lnTo>
                  <a:lnTo>
                    <a:pt x="1509" y="3596"/>
                  </a:lnTo>
                  <a:lnTo>
                    <a:pt x="1575" y="3610"/>
                  </a:lnTo>
                  <a:lnTo>
                    <a:pt x="1648" y="3617"/>
                  </a:lnTo>
                  <a:lnTo>
                    <a:pt x="1727" y="3624"/>
                  </a:lnTo>
                  <a:lnTo>
                    <a:pt x="1727" y="3624"/>
                  </a:lnTo>
                  <a:lnTo>
                    <a:pt x="1792" y="3617"/>
                  </a:lnTo>
                  <a:lnTo>
                    <a:pt x="1858" y="3610"/>
                  </a:lnTo>
                  <a:lnTo>
                    <a:pt x="1923" y="3596"/>
                  </a:lnTo>
                  <a:lnTo>
                    <a:pt x="1982" y="3581"/>
                  </a:lnTo>
                  <a:lnTo>
                    <a:pt x="2047" y="3559"/>
                  </a:lnTo>
                  <a:lnTo>
                    <a:pt x="2098" y="3537"/>
                  </a:lnTo>
                  <a:lnTo>
                    <a:pt x="2199" y="3479"/>
                  </a:lnTo>
                  <a:lnTo>
                    <a:pt x="2293" y="3406"/>
                  </a:lnTo>
                  <a:lnTo>
                    <a:pt x="2373" y="3327"/>
                  </a:lnTo>
                  <a:lnTo>
                    <a:pt x="2439" y="3239"/>
                  </a:lnTo>
                  <a:lnTo>
                    <a:pt x="2497" y="3152"/>
                  </a:lnTo>
                  <a:lnTo>
                    <a:pt x="2497" y="3152"/>
                  </a:lnTo>
                  <a:lnTo>
                    <a:pt x="2533" y="3072"/>
                  </a:lnTo>
                  <a:lnTo>
                    <a:pt x="2562" y="2985"/>
                  </a:lnTo>
                  <a:lnTo>
                    <a:pt x="2599" y="2883"/>
                  </a:lnTo>
                  <a:lnTo>
                    <a:pt x="2620" y="2767"/>
                  </a:lnTo>
                  <a:lnTo>
                    <a:pt x="2642" y="2637"/>
                  </a:lnTo>
                  <a:lnTo>
                    <a:pt x="2664" y="2484"/>
                  </a:lnTo>
                  <a:lnTo>
                    <a:pt x="2671" y="2303"/>
                  </a:lnTo>
                  <a:lnTo>
                    <a:pt x="2678" y="2099"/>
                  </a:lnTo>
                  <a:lnTo>
                    <a:pt x="2678" y="2099"/>
                  </a:lnTo>
                  <a:lnTo>
                    <a:pt x="2671" y="1917"/>
                  </a:lnTo>
                  <a:lnTo>
                    <a:pt x="2664" y="1793"/>
                  </a:lnTo>
                  <a:lnTo>
                    <a:pt x="2649" y="1656"/>
                  </a:lnTo>
                  <a:lnTo>
                    <a:pt x="2620" y="1504"/>
                  </a:lnTo>
                  <a:lnTo>
                    <a:pt x="2584" y="1352"/>
                  </a:lnTo>
                  <a:lnTo>
                    <a:pt x="2540" y="1191"/>
                  </a:lnTo>
                  <a:lnTo>
                    <a:pt x="2511" y="1119"/>
                  </a:lnTo>
                  <a:lnTo>
                    <a:pt x="2475" y="104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3" name="Freeform 4"/>
            <p:cNvSpPr>
              <a:spLocks noChangeArrowheads="1"/>
            </p:cNvSpPr>
            <p:nvPr/>
          </p:nvSpPr>
          <p:spPr bwMode="gray">
            <a:xfrm>
              <a:off x="3756025" y="3233738"/>
              <a:ext cx="1147763" cy="1519237"/>
            </a:xfrm>
            <a:custGeom>
              <a:avLst/>
              <a:gdLst>
                <a:gd name="T0" fmla="*/ 3150 w 3187"/>
                <a:gd name="T1" fmla="*/ 3007 h 4221"/>
                <a:gd name="T2" fmla="*/ 2969 w 3187"/>
                <a:gd name="T3" fmla="*/ 3486 h 4221"/>
                <a:gd name="T4" fmla="*/ 2700 w 3187"/>
                <a:gd name="T5" fmla="*/ 3828 h 4221"/>
                <a:gd name="T6" fmla="*/ 2366 w 3187"/>
                <a:gd name="T7" fmla="*/ 4053 h 4221"/>
                <a:gd name="T8" fmla="*/ 2003 w 3187"/>
                <a:gd name="T9" fmla="*/ 4176 h 4221"/>
                <a:gd name="T10" fmla="*/ 1633 w 3187"/>
                <a:gd name="T11" fmla="*/ 4220 h 4221"/>
                <a:gd name="T12" fmla="*/ 1394 w 3187"/>
                <a:gd name="T13" fmla="*/ 4199 h 4221"/>
                <a:gd name="T14" fmla="*/ 1067 w 3187"/>
                <a:gd name="T15" fmla="*/ 4118 h 4221"/>
                <a:gd name="T16" fmla="*/ 799 w 3187"/>
                <a:gd name="T17" fmla="*/ 3987 h 4221"/>
                <a:gd name="T18" fmla="*/ 581 w 3187"/>
                <a:gd name="T19" fmla="*/ 3806 h 4221"/>
                <a:gd name="T20" fmla="*/ 400 w 3187"/>
                <a:gd name="T21" fmla="*/ 3588 h 4221"/>
                <a:gd name="T22" fmla="*/ 218 w 3187"/>
                <a:gd name="T23" fmla="*/ 3253 h 4221"/>
                <a:gd name="T24" fmla="*/ 58 w 3187"/>
                <a:gd name="T25" fmla="*/ 2731 h 4221"/>
                <a:gd name="T26" fmla="*/ 0 w 3187"/>
                <a:gd name="T27" fmla="*/ 2244 h 4221"/>
                <a:gd name="T28" fmla="*/ 7 w 3187"/>
                <a:gd name="T29" fmla="*/ 1910 h 4221"/>
                <a:gd name="T30" fmla="*/ 94 w 3187"/>
                <a:gd name="T31" fmla="*/ 1330 h 4221"/>
                <a:gd name="T32" fmla="*/ 298 w 3187"/>
                <a:gd name="T33" fmla="*/ 806 h 4221"/>
                <a:gd name="T34" fmla="*/ 443 w 3187"/>
                <a:gd name="T35" fmla="*/ 582 h 4221"/>
                <a:gd name="T36" fmla="*/ 617 w 3187"/>
                <a:gd name="T37" fmla="*/ 385 h 4221"/>
                <a:gd name="T38" fmla="*/ 827 w 3187"/>
                <a:gd name="T39" fmla="*/ 226 h 4221"/>
                <a:gd name="T40" fmla="*/ 1074 w 3187"/>
                <a:gd name="T41" fmla="*/ 109 h 4221"/>
                <a:gd name="T42" fmla="*/ 1350 w 3187"/>
                <a:gd name="T43" fmla="*/ 29 h 4221"/>
                <a:gd name="T44" fmla="*/ 1663 w 3187"/>
                <a:gd name="T45" fmla="*/ 0 h 4221"/>
                <a:gd name="T46" fmla="*/ 1967 w 3187"/>
                <a:gd name="T47" fmla="*/ 29 h 4221"/>
                <a:gd name="T48" fmla="*/ 2373 w 3187"/>
                <a:gd name="T49" fmla="*/ 160 h 4221"/>
                <a:gd name="T50" fmla="*/ 2693 w 3187"/>
                <a:gd name="T51" fmla="*/ 393 h 4221"/>
                <a:gd name="T52" fmla="*/ 2939 w 3187"/>
                <a:gd name="T53" fmla="*/ 719 h 4221"/>
                <a:gd name="T54" fmla="*/ 3114 w 3187"/>
                <a:gd name="T55" fmla="*/ 1134 h 4221"/>
                <a:gd name="T56" fmla="*/ 2497 w 3187"/>
                <a:gd name="T57" fmla="*/ 1526 h 4221"/>
                <a:gd name="T58" fmla="*/ 2424 w 3187"/>
                <a:gd name="T59" fmla="*/ 1242 h 4221"/>
                <a:gd name="T60" fmla="*/ 2330 w 3187"/>
                <a:gd name="T61" fmla="*/ 1010 h 4221"/>
                <a:gd name="T62" fmla="*/ 2185 w 3187"/>
                <a:gd name="T63" fmla="*/ 806 h 4221"/>
                <a:gd name="T64" fmla="*/ 1967 w 3187"/>
                <a:gd name="T65" fmla="*/ 654 h 4221"/>
                <a:gd name="T66" fmla="*/ 1669 w 3187"/>
                <a:gd name="T67" fmla="*/ 596 h 4221"/>
                <a:gd name="T68" fmla="*/ 1524 w 3187"/>
                <a:gd name="T69" fmla="*/ 611 h 4221"/>
                <a:gd name="T70" fmla="*/ 1336 w 3187"/>
                <a:gd name="T71" fmla="*/ 676 h 4221"/>
                <a:gd name="T72" fmla="*/ 1183 w 3187"/>
                <a:gd name="T73" fmla="*/ 778 h 4221"/>
                <a:gd name="T74" fmla="*/ 1031 w 3187"/>
                <a:gd name="T75" fmla="*/ 973 h 4221"/>
                <a:gd name="T76" fmla="*/ 886 w 3187"/>
                <a:gd name="T77" fmla="*/ 1330 h 4221"/>
                <a:gd name="T78" fmla="*/ 813 w 3187"/>
                <a:gd name="T79" fmla="*/ 1700 h 4221"/>
                <a:gd name="T80" fmla="*/ 799 w 3187"/>
                <a:gd name="T81" fmla="*/ 2085 h 4221"/>
                <a:gd name="T82" fmla="*/ 842 w 3187"/>
                <a:gd name="T83" fmla="*/ 2665 h 4221"/>
                <a:gd name="T84" fmla="*/ 966 w 3187"/>
                <a:gd name="T85" fmla="*/ 3079 h 4221"/>
                <a:gd name="T86" fmla="*/ 1147 w 3187"/>
                <a:gd name="T87" fmla="*/ 3363 h 4221"/>
                <a:gd name="T88" fmla="*/ 1372 w 3187"/>
                <a:gd name="T89" fmla="*/ 3522 h 4221"/>
                <a:gd name="T90" fmla="*/ 1612 w 3187"/>
                <a:gd name="T91" fmla="*/ 3596 h 4221"/>
                <a:gd name="T92" fmla="*/ 1764 w 3187"/>
                <a:gd name="T93" fmla="*/ 3596 h 4221"/>
                <a:gd name="T94" fmla="*/ 1974 w 3187"/>
                <a:gd name="T95" fmla="*/ 3537 h 4221"/>
                <a:gd name="T96" fmla="*/ 2163 w 3187"/>
                <a:gd name="T97" fmla="*/ 3428 h 4221"/>
                <a:gd name="T98" fmla="*/ 2316 w 3187"/>
                <a:gd name="T99" fmla="*/ 3253 h 4221"/>
                <a:gd name="T100" fmla="*/ 2439 w 3187"/>
                <a:gd name="T101" fmla="*/ 3021 h 4221"/>
                <a:gd name="T102" fmla="*/ 2497 w 3187"/>
                <a:gd name="T103" fmla="*/ 2731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87" h="4221">
                  <a:moveTo>
                    <a:pt x="3186" y="2811"/>
                  </a:moveTo>
                  <a:lnTo>
                    <a:pt x="3186" y="2811"/>
                  </a:lnTo>
                  <a:lnTo>
                    <a:pt x="3150" y="3007"/>
                  </a:lnTo>
                  <a:lnTo>
                    <a:pt x="3099" y="3181"/>
                  </a:lnTo>
                  <a:lnTo>
                    <a:pt x="3041" y="3341"/>
                  </a:lnTo>
                  <a:lnTo>
                    <a:pt x="2969" y="3486"/>
                  </a:lnTo>
                  <a:lnTo>
                    <a:pt x="2888" y="3617"/>
                  </a:lnTo>
                  <a:lnTo>
                    <a:pt x="2795" y="3733"/>
                  </a:lnTo>
                  <a:lnTo>
                    <a:pt x="2700" y="3828"/>
                  </a:lnTo>
                  <a:lnTo>
                    <a:pt x="2591" y="3922"/>
                  </a:lnTo>
                  <a:lnTo>
                    <a:pt x="2482" y="3995"/>
                  </a:lnTo>
                  <a:lnTo>
                    <a:pt x="2366" y="4053"/>
                  </a:lnTo>
                  <a:lnTo>
                    <a:pt x="2250" y="4111"/>
                  </a:lnTo>
                  <a:lnTo>
                    <a:pt x="2127" y="4148"/>
                  </a:lnTo>
                  <a:lnTo>
                    <a:pt x="2003" y="4176"/>
                  </a:lnTo>
                  <a:lnTo>
                    <a:pt x="1880" y="4199"/>
                  </a:lnTo>
                  <a:lnTo>
                    <a:pt x="1756" y="4213"/>
                  </a:lnTo>
                  <a:lnTo>
                    <a:pt x="1633" y="4220"/>
                  </a:lnTo>
                  <a:lnTo>
                    <a:pt x="1633" y="4220"/>
                  </a:lnTo>
                  <a:lnTo>
                    <a:pt x="1510" y="4213"/>
                  </a:lnTo>
                  <a:lnTo>
                    <a:pt x="1394" y="4199"/>
                  </a:lnTo>
                  <a:lnTo>
                    <a:pt x="1277" y="4184"/>
                  </a:lnTo>
                  <a:lnTo>
                    <a:pt x="1169" y="4155"/>
                  </a:lnTo>
                  <a:lnTo>
                    <a:pt x="1067" y="4118"/>
                  </a:lnTo>
                  <a:lnTo>
                    <a:pt x="973" y="4082"/>
                  </a:lnTo>
                  <a:lnTo>
                    <a:pt x="886" y="4038"/>
                  </a:lnTo>
                  <a:lnTo>
                    <a:pt x="799" y="3987"/>
                  </a:lnTo>
                  <a:lnTo>
                    <a:pt x="719" y="3930"/>
                  </a:lnTo>
                  <a:lnTo>
                    <a:pt x="646" y="3871"/>
                  </a:lnTo>
                  <a:lnTo>
                    <a:pt x="581" y="3806"/>
                  </a:lnTo>
                  <a:lnTo>
                    <a:pt x="516" y="3733"/>
                  </a:lnTo>
                  <a:lnTo>
                    <a:pt x="457" y="3661"/>
                  </a:lnTo>
                  <a:lnTo>
                    <a:pt x="400" y="3588"/>
                  </a:lnTo>
                  <a:lnTo>
                    <a:pt x="349" y="3508"/>
                  </a:lnTo>
                  <a:lnTo>
                    <a:pt x="305" y="3428"/>
                  </a:lnTo>
                  <a:lnTo>
                    <a:pt x="218" y="3253"/>
                  </a:lnTo>
                  <a:lnTo>
                    <a:pt x="153" y="3086"/>
                  </a:lnTo>
                  <a:lnTo>
                    <a:pt x="102" y="2906"/>
                  </a:lnTo>
                  <a:lnTo>
                    <a:pt x="58" y="2731"/>
                  </a:lnTo>
                  <a:lnTo>
                    <a:pt x="29" y="2563"/>
                  </a:lnTo>
                  <a:lnTo>
                    <a:pt x="15" y="2396"/>
                  </a:lnTo>
                  <a:lnTo>
                    <a:pt x="0" y="2244"/>
                  </a:lnTo>
                  <a:lnTo>
                    <a:pt x="0" y="2106"/>
                  </a:lnTo>
                  <a:lnTo>
                    <a:pt x="0" y="2106"/>
                  </a:lnTo>
                  <a:lnTo>
                    <a:pt x="7" y="1910"/>
                  </a:lnTo>
                  <a:lnTo>
                    <a:pt x="22" y="1714"/>
                  </a:lnTo>
                  <a:lnTo>
                    <a:pt x="51" y="1519"/>
                  </a:lnTo>
                  <a:lnTo>
                    <a:pt x="94" y="1330"/>
                  </a:lnTo>
                  <a:lnTo>
                    <a:pt x="145" y="1148"/>
                  </a:lnTo>
                  <a:lnTo>
                    <a:pt x="218" y="973"/>
                  </a:lnTo>
                  <a:lnTo>
                    <a:pt x="298" y="806"/>
                  </a:lnTo>
                  <a:lnTo>
                    <a:pt x="341" y="734"/>
                  </a:lnTo>
                  <a:lnTo>
                    <a:pt x="392" y="654"/>
                  </a:lnTo>
                  <a:lnTo>
                    <a:pt x="443" y="582"/>
                  </a:lnTo>
                  <a:lnTo>
                    <a:pt x="501" y="516"/>
                  </a:lnTo>
                  <a:lnTo>
                    <a:pt x="559" y="451"/>
                  </a:lnTo>
                  <a:lnTo>
                    <a:pt x="617" y="385"/>
                  </a:lnTo>
                  <a:lnTo>
                    <a:pt x="690" y="327"/>
                  </a:lnTo>
                  <a:lnTo>
                    <a:pt x="755" y="277"/>
                  </a:lnTo>
                  <a:lnTo>
                    <a:pt x="827" y="226"/>
                  </a:lnTo>
                  <a:lnTo>
                    <a:pt x="907" y="182"/>
                  </a:lnTo>
                  <a:lnTo>
                    <a:pt x="987" y="139"/>
                  </a:lnTo>
                  <a:lnTo>
                    <a:pt x="1074" y="109"/>
                  </a:lnTo>
                  <a:lnTo>
                    <a:pt x="1161" y="73"/>
                  </a:lnTo>
                  <a:lnTo>
                    <a:pt x="1256" y="51"/>
                  </a:lnTo>
                  <a:lnTo>
                    <a:pt x="1350" y="29"/>
                  </a:lnTo>
                  <a:lnTo>
                    <a:pt x="1452" y="15"/>
                  </a:lnTo>
                  <a:lnTo>
                    <a:pt x="1553" y="8"/>
                  </a:lnTo>
                  <a:lnTo>
                    <a:pt x="1663" y="0"/>
                  </a:lnTo>
                  <a:lnTo>
                    <a:pt x="1663" y="0"/>
                  </a:lnTo>
                  <a:lnTo>
                    <a:pt x="1822" y="8"/>
                  </a:lnTo>
                  <a:lnTo>
                    <a:pt x="1967" y="29"/>
                  </a:lnTo>
                  <a:lnTo>
                    <a:pt x="2113" y="59"/>
                  </a:lnTo>
                  <a:lnTo>
                    <a:pt x="2243" y="102"/>
                  </a:lnTo>
                  <a:lnTo>
                    <a:pt x="2373" y="160"/>
                  </a:lnTo>
                  <a:lnTo>
                    <a:pt x="2489" y="226"/>
                  </a:lnTo>
                  <a:lnTo>
                    <a:pt x="2591" y="305"/>
                  </a:lnTo>
                  <a:lnTo>
                    <a:pt x="2693" y="393"/>
                  </a:lnTo>
                  <a:lnTo>
                    <a:pt x="2787" y="487"/>
                  </a:lnTo>
                  <a:lnTo>
                    <a:pt x="2867" y="596"/>
                  </a:lnTo>
                  <a:lnTo>
                    <a:pt x="2939" y="719"/>
                  </a:lnTo>
                  <a:lnTo>
                    <a:pt x="3005" y="843"/>
                  </a:lnTo>
                  <a:lnTo>
                    <a:pt x="3063" y="981"/>
                  </a:lnTo>
                  <a:lnTo>
                    <a:pt x="3114" y="1134"/>
                  </a:lnTo>
                  <a:lnTo>
                    <a:pt x="3157" y="1286"/>
                  </a:lnTo>
                  <a:lnTo>
                    <a:pt x="3186" y="1453"/>
                  </a:lnTo>
                  <a:lnTo>
                    <a:pt x="2497" y="1526"/>
                  </a:lnTo>
                  <a:lnTo>
                    <a:pt x="2497" y="1526"/>
                  </a:lnTo>
                  <a:lnTo>
                    <a:pt x="2468" y="1388"/>
                  </a:lnTo>
                  <a:lnTo>
                    <a:pt x="2424" y="1242"/>
                  </a:lnTo>
                  <a:lnTo>
                    <a:pt x="2396" y="1163"/>
                  </a:lnTo>
                  <a:lnTo>
                    <a:pt x="2366" y="1090"/>
                  </a:lnTo>
                  <a:lnTo>
                    <a:pt x="2330" y="1010"/>
                  </a:lnTo>
                  <a:lnTo>
                    <a:pt x="2286" y="937"/>
                  </a:lnTo>
                  <a:lnTo>
                    <a:pt x="2236" y="872"/>
                  </a:lnTo>
                  <a:lnTo>
                    <a:pt x="2185" y="806"/>
                  </a:lnTo>
                  <a:lnTo>
                    <a:pt x="2119" y="749"/>
                  </a:lnTo>
                  <a:lnTo>
                    <a:pt x="2047" y="698"/>
                  </a:lnTo>
                  <a:lnTo>
                    <a:pt x="1967" y="654"/>
                  </a:lnTo>
                  <a:lnTo>
                    <a:pt x="1880" y="625"/>
                  </a:lnTo>
                  <a:lnTo>
                    <a:pt x="1779" y="603"/>
                  </a:lnTo>
                  <a:lnTo>
                    <a:pt x="1669" y="596"/>
                  </a:lnTo>
                  <a:lnTo>
                    <a:pt x="1669" y="596"/>
                  </a:lnTo>
                  <a:lnTo>
                    <a:pt x="1589" y="603"/>
                  </a:lnTo>
                  <a:lnTo>
                    <a:pt x="1524" y="611"/>
                  </a:lnTo>
                  <a:lnTo>
                    <a:pt x="1452" y="625"/>
                  </a:lnTo>
                  <a:lnTo>
                    <a:pt x="1394" y="647"/>
                  </a:lnTo>
                  <a:lnTo>
                    <a:pt x="1336" y="676"/>
                  </a:lnTo>
                  <a:lnTo>
                    <a:pt x="1277" y="705"/>
                  </a:lnTo>
                  <a:lnTo>
                    <a:pt x="1234" y="741"/>
                  </a:lnTo>
                  <a:lnTo>
                    <a:pt x="1183" y="778"/>
                  </a:lnTo>
                  <a:lnTo>
                    <a:pt x="1139" y="821"/>
                  </a:lnTo>
                  <a:lnTo>
                    <a:pt x="1103" y="872"/>
                  </a:lnTo>
                  <a:lnTo>
                    <a:pt x="1031" y="973"/>
                  </a:lnTo>
                  <a:lnTo>
                    <a:pt x="973" y="1083"/>
                  </a:lnTo>
                  <a:lnTo>
                    <a:pt x="922" y="1206"/>
                  </a:lnTo>
                  <a:lnTo>
                    <a:pt x="886" y="1330"/>
                  </a:lnTo>
                  <a:lnTo>
                    <a:pt x="856" y="1453"/>
                  </a:lnTo>
                  <a:lnTo>
                    <a:pt x="835" y="1575"/>
                  </a:lnTo>
                  <a:lnTo>
                    <a:pt x="813" y="1700"/>
                  </a:lnTo>
                  <a:lnTo>
                    <a:pt x="799" y="1917"/>
                  </a:lnTo>
                  <a:lnTo>
                    <a:pt x="799" y="2085"/>
                  </a:lnTo>
                  <a:lnTo>
                    <a:pt x="799" y="2085"/>
                  </a:lnTo>
                  <a:lnTo>
                    <a:pt x="799" y="2295"/>
                  </a:lnTo>
                  <a:lnTo>
                    <a:pt x="820" y="2491"/>
                  </a:lnTo>
                  <a:lnTo>
                    <a:pt x="842" y="2665"/>
                  </a:lnTo>
                  <a:lnTo>
                    <a:pt x="878" y="2818"/>
                  </a:lnTo>
                  <a:lnTo>
                    <a:pt x="915" y="2956"/>
                  </a:lnTo>
                  <a:lnTo>
                    <a:pt x="966" y="3079"/>
                  </a:lnTo>
                  <a:lnTo>
                    <a:pt x="1023" y="3188"/>
                  </a:lnTo>
                  <a:lnTo>
                    <a:pt x="1082" y="3283"/>
                  </a:lnTo>
                  <a:lnTo>
                    <a:pt x="1147" y="3363"/>
                  </a:lnTo>
                  <a:lnTo>
                    <a:pt x="1219" y="3428"/>
                  </a:lnTo>
                  <a:lnTo>
                    <a:pt x="1292" y="3479"/>
                  </a:lnTo>
                  <a:lnTo>
                    <a:pt x="1372" y="3522"/>
                  </a:lnTo>
                  <a:lnTo>
                    <a:pt x="1452" y="3559"/>
                  </a:lnTo>
                  <a:lnTo>
                    <a:pt x="1532" y="3581"/>
                  </a:lnTo>
                  <a:lnTo>
                    <a:pt x="1612" y="3596"/>
                  </a:lnTo>
                  <a:lnTo>
                    <a:pt x="1691" y="3596"/>
                  </a:lnTo>
                  <a:lnTo>
                    <a:pt x="1691" y="3596"/>
                  </a:lnTo>
                  <a:lnTo>
                    <a:pt x="1764" y="3596"/>
                  </a:lnTo>
                  <a:lnTo>
                    <a:pt x="1836" y="3581"/>
                  </a:lnTo>
                  <a:lnTo>
                    <a:pt x="1902" y="3566"/>
                  </a:lnTo>
                  <a:lnTo>
                    <a:pt x="1974" y="3537"/>
                  </a:lnTo>
                  <a:lnTo>
                    <a:pt x="2039" y="3508"/>
                  </a:lnTo>
                  <a:lnTo>
                    <a:pt x="2098" y="3471"/>
                  </a:lnTo>
                  <a:lnTo>
                    <a:pt x="2163" y="3428"/>
                  </a:lnTo>
                  <a:lnTo>
                    <a:pt x="2214" y="3370"/>
                  </a:lnTo>
                  <a:lnTo>
                    <a:pt x="2272" y="3312"/>
                  </a:lnTo>
                  <a:lnTo>
                    <a:pt x="2316" y="3253"/>
                  </a:lnTo>
                  <a:lnTo>
                    <a:pt x="2366" y="3181"/>
                  </a:lnTo>
                  <a:lnTo>
                    <a:pt x="2402" y="3101"/>
                  </a:lnTo>
                  <a:lnTo>
                    <a:pt x="2439" y="3021"/>
                  </a:lnTo>
                  <a:lnTo>
                    <a:pt x="2461" y="2927"/>
                  </a:lnTo>
                  <a:lnTo>
                    <a:pt x="2482" y="2832"/>
                  </a:lnTo>
                  <a:lnTo>
                    <a:pt x="2497" y="2731"/>
                  </a:lnTo>
                  <a:lnTo>
                    <a:pt x="3186" y="281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4" name="Freeform 5"/>
            <p:cNvSpPr>
              <a:spLocks noChangeArrowheads="1"/>
            </p:cNvSpPr>
            <p:nvPr/>
          </p:nvSpPr>
          <p:spPr bwMode="gray">
            <a:xfrm>
              <a:off x="4846638" y="3257550"/>
              <a:ext cx="1309687" cy="1473200"/>
            </a:xfrm>
            <a:custGeom>
              <a:avLst/>
              <a:gdLst>
                <a:gd name="T0" fmla="*/ 3635 w 3636"/>
                <a:gd name="T1" fmla="*/ 4090 h 4091"/>
                <a:gd name="T2" fmla="*/ 2851 w 3636"/>
                <a:gd name="T3" fmla="*/ 4090 h 4091"/>
                <a:gd name="T4" fmla="*/ 2517 w 3636"/>
                <a:gd name="T5" fmla="*/ 3116 h 4091"/>
                <a:gd name="T6" fmla="*/ 950 w 3636"/>
                <a:gd name="T7" fmla="*/ 3116 h 4091"/>
                <a:gd name="T8" fmla="*/ 630 w 3636"/>
                <a:gd name="T9" fmla="*/ 4090 h 4091"/>
                <a:gd name="T10" fmla="*/ 0 w 3636"/>
                <a:gd name="T11" fmla="*/ 4090 h 4091"/>
                <a:gd name="T12" fmla="*/ 1356 w 3636"/>
                <a:gd name="T13" fmla="*/ 0 h 4091"/>
                <a:gd name="T14" fmla="*/ 2263 w 3636"/>
                <a:gd name="T15" fmla="*/ 0 h 4091"/>
                <a:gd name="T16" fmla="*/ 3635 w 3636"/>
                <a:gd name="T17" fmla="*/ 4090 h 4091"/>
                <a:gd name="T18" fmla="*/ 2321 w 3636"/>
                <a:gd name="T19" fmla="*/ 2528 h 4091"/>
                <a:gd name="T20" fmla="*/ 1726 w 3636"/>
                <a:gd name="T21" fmla="*/ 698 h 4091"/>
                <a:gd name="T22" fmla="*/ 1131 w 3636"/>
                <a:gd name="T23" fmla="*/ 2528 h 4091"/>
                <a:gd name="T24" fmla="*/ 2321 w 3636"/>
                <a:gd name="T25" fmla="*/ 2528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36" h="4091">
                  <a:moveTo>
                    <a:pt x="3635" y="4090"/>
                  </a:moveTo>
                  <a:lnTo>
                    <a:pt x="2851" y="4090"/>
                  </a:lnTo>
                  <a:lnTo>
                    <a:pt x="2517" y="3116"/>
                  </a:lnTo>
                  <a:lnTo>
                    <a:pt x="950" y="3116"/>
                  </a:lnTo>
                  <a:lnTo>
                    <a:pt x="630" y="4090"/>
                  </a:lnTo>
                  <a:lnTo>
                    <a:pt x="0" y="4090"/>
                  </a:lnTo>
                  <a:lnTo>
                    <a:pt x="1356" y="0"/>
                  </a:lnTo>
                  <a:lnTo>
                    <a:pt x="2263" y="0"/>
                  </a:lnTo>
                  <a:lnTo>
                    <a:pt x="3635" y="4090"/>
                  </a:lnTo>
                  <a:close/>
                  <a:moveTo>
                    <a:pt x="2321" y="2528"/>
                  </a:moveTo>
                  <a:lnTo>
                    <a:pt x="1726" y="698"/>
                  </a:lnTo>
                  <a:lnTo>
                    <a:pt x="1131" y="2528"/>
                  </a:lnTo>
                  <a:lnTo>
                    <a:pt x="2321" y="252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5" name="Freeform 6"/>
            <p:cNvSpPr>
              <a:spLocks noChangeArrowheads="1"/>
            </p:cNvSpPr>
            <p:nvPr/>
          </p:nvSpPr>
          <p:spPr bwMode="gray">
            <a:xfrm>
              <a:off x="6226175" y="3257550"/>
              <a:ext cx="1208088" cy="1473200"/>
            </a:xfrm>
            <a:custGeom>
              <a:avLst/>
              <a:gdLst>
                <a:gd name="T0" fmla="*/ 1509 w 3354"/>
                <a:gd name="T1" fmla="*/ 0 h 4091"/>
                <a:gd name="T2" fmla="*/ 1604 w 3354"/>
                <a:gd name="T3" fmla="*/ 0 h 4091"/>
                <a:gd name="T4" fmla="*/ 1880 w 3354"/>
                <a:gd name="T5" fmla="*/ 30 h 4091"/>
                <a:gd name="T6" fmla="*/ 2039 w 3354"/>
                <a:gd name="T7" fmla="*/ 66 h 4091"/>
                <a:gd name="T8" fmla="*/ 2214 w 3354"/>
                <a:gd name="T9" fmla="*/ 125 h 4091"/>
                <a:gd name="T10" fmla="*/ 2395 w 3354"/>
                <a:gd name="T11" fmla="*/ 218 h 4091"/>
                <a:gd name="T12" fmla="*/ 2583 w 3354"/>
                <a:gd name="T13" fmla="*/ 342 h 4091"/>
                <a:gd name="T14" fmla="*/ 2772 w 3354"/>
                <a:gd name="T15" fmla="*/ 509 h 4091"/>
                <a:gd name="T16" fmla="*/ 2837 w 3354"/>
                <a:gd name="T17" fmla="*/ 589 h 4091"/>
                <a:gd name="T18" fmla="*/ 2968 w 3354"/>
                <a:gd name="T19" fmla="*/ 749 h 4091"/>
                <a:gd name="T20" fmla="*/ 3077 w 3354"/>
                <a:gd name="T21" fmla="*/ 931 h 4091"/>
                <a:gd name="T22" fmla="*/ 3171 w 3354"/>
                <a:gd name="T23" fmla="*/ 1112 h 4091"/>
                <a:gd name="T24" fmla="*/ 3244 w 3354"/>
                <a:gd name="T25" fmla="*/ 1308 h 4091"/>
                <a:gd name="T26" fmla="*/ 3295 w 3354"/>
                <a:gd name="T27" fmla="*/ 1510 h 4091"/>
                <a:gd name="T28" fmla="*/ 3331 w 3354"/>
                <a:gd name="T29" fmla="*/ 1722 h 4091"/>
                <a:gd name="T30" fmla="*/ 3346 w 3354"/>
                <a:gd name="T31" fmla="*/ 1932 h 4091"/>
                <a:gd name="T32" fmla="*/ 3353 w 3354"/>
                <a:gd name="T33" fmla="*/ 2041 h 4091"/>
                <a:gd name="T34" fmla="*/ 3331 w 3354"/>
                <a:gd name="T35" fmla="*/ 2346 h 4091"/>
                <a:gd name="T36" fmla="*/ 3287 w 3354"/>
                <a:gd name="T37" fmla="*/ 2623 h 4091"/>
                <a:gd name="T38" fmla="*/ 3207 w 3354"/>
                <a:gd name="T39" fmla="*/ 2869 h 4091"/>
                <a:gd name="T40" fmla="*/ 3113 w 3354"/>
                <a:gd name="T41" fmla="*/ 3087 h 4091"/>
                <a:gd name="T42" fmla="*/ 3012 w 3354"/>
                <a:gd name="T43" fmla="*/ 3276 h 4091"/>
                <a:gd name="T44" fmla="*/ 2896 w 3354"/>
                <a:gd name="T45" fmla="*/ 3436 h 4091"/>
                <a:gd name="T46" fmla="*/ 2670 w 3354"/>
                <a:gd name="T47" fmla="*/ 3675 h 4091"/>
                <a:gd name="T48" fmla="*/ 2590 w 3354"/>
                <a:gd name="T49" fmla="*/ 3734 h 4091"/>
                <a:gd name="T50" fmla="*/ 2358 w 3354"/>
                <a:gd name="T51" fmla="*/ 3872 h 4091"/>
                <a:gd name="T52" fmla="*/ 2024 w 3354"/>
                <a:gd name="T53" fmla="*/ 3995 h 4091"/>
                <a:gd name="T54" fmla="*/ 1821 w 3354"/>
                <a:gd name="T55" fmla="*/ 4046 h 4091"/>
                <a:gd name="T56" fmla="*/ 1589 w 3354"/>
                <a:gd name="T57" fmla="*/ 4075 h 4091"/>
                <a:gd name="T58" fmla="*/ 1342 w 3354"/>
                <a:gd name="T59" fmla="*/ 4090 h 4091"/>
                <a:gd name="T60" fmla="*/ 0 w 3354"/>
                <a:gd name="T61" fmla="*/ 0 h 4091"/>
                <a:gd name="T62" fmla="*/ 1371 w 3354"/>
                <a:gd name="T63" fmla="*/ 3487 h 4091"/>
                <a:gd name="T64" fmla="*/ 1487 w 3354"/>
                <a:gd name="T65" fmla="*/ 3480 h 4091"/>
                <a:gd name="T66" fmla="*/ 1720 w 3354"/>
                <a:gd name="T67" fmla="*/ 3436 h 4091"/>
                <a:gd name="T68" fmla="*/ 1930 w 3354"/>
                <a:gd name="T69" fmla="*/ 3341 h 4091"/>
                <a:gd name="T70" fmla="*/ 2119 w 3354"/>
                <a:gd name="T71" fmla="*/ 3203 h 4091"/>
                <a:gd name="T72" fmla="*/ 2279 w 3354"/>
                <a:gd name="T73" fmla="*/ 3021 h 4091"/>
                <a:gd name="T74" fmla="*/ 2409 w 3354"/>
                <a:gd name="T75" fmla="*/ 2790 h 4091"/>
                <a:gd name="T76" fmla="*/ 2497 w 3354"/>
                <a:gd name="T77" fmla="*/ 2513 h 4091"/>
                <a:gd name="T78" fmla="*/ 2547 w 3354"/>
                <a:gd name="T79" fmla="*/ 2187 h 4091"/>
                <a:gd name="T80" fmla="*/ 2554 w 3354"/>
                <a:gd name="T81" fmla="*/ 2012 h 4091"/>
                <a:gd name="T82" fmla="*/ 2533 w 3354"/>
                <a:gd name="T83" fmla="*/ 1736 h 4091"/>
                <a:gd name="T84" fmla="*/ 2482 w 3354"/>
                <a:gd name="T85" fmla="*/ 1474 h 4091"/>
                <a:gd name="T86" fmla="*/ 2395 w 3354"/>
                <a:gd name="T87" fmla="*/ 1228 h 4091"/>
                <a:gd name="T88" fmla="*/ 2271 w 3354"/>
                <a:gd name="T89" fmla="*/ 1018 h 4091"/>
                <a:gd name="T90" fmla="*/ 2112 w 3354"/>
                <a:gd name="T91" fmla="*/ 836 h 4091"/>
                <a:gd name="T92" fmla="*/ 1923 w 3354"/>
                <a:gd name="T93" fmla="*/ 698 h 4091"/>
                <a:gd name="T94" fmla="*/ 1705 w 3354"/>
                <a:gd name="T95" fmla="*/ 611 h 4091"/>
                <a:gd name="T96" fmla="*/ 1458 w 3354"/>
                <a:gd name="T97" fmla="*/ 582 h 4091"/>
                <a:gd name="T98" fmla="*/ 754 w 3354"/>
                <a:gd name="T99" fmla="*/ 3487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54" h="4091">
                  <a:moveTo>
                    <a:pt x="0" y="0"/>
                  </a:moveTo>
                  <a:lnTo>
                    <a:pt x="1509" y="0"/>
                  </a:lnTo>
                  <a:lnTo>
                    <a:pt x="1509" y="0"/>
                  </a:lnTo>
                  <a:lnTo>
                    <a:pt x="1604" y="0"/>
                  </a:lnTo>
                  <a:lnTo>
                    <a:pt x="1734" y="8"/>
                  </a:lnTo>
                  <a:lnTo>
                    <a:pt x="1880" y="30"/>
                  </a:lnTo>
                  <a:lnTo>
                    <a:pt x="1959" y="44"/>
                  </a:lnTo>
                  <a:lnTo>
                    <a:pt x="2039" y="66"/>
                  </a:lnTo>
                  <a:lnTo>
                    <a:pt x="2126" y="95"/>
                  </a:lnTo>
                  <a:lnTo>
                    <a:pt x="2214" y="125"/>
                  </a:lnTo>
                  <a:lnTo>
                    <a:pt x="2300" y="168"/>
                  </a:lnTo>
                  <a:lnTo>
                    <a:pt x="2395" y="218"/>
                  </a:lnTo>
                  <a:lnTo>
                    <a:pt x="2489" y="277"/>
                  </a:lnTo>
                  <a:lnTo>
                    <a:pt x="2583" y="342"/>
                  </a:lnTo>
                  <a:lnTo>
                    <a:pt x="2678" y="422"/>
                  </a:lnTo>
                  <a:lnTo>
                    <a:pt x="2772" y="509"/>
                  </a:lnTo>
                  <a:lnTo>
                    <a:pt x="2772" y="509"/>
                  </a:lnTo>
                  <a:lnTo>
                    <a:pt x="2837" y="589"/>
                  </a:lnTo>
                  <a:lnTo>
                    <a:pt x="2910" y="669"/>
                  </a:lnTo>
                  <a:lnTo>
                    <a:pt x="2968" y="749"/>
                  </a:lnTo>
                  <a:lnTo>
                    <a:pt x="3026" y="836"/>
                  </a:lnTo>
                  <a:lnTo>
                    <a:pt x="3077" y="931"/>
                  </a:lnTo>
                  <a:lnTo>
                    <a:pt x="3128" y="1018"/>
                  </a:lnTo>
                  <a:lnTo>
                    <a:pt x="3171" y="1112"/>
                  </a:lnTo>
                  <a:lnTo>
                    <a:pt x="3207" y="1214"/>
                  </a:lnTo>
                  <a:lnTo>
                    <a:pt x="3244" y="1308"/>
                  </a:lnTo>
                  <a:lnTo>
                    <a:pt x="3273" y="1410"/>
                  </a:lnTo>
                  <a:lnTo>
                    <a:pt x="3295" y="1510"/>
                  </a:lnTo>
                  <a:lnTo>
                    <a:pt x="3316" y="1620"/>
                  </a:lnTo>
                  <a:lnTo>
                    <a:pt x="3331" y="1722"/>
                  </a:lnTo>
                  <a:lnTo>
                    <a:pt x="3346" y="1830"/>
                  </a:lnTo>
                  <a:lnTo>
                    <a:pt x="3346" y="1932"/>
                  </a:lnTo>
                  <a:lnTo>
                    <a:pt x="3353" y="2041"/>
                  </a:lnTo>
                  <a:lnTo>
                    <a:pt x="3353" y="2041"/>
                  </a:lnTo>
                  <a:lnTo>
                    <a:pt x="3346" y="2201"/>
                  </a:lnTo>
                  <a:lnTo>
                    <a:pt x="3331" y="2346"/>
                  </a:lnTo>
                  <a:lnTo>
                    <a:pt x="3309" y="2492"/>
                  </a:lnTo>
                  <a:lnTo>
                    <a:pt x="3287" y="2623"/>
                  </a:lnTo>
                  <a:lnTo>
                    <a:pt x="3251" y="2753"/>
                  </a:lnTo>
                  <a:lnTo>
                    <a:pt x="3207" y="2869"/>
                  </a:lnTo>
                  <a:lnTo>
                    <a:pt x="3164" y="2985"/>
                  </a:lnTo>
                  <a:lnTo>
                    <a:pt x="3113" y="3087"/>
                  </a:lnTo>
                  <a:lnTo>
                    <a:pt x="3063" y="3182"/>
                  </a:lnTo>
                  <a:lnTo>
                    <a:pt x="3012" y="3276"/>
                  </a:lnTo>
                  <a:lnTo>
                    <a:pt x="2953" y="3356"/>
                  </a:lnTo>
                  <a:lnTo>
                    <a:pt x="2896" y="3436"/>
                  </a:lnTo>
                  <a:lnTo>
                    <a:pt x="2780" y="3567"/>
                  </a:lnTo>
                  <a:lnTo>
                    <a:pt x="2670" y="3675"/>
                  </a:lnTo>
                  <a:lnTo>
                    <a:pt x="2670" y="3675"/>
                  </a:lnTo>
                  <a:lnTo>
                    <a:pt x="2590" y="3734"/>
                  </a:lnTo>
                  <a:lnTo>
                    <a:pt x="2489" y="3799"/>
                  </a:lnTo>
                  <a:lnTo>
                    <a:pt x="2358" y="3872"/>
                  </a:lnTo>
                  <a:lnTo>
                    <a:pt x="2206" y="3937"/>
                  </a:lnTo>
                  <a:lnTo>
                    <a:pt x="2024" y="3995"/>
                  </a:lnTo>
                  <a:lnTo>
                    <a:pt x="1923" y="4024"/>
                  </a:lnTo>
                  <a:lnTo>
                    <a:pt x="1821" y="4046"/>
                  </a:lnTo>
                  <a:lnTo>
                    <a:pt x="1705" y="4068"/>
                  </a:lnTo>
                  <a:lnTo>
                    <a:pt x="1589" y="4075"/>
                  </a:lnTo>
                  <a:lnTo>
                    <a:pt x="1466" y="4090"/>
                  </a:lnTo>
                  <a:lnTo>
                    <a:pt x="1342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754" y="3487"/>
                  </a:moveTo>
                  <a:lnTo>
                    <a:pt x="1371" y="3487"/>
                  </a:lnTo>
                  <a:lnTo>
                    <a:pt x="1371" y="3487"/>
                  </a:lnTo>
                  <a:lnTo>
                    <a:pt x="1487" y="3480"/>
                  </a:lnTo>
                  <a:lnTo>
                    <a:pt x="1604" y="3465"/>
                  </a:lnTo>
                  <a:lnTo>
                    <a:pt x="1720" y="3436"/>
                  </a:lnTo>
                  <a:lnTo>
                    <a:pt x="1829" y="3400"/>
                  </a:lnTo>
                  <a:lnTo>
                    <a:pt x="1930" y="3341"/>
                  </a:lnTo>
                  <a:lnTo>
                    <a:pt x="2024" y="3283"/>
                  </a:lnTo>
                  <a:lnTo>
                    <a:pt x="2119" y="3203"/>
                  </a:lnTo>
                  <a:lnTo>
                    <a:pt x="2199" y="3123"/>
                  </a:lnTo>
                  <a:lnTo>
                    <a:pt x="2279" y="3021"/>
                  </a:lnTo>
                  <a:lnTo>
                    <a:pt x="2351" y="2913"/>
                  </a:lnTo>
                  <a:lnTo>
                    <a:pt x="2409" y="2790"/>
                  </a:lnTo>
                  <a:lnTo>
                    <a:pt x="2460" y="2659"/>
                  </a:lnTo>
                  <a:lnTo>
                    <a:pt x="2497" y="2513"/>
                  </a:lnTo>
                  <a:lnTo>
                    <a:pt x="2533" y="2361"/>
                  </a:lnTo>
                  <a:lnTo>
                    <a:pt x="2547" y="2187"/>
                  </a:lnTo>
                  <a:lnTo>
                    <a:pt x="2554" y="2012"/>
                  </a:lnTo>
                  <a:lnTo>
                    <a:pt x="2554" y="2012"/>
                  </a:lnTo>
                  <a:lnTo>
                    <a:pt x="2547" y="1874"/>
                  </a:lnTo>
                  <a:lnTo>
                    <a:pt x="2533" y="1736"/>
                  </a:lnTo>
                  <a:lnTo>
                    <a:pt x="2511" y="1598"/>
                  </a:lnTo>
                  <a:lnTo>
                    <a:pt x="2482" y="1474"/>
                  </a:lnTo>
                  <a:lnTo>
                    <a:pt x="2438" y="1344"/>
                  </a:lnTo>
                  <a:lnTo>
                    <a:pt x="2395" y="1228"/>
                  </a:lnTo>
                  <a:lnTo>
                    <a:pt x="2337" y="1120"/>
                  </a:lnTo>
                  <a:lnTo>
                    <a:pt x="2271" y="1018"/>
                  </a:lnTo>
                  <a:lnTo>
                    <a:pt x="2191" y="923"/>
                  </a:lnTo>
                  <a:lnTo>
                    <a:pt x="2112" y="836"/>
                  </a:lnTo>
                  <a:lnTo>
                    <a:pt x="2024" y="764"/>
                  </a:lnTo>
                  <a:lnTo>
                    <a:pt x="1923" y="698"/>
                  </a:lnTo>
                  <a:lnTo>
                    <a:pt x="1821" y="647"/>
                  </a:lnTo>
                  <a:lnTo>
                    <a:pt x="1705" y="611"/>
                  </a:lnTo>
                  <a:lnTo>
                    <a:pt x="1582" y="589"/>
                  </a:lnTo>
                  <a:lnTo>
                    <a:pt x="1458" y="582"/>
                  </a:lnTo>
                  <a:lnTo>
                    <a:pt x="754" y="582"/>
                  </a:lnTo>
                  <a:lnTo>
                    <a:pt x="754" y="348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6" name="Freeform 7"/>
            <p:cNvSpPr>
              <a:spLocks noChangeArrowheads="1"/>
            </p:cNvSpPr>
            <p:nvPr/>
          </p:nvSpPr>
          <p:spPr bwMode="gray">
            <a:xfrm>
              <a:off x="7521575" y="3257550"/>
              <a:ext cx="957263" cy="1473200"/>
            </a:xfrm>
            <a:custGeom>
              <a:avLst/>
              <a:gdLst>
                <a:gd name="T0" fmla="*/ 0 w 2658"/>
                <a:gd name="T1" fmla="*/ 4090 h 4091"/>
                <a:gd name="T2" fmla="*/ 0 w 2658"/>
                <a:gd name="T3" fmla="*/ 0 h 4091"/>
                <a:gd name="T4" fmla="*/ 2635 w 2658"/>
                <a:gd name="T5" fmla="*/ 0 h 4091"/>
                <a:gd name="T6" fmla="*/ 2635 w 2658"/>
                <a:gd name="T7" fmla="*/ 603 h 4091"/>
                <a:gd name="T8" fmla="*/ 741 w 2658"/>
                <a:gd name="T9" fmla="*/ 603 h 4091"/>
                <a:gd name="T10" fmla="*/ 741 w 2658"/>
                <a:gd name="T11" fmla="*/ 1714 h 4091"/>
                <a:gd name="T12" fmla="*/ 2258 w 2658"/>
                <a:gd name="T13" fmla="*/ 1714 h 4091"/>
                <a:gd name="T14" fmla="*/ 2258 w 2658"/>
                <a:gd name="T15" fmla="*/ 2310 h 4091"/>
                <a:gd name="T16" fmla="*/ 741 w 2658"/>
                <a:gd name="T17" fmla="*/ 2310 h 4091"/>
                <a:gd name="T18" fmla="*/ 741 w 2658"/>
                <a:gd name="T19" fmla="*/ 3457 h 4091"/>
                <a:gd name="T20" fmla="*/ 2657 w 2658"/>
                <a:gd name="T21" fmla="*/ 3457 h 4091"/>
                <a:gd name="T22" fmla="*/ 2657 w 2658"/>
                <a:gd name="T23" fmla="*/ 4090 h 4091"/>
                <a:gd name="T24" fmla="*/ 0 w 2658"/>
                <a:gd name="T25" fmla="*/ 4090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8" h="4091">
                  <a:moveTo>
                    <a:pt x="0" y="4090"/>
                  </a:moveTo>
                  <a:lnTo>
                    <a:pt x="0" y="0"/>
                  </a:lnTo>
                  <a:lnTo>
                    <a:pt x="2635" y="0"/>
                  </a:lnTo>
                  <a:lnTo>
                    <a:pt x="2635" y="603"/>
                  </a:lnTo>
                  <a:lnTo>
                    <a:pt x="741" y="603"/>
                  </a:lnTo>
                  <a:lnTo>
                    <a:pt x="741" y="1714"/>
                  </a:lnTo>
                  <a:lnTo>
                    <a:pt x="2258" y="1714"/>
                  </a:lnTo>
                  <a:lnTo>
                    <a:pt x="2258" y="2310"/>
                  </a:lnTo>
                  <a:lnTo>
                    <a:pt x="741" y="2310"/>
                  </a:lnTo>
                  <a:lnTo>
                    <a:pt x="741" y="3457"/>
                  </a:lnTo>
                  <a:lnTo>
                    <a:pt x="2657" y="3457"/>
                  </a:lnTo>
                  <a:lnTo>
                    <a:pt x="2657" y="4090"/>
                  </a:lnTo>
                  <a:lnTo>
                    <a:pt x="0" y="409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7" name="Freeform 8"/>
            <p:cNvSpPr>
              <a:spLocks noChangeArrowheads="1"/>
            </p:cNvSpPr>
            <p:nvPr/>
          </p:nvSpPr>
          <p:spPr bwMode="gray">
            <a:xfrm>
              <a:off x="9901238" y="2816225"/>
              <a:ext cx="190500" cy="192088"/>
            </a:xfrm>
            <a:custGeom>
              <a:avLst/>
              <a:gdLst>
                <a:gd name="T0" fmla="*/ 530 w 531"/>
                <a:gd name="T1" fmla="*/ 262 h 532"/>
                <a:gd name="T2" fmla="*/ 515 w 531"/>
                <a:gd name="T3" fmla="*/ 364 h 532"/>
                <a:gd name="T4" fmla="*/ 458 w 531"/>
                <a:gd name="T5" fmla="*/ 451 h 532"/>
                <a:gd name="T6" fmla="*/ 414 w 531"/>
                <a:gd name="T7" fmla="*/ 487 h 532"/>
                <a:gd name="T8" fmla="*/ 319 w 531"/>
                <a:gd name="T9" fmla="*/ 523 h 532"/>
                <a:gd name="T10" fmla="*/ 268 w 531"/>
                <a:gd name="T11" fmla="*/ 531 h 532"/>
                <a:gd name="T12" fmla="*/ 167 w 531"/>
                <a:gd name="T13" fmla="*/ 508 h 532"/>
                <a:gd name="T14" fmla="*/ 80 w 531"/>
                <a:gd name="T15" fmla="*/ 451 h 532"/>
                <a:gd name="T16" fmla="*/ 44 w 531"/>
                <a:gd name="T17" fmla="*/ 407 h 532"/>
                <a:gd name="T18" fmla="*/ 8 w 531"/>
                <a:gd name="T19" fmla="*/ 313 h 532"/>
                <a:gd name="T20" fmla="*/ 0 w 531"/>
                <a:gd name="T21" fmla="*/ 262 h 532"/>
                <a:gd name="T22" fmla="*/ 22 w 531"/>
                <a:gd name="T23" fmla="*/ 160 h 532"/>
                <a:gd name="T24" fmla="*/ 80 w 531"/>
                <a:gd name="T25" fmla="*/ 72 h 532"/>
                <a:gd name="T26" fmla="*/ 116 w 531"/>
                <a:gd name="T27" fmla="*/ 44 h 532"/>
                <a:gd name="T28" fmla="*/ 211 w 531"/>
                <a:gd name="T29" fmla="*/ 0 h 532"/>
                <a:gd name="T30" fmla="*/ 268 w 531"/>
                <a:gd name="T31" fmla="*/ 0 h 532"/>
                <a:gd name="T32" fmla="*/ 370 w 531"/>
                <a:gd name="T33" fmla="*/ 15 h 532"/>
                <a:gd name="T34" fmla="*/ 458 w 531"/>
                <a:gd name="T35" fmla="*/ 72 h 532"/>
                <a:gd name="T36" fmla="*/ 486 w 531"/>
                <a:gd name="T37" fmla="*/ 116 h 532"/>
                <a:gd name="T38" fmla="*/ 530 w 531"/>
                <a:gd name="T39" fmla="*/ 211 h 532"/>
                <a:gd name="T40" fmla="*/ 494 w 531"/>
                <a:gd name="T41" fmla="*/ 262 h 532"/>
                <a:gd name="T42" fmla="*/ 494 w 531"/>
                <a:gd name="T43" fmla="*/ 218 h 532"/>
                <a:gd name="T44" fmla="*/ 458 w 531"/>
                <a:gd name="T45" fmla="*/ 138 h 532"/>
                <a:gd name="T46" fmla="*/ 428 w 531"/>
                <a:gd name="T47" fmla="*/ 102 h 532"/>
                <a:gd name="T48" fmla="*/ 356 w 531"/>
                <a:gd name="T49" fmla="*/ 51 h 532"/>
                <a:gd name="T50" fmla="*/ 268 w 531"/>
                <a:gd name="T51" fmla="*/ 36 h 532"/>
                <a:gd name="T52" fmla="*/ 218 w 531"/>
                <a:gd name="T53" fmla="*/ 36 h 532"/>
                <a:gd name="T54" fmla="*/ 138 w 531"/>
                <a:gd name="T55" fmla="*/ 72 h 532"/>
                <a:gd name="T56" fmla="*/ 102 w 531"/>
                <a:gd name="T57" fmla="*/ 102 h 532"/>
                <a:gd name="T58" fmla="*/ 51 w 531"/>
                <a:gd name="T59" fmla="*/ 174 h 532"/>
                <a:gd name="T60" fmla="*/ 36 w 531"/>
                <a:gd name="T61" fmla="*/ 262 h 532"/>
                <a:gd name="T62" fmla="*/ 44 w 531"/>
                <a:gd name="T63" fmla="*/ 305 h 532"/>
                <a:gd name="T64" fmla="*/ 73 w 531"/>
                <a:gd name="T65" fmla="*/ 392 h 532"/>
                <a:gd name="T66" fmla="*/ 102 w 531"/>
                <a:gd name="T67" fmla="*/ 421 h 532"/>
                <a:gd name="T68" fmla="*/ 182 w 531"/>
                <a:gd name="T69" fmla="*/ 472 h 532"/>
                <a:gd name="T70" fmla="*/ 268 w 531"/>
                <a:gd name="T71" fmla="*/ 494 h 532"/>
                <a:gd name="T72" fmla="*/ 312 w 531"/>
                <a:gd name="T73" fmla="*/ 487 h 532"/>
                <a:gd name="T74" fmla="*/ 392 w 531"/>
                <a:gd name="T75" fmla="*/ 451 h 532"/>
                <a:gd name="T76" fmla="*/ 428 w 531"/>
                <a:gd name="T77" fmla="*/ 421 h 532"/>
                <a:gd name="T78" fmla="*/ 479 w 531"/>
                <a:gd name="T79" fmla="*/ 349 h 532"/>
                <a:gd name="T80" fmla="*/ 494 w 531"/>
                <a:gd name="T81" fmla="*/ 262 h 532"/>
                <a:gd name="T82" fmla="*/ 342 w 531"/>
                <a:gd name="T83" fmla="*/ 421 h 532"/>
                <a:gd name="T84" fmla="*/ 196 w 531"/>
                <a:gd name="T85" fmla="*/ 283 h 532"/>
                <a:gd name="T86" fmla="*/ 152 w 531"/>
                <a:gd name="T87" fmla="*/ 421 h 532"/>
                <a:gd name="T88" fmla="*/ 283 w 531"/>
                <a:gd name="T89" fmla="*/ 109 h 532"/>
                <a:gd name="T90" fmla="*/ 327 w 531"/>
                <a:gd name="T91" fmla="*/ 116 h 532"/>
                <a:gd name="T92" fmla="*/ 363 w 531"/>
                <a:gd name="T93" fmla="*/ 138 h 532"/>
                <a:gd name="T94" fmla="*/ 378 w 531"/>
                <a:gd name="T95" fmla="*/ 167 h 532"/>
                <a:gd name="T96" fmla="*/ 385 w 531"/>
                <a:gd name="T97" fmla="*/ 196 h 532"/>
                <a:gd name="T98" fmla="*/ 370 w 531"/>
                <a:gd name="T99" fmla="*/ 239 h 532"/>
                <a:gd name="T100" fmla="*/ 356 w 531"/>
                <a:gd name="T101" fmla="*/ 262 h 532"/>
                <a:gd name="T102" fmla="*/ 392 w 531"/>
                <a:gd name="T103" fmla="*/ 421 h 532"/>
                <a:gd name="T104" fmla="*/ 276 w 531"/>
                <a:gd name="T105" fmla="*/ 247 h 532"/>
                <a:gd name="T106" fmla="*/ 305 w 531"/>
                <a:gd name="T107" fmla="*/ 247 h 532"/>
                <a:gd name="T108" fmla="*/ 327 w 531"/>
                <a:gd name="T109" fmla="*/ 233 h 532"/>
                <a:gd name="T110" fmla="*/ 342 w 531"/>
                <a:gd name="T111" fmla="*/ 196 h 532"/>
                <a:gd name="T112" fmla="*/ 334 w 531"/>
                <a:gd name="T113" fmla="*/ 174 h 532"/>
                <a:gd name="T114" fmla="*/ 319 w 531"/>
                <a:gd name="T115" fmla="*/ 160 h 532"/>
                <a:gd name="T116" fmla="*/ 283 w 531"/>
                <a:gd name="T117" fmla="*/ 146 h 532"/>
                <a:gd name="T118" fmla="*/ 196 w 531"/>
                <a:gd name="T119" fmla="*/ 247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1" h="532">
                  <a:moveTo>
                    <a:pt x="530" y="262"/>
                  </a:moveTo>
                  <a:lnTo>
                    <a:pt x="530" y="262"/>
                  </a:lnTo>
                  <a:lnTo>
                    <a:pt x="530" y="313"/>
                  </a:lnTo>
                  <a:lnTo>
                    <a:pt x="515" y="364"/>
                  </a:lnTo>
                  <a:lnTo>
                    <a:pt x="486" y="407"/>
                  </a:lnTo>
                  <a:lnTo>
                    <a:pt x="458" y="451"/>
                  </a:lnTo>
                  <a:lnTo>
                    <a:pt x="458" y="451"/>
                  </a:lnTo>
                  <a:lnTo>
                    <a:pt x="414" y="487"/>
                  </a:lnTo>
                  <a:lnTo>
                    <a:pt x="370" y="508"/>
                  </a:lnTo>
                  <a:lnTo>
                    <a:pt x="319" y="523"/>
                  </a:lnTo>
                  <a:lnTo>
                    <a:pt x="268" y="531"/>
                  </a:lnTo>
                  <a:lnTo>
                    <a:pt x="268" y="531"/>
                  </a:lnTo>
                  <a:lnTo>
                    <a:pt x="211" y="523"/>
                  </a:lnTo>
                  <a:lnTo>
                    <a:pt x="167" y="508"/>
                  </a:lnTo>
                  <a:lnTo>
                    <a:pt x="116" y="487"/>
                  </a:lnTo>
                  <a:lnTo>
                    <a:pt x="80" y="451"/>
                  </a:lnTo>
                  <a:lnTo>
                    <a:pt x="80" y="451"/>
                  </a:lnTo>
                  <a:lnTo>
                    <a:pt x="44" y="407"/>
                  </a:lnTo>
                  <a:lnTo>
                    <a:pt x="22" y="364"/>
                  </a:lnTo>
                  <a:lnTo>
                    <a:pt x="8" y="313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8" y="211"/>
                  </a:lnTo>
                  <a:lnTo>
                    <a:pt x="22" y="160"/>
                  </a:lnTo>
                  <a:lnTo>
                    <a:pt x="44" y="116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116" y="44"/>
                  </a:lnTo>
                  <a:lnTo>
                    <a:pt x="167" y="15"/>
                  </a:lnTo>
                  <a:lnTo>
                    <a:pt x="211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319" y="0"/>
                  </a:lnTo>
                  <a:lnTo>
                    <a:pt x="370" y="15"/>
                  </a:lnTo>
                  <a:lnTo>
                    <a:pt x="414" y="44"/>
                  </a:lnTo>
                  <a:lnTo>
                    <a:pt x="458" y="72"/>
                  </a:lnTo>
                  <a:lnTo>
                    <a:pt x="458" y="72"/>
                  </a:lnTo>
                  <a:lnTo>
                    <a:pt x="486" y="116"/>
                  </a:lnTo>
                  <a:lnTo>
                    <a:pt x="515" y="160"/>
                  </a:lnTo>
                  <a:lnTo>
                    <a:pt x="530" y="211"/>
                  </a:lnTo>
                  <a:lnTo>
                    <a:pt x="530" y="262"/>
                  </a:lnTo>
                  <a:close/>
                  <a:moveTo>
                    <a:pt x="494" y="262"/>
                  </a:moveTo>
                  <a:lnTo>
                    <a:pt x="494" y="262"/>
                  </a:lnTo>
                  <a:lnTo>
                    <a:pt x="494" y="218"/>
                  </a:lnTo>
                  <a:lnTo>
                    <a:pt x="479" y="174"/>
                  </a:lnTo>
                  <a:lnTo>
                    <a:pt x="458" y="138"/>
                  </a:lnTo>
                  <a:lnTo>
                    <a:pt x="428" y="102"/>
                  </a:lnTo>
                  <a:lnTo>
                    <a:pt x="428" y="102"/>
                  </a:lnTo>
                  <a:lnTo>
                    <a:pt x="392" y="72"/>
                  </a:lnTo>
                  <a:lnTo>
                    <a:pt x="356" y="51"/>
                  </a:lnTo>
                  <a:lnTo>
                    <a:pt x="312" y="36"/>
                  </a:lnTo>
                  <a:lnTo>
                    <a:pt x="268" y="36"/>
                  </a:lnTo>
                  <a:lnTo>
                    <a:pt x="268" y="36"/>
                  </a:lnTo>
                  <a:lnTo>
                    <a:pt x="218" y="36"/>
                  </a:lnTo>
                  <a:lnTo>
                    <a:pt x="182" y="51"/>
                  </a:lnTo>
                  <a:lnTo>
                    <a:pt x="138" y="72"/>
                  </a:lnTo>
                  <a:lnTo>
                    <a:pt x="102" y="102"/>
                  </a:lnTo>
                  <a:lnTo>
                    <a:pt x="102" y="102"/>
                  </a:lnTo>
                  <a:lnTo>
                    <a:pt x="73" y="138"/>
                  </a:lnTo>
                  <a:lnTo>
                    <a:pt x="51" y="174"/>
                  </a:lnTo>
                  <a:lnTo>
                    <a:pt x="44" y="218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44" y="305"/>
                  </a:lnTo>
                  <a:lnTo>
                    <a:pt x="51" y="349"/>
                  </a:lnTo>
                  <a:lnTo>
                    <a:pt x="73" y="392"/>
                  </a:lnTo>
                  <a:lnTo>
                    <a:pt x="102" y="421"/>
                  </a:lnTo>
                  <a:lnTo>
                    <a:pt x="102" y="421"/>
                  </a:lnTo>
                  <a:lnTo>
                    <a:pt x="138" y="451"/>
                  </a:lnTo>
                  <a:lnTo>
                    <a:pt x="182" y="472"/>
                  </a:lnTo>
                  <a:lnTo>
                    <a:pt x="218" y="487"/>
                  </a:lnTo>
                  <a:lnTo>
                    <a:pt x="268" y="494"/>
                  </a:lnTo>
                  <a:lnTo>
                    <a:pt x="268" y="494"/>
                  </a:lnTo>
                  <a:lnTo>
                    <a:pt x="312" y="487"/>
                  </a:lnTo>
                  <a:lnTo>
                    <a:pt x="356" y="472"/>
                  </a:lnTo>
                  <a:lnTo>
                    <a:pt x="392" y="451"/>
                  </a:lnTo>
                  <a:lnTo>
                    <a:pt x="428" y="421"/>
                  </a:lnTo>
                  <a:lnTo>
                    <a:pt x="428" y="421"/>
                  </a:lnTo>
                  <a:lnTo>
                    <a:pt x="458" y="392"/>
                  </a:lnTo>
                  <a:lnTo>
                    <a:pt x="479" y="349"/>
                  </a:lnTo>
                  <a:lnTo>
                    <a:pt x="494" y="305"/>
                  </a:lnTo>
                  <a:lnTo>
                    <a:pt x="494" y="262"/>
                  </a:lnTo>
                  <a:close/>
                  <a:moveTo>
                    <a:pt x="392" y="421"/>
                  </a:moveTo>
                  <a:lnTo>
                    <a:pt x="342" y="421"/>
                  </a:lnTo>
                  <a:lnTo>
                    <a:pt x="283" y="283"/>
                  </a:lnTo>
                  <a:lnTo>
                    <a:pt x="196" y="283"/>
                  </a:lnTo>
                  <a:lnTo>
                    <a:pt x="196" y="421"/>
                  </a:lnTo>
                  <a:lnTo>
                    <a:pt x="152" y="421"/>
                  </a:lnTo>
                  <a:lnTo>
                    <a:pt x="152" y="109"/>
                  </a:lnTo>
                  <a:lnTo>
                    <a:pt x="283" y="109"/>
                  </a:lnTo>
                  <a:lnTo>
                    <a:pt x="283" y="109"/>
                  </a:lnTo>
                  <a:lnTo>
                    <a:pt x="327" y="116"/>
                  </a:lnTo>
                  <a:lnTo>
                    <a:pt x="348" y="123"/>
                  </a:lnTo>
                  <a:lnTo>
                    <a:pt x="363" y="138"/>
                  </a:lnTo>
                  <a:lnTo>
                    <a:pt x="363" y="138"/>
                  </a:lnTo>
                  <a:lnTo>
                    <a:pt x="378" y="167"/>
                  </a:lnTo>
                  <a:lnTo>
                    <a:pt x="385" y="196"/>
                  </a:lnTo>
                  <a:lnTo>
                    <a:pt x="385" y="196"/>
                  </a:lnTo>
                  <a:lnTo>
                    <a:pt x="385" y="218"/>
                  </a:lnTo>
                  <a:lnTo>
                    <a:pt x="370" y="239"/>
                  </a:lnTo>
                  <a:lnTo>
                    <a:pt x="370" y="239"/>
                  </a:lnTo>
                  <a:lnTo>
                    <a:pt x="356" y="262"/>
                  </a:lnTo>
                  <a:lnTo>
                    <a:pt x="327" y="276"/>
                  </a:lnTo>
                  <a:lnTo>
                    <a:pt x="392" y="421"/>
                  </a:lnTo>
                  <a:close/>
                  <a:moveTo>
                    <a:pt x="196" y="247"/>
                  </a:moveTo>
                  <a:lnTo>
                    <a:pt x="276" y="247"/>
                  </a:lnTo>
                  <a:lnTo>
                    <a:pt x="276" y="247"/>
                  </a:lnTo>
                  <a:lnTo>
                    <a:pt x="305" y="247"/>
                  </a:lnTo>
                  <a:lnTo>
                    <a:pt x="327" y="233"/>
                  </a:lnTo>
                  <a:lnTo>
                    <a:pt x="327" y="233"/>
                  </a:lnTo>
                  <a:lnTo>
                    <a:pt x="334" y="218"/>
                  </a:lnTo>
                  <a:lnTo>
                    <a:pt x="342" y="196"/>
                  </a:lnTo>
                  <a:lnTo>
                    <a:pt x="342" y="196"/>
                  </a:lnTo>
                  <a:lnTo>
                    <a:pt x="334" y="174"/>
                  </a:lnTo>
                  <a:lnTo>
                    <a:pt x="319" y="160"/>
                  </a:lnTo>
                  <a:lnTo>
                    <a:pt x="319" y="160"/>
                  </a:lnTo>
                  <a:lnTo>
                    <a:pt x="305" y="152"/>
                  </a:lnTo>
                  <a:lnTo>
                    <a:pt x="283" y="146"/>
                  </a:lnTo>
                  <a:lnTo>
                    <a:pt x="196" y="146"/>
                  </a:lnTo>
                  <a:lnTo>
                    <a:pt x="196" y="24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8" name="Freeform 9"/>
            <p:cNvSpPr>
              <a:spLocks noChangeArrowheads="1"/>
            </p:cNvSpPr>
            <p:nvPr/>
          </p:nvSpPr>
          <p:spPr bwMode="gray">
            <a:xfrm>
              <a:off x="8504238" y="2857500"/>
              <a:ext cx="1392237" cy="1014413"/>
            </a:xfrm>
            <a:custGeom>
              <a:avLst/>
              <a:gdLst>
                <a:gd name="T0" fmla="*/ 3644 w 3869"/>
                <a:gd name="T1" fmla="*/ 1351 h 2819"/>
                <a:gd name="T2" fmla="*/ 3796 w 3869"/>
                <a:gd name="T3" fmla="*/ 1141 h 2819"/>
                <a:gd name="T4" fmla="*/ 3868 w 3869"/>
                <a:gd name="T5" fmla="*/ 887 h 2819"/>
                <a:gd name="T6" fmla="*/ 3868 w 3869"/>
                <a:gd name="T7" fmla="*/ 720 h 2819"/>
                <a:gd name="T8" fmla="*/ 3811 w 3869"/>
                <a:gd name="T9" fmla="*/ 487 h 2819"/>
                <a:gd name="T10" fmla="*/ 3687 w 3869"/>
                <a:gd name="T11" fmla="*/ 291 h 2819"/>
                <a:gd name="T12" fmla="*/ 3520 w 3869"/>
                <a:gd name="T13" fmla="*/ 138 h 2819"/>
                <a:gd name="T14" fmla="*/ 3310 w 3869"/>
                <a:gd name="T15" fmla="*/ 36 h 2819"/>
                <a:gd name="T16" fmla="*/ 3078 w 3869"/>
                <a:gd name="T17" fmla="*/ 0 h 2819"/>
                <a:gd name="T18" fmla="*/ 146 w 3869"/>
                <a:gd name="T19" fmla="*/ 146 h 2819"/>
                <a:gd name="T20" fmla="*/ 581 w 3869"/>
                <a:gd name="T21" fmla="*/ 531 h 2819"/>
                <a:gd name="T22" fmla="*/ 1002 w 3869"/>
                <a:gd name="T23" fmla="*/ 843 h 2819"/>
                <a:gd name="T24" fmla="*/ 1401 w 3869"/>
                <a:gd name="T25" fmla="*/ 1083 h 2819"/>
                <a:gd name="T26" fmla="*/ 2127 w 3869"/>
                <a:gd name="T27" fmla="*/ 1410 h 2819"/>
                <a:gd name="T28" fmla="*/ 1655 w 3869"/>
                <a:gd name="T29" fmla="*/ 1606 h 2819"/>
                <a:gd name="T30" fmla="*/ 1133 w 3869"/>
                <a:gd name="T31" fmla="*/ 1889 h 2819"/>
                <a:gd name="T32" fmla="*/ 719 w 3869"/>
                <a:gd name="T33" fmla="*/ 2180 h 2819"/>
                <a:gd name="T34" fmla="*/ 290 w 3869"/>
                <a:gd name="T35" fmla="*/ 2535 h 2819"/>
                <a:gd name="T36" fmla="*/ 3078 w 3869"/>
                <a:gd name="T37" fmla="*/ 2818 h 2819"/>
                <a:gd name="T38" fmla="*/ 3237 w 3869"/>
                <a:gd name="T39" fmla="*/ 2803 h 2819"/>
                <a:gd name="T40" fmla="*/ 3455 w 3869"/>
                <a:gd name="T41" fmla="*/ 2723 h 2819"/>
                <a:gd name="T42" fmla="*/ 3636 w 3869"/>
                <a:gd name="T43" fmla="*/ 2585 h 2819"/>
                <a:gd name="T44" fmla="*/ 3775 w 3869"/>
                <a:gd name="T45" fmla="*/ 2404 h 2819"/>
                <a:gd name="T46" fmla="*/ 3854 w 3869"/>
                <a:gd name="T47" fmla="*/ 2187 h 2819"/>
                <a:gd name="T48" fmla="*/ 3868 w 3869"/>
                <a:gd name="T49" fmla="*/ 2027 h 2819"/>
                <a:gd name="T50" fmla="*/ 3825 w 3869"/>
                <a:gd name="T51" fmla="*/ 1758 h 2819"/>
                <a:gd name="T52" fmla="*/ 3701 w 3869"/>
                <a:gd name="T53" fmla="*/ 1533 h 2819"/>
                <a:gd name="T54" fmla="*/ 3034 w 3869"/>
                <a:gd name="T55" fmla="*/ 2390 h 2819"/>
                <a:gd name="T56" fmla="*/ 1452 w 3869"/>
                <a:gd name="T57" fmla="*/ 2216 h 2819"/>
                <a:gd name="T58" fmla="*/ 2062 w 3869"/>
                <a:gd name="T59" fmla="*/ 1889 h 2819"/>
                <a:gd name="T60" fmla="*/ 2402 w 3869"/>
                <a:gd name="T61" fmla="*/ 1758 h 2819"/>
                <a:gd name="T62" fmla="*/ 2729 w 3869"/>
                <a:gd name="T63" fmla="*/ 1685 h 2819"/>
                <a:gd name="T64" fmla="*/ 3034 w 3869"/>
                <a:gd name="T65" fmla="*/ 1657 h 2819"/>
                <a:gd name="T66" fmla="*/ 3179 w 3869"/>
                <a:gd name="T67" fmla="*/ 1685 h 2819"/>
                <a:gd name="T68" fmla="*/ 3339 w 3869"/>
                <a:gd name="T69" fmla="*/ 1824 h 2819"/>
                <a:gd name="T70" fmla="*/ 3404 w 3869"/>
                <a:gd name="T71" fmla="*/ 2027 h 2819"/>
                <a:gd name="T72" fmla="*/ 3376 w 3869"/>
                <a:gd name="T73" fmla="*/ 2165 h 2819"/>
                <a:gd name="T74" fmla="*/ 3237 w 3869"/>
                <a:gd name="T75" fmla="*/ 2325 h 2819"/>
                <a:gd name="T76" fmla="*/ 3034 w 3869"/>
                <a:gd name="T77" fmla="*/ 2390 h 2819"/>
                <a:gd name="T78" fmla="*/ 2940 w 3869"/>
                <a:gd name="T79" fmla="*/ 1162 h 2819"/>
                <a:gd name="T80" fmla="*/ 2620 w 3869"/>
                <a:gd name="T81" fmla="*/ 1119 h 2819"/>
                <a:gd name="T82" fmla="*/ 2294 w 3869"/>
                <a:gd name="T83" fmla="*/ 1025 h 2819"/>
                <a:gd name="T84" fmla="*/ 1946 w 3869"/>
                <a:gd name="T85" fmla="*/ 879 h 2819"/>
                <a:gd name="T86" fmla="*/ 1198 w 3869"/>
                <a:gd name="T87" fmla="*/ 436 h 2819"/>
                <a:gd name="T88" fmla="*/ 3114 w 3869"/>
                <a:gd name="T89" fmla="*/ 443 h 2819"/>
                <a:gd name="T90" fmla="*/ 3295 w 3869"/>
                <a:gd name="T91" fmla="*/ 538 h 2819"/>
                <a:gd name="T92" fmla="*/ 3397 w 3869"/>
                <a:gd name="T93" fmla="*/ 726 h 2819"/>
                <a:gd name="T94" fmla="*/ 3397 w 3869"/>
                <a:gd name="T95" fmla="*/ 872 h 2819"/>
                <a:gd name="T96" fmla="*/ 3295 w 3869"/>
                <a:gd name="T97" fmla="*/ 1054 h 2819"/>
                <a:gd name="T98" fmla="*/ 3114 w 3869"/>
                <a:gd name="T99" fmla="*/ 1155 h 2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69" h="2819">
                  <a:moveTo>
                    <a:pt x="3585" y="1410"/>
                  </a:moveTo>
                  <a:lnTo>
                    <a:pt x="3585" y="1410"/>
                  </a:lnTo>
                  <a:lnTo>
                    <a:pt x="3644" y="1351"/>
                  </a:lnTo>
                  <a:lnTo>
                    <a:pt x="3701" y="1286"/>
                  </a:lnTo>
                  <a:lnTo>
                    <a:pt x="3752" y="1221"/>
                  </a:lnTo>
                  <a:lnTo>
                    <a:pt x="3796" y="1141"/>
                  </a:lnTo>
                  <a:lnTo>
                    <a:pt x="3825" y="1061"/>
                  </a:lnTo>
                  <a:lnTo>
                    <a:pt x="3854" y="974"/>
                  </a:lnTo>
                  <a:lnTo>
                    <a:pt x="3868" y="887"/>
                  </a:lnTo>
                  <a:lnTo>
                    <a:pt x="3868" y="800"/>
                  </a:lnTo>
                  <a:lnTo>
                    <a:pt x="3868" y="800"/>
                  </a:lnTo>
                  <a:lnTo>
                    <a:pt x="3868" y="720"/>
                  </a:lnTo>
                  <a:lnTo>
                    <a:pt x="3854" y="639"/>
                  </a:lnTo>
                  <a:lnTo>
                    <a:pt x="3840" y="559"/>
                  </a:lnTo>
                  <a:lnTo>
                    <a:pt x="3811" y="487"/>
                  </a:lnTo>
                  <a:lnTo>
                    <a:pt x="3775" y="422"/>
                  </a:lnTo>
                  <a:lnTo>
                    <a:pt x="3738" y="349"/>
                  </a:lnTo>
                  <a:lnTo>
                    <a:pt x="3687" y="291"/>
                  </a:lnTo>
                  <a:lnTo>
                    <a:pt x="3636" y="233"/>
                  </a:lnTo>
                  <a:lnTo>
                    <a:pt x="3585" y="182"/>
                  </a:lnTo>
                  <a:lnTo>
                    <a:pt x="3520" y="138"/>
                  </a:lnTo>
                  <a:lnTo>
                    <a:pt x="3455" y="95"/>
                  </a:lnTo>
                  <a:lnTo>
                    <a:pt x="3390" y="66"/>
                  </a:lnTo>
                  <a:lnTo>
                    <a:pt x="3310" y="36"/>
                  </a:lnTo>
                  <a:lnTo>
                    <a:pt x="3237" y="15"/>
                  </a:lnTo>
                  <a:lnTo>
                    <a:pt x="3158" y="7"/>
                  </a:lnTo>
                  <a:lnTo>
                    <a:pt x="307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6" y="146"/>
                  </a:lnTo>
                  <a:lnTo>
                    <a:pt x="290" y="284"/>
                  </a:lnTo>
                  <a:lnTo>
                    <a:pt x="436" y="407"/>
                  </a:lnTo>
                  <a:lnTo>
                    <a:pt x="581" y="531"/>
                  </a:lnTo>
                  <a:lnTo>
                    <a:pt x="719" y="639"/>
                  </a:lnTo>
                  <a:lnTo>
                    <a:pt x="864" y="741"/>
                  </a:lnTo>
                  <a:lnTo>
                    <a:pt x="1002" y="843"/>
                  </a:lnTo>
                  <a:lnTo>
                    <a:pt x="1133" y="930"/>
                  </a:lnTo>
                  <a:lnTo>
                    <a:pt x="1270" y="1010"/>
                  </a:lnTo>
                  <a:lnTo>
                    <a:pt x="1401" y="1083"/>
                  </a:lnTo>
                  <a:lnTo>
                    <a:pt x="1655" y="1221"/>
                  </a:lnTo>
                  <a:lnTo>
                    <a:pt x="1895" y="1323"/>
                  </a:lnTo>
                  <a:lnTo>
                    <a:pt x="2127" y="1410"/>
                  </a:lnTo>
                  <a:lnTo>
                    <a:pt x="2127" y="1410"/>
                  </a:lnTo>
                  <a:lnTo>
                    <a:pt x="1895" y="1497"/>
                  </a:lnTo>
                  <a:lnTo>
                    <a:pt x="1655" y="1606"/>
                  </a:lnTo>
                  <a:lnTo>
                    <a:pt x="1401" y="1736"/>
                  </a:lnTo>
                  <a:lnTo>
                    <a:pt x="1270" y="1809"/>
                  </a:lnTo>
                  <a:lnTo>
                    <a:pt x="1133" y="1889"/>
                  </a:lnTo>
                  <a:lnTo>
                    <a:pt x="1002" y="1983"/>
                  </a:lnTo>
                  <a:lnTo>
                    <a:pt x="864" y="2078"/>
                  </a:lnTo>
                  <a:lnTo>
                    <a:pt x="719" y="2180"/>
                  </a:lnTo>
                  <a:lnTo>
                    <a:pt x="581" y="2288"/>
                  </a:lnTo>
                  <a:lnTo>
                    <a:pt x="436" y="2412"/>
                  </a:lnTo>
                  <a:lnTo>
                    <a:pt x="290" y="2535"/>
                  </a:lnTo>
                  <a:lnTo>
                    <a:pt x="146" y="2672"/>
                  </a:lnTo>
                  <a:lnTo>
                    <a:pt x="0" y="2818"/>
                  </a:lnTo>
                  <a:lnTo>
                    <a:pt x="3078" y="2818"/>
                  </a:lnTo>
                  <a:lnTo>
                    <a:pt x="3078" y="2818"/>
                  </a:lnTo>
                  <a:lnTo>
                    <a:pt x="3158" y="2818"/>
                  </a:lnTo>
                  <a:lnTo>
                    <a:pt x="3237" y="2803"/>
                  </a:lnTo>
                  <a:lnTo>
                    <a:pt x="3310" y="2782"/>
                  </a:lnTo>
                  <a:lnTo>
                    <a:pt x="3390" y="2760"/>
                  </a:lnTo>
                  <a:lnTo>
                    <a:pt x="3455" y="2723"/>
                  </a:lnTo>
                  <a:lnTo>
                    <a:pt x="3520" y="2680"/>
                  </a:lnTo>
                  <a:lnTo>
                    <a:pt x="3585" y="2636"/>
                  </a:lnTo>
                  <a:lnTo>
                    <a:pt x="3636" y="2585"/>
                  </a:lnTo>
                  <a:lnTo>
                    <a:pt x="3687" y="2529"/>
                  </a:lnTo>
                  <a:lnTo>
                    <a:pt x="3738" y="2470"/>
                  </a:lnTo>
                  <a:lnTo>
                    <a:pt x="3775" y="2404"/>
                  </a:lnTo>
                  <a:lnTo>
                    <a:pt x="3811" y="2332"/>
                  </a:lnTo>
                  <a:lnTo>
                    <a:pt x="3840" y="2260"/>
                  </a:lnTo>
                  <a:lnTo>
                    <a:pt x="3854" y="2187"/>
                  </a:lnTo>
                  <a:lnTo>
                    <a:pt x="3868" y="2107"/>
                  </a:lnTo>
                  <a:lnTo>
                    <a:pt x="3868" y="2027"/>
                  </a:lnTo>
                  <a:lnTo>
                    <a:pt x="3868" y="2027"/>
                  </a:lnTo>
                  <a:lnTo>
                    <a:pt x="3868" y="1932"/>
                  </a:lnTo>
                  <a:lnTo>
                    <a:pt x="3854" y="1845"/>
                  </a:lnTo>
                  <a:lnTo>
                    <a:pt x="3825" y="1758"/>
                  </a:lnTo>
                  <a:lnTo>
                    <a:pt x="3796" y="1678"/>
                  </a:lnTo>
                  <a:lnTo>
                    <a:pt x="3752" y="1606"/>
                  </a:lnTo>
                  <a:lnTo>
                    <a:pt x="3701" y="1533"/>
                  </a:lnTo>
                  <a:lnTo>
                    <a:pt x="3644" y="1467"/>
                  </a:lnTo>
                  <a:lnTo>
                    <a:pt x="3585" y="1410"/>
                  </a:lnTo>
                  <a:close/>
                  <a:moveTo>
                    <a:pt x="3034" y="2390"/>
                  </a:moveTo>
                  <a:lnTo>
                    <a:pt x="1198" y="2390"/>
                  </a:lnTo>
                  <a:lnTo>
                    <a:pt x="1198" y="2390"/>
                  </a:lnTo>
                  <a:lnTo>
                    <a:pt x="1452" y="2216"/>
                  </a:lnTo>
                  <a:lnTo>
                    <a:pt x="1706" y="2070"/>
                  </a:lnTo>
                  <a:lnTo>
                    <a:pt x="1946" y="1940"/>
                  </a:lnTo>
                  <a:lnTo>
                    <a:pt x="2062" y="1889"/>
                  </a:lnTo>
                  <a:lnTo>
                    <a:pt x="2178" y="1838"/>
                  </a:lnTo>
                  <a:lnTo>
                    <a:pt x="2294" y="1795"/>
                  </a:lnTo>
                  <a:lnTo>
                    <a:pt x="2402" y="1758"/>
                  </a:lnTo>
                  <a:lnTo>
                    <a:pt x="2512" y="1729"/>
                  </a:lnTo>
                  <a:lnTo>
                    <a:pt x="2620" y="1708"/>
                  </a:lnTo>
                  <a:lnTo>
                    <a:pt x="2729" y="1685"/>
                  </a:lnTo>
                  <a:lnTo>
                    <a:pt x="2831" y="1671"/>
                  </a:lnTo>
                  <a:lnTo>
                    <a:pt x="2940" y="1664"/>
                  </a:lnTo>
                  <a:lnTo>
                    <a:pt x="3034" y="1657"/>
                  </a:lnTo>
                  <a:lnTo>
                    <a:pt x="3034" y="1657"/>
                  </a:lnTo>
                  <a:lnTo>
                    <a:pt x="3114" y="1664"/>
                  </a:lnTo>
                  <a:lnTo>
                    <a:pt x="3179" y="1685"/>
                  </a:lnTo>
                  <a:lnTo>
                    <a:pt x="3237" y="1722"/>
                  </a:lnTo>
                  <a:lnTo>
                    <a:pt x="3295" y="1765"/>
                  </a:lnTo>
                  <a:lnTo>
                    <a:pt x="3339" y="1824"/>
                  </a:lnTo>
                  <a:lnTo>
                    <a:pt x="3376" y="1882"/>
                  </a:lnTo>
                  <a:lnTo>
                    <a:pt x="3397" y="1954"/>
                  </a:lnTo>
                  <a:lnTo>
                    <a:pt x="3404" y="2027"/>
                  </a:lnTo>
                  <a:lnTo>
                    <a:pt x="3404" y="2027"/>
                  </a:lnTo>
                  <a:lnTo>
                    <a:pt x="3397" y="2100"/>
                  </a:lnTo>
                  <a:lnTo>
                    <a:pt x="3376" y="2165"/>
                  </a:lnTo>
                  <a:lnTo>
                    <a:pt x="3339" y="2231"/>
                  </a:lnTo>
                  <a:lnTo>
                    <a:pt x="3295" y="2281"/>
                  </a:lnTo>
                  <a:lnTo>
                    <a:pt x="3237" y="2325"/>
                  </a:lnTo>
                  <a:lnTo>
                    <a:pt x="3179" y="2361"/>
                  </a:lnTo>
                  <a:lnTo>
                    <a:pt x="3114" y="2383"/>
                  </a:lnTo>
                  <a:lnTo>
                    <a:pt x="3034" y="2390"/>
                  </a:lnTo>
                  <a:close/>
                  <a:moveTo>
                    <a:pt x="3034" y="1162"/>
                  </a:moveTo>
                  <a:lnTo>
                    <a:pt x="3034" y="1162"/>
                  </a:lnTo>
                  <a:lnTo>
                    <a:pt x="2940" y="1162"/>
                  </a:lnTo>
                  <a:lnTo>
                    <a:pt x="2831" y="1148"/>
                  </a:lnTo>
                  <a:lnTo>
                    <a:pt x="2729" y="1134"/>
                  </a:lnTo>
                  <a:lnTo>
                    <a:pt x="2620" y="1119"/>
                  </a:lnTo>
                  <a:lnTo>
                    <a:pt x="2512" y="1090"/>
                  </a:lnTo>
                  <a:lnTo>
                    <a:pt x="2402" y="1061"/>
                  </a:lnTo>
                  <a:lnTo>
                    <a:pt x="2294" y="1025"/>
                  </a:lnTo>
                  <a:lnTo>
                    <a:pt x="2178" y="981"/>
                  </a:lnTo>
                  <a:lnTo>
                    <a:pt x="2062" y="930"/>
                  </a:lnTo>
                  <a:lnTo>
                    <a:pt x="1946" y="879"/>
                  </a:lnTo>
                  <a:lnTo>
                    <a:pt x="1706" y="756"/>
                  </a:lnTo>
                  <a:lnTo>
                    <a:pt x="1452" y="603"/>
                  </a:lnTo>
                  <a:lnTo>
                    <a:pt x="1198" y="436"/>
                  </a:lnTo>
                  <a:lnTo>
                    <a:pt x="3034" y="436"/>
                  </a:lnTo>
                  <a:lnTo>
                    <a:pt x="3034" y="436"/>
                  </a:lnTo>
                  <a:lnTo>
                    <a:pt x="3114" y="443"/>
                  </a:lnTo>
                  <a:lnTo>
                    <a:pt x="3179" y="458"/>
                  </a:lnTo>
                  <a:lnTo>
                    <a:pt x="3237" y="494"/>
                  </a:lnTo>
                  <a:lnTo>
                    <a:pt x="3295" y="538"/>
                  </a:lnTo>
                  <a:lnTo>
                    <a:pt x="3339" y="596"/>
                  </a:lnTo>
                  <a:lnTo>
                    <a:pt x="3376" y="654"/>
                  </a:lnTo>
                  <a:lnTo>
                    <a:pt x="3397" y="726"/>
                  </a:lnTo>
                  <a:lnTo>
                    <a:pt x="3404" y="800"/>
                  </a:lnTo>
                  <a:lnTo>
                    <a:pt x="3404" y="800"/>
                  </a:lnTo>
                  <a:lnTo>
                    <a:pt x="3397" y="872"/>
                  </a:lnTo>
                  <a:lnTo>
                    <a:pt x="3376" y="938"/>
                  </a:lnTo>
                  <a:lnTo>
                    <a:pt x="3339" y="1003"/>
                  </a:lnTo>
                  <a:lnTo>
                    <a:pt x="3295" y="1054"/>
                  </a:lnTo>
                  <a:lnTo>
                    <a:pt x="3237" y="1097"/>
                  </a:lnTo>
                  <a:lnTo>
                    <a:pt x="3179" y="1134"/>
                  </a:lnTo>
                  <a:lnTo>
                    <a:pt x="3114" y="1155"/>
                  </a:lnTo>
                  <a:lnTo>
                    <a:pt x="3034" y="116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10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6358771" y="6541471"/>
            <a:ext cx="5320861" cy="137980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marL="0" marR="0" indent="0" algn="r" defTabSz="12189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33" cap="none" spc="-27" baseline="0">
                <a:solidFill>
                  <a:schemeClr val="bg1">
                    <a:alpha val="75000"/>
                  </a:schemeClr>
                </a:solidFill>
                <a:latin typeface="Dual 400" panose="02000603000000020004" pitchFamily="2" charset="0"/>
              </a:defRPr>
            </a:lvl1pPr>
          </a:lstStyle>
          <a:p>
            <a:endParaRPr lang="en-US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5255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 bwMode="gray">
          <a:xfrm>
            <a:off x="938784" y="2438400"/>
            <a:ext cx="9201264" cy="756027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lang="en-US" sz="5333" b="0" i="0" spc="0" dirty="0">
                <a:solidFill>
                  <a:schemeClr val="bg1"/>
                </a:solidFill>
                <a:latin typeface="Dual 400" panose="02000603000000020004" pitchFamily="2" charset="0"/>
                <a:ea typeface="+mn-ea"/>
                <a:cs typeface="Dual 400" panose="02000603000000020004" pitchFamily="2" charset="0"/>
              </a:defRPr>
            </a:lvl1pPr>
          </a:lstStyle>
          <a:p>
            <a:pPr marL="0" lvl="0" defTabSz="1218996"/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 bwMode="gray">
          <a:xfrm>
            <a:off x="10020630" y="549297"/>
            <a:ext cx="1717225" cy="329976"/>
            <a:chOff x="12700" y="2816225"/>
            <a:chExt cx="10079038" cy="1936750"/>
          </a:xfrm>
          <a:solidFill>
            <a:schemeClr val="bg1"/>
          </a:solidFill>
        </p:grpSpPr>
        <p:sp>
          <p:nvSpPr>
            <p:cNvPr id="20" name="Freeform 1"/>
            <p:cNvSpPr>
              <a:spLocks noChangeArrowheads="1"/>
            </p:cNvSpPr>
            <p:nvPr/>
          </p:nvSpPr>
          <p:spPr bwMode="gray">
            <a:xfrm>
              <a:off x="12700" y="3257550"/>
              <a:ext cx="1096963" cy="1473200"/>
            </a:xfrm>
            <a:custGeom>
              <a:avLst/>
              <a:gdLst>
                <a:gd name="T0" fmla="*/ 1589 w 3049"/>
                <a:gd name="T1" fmla="*/ 0 h 4091"/>
                <a:gd name="T2" fmla="*/ 1996 w 3049"/>
                <a:gd name="T3" fmla="*/ 23 h 4091"/>
                <a:gd name="T4" fmla="*/ 2294 w 3049"/>
                <a:gd name="T5" fmla="*/ 95 h 4091"/>
                <a:gd name="T6" fmla="*/ 2503 w 3049"/>
                <a:gd name="T7" fmla="*/ 212 h 4091"/>
                <a:gd name="T8" fmla="*/ 2693 w 3049"/>
                <a:gd name="T9" fmla="*/ 393 h 4091"/>
                <a:gd name="T10" fmla="*/ 2809 w 3049"/>
                <a:gd name="T11" fmla="*/ 567 h 4091"/>
                <a:gd name="T12" fmla="*/ 2896 w 3049"/>
                <a:gd name="T13" fmla="*/ 821 h 4091"/>
                <a:gd name="T14" fmla="*/ 2917 w 3049"/>
                <a:gd name="T15" fmla="*/ 1061 h 4091"/>
                <a:gd name="T16" fmla="*/ 2910 w 3049"/>
                <a:gd name="T17" fmla="*/ 1228 h 4091"/>
                <a:gd name="T18" fmla="*/ 2860 w 3049"/>
                <a:gd name="T19" fmla="*/ 1424 h 4091"/>
                <a:gd name="T20" fmla="*/ 2736 w 3049"/>
                <a:gd name="T21" fmla="*/ 1641 h 4091"/>
                <a:gd name="T22" fmla="*/ 2518 w 3049"/>
                <a:gd name="T23" fmla="*/ 1838 h 4091"/>
                <a:gd name="T24" fmla="*/ 2178 w 3049"/>
                <a:gd name="T25" fmla="*/ 1976 h 4091"/>
                <a:gd name="T26" fmla="*/ 2395 w 3049"/>
                <a:gd name="T27" fmla="*/ 2026 h 4091"/>
                <a:gd name="T28" fmla="*/ 2649 w 3049"/>
                <a:gd name="T29" fmla="*/ 2157 h 4091"/>
                <a:gd name="T30" fmla="*/ 2816 w 3049"/>
                <a:gd name="T31" fmla="*/ 2303 h 4091"/>
                <a:gd name="T32" fmla="*/ 2976 w 3049"/>
                <a:gd name="T33" fmla="*/ 2564 h 4091"/>
                <a:gd name="T34" fmla="*/ 3041 w 3049"/>
                <a:gd name="T35" fmla="*/ 2826 h 4091"/>
                <a:gd name="T36" fmla="*/ 3048 w 3049"/>
                <a:gd name="T37" fmla="*/ 2970 h 4091"/>
                <a:gd name="T38" fmla="*/ 3005 w 3049"/>
                <a:gd name="T39" fmla="*/ 3313 h 4091"/>
                <a:gd name="T40" fmla="*/ 2860 w 3049"/>
                <a:gd name="T41" fmla="*/ 3624 h 4091"/>
                <a:gd name="T42" fmla="*/ 2722 w 3049"/>
                <a:gd name="T43" fmla="*/ 3791 h 4091"/>
                <a:gd name="T44" fmla="*/ 2366 w 3049"/>
                <a:gd name="T45" fmla="*/ 4003 h 4091"/>
                <a:gd name="T46" fmla="*/ 2017 w 3049"/>
                <a:gd name="T47" fmla="*/ 4083 h 4091"/>
                <a:gd name="T48" fmla="*/ 0 w 3049"/>
                <a:gd name="T49" fmla="*/ 4090 h 4091"/>
                <a:gd name="T50" fmla="*/ 1597 w 3049"/>
                <a:gd name="T51" fmla="*/ 1722 h 4091"/>
                <a:gd name="T52" fmla="*/ 1728 w 3049"/>
                <a:gd name="T53" fmla="*/ 1714 h 4091"/>
                <a:gd name="T54" fmla="*/ 1894 w 3049"/>
                <a:gd name="T55" fmla="*/ 1656 h 4091"/>
                <a:gd name="T56" fmla="*/ 2025 w 3049"/>
                <a:gd name="T57" fmla="*/ 1561 h 4091"/>
                <a:gd name="T58" fmla="*/ 2127 w 3049"/>
                <a:gd name="T59" fmla="*/ 1424 h 4091"/>
                <a:gd name="T60" fmla="*/ 2178 w 3049"/>
                <a:gd name="T61" fmla="*/ 1257 h 4091"/>
                <a:gd name="T62" fmla="*/ 2192 w 3049"/>
                <a:gd name="T63" fmla="*/ 1126 h 4091"/>
                <a:gd name="T64" fmla="*/ 2148 w 3049"/>
                <a:gd name="T65" fmla="*/ 902 h 4091"/>
                <a:gd name="T66" fmla="*/ 2039 w 3049"/>
                <a:gd name="T67" fmla="*/ 741 h 4091"/>
                <a:gd name="T68" fmla="*/ 1894 w 3049"/>
                <a:gd name="T69" fmla="*/ 647 h 4091"/>
                <a:gd name="T70" fmla="*/ 1654 w 3049"/>
                <a:gd name="T71" fmla="*/ 589 h 4091"/>
                <a:gd name="T72" fmla="*/ 697 w 3049"/>
                <a:gd name="T73" fmla="*/ 1722 h 4091"/>
                <a:gd name="T74" fmla="*/ 1654 w 3049"/>
                <a:gd name="T75" fmla="*/ 3480 h 4091"/>
                <a:gd name="T76" fmla="*/ 1851 w 3049"/>
                <a:gd name="T77" fmla="*/ 3457 h 4091"/>
                <a:gd name="T78" fmla="*/ 2025 w 3049"/>
                <a:gd name="T79" fmla="*/ 3392 h 4091"/>
                <a:gd name="T80" fmla="*/ 2163 w 3049"/>
                <a:gd name="T81" fmla="*/ 3283 h 4091"/>
                <a:gd name="T82" fmla="*/ 2250 w 3049"/>
                <a:gd name="T83" fmla="*/ 3138 h 4091"/>
                <a:gd name="T84" fmla="*/ 2300 w 3049"/>
                <a:gd name="T85" fmla="*/ 2956 h 4091"/>
                <a:gd name="T86" fmla="*/ 2300 w 3049"/>
                <a:gd name="T87" fmla="*/ 2826 h 4091"/>
                <a:gd name="T88" fmla="*/ 2258 w 3049"/>
                <a:gd name="T89" fmla="*/ 2659 h 4091"/>
                <a:gd name="T90" fmla="*/ 2170 w 3049"/>
                <a:gd name="T91" fmla="*/ 2513 h 4091"/>
                <a:gd name="T92" fmla="*/ 2032 w 3049"/>
                <a:gd name="T93" fmla="*/ 2405 h 4091"/>
                <a:gd name="T94" fmla="*/ 1865 w 3049"/>
                <a:gd name="T95" fmla="*/ 2331 h 4091"/>
                <a:gd name="T96" fmla="*/ 1654 w 3049"/>
                <a:gd name="T97" fmla="*/ 230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49" h="4091">
                  <a:moveTo>
                    <a:pt x="0" y="0"/>
                  </a:moveTo>
                  <a:lnTo>
                    <a:pt x="1589" y="0"/>
                  </a:lnTo>
                  <a:lnTo>
                    <a:pt x="1589" y="0"/>
                  </a:lnTo>
                  <a:lnTo>
                    <a:pt x="1720" y="0"/>
                  </a:lnTo>
                  <a:lnTo>
                    <a:pt x="1851" y="8"/>
                  </a:lnTo>
                  <a:lnTo>
                    <a:pt x="1996" y="23"/>
                  </a:lnTo>
                  <a:lnTo>
                    <a:pt x="2141" y="44"/>
                  </a:lnTo>
                  <a:lnTo>
                    <a:pt x="2220" y="66"/>
                  </a:lnTo>
                  <a:lnTo>
                    <a:pt x="2294" y="95"/>
                  </a:lnTo>
                  <a:lnTo>
                    <a:pt x="2366" y="125"/>
                  </a:lnTo>
                  <a:lnTo>
                    <a:pt x="2431" y="168"/>
                  </a:lnTo>
                  <a:lnTo>
                    <a:pt x="2503" y="212"/>
                  </a:lnTo>
                  <a:lnTo>
                    <a:pt x="2569" y="262"/>
                  </a:lnTo>
                  <a:lnTo>
                    <a:pt x="2634" y="320"/>
                  </a:lnTo>
                  <a:lnTo>
                    <a:pt x="2693" y="393"/>
                  </a:lnTo>
                  <a:lnTo>
                    <a:pt x="2693" y="393"/>
                  </a:lnTo>
                  <a:lnTo>
                    <a:pt x="2758" y="480"/>
                  </a:lnTo>
                  <a:lnTo>
                    <a:pt x="2809" y="567"/>
                  </a:lnTo>
                  <a:lnTo>
                    <a:pt x="2845" y="654"/>
                  </a:lnTo>
                  <a:lnTo>
                    <a:pt x="2874" y="741"/>
                  </a:lnTo>
                  <a:lnTo>
                    <a:pt x="2896" y="821"/>
                  </a:lnTo>
                  <a:lnTo>
                    <a:pt x="2910" y="908"/>
                  </a:lnTo>
                  <a:lnTo>
                    <a:pt x="2917" y="989"/>
                  </a:lnTo>
                  <a:lnTo>
                    <a:pt x="2917" y="1061"/>
                  </a:lnTo>
                  <a:lnTo>
                    <a:pt x="2917" y="1061"/>
                  </a:lnTo>
                  <a:lnTo>
                    <a:pt x="2917" y="1126"/>
                  </a:lnTo>
                  <a:lnTo>
                    <a:pt x="2910" y="1228"/>
                  </a:lnTo>
                  <a:lnTo>
                    <a:pt x="2896" y="1293"/>
                  </a:lnTo>
                  <a:lnTo>
                    <a:pt x="2881" y="1359"/>
                  </a:lnTo>
                  <a:lnTo>
                    <a:pt x="2860" y="1424"/>
                  </a:lnTo>
                  <a:lnTo>
                    <a:pt x="2824" y="1496"/>
                  </a:lnTo>
                  <a:lnTo>
                    <a:pt x="2787" y="1569"/>
                  </a:lnTo>
                  <a:lnTo>
                    <a:pt x="2736" y="1641"/>
                  </a:lnTo>
                  <a:lnTo>
                    <a:pt x="2678" y="1707"/>
                  </a:lnTo>
                  <a:lnTo>
                    <a:pt x="2606" y="1772"/>
                  </a:lnTo>
                  <a:lnTo>
                    <a:pt x="2518" y="1838"/>
                  </a:lnTo>
                  <a:lnTo>
                    <a:pt x="2424" y="1889"/>
                  </a:lnTo>
                  <a:lnTo>
                    <a:pt x="2308" y="1939"/>
                  </a:lnTo>
                  <a:lnTo>
                    <a:pt x="2178" y="1976"/>
                  </a:lnTo>
                  <a:lnTo>
                    <a:pt x="2178" y="1976"/>
                  </a:lnTo>
                  <a:lnTo>
                    <a:pt x="2315" y="2005"/>
                  </a:lnTo>
                  <a:lnTo>
                    <a:pt x="2395" y="2026"/>
                  </a:lnTo>
                  <a:lnTo>
                    <a:pt x="2482" y="2063"/>
                  </a:lnTo>
                  <a:lnTo>
                    <a:pt x="2562" y="2099"/>
                  </a:lnTo>
                  <a:lnTo>
                    <a:pt x="2649" y="2157"/>
                  </a:lnTo>
                  <a:lnTo>
                    <a:pt x="2736" y="2223"/>
                  </a:lnTo>
                  <a:lnTo>
                    <a:pt x="2816" y="2303"/>
                  </a:lnTo>
                  <a:lnTo>
                    <a:pt x="2816" y="2303"/>
                  </a:lnTo>
                  <a:lnTo>
                    <a:pt x="2881" y="2390"/>
                  </a:lnTo>
                  <a:lnTo>
                    <a:pt x="2932" y="2477"/>
                  </a:lnTo>
                  <a:lnTo>
                    <a:pt x="2976" y="2564"/>
                  </a:lnTo>
                  <a:lnTo>
                    <a:pt x="3005" y="2659"/>
                  </a:lnTo>
                  <a:lnTo>
                    <a:pt x="3027" y="2739"/>
                  </a:lnTo>
                  <a:lnTo>
                    <a:pt x="3041" y="2826"/>
                  </a:lnTo>
                  <a:lnTo>
                    <a:pt x="3048" y="2898"/>
                  </a:lnTo>
                  <a:lnTo>
                    <a:pt x="3048" y="2970"/>
                  </a:lnTo>
                  <a:lnTo>
                    <a:pt x="3048" y="2970"/>
                  </a:lnTo>
                  <a:lnTo>
                    <a:pt x="3041" y="3087"/>
                  </a:lnTo>
                  <a:lnTo>
                    <a:pt x="3027" y="3196"/>
                  </a:lnTo>
                  <a:lnTo>
                    <a:pt x="3005" y="3313"/>
                  </a:lnTo>
                  <a:lnTo>
                    <a:pt x="2961" y="3421"/>
                  </a:lnTo>
                  <a:lnTo>
                    <a:pt x="2917" y="3531"/>
                  </a:lnTo>
                  <a:lnTo>
                    <a:pt x="2860" y="3624"/>
                  </a:lnTo>
                  <a:lnTo>
                    <a:pt x="2794" y="3712"/>
                  </a:lnTo>
                  <a:lnTo>
                    <a:pt x="2722" y="3791"/>
                  </a:lnTo>
                  <a:lnTo>
                    <a:pt x="2722" y="3791"/>
                  </a:lnTo>
                  <a:lnTo>
                    <a:pt x="2598" y="3879"/>
                  </a:lnTo>
                  <a:lnTo>
                    <a:pt x="2482" y="3944"/>
                  </a:lnTo>
                  <a:lnTo>
                    <a:pt x="2366" y="4003"/>
                  </a:lnTo>
                  <a:lnTo>
                    <a:pt x="2250" y="4039"/>
                  </a:lnTo>
                  <a:lnTo>
                    <a:pt x="2134" y="4068"/>
                  </a:lnTo>
                  <a:lnTo>
                    <a:pt x="2017" y="4083"/>
                  </a:lnTo>
                  <a:lnTo>
                    <a:pt x="1901" y="4090"/>
                  </a:lnTo>
                  <a:lnTo>
                    <a:pt x="1785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697" y="1722"/>
                  </a:moveTo>
                  <a:lnTo>
                    <a:pt x="1597" y="1722"/>
                  </a:lnTo>
                  <a:lnTo>
                    <a:pt x="1597" y="1722"/>
                  </a:lnTo>
                  <a:lnTo>
                    <a:pt x="1662" y="1722"/>
                  </a:lnTo>
                  <a:lnTo>
                    <a:pt x="1728" y="1714"/>
                  </a:lnTo>
                  <a:lnTo>
                    <a:pt x="1785" y="1700"/>
                  </a:lnTo>
                  <a:lnTo>
                    <a:pt x="1836" y="1678"/>
                  </a:lnTo>
                  <a:lnTo>
                    <a:pt x="1894" y="1656"/>
                  </a:lnTo>
                  <a:lnTo>
                    <a:pt x="1937" y="1627"/>
                  </a:lnTo>
                  <a:lnTo>
                    <a:pt x="1988" y="1598"/>
                  </a:lnTo>
                  <a:lnTo>
                    <a:pt x="2025" y="1561"/>
                  </a:lnTo>
                  <a:lnTo>
                    <a:pt x="2061" y="1518"/>
                  </a:lnTo>
                  <a:lnTo>
                    <a:pt x="2097" y="1474"/>
                  </a:lnTo>
                  <a:lnTo>
                    <a:pt x="2127" y="1424"/>
                  </a:lnTo>
                  <a:lnTo>
                    <a:pt x="2148" y="1374"/>
                  </a:lnTo>
                  <a:lnTo>
                    <a:pt x="2170" y="1316"/>
                  </a:lnTo>
                  <a:lnTo>
                    <a:pt x="2178" y="1257"/>
                  </a:lnTo>
                  <a:lnTo>
                    <a:pt x="2192" y="1192"/>
                  </a:lnTo>
                  <a:lnTo>
                    <a:pt x="2192" y="1126"/>
                  </a:lnTo>
                  <a:lnTo>
                    <a:pt x="2192" y="1126"/>
                  </a:lnTo>
                  <a:lnTo>
                    <a:pt x="2184" y="1039"/>
                  </a:lnTo>
                  <a:lnTo>
                    <a:pt x="2170" y="967"/>
                  </a:lnTo>
                  <a:lnTo>
                    <a:pt x="2148" y="902"/>
                  </a:lnTo>
                  <a:lnTo>
                    <a:pt x="2119" y="843"/>
                  </a:lnTo>
                  <a:lnTo>
                    <a:pt x="2083" y="792"/>
                  </a:lnTo>
                  <a:lnTo>
                    <a:pt x="2039" y="741"/>
                  </a:lnTo>
                  <a:lnTo>
                    <a:pt x="1996" y="705"/>
                  </a:lnTo>
                  <a:lnTo>
                    <a:pt x="1945" y="676"/>
                  </a:lnTo>
                  <a:lnTo>
                    <a:pt x="1894" y="647"/>
                  </a:lnTo>
                  <a:lnTo>
                    <a:pt x="1844" y="625"/>
                  </a:lnTo>
                  <a:lnTo>
                    <a:pt x="1742" y="597"/>
                  </a:lnTo>
                  <a:lnTo>
                    <a:pt x="1654" y="589"/>
                  </a:lnTo>
                  <a:lnTo>
                    <a:pt x="1575" y="582"/>
                  </a:lnTo>
                  <a:lnTo>
                    <a:pt x="697" y="582"/>
                  </a:lnTo>
                  <a:lnTo>
                    <a:pt x="697" y="1722"/>
                  </a:lnTo>
                  <a:close/>
                  <a:moveTo>
                    <a:pt x="697" y="3480"/>
                  </a:moveTo>
                  <a:lnTo>
                    <a:pt x="1654" y="3480"/>
                  </a:lnTo>
                  <a:lnTo>
                    <a:pt x="1654" y="3480"/>
                  </a:lnTo>
                  <a:lnTo>
                    <a:pt x="1720" y="3472"/>
                  </a:lnTo>
                  <a:lnTo>
                    <a:pt x="1785" y="3465"/>
                  </a:lnTo>
                  <a:lnTo>
                    <a:pt x="1851" y="3457"/>
                  </a:lnTo>
                  <a:lnTo>
                    <a:pt x="1916" y="3436"/>
                  </a:lnTo>
                  <a:lnTo>
                    <a:pt x="1974" y="3414"/>
                  </a:lnTo>
                  <a:lnTo>
                    <a:pt x="2025" y="3392"/>
                  </a:lnTo>
                  <a:lnTo>
                    <a:pt x="2076" y="3363"/>
                  </a:lnTo>
                  <a:lnTo>
                    <a:pt x="2119" y="3327"/>
                  </a:lnTo>
                  <a:lnTo>
                    <a:pt x="2163" y="3283"/>
                  </a:lnTo>
                  <a:lnTo>
                    <a:pt x="2199" y="3239"/>
                  </a:lnTo>
                  <a:lnTo>
                    <a:pt x="2228" y="3196"/>
                  </a:lnTo>
                  <a:lnTo>
                    <a:pt x="2250" y="3138"/>
                  </a:lnTo>
                  <a:lnTo>
                    <a:pt x="2271" y="3080"/>
                  </a:lnTo>
                  <a:lnTo>
                    <a:pt x="2286" y="3021"/>
                  </a:lnTo>
                  <a:lnTo>
                    <a:pt x="2300" y="2956"/>
                  </a:lnTo>
                  <a:lnTo>
                    <a:pt x="2300" y="2891"/>
                  </a:lnTo>
                  <a:lnTo>
                    <a:pt x="2300" y="2891"/>
                  </a:lnTo>
                  <a:lnTo>
                    <a:pt x="2300" y="2826"/>
                  </a:lnTo>
                  <a:lnTo>
                    <a:pt x="2294" y="2767"/>
                  </a:lnTo>
                  <a:lnTo>
                    <a:pt x="2279" y="2710"/>
                  </a:lnTo>
                  <a:lnTo>
                    <a:pt x="2258" y="2659"/>
                  </a:lnTo>
                  <a:lnTo>
                    <a:pt x="2235" y="2608"/>
                  </a:lnTo>
                  <a:lnTo>
                    <a:pt x="2199" y="2557"/>
                  </a:lnTo>
                  <a:lnTo>
                    <a:pt x="2170" y="2513"/>
                  </a:lnTo>
                  <a:lnTo>
                    <a:pt x="2127" y="2470"/>
                  </a:lnTo>
                  <a:lnTo>
                    <a:pt x="2083" y="2433"/>
                  </a:lnTo>
                  <a:lnTo>
                    <a:pt x="2032" y="2405"/>
                  </a:lnTo>
                  <a:lnTo>
                    <a:pt x="1981" y="2375"/>
                  </a:lnTo>
                  <a:lnTo>
                    <a:pt x="1923" y="2346"/>
                  </a:lnTo>
                  <a:lnTo>
                    <a:pt x="1865" y="2331"/>
                  </a:lnTo>
                  <a:lnTo>
                    <a:pt x="1793" y="2317"/>
                  </a:lnTo>
                  <a:lnTo>
                    <a:pt x="1728" y="2310"/>
                  </a:lnTo>
                  <a:lnTo>
                    <a:pt x="1654" y="2303"/>
                  </a:lnTo>
                  <a:lnTo>
                    <a:pt x="697" y="2303"/>
                  </a:lnTo>
                  <a:lnTo>
                    <a:pt x="697" y="348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1" name="Freeform 2"/>
            <p:cNvSpPr>
              <a:spLocks noChangeArrowheads="1"/>
            </p:cNvSpPr>
            <p:nvPr/>
          </p:nvSpPr>
          <p:spPr bwMode="gray">
            <a:xfrm>
              <a:off x="1227138" y="3257550"/>
              <a:ext cx="1154112" cy="1473200"/>
            </a:xfrm>
            <a:custGeom>
              <a:avLst/>
              <a:gdLst>
                <a:gd name="T0" fmla="*/ 1771 w 3208"/>
                <a:gd name="T1" fmla="*/ 2411 h 4091"/>
                <a:gd name="T2" fmla="*/ 733 w 3208"/>
                <a:gd name="T3" fmla="*/ 4090 h 4091"/>
                <a:gd name="T4" fmla="*/ 0 w 3208"/>
                <a:gd name="T5" fmla="*/ 0 h 4091"/>
                <a:gd name="T6" fmla="*/ 1771 w 3208"/>
                <a:gd name="T7" fmla="*/ 0 h 4091"/>
                <a:gd name="T8" fmla="*/ 2119 w 3208"/>
                <a:gd name="T9" fmla="*/ 15 h 4091"/>
                <a:gd name="T10" fmla="*/ 2402 w 3208"/>
                <a:gd name="T11" fmla="*/ 74 h 4091"/>
                <a:gd name="T12" fmla="*/ 2634 w 3208"/>
                <a:gd name="T13" fmla="*/ 175 h 4091"/>
                <a:gd name="T14" fmla="*/ 2837 w 3208"/>
                <a:gd name="T15" fmla="*/ 320 h 4091"/>
                <a:gd name="T16" fmla="*/ 2910 w 3208"/>
                <a:gd name="T17" fmla="*/ 393 h 4091"/>
                <a:gd name="T18" fmla="*/ 3048 w 3208"/>
                <a:gd name="T19" fmla="*/ 567 h 4091"/>
                <a:gd name="T20" fmla="*/ 3142 w 3208"/>
                <a:gd name="T21" fmla="*/ 785 h 4091"/>
                <a:gd name="T22" fmla="*/ 3200 w 3208"/>
                <a:gd name="T23" fmla="*/ 1054 h 4091"/>
                <a:gd name="T24" fmla="*/ 3207 w 3208"/>
                <a:gd name="T25" fmla="*/ 1200 h 4091"/>
                <a:gd name="T26" fmla="*/ 3186 w 3208"/>
                <a:gd name="T27" fmla="*/ 1461 h 4091"/>
                <a:gd name="T28" fmla="*/ 3120 w 3208"/>
                <a:gd name="T29" fmla="*/ 1678 h 4091"/>
                <a:gd name="T30" fmla="*/ 3026 w 3208"/>
                <a:gd name="T31" fmla="*/ 1859 h 4091"/>
                <a:gd name="T32" fmla="*/ 2917 w 3208"/>
                <a:gd name="T33" fmla="*/ 1997 h 4091"/>
                <a:gd name="T34" fmla="*/ 2794 w 3208"/>
                <a:gd name="T35" fmla="*/ 2107 h 4091"/>
                <a:gd name="T36" fmla="*/ 2670 w 3208"/>
                <a:gd name="T37" fmla="*/ 2187 h 4091"/>
                <a:gd name="T38" fmla="*/ 2467 w 3208"/>
                <a:gd name="T39" fmla="*/ 2288 h 4091"/>
                <a:gd name="T40" fmla="*/ 2409 w 3208"/>
                <a:gd name="T41" fmla="*/ 4090 h 4091"/>
                <a:gd name="T42" fmla="*/ 1654 w 3208"/>
                <a:gd name="T43" fmla="*/ 1823 h 4091"/>
                <a:gd name="T44" fmla="*/ 1792 w 3208"/>
                <a:gd name="T45" fmla="*/ 1816 h 4091"/>
                <a:gd name="T46" fmla="*/ 1996 w 3208"/>
                <a:gd name="T47" fmla="*/ 1779 h 4091"/>
                <a:gd name="T48" fmla="*/ 2126 w 3208"/>
                <a:gd name="T49" fmla="*/ 1728 h 4091"/>
                <a:gd name="T50" fmla="*/ 2235 w 3208"/>
                <a:gd name="T51" fmla="*/ 1656 h 4091"/>
                <a:gd name="T52" fmla="*/ 2330 w 3208"/>
                <a:gd name="T53" fmla="*/ 1561 h 4091"/>
                <a:gd name="T54" fmla="*/ 2395 w 3208"/>
                <a:gd name="T55" fmla="*/ 1439 h 4091"/>
                <a:gd name="T56" fmla="*/ 2438 w 3208"/>
                <a:gd name="T57" fmla="*/ 1279 h 4091"/>
                <a:gd name="T58" fmla="*/ 2438 w 3208"/>
                <a:gd name="T59" fmla="*/ 1192 h 4091"/>
                <a:gd name="T60" fmla="*/ 2431 w 3208"/>
                <a:gd name="T61" fmla="*/ 1076 h 4091"/>
                <a:gd name="T62" fmla="*/ 2402 w 3208"/>
                <a:gd name="T63" fmla="*/ 967 h 4091"/>
                <a:gd name="T64" fmla="*/ 2351 w 3208"/>
                <a:gd name="T65" fmla="*/ 865 h 4091"/>
                <a:gd name="T66" fmla="*/ 2271 w 3208"/>
                <a:gd name="T67" fmla="*/ 771 h 4091"/>
                <a:gd name="T68" fmla="*/ 2177 w 3208"/>
                <a:gd name="T69" fmla="*/ 698 h 4091"/>
                <a:gd name="T70" fmla="*/ 2047 w 3208"/>
                <a:gd name="T71" fmla="*/ 640 h 4091"/>
                <a:gd name="T72" fmla="*/ 1894 w 3208"/>
                <a:gd name="T73" fmla="*/ 603 h 4091"/>
                <a:gd name="T74" fmla="*/ 1720 w 3208"/>
                <a:gd name="T75" fmla="*/ 589 h 4091"/>
                <a:gd name="T76" fmla="*/ 733 w 3208"/>
                <a:gd name="T77" fmla="*/ 182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08" h="4091">
                  <a:moveTo>
                    <a:pt x="2409" y="4090"/>
                  </a:moveTo>
                  <a:lnTo>
                    <a:pt x="1771" y="2411"/>
                  </a:lnTo>
                  <a:lnTo>
                    <a:pt x="733" y="2411"/>
                  </a:lnTo>
                  <a:lnTo>
                    <a:pt x="733" y="4090"/>
                  </a:lnTo>
                  <a:lnTo>
                    <a:pt x="0" y="4090"/>
                  </a:lnTo>
                  <a:lnTo>
                    <a:pt x="0" y="0"/>
                  </a:lnTo>
                  <a:lnTo>
                    <a:pt x="1771" y="0"/>
                  </a:lnTo>
                  <a:lnTo>
                    <a:pt x="1771" y="0"/>
                  </a:lnTo>
                  <a:lnTo>
                    <a:pt x="1952" y="0"/>
                  </a:lnTo>
                  <a:lnTo>
                    <a:pt x="2119" y="15"/>
                  </a:lnTo>
                  <a:lnTo>
                    <a:pt x="2264" y="44"/>
                  </a:lnTo>
                  <a:lnTo>
                    <a:pt x="2402" y="74"/>
                  </a:lnTo>
                  <a:lnTo>
                    <a:pt x="2525" y="117"/>
                  </a:lnTo>
                  <a:lnTo>
                    <a:pt x="2634" y="175"/>
                  </a:lnTo>
                  <a:lnTo>
                    <a:pt x="2743" y="240"/>
                  </a:lnTo>
                  <a:lnTo>
                    <a:pt x="2837" y="320"/>
                  </a:lnTo>
                  <a:lnTo>
                    <a:pt x="2837" y="320"/>
                  </a:lnTo>
                  <a:lnTo>
                    <a:pt x="2910" y="393"/>
                  </a:lnTo>
                  <a:lnTo>
                    <a:pt x="2983" y="480"/>
                  </a:lnTo>
                  <a:lnTo>
                    <a:pt x="3048" y="567"/>
                  </a:lnTo>
                  <a:lnTo>
                    <a:pt x="3099" y="676"/>
                  </a:lnTo>
                  <a:lnTo>
                    <a:pt x="3142" y="785"/>
                  </a:lnTo>
                  <a:lnTo>
                    <a:pt x="3179" y="916"/>
                  </a:lnTo>
                  <a:lnTo>
                    <a:pt x="3200" y="1054"/>
                  </a:lnTo>
                  <a:lnTo>
                    <a:pt x="3207" y="1200"/>
                  </a:lnTo>
                  <a:lnTo>
                    <a:pt x="3207" y="1200"/>
                  </a:lnTo>
                  <a:lnTo>
                    <a:pt x="3200" y="1337"/>
                  </a:lnTo>
                  <a:lnTo>
                    <a:pt x="3186" y="1461"/>
                  </a:lnTo>
                  <a:lnTo>
                    <a:pt x="3157" y="1576"/>
                  </a:lnTo>
                  <a:lnTo>
                    <a:pt x="3120" y="1678"/>
                  </a:lnTo>
                  <a:lnTo>
                    <a:pt x="3077" y="1772"/>
                  </a:lnTo>
                  <a:lnTo>
                    <a:pt x="3026" y="1859"/>
                  </a:lnTo>
                  <a:lnTo>
                    <a:pt x="2975" y="1932"/>
                  </a:lnTo>
                  <a:lnTo>
                    <a:pt x="2917" y="1997"/>
                  </a:lnTo>
                  <a:lnTo>
                    <a:pt x="2859" y="2056"/>
                  </a:lnTo>
                  <a:lnTo>
                    <a:pt x="2794" y="2107"/>
                  </a:lnTo>
                  <a:lnTo>
                    <a:pt x="2736" y="2150"/>
                  </a:lnTo>
                  <a:lnTo>
                    <a:pt x="2670" y="2187"/>
                  </a:lnTo>
                  <a:lnTo>
                    <a:pt x="2562" y="2244"/>
                  </a:lnTo>
                  <a:lnTo>
                    <a:pt x="2467" y="2288"/>
                  </a:lnTo>
                  <a:lnTo>
                    <a:pt x="3186" y="4090"/>
                  </a:lnTo>
                  <a:lnTo>
                    <a:pt x="2409" y="4090"/>
                  </a:lnTo>
                  <a:close/>
                  <a:moveTo>
                    <a:pt x="733" y="1823"/>
                  </a:moveTo>
                  <a:lnTo>
                    <a:pt x="1654" y="1823"/>
                  </a:lnTo>
                  <a:lnTo>
                    <a:pt x="1654" y="1823"/>
                  </a:lnTo>
                  <a:lnTo>
                    <a:pt x="1792" y="1816"/>
                  </a:lnTo>
                  <a:lnTo>
                    <a:pt x="1931" y="1794"/>
                  </a:lnTo>
                  <a:lnTo>
                    <a:pt x="1996" y="1779"/>
                  </a:lnTo>
                  <a:lnTo>
                    <a:pt x="2061" y="1758"/>
                  </a:lnTo>
                  <a:lnTo>
                    <a:pt x="2126" y="1728"/>
                  </a:lnTo>
                  <a:lnTo>
                    <a:pt x="2184" y="1692"/>
                  </a:lnTo>
                  <a:lnTo>
                    <a:pt x="2235" y="1656"/>
                  </a:lnTo>
                  <a:lnTo>
                    <a:pt x="2286" y="1612"/>
                  </a:lnTo>
                  <a:lnTo>
                    <a:pt x="2330" y="1561"/>
                  </a:lnTo>
                  <a:lnTo>
                    <a:pt x="2366" y="1504"/>
                  </a:lnTo>
                  <a:lnTo>
                    <a:pt x="2395" y="1439"/>
                  </a:lnTo>
                  <a:lnTo>
                    <a:pt x="2424" y="1359"/>
                  </a:lnTo>
                  <a:lnTo>
                    <a:pt x="2438" y="1279"/>
                  </a:lnTo>
                  <a:lnTo>
                    <a:pt x="2438" y="1192"/>
                  </a:lnTo>
                  <a:lnTo>
                    <a:pt x="2438" y="1192"/>
                  </a:lnTo>
                  <a:lnTo>
                    <a:pt x="2438" y="1134"/>
                  </a:lnTo>
                  <a:lnTo>
                    <a:pt x="2431" y="1076"/>
                  </a:lnTo>
                  <a:lnTo>
                    <a:pt x="2417" y="1018"/>
                  </a:lnTo>
                  <a:lnTo>
                    <a:pt x="2402" y="967"/>
                  </a:lnTo>
                  <a:lnTo>
                    <a:pt x="2381" y="916"/>
                  </a:lnTo>
                  <a:lnTo>
                    <a:pt x="2351" y="865"/>
                  </a:lnTo>
                  <a:lnTo>
                    <a:pt x="2315" y="815"/>
                  </a:lnTo>
                  <a:lnTo>
                    <a:pt x="2271" y="771"/>
                  </a:lnTo>
                  <a:lnTo>
                    <a:pt x="2228" y="734"/>
                  </a:lnTo>
                  <a:lnTo>
                    <a:pt x="2177" y="698"/>
                  </a:lnTo>
                  <a:lnTo>
                    <a:pt x="2112" y="669"/>
                  </a:lnTo>
                  <a:lnTo>
                    <a:pt x="2047" y="640"/>
                  </a:lnTo>
                  <a:lnTo>
                    <a:pt x="1974" y="618"/>
                  </a:lnTo>
                  <a:lnTo>
                    <a:pt x="1894" y="603"/>
                  </a:lnTo>
                  <a:lnTo>
                    <a:pt x="1807" y="589"/>
                  </a:lnTo>
                  <a:lnTo>
                    <a:pt x="1720" y="589"/>
                  </a:lnTo>
                  <a:lnTo>
                    <a:pt x="733" y="589"/>
                  </a:lnTo>
                  <a:lnTo>
                    <a:pt x="733" y="182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2" name="Freeform 3"/>
            <p:cNvSpPr>
              <a:spLocks noChangeArrowheads="1"/>
            </p:cNvSpPr>
            <p:nvPr/>
          </p:nvSpPr>
          <p:spPr bwMode="gray">
            <a:xfrm>
              <a:off x="2436813" y="3233738"/>
              <a:ext cx="1250950" cy="1519237"/>
            </a:xfrm>
            <a:custGeom>
              <a:avLst/>
              <a:gdLst>
                <a:gd name="T0" fmla="*/ 1488 w 3477"/>
                <a:gd name="T1" fmla="*/ 4205 h 4221"/>
                <a:gd name="T2" fmla="*/ 1082 w 3477"/>
                <a:gd name="T3" fmla="*/ 4097 h 4221"/>
                <a:gd name="T4" fmla="*/ 755 w 3477"/>
                <a:gd name="T5" fmla="*/ 3907 h 4221"/>
                <a:gd name="T6" fmla="*/ 487 w 3477"/>
                <a:gd name="T7" fmla="*/ 3653 h 4221"/>
                <a:gd name="T8" fmla="*/ 284 w 3477"/>
                <a:gd name="T9" fmla="*/ 3341 h 4221"/>
                <a:gd name="T10" fmla="*/ 51 w 3477"/>
                <a:gd name="T11" fmla="*/ 2637 h 4221"/>
                <a:gd name="T12" fmla="*/ 0 w 3477"/>
                <a:gd name="T13" fmla="*/ 2091 h 4221"/>
                <a:gd name="T14" fmla="*/ 117 w 3477"/>
                <a:gd name="T15" fmla="*/ 1301 h 4221"/>
                <a:gd name="T16" fmla="*/ 400 w 3477"/>
                <a:gd name="T17" fmla="*/ 705 h 4221"/>
                <a:gd name="T18" fmla="*/ 632 w 3477"/>
                <a:gd name="T19" fmla="*/ 436 h 4221"/>
                <a:gd name="T20" fmla="*/ 922 w 3477"/>
                <a:gd name="T21" fmla="*/ 218 h 4221"/>
                <a:gd name="T22" fmla="*/ 1263 w 3477"/>
                <a:gd name="T23" fmla="*/ 73 h 4221"/>
                <a:gd name="T24" fmla="*/ 1648 w 3477"/>
                <a:gd name="T25" fmla="*/ 8 h 4221"/>
                <a:gd name="T26" fmla="*/ 1959 w 3477"/>
                <a:gd name="T27" fmla="*/ 15 h 4221"/>
                <a:gd name="T28" fmla="*/ 2337 w 3477"/>
                <a:gd name="T29" fmla="*/ 102 h 4221"/>
                <a:gd name="T30" fmla="*/ 2664 w 3477"/>
                <a:gd name="T31" fmla="*/ 269 h 4221"/>
                <a:gd name="T32" fmla="*/ 2932 w 3477"/>
                <a:gd name="T33" fmla="*/ 501 h 4221"/>
                <a:gd name="T34" fmla="*/ 3142 w 3477"/>
                <a:gd name="T35" fmla="*/ 792 h 4221"/>
                <a:gd name="T36" fmla="*/ 3411 w 3477"/>
                <a:gd name="T37" fmla="*/ 1504 h 4221"/>
                <a:gd name="T38" fmla="*/ 3476 w 3477"/>
                <a:gd name="T39" fmla="*/ 2106 h 4221"/>
                <a:gd name="T40" fmla="*/ 3353 w 3477"/>
                <a:gd name="T41" fmla="*/ 2963 h 4221"/>
                <a:gd name="T42" fmla="*/ 3157 w 3477"/>
                <a:gd name="T43" fmla="*/ 3406 h 4221"/>
                <a:gd name="T44" fmla="*/ 2939 w 3477"/>
                <a:gd name="T45" fmla="*/ 3697 h 4221"/>
                <a:gd name="T46" fmla="*/ 2678 w 3477"/>
                <a:gd name="T47" fmla="*/ 3930 h 4221"/>
                <a:gd name="T48" fmla="*/ 2366 w 3477"/>
                <a:gd name="T49" fmla="*/ 4097 h 4221"/>
                <a:gd name="T50" fmla="*/ 2010 w 3477"/>
                <a:gd name="T51" fmla="*/ 4191 h 4221"/>
                <a:gd name="T52" fmla="*/ 2475 w 3477"/>
                <a:gd name="T53" fmla="*/ 1047 h 4221"/>
                <a:gd name="T54" fmla="*/ 2344 w 3477"/>
                <a:gd name="T55" fmla="*/ 850 h 4221"/>
                <a:gd name="T56" fmla="*/ 2141 w 3477"/>
                <a:gd name="T57" fmla="*/ 690 h 4221"/>
                <a:gd name="T58" fmla="*/ 1807 w 3477"/>
                <a:gd name="T59" fmla="*/ 596 h 4221"/>
                <a:gd name="T60" fmla="*/ 1604 w 3477"/>
                <a:gd name="T61" fmla="*/ 603 h 4221"/>
                <a:gd name="T62" fmla="*/ 1365 w 3477"/>
                <a:gd name="T63" fmla="*/ 676 h 4221"/>
                <a:gd name="T64" fmla="*/ 1103 w 3477"/>
                <a:gd name="T65" fmla="*/ 886 h 4221"/>
                <a:gd name="T66" fmla="*/ 893 w 3477"/>
                <a:gd name="T67" fmla="*/ 1315 h 4221"/>
                <a:gd name="T68" fmla="*/ 806 w 3477"/>
                <a:gd name="T69" fmla="*/ 1844 h 4221"/>
                <a:gd name="T70" fmla="*/ 799 w 3477"/>
                <a:gd name="T71" fmla="*/ 2324 h 4221"/>
                <a:gd name="T72" fmla="*/ 864 w 3477"/>
                <a:gd name="T73" fmla="*/ 2804 h 4221"/>
                <a:gd name="T74" fmla="*/ 1059 w 3477"/>
                <a:gd name="T75" fmla="*/ 3276 h 4221"/>
                <a:gd name="T76" fmla="*/ 1270 w 3477"/>
                <a:gd name="T77" fmla="*/ 3494 h 4221"/>
                <a:gd name="T78" fmla="*/ 1509 w 3477"/>
                <a:gd name="T79" fmla="*/ 3596 h 4221"/>
                <a:gd name="T80" fmla="*/ 1727 w 3477"/>
                <a:gd name="T81" fmla="*/ 3624 h 4221"/>
                <a:gd name="T82" fmla="*/ 1982 w 3477"/>
                <a:gd name="T83" fmla="*/ 3581 h 4221"/>
                <a:gd name="T84" fmla="*/ 2293 w 3477"/>
                <a:gd name="T85" fmla="*/ 3406 h 4221"/>
                <a:gd name="T86" fmla="*/ 2497 w 3477"/>
                <a:gd name="T87" fmla="*/ 3152 h 4221"/>
                <a:gd name="T88" fmla="*/ 2620 w 3477"/>
                <a:gd name="T89" fmla="*/ 2767 h 4221"/>
                <a:gd name="T90" fmla="*/ 2678 w 3477"/>
                <a:gd name="T91" fmla="*/ 2099 h 4221"/>
                <a:gd name="T92" fmla="*/ 2649 w 3477"/>
                <a:gd name="T93" fmla="*/ 1656 h 4221"/>
                <a:gd name="T94" fmla="*/ 2511 w 3477"/>
                <a:gd name="T95" fmla="*/ 1119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77" h="4221">
                  <a:moveTo>
                    <a:pt x="1720" y="4220"/>
                  </a:moveTo>
                  <a:lnTo>
                    <a:pt x="1720" y="4220"/>
                  </a:lnTo>
                  <a:lnTo>
                    <a:pt x="1604" y="4213"/>
                  </a:lnTo>
                  <a:lnTo>
                    <a:pt x="1488" y="4205"/>
                  </a:lnTo>
                  <a:lnTo>
                    <a:pt x="1379" y="4184"/>
                  </a:lnTo>
                  <a:lnTo>
                    <a:pt x="1277" y="4162"/>
                  </a:lnTo>
                  <a:lnTo>
                    <a:pt x="1176" y="4133"/>
                  </a:lnTo>
                  <a:lnTo>
                    <a:pt x="1082" y="4097"/>
                  </a:lnTo>
                  <a:lnTo>
                    <a:pt x="994" y="4060"/>
                  </a:lnTo>
                  <a:lnTo>
                    <a:pt x="907" y="4017"/>
                  </a:lnTo>
                  <a:lnTo>
                    <a:pt x="827" y="3966"/>
                  </a:lnTo>
                  <a:lnTo>
                    <a:pt x="755" y="3907"/>
                  </a:lnTo>
                  <a:lnTo>
                    <a:pt x="683" y="3850"/>
                  </a:lnTo>
                  <a:lnTo>
                    <a:pt x="610" y="3791"/>
                  </a:lnTo>
                  <a:lnTo>
                    <a:pt x="544" y="3719"/>
                  </a:lnTo>
                  <a:lnTo>
                    <a:pt x="487" y="3653"/>
                  </a:lnTo>
                  <a:lnTo>
                    <a:pt x="428" y="3581"/>
                  </a:lnTo>
                  <a:lnTo>
                    <a:pt x="377" y="3501"/>
                  </a:lnTo>
                  <a:lnTo>
                    <a:pt x="326" y="3421"/>
                  </a:lnTo>
                  <a:lnTo>
                    <a:pt x="284" y="3341"/>
                  </a:lnTo>
                  <a:lnTo>
                    <a:pt x="204" y="3174"/>
                  </a:lnTo>
                  <a:lnTo>
                    <a:pt x="138" y="2999"/>
                  </a:lnTo>
                  <a:lnTo>
                    <a:pt x="87" y="2818"/>
                  </a:lnTo>
                  <a:lnTo>
                    <a:pt x="51" y="2637"/>
                  </a:lnTo>
                  <a:lnTo>
                    <a:pt x="22" y="2447"/>
                  </a:lnTo>
                  <a:lnTo>
                    <a:pt x="7" y="2273"/>
                  </a:lnTo>
                  <a:lnTo>
                    <a:pt x="0" y="2091"/>
                  </a:lnTo>
                  <a:lnTo>
                    <a:pt x="0" y="2091"/>
                  </a:lnTo>
                  <a:lnTo>
                    <a:pt x="7" y="1888"/>
                  </a:lnTo>
                  <a:lnTo>
                    <a:pt x="29" y="1685"/>
                  </a:lnTo>
                  <a:lnTo>
                    <a:pt x="65" y="1489"/>
                  </a:lnTo>
                  <a:lnTo>
                    <a:pt x="117" y="1301"/>
                  </a:lnTo>
                  <a:lnTo>
                    <a:pt x="181" y="1119"/>
                  </a:lnTo>
                  <a:lnTo>
                    <a:pt x="254" y="945"/>
                  </a:lnTo>
                  <a:lnTo>
                    <a:pt x="349" y="785"/>
                  </a:lnTo>
                  <a:lnTo>
                    <a:pt x="400" y="705"/>
                  </a:lnTo>
                  <a:lnTo>
                    <a:pt x="450" y="632"/>
                  </a:lnTo>
                  <a:lnTo>
                    <a:pt x="508" y="567"/>
                  </a:lnTo>
                  <a:lnTo>
                    <a:pt x="573" y="495"/>
                  </a:lnTo>
                  <a:lnTo>
                    <a:pt x="632" y="436"/>
                  </a:lnTo>
                  <a:lnTo>
                    <a:pt x="704" y="370"/>
                  </a:lnTo>
                  <a:lnTo>
                    <a:pt x="770" y="320"/>
                  </a:lnTo>
                  <a:lnTo>
                    <a:pt x="842" y="262"/>
                  </a:lnTo>
                  <a:lnTo>
                    <a:pt x="922" y="218"/>
                  </a:lnTo>
                  <a:lnTo>
                    <a:pt x="1002" y="175"/>
                  </a:lnTo>
                  <a:lnTo>
                    <a:pt x="1089" y="139"/>
                  </a:lnTo>
                  <a:lnTo>
                    <a:pt x="1169" y="102"/>
                  </a:lnTo>
                  <a:lnTo>
                    <a:pt x="1263" y="73"/>
                  </a:lnTo>
                  <a:lnTo>
                    <a:pt x="1350" y="44"/>
                  </a:lnTo>
                  <a:lnTo>
                    <a:pt x="1444" y="29"/>
                  </a:lnTo>
                  <a:lnTo>
                    <a:pt x="1546" y="15"/>
                  </a:lnTo>
                  <a:lnTo>
                    <a:pt x="1648" y="8"/>
                  </a:lnTo>
                  <a:lnTo>
                    <a:pt x="1750" y="0"/>
                  </a:lnTo>
                  <a:lnTo>
                    <a:pt x="1750" y="0"/>
                  </a:lnTo>
                  <a:lnTo>
                    <a:pt x="1858" y="8"/>
                  </a:lnTo>
                  <a:lnTo>
                    <a:pt x="1959" y="15"/>
                  </a:lnTo>
                  <a:lnTo>
                    <a:pt x="2061" y="29"/>
                  </a:lnTo>
                  <a:lnTo>
                    <a:pt x="2156" y="51"/>
                  </a:lnTo>
                  <a:lnTo>
                    <a:pt x="2250" y="73"/>
                  </a:lnTo>
                  <a:lnTo>
                    <a:pt x="2337" y="102"/>
                  </a:lnTo>
                  <a:lnTo>
                    <a:pt x="2424" y="139"/>
                  </a:lnTo>
                  <a:lnTo>
                    <a:pt x="2504" y="175"/>
                  </a:lnTo>
                  <a:lnTo>
                    <a:pt x="2584" y="218"/>
                  </a:lnTo>
                  <a:lnTo>
                    <a:pt x="2664" y="269"/>
                  </a:lnTo>
                  <a:lnTo>
                    <a:pt x="2736" y="320"/>
                  </a:lnTo>
                  <a:lnTo>
                    <a:pt x="2802" y="378"/>
                  </a:lnTo>
                  <a:lnTo>
                    <a:pt x="2867" y="436"/>
                  </a:lnTo>
                  <a:lnTo>
                    <a:pt x="2932" y="501"/>
                  </a:lnTo>
                  <a:lnTo>
                    <a:pt x="2990" y="574"/>
                  </a:lnTo>
                  <a:lnTo>
                    <a:pt x="3049" y="639"/>
                  </a:lnTo>
                  <a:lnTo>
                    <a:pt x="3099" y="719"/>
                  </a:lnTo>
                  <a:lnTo>
                    <a:pt x="3142" y="792"/>
                  </a:lnTo>
                  <a:lnTo>
                    <a:pt x="3230" y="959"/>
                  </a:lnTo>
                  <a:lnTo>
                    <a:pt x="3309" y="1134"/>
                  </a:lnTo>
                  <a:lnTo>
                    <a:pt x="3368" y="1315"/>
                  </a:lnTo>
                  <a:lnTo>
                    <a:pt x="3411" y="1504"/>
                  </a:lnTo>
                  <a:lnTo>
                    <a:pt x="3448" y="1700"/>
                  </a:lnTo>
                  <a:lnTo>
                    <a:pt x="3469" y="1903"/>
                  </a:lnTo>
                  <a:lnTo>
                    <a:pt x="3476" y="2106"/>
                  </a:lnTo>
                  <a:lnTo>
                    <a:pt x="3476" y="2106"/>
                  </a:lnTo>
                  <a:lnTo>
                    <a:pt x="3469" y="2339"/>
                  </a:lnTo>
                  <a:lnTo>
                    <a:pt x="3440" y="2557"/>
                  </a:lnTo>
                  <a:lnTo>
                    <a:pt x="3404" y="2767"/>
                  </a:lnTo>
                  <a:lnTo>
                    <a:pt x="3353" y="2963"/>
                  </a:lnTo>
                  <a:lnTo>
                    <a:pt x="3281" y="3152"/>
                  </a:lnTo>
                  <a:lnTo>
                    <a:pt x="3244" y="3239"/>
                  </a:lnTo>
                  <a:lnTo>
                    <a:pt x="3201" y="3327"/>
                  </a:lnTo>
                  <a:lnTo>
                    <a:pt x="3157" y="3406"/>
                  </a:lnTo>
                  <a:lnTo>
                    <a:pt x="3106" y="3486"/>
                  </a:lnTo>
                  <a:lnTo>
                    <a:pt x="3055" y="3559"/>
                  </a:lnTo>
                  <a:lnTo>
                    <a:pt x="2998" y="3632"/>
                  </a:lnTo>
                  <a:lnTo>
                    <a:pt x="2939" y="3697"/>
                  </a:lnTo>
                  <a:lnTo>
                    <a:pt x="2882" y="3763"/>
                  </a:lnTo>
                  <a:lnTo>
                    <a:pt x="2816" y="3820"/>
                  </a:lnTo>
                  <a:lnTo>
                    <a:pt x="2751" y="3879"/>
                  </a:lnTo>
                  <a:lnTo>
                    <a:pt x="2678" y="3930"/>
                  </a:lnTo>
                  <a:lnTo>
                    <a:pt x="2605" y="3981"/>
                  </a:lnTo>
                  <a:lnTo>
                    <a:pt x="2525" y="4024"/>
                  </a:lnTo>
                  <a:lnTo>
                    <a:pt x="2446" y="4060"/>
                  </a:lnTo>
                  <a:lnTo>
                    <a:pt x="2366" y="4097"/>
                  </a:lnTo>
                  <a:lnTo>
                    <a:pt x="2279" y="4125"/>
                  </a:lnTo>
                  <a:lnTo>
                    <a:pt x="2192" y="4155"/>
                  </a:lnTo>
                  <a:lnTo>
                    <a:pt x="2105" y="4176"/>
                  </a:lnTo>
                  <a:lnTo>
                    <a:pt x="2010" y="4191"/>
                  </a:lnTo>
                  <a:lnTo>
                    <a:pt x="1916" y="4205"/>
                  </a:lnTo>
                  <a:lnTo>
                    <a:pt x="1822" y="4213"/>
                  </a:lnTo>
                  <a:lnTo>
                    <a:pt x="1720" y="4220"/>
                  </a:lnTo>
                  <a:close/>
                  <a:moveTo>
                    <a:pt x="2475" y="1047"/>
                  </a:moveTo>
                  <a:lnTo>
                    <a:pt x="2475" y="1047"/>
                  </a:lnTo>
                  <a:lnTo>
                    <a:pt x="2432" y="973"/>
                  </a:lnTo>
                  <a:lnTo>
                    <a:pt x="2388" y="901"/>
                  </a:lnTo>
                  <a:lnTo>
                    <a:pt x="2344" y="850"/>
                  </a:lnTo>
                  <a:lnTo>
                    <a:pt x="2293" y="799"/>
                  </a:lnTo>
                  <a:lnTo>
                    <a:pt x="2242" y="755"/>
                  </a:lnTo>
                  <a:lnTo>
                    <a:pt x="2192" y="719"/>
                  </a:lnTo>
                  <a:lnTo>
                    <a:pt x="2141" y="690"/>
                  </a:lnTo>
                  <a:lnTo>
                    <a:pt x="2090" y="662"/>
                  </a:lnTo>
                  <a:lnTo>
                    <a:pt x="1989" y="625"/>
                  </a:lnTo>
                  <a:lnTo>
                    <a:pt x="1894" y="611"/>
                  </a:lnTo>
                  <a:lnTo>
                    <a:pt x="1807" y="596"/>
                  </a:lnTo>
                  <a:lnTo>
                    <a:pt x="1742" y="596"/>
                  </a:lnTo>
                  <a:lnTo>
                    <a:pt x="1742" y="596"/>
                  </a:lnTo>
                  <a:lnTo>
                    <a:pt x="1669" y="603"/>
                  </a:lnTo>
                  <a:lnTo>
                    <a:pt x="1604" y="603"/>
                  </a:lnTo>
                  <a:lnTo>
                    <a:pt x="1539" y="618"/>
                  </a:lnTo>
                  <a:lnTo>
                    <a:pt x="1481" y="632"/>
                  </a:lnTo>
                  <a:lnTo>
                    <a:pt x="1423" y="654"/>
                  </a:lnTo>
                  <a:lnTo>
                    <a:pt x="1365" y="676"/>
                  </a:lnTo>
                  <a:lnTo>
                    <a:pt x="1314" y="705"/>
                  </a:lnTo>
                  <a:lnTo>
                    <a:pt x="1263" y="734"/>
                  </a:lnTo>
                  <a:lnTo>
                    <a:pt x="1176" y="806"/>
                  </a:lnTo>
                  <a:lnTo>
                    <a:pt x="1103" y="886"/>
                  </a:lnTo>
                  <a:lnTo>
                    <a:pt x="1038" y="981"/>
                  </a:lnTo>
                  <a:lnTo>
                    <a:pt x="980" y="1083"/>
                  </a:lnTo>
                  <a:lnTo>
                    <a:pt x="929" y="1199"/>
                  </a:lnTo>
                  <a:lnTo>
                    <a:pt x="893" y="1315"/>
                  </a:lnTo>
                  <a:lnTo>
                    <a:pt x="856" y="1446"/>
                  </a:lnTo>
                  <a:lnTo>
                    <a:pt x="835" y="1575"/>
                  </a:lnTo>
                  <a:lnTo>
                    <a:pt x="813" y="1706"/>
                  </a:lnTo>
                  <a:lnTo>
                    <a:pt x="806" y="1844"/>
                  </a:lnTo>
                  <a:lnTo>
                    <a:pt x="799" y="1983"/>
                  </a:lnTo>
                  <a:lnTo>
                    <a:pt x="799" y="2121"/>
                  </a:lnTo>
                  <a:lnTo>
                    <a:pt x="799" y="2121"/>
                  </a:lnTo>
                  <a:lnTo>
                    <a:pt x="799" y="2324"/>
                  </a:lnTo>
                  <a:lnTo>
                    <a:pt x="806" y="2440"/>
                  </a:lnTo>
                  <a:lnTo>
                    <a:pt x="820" y="2557"/>
                  </a:lnTo>
                  <a:lnTo>
                    <a:pt x="842" y="2680"/>
                  </a:lnTo>
                  <a:lnTo>
                    <a:pt x="864" y="2804"/>
                  </a:lnTo>
                  <a:lnTo>
                    <a:pt x="900" y="2934"/>
                  </a:lnTo>
                  <a:lnTo>
                    <a:pt x="943" y="3050"/>
                  </a:lnTo>
                  <a:lnTo>
                    <a:pt x="994" y="3166"/>
                  </a:lnTo>
                  <a:lnTo>
                    <a:pt x="1059" y="3276"/>
                  </a:lnTo>
                  <a:lnTo>
                    <a:pt x="1133" y="3370"/>
                  </a:lnTo>
                  <a:lnTo>
                    <a:pt x="1176" y="3414"/>
                  </a:lnTo>
                  <a:lnTo>
                    <a:pt x="1220" y="3457"/>
                  </a:lnTo>
                  <a:lnTo>
                    <a:pt x="1270" y="3494"/>
                  </a:lnTo>
                  <a:lnTo>
                    <a:pt x="1328" y="3522"/>
                  </a:lnTo>
                  <a:lnTo>
                    <a:pt x="1379" y="3552"/>
                  </a:lnTo>
                  <a:lnTo>
                    <a:pt x="1444" y="3573"/>
                  </a:lnTo>
                  <a:lnTo>
                    <a:pt x="1509" y="3596"/>
                  </a:lnTo>
                  <a:lnTo>
                    <a:pt x="1575" y="3610"/>
                  </a:lnTo>
                  <a:lnTo>
                    <a:pt x="1648" y="3617"/>
                  </a:lnTo>
                  <a:lnTo>
                    <a:pt x="1727" y="3624"/>
                  </a:lnTo>
                  <a:lnTo>
                    <a:pt x="1727" y="3624"/>
                  </a:lnTo>
                  <a:lnTo>
                    <a:pt x="1792" y="3617"/>
                  </a:lnTo>
                  <a:lnTo>
                    <a:pt x="1858" y="3610"/>
                  </a:lnTo>
                  <a:lnTo>
                    <a:pt x="1923" y="3596"/>
                  </a:lnTo>
                  <a:lnTo>
                    <a:pt x="1982" y="3581"/>
                  </a:lnTo>
                  <a:lnTo>
                    <a:pt x="2047" y="3559"/>
                  </a:lnTo>
                  <a:lnTo>
                    <a:pt x="2098" y="3537"/>
                  </a:lnTo>
                  <a:lnTo>
                    <a:pt x="2199" y="3479"/>
                  </a:lnTo>
                  <a:lnTo>
                    <a:pt x="2293" y="3406"/>
                  </a:lnTo>
                  <a:lnTo>
                    <a:pt x="2373" y="3327"/>
                  </a:lnTo>
                  <a:lnTo>
                    <a:pt x="2439" y="3239"/>
                  </a:lnTo>
                  <a:lnTo>
                    <a:pt x="2497" y="3152"/>
                  </a:lnTo>
                  <a:lnTo>
                    <a:pt x="2497" y="3152"/>
                  </a:lnTo>
                  <a:lnTo>
                    <a:pt x="2533" y="3072"/>
                  </a:lnTo>
                  <a:lnTo>
                    <a:pt x="2562" y="2985"/>
                  </a:lnTo>
                  <a:lnTo>
                    <a:pt x="2599" y="2883"/>
                  </a:lnTo>
                  <a:lnTo>
                    <a:pt x="2620" y="2767"/>
                  </a:lnTo>
                  <a:lnTo>
                    <a:pt x="2642" y="2637"/>
                  </a:lnTo>
                  <a:lnTo>
                    <a:pt x="2664" y="2484"/>
                  </a:lnTo>
                  <a:lnTo>
                    <a:pt x="2671" y="2303"/>
                  </a:lnTo>
                  <a:lnTo>
                    <a:pt x="2678" y="2099"/>
                  </a:lnTo>
                  <a:lnTo>
                    <a:pt x="2678" y="2099"/>
                  </a:lnTo>
                  <a:lnTo>
                    <a:pt x="2671" y="1917"/>
                  </a:lnTo>
                  <a:lnTo>
                    <a:pt x="2664" y="1793"/>
                  </a:lnTo>
                  <a:lnTo>
                    <a:pt x="2649" y="1656"/>
                  </a:lnTo>
                  <a:lnTo>
                    <a:pt x="2620" y="1504"/>
                  </a:lnTo>
                  <a:lnTo>
                    <a:pt x="2584" y="1352"/>
                  </a:lnTo>
                  <a:lnTo>
                    <a:pt x="2540" y="1191"/>
                  </a:lnTo>
                  <a:lnTo>
                    <a:pt x="2511" y="1119"/>
                  </a:lnTo>
                  <a:lnTo>
                    <a:pt x="2475" y="104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3" name="Freeform 4"/>
            <p:cNvSpPr>
              <a:spLocks noChangeArrowheads="1"/>
            </p:cNvSpPr>
            <p:nvPr/>
          </p:nvSpPr>
          <p:spPr bwMode="gray">
            <a:xfrm>
              <a:off x="3756025" y="3233738"/>
              <a:ext cx="1147763" cy="1519237"/>
            </a:xfrm>
            <a:custGeom>
              <a:avLst/>
              <a:gdLst>
                <a:gd name="T0" fmla="*/ 3150 w 3187"/>
                <a:gd name="T1" fmla="*/ 3007 h 4221"/>
                <a:gd name="T2" fmla="*/ 2969 w 3187"/>
                <a:gd name="T3" fmla="*/ 3486 h 4221"/>
                <a:gd name="T4" fmla="*/ 2700 w 3187"/>
                <a:gd name="T5" fmla="*/ 3828 h 4221"/>
                <a:gd name="T6" fmla="*/ 2366 w 3187"/>
                <a:gd name="T7" fmla="*/ 4053 h 4221"/>
                <a:gd name="T8" fmla="*/ 2003 w 3187"/>
                <a:gd name="T9" fmla="*/ 4176 h 4221"/>
                <a:gd name="T10" fmla="*/ 1633 w 3187"/>
                <a:gd name="T11" fmla="*/ 4220 h 4221"/>
                <a:gd name="T12" fmla="*/ 1394 w 3187"/>
                <a:gd name="T13" fmla="*/ 4199 h 4221"/>
                <a:gd name="T14" fmla="*/ 1067 w 3187"/>
                <a:gd name="T15" fmla="*/ 4118 h 4221"/>
                <a:gd name="T16" fmla="*/ 799 w 3187"/>
                <a:gd name="T17" fmla="*/ 3987 h 4221"/>
                <a:gd name="T18" fmla="*/ 581 w 3187"/>
                <a:gd name="T19" fmla="*/ 3806 h 4221"/>
                <a:gd name="T20" fmla="*/ 400 w 3187"/>
                <a:gd name="T21" fmla="*/ 3588 h 4221"/>
                <a:gd name="T22" fmla="*/ 218 w 3187"/>
                <a:gd name="T23" fmla="*/ 3253 h 4221"/>
                <a:gd name="T24" fmla="*/ 58 w 3187"/>
                <a:gd name="T25" fmla="*/ 2731 h 4221"/>
                <a:gd name="T26" fmla="*/ 0 w 3187"/>
                <a:gd name="T27" fmla="*/ 2244 h 4221"/>
                <a:gd name="T28" fmla="*/ 7 w 3187"/>
                <a:gd name="T29" fmla="*/ 1910 h 4221"/>
                <a:gd name="T30" fmla="*/ 94 w 3187"/>
                <a:gd name="T31" fmla="*/ 1330 h 4221"/>
                <a:gd name="T32" fmla="*/ 298 w 3187"/>
                <a:gd name="T33" fmla="*/ 806 h 4221"/>
                <a:gd name="T34" fmla="*/ 443 w 3187"/>
                <a:gd name="T35" fmla="*/ 582 h 4221"/>
                <a:gd name="T36" fmla="*/ 617 w 3187"/>
                <a:gd name="T37" fmla="*/ 385 h 4221"/>
                <a:gd name="T38" fmla="*/ 827 w 3187"/>
                <a:gd name="T39" fmla="*/ 226 h 4221"/>
                <a:gd name="T40" fmla="*/ 1074 w 3187"/>
                <a:gd name="T41" fmla="*/ 109 h 4221"/>
                <a:gd name="T42" fmla="*/ 1350 w 3187"/>
                <a:gd name="T43" fmla="*/ 29 h 4221"/>
                <a:gd name="T44" fmla="*/ 1663 w 3187"/>
                <a:gd name="T45" fmla="*/ 0 h 4221"/>
                <a:gd name="T46" fmla="*/ 1967 w 3187"/>
                <a:gd name="T47" fmla="*/ 29 h 4221"/>
                <a:gd name="T48" fmla="*/ 2373 w 3187"/>
                <a:gd name="T49" fmla="*/ 160 h 4221"/>
                <a:gd name="T50" fmla="*/ 2693 w 3187"/>
                <a:gd name="T51" fmla="*/ 393 h 4221"/>
                <a:gd name="T52" fmla="*/ 2939 w 3187"/>
                <a:gd name="T53" fmla="*/ 719 h 4221"/>
                <a:gd name="T54" fmla="*/ 3114 w 3187"/>
                <a:gd name="T55" fmla="*/ 1134 h 4221"/>
                <a:gd name="T56" fmla="*/ 2497 w 3187"/>
                <a:gd name="T57" fmla="*/ 1526 h 4221"/>
                <a:gd name="T58" fmla="*/ 2424 w 3187"/>
                <a:gd name="T59" fmla="*/ 1242 h 4221"/>
                <a:gd name="T60" fmla="*/ 2330 w 3187"/>
                <a:gd name="T61" fmla="*/ 1010 h 4221"/>
                <a:gd name="T62" fmla="*/ 2185 w 3187"/>
                <a:gd name="T63" fmla="*/ 806 h 4221"/>
                <a:gd name="T64" fmla="*/ 1967 w 3187"/>
                <a:gd name="T65" fmla="*/ 654 h 4221"/>
                <a:gd name="T66" fmla="*/ 1669 w 3187"/>
                <a:gd name="T67" fmla="*/ 596 h 4221"/>
                <a:gd name="T68" fmla="*/ 1524 w 3187"/>
                <a:gd name="T69" fmla="*/ 611 h 4221"/>
                <a:gd name="T70" fmla="*/ 1336 w 3187"/>
                <a:gd name="T71" fmla="*/ 676 h 4221"/>
                <a:gd name="T72" fmla="*/ 1183 w 3187"/>
                <a:gd name="T73" fmla="*/ 778 h 4221"/>
                <a:gd name="T74" fmla="*/ 1031 w 3187"/>
                <a:gd name="T75" fmla="*/ 973 h 4221"/>
                <a:gd name="T76" fmla="*/ 886 w 3187"/>
                <a:gd name="T77" fmla="*/ 1330 h 4221"/>
                <a:gd name="T78" fmla="*/ 813 w 3187"/>
                <a:gd name="T79" fmla="*/ 1700 h 4221"/>
                <a:gd name="T80" fmla="*/ 799 w 3187"/>
                <a:gd name="T81" fmla="*/ 2085 h 4221"/>
                <a:gd name="T82" fmla="*/ 842 w 3187"/>
                <a:gd name="T83" fmla="*/ 2665 h 4221"/>
                <a:gd name="T84" fmla="*/ 966 w 3187"/>
                <a:gd name="T85" fmla="*/ 3079 h 4221"/>
                <a:gd name="T86" fmla="*/ 1147 w 3187"/>
                <a:gd name="T87" fmla="*/ 3363 h 4221"/>
                <a:gd name="T88" fmla="*/ 1372 w 3187"/>
                <a:gd name="T89" fmla="*/ 3522 h 4221"/>
                <a:gd name="T90" fmla="*/ 1612 w 3187"/>
                <a:gd name="T91" fmla="*/ 3596 h 4221"/>
                <a:gd name="T92" fmla="*/ 1764 w 3187"/>
                <a:gd name="T93" fmla="*/ 3596 h 4221"/>
                <a:gd name="T94" fmla="*/ 1974 w 3187"/>
                <a:gd name="T95" fmla="*/ 3537 h 4221"/>
                <a:gd name="T96" fmla="*/ 2163 w 3187"/>
                <a:gd name="T97" fmla="*/ 3428 h 4221"/>
                <a:gd name="T98" fmla="*/ 2316 w 3187"/>
                <a:gd name="T99" fmla="*/ 3253 h 4221"/>
                <a:gd name="T100" fmla="*/ 2439 w 3187"/>
                <a:gd name="T101" fmla="*/ 3021 h 4221"/>
                <a:gd name="T102" fmla="*/ 2497 w 3187"/>
                <a:gd name="T103" fmla="*/ 2731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87" h="4221">
                  <a:moveTo>
                    <a:pt x="3186" y="2811"/>
                  </a:moveTo>
                  <a:lnTo>
                    <a:pt x="3186" y="2811"/>
                  </a:lnTo>
                  <a:lnTo>
                    <a:pt x="3150" y="3007"/>
                  </a:lnTo>
                  <a:lnTo>
                    <a:pt x="3099" y="3181"/>
                  </a:lnTo>
                  <a:lnTo>
                    <a:pt x="3041" y="3341"/>
                  </a:lnTo>
                  <a:lnTo>
                    <a:pt x="2969" y="3486"/>
                  </a:lnTo>
                  <a:lnTo>
                    <a:pt x="2888" y="3617"/>
                  </a:lnTo>
                  <a:lnTo>
                    <a:pt x="2795" y="3733"/>
                  </a:lnTo>
                  <a:lnTo>
                    <a:pt x="2700" y="3828"/>
                  </a:lnTo>
                  <a:lnTo>
                    <a:pt x="2591" y="3922"/>
                  </a:lnTo>
                  <a:lnTo>
                    <a:pt x="2482" y="3995"/>
                  </a:lnTo>
                  <a:lnTo>
                    <a:pt x="2366" y="4053"/>
                  </a:lnTo>
                  <a:lnTo>
                    <a:pt x="2250" y="4111"/>
                  </a:lnTo>
                  <a:lnTo>
                    <a:pt x="2127" y="4148"/>
                  </a:lnTo>
                  <a:lnTo>
                    <a:pt x="2003" y="4176"/>
                  </a:lnTo>
                  <a:lnTo>
                    <a:pt x="1880" y="4199"/>
                  </a:lnTo>
                  <a:lnTo>
                    <a:pt x="1756" y="4213"/>
                  </a:lnTo>
                  <a:lnTo>
                    <a:pt x="1633" y="4220"/>
                  </a:lnTo>
                  <a:lnTo>
                    <a:pt x="1633" y="4220"/>
                  </a:lnTo>
                  <a:lnTo>
                    <a:pt x="1510" y="4213"/>
                  </a:lnTo>
                  <a:lnTo>
                    <a:pt x="1394" y="4199"/>
                  </a:lnTo>
                  <a:lnTo>
                    <a:pt x="1277" y="4184"/>
                  </a:lnTo>
                  <a:lnTo>
                    <a:pt x="1169" y="4155"/>
                  </a:lnTo>
                  <a:lnTo>
                    <a:pt x="1067" y="4118"/>
                  </a:lnTo>
                  <a:lnTo>
                    <a:pt x="973" y="4082"/>
                  </a:lnTo>
                  <a:lnTo>
                    <a:pt x="886" y="4038"/>
                  </a:lnTo>
                  <a:lnTo>
                    <a:pt x="799" y="3987"/>
                  </a:lnTo>
                  <a:lnTo>
                    <a:pt x="719" y="3930"/>
                  </a:lnTo>
                  <a:lnTo>
                    <a:pt x="646" y="3871"/>
                  </a:lnTo>
                  <a:lnTo>
                    <a:pt x="581" y="3806"/>
                  </a:lnTo>
                  <a:lnTo>
                    <a:pt x="516" y="3733"/>
                  </a:lnTo>
                  <a:lnTo>
                    <a:pt x="457" y="3661"/>
                  </a:lnTo>
                  <a:lnTo>
                    <a:pt x="400" y="3588"/>
                  </a:lnTo>
                  <a:lnTo>
                    <a:pt x="349" y="3508"/>
                  </a:lnTo>
                  <a:lnTo>
                    <a:pt x="305" y="3428"/>
                  </a:lnTo>
                  <a:lnTo>
                    <a:pt x="218" y="3253"/>
                  </a:lnTo>
                  <a:lnTo>
                    <a:pt x="153" y="3086"/>
                  </a:lnTo>
                  <a:lnTo>
                    <a:pt x="102" y="2906"/>
                  </a:lnTo>
                  <a:lnTo>
                    <a:pt x="58" y="2731"/>
                  </a:lnTo>
                  <a:lnTo>
                    <a:pt x="29" y="2563"/>
                  </a:lnTo>
                  <a:lnTo>
                    <a:pt x="15" y="2396"/>
                  </a:lnTo>
                  <a:lnTo>
                    <a:pt x="0" y="2244"/>
                  </a:lnTo>
                  <a:lnTo>
                    <a:pt x="0" y="2106"/>
                  </a:lnTo>
                  <a:lnTo>
                    <a:pt x="0" y="2106"/>
                  </a:lnTo>
                  <a:lnTo>
                    <a:pt x="7" y="1910"/>
                  </a:lnTo>
                  <a:lnTo>
                    <a:pt x="22" y="1714"/>
                  </a:lnTo>
                  <a:lnTo>
                    <a:pt x="51" y="1519"/>
                  </a:lnTo>
                  <a:lnTo>
                    <a:pt x="94" y="1330"/>
                  </a:lnTo>
                  <a:lnTo>
                    <a:pt x="145" y="1148"/>
                  </a:lnTo>
                  <a:lnTo>
                    <a:pt x="218" y="973"/>
                  </a:lnTo>
                  <a:lnTo>
                    <a:pt x="298" y="806"/>
                  </a:lnTo>
                  <a:lnTo>
                    <a:pt x="341" y="734"/>
                  </a:lnTo>
                  <a:lnTo>
                    <a:pt x="392" y="654"/>
                  </a:lnTo>
                  <a:lnTo>
                    <a:pt x="443" y="582"/>
                  </a:lnTo>
                  <a:lnTo>
                    <a:pt x="501" y="516"/>
                  </a:lnTo>
                  <a:lnTo>
                    <a:pt x="559" y="451"/>
                  </a:lnTo>
                  <a:lnTo>
                    <a:pt x="617" y="385"/>
                  </a:lnTo>
                  <a:lnTo>
                    <a:pt x="690" y="327"/>
                  </a:lnTo>
                  <a:lnTo>
                    <a:pt x="755" y="277"/>
                  </a:lnTo>
                  <a:lnTo>
                    <a:pt x="827" y="226"/>
                  </a:lnTo>
                  <a:lnTo>
                    <a:pt x="907" y="182"/>
                  </a:lnTo>
                  <a:lnTo>
                    <a:pt x="987" y="139"/>
                  </a:lnTo>
                  <a:lnTo>
                    <a:pt x="1074" y="109"/>
                  </a:lnTo>
                  <a:lnTo>
                    <a:pt x="1161" y="73"/>
                  </a:lnTo>
                  <a:lnTo>
                    <a:pt x="1256" y="51"/>
                  </a:lnTo>
                  <a:lnTo>
                    <a:pt x="1350" y="29"/>
                  </a:lnTo>
                  <a:lnTo>
                    <a:pt x="1452" y="15"/>
                  </a:lnTo>
                  <a:lnTo>
                    <a:pt x="1553" y="8"/>
                  </a:lnTo>
                  <a:lnTo>
                    <a:pt x="1663" y="0"/>
                  </a:lnTo>
                  <a:lnTo>
                    <a:pt x="1663" y="0"/>
                  </a:lnTo>
                  <a:lnTo>
                    <a:pt x="1822" y="8"/>
                  </a:lnTo>
                  <a:lnTo>
                    <a:pt x="1967" y="29"/>
                  </a:lnTo>
                  <a:lnTo>
                    <a:pt x="2113" y="59"/>
                  </a:lnTo>
                  <a:lnTo>
                    <a:pt x="2243" y="102"/>
                  </a:lnTo>
                  <a:lnTo>
                    <a:pt x="2373" y="160"/>
                  </a:lnTo>
                  <a:lnTo>
                    <a:pt x="2489" y="226"/>
                  </a:lnTo>
                  <a:lnTo>
                    <a:pt x="2591" y="305"/>
                  </a:lnTo>
                  <a:lnTo>
                    <a:pt x="2693" y="393"/>
                  </a:lnTo>
                  <a:lnTo>
                    <a:pt x="2787" y="487"/>
                  </a:lnTo>
                  <a:lnTo>
                    <a:pt x="2867" y="596"/>
                  </a:lnTo>
                  <a:lnTo>
                    <a:pt x="2939" y="719"/>
                  </a:lnTo>
                  <a:lnTo>
                    <a:pt x="3005" y="843"/>
                  </a:lnTo>
                  <a:lnTo>
                    <a:pt x="3063" y="981"/>
                  </a:lnTo>
                  <a:lnTo>
                    <a:pt x="3114" y="1134"/>
                  </a:lnTo>
                  <a:lnTo>
                    <a:pt x="3157" y="1286"/>
                  </a:lnTo>
                  <a:lnTo>
                    <a:pt x="3186" y="1453"/>
                  </a:lnTo>
                  <a:lnTo>
                    <a:pt x="2497" y="1526"/>
                  </a:lnTo>
                  <a:lnTo>
                    <a:pt x="2497" y="1526"/>
                  </a:lnTo>
                  <a:lnTo>
                    <a:pt x="2468" y="1388"/>
                  </a:lnTo>
                  <a:lnTo>
                    <a:pt x="2424" y="1242"/>
                  </a:lnTo>
                  <a:lnTo>
                    <a:pt x="2396" y="1163"/>
                  </a:lnTo>
                  <a:lnTo>
                    <a:pt x="2366" y="1090"/>
                  </a:lnTo>
                  <a:lnTo>
                    <a:pt x="2330" y="1010"/>
                  </a:lnTo>
                  <a:lnTo>
                    <a:pt x="2286" y="937"/>
                  </a:lnTo>
                  <a:lnTo>
                    <a:pt x="2236" y="872"/>
                  </a:lnTo>
                  <a:lnTo>
                    <a:pt x="2185" y="806"/>
                  </a:lnTo>
                  <a:lnTo>
                    <a:pt x="2119" y="749"/>
                  </a:lnTo>
                  <a:lnTo>
                    <a:pt x="2047" y="698"/>
                  </a:lnTo>
                  <a:lnTo>
                    <a:pt x="1967" y="654"/>
                  </a:lnTo>
                  <a:lnTo>
                    <a:pt x="1880" y="625"/>
                  </a:lnTo>
                  <a:lnTo>
                    <a:pt x="1779" y="603"/>
                  </a:lnTo>
                  <a:lnTo>
                    <a:pt x="1669" y="596"/>
                  </a:lnTo>
                  <a:lnTo>
                    <a:pt x="1669" y="596"/>
                  </a:lnTo>
                  <a:lnTo>
                    <a:pt x="1589" y="603"/>
                  </a:lnTo>
                  <a:lnTo>
                    <a:pt x="1524" y="611"/>
                  </a:lnTo>
                  <a:lnTo>
                    <a:pt x="1452" y="625"/>
                  </a:lnTo>
                  <a:lnTo>
                    <a:pt x="1394" y="647"/>
                  </a:lnTo>
                  <a:lnTo>
                    <a:pt x="1336" y="676"/>
                  </a:lnTo>
                  <a:lnTo>
                    <a:pt x="1277" y="705"/>
                  </a:lnTo>
                  <a:lnTo>
                    <a:pt x="1234" y="741"/>
                  </a:lnTo>
                  <a:lnTo>
                    <a:pt x="1183" y="778"/>
                  </a:lnTo>
                  <a:lnTo>
                    <a:pt x="1139" y="821"/>
                  </a:lnTo>
                  <a:lnTo>
                    <a:pt x="1103" y="872"/>
                  </a:lnTo>
                  <a:lnTo>
                    <a:pt x="1031" y="973"/>
                  </a:lnTo>
                  <a:lnTo>
                    <a:pt x="973" y="1083"/>
                  </a:lnTo>
                  <a:lnTo>
                    <a:pt x="922" y="1206"/>
                  </a:lnTo>
                  <a:lnTo>
                    <a:pt x="886" y="1330"/>
                  </a:lnTo>
                  <a:lnTo>
                    <a:pt x="856" y="1453"/>
                  </a:lnTo>
                  <a:lnTo>
                    <a:pt x="835" y="1575"/>
                  </a:lnTo>
                  <a:lnTo>
                    <a:pt x="813" y="1700"/>
                  </a:lnTo>
                  <a:lnTo>
                    <a:pt x="799" y="1917"/>
                  </a:lnTo>
                  <a:lnTo>
                    <a:pt x="799" y="2085"/>
                  </a:lnTo>
                  <a:lnTo>
                    <a:pt x="799" y="2085"/>
                  </a:lnTo>
                  <a:lnTo>
                    <a:pt x="799" y="2295"/>
                  </a:lnTo>
                  <a:lnTo>
                    <a:pt x="820" y="2491"/>
                  </a:lnTo>
                  <a:lnTo>
                    <a:pt x="842" y="2665"/>
                  </a:lnTo>
                  <a:lnTo>
                    <a:pt x="878" y="2818"/>
                  </a:lnTo>
                  <a:lnTo>
                    <a:pt x="915" y="2956"/>
                  </a:lnTo>
                  <a:lnTo>
                    <a:pt x="966" y="3079"/>
                  </a:lnTo>
                  <a:lnTo>
                    <a:pt x="1023" y="3188"/>
                  </a:lnTo>
                  <a:lnTo>
                    <a:pt x="1082" y="3283"/>
                  </a:lnTo>
                  <a:lnTo>
                    <a:pt x="1147" y="3363"/>
                  </a:lnTo>
                  <a:lnTo>
                    <a:pt x="1219" y="3428"/>
                  </a:lnTo>
                  <a:lnTo>
                    <a:pt x="1292" y="3479"/>
                  </a:lnTo>
                  <a:lnTo>
                    <a:pt x="1372" y="3522"/>
                  </a:lnTo>
                  <a:lnTo>
                    <a:pt x="1452" y="3559"/>
                  </a:lnTo>
                  <a:lnTo>
                    <a:pt x="1532" y="3581"/>
                  </a:lnTo>
                  <a:lnTo>
                    <a:pt x="1612" y="3596"/>
                  </a:lnTo>
                  <a:lnTo>
                    <a:pt x="1691" y="3596"/>
                  </a:lnTo>
                  <a:lnTo>
                    <a:pt x="1691" y="3596"/>
                  </a:lnTo>
                  <a:lnTo>
                    <a:pt x="1764" y="3596"/>
                  </a:lnTo>
                  <a:lnTo>
                    <a:pt x="1836" y="3581"/>
                  </a:lnTo>
                  <a:lnTo>
                    <a:pt x="1902" y="3566"/>
                  </a:lnTo>
                  <a:lnTo>
                    <a:pt x="1974" y="3537"/>
                  </a:lnTo>
                  <a:lnTo>
                    <a:pt x="2039" y="3508"/>
                  </a:lnTo>
                  <a:lnTo>
                    <a:pt x="2098" y="3471"/>
                  </a:lnTo>
                  <a:lnTo>
                    <a:pt x="2163" y="3428"/>
                  </a:lnTo>
                  <a:lnTo>
                    <a:pt x="2214" y="3370"/>
                  </a:lnTo>
                  <a:lnTo>
                    <a:pt x="2272" y="3312"/>
                  </a:lnTo>
                  <a:lnTo>
                    <a:pt x="2316" y="3253"/>
                  </a:lnTo>
                  <a:lnTo>
                    <a:pt x="2366" y="3181"/>
                  </a:lnTo>
                  <a:lnTo>
                    <a:pt x="2402" y="3101"/>
                  </a:lnTo>
                  <a:lnTo>
                    <a:pt x="2439" y="3021"/>
                  </a:lnTo>
                  <a:lnTo>
                    <a:pt x="2461" y="2927"/>
                  </a:lnTo>
                  <a:lnTo>
                    <a:pt x="2482" y="2832"/>
                  </a:lnTo>
                  <a:lnTo>
                    <a:pt x="2497" y="2731"/>
                  </a:lnTo>
                  <a:lnTo>
                    <a:pt x="3186" y="281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4" name="Freeform 5"/>
            <p:cNvSpPr>
              <a:spLocks noChangeArrowheads="1"/>
            </p:cNvSpPr>
            <p:nvPr/>
          </p:nvSpPr>
          <p:spPr bwMode="gray">
            <a:xfrm>
              <a:off x="4846638" y="3257550"/>
              <a:ext cx="1309687" cy="1473200"/>
            </a:xfrm>
            <a:custGeom>
              <a:avLst/>
              <a:gdLst>
                <a:gd name="T0" fmla="*/ 3635 w 3636"/>
                <a:gd name="T1" fmla="*/ 4090 h 4091"/>
                <a:gd name="T2" fmla="*/ 2851 w 3636"/>
                <a:gd name="T3" fmla="*/ 4090 h 4091"/>
                <a:gd name="T4" fmla="*/ 2517 w 3636"/>
                <a:gd name="T5" fmla="*/ 3116 h 4091"/>
                <a:gd name="T6" fmla="*/ 950 w 3636"/>
                <a:gd name="T7" fmla="*/ 3116 h 4091"/>
                <a:gd name="T8" fmla="*/ 630 w 3636"/>
                <a:gd name="T9" fmla="*/ 4090 h 4091"/>
                <a:gd name="T10" fmla="*/ 0 w 3636"/>
                <a:gd name="T11" fmla="*/ 4090 h 4091"/>
                <a:gd name="T12" fmla="*/ 1356 w 3636"/>
                <a:gd name="T13" fmla="*/ 0 h 4091"/>
                <a:gd name="T14" fmla="*/ 2263 w 3636"/>
                <a:gd name="T15" fmla="*/ 0 h 4091"/>
                <a:gd name="T16" fmla="*/ 3635 w 3636"/>
                <a:gd name="T17" fmla="*/ 4090 h 4091"/>
                <a:gd name="T18" fmla="*/ 2321 w 3636"/>
                <a:gd name="T19" fmla="*/ 2528 h 4091"/>
                <a:gd name="T20" fmla="*/ 1726 w 3636"/>
                <a:gd name="T21" fmla="*/ 698 h 4091"/>
                <a:gd name="T22" fmla="*/ 1131 w 3636"/>
                <a:gd name="T23" fmla="*/ 2528 h 4091"/>
                <a:gd name="T24" fmla="*/ 2321 w 3636"/>
                <a:gd name="T25" fmla="*/ 2528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36" h="4091">
                  <a:moveTo>
                    <a:pt x="3635" y="4090"/>
                  </a:moveTo>
                  <a:lnTo>
                    <a:pt x="2851" y="4090"/>
                  </a:lnTo>
                  <a:lnTo>
                    <a:pt x="2517" y="3116"/>
                  </a:lnTo>
                  <a:lnTo>
                    <a:pt x="950" y="3116"/>
                  </a:lnTo>
                  <a:lnTo>
                    <a:pt x="630" y="4090"/>
                  </a:lnTo>
                  <a:lnTo>
                    <a:pt x="0" y="4090"/>
                  </a:lnTo>
                  <a:lnTo>
                    <a:pt x="1356" y="0"/>
                  </a:lnTo>
                  <a:lnTo>
                    <a:pt x="2263" y="0"/>
                  </a:lnTo>
                  <a:lnTo>
                    <a:pt x="3635" y="4090"/>
                  </a:lnTo>
                  <a:close/>
                  <a:moveTo>
                    <a:pt x="2321" y="2528"/>
                  </a:moveTo>
                  <a:lnTo>
                    <a:pt x="1726" y="698"/>
                  </a:lnTo>
                  <a:lnTo>
                    <a:pt x="1131" y="2528"/>
                  </a:lnTo>
                  <a:lnTo>
                    <a:pt x="2321" y="252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5" name="Freeform 6"/>
            <p:cNvSpPr>
              <a:spLocks noChangeArrowheads="1"/>
            </p:cNvSpPr>
            <p:nvPr/>
          </p:nvSpPr>
          <p:spPr bwMode="gray">
            <a:xfrm>
              <a:off x="6226175" y="3257550"/>
              <a:ext cx="1208088" cy="1473200"/>
            </a:xfrm>
            <a:custGeom>
              <a:avLst/>
              <a:gdLst>
                <a:gd name="T0" fmla="*/ 1509 w 3354"/>
                <a:gd name="T1" fmla="*/ 0 h 4091"/>
                <a:gd name="T2" fmla="*/ 1604 w 3354"/>
                <a:gd name="T3" fmla="*/ 0 h 4091"/>
                <a:gd name="T4" fmla="*/ 1880 w 3354"/>
                <a:gd name="T5" fmla="*/ 30 h 4091"/>
                <a:gd name="T6" fmla="*/ 2039 w 3354"/>
                <a:gd name="T7" fmla="*/ 66 h 4091"/>
                <a:gd name="T8" fmla="*/ 2214 w 3354"/>
                <a:gd name="T9" fmla="*/ 125 h 4091"/>
                <a:gd name="T10" fmla="*/ 2395 w 3354"/>
                <a:gd name="T11" fmla="*/ 218 h 4091"/>
                <a:gd name="T12" fmla="*/ 2583 w 3354"/>
                <a:gd name="T13" fmla="*/ 342 h 4091"/>
                <a:gd name="T14" fmla="*/ 2772 w 3354"/>
                <a:gd name="T15" fmla="*/ 509 h 4091"/>
                <a:gd name="T16" fmla="*/ 2837 w 3354"/>
                <a:gd name="T17" fmla="*/ 589 h 4091"/>
                <a:gd name="T18" fmla="*/ 2968 w 3354"/>
                <a:gd name="T19" fmla="*/ 749 h 4091"/>
                <a:gd name="T20" fmla="*/ 3077 w 3354"/>
                <a:gd name="T21" fmla="*/ 931 h 4091"/>
                <a:gd name="T22" fmla="*/ 3171 w 3354"/>
                <a:gd name="T23" fmla="*/ 1112 h 4091"/>
                <a:gd name="T24" fmla="*/ 3244 w 3354"/>
                <a:gd name="T25" fmla="*/ 1308 h 4091"/>
                <a:gd name="T26" fmla="*/ 3295 w 3354"/>
                <a:gd name="T27" fmla="*/ 1510 h 4091"/>
                <a:gd name="T28" fmla="*/ 3331 w 3354"/>
                <a:gd name="T29" fmla="*/ 1722 h 4091"/>
                <a:gd name="T30" fmla="*/ 3346 w 3354"/>
                <a:gd name="T31" fmla="*/ 1932 h 4091"/>
                <a:gd name="T32" fmla="*/ 3353 w 3354"/>
                <a:gd name="T33" fmla="*/ 2041 h 4091"/>
                <a:gd name="T34" fmla="*/ 3331 w 3354"/>
                <a:gd name="T35" fmla="*/ 2346 h 4091"/>
                <a:gd name="T36" fmla="*/ 3287 w 3354"/>
                <a:gd name="T37" fmla="*/ 2623 h 4091"/>
                <a:gd name="T38" fmla="*/ 3207 w 3354"/>
                <a:gd name="T39" fmla="*/ 2869 h 4091"/>
                <a:gd name="T40" fmla="*/ 3113 w 3354"/>
                <a:gd name="T41" fmla="*/ 3087 h 4091"/>
                <a:gd name="T42" fmla="*/ 3012 w 3354"/>
                <a:gd name="T43" fmla="*/ 3276 h 4091"/>
                <a:gd name="T44" fmla="*/ 2896 w 3354"/>
                <a:gd name="T45" fmla="*/ 3436 h 4091"/>
                <a:gd name="T46" fmla="*/ 2670 w 3354"/>
                <a:gd name="T47" fmla="*/ 3675 h 4091"/>
                <a:gd name="T48" fmla="*/ 2590 w 3354"/>
                <a:gd name="T49" fmla="*/ 3734 h 4091"/>
                <a:gd name="T50" fmla="*/ 2358 w 3354"/>
                <a:gd name="T51" fmla="*/ 3872 h 4091"/>
                <a:gd name="T52" fmla="*/ 2024 w 3354"/>
                <a:gd name="T53" fmla="*/ 3995 h 4091"/>
                <a:gd name="T54" fmla="*/ 1821 w 3354"/>
                <a:gd name="T55" fmla="*/ 4046 h 4091"/>
                <a:gd name="T56" fmla="*/ 1589 w 3354"/>
                <a:gd name="T57" fmla="*/ 4075 h 4091"/>
                <a:gd name="T58" fmla="*/ 1342 w 3354"/>
                <a:gd name="T59" fmla="*/ 4090 h 4091"/>
                <a:gd name="T60" fmla="*/ 0 w 3354"/>
                <a:gd name="T61" fmla="*/ 0 h 4091"/>
                <a:gd name="T62" fmla="*/ 1371 w 3354"/>
                <a:gd name="T63" fmla="*/ 3487 h 4091"/>
                <a:gd name="T64" fmla="*/ 1487 w 3354"/>
                <a:gd name="T65" fmla="*/ 3480 h 4091"/>
                <a:gd name="T66" fmla="*/ 1720 w 3354"/>
                <a:gd name="T67" fmla="*/ 3436 h 4091"/>
                <a:gd name="T68" fmla="*/ 1930 w 3354"/>
                <a:gd name="T69" fmla="*/ 3341 h 4091"/>
                <a:gd name="T70" fmla="*/ 2119 w 3354"/>
                <a:gd name="T71" fmla="*/ 3203 h 4091"/>
                <a:gd name="T72" fmla="*/ 2279 w 3354"/>
                <a:gd name="T73" fmla="*/ 3021 h 4091"/>
                <a:gd name="T74" fmla="*/ 2409 w 3354"/>
                <a:gd name="T75" fmla="*/ 2790 h 4091"/>
                <a:gd name="T76" fmla="*/ 2497 w 3354"/>
                <a:gd name="T77" fmla="*/ 2513 h 4091"/>
                <a:gd name="T78" fmla="*/ 2547 w 3354"/>
                <a:gd name="T79" fmla="*/ 2187 h 4091"/>
                <a:gd name="T80" fmla="*/ 2554 w 3354"/>
                <a:gd name="T81" fmla="*/ 2012 h 4091"/>
                <a:gd name="T82" fmla="*/ 2533 w 3354"/>
                <a:gd name="T83" fmla="*/ 1736 h 4091"/>
                <a:gd name="T84" fmla="*/ 2482 w 3354"/>
                <a:gd name="T85" fmla="*/ 1474 h 4091"/>
                <a:gd name="T86" fmla="*/ 2395 w 3354"/>
                <a:gd name="T87" fmla="*/ 1228 h 4091"/>
                <a:gd name="T88" fmla="*/ 2271 w 3354"/>
                <a:gd name="T89" fmla="*/ 1018 h 4091"/>
                <a:gd name="T90" fmla="*/ 2112 w 3354"/>
                <a:gd name="T91" fmla="*/ 836 h 4091"/>
                <a:gd name="T92" fmla="*/ 1923 w 3354"/>
                <a:gd name="T93" fmla="*/ 698 h 4091"/>
                <a:gd name="T94" fmla="*/ 1705 w 3354"/>
                <a:gd name="T95" fmla="*/ 611 h 4091"/>
                <a:gd name="T96" fmla="*/ 1458 w 3354"/>
                <a:gd name="T97" fmla="*/ 582 h 4091"/>
                <a:gd name="T98" fmla="*/ 754 w 3354"/>
                <a:gd name="T99" fmla="*/ 3487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54" h="4091">
                  <a:moveTo>
                    <a:pt x="0" y="0"/>
                  </a:moveTo>
                  <a:lnTo>
                    <a:pt x="1509" y="0"/>
                  </a:lnTo>
                  <a:lnTo>
                    <a:pt x="1509" y="0"/>
                  </a:lnTo>
                  <a:lnTo>
                    <a:pt x="1604" y="0"/>
                  </a:lnTo>
                  <a:lnTo>
                    <a:pt x="1734" y="8"/>
                  </a:lnTo>
                  <a:lnTo>
                    <a:pt x="1880" y="30"/>
                  </a:lnTo>
                  <a:lnTo>
                    <a:pt x="1959" y="44"/>
                  </a:lnTo>
                  <a:lnTo>
                    <a:pt x="2039" y="66"/>
                  </a:lnTo>
                  <a:lnTo>
                    <a:pt x="2126" y="95"/>
                  </a:lnTo>
                  <a:lnTo>
                    <a:pt x="2214" y="125"/>
                  </a:lnTo>
                  <a:lnTo>
                    <a:pt x="2300" y="168"/>
                  </a:lnTo>
                  <a:lnTo>
                    <a:pt x="2395" y="218"/>
                  </a:lnTo>
                  <a:lnTo>
                    <a:pt x="2489" y="277"/>
                  </a:lnTo>
                  <a:lnTo>
                    <a:pt x="2583" y="342"/>
                  </a:lnTo>
                  <a:lnTo>
                    <a:pt x="2678" y="422"/>
                  </a:lnTo>
                  <a:lnTo>
                    <a:pt x="2772" y="509"/>
                  </a:lnTo>
                  <a:lnTo>
                    <a:pt x="2772" y="509"/>
                  </a:lnTo>
                  <a:lnTo>
                    <a:pt x="2837" y="589"/>
                  </a:lnTo>
                  <a:lnTo>
                    <a:pt x="2910" y="669"/>
                  </a:lnTo>
                  <a:lnTo>
                    <a:pt x="2968" y="749"/>
                  </a:lnTo>
                  <a:lnTo>
                    <a:pt x="3026" y="836"/>
                  </a:lnTo>
                  <a:lnTo>
                    <a:pt x="3077" y="931"/>
                  </a:lnTo>
                  <a:lnTo>
                    <a:pt x="3128" y="1018"/>
                  </a:lnTo>
                  <a:lnTo>
                    <a:pt x="3171" y="1112"/>
                  </a:lnTo>
                  <a:lnTo>
                    <a:pt x="3207" y="1214"/>
                  </a:lnTo>
                  <a:lnTo>
                    <a:pt x="3244" y="1308"/>
                  </a:lnTo>
                  <a:lnTo>
                    <a:pt x="3273" y="1410"/>
                  </a:lnTo>
                  <a:lnTo>
                    <a:pt x="3295" y="1510"/>
                  </a:lnTo>
                  <a:lnTo>
                    <a:pt x="3316" y="1620"/>
                  </a:lnTo>
                  <a:lnTo>
                    <a:pt x="3331" y="1722"/>
                  </a:lnTo>
                  <a:lnTo>
                    <a:pt x="3346" y="1830"/>
                  </a:lnTo>
                  <a:lnTo>
                    <a:pt x="3346" y="1932"/>
                  </a:lnTo>
                  <a:lnTo>
                    <a:pt x="3353" y="2041"/>
                  </a:lnTo>
                  <a:lnTo>
                    <a:pt x="3353" y="2041"/>
                  </a:lnTo>
                  <a:lnTo>
                    <a:pt x="3346" y="2201"/>
                  </a:lnTo>
                  <a:lnTo>
                    <a:pt x="3331" y="2346"/>
                  </a:lnTo>
                  <a:lnTo>
                    <a:pt x="3309" y="2492"/>
                  </a:lnTo>
                  <a:lnTo>
                    <a:pt x="3287" y="2623"/>
                  </a:lnTo>
                  <a:lnTo>
                    <a:pt x="3251" y="2753"/>
                  </a:lnTo>
                  <a:lnTo>
                    <a:pt x="3207" y="2869"/>
                  </a:lnTo>
                  <a:lnTo>
                    <a:pt x="3164" y="2985"/>
                  </a:lnTo>
                  <a:lnTo>
                    <a:pt x="3113" y="3087"/>
                  </a:lnTo>
                  <a:lnTo>
                    <a:pt x="3063" y="3182"/>
                  </a:lnTo>
                  <a:lnTo>
                    <a:pt x="3012" y="3276"/>
                  </a:lnTo>
                  <a:lnTo>
                    <a:pt x="2953" y="3356"/>
                  </a:lnTo>
                  <a:lnTo>
                    <a:pt x="2896" y="3436"/>
                  </a:lnTo>
                  <a:lnTo>
                    <a:pt x="2780" y="3567"/>
                  </a:lnTo>
                  <a:lnTo>
                    <a:pt x="2670" y="3675"/>
                  </a:lnTo>
                  <a:lnTo>
                    <a:pt x="2670" y="3675"/>
                  </a:lnTo>
                  <a:lnTo>
                    <a:pt x="2590" y="3734"/>
                  </a:lnTo>
                  <a:lnTo>
                    <a:pt x="2489" y="3799"/>
                  </a:lnTo>
                  <a:lnTo>
                    <a:pt x="2358" y="3872"/>
                  </a:lnTo>
                  <a:lnTo>
                    <a:pt x="2206" y="3937"/>
                  </a:lnTo>
                  <a:lnTo>
                    <a:pt x="2024" y="3995"/>
                  </a:lnTo>
                  <a:lnTo>
                    <a:pt x="1923" y="4024"/>
                  </a:lnTo>
                  <a:lnTo>
                    <a:pt x="1821" y="4046"/>
                  </a:lnTo>
                  <a:lnTo>
                    <a:pt x="1705" y="4068"/>
                  </a:lnTo>
                  <a:lnTo>
                    <a:pt x="1589" y="4075"/>
                  </a:lnTo>
                  <a:lnTo>
                    <a:pt x="1466" y="4090"/>
                  </a:lnTo>
                  <a:lnTo>
                    <a:pt x="1342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754" y="3487"/>
                  </a:moveTo>
                  <a:lnTo>
                    <a:pt x="1371" y="3487"/>
                  </a:lnTo>
                  <a:lnTo>
                    <a:pt x="1371" y="3487"/>
                  </a:lnTo>
                  <a:lnTo>
                    <a:pt x="1487" y="3480"/>
                  </a:lnTo>
                  <a:lnTo>
                    <a:pt x="1604" y="3465"/>
                  </a:lnTo>
                  <a:lnTo>
                    <a:pt x="1720" y="3436"/>
                  </a:lnTo>
                  <a:lnTo>
                    <a:pt x="1829" y="3400"/>
                  </a:lnTo>
                  <a:lnTo>
                    <a:pt x="1930" y="3341"/>
                  </a:lnTo>
                  <a:lnTo>
                    <a:pt x="2024" y="3283"/>
                  </a:lnTo>
                  <a:lnTo>
                    <a:pt x="2119" y="3203"/>
                  </a:lnTo>
                  <a:lnTo>
                    <a:pt x="2199" y="3123"/>
                  </a:lnTo>
                  <a:lnTo>
                    <a:pt x="2279" y="3021"/>
                  </a:lnTo>
                  <a:lnTo>
                    <a:pt x="2351" y="2913"/>
                  </a:lnTo>
                  <a:lnTo>
                    <a:pt x="2409" y="2790"/>
                  </a:lnTo>
                  <a:lnTo>
                    <a:pt x="2460" y="2659"/>
                  </a:lnTo>
                  <a:lnTo>
                    <a:pt x="2497" y="2513"/>
                  </a:lnTo>
                  <a:lnTo>
                    <a:pt x="2533" y="2361"/>
                  </a:lnTo>
                  <a:lnTo>
                    <a:pt x="2547" y="2187"/>
                  </a:lnTo>
                  <a:lnTo>
                    <a:pt x="2554" y="2012"/>
                  </a:lnTo>
                  <a:lnTo>
                    <a:pt x="2554" y="2012"/>
                  </a:lnTo>
                  <a:lnTo>
                    <a:pt x="2547" y="1874"/>
                  </a:lnTo>
                  <a:lnTo>
                    <a:pt x="2533" y="1736"/>
                  </a:lnTo>
                  <a:lnTo>
                    <a:pt x="2511" y="1598"/>
                  </a:lnTo>
                  <a:lnTo>
                    <a:pt x="2482" y="1474"/>
                  </a:lnTo>
                  <a:lnTo>
                    <a:pt x="2438" y="1344"/>
                  </a:lnTo>
                  <a:lnTo>
                    <a:pt x="2395" y="1228"/>
                  </a:lnTo>
                  <a:lnTo>
                    <a:pt x="2337" y="1120"/>
                  </a:lnTo>
                  <a:lnTo>
                    <a:pt x="2271" y="1018"/>
                  </a:lnTo>
                  <a:lnTo>
                    <a:pt x="2191" y="923"/>
                  </a:lnTo>
                  <a:lnTo>
                    <a:pt x="2112" y="836"/>
                  </a:lnTo>
                  <a:lnTo>
                    <a:pt x="2024" y="764"/>
                  </a:lnTo>
                  <a:lnTo>
                    <a:pt x="1923" y="698"/>
                  </a:lnTo>
                  <a:lnTo>
                    <a:pt x="1821" y="647"/>
                  </a:lnTo>
                  <a:lnTo>
                    <a:pt x="1705" y="611"/>
                  </a:lnTo>
                  <a:lnTo>
                    <a:pt x="1582" y="589"/>
                  </a:lnTo>
                  <a:lnTo>
                    <a:pt x="1458" y="582"/>
                  </a:lnTo>
                  <a:lnTo>
                    <a:pt x="754" y="582"/>
                  </a:lnTo>
                  <a:lnTo>
                    <a:pt x="754" y="348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6" name="Freeform 7"/>
            <p:cNvSpPr>
              <a:spLocks noChangeArrowheads="1"/>
            </p:cNvSpPr>
            <p:nvPr/>
          </p:nvSpPr>
          <p:spPr bwMode="gray">
            <a:xfrm>
              <a:off x="7521575" y="3257550"/>
              <a:ext cx="957263" cy="1473200"/>
            </a:xfrm>
            <a:custGeom>
              <a:avLst/>
              <a:gdLst>
                <a:gd name="T0" fmla="*/ 0 w 2658"/>
                <a:gd name="T1" fmla="*/ 4090 h 4091"/>
                <a:gd name="T2" fmla="*/ 0 w 2658"/>
                <a:gd name="T3" fmla="*/ 0 h 4091"/>
                <a:gd name="T4" fmla="*/ 2635 w 2658"/>
                <a:gd name="T5" fmla="*/ 0 h 4091"/>
                <a:gd name="T6" fmla="*/ 2635 w 2658"/>
                <a:gd name="T7" fmla="*/ 603 h 4091"/>
                <a:gd name="T8" fmla="*/ 741 w 2658"/>
                <a:gd name="T9" fmla="*/ 603 h 4091"/>
                <a:gd name="T10" fmla="*/ 741 w 2658"/>
                <a:gd name="T11" fmla="*/ 1714 h 4091"/>
                <a:gd name="T12" fmla="*/ 2258 w 2658"/>
                <a:gd name="T13" fmla="*/ 1714 h 4091"/>
                <a:gd name="T14" fmla="*/ 2258 w 2658"/>
                <a:gd name="T15" fmla="*/ 2310 h 4091"/>
                <a:gd name="T16" fmla="*/ 741 w 2658"/>
                <a:gd name="T17" fmla="*/ 2310 h 4091"/>
                <a:gd name="T18" fmla="*/ 741 w 2658"/>
                <a:gd name="T19" fmla="*/ 3457 h 4091"/>
                <a:gd name="T20" fmla="*/ 2657 w 2658"/>
                <a:gd name="T21" fmla="*/ 3457 h 4091"/>
                <a:gd name="T22" fmla="*/ 2657 w 2658"/>
                <a:gd name="T23" fmla="*/ 4090 h 4091"/>
                <a:gd name="T24" fmla="*/ 0 w 2658"/>
                <a:gd name="T25" fmla="*/ 4090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8" h="4091">
                  <a:moveTo>
                    <a:pt x="0" y="4090"/>
                  </a:moveTo>
                  <a:lnTo>
                    <a:pt x="0" y="0"/>
                  </a:lnTo>
                  <a:lnTo>
                    <a:pt x="2635" y="0"/>
                  </a:lnTo>
                  <a:lnTo>
                    <a:pt x="2635" y="603"/>
                  </a:lnTo>
                  <a:lnTo>
                    <a:pt x="741" y="603"/>
                  </a:lnTo>
                  <a:lnTo>
                    <a:pt x="741" y="1714"/>
                  </a:lnTo>
                  <a:lnTo>
                    <a:pt x="2258" y="1714"/>
                  </a:lnTo>
                  <a:lnTo>
                    <a:pt x="2258" y="2310"/>
                  </a:lnTo>
                  <a:lnTo>
                    <a:pt x="741" y="2310"/>
                  </a:lnTo>
                  <a:lnTo>
                    <a:pt x="741" y="3457"/>
                  </a:lnTo>
                  <a:lnTo>
                    <a:pt x="2657" y="3457"/>
                  </a:lnTo>
                  <a:lnTo>
                    <a:pt x="2657" y="4090"/>
                  </a:lnTo>
                  <a:lnTo>
                    <a:pt x="0" y="409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7" name="Freeform 8"/>
            <p:cNvSpPr>
              <a:spLocks noChangeArrowheads="1"/>
            </p:cNvSpPr>
            <p:nvPr/>
          </p:nvSpPr>
          <p:spPr bwMode="gray">
            <a:xfrm>
              <a:off x="9901238" y="2816225"/>
              <a:ext cx="190500" cy="192088"/>
            </a:xfrm>
            <a:custGeom>
              <a:avLst/>
              <a:gdLst>
                <a:gd name="T0" fmla="*/ 530 w 531"/>
                <a:gd name="T1" fmla="*/ 262 h 532"/>
                <a:gd name="T2" fmla="*/ 515 w 531"/>
                <a:gd name="T3" fmla="*/ 364 h 532"/>
                <a:gd name="T4" fmla="*/ 458 w 531"/>
                <a:gd name="T5" fmla="*/ 451 h 532"/>
                <a:gd name="T6" fmla="*/ 414 w 531"/>
                <a:gd name="T7" fmla="*/ 487 h 532"/>
                <a:gd name="T8" fmla="*/ 319 w 531"/>
                <a:gd name="T9" fmla="*/ 523 h 532"/>
                <a:gd name="T10" fmla="*/ 268 w 531"/>
                <a:gd name="T11" fmla="*/ 531 h 532"/>
                <a:gd name="T12" fmla="*/ 167 w 531"/>
                <a:gd name="T13" fmla="*/ 508 h 532"/>
                <a:gd name="T14" fmla="*/ 80 w 531"/>
                <a:gd name="T15" fmla="*/ 451 h 532"/>
                <a:gd name="T16" fmla="*/ 44 w 531"/>
                <a:gd name="T17" fmla="*/ 407 h 532"/>
                <a:gd name="T18" fmla="*/ 8 w 531"/>
                <a:gd name="T19" fmla="*/ 313 h 532"/>
                <a:gd name="T20" fmla="*/ 0 w 531"/>
                <a:gd name="T21" fmla="*/ 262 h 532"/>
                <a:gd name="T22" fmla="*/ 22 w 531"/>
                <a:gd name="T23" fmla="*/ 160 h 532"/>
                <a:gd name="T24" fmla="*/ 80 w 531"/>
                <a:gd name="T25" fmla="*/ 72 h 532"/>
                <a:gd name="T26" fmla="*/ 116 w 531"/>
                <a:gd name="T27" fmla="*/ 44 h 532"/>
                <a:gd name="T28" fmla="*/ 211 w 531"/>
                <a:gd name="T29" fmla="*/ 0 h 532"/>
                <a:gd name="T30" fmla="*/ 268 w 531"/>
                <a:gd name="T31" fmla="*/ 0 h 532"/>
                <a:gd name="T32" fmla="*/ 370 w 531"/>
                <a:gd name="T33" fmla="*/ 15 h 532"/>
                <a:gd name="T34" fmla="*/ 458 w 531"/>
                <a:gd name="T35" fmla="*/ 72 h 532"/>
                <a:gd name="T36" fmla="*/ 486 w 531"/>
                <a:gd name="T37" fmla="*/ 116 h 532"/>
                <a:gd name="T38" fmla="*/ 530 w 531"/>
                <a:gd name="T39" fmla="*/ 211 h 532"/>
                <a:gd name="T40" fmla="*/ 494 w 531"/>
                <a:gd name="T41" fmla="*/ 262 h 532"/>
                <a:gd name="T42" fmla="*/ 494 w 531"/>
                <a:gd name="T43" fmla="*/ 218 h 532"/>
                <a:gd name="T44" fmla="*/ 458 w 531"/>
                <a:gd name="T45" fmla="*/ 138 h 532"/>
                <a:gd name="T46" fmla="*/ 428 w 531"/>
                <a:gd name="T47" fmla="*/ 102 h 532"/>
                <a:gd name="T48" fmla="*/ 356 w 531"/>
                <a:gd name="T49" fmla="*/ 51 h 532"/>
                <a:gd name="T50" fmla="*/ 268 w 531"/>
                <a:gd name="T51" fmla="*/ 36 h 532"/>
                <a:gd name="T52" fmla="*/ 218 w 531"/>
                <a:gd name="T53" fmla="*/ 36 h 532"/>
                <a:gd name="T54" fmla="*/ 138 w 531"/>
                <a:gd name="T55" fmla="*/ 72 h 532"/>
                <a:gd name="T56" fmla="*/ 102 w 531"/>
                <a:gd name="T57" fmla="*/ 102 h 532"/>
                <a:gd name="T58" fmla="*/ 51 w 531"/>
                <a:gd name="T59" fmla="*/ 174 h 532"/>
                <a:gd name="T60" fmla="*/ 36 w 531"/>
                <a:gd name="T61" fmla="*/ 262 h 532"/>
                <a:gd name="T62" fmla="*/ 44 w 531"/>
                <a:gd name="T63" fmla="*/ 305 h 532"/>
                <a:gd name="T64" fmla="*/ 73 w 531"/>
                <a:gd name="T65" fmla="*/ 392 h 532"/>
                <a:gd name="T66" fmla="*/ 102 w 531"/>
                <a:gd name="T67" fmla="*/ 421 h 532"/>
                <a:gd name="T68" fmla="*/ 182 w 531"/>
                <a:gd name="T69" fmla="*/ 472 h 532"/>
                <a:gd name="T70" fmla="*/ 268 w 531"/>
                <a:gd name="T71" fmla="*/ 494 h 532"/>
                <a:gd name="T72" fmla="*/ 312 w 531"/>
                <a:gd name="T73" fmla="*/ 487 h 532"/>
                <a:gd name="T74" fmla="*/ 392 w 531"/>
                <a:gd name="T75" fmla="*/ 451 h 532"/>
                <a:gd name="T76" fmla="*/ 428 w 531"/>
                <a:gd name="T77" fmla="*/ 421 h 532"/>
                <a:gd name="T78" fmla="*/ 479 w 531"/>
                <a:gd name="T79" fmla="*/ 349 h 532"/>
                <a:gd name="T80" fmla="*/ 494 w 531"/>
                <a:gd name="T81" fmla="*/ 262 h 532"/>
                <a:gd name="T82" fmla="*/ 342 w 531"/>
                <a:gd name="T83" fmla="*/ 421 h 532"/>
                <a:gd name="T84" fmla="*/ 196 w 531"/>
                <a:gd name="T85" fmla="*/ 283 h 532"/>
                <a:gd name="T86" fmla="*/ 152 w 531"/>
                <a:gd name="T87" fmla="*/ 421 h 532"/>
                <a:gd name="T88" fmla="*/ 283 w 531"/>
                <a:gd name="T89" fmla="*/ 109 h 532"/>
                <a:gd name="T90" fmla="*/ 327 w 531"/>
                <a:gd name="T91" fmla="*/ 116 h 532"/>
                <a:gd name="T92" fmla="*/ 363 w 531"/>
                <a:gd name="T93" fmla="*/ 138 h 532"/>
                <a:gd name="T94" fmla="*/ 378 w 531"/>
                <a:gd name="T95" fmla="*/ 167 h 532"/>
                <a:gd name="T96" fmla="*/ 385 w 531"/>
                <a:gd name="T97" fmla="*/ 196 h 532"/>
                <a:gd name="T98" fmla="*/ 370 w 531"/>
                <a:gd name="T99" fmla="*/ 239 h 532"/>
                <a:gd name="T100" fmla="*/ 356 w 531"/>
                <a:gd name="T101" fmla="*/ 262 h 532"/>
                <a:gd name="T102" fmla="*/ 392 w 531"/>
                <a:gd name="T103" fmla="*/ 421 h 532"/>
                <a:gd name="T104" fmla="*/ 276 w 531"/>
                <a:gd name="T105" fmla="*/ 247 h 532"/>
                <a:gd name="T106" fmla="*/ 305 w 531"/>
                <a:gd name="T107" fmla="*/ 247 h 532"/>
                <a:gd name="T108" fmla="*/ 327 w 531"/>
                <a:gd name="T109" fmla="*/ 233 h 532"/>
                <a:gd name="T110" fmla="*/ 342 w 531"/>
                <a:gd name="T111" fmla="*/ 196 h 532"/>
                <a:gd name="T112" fmla="*/ 334 w 531"/>
                <a:gd name="T113" fmla="*/ 174 h 532"/>
                <a:gd name="T114" fmla="*/ 319 w 531"/>
                <a:gd name="T115" fmla="*/ 160 h 532"/>
                <a:gd name="T116" fmla="*/ 283 w 531"/>
                <a:gd name="T117" fmla="*/ 146 h 532"/>
                <a:gd name="T118" fmla="*/ 196 w 531"/>
                <a:gd name="T119" fmla="*/ 247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1" h="532">
                  <a:moveTo>
                    <a:pt x="530" y="262"/>
                  </a:moveTo>
                  <a:lnTo>
                    <a:pt x="530" y="262"/>
                  </a:lnTo>
                  <a:lnTo>
                    <a:pt x="530" y="313"/>
                  </a:lnTo>
                  <a:lnTo>
                    <a:pt x="515" y="364"/>
                  </a:lnTo>
                  <a:lnTo>
                    <a:pt x="486" y="407"/>
                  </a:lnTo>
                  <a:lnTo>
                    <a:pt x="458" y="451"/>
                  </a:lnTo>
                  <a:lnTo>
                    <a:pt x="458" y="451"/>
                  </a:lnTo>
                  <a:lnTo>
                    <a:pt x="414" y="487"/>
                  </a:lnTo>
                  <a:lnTo>
                    <a:pt x="370" y="508"/>
                  </a:lnTo>
                  <a:lnTo>
                    <a:pt x="319" y="523"/>
                  </a:lnTo>
                  <a:lnTo>
                    <a:pt x="268" y="531"/>
                  </a:lnTo>
                  <a:lnTo>
                    <a:pt x="268" y="531"/>
                  </a:lnTo>
                  <a:lnTo>
                    <a:pt x="211" y="523"/>
                  </a:lnTo>
                  <a:lnTo>
                    <a:pt x="167" y="508"/>
                  </a:lnTo>
                  <a:lnTo>
                    <a:pt x="116" y="487"/>
                  </a:lnTo>
                  <a:lnTo>
                    <a:pt x="80" y="451"/>
                  </a:lnTo>
                  <a:lnTo>
                    <a:pt x="80" y="451"/>
                  </a:lnTo>
                  <a:lnTo>
                    <a:pt x="44" y="407"/>
                  </a:lnTo>
                  <a:lnTo>
                    <a:pt x="22" y="364"/>
                  </a:lnTo>
                  <a:lnTo>
                    <a:pt x="8" y="313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8" y="211"/>
                  </a:lnTo>
                  <a:lnTo>
                    <a:pt x="22" y="160"/>
                  </a:lnTo>
                  <a:lnTo>
                    <a:pt x="44" y="116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116" y="44"/>
                  </a:lnTo>
                  <a:lnTo>
                    <a:pt x="167" y="15"/>
                  </a:lnTo>
                  <a:lnTo>
                    <a:pt x="211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319" y="0"/>
                  </a:lnTo>
                  <a:lnTo>
                    <a:pt x="370" y="15"/>
                  </a:lnTo>
                  <a:lnTo>
                    <a:pt x="414" y="44"/>
                  </a:lnTo>
                  <a:lnTo>
                    <a:pt x="458" y="72"/>
                  </a:lnTo>
                  <a:lnTo>
                    <a:pt x="458" y="72"/>
                  </a:lnTo>
                  <a:lnTo>
                    <a:pt x="486" y="116"/>
                  </a:lnTo>
                  <a:lnTo>
                    <a:pt x="515" y="160"/>
                  </a:lnTo>
                  <a:lnTo>
                    <a:pt x="530" y="211"/>
                  </a:lnTo>
                  <a:lnTo>
                    <a:pt x="530" y="262"/>
                  </a:lnTo>
                  <a:close/>
                  <a:moveTo>
                    <a:pt x="494" y="262"/>
                  </a:moveTo>
                  <a:lnTo>
                    <a:pt x="494" y="262"/>
                  </a:lnTo>
                  <a:lnTo>
                    <a:pt x="494" y="218"/>
                  </a:lnTo>
                  <a:lnTo>
                    <a:pt x="479" y="174"/>
                  </a:lnTo>
                  <a:lnTo>
                    <a:pt x="458" y="138"/>
                  </a:lnTo>
                  <a:lnTo>
                    <a:pt x="428" y="102"/>
                  </a:lnTo>
                  <a:lnTo>
                    <a:pt x="428" y="102"/>
                  </a:lnTo>
                  <a:lnTo>
                    <a:pt x="392" y="72"/>
                  </a:lnTo>
                  <a:lnTo>
                    <a:pt x="356" y="51"/>
                  </a:lnTo>
                  <a:lnTo>
                    <a:pt x="312" y="36"/>
                  </a:lnTo>
                  <a:lnTo>
                    <a:pt x="268" y="36"/>
                  </a:lnTo>
                  <a:lnTo>
                    <a:pt x="268" y="36"/>
                  </a:lnTo>
                  <a:lnTo>
                    <a:pt x="218" y="36"/>
                  </a:lnTo>
                  <a:lnTo>
                    <a:pt x="182" y="51"/>
                  </a:lnTo>
                  <a:lnTo>
                    <a:pt x="138" y="72"/>
                  </a:lnTo>
                  <a:lnTo>
                    <a:pt x="102" y="102"/>
                  </a:lnTo>
                  <a:lnTo>
                    <a:pt x="102" y="102"/>
                  </a:lnTo>
                  <a:lnTo>
                    <a:pt x="73" y="138"/>
                  </a:lnTo>
                  <a:lnTo>
                    <a:pt x="51" y="174"/>
                  </a:lnTo>
                  <a:lnTo>
                    <a:pt x="44" y="218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44" y="305"/>
                  </a:lnTo>
                  <a:lnTo>
                    <a:pt x="51" y="349"/>
                  </a:lnTo>
                  <a:lnTo>
                    <a:pt x="73" y="392"/>
                  </a:lnTo>
                  <a:lnTo>
                    <a:pt x="102" y="421"/>
                  </a:lnTo>
                  <a:lnTo>
                    <a:pt x="102" y="421"/>
                  </a:lnTo>
                  <a:lnTo>
                    <a:pt x="138" y="451"/>
                  </a:lnTo>
                  <a:lnTo>
                    <a:pt x="182" y="472"/>
                  </a:lnTo>
                  <a:lnTo>
                    <a:pt x="218" y="487"/>
                  </a:lnTo>
                  <a:lnTo>
                    <a:pt x="268" y="494"/>
                  </a:lnTo>
                  <a:lnTo>
                    <a:pt x="268" y="494"/>
                  </a:lnTo>
                  <a:lnTo>
                    <a:pt x="312" y="487"/>
                  </a:lnTo>
                  <a:lnTo>
                    <a:pt x="356" y="472"/>
                  </a:lnTo>
                  <a:lnTo>
                    <a:pt x="392" y="451"/>
                  </a:lnTo>
                  <a:lnTo>
                    <a:pt x="428" y="421"/>
                  </a:lnTo>
                  <a:lnTo>
                    <a:pt x="428" y="421"/>
                  </a:lnTo>
                  <a:lnTo>
                    <a:pt x="458" y="392"/>
                  </a:lnTo>
                  <a:lnTo>
                    <a:pt x="479" y="349"/>
                  </a:lnTo>
                  <a:lnTo>
                    <a:pt x="494" y="305"/>
                  </a:lnTo>
                  <a:lnTo>
                    <a:pt x="494" y="262"/>
                  </a:lnTo>
                  <a:close/>
                  <a:moveTo>
                    <a:pt x="392" y="421"/>
                  </a:moveTo>
                  <a:lnTo>
                    <a:pt x="342" y="421"/>
                  </a:lnTo>
                  <a:lnTo>
                    <a:pt x="283" y="283"/>
                  </a:lnTo>
                  <a:lnTo>
                    <a:pt x="196" y="283"/>
                  </a:lnTo>
                  <a:lnTo>
                    <a:pt x="196" y="421"/>
                  </a:lnTo>
                  <a:lnTo>
                    <a:pt x="152" y="421"/>
                  </a:lnTo>
                  <a:lnTo>
                    <a:pt x="152" y="109"/>
                  </a:lnTo>
                  <a:lnTo>
                    <a:pt x="283" y="109"/>
                  </a:lnTo>
                  <a:lnTo>
                    <a:pt x="283" y="109"/>
                  </a:lnTo>
                  <a:lnTo>
                    <a:pt x="327" y="116"/>
                  </a:lnTo>
                  <a:lnTo>
                    <a:pt x="348" y="123"/>
                  </a:lnTo>
                  <a:lnTo>
                    <a:pt x="363" y="138"/>
                  </a:lnTo>
                  <a:lnTo>
                    <a:pt x="363" y="138"/>
                  </a:lnTo>
                  <a:lnTo>
                    <a:pt x="378" y="167"/>
                  </a:lnTo>
                  <a:lnTo>
                    <a:pt x="385" y="196"/>
                  </a:lnTo>
                  <a:lnTo>
                    <a:pt x="385" y="196"/>
                  </a:lnTo>
                  <a:lnTo>
                    <a:pt x="385" y="218"/>
                  </a:lnTo>
                  <a:lnTo>
                    <a:pt x="370" y="239"/>
                  </a:lnTo>
                  <a:lnTo>
                    <a:pt x="370" y="239"/>
                  </a:lnTo>
                  <a:lnTo>
                    <a:pt x="356" y="262"/>
                  </a:lnTo>
                  <a:lnTo>
                    <a:pt x="327" y="276"/>
                  </a:lnTo>
                  <a:lnTo>
                    <a:pt x="392" y="421"/>
                  </a:lnTo>
                  <a:close/>
                  <a:moveTo>
                    <a:pt x="196" y="247"/>
                  </a:moveTo>
                  <a:lnTo>
                    <a:pt x="276" y="247"/>
                  </a:lnTo>
                  <a:lnTo>
                    <a:pt x="276" y="247"/>
                  </a:lnTo>
                  <a:lnTo>
                    <a:pt x="305" y="247"/>
                  </a:lnTo>
                  <a:lnTo>
                    <a:pt x="327" y="233"/>
                  </a:lnTo>
                  <a:lnTo>
                    <a:pt x="327" y="233"/>
                  </a:lnTo>
                  <a:lnTo>
                    <a:pt x="334" y="218"/>
                  </a:lnTo>
                  <a:lnTo>
                    <a:pt x="342" y="196"/>
                  </a:lnTo>
                  <a:lnTo>
                    <a:pt x="342" y="196"/>
                  </a:lnTo>
                  <a:lnTo>
                    <a:pt x="334" y="174"/>
                  </a:lnTo>
                  <a:lnTo>
                    <a:pt x="319" y="160"/>
                  </a:lnTo>
                  <a:lnTo>
                    <a:pt x="319" y="160"/>
                  </a:lnTo>
                  <a:lnTo>
                    <a:pt x="305" y="152"/>
                  </a:lnTo>
                  <a:lnTo>
                    <a:pt x="283" y="146"/>
                  </a:lnTo>
                  <a:lnTo>
                    <a:pt x="196" y="146"/>
                  </a:lnTo>
                  <a:lnTo>
                    <a:pt x="196" y="24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8" name="Freeform 9"/>
            <p:cNvSpPr>
              <a:spLocks noChangeArrowheads="1"/>
            </p:cNvSpPr>
            <p:nvPr/>
          </p:nvSpPr>
          <p:spPr bwMode="gray">
            <a:xfrm>
              <a:off x="8504238" y="2857500"/>
              <a:ext cx="1392237" cy="1014413"/>
            </a:xfrm>
            <a:custGeom>
              <a:avLst/>
              <a:gdLst>
                <a:gd name="T0" fmla="*/ 3644 w 3869"/>
                <a:gd name="T1" fmla="*/ 1351 h 2819"/>
                <a:gd name="T2" fmla="*/ 3796 w 3869"/>
                <a:gd name="T3" fmla="*/ 1141 h 2819"/>
                <a:gd name="T4" fmla="*/ 3868 w 3869"/>
                <a:gd name="T5" fmla="*/ 887 h 2819"/>
                <a:gd name="T6" fmla="*/ 3868 w 3869"/>
                <a:gd name="T7" fmla="*/ 720 h 2819"/>
                <a:gd name="T8" fmla="*/ 3811 w 3869"/>
                <a:gd name="T9" fmla="*/ 487 h 2819"/>
                <a:gd name="T10" fmla="*/ 3687 w 3869"/>
                <a:gd name="T11" fmla="*/ 291 h 2819"/>
                <a:gd name="T12" fmla="*/ 3520 w 3869"/>
                <a:gd name="T13" fmla="*/ 138 h 2819"/>
                <a:gd name="T14" fmla="*/ 3310 w 3869"/>
                <a:gd name="T15" fmla="*/ 36 h 2819"/>
                <a:gd name="T16" fmla="*/ 3078 w 3869"/>
                <a:gd name="T17" fmla="*/ 0 h 2819"/>
                <a:gd name="T18" fmla="*/ 146 w 3869"/>
                <a:gd name="T19" fmla="*/ 146 h 2819"/>
                <a:gd name="T20" fmla="*/ 581 w 3869"/>
                <a:gd name="T21" fmla="*/ 531 h 2819"/>
                <a:gd name="T22" fmla="*/ 1002 w 3869"/>
                <a:gd name="T23" fmla="*/ 843 h 2819"/>
                <a:gd name="T24" fmla="*/ 1401 w 3869"/>
                <a:gd name="T25" fmla="*/ 1083 h 2819"/>
                <a:gd name="T26" fmla="*/ 2127 w 3869"/>
                <a:gd name="T27" fmla="*/ 1410 h 2819"/>
                <a:gd name="T28" fmla="*/ 1655 w 3869"/>
                <a:gd name="T29" fmla="*/ 1606 h 2819"/>
                <a:gd name="T30" fmla="*/ 1133 w 3869"/>
                <a:gd name="T31" fmla="*/ 1889 h 2819"/>
                <a:gd name="T32" fmla="*/ 719 w 3869"/>
                <a:gd name="T33" fmla="*/ 2180 h 2819"/>
                <a:gd name="T34" fmla="*/ 290 w 3869"/>
                <a:gd name="T35" fmla="*/ 2535 h 2819"/>
                <a:gd name="T36" fmla="*/ 3078 w 3869"/>
                <a:gd name="T37" fmla="*/ 2818 h 2819"/>
                <a:gd name="T38" fmla="*/ 3237 w 3869"/>
                <a:gd name="T39" fmla="*/ 2803 h 2819"/>
                <a:gd name="T40" fmla="*/ 3455 w 3869"/>
                <a:gd name="T41" fmla="*/ 2723 h 2819"/>
                <a:gd name="T42" fmla="*/ 3636 w 3869"/>
                <a:gd name="T43" fmla="*/ 2585 h 2819"/>
                <a:gd name="T44" fmla="*/ 3775 w 3869"/>
                <a:gd name="T45" fmla="*/ 2404 h 2819"/>
                <a:gd name="T46" fmla="*/ 3854 w 3869"/>
                <a:gd name="T47" fmla="*/ 2187 h 2819"/>
                <a:gd name="T48" fmla="*/ 3868 w 3869"/>
                <a:gd name="T49" fmla="*/ 2027 h 2819"/>
                <a:gd name="T50" fmla="*/ 3825 w 3869"/>
                <a:gd name="T51" fmla="*/ 1758 h 2819"/>
                <a:gd name="T52" fmla="*/ 3701 w 3869"/>
                <a:gd name="T53" fmla="*/ 1533 h 2819"/>
                <a:gd name="T54" fmla="*/ 3034 w 3869"/>
                <a:gd name="T55" fmla="*/ 2390 h 2819"/>
                <a:gd name="T56" fmla="*/ 1452 w 3869"/>
                <a:gd name="T57" fmla="*/ 2216 h 2819"/>
                <a:gd name="T58" fmla="*/ 2062 w 3869"/>
                <a:gd name="T59" fmla="*/ 1889 h 2819"/>
                <a:gd name="T60" fmla="*/ 2402 w 3869"/>
                <a:gd name="T61" fmla="*/ 1758 h 2819"/>
                <a:gd name="T62" fmla="*/ 2729 w 3869"/>
                <a:gd name="T63" fmla="*/ 1685 h 2819"/>
                <a:gd name="T64" fmla="*/ 3034 w 3869"/>
                <a:gd name="T65" fmla="*/ 1657 h 2819"/>
                <a:gd name="T66" fmla="*/ 3179 w 3869"/>
                <a:gd name="T67" fmla="*/ 1685 h 2819"/>
                <a:gd name="T68" fmla="*/ 3339 w 3869"/>
                <a:gd name="T69" fmla="*/ 1824 h 2819"/>
                <a:gd name="T70" fmla="*/ 3404 w 3869"/>
                <a:gd name="T71" fmla="*/ 2027 h 2819"/>
                <a:gd name="T72" fmla="*/ 3376 w 3869"/>
                <a:gd name="T73" fmla="*/ 2165 h 2819"/>
                <a:gd name="T74" fmla="*/ 3237 w 3869"/>
                <a:gd name="T75" fmla="*/ 2325 h 2819"/>
                <a:gd name="T76" fmla="*/ 3034 w 3869"/>
                <a:gd name="T77" fmla="*/ 2390 h 2819"/>
                <a:gd name="T78" fmla="*/ 2940 w 3869"/>
                <a:gd name="T79" fmla="*/ 1162 h 2819"/>
                <a:gd name="T80" fmla="*/ 2620 w 3869"/>
                <a:gd name="T81" fmla="*/ 1119 h 2819"/>
                <a:gd name="T82" fmla="*/ 2294 w 3869"/>
                <a:gd name="T83" fmla="*/ 1025 h 2819"/>
                <a:gd name="T84" fmla="*/ 1946 w 3869"/>
                <a:gd name="T85" fmla="*/ 879 h 2819"/>
                <a:gd name="T86" fmla="*/ 1198 w 3869"/>
                <a:gd name="T87" fmla="*/ 436 h 2819"/>
                <a:gd name="T88" fmla="*/ 3114 w 3869"/>
                <a:gd name="T89" fmla="*/ 443 h 2819"/>
                <a:gd name="T90" fmla="*/ 3295 w 3869"/>
                <a:gd name="T91" fmla="*/ 538 h 2819"/>
                <a:gd name="T92" fmla="*/ 3397 w 3869"/>
                <a:gd name="T93" fmla="*/ 726 h 2819"/>
                <a:gd name="T94" fmla="*/ 3397 w 3869"/>
                <a:gd name="T95" fmla="*/ 872 h 2819"/>
                <a:gd name="T96" fmla="*/ 3295 w 3869"/>
                <a:gd name="T97" fmla="*/ 1054 h 2819"/>
                <a:gd name="T98" fmla="*/ 3114 w 3869"/>
                <a:gd name="T99" fmla="*/ 1155 h 2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69" h="2819">
                  <a:moveTo>
                    <a:pt x="3585" y="1410"/>
                  </a:moveTo>
                  <a:lnTo>
                    <a:pt x="3585" y="1410"/>
                  </a:lnTo>
                  <a:lnTo>
                    <a:pt x="3644" y="1351"/>
                  </a:lnTo>
                  <a:lnTo>
                    <a:pt x="3701" y="1286"/>
                  </a:lnTo>
                  <a:lnTo>
                    <a:pt x="3752" y="1221"/>
                  </a:lnTo>
                  <a:lnTo>
                    <a:pt x="3796" y="1141"/>
                  </a:lnTo>
                  <a:lnTo>
                    <a:pt x="3825" y="1061"/>
                  </a:lnTo>
                  <a:lnTo>
                    <a:pt x="3854" y="974"/>
                  </a:lnTo>
                  <a:lnTo>
                    <a:pt x="3868" y="887"/>
                  </a:lnTo>
                  <a:lnTo>
                    <a:pt x="3868" y="800"/>
                  </a:lnTo>
                  <a:lnTo>
                    <a:pt x="3868" y="800"/>
                  </a:lnTo>
                  <a:lnTo>
                    <a:pt x="3868" y="720"/>
                  </a:lnTo>
                  <a:lnTo>
                    <a:pt x="3854" y="639"/>
                  </a:lnTo>
                  <a:lnTo>
                    <a:pt x="3840" y="559"/>
                  </a:lnTo>
                  <a:lnTo>
                    <a:pt x="3811" y="487"/>
                  </a:lnTo>
                  <a:lnTo>
                    <a:pt x="3775" y="422"/>
                  </a:lnTo>
                  <a:lnTo>
                    <a:pt x="3738" y="349"/>
                  </a:lnTo>
                  <a:lnTo>
                    <a:pt x="3687" y="291"/>
                  </a:lnTo>
                  <a:lnTo>
                    <a:pt x="3636" y="233"/>
                  </a:lnTo>
                  <a:lnTo>
                    <a:pt x="3585" y="182"/>
                  </a:lnTo>
                  <a:lnTo>
                    <a:pt x="3520" y="138"/>
                  </a:lnTo>
                  <a:lnTo>
                    <a:pt x="3455" y="95"/>
                  </a:lnTo>
                  <a:lnTo>
                    <a:pt x="3390" y="66"/>
                  </a:lnTo>
                  <a:lnTo>
                    <a:pt x="3310" y="36"/>
                  </a:lnTo>
                  <a:lnTo>
                    <a:pt x="3237" y="15"/>
                  </a:lnTo>
                  <a:lnTo>
                    <a:pt x="3158" y="7"/>
                  </a:lnTo>
                  <a:lnTo>
                    <a:pt x="307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6" y="146"/>
                  </a:lnTo>
                  <a:lnTo>
                    <a:pt x="290" y="284"/>
                  </a:lnTo>
                  <a:lnTo>
                    <a:pt x="436" y="407"/>
                  </a:lnTo>
                  <a:lnTo>
                    <a:pt x="581" y="531"/>
                  </a:lnTo>
                  <a:lnTo>
                    <a:pt x="719" y="639"/>
                  </a:lnTo>
                  <a:lnTo>
                    <a:pt x="864" y="741"/>
                  </a:lnTo>
                  <a:lnTo>
                    <a:pt x="1002" y="843"/>
                  </a:lnTo>
                  <a:lnTo>
                    <a:pt x="1133" y="930"/>
                  </a:lnTo>
                  <a:lnTo>
                    <a:pt x="1270" y="1010"/>
                  </a:lnTo>
                  <a:lnTo>
                    <a:pt x="1401" y="1083"/>
                  </a:lnTo>
                  <a:lnTo>
                    <a:pt x="1655" y="1221"/>
                  </a:lnTo>
                  <a:lnTo>
                    <a:pt x="1895" y="1323"/>
                  </a:lnTo>
                  <a:lnTo>
                    <a:pt x="2127" y="1410"/>
                  </a:lnTo>
                  <a:lnTo>
                    <a:pt x="2127" y="1410"/>
                  </a:lnTo>
                  <a:lnTo>
                    <a:pt x="1895" y="1497"/>
                  </a:lnTo>
                  <a:lnTo>
                    <a:pt x="1655" y="1606"/>
                  </a:lnTo>
                  <a:lnTo>
                    <a:pt x="1401" y="1736"/>
                  </a:lnTo>
                  <a:lnTo>
                    <a:pt x="1270" y="1809"/>
                  </a:lnTo>
                  <a:lnTo>
                    <a:pt x="1133" y="1889"/>
                  </a:lnTo>
                  <a:lnTo>
                    <a:pt x="1002" y="1983"/>
                  </a:lnTo>
                  <a:lnTo>
                    <a:pt x="864" y="2078"/>
                  </a:lnTo>
                  <a:lnTo>
                    <a:pt x="719" y="2180"/>
                  </a:lnTo>
                  <a:lnTo>
                    <a:pt x="581" y="2288"/>
                  </a:lnTo>
                  <a:lnTo>
                    <a:pt x="436" y="2412"/>
                  </a:lnTo>
                  <a:lnTo>
                    <a:pt x="290" y="2535"/>
                  </a:lnTo>
                  <a:lnTo>
                    <a:pt x="146" y="2672"/>
                  </a:lnTo>
                  <a:lnTo>
                    <a:pt x="0" y="2818"/>
                  </a:lnTo>
                  <a:lnTo>
                    <a:pt x="3078" y="2818"/>
                  </a:lnTo>
                  <a:lnTo>
                    <a:pt x="3078" y="2818"/>
                  </a:lnTo>
                  <a:lnTo>
                    <a:pt x="3158" y="2818"/>
                  </a:lnTo>
                  <a:lnTo>
                    <a:pt x="3237" y="2803"/>
                  </a:lnTo>
                  <a:lnTo>
                    <a:pt x="3310" y="2782"/>
                  </a:lnTo>
                  <a:lnTo>
                    <a:pt x="3390" y="2760"/>
                  </a:lnTo>
                  <a:lnTo>
                    <a:pt x="3455" y="2723"/>
                  </a:lnTo>
                  <a:lnTo>
                    <a:pt x="3520" y="2680"/>
                  </a:lnTo>
                  <a:lnTo>
                    <a:pt x="3585" y="2636"/>
                  </a:lnTo>
                  <a:lnTo>
                    <a:pt x="3636" y="2585"/>
                  </a:lnTo>
                  <a:lnTo>
                    <a:pt x="3687" y="2529"/>
                  </a:lnTo>
                  <a:lnTo>
                    <a:pt x="3738" y="2470"/>
                  </a:lnTo>
                  <a:lnTo>
                    <a:pt x="3775" y="2404"/>
                  </a:lnTo>
                  <a:lnTo>
                    <a:pt x="3811" y="2332"/>
                  </a:lnTo>
                  <a:lnTo>
                    <a:pt x="3840" y="2260"/>
                  </a:lnTo>
                  <a:lnTo>
                    <a:pt x="3854" y="2187"/>
                  </a:lnTo>
                  <a:lnTo>
                    <a:pt x="3868" y="2107"/>
                  </a:lnTo>
                  <a:lnTo>
                    <a:pt x="3868" y="2027"/>
                  </a:lnTo>
                  <a:lnTo>
                    <a:pt x="3868" y="2027"/>
                  </a:lnTo>
                  <a:lnTo>
                    <a:pt x="3868" y="1932"/>
                  </a:lnTo>
                  <a:lnTo>
                    <a:pt x="3854" y="1845"/>
                  </a:lnTo>
                  <a:lnTo>
                    <a:pt x="3825" y="1758"/>
                  </a:lnTo>
                  <a:lnTo>
                    <a:pt x="3796" y="1678"/>
                  </a:lnTo>
                  <a:lnTo>
                    <a:pt x="3752" y="1606"/>
                  </a:lnTo>
                  <a:lnTo>
                    <a:pt x="3701" y="1533"/>
                  </a:lnTo>
                  <a:lnTo>
                    <a:pt x="3644" y="1467"/>
                  </a:lnTo>
                  <a:lnTo>
                    <a:pt x="3585" y="1410"/>
                  </a:lnTo>
                  <a:close/>
                  <a:moveTo>
                    <a:pt x="3034" y="2390"/>
                  </a:moveTo>
                  <a:lnTo>
                    <a:pt x="1198" y="2390"/>
                  </a:lnTo>
                  <a:lnTo>
                    <a:pt x="1198" y="2390"/>
                  </a:lnTo>
                  <a:lnTo>
                    <a:pt x="1452" y="2216"/>
                  </a:lnTo>
                  <a:lnTo>
                    <a:pt x="1706" y="2070"/>
                  </a:lnTo>
                  <a:lnTo>
                    <a:pt x="1946" y="1940"/>
                  </a:lnTo>
                  <a:lnTo>
                    <a:pt x="2062" y="1889"/>
                  </a:lnTo>
                  <a:lnTo>
                    <a:pt x="2178" y="1838"/>
                  </a:lnTo>
                  <a:lnTo>
                    <a:pt x="2294" y="1795"/>
                  </a:lnTo>
                  <a:lnTo>
                    <a:pt x="2402" y="1758"/>
                  </a:lnTo>
                  <a:lnTo>
                    <a:pt x="2512" y="1729"/>
                  </a:lnTo>
                  <a:lnTo>
                    <a:pt x="2620" y="1708"/>
                  </a:lnTo>
                  <a:lnTo>
                    <a:pt x="2729" y="1685"/>
                  </a:lnTo>
                  <a:lnTo>
                    <a:pt x="2831" y="1671"/>
                  </a:lnTo>
                  <a:lnTo>
                    <a:pt x="2940" y="1664"/>
                  </a:lnTo>
                  <a:lnTo>
                    <a:pt x="3034" y="1657"/>
                  </a:lnTo>
                  <a:lnTo>
                    <a:pt x="3034" y="1657"/>
                  </a:lnTo>
                  <a:lnTo>
                    <a:pt x="3114" y="1664"/>
                  </a:lnTo>
                  <a:lnTo>
                    <a:pt x="3179" y="1685"/>
                  </a:lnTo>
                  <a:lnTo>
                    <a:pt x="3237" y="1722"/>
                  </a:lnTo>
                  <a:lnTo>
                    <a:pt x="3295" y="1765"/>
                  </a:lnTo>
                  <a:lnTo>
                    <a:pt x="3339" y="1824"/>
                  </a:lnTo>
                  <a:lnTo>
                    <a:pt x="3376" y="1882"/>
                  </a:lnTo>
                  <a:lnTo>
                    <a:pt x="3397" y="1954"/>
                  </a:lnTo>
                  <a:lnTo>
                    <a:pt x="3404" y="2027"/>
                  </a:lnTo>
                  <a:lnTo>
                    <a:pt x="3404" y="2027"/>
                  </a:lnTo>
                  <a:lnTo>
                    <a:pt x="3397" y="2100"/>
                  </a:lnTo>
                  <a:lnTo>
                    <a:pt x="3376" y="2165"/>
                  </a:lnTo>
                  <a:lnTo>
                    <a:pt x="3339" y="2231"/>
                  </a:lnTo>
                  <a:lnTo>
                    <a:pt x="3295" y="2281"/>
                  </a:lnTo>
                  <a:lnTo>
                    <a:pt x="3237" y="2325"/>
                  </a:lnTo>
                  <a:lnTo>
                    <a:pt x="3179" y="2361"/>
                  </a:lnTo>
                  <a:lnTo>
                    <a:pt x="3114" y="2383"/>
                  </a:lnTo>
                  <a:lnTo>
                    <a:pt x="3034" y="2390"/>
                  </a:lnTo>
                  <a:close/>
                  <a:moveTo>
                    <a:pt x="3034" y="1162"/>
                  </a:moveTo>
                  <a:lnTo>
                    <a:pt x="3034" y="1162"/>
                  </a:lnTo>
                  <a:lnTo>
                    <a:pt x="2940" y="1162"/>
                  </a:lnTo>
                  <a:lnTo>
                    <a:pt x="2831" y="1148"/>
                  </a:lnTo>
                  <a:lnTo>
                    <a:pt x="2729" y="1134"/>
                  </a:lnTo>
                  <a:lnTo>
                    <a:pt x="2620" y="1119"/>
                  </a:lnTo>
                  <a:lnTo>
                    <a:pt x="2512" y="1090"/>
                  </a:lnTo>
                  <a:lnTo>
                    <a:pt x="2402" y="1061"/>
                  </a:lnTo>
                  <a:lnTo>
                    <a:pt x="2294" y="1025"/>
                  </a:lnTo>
                  <a:lnTo>
                    <a:pt x="2178" y="981"/>
                  </a:lnTo>
                  <a:lnTo>
                    <a:pt x="2062" y="930"/>
                  </a:lnTo>
                  <a:lnTo>
                    <a:pt x="1946" y="879"/>
                  </a:lnTo>
                  <a:lnTo>
                    <a:pt x="1706" y="756"/>
                  </a:lnTo>
                  <a:lnTo>
                    <a:pt x="1452" y="603"/>
                  </a:lnTo>
                  <a:lnTo>
                    <a:pt x="1198" y="436"/>
                  </a:lnTo>
                  <a:lnTo>
                    <a:pt x="3034" y="436"/>
                  </a:lnTo>
                  <a:lnTo>
                    <a:pt x="3034" y="436"/>
                  </a:lnTo>
                  <a:lnTo>
                    <a:pt x="3114" y="443"/>
                  </a:lnTo>
                  <a:lnTo>
                    <a:pt x="3179" y="458"/>
                  </a:lnTo>
                  <a:lnTo>
                    <a:pt x="3237" y="494"/>
                  </a:lnTo>
                  <a:lnTo>
                    <a:pt x="3295" y="538"/>
                  </a:lnTo>
                  <a:lnTo>
                    <a:pt x="3339" y="596"/>
                  </a:lnTo>
                  <a:lnTo>
                    <a:pt x="3376" y="654"/>
                  </a:lnTo>
                  <a:lnTo>
                    <a:pt x="3397" y="726"/>
                  </a:lnTo>
                  <a:lnTo>
                    <a:pt x="3404" y="800"/>
                  </a:lnTo>
                  <a:lnTo>
                    <a:pt x="3404" y="800"/>
                  </a:lnTo>
                  <a:lnTo>
                    <a:pt x="3397" y="872"/>
                  </a:lnTo>
                  <a:lnTo>
                    <a:pt x="3376" y="938"/>
                  </a:lnTo>
                  <a:lnTo>
                    <a:pt x="3339" y="1003"/>
                  </a:lnTo>
                  <a:lnTo>
                    <a:pt x="3295" y="1054"/>
                  </a:lnTo>
                  <a:lnTo>
                    <a:pt x="3237" y="1097"/>
                  </a:lnTo>
                  <a:lnTo>
                    <a:pt x="3179" y="1134"/>
                  </a:lnTo>
                  <a:lnTo>
                    <a:pt x="3114" y="1155"/>
                  </a:lnTo>
                  <a:lnTo>
                    <a:pt x="3034" y="116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8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6358771" y="6541471"/>
            <a:ext cx="5320861" cy="137980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marL="0" marR="0" indent="0" algn="r" defTabSz="12189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33" cap="none" spc="-27" baseline="0">
                <a:solidFill>
                  <a:schemeClr val="bg1">
                    <a:alpha val="75000"/>
                  </a:schemeClr>
                </a:solidFill>
                <a:latin typeface="Dual 400" panose="02000603000000020004" pitchFamily="2" charset="0"/>
              </a:defRPr>
            </a:lvl1pPr>
          </a:lstStyle>
          <a:p>
            <a:endParaRPr lang="en-US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7773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829056" y="2621489"/>
            <a:ext cx="10411968" cy="3241777"/>
          </a:xfrm>
        </p:spPr>
        <p:txBody>
          <a:bodyPr>
            <a:normAutofit/>
          </a:bodyPr>
          <a:lstStyle>
            <a:lvl1pPr marL="302644" indent="-302644">
              <a:spcBef>
                <a:spcPts val="933"/>
              </a:spcBef>
              <a:buClr>
                <a:schemeClr val="bg1"/>
              </a:buClr>
              <a:buSzPct val="80000"/>
              <a:defRPr sz="2933">
                <a:solidFill>
                  <a:schemeClr val="bg1"/>
                </a:solidFill>
              </a:defRPr>
            </a:lvl1pPr>
            <a:lvl2pPr>
              <a:spcBef>
                <a:spcPts val="933"/>
              </a:spcBef>
              <a:buClr>
                <a:schemeClr val="bg1"/>
              </a:buClr>
              <a:buSzPct val="80000"/>
              <a:defRPr sz="2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80000"/>
              <a:defRPr sz="2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80000"/>
              <a:defRPr sz="2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80000"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grpSp>
        <p:nvGrpSpPr>
          <p:cNvPr id="146" name="Group 145"/>
          <p:cNvGrpSpPr/>
          <p:nvPr/>
        </p:nvGrpSpPr>
        <p:grpSpPr bwMode="gray">
          <a:xfrm>
            <a:off x="10020630" y="549297"/>
            <a:ext cx="1717225" cy="329976"/>
            <a:chOff x="12700" y="2816225"/>
            <a:chExt cx="10079038" cy="1936750"/>
          </a:xfrm>
          <a:solidFill>
            <a:schemeClr val="bg1"/>
          </a:solidFill>
        </p:grpSpPr>
        <p:sp>
          <p:nvSpPr>
            <p:cNvPr id="147" name="Freeform 1"/>
            <p:cNvSpPr>
              <a:spLocks noChangeArrowheads="1"/>
            </p:cNvSpPr>
            <p:nvPr/>
          </p:nvSpPr>
          <p:spPr bwMode="gray">
            <a:xfrm>
              <a:off x="12700" y="3257550"/>
              <a:ext cx="1096963" cy="1473200"/>
            </a:xfrm>
            <a:custGeom>
              <a:avLst/>
              <a:gdLst>
                <a:gd name="T0" fmla="*/ 1589 w 3049"/>
                <a:gd name="T1" fmla="*/ 0 h 4091"/>
                <a:gd name="T2" fmla="*/ 1996 w 3049"/>
                <a:gd name="T3" fmla="*/ 23 h 4091"/>
                <a:gd name="T4" fmla="*/ 2294 w 3049"/>
                <a:gd name="T5" fmla="*/ 95 h 4091"/>
                <a:gd name="T6" fmla="*/ 2503 w 3049"/>
                <a:gd name="T7" fmla="*/ 212 h 4091"/>
                <a:gd name="T8" fmla="*/ 2693 w 3049"/>
                <a:gd name="T9" fmla="*/ 393 h 4091"/>
                <a:gd name="T10" fmla="*/ 2809 w 3049"/>
                <a:gd name="T11" fmla="*/ 567 h 4091"/>
                <a:gd name="T12" fmla="*/ 2896 w 3049"/>
                <a:gd name="T13" fmla="*/ 821 h 4091"/>
                <a:gd name="T14" fmla="*/ 2917 w 3049"/>
                <a:gd name="T15" fmla="*/ 1061 h 4091"/>
                <a:gd name="T16" fmla="*/ 2910 w 3049"/>
                <a:gd name="T17" fmla="*/ 1228 h 4091"/>
                <a:gd name="T18" fmla="*/ 2860 w 3049"/>
                <a:gd name="T19" fmla="*/ 1424 h 4091"/>
                <a:gd name="T20" fmla="*/ 2736 w 3049"/>
                <a:gd name="T21" fmla="*/ 1641 h 4091"/>
                <a:gd name="T22" fmla="*/ 2518 w 3049"/>
                <a:gd name="T23" fmla="*/ 1838 h 4091"/>
                <a:gd name="T24" fmla="*/ 2178 w 3049"/>
                <a:gd name="T25" fmla="*/ 1976 h 4091"/>
                <a:gd name="T26" fmla="*/ 2395 w 3049"/>
                <a:gd name="T27" fmla="*/ 2026 h 4091"/>
                <a:gd name="T28" fmla="*/ 2649 w 3049"/>
                <a:gd name="T29" fmla="*/ 2157 h 4091"/>
                <a:gd name="T30" fmla="*/ 2816 w 3049"/>
                <a:gd name="T31" fmla="*/ 2303 h 4091"/>
                <a:gd name="T32" fmla="*/ 2976 w 3049"/>
                <a:gd name="T33" fmla="*/ 2564 h 4091"/>
                <a:gd name="T34" fmla="*/ 3041 w 3049"/>
                <a:gd name="T35" fmla="*/ 2826 h 4091"/>
                <a:gd name="T36" fmla="*/ 3048 w 3049"/>
                <a:gd name="T37" fmla="*/ 2970 h 4091"/>
                <a:gd name="T38" fmla="*/ 3005 w 3049"/>
                <a:gd name="T39" fmla="*/ 3313 h 4091"/>
                <a:gd name="T40" fmla="*/ 2860 w 3049"/>
                <a:gd name="T41" fmla="*/ 3624 h 4091"/>
                <a:gd name="T42" fmla="*/ 2722 w 3049"/>
                <a:gd name="T43" fmla="*/ 3791 h 4091"/>
                <a:gd name="T44" fmla="*/ 2366 w 3049"/>
                <a:gd name="T45" fmla="*/ 4003 h 4091"/>
                <a:gd name="T46" fmla="*/ 2017 w 3049"/>
                <a:gd name="T47" fmla="*/ 4083 h 4091"/>
                <a:gd name="T48" fmla="*/ 0 w 3049"/>
                <a:gd name="T49" fmla="*/ 4090 h 4091"/>
                <a:gd name="T50" fmla="*/ 1597 w 3049"/>
                <a:gd name="T51" fmla="*/ 1722 h 4091"/>
                <a:gd name="T52" fmla="*/ 1728 w 3049"/>
                <a:gd name="T53" fmla="*/ 1714 h 4091"/>
                <a:gd name="T54" fmla="*/ 1894 w 3049"/>
                <a:gd name="T55" fmla="*/ 1656 h 4091"/>
                <a:gd name="T56" fmla="*/ 2025 w 3049"/>
                <a:gd name="T57" fmla="*/ 1561 h 4091"/>
                <a:gd name="T58" fmla="*/ 2127 w 3049"/>
                <a:gd name="T59" fmla="*/ 1424 h 4091"/>
                <a:gd name="T60" fmla="*/ 2178 w 3049"/>
                <a:gd name="T61" fmla="*/ 1257 h 4091"/>
                <a:gd name="T62" fmla="*/ 2192 w 3049"/>
                <a:gd name="T63" fmla="*/ 1126 h 4091"/>
                <a:gd name="T64" fmla="*/ 2148 w 3049"/>
                <a:gd name="T65" fmla="*/ 902 h 4091"/>
                <a:gd name="T66" fmla="*/ 2039 w 3049"/>
                <a:gd name="T67" fmla="*/ 741 h 4091"/>
                <a:gd name="T68" fmla="*/ 1894 w 3049"/>
                <a:gd name="T69" fmla="*/ 647 h 4091"/>
                <a:gd name="T70" fmla="*/ 1654 w 3049"/>
                <a:gd name="T71" fmla="*/ 589 h 4091"/>
                <a:gd name="T72" fmla="*/ 697 w 3049"/>
                <a:gd name="T73" fmla="*/ 1722 h 4091"/>
                <a:gd name="T74" fmla="*/ 1654 w 3049"/>
                <a:gd name="T75" fmla="*/ 3480 h 4091"/>
                <a:gd name="T76" fmla="*/ 1851 w 3049"/>
                <a:gd name="T77" fmla="*/ 3457 h 4091"/>
                <a:gd name="T78" fmla="*/ 2025 w 3049"/>
                <a:gd name="T79" fmla="*/ 3392 h 4091"/>
                <a:gd name="T80" fmla="*/ 2163 w 3049"/>
                <a:gd name="T81" fmla="*/ 3283 h 4091"/>
                <a:gd name="T82" fmla="*/ 2250 w 3049"/>
                <a:gd name="T83" fmla="*/ 3138 h 4091"/>
                <a:gd name="T84" fmla="*/ 2300 w 3049"/>
                <a:gd name="T85" fmla="*/ 2956 h 4091"/>
                <a:gd name="T86" fmla="*/ 2300 w 3049"/>
                <a:gd name="T87" fmla="*/ 2826 h 4091"/>
                <a:gd name="T88" fmla="*/ 2258 w 3049"/>
                <a:gd name="T89" fmla="*/ 2659 h 4091"/>
                <a:gd name="T90" fmla="*/ 2170 w 3049"/>
                <a:gd name="T91" fmla="*/ 2513 h 4091"/>
                <a:gd name="T92" fmla="*/ 2032 w 3049"/>
                <a:gd name="T93" fmla="*/ 2405 h 4091"/>
                <a:gd name="T94" fmla="*/ 1865 w 3049"/>
                <a:gd name="T95" fmla="*/ 2331 h 4091"/>
                <a:gd name="T96" fmla="*/ 1654 w 3049"/>
                <a:gd name="T97" fmla="*/ 230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49" h="4091">
                  <a:moveTo>
                    <a:pt x="0" y="0"/>
                  </a:moveTo>
                  <a:lnTo>
                    <a:pt x="1589" y="0"/>
                  </a:lnTo>
                  <a:lnTo>
                    <a:pt x="1589" y="0"/>
                  </a:lnTo>
                  <a:lnTo>
                    <a:pt x="1720" y="0"/>
                  </a:lnTo>
                  <a:lnTo>
                    <a:pt x="1851" y="8"/>
                  </a:lnTo>
                  <a:lnTo>
                    <a:pt x="1996" y="23"/>
                  </a:lnTo>
                  <a:lnTo>
                    <a:pt x="2141" y="44"/>
                  </a:lnTo>
                  <a:lnTo>
                    <a:pt x="2220" y="66"/>
                  </a:lnTo>
                  <a:lnTo>
                    <a:pt x="2294" y="95"/>
                  </a:lnTo>
                  <a:lnTo>
                    <a:pt x="2366" y="125"/>
                  </a:lnTo>
                  <a:lnTo>
                    <a:pt x="2431" y="168"/>
                  </a:lnTo>
                  <a:lnTo>
                    <a:pt x="2503" y="212"/>
                  </a:lnTo>
                  <a:lnTo>
                    <a:pt x="2569" y="262"/>
                  </a:lnTo>
                  <a:lnTo>
                    <a:pt x="2634" y="320"/>
                  </a:lnTo>
                  <a:lnTo>
                    <a:pt x="2693" y="393"/>
                  </a:lnTo>
                  <a:lnTo>
                    <a:pt x="2693" y="393"/>
                  </a:lnTo>
                  <a:lnTo>
                    <a:pt x="2758" y="480"/>
                  </a:lnTo>
                  <a:lnTo>
                    <a:pt x="2809" y="567"/>
                  </a:lnTo>
                  <a:lnTo>
                    <a:pt x="2845" y="654"/>
                  </a:lnTo>
                  <a:lnTo>
                    <a:pt x="2874" y="741"/>
                  </a:lnTo>
                  <a:lnTo>
                    <a:pt x="2896" y="821"/>
                  </a:lnTo>
                  <a:lnTo>
                    <a:pt x="2910" y="908"/>
                  </a:lnTo>
                  <a:lnTo>
                    <a:pt x="2917" y="989"/>
                  </a:lnTo>
                  <a:lnTo>
                    <a:pt x="2917" y="1061"/>
                  </a:lnTo>
                  <a:lnTo>
                    <a:pt x="2917" y="1061"/>
                  </a:lnTo>
                  <a:lnTo>
                    <a:pt x="2917" y="1126"/>
                  </a:lnTo>
                  <a:lnTo>
                    <a:pt x="2910" y="1228"/>
                  </a:lnTo>
                  <a:lnTo>
                    <a:pt x="2896" y="1293"/>
                  </a:lnTo>
                  <a:lnTo>
                    <a:pt x="2881" y="1359"/>
                  </a:lnTo>
                  <a:lnTo>
                    <a:pt x="2860" y="1424"/>
                  </a:lnTo>
                  <a:lnTo>
                    <a:pt x="2824" y="1496"/>
                  </a:lnTo>
                  <a:lnTo>
                    <a:pt x="2787" y="1569"/>
                  </a:lnTo>
                  <a:lnTo>
                    <a:pt x="2736" y="1641"/>
                  </a:lnTo>
                  <a:lnTo>
                    <a:pt x="2678" y="1707"/>
                  </a:lnTo>
                  <a:lnTo>
                    <a:pt x="2606" y="1772"/>
                  </a:lnTo>
                  <a:lnTo>
                    <a:pt x="2518" y="1838"/>
                  </a:lnTo>
                  <a:lnTo>
                    <a:pt x="2424" y="1889"/>
                  </a:lnTo>
                  <a:lnTo>
                    <a:pt x="2308" y="1939"/>
                  </a:lnTo>
                  <a:lnTo>
                    <a:pt x="2178" y="1976"/>
                  </a:lnTo>
                  <a:lnTo>
                    <a:pt x="2178" y="1976"/>
                  </a:lnTo>
                  <a:lnTo>
                    <a:pt x="2315" y="2005"/>
                  </a:lnTo>
                  <a:lnTo>
                    <a:pt x="2395" y="2026"/>
                  </a:lnTo>
                  <a:lnTo>
                    <a:pt x="2482" y="2063"/>
                  </a:lnTo>
                  <a:lnTo>
                    <a:pt x="2562" y="2099"/>
                  </a:lnTo>
                  <a:lnTo>
                    <a:pt x="2649" y="2157"/>
                  </a:lnTo>
                  <a:lnTo>
                    <a:pt x="2736" y="2223"/>
                  </a:lnTo>
                  <a:lnTo>
                    <a:pt x="2816" y="2303"/>
                  </a:lnTo>
                  <a:lnTo>
                    <a:pt x="2816" y="2303"/>
                  </a:lnTo>
                  <a:lnTo>
                    <a:pt x="2881" y="2390"/>
                  </a:lnTo>
                  <a:lnTo>
                    <a:pt x="2932" y="2477"/>
                  </a:lnTo>
                  <a:lnTo>
                    <a:pt x="2976" y="2564"/>
                  </a:lnTo>
                  <a:lnTo>
                    <a:pt x="3005" y="2659"/>
                  </a:lnTo>
                  <a:lnTo>
                    <a:pt x="3027" y="2739"/>
                  </a:lnTo>
                  <a:lnTo>
                    <a:pt x="3041" y="2826"/>
                  </a:lnTo>
                  <a:lnTo>
                    <a:pt x="3048" y="2898"/>
                  </a:lnTo>
                  <a:lnTo>
                    <a:pt x="3048" y="2970"/>
                  </a:lnTo>
                  <a:lnTo>
                    <a:pt x="3048" y="2970"/>
                  </a:lnTo>
                  <a:lnTo>
                    <a:pt x="3041" y="3087"/>
                  </a:lnTo>
                  <a:lnTo>
                    <a:pt x="3027" y="3196"/>
                  </a:lnTo>
                  <a:lnTo>
                    <a:pt x="3005" y="3313"/>
                  </a:lnTo>
                  <a:lnTo>
                    <a:pt x="2961" y="3421"/>
                  </a:lnTo>
                  <a:lnTo>
                    <a:pt x="2917" y="3531"/>
                  </a:lnTo>
                  <a:lnTo>
                    <a:pt x="2860" y="3624"/>
                  </a:lnTo>
                  <a:lnTo>
                    <a:pt x="2794" y="3712"/>
                  </a:lnTo>
                  <a:lnTo>
                    <a:pt x="2722" y="3791"/>
                  </a:lnTo>
                  <a:lnTo>
                    <a:pt x="2722" y="3791"/>
                  </a:lnTo>
                  <a:lnTo>
                    <a:pt x="2598" y="3879"/>
                  </a:lnTo>
                  <a:lnTo>
                    <a:pt x="2482" y="3944"/>
                  </a:lnTo>
                  <a:lnTo>
                    <a:pt x="2366" y="4003"/>
                  </a:lnTo>
                  <a:lnTo>
                    <a:pt x="2250" y="4039"/>
                  </a:lnTo>
                  <a:lnTo>
                    <a:pt x="2134" y="4068"/>
                  </a:lnTo>
                  <a:lnTo>
                    <a:pt x="2017" y="4083"/>
                  </a:lnTo>
                  <a:lnTo>
                    <a:pt x="1901" y="4090"/>
                  </a:lnTo>
                  <a:lnTo>
                    <a:pt x="1785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697" y="1722"/>
                  </a:moveTo>
                  <a:lnTo>
                    <a:pt x="1597" y="1722"/>
                  </a:lnTo>
                  <a:lnTo>
                    <a:pt x="1597" y="1722"/>
                  </a:lnTo>
                  <a:lnTo>
                    <a:pt x="1662" y="1722"/>
                  </a:lnTo>
                  <a:lnTo>
                    <a:pt x="1728" y="1714"/>
                  </a:lnTo>
                  <a:lnTo>
                    <a:pt x="1785" y="1700"/>
                  </a:lnTo>
                  <a:lnTo>
                    <a:pt x="1836" y="1678"/>
                  </a:lnTo>
                  <a:lnTo>
                    <a:pt x="1894" y="1656"/>
                  </a:lnTo>
                  <a:lnTo>
                    <a:pt x="1937" y="1627"/>
                  </a:lnTo>
                  <a:lnTo>
                    <a:pt x="1988" y="1598"/>
                  </a:lnTo>
                  <a:lnTo>
                    <a:pt x="2025" y="1561"/>
                  </a:lnTo>
                  <a:lnTo>
                    <a:pt x="2061" y="1518"/>
                  </a:lnTo>
                  <a:lnTo>
                    <a:pt x="2097" y="1474"/>
                  </a:lnTo>
                  <a:lnTo>
                    <a:pt x="2127" y="1424"/>
                  </a:lnTo>
                  <a:lnTo>
                    <a:pt x="2148" y="1374"/>
                  </a:lnTo>
                  <a:lnTo>
                    <a:pt x="2170" y="1316"/>
                  </a:lnTo>
                  <a:lnTo>
                    <a:pt x="2178" y="1257"/>
                  </a:lnTo>
                  <a:lnTo>
                    <a:pt x="2192" y="1192"/>
                  </a:lnTo>
                  <a:lnTo>
                    <a:pt x="2192" y="1126"/>
                  </a:lnTo>
                  <a:lnTo>
                    <a:pt x="2192" y="1126"/>
                  </a:lnTo>
                  <a:lnTo>
                    <a:pt x="2184" y="1039"/>
                  </a:lnTo>
                  <a:lnTo>
                    <a:pt x="2170" y="967"/>
                  </a:lnTo>
                  <a:lnTo>
                    <a:pt x="2148" y="902"/>
                  </a:lnTo>
                  <a:lnTo>
                    <a:pt x="2119" y="843"/>
                  </a:lnTo>
                  <a:lnTo>
                    <a:pt x="2083" y="792"/>
                  </a:lnTo>
                  <a:lnTo>
                    <a:pt x="2039" y="741"/>
                  </a:lnTo>
                  <a:lnTo>
                    <a:pt x="1996" y="705"/>
                  </a:lnTo>
                  <a:lnTo>
                    <a:pt x="1945" y="676"/>
                  </a:lnTo>
                  <a:lnTo>
                    <a:pt x="1894" y="647"/>
                  </a:lnTo>
                  <a:lnTo>
                    <a:pt x="1844" y="625"/>
                  </a:lnTo>
                  <a:lnTo>
                    <a:pt x="1742" y="597"/>
                  </a:lnTo>
                  <a:lnTo>
                    <a:pt x="1654" y="589"/>
                  </a:lnTo>
                  <a:lnTo>
                    <a:pt x="1575" y="582"/>
                  </a:lnTo>
                  <a:lnTo>
                    <a:pt x="697" y="582"/>
                  </a:lnTo>
                  <a:lnTo>
                    <a:pt x="697" y="1722"/>
                  </a:lnTo>
                  <a:close/>
                  <a:moveTo>
                    <a:pt x="697" y="3480"/>
                  </a:moveTo>
                  <a:lnTo>
                    <a:pt x="1654" y="3480"/>
                  </a:lnTo>
                  <a:lnTo>
                    <a:pt x="1654" y="3480"/>
                  </a:lnTo>
                  <a:lnTo>
                    <a:pt x="1720" y="3472"/>
                  </a:lnTo>
                  <a:lnTo>
                    <a:pt x="1785" y="3465"/>
                  </a:lnTo>
                  <a:lnTo>
                    <a:pt x="1851" y="3457"/>
                  </a:lnTo>
                  <a:lnTo>
                    <a:pt x="1916" y="3436"/>
                  </a:lnTo>
                  <a:lnTo>
                    <a:pt x="1974" y="3414"/>
                  </a:lnTo>
                  <a:lnTo>
                    <a:pt x="2025" y="3392"/>
                  </a:lnTo>
                  <a:lnTo>
                    <a:pt x="2076" y="3363"/>
                  </a:lnTo>
                  <a:lnTo>
                    <a:pt x="2119" y="3327"/>
                  </a:lnTo>
                  <a:lnTo>
                    <a:pt x="2163" y="3283"/>
                  </a:lnTo>
                  <a:lnTo>
                    <a:pt x="2199" y="3239"/>
                  </a:lnTo>
                  <a:lnTo>
                    <a:pt x="2228" y="3196"/>
                  </a:lnTo>
                  <a:lnTo>
                    <a:pt x="2250" y="3138"/>
                  </a:lnTo>
                  <a:lnTo>
                    <a:pt x="2271" y="3080"/>
                  </a:lnTo>
                  <a:lnTo>
                    <a:pt x="2286" y="3021"/>
                  </a:lnTo>
                  <a:lnTo>
                    <a:pt x="2300" y="2956"/>
                  </a:lnTo>
                  <a:lnTo>
                    <a:pt x="2300" y="2891"/>
                  </a:lnTo>
                  <a:lnTo>
                    <a:pt x="2300" y="2891"/>
                  </a:lnTo>
                  <a:lnTo>
                    <a:pt x="2300" y="2826"/>
                  </a:lnTo>
                  <a:lnTo>
                    <a:pt x="2294" y="2767"/>
                  </a:lnTo>
                  <a:lnTo>
                    <a:pt x="2279" y="2710"/>
                  </a:lnTo>
                  <a:lnTo>
                    <a:pt x="2258" y="2659"/>
                  </a:lnTo>
                  <a:lnTo>
                    <a:pt x="2235" y="2608"/>
                  </a:lnTo>
                  <a:lnTo>
                    <a:pt x="2199" y="2557"/>
                  </a:lnTo>
                  <a:lnTo>
                    <a:pt x="2170" y="2513"/>
                  </a:lnTo>
                  <a:lnTo>
                    <a:pt x="2127" y="2470"/>
                  </a:lnTo>
                  <a:lnTo>
                    <a:pt x="2083" y="2433"/>
                  </a:lnTo>
                  <a:lnTo>
                    <a:pt x="2032" y="2405"/>
                  </a:lnTo>
                  <a:lnTo>
                    <a:pt x="1981" y="2375"/>
                  </a:lnTo>
                  <a:lnTo>
                    <a:pt x="1923" y="2346"/>
                  </a:lnTo>
                  <a:lnTo>
                    <a:pt x="1865" y="2331"/>
                  </a:lnTo>
                  <a:lnTo>
                    <a:pt x="1793" y="2317"/>
                  </a:lnTo>
                  <a:lnTo>
                    <a:pt x="1728" y="2310"/>
                  </a:lnTo>
                  <a:lnTo>
                    <a:pt x="1654" y="2303"/>
                  </a:lnTo>
                  <a:lnTo>
                    <a:pt x="697" y="2303"/>
                  </a:lnTo>
                  <a:lnTo>
                    <a:pt x="697" y="348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48" name="Freeform 2"/>
            <p:cNvSpPr>
              <a:spLocks noChangeArrowheads="1"/>
            </p:cNvSpPr>
            <p:nvPr/>
          </p:nvSpPr>
          <p:spPr bwMode="gray">
            <a:xfrm>
              <a:off x="1227138" y="3257550"/>
              <a:ext cx="1154112" cy="1473200"/>
            </a:xfrm>
            <a:custGeom>
              <a:avLst/>
              <a:gdLst>
                <a:gd name="T0" fmla="*/ 1771 w 3208"/>
                <a:gd name="T1" fmla="*/ 2411 h 4091"/>
                <a:gd name="T2" fmla="*/ 733 w 3208"/>
                <a:gd name="T3" fmla="*/ 4090 h 4091"/>
                <a:gd name="T4" fmla="*/ 0 w 3208"/>
                <a:gd name="T5" fmla="*/ 0 h 4091"/>
                <a:gd name="T6" fmla="*/ 1771 w 3208"/>
                <a:gd name="T7" fmla="*/ 0 h 4091"/>
                <a:gd name="T8" fmla="*/ 2119 w 3208"/>
                <a:gd name="T9" fmla="*/ 15 h 4091"/>
                <a:gd name="T10" fmla="*/ 2402 w 3208"/>
                <a:gd name="T11" fmla="*/ 74 h 4091"/>
                <a:gd name="T12" fmla="*/ 2634 w 3208"/>
                <a:gd name="T13" fmla="*/ 175 h 4091"/>
                <a:gd name="T14" fmla="*/ 2837 w 3208"/>
                <a:gd name="T15" fmla="*/ 320 h 4091"/>
                <a:gd name="T16" fmla="*/ 2910 w 3208"/>
                <a:gd name="T17" fmla="*/ 393 h 4091"/>
                <a:gd name="T18" fmla="*/ 3048 w 3208"/>
                <a:gd name="T19" fmla="*/ 567 h 4091"/>
                <a:gd name="T20" fmla="*/ 3142 w 3208"/>
                <a:gd name="T21" fmla="*/ 785 h 4091"/>
                <a:gd name="T22" fmla="*/ 3200 w 3208"/>
                <a:gd name="T23" fmla="*/ 1054 h 4091"/>
                <a:gd name="T24" fmla="*/ 3207 w 3208"/>
                <a:gd name="T25" fmla="*/ 1200 h 4091"/>
                <a:gd name="T26" fmla="*/ 3186 w 3208"/>
                <a:gd name="T27" fmla="*/ 1461 h 4091"/>
                <a:gd name="T28" fmla="*/ 3120 w 3208"/>
                <a:gd name="T29" fmla="*/ 1678 h 4091"/>
                <a:gd name="T30" fmla="*/ 3026 w 3208"/>
                <a:gd name="T31" fmla="*/ 1859 h 4091"/>
                <a:gd name="T32" fmla="*/ 2917 w 3208"/>
                <a:gd name="T33" fmla="*/ 1997 h 4091"/>
                <a:gd name="T34" fmla="*/ 2794 w 3208"/>
                <a:gd name="T35" fmla="*/ 2107 h 4091"/>
                <a:gd name="T36" fmla="*/ 2670 w 3208"/>
                <a:gd name="T37" fmla="*/ 2187 h 4091"/>
                <a:gd name="T38" fmla="*/ 2467 w 3208"/>
                <a:gd name="T39" fmla="*/ 2288 h 4091"/>
                <a:gd name="T40" fmla="*/ 2409 w 3208"/>
                <a:gd name="T41" fmla="*/ 4090 h 4091"/>
                <a:gd name="T42" fmla="*/ 1654 w 3208"/>
                <a:gd name="T43" fmla="*/ 1823 h 4091"/>
                <a:gd name="T44" fmla="*/ 1792 w 3208"/>
                <a:gd name="T45" fmla="*/ 1816 h 4091"/>
                <a:gd name="T46" fmla="*/ 1996 w 3208"/>
                <a:gd name="T47" fmla="*/ 1779 h 4091"/>
                <a:gd name="T48" fmla="*/ 2126 w 3208"/>
                <a:gd name="T49" fmla="*/ 1728 h 4091"/>
                <a:gd name="T50" fmla="*/ 2235 w 3208"/>
                <a:gd name="T51" fmla="*/ 1656 h 4091"/>
                <a:gd name="T52" fmla="*/ 2330 w 3208"/>
                <a:gd name="T53" fmla="*/ 1561 h 4091"/>
                <a:gd name="T54" fmla="*/ 2395 w 3208"/>
                <a:gd name="T55" fmla="*/ 1439 h 4091"/>
                <a:gd name="T56" fmla="*/ 2438 w 3208"/>
                <a:gd name="T57" fmla="*/ 1279 h 4091"/>
                <a:gd name="T58" fmla="*/ 2438 w 3208"/>
                <a:gd name="T59" fmla="*/ 1192 h 4091"/>
                <a:gd name="T60" fmla="*/ 2431 w 3208"/>
                <a:gd name="T61" fmla="*/ 1076 h 4091"/>
                <a:gd name="T62" fmla="*/ 2402 w 3208"/>
                <a:gd name="T63" fmla="*/ 967 h 4091"/>
                <a:gd name="T64" fmla="*/ 2351 w 3208"/>
                <a:gd name="T65" fmla="*/ 865 h 4091"/>
                <a:gd name="T66" fmla="*/ 2271 w 3208"/>
                <a:gd name="T67" fmla="*/ 771 h 4091"/>
                <a:gd name="T68" fmla="*/ 2177 w 3208"/>
                <a:gd name="T69" fmla="*/ 698 h 4091"/>
                <a:gd name="T70" fmla="*/ 2047 w 3208"/>
                <a:gd name="T71" fmla="*/ 640 h 4091"/>
                <a:gd name="T72" fmla="*/ 1894 w 3208"/>
                <a:gd name="T73" fmla="*/ 603 h 4091"/>
                <a:gd name="T74" fmla="*/ 1720 w 3208"/>
                <a:gd name="T75" fmla="*/ 589 h 4091"/>
                <a:gd name="T76" fmla="*/ 733 w 3208"/>
                <a:gd name="T77" fmla="*/ 182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08" h="4091">
                  <a:moveTo>
                    <a:pt x="2409" y="4090"/>
                  </a:moveTo>
                  <a:lnTo>
                    <a:pt x="1771" y="2411"/>
                  </a:lnTo>
                  <a:lnTo>
                    <a:pt x="733" y="2411"/>
                  </a:lnTo>
                  <a:lnTo>
                    <a:pt x="733" y="4090"/>
                  </a:lnTo>
                  <a:lnTo>
                    <a:pt x="0" y="4090"/>
                  </a:lnTo>
                  <a:lnTo>
                    <a:pt x="0" y="0"/>
                  </a:lnTo>
                  <a:lnTo>
                    <a:pt x="1771" y="0"/>
                  </a:lnTo>
                  <a:lnTo>
                    <a:pt x="1771" y="0"/>
                  </a:lnTo>
                  <a:lnTo>
                    <a:pt x="1952" y="0"/>
                  </a:lnTo>
                  <a:lnTo>
                    <a:pt x="2119" y="15"/>
                  </a:lnTo>
                  <a:lnTo>
                    <a:pt x="2264" y="44"/>
                  </a:lnTo>
                  <a:lnTo>
                    <a:pt x="2402" y="74"/>
                  </a:lnTo>
                  <a:lnTo>
                    <a:pt x="2525" y="117"/>
                  </a:lnTo>
                  <a:lnTo>
                    <a:pt x="2634" y="175"/>
                  </a:lnTo>
                  <a:lnTo>
                    <a:pt x="2743" y="240"/>
                  </a:lnTo>
                  <a:lnTo>
                    <a:pt x="2837" y="320"/>
                  </a:lnTo>
                  <a:lnTo>
                    <a:pt x="2837" y="320"/>
                  </a:lnTo>
                  <a:lnTo>
                    <a:pt x="2910" y="393"/>
                  </a:lnTo>
                  <a:lnTo>
                    <a:pt x="2983" y="480"/>
                  </a:lnTo>
                  <a:lnTo>
                    <a:pt x="3048" y="567"/>
                  </a:lnTo>
                  <a:lnTo>
                    <a:pt x="3099" y="676"/>
                  </a:lnTo>
                  <a:lnTo>
                    <a:pt x="3142" y="785"/>
                  </a:lnTo>
                  <a:lnTo>
                    <a:pt x="3179" y="916"/>
                  </a:lnTo>
                  <a:lnTo>
                    <a:pt x="3200" y="1054"/>
                  </a:lnTo>
                  <a:lnTo>
                    <a:pt x="3207" y="1200"/>
                  </a:lnTo>
                  <a:lnTo>
                    <a:pt x="3207" y="1200"/>
                  </a:lnTo>
                  <a:lnTo>
                    <a:pt x="3200" y="1337"/>
                  </a:lnTo>
                  <a:lnTo>
                    <a:pt x="3186" y="1461"/>
                  </a:lnTo>
                  <a:lnTo>
                    <a:pt x="3157" y="1576"/>
                  </a:lnTo>
                  <a:lnTo>
                    <a:pt x="3120" y="1678"/>
                  </a:lnTo>
                  <a:lnTo>
                    <a:pt x="3077" y="1772"/>
                  </a:lnTo>
                  <a:lnTo>
                    <a:pt x="3026" y="1859"/>
                  </a:lnTo>
                  <a:lnTo>
                    <a:pt x="2975" y="1932"/>
                  </a:lnTo>
                  <a:lnTo>
                    <a:pt x="2917" y="1997"/>
                  </a:lnTo>
                  <a:lnTo>
                    <a:pt x="2859" y="2056"/>
                  </a:lnTo>
                  <a:lnTo>
                    <a:pt x="2794" y="2107"/>
                  </a:lnTo>
                  <a:lnTo>
                    <a:pt x="2736" y="2150"/>
                  </a:lnTo>
                  <a:lnTo>
                    <a:pt x="2670" y="2187"/>
                  </a:lnTo>
                  <a:lnTo>
                    <a:pt x="2562" y="2244"/>
                  </a:lnTo>
                  <a:lnTo>
                    <a:pt x="2467" y="2288"/>
                  </a:lnTo>
                  <a:lnTo>
                    <a:pt x="3186" y="4090"/>
                  </a:lnTo>
                  <a:lnTo>
                    <a:pt x="2409" y="4090"/>
                  </a:lnTo>
                  <a:close/>
                  <a:moveTo>
                    <a:pt x="733" y="1823"/>
                  </a:moveTo>
                  <a:lnTo>
                    <a:pt x="1654" y="1823"/>
                  </a:lnTo>
                  <a:lnTo>
                    <a:pt x="1654" y="1823"/>
                  </a:lnTo>
                  <a:lnTo>
                    <a:pt x="1792" y="1816"/>
                  </a:lnTo>
                  <a:lnTo>
                    <a:pt x="1931" y="1794"/>
                  </a:lnTo>
                  <a:lnTo>
                    <a:pt x="1996" y="1779"/>
                  </a:lnTo>
                  <a:lnTo>
                    <a:pt x="2061" y="1758"/>
                  </a:lnTo>
                  <a:lnTo>
                    <a:pt x="2126" y="1728"/>
                  </a:lnTo>
                  <a:lnTo>
                    <a:pt x="2184" y="1692"/>
                  </a:lnTo>
                  <a:lnTo>
                    <a:pt x="2235" y="1656"/>
                  </a:lnTo>
                  <a:lnTo>
                    <a:pt x="2286" y="1612"/>
                  </a:lnTo>
                  <a:lnTo>
                    <a:pt x="2330" y="1561"/>
                  </a:lnTo>
                  <a:lnTo>
                    <a:pt x="2366" y="1504"/>
                  </a:lnTo>
                  <a:lnTo>
                    <a:pt x="2395" y="1439"/>
                  </a:lnTo>
                  <a:lnTo>
                    <a:pt x="2424" y="1359"/>
                  </a:lnTo>
                  <a:lnTo>
                    <a:pt x="2438" y="1279"/>
                  </a:lnTo>
                  <a:lnTo>
                    <a:pt x="2438" y="1192"/>
                  </a:lnTo>
                  <a:lnTo>
                    <a:pt x="2438" y="1192"/>
                  </a:lnTo>
                  <a:lnTo>
                    <a:pt x="2438" y="1134"/>
                  </a:lnTo>
                  <a:lnTo>
                    <a:pt x="2431" y="1076"/>
                  </a:lnTo>
                  <a:lnTo>
                    <a:pt x="2417" y="1018"/>
                  </a:lnTo>
                  <a:lnTo>
                    <a:pt x="2402" y="967"/>
                  </a:lnTo>
                  <a:lnTo>
                    <a:pt x="2381" y="916"/>
                  </a:lnTo>
                  <a:lnTo>
                    <a:pt x="2351" y="865"/>
                  </a:lnTo>
                  <a:lnTo>
                    <a:pt x="2315" y="815"/>
                  </a:lnTo>
                  <a:lnTo>
                    <a:pt x="2271" y="771"/>
                  </a:lnTo>
                  <a:lnTo>
                    <a:pt x="2228" y="734"/>
                  </a:lnTo>
                  <a:lnTo>
                    <a:pt x="2177" y="698"/>
                  </a:lnTo>
                  <a:lnTo>
                    <a:pt x="2112" y="669"/>
                  </a:lnTo>
                  <a:lnTo>
                    <a:pt x="2047" y="640"/>
                  </a:lnTo>
                  <a:lnTo>
                    <a:pt x="1974" y="618"/>
                  </a:lnTo>
                  <a:lnTo>
                    <a:pt x="1894" y="603"/>
                  </a:lnTo>
                  <a:lnTo>
                    <a:pt x="1807" y="589"/>
                  </a:lnTo>
                  <a:lnTo>
                    <a:pt x="1720" y="589"/>
                  </a:lnTo>
                  <a:lnTo>
                    <a:pt x="733" y="589"/>
                  </a:lnTo>
                  <a:lnTo>
                    <a:pt x="733" y="182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49" name="Freeform 3"/>
            <p:cNvSpPr>
              <a:spLocks noChangeArrowheads="1"/>
            </p:cNvSpPr>
            <p:nvPr/>
          </p:nvSpPr>
          <p:spPr bwMode="gray">
            <a:xfrm>
              <a:off x="2436813" y="3233738"/>
              <a:ext cx="1250950" cy="1519237"/>
            </a:xfrm>
            <a:custGeom>
              <a:avLst/>
              <a:gdLst>
                <a:gd name="T0" fmla="*/ 1488 w 3477"/>
                <a:gd name="T1" fmla="*/ 4205 h 4221"/>
                <a:gd name="T2" fmla="*/ 1082 w 3477"/>
                <a:gd name="T3" fmla="*/ 4097 h 4221"/>
                <a:gd name="T4" fmla="*/ 755 w 3477"/>
                <a:gd name="T5" fmla="*/ 3907 h 4221"/>
                <a:gd name="T6" fmla="*/ 487 w 3477"/>
                <a:gd name="T7" fmla="*/ 3653 h 4221"/>
                <a:gd name="T8" fmla="*/ 284 w 3477"/>
                <a:gd name="T9" fmla="*/ 3341 h 4221"/>
                <a:gd name="T10" fmla="*/ 51 w 3477"/>
                <a:gd name="T11" fmla="*/ 2637 h 4221"/>
                <a:gd name="T12" fmla="*/ 0 w 3477"/>
                <a:gd name="T13" fmla="*/ 2091 h 4221"/>
                <a:gd name="T14" fmla="*/ 117 w 3477"/>
                <a:gd name="T15" fmla="*/ 1301 h 4221"/>
                <a:gd name="T16" fmla="*/ 400 w 3477"/>
                <a:gd name="T17" fmla="*/ 705 h 4221"/>
                <a:gd name="T18" fmla="*/ 632 w 3477"/>
                <a:gd name="T19" fmla="*/ 436 h 4221"/>
                <a:gd name="T20" fmla="*/ 922 w 3477"/>
                <a:gd name="T21" fmla="*/ 218 h 4221"/>
                <a:gd name="T22" fmla="*/ 1263 w 3477"/>
                <a:gd name="T23" fmla="*/ 73 h 4221"/>
                <a:gd name="T24" fmla="*/ 1648 w 3477"/>
                <a:gd name="T25" fmla="*/ 8 h 4221"/>
                <a:gd name="T26" fmla="*/ 1959 w 3477"/>
                <a:gd name="T27" fmla="*/ 15 h 4221"/>
                <a:gd name="T28" fmla="*/ 2337 w 3477"/>
                <a:gd name="T29" fmla="*/ 102 h 4221"/>
                <a:gd name="T30" fmla="*/ 2664 w 3477"/>
                <a:gd name="T31" fmla="*/ 269 h 4221"/>
                <a:gd name="T32" fmla="*/ 2932 w 3477"/>
                <a:gd name="T33" fmla="*/ 501 h 4221"/>
                <a:gd name="T34" fmla="*/ 3142 w 3477"/>
                <a:gd name="T35" fmla="*/ 792 h 4221"/>
                <a:gd name="T36" fmla="*/ 3411 w 3477"/>
                <a:gd name="T37" fmla="*/ 1504 h 4221"/>
                <a:gd name="T38" fmla="*/ 3476 w 3477"/>
                <a:gd name="T39" fmla="*/ 2106 h 4221"/>
                <a:gd name="T40" fmla="*/ 3353 w 3477"/>
                <a:gd name="T41" fmla="*/ 2963 h 4221"/>
                <a:gd name="T42" fmla="*/ 3157 w 3477"/>
                <a:gd name="T43" fmla="*/ 3406 h 4221"/>
                <a:gd name="T44" fmla="*/ 2939 w 3477"/>
                <a:gd name="T45" fmla="*/ 3697 h 4221"/>
                <a:gd name="T46" fmla="*/ 2678 w 3477"/>
                <a:gd name="T47" fmla="*/ 3930 h 4221"/>
                <a:gd name="T48" fmla="*/ 2366 w 3477"/>
                <a:gd name="T49" fmla="*/ 4097 h 4221"/>
                <a:gd name="T50" fmla="*/ 2010 w 3477"/>
                <a:gd name="T51" fmla="*/ 4191 h 4221"/>
                <a:gd name="T52" fmla="*/ 2475 w 3477"/>
                <a:gd name="T53" fmla="*/ 1047 h 4221"/>
                <a:gd name="T54" fmla="*/ 2344 w 3477"/>
                <a:gd name="T55" fmla="*/ 850 h 4221"/>
                <a:gd name="T56" fmla="*/ 2141 w 3477"/>
                <a:gd name="T57" fmla="*/ 690 h 4221"/>
                <a:gd name="T58" fmla="*/ 1807 w 3477"/>
                <a:gd name="T59" fmla="*/ 596 h 4221"/>
                <a:gd name="T60" fmla="*/ 1604 w 3477"/>
                <a:gd name="T61" fmla="*/ 603 h 4221"/>
                <a:gd name="T62" fmla="*/ 1365 w 3477"/>
                <a:gd name="T63" fmla="*/ 676 h 4221"/>
                <a:gd name="T64" fmla="*/ 1103 w 3477"/>
                <a:gd name="T65" fmla="*/ 886 h 4221"/>
                <a:gd name="T66" fmla="*/ 893 w 3477"/>
                <a:gd name="T67" fmla="*/ 1315 h 4221"/>
                <a:gd name="T68" fmla="*/ 806 w 3477"/>
                <a:gd name="T69" fmla="*/ 1844 h 4221"/>
                <a:gd name="T70" fmla="*/ 799 w 3477"/>
                <a:gd name="T71" fmla="*/ 2324 h 4221"/>
                <a:gd name="T72" fmla="*/ 864 w 3477"/>
                <a:gd name="T73" fmla="*/ 2804 h 4221"/>
                <a:gd name="T74" fmla="*/ 1059 w 3477"/>
                <a:gd name="T75" fmla="*/ 3276 h 4221"/>
                <a:gd name="T76" fmla="*/ 1270 w 3477"/>
                <a:gd name="T77" fmla="*/ 3494 h 4221"/>
                <a:gd name="T78" fmla="*/ 1509 w 3477"/>
                <a:gd name="T79" fmla="*/ 3596 h 4221"/>
                <a:gd name="T80" fmla="*/ 1727 w 3477"/>
                <a:gd name="T81" fmla="*/ 3624 h 4221"/>
                <a:gd name="T82" fmla="*/ 1982 w 3477"/>
                <a:gd name="T83" fmla="*/ 3581 h 4221"/>
                <a:gd name="T84" fmla="*/ 2293 w 3477"/>
                <a:gd name="T85" fmla="*/ 3406 h 4221"/>
                <a:gd name="T86" fmla="*/ 2497 w 3477"/>
                <a:gd name="T87" fmla="*/ 3152 h 4221"/>
                <a:gd name="T88" fmla="*/ 2620 w 3477"/>
                <a:gd name="T89" fmla="*/ 2767 h 4221"/>
                <a:gd name="T90" fmla="*/ 2678 w 3477"/>
                <a:gd name="T91" fmla="*/ 2099 h 4221"/>
                <a:gd name="T92" fmla="*/ 2649 w 3477"/>
                <a:gd name="T93" fmla="*/ 1656 h 4221"/>
                <a:gd name="T94" fmla="*/ 2511 w 3477"/>
                <a:gd name="T95" fmla="*/ 1119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77" h="4221">
                  <a:moveTo>
                    <a:pt x="1720" y="4220"/>
                  </a:moveTo>
                  <a:lnTo>
                    <a:pt x="1720" y="4220"/>
                  </a:lnTo>
                  <a:lnTo>
                    <a:pt x="1604" y="4213"/>
                  </a:lnTo>
                  <a:lnTo>
                    <a:pt x="1488" y="4205"/>
                  </a:lnTo>
                  <a:lnTo>
                    <a:pt x="1379" y="4184"/>
                  </a:lnTo>
                  <a:lnTo>
                    <a:pt x="1277" y="4162"/>
                  </a:lnTo>
                  <a:lnTo>
                    <a:pt x="1176" y="4133"/>
                  </a:lnTo>
                  <a:lnTo>
                    <a:pt x="1082" y="4097"/>
                  </a:lnTo>
                  <a:lnTo>
                    <a:pt x="994" y="4060"/>
                  </a:lnTo>
                  <a:lnTo>
                    <a:pt x="907" y="4017"/>
                  </a:lnTo>
                  <a:lnTo>
                    <a:pt x="827" y="3966"/>
                  </a:lnTo>
                  <a:lnTo>
                    <a:pt x="755" y="3907"/>
                  </a:lnTo>
                  <a:lnTo>
                    <a:pt x="683" y="3850"/>
                  </a:lnTo>
                  <a:lnTo>
                    <a:pt x="610" y="3791"/>
                  </a:lnTo>
                  <a:lnTo>
                    <a:pt x="544" y="3719"/>
                  </a:lnTo>
                  <a:lnTo>
                    <a:pt x="487" y="3653"/>
                  </a:lnTo>
                  <a:lnTo>
                    <a:pt x="428" y="3581"/>
                  </a:lnTo>
                  <a:lnTo>
                    <a:pt x="377" y="3501"/>
                  </a:lnTo>
                  <a:lnTo>
                    <a:pt x="326" y="3421"/>
                  </a:lnTo>
                  <a:lnTo>
                    <a:pt x="284" y="3341"/>
                  </a:lnTo>
                  <a:lnTo>
                    <a:pt x="204" y="3174"/>
                  </a:lnTo>
                  <a:lnTo>
                    <a:pt x="138" y="2999"/>
                  </a:lnTo>
                  <a:lnTo>
                    <a:pt x="87" y="2818"/>
                  </a:lnTo>
                  <a:lnTo>
                    <a:pt x="51" y="2637"/>
                  </a:lnTo>
                  <a:lnTo>
                    <a:pt x="22" y="2447"/>
                  </a:lnTo>
                  <a:lnTo>
                    <a:pt x="7" y="2273"/>
                  </a:lnTo>
                  <a:lnTo>
                    <a:pt x="0" y="2091"/>
                  </a:lnTo>
                  <a:lnTo>
                    <a:pt x="0" y="2091"/>
                  </a:lnTo>
                  <a:lnTo>
                    <a:pt x="7" y="1888"/>
                  </a:lnTo>
                  <a:lnTo>
                    <a:pt x="29" y="1685"/>
                  </a:lnTo>
                  <a:lnTo>
                    <a:pt x="65" y="1489"/>
                  </a:lnTo>
                  <a:lnTo>
                    <a:pt x="117" y="1301"/>
                  </a:lnTo>
                  <a:lnTo>
                    <a:pt x="181" y="1119"/>
                  </a:lnTo>
                  <a:lnTo>
                    <a:pt x="254" y="945"/>
                  </a:lnTo>
                  <a:lnTo>
                    <a:pt x="349" y="785"/>
                  </a:lnTo>
                  <a:lnTo>
                    <a:pt x="400" y="705"/>
                  </a:lnTo>
                  <a:lnTo>
                    <a:pt x="450" y="632"/>
                  </a:lnTo>
                  <a:lnTo>
                    <a:pt x="508" y="567"/>
                  </a:lnTo>
                  <a:lnTo>
                    <a:pt x="573" y="495"/>
                  </a:lnTo>
                  <a:lnTo>
                    <a:pt x="632" y="436"/>
                  </a:lnTo>
                  <a:lnTo>
                    <a:pt x="704" y="370"/>
                  </a:lnTo>
                  <a:lnTo>
                    <a:pt x="770" y="320"/>
                  </a:lnTo>
                  <a:lnTo>
                    <a:pt x="842" y="262"/>
                  </a:lnTo>
                  <a:lnTo>
                    <a:pt x="922" y="218"/>
                  </a:lnTo>
                  <a:lnTo>
                    <a:pt x="1002" y="175"/>
                  </a:lnTo>
                  <a:lnTo>
                    <a:pt x="1089" y="139"/>
                  </a:lnTo>
                  <a:lnTo>
                    <a:pt x="1169" y="102"/>
                  </a:lnTo>
                  <a:lnTo>
                    <a:pt x="1263" y="73"/>
                  </a:lnTo>
                  <a:lnTo>
                    <a:pt x="1350" y="44"/>
                  </a:lnTo>
                  <a:lnTo>
                    <a:pt x="1444" y="29"/>
                  </a:lnTo>
                  <a:lnTo>
                    <a:pt x="1546" y="15"/>
                  </a:lnTo>
                  <a:lnTo>
                    <a:pt x="1648" y="8"/>
                  </a:lnTo>
                  <a:lnTo>
                    <a:pt x="1750" y="0"/>
                  </a:lnTo>
                  <a:lnTo>
                    <a:pt x="1750" y="0"/>
                  </a:lnTo>
                  <a:lnTo>
                    <a:pt x="1858" y="8"/>
                  </a:lnTo>
                  <a:lnTo>
                    <a:pt x="1959" y="15"/>
                  </a:lnTo>
                  <a:lnTo>
                    <a:pt x="2061" y="29"/>
                  </a:lnTo>
                  <a:lnTo>
                    <a:pt x="2156" y="51"/>
                  </a:lnTo>
                  <a:lnTo>
                    <a:pt x="2250" y="73"/>
                  </a:lnTo>
                  <a:lnTo>
                    <a:pt x="2337" y="102"/>
                  </a:lnTo>
                  <a:lnTo>
                    <a:pt x="2424" y="139"/>
                  </a:lnTo>
                  <a:lnTo>
                    <a:pt x="2504" y="175"/>
                  </a:lnTo>
                  <a:lnTo>
                    <a:pt x="2584" y="218"/>
                  </a:lnTo>
                  <a:lnTo>
                    <a:pt x="2664" y="269"/>
                  </a:lnTo>
                  <a:lnTo>
                    <a:pt x="2736" y="320"/>
                  </a:lnTo>
                  <a:lnTo>
                    <a:pt x="2802" y="378"/>
                  </a:lnTo>
                  <a:lnTo>
                    <a:pt x="2867" y="436"/>
                  </a:lnTo>
                  <a:lnTo>
                    <a:pt x="2932" y="501"/>
                  </a:lnTo>
                  <a:lnTo>
                    <a:pt x="2990" y="574"/>
                  </a:lnTo>
                  <a:lnTo>
                    <a:pt x="3049" y="639"/>
                  </a:lnTo>
                  <a:lnTo>
                    <a:pt x="3099" y="719"/>
                  </a:lnTo>
                  <a:lnTo>
                    <a:pt x="3142" y="792"/>
                  </a:lnTo>
                  <a:lnTo>
                    <a:pt x="3230" y="959"/>
                  </a:lnTo>
                  <a:lnTo>
                    <a:pt x="3309" y="1134"/>
                  </a:lnTo>
                  <a:lnTo>
                    <a:pt x="3368" y="1315"/>
                  </a:lnTo>
                  <a:lnTo>
                    <a:pt x="3411" y="1504"/>
                  </a:lnTo>
                  <a:lnTo>
                    <a:pt x="3448" y="1700"/>
                  </a:lnTo>
                  <a:lnTo>
                    <a:pt x="3469" y="1903"/>
                  </a:lnTo>
                  <a:lnTo>
                    <a:pt x="3476" y="2106"/>
                  </a:lnTo>
                  <a:lnTo>
                    <a:pt x="3476" y="2106"/>
                  </a:lnTo>
                  <a:lnTo>
                    <a:pt x="3469" y="2339"/>
                  </a:lnTo>
                  <a:lnTo>
                    <a:pt x="3440" y="2557"/>
                  </a:lnTo>
                  <a:lnTo>
                    <a:pt x="3404" y="2767"/>
                  </a:lnTo>
                  <a:lnTo>
                    <a:pt x="3353" y="2963"/>
                  </a:lnTo>
                  <a:lnTo>
                    <a:pt x="3281" y="3152"/>
                  </a:lnTo>
                  <a:lnTo>
                    <a:pt x="3244" y="3239"/>
                  </a:lnTo>
                  <a:lnTo>
                    <a:pt x="3201" y="3327"/>
                  </a:lnTo>
                  <a:lnTo>
                    <a:pt x="3157" y="3406"/>
                  </a:lnTo>
                  <a:lnTo>
                    <a:pt x="3106" y="3486"/>
                  </a:lnTo>
                  <a:lnTo>
                    <a:pt x="3055" y="3559"/>
                  </a:lnTo>
                  <a:lnTo>
                    <a:pt x="2998" y="3632"/>
                  </a:lnTo>
                  <a:lnTo>
                    <a:pt x="2939" y="3697"/>
                  </a:lnTo>
                  <a:lnTo>
                    <a:pt x="2882" y="3763"/>
                  </a:lnTo>
                  <a:lnTo>
                    <a:pt x="2816" y="3820"/>
                  </a:lnTo>
                  <a:lnTo>
                    <a:pt x="2751" y="3879"/>
                  </a:lnTo>
                  <a:lnTo>
                    <a:pt x="2678" y="3930"/>
                  </a:lnTo>
                  <a:lnTo>
                    <a:pt x="2605" y="3981"/>
                  </a:lnTo>
                  <a:lnTo>
                    <a:pt x="2525" y="4024"/>
                  </a:lnTo>
                  <a:lnTo>
                    <a:pt x="2446" y="4060"/>
                  </a:lnTo>
                  <a:lnTo>
                    <a:pt x="2366" y="4097"/>
                  </a:lnTo>
                  <a:lnTo>
                    <a:pt x="2279" y="4125"/>
                  </a:lnTo>
                  <a:lnTo>
                    <a:pt x="2192" y="4155"/>
                  </a:lnTo>
                  <a:lnTo>
                    <a:pt x="2105" y="4176"/>
                  </a:lnTo>
                  <a:lnTo>
                    <a:pt x="2010" y="4191"/>
                  </a:lnTo>
                  <a:lnTo>
                    <a:pt x="1916" y="4205"/>
                  </a:lnTo>
                  <a:lnTo>
                    <a:pt x="1822" y="4213"/>
                  </a:lnTo>
                  <a:lnTo>
                    <a:pt x="1720" y="4220"/>
                  </a:lnTo>
                  <a:close/>
                  <a:moveTo>
                    <a:pt x="2475" y="1047"/>
                  </a:moveTo>
                  <a:lnTo>
                    <a:pt x="2475" y="1047"/>
                  </a:lnTo>
                  <a:lnTo>
                    <a:pt x="2432" y="973"/>
                  </a:lnTo>
                  <a:lnTo>
                    <a:pt x="2388" y="901"/>
                  </a:lnTo>
                  <a:lnTo>
                    <a:pt x="2344" y="850"/>
                  </a:lnTo>
                  <a:lnTo>
                    <a:pt x="2293" y="799"/>
                  </a:lnTo>
                  <a:lnTo>
                    <a:pt x="2242" y="755"/>
                  </a:lnTo>
                  <a:lnTo>
                    <a:pt x="2192" y="719"/>
                  </a:lnTo>
                  <a:lnTo>
                    <a:pt x="2141" y="690"/>
                  </a:lnTo>
                  <a:lnTo>
                    <a:pt x="2090" y="662"/>
                  </a:lnTo>
                  <a:lnTo>
                    <a:pt x="1989" y="625"/>
                  </a:lnTo>
                  <a:lnTo>
                    <a:pt x="1894" y="611"/>
                  </a:lnTo>
                  <a:lnTo>
                    <a:pt x="1807" y="596"/>
                  </a:lnTo>
                  <a:lnTo>
                    <a:pt x="1742" y="596"/>
                  </a:lnTo>
                  <a:lnTo>
                    <a:pt x="1742" y="596"/>
                  </a:lnTo>
                  <a:lnTo>
                    <a:pt x="1669" y="603"/>
                  </a:lnTo>
                  <a:lnTo>
                    <a:pt x="1604" y="603"/>
                  </a:lnTo>
                  <a:lnTo>
                    <a:pt x="1539" y="618"/>
                  </a:lnTo>
                  <a:lnTo>
                    <a:pt x="1481" y="632"/>
                  </a:lnTo>
                  <a:lnTo>
                    <a:pt x="1423" y="654"/>
                  </a:lnTo>
                  <a:lnTo>
                    <a:pt x="1365" y="676"/>
                  </a:lnTo>
                  <a:lnTo>
                    <a:pt x="1314" y="705"/>
                  </a:lnTo>
                  <a:lnTo>
                    <a:pt x="1263" y="734"/>
                  </a:lnTo>
                  <a:lnTo>
                    <a:pt x="1176" y="806"/>
                  </a:lnTo>
                  <a:lnTo>
                    <a:pt x="1103" y="886"/>
                  </a:lnTo>
                  <a:lnTo>
                    <a:pt x="1038" y="981"/>
                  </a:lnTo>
                  <a:lnTo>
                    <a:pt x="980" y="1083"/>
                  </a:lnTo>
                  <a:lnTo>
                    <a:pt x="929" y="1199"/>
                  </a:lnTo>
                  <a:lnTo>
                    <a:pt x="893" y="1315"/>
                  </a:lnTo>
                  <a:lnTo>
                    <a:pt x="856" y="1446"/>
                  </a:lnTo>
                  <a:lnTo>
                    <a:pt x="835" y="1575"/>
                  </a:lnTo>
                  <a:lnTo>
                    <a:pt x="813" y="1706"/>
                  </a:lnTo>
                  <a:lnTo>
                    <a:pt x="806" y="1844"/>
                  </a:lnTo>
                  <a:lnTo>
                    <a:pt x="799" y="1983"/>
                  </a:lnTo>
                  <a:lnTo>
                    <a:pt x="799" y="2121"/>
                  </a:lnTo>
                  <a:lnTo>
                    <a:pt x="799" y="2121"/>
                  </a:lnTo>
                  <a:lnTo>
                    <a:pt x="799" y="2324"/>
                  </a:lnTo>
                  <a:lnTo>
                    <a:pt x="806" y="2440"/>
                  </a:lnTo>
                  <a:lnTo>
                    <a:pt x="820" y="2557"/>
                  </a:lnTo>
                  <a:lnTo>
                    <a:pt x="842" y="2680"/>
                  </a:lnTo>
                  <a:lnTo>
                    <a:pt x="864" y="2804"/>
                  </a:lnTo>
                  <a:lnTo>
                    <a:pt x="900" y="2934"/>
                  </a:lnTo>
                  <a:lnTo>
                    <a:pt x="943" y="3050"/>
                  </a:lnTo>
                  <a:lnTo>
                    <a:pt x="994" y="3166"/>
                  </a:lnTo>
                  <a:lnTo>
                    <a:pt x="1059" y="3276"/>
                  </a:lnTo>
                  <a:lnTo>
                    <a:pt x="1133" y="3370"/>
                  </a:lnTo>
                  <a:lnTo>
                    <a:pt x="1176" y="3414"/>
                  </a:lnTo>
                  <a:lnTo>
                    <a:pt x="1220" y="3457"/>
                  </a:lnTo>
                  <a:lnTo>
                    <a:pt x="1270" y="3494"/>
                  </a:lnTo>
                  <a:lnTo>
                    <a:pt x="1328" y="3522"/>
                  </a:lnTo>
                  <a:lnTo>
                    <a:pt x="1379" y="3552"/>
                  </a:lnTo>
                  <a:lnTo>
                    <a:pt x="1444" y="3573"/>
                  </a:lnTo>
                  <a:lnTo>
                    <a:pt x="1509" y="3596"/>
                  </a:lnTo>
                  <a:lnTo>
                    <a:pt x="1575" y="3610"/>
                  </a:lnTo>
                  <a:lnTo>
                    <a:pt x="1648" y="3617"/>
                  </a:lnTo>
                  <a:lnTo>
                    <a:pt x="1727" y="3624"/>
                  </a:lnTo>
                  <a:lnTo>
                    <a:pt x="1727" y="3624"/>
                  </a:lnTo>
                  <a:lnTo>
                    <a:pt x="1792" y="3617"/>
                  </a:lnTo>
                  <a:lnTo>
                    <a:pt x="1858" y="3610"/>
                  </a:lnTo>
                  <a:lnTo>
                    <a:pt x="1923" y="3596"/>
                  </a:lnTo>
                  <a:lnTo>
                    <a:pt x="1982" y="3581"/>
                  </a:lnTo>
                  <a:lnTo>
                    <a:pt x="2047" y="3559"/>
                  </a:lnTo>
                  <a:lnTo>
                    <a:pt x="2098" y="3537"/>
                  </a:lnTo>
                  <a:lnTo>
                    <a:pt x="2199" y="3479"/>
                  </a:lnTo>
                  <a:lnTo>
                    <a:pt x="2293" y="3406"/>
                  </a:lnTo>
                  <a:lnTo>
                    <a:pt x="2373" y="3327"/>
                  </a:lnTo>
                  <a:lnTo>
                    <a:pt x="2439" y="3239"/>
                  </a:lnTo>
                  <a:lnTo>
                    <a:pt x="2497" y="3152"/>
                  </a:lnTo>
                  <a:lnTo>
                    <a:pt x="2497" y="3152"/>
                  </a:lnTo>
                  <a:lnTo>
                    <a:pt x="2533" y="3072"/>
                  </a:lnTo>
                  <a:lnTo>
                    <a:pt x="2562" y="2985"/>
                  </a:lnTo>
                  <a:lnTo>
                    <a:pt x="2599" y="2883"/>
                  </a:lnTo>
                  <a:lnTo>
                    <a:pt x="2620" y="2767"/>
                  </a:lnTo>
                  <a:lnTo>
                    <a:pt x="2642" y="2637"/>
                  </a:lnTo>
                  <a:lnTo>
                    <a:pt x="2664" y="2484"/>
                  </a:lnTo>
                  <a:lnTo>
                    <a:pt x="2671" y="2303"/>
                  </a:lnTo>
                  <a:lnTo>
                    <a:pt x="2678" y="2099"/>
                  </a:lnTo>
                  <a:lnTo>
                    <a:pt x="2678" y="2099"/>
                  </a:lnTo>
                  <a:lnTo>
                    <a:pt x="2671" y="1917"/>
                  </a:lnTo>
                  <a:lnTo>
                    <a:pt x="2664" y="1793"/>
                  </a:lnTo>
                  <a:lnTo>
                    <a:pt x="2649" y="1656"/>
                  </a:lnTo>
                  <a:lnTo>
                    <a:pt x="2620" y="1504"/>
                  </a:lnTo>
                  <a:lnTo>
                    <a:pt x="2584" y="1352"/>
                  </a:lnTo>
                  <a:lnTo>
                    <a:pt x="2540" y="1191"/>
                  </a:lnTo>
                  <a:lnTo>
                    <a:pt x="2511" y="1119"/>
                  </a:lnTo>
                  <a:lnTo>
                    <a:pt x="2475" y="104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50" name="Freeform 4"/>
            <p:cNvSpPr>
              <a:spLocks noChangeArrowheads="1"/>
            </p:cNvSpPr>
            <p:nvPr/>
          </p:nvSpPr>
          <p:spPr bwMode="gray">
            <a:xfrm>
              <a:off x="3756025" y="3233738"/>
              <a:ext cx="1147763" cy="1519237"/>
            </a:xfrm>
            <a:custGeom>
              <a:avLst/>
              <a:gdLst>
                <a:gd name="T0" fmla="*/ 3150 w 3187"/>
                <a:gd name="T1" fmla="*/ 3007 h 4221"/>
                <a:gd name="T2" fmla="*/ 2969 w 3187"/>
                <a:gd name="T3" fmla="*/ 3486 h 4221"/>
                <a:gd name="T4" fmla="*/ 2700 w 3187"/>
                <a:gd name="T5" fmla="*/ 3828 h 4221"/>
                <a:gd name="T6" fmla="*/ 2366 w 3187"/>
                <a:gd name="T7" fmla="*/ 4053 h 4221"/>
                <a:gd name="T8" fmla="*/ 2003 w 3187"/>
                <a:gd name="T9" fmla="*/ 4176 h 4221"/>
                <a:gd name="T10" fmla="*/ 1633 w 3187"/>
                <a:gd name="T11" fmla="*/ 4220 h 4221"/>
                <a:gd name="T12" fmla="*/ 1394 w 3187"/>
                <a:gd name="T13" fmla="*/ 4199 h 4221"/>
                <a:gd name="T14" fmla="*/ 1067 w 3187"/>
                <a:gd name="T15" fmla="*/ 4118 h 4221"/>
                <a:gd name="T16" fmla="*/ 799 w 3187"/>
                <a:gd name="T17" fmla="*/ 3987 h 4221"/>
                <a:gd name="T18" fmla="*/ 581 w 3187"/>
                <a:gd name="T19" fmla="*/ 3806 h 4221"/>
                <a:gd name="T20" fmla="*/ 400 w 3187"/>
                <a:gd name="T21" fmla="*/ 3588 h 4221"/>
                <a:gd name="T22" fmla="*/ 218 w 3187"/>
                <a:gd name="T23" fmla="*/ 3253 h 4221"/>
                <a:gd name="T24" fmla="*/ 58 w 3187"/>
                <a:gd name="T25" fmla="*/ 2731 h 4221"/>
                <a:gd name="T26" fmla="*/ 0 w 3187"/>
                <a:gd name="T27" fmla="*/ 2244 h 4221"/>
                <a:gd name="T28" fmla="*/ 7 w 3187"/>
                <a:gd name="T29" fmla="*/ 1910 h 4221"/>
                <a:gd name="T30" fmla="*/ 94 w 3187"/>
                <a:gd name="T31" fmla="*/ 1330 h 4221"/>
                <a:gd name="T32" fmla="*/ 298 w 3187"/>
                <a:gd name="T33" fmla="*/ 806 h 4221"/>
                <a:gd name="T34" fmla="*/ 443 w 3187"/>
                <a:gd name="T35" fmla="*/ 582 h 4221"/>
                <a:gd name="T36" fmla="*/ 617 w 3187"/>
                <a:gd name="T37" fmla="*/ 385 h 4221"/>
                <a:gd name="T38" fmla="*/ 827 w 3187"/>
                <a:gd name="T39" fmla="*/ 226 h 4221"/>
                <a:gd name="T40" fmla="*/ 1074 w 3187"/>
                <a:gd name="T41" fmla="*/ 109 h 4221"/>
                <a:gd name="T42" fmla="*/ 1350 w 3187"/>
                <a:gd name="T43" fmla="*/ 29 h 4221"/>
                <a:gd name="T44" fmla="*/ 1663 w 3187"/>
                <a:gd name="T45" fmla="*/ 0 h 4221"/>
                <a:gd name="T46" fmla="*/ 1967 w 3187"/>
                <a:gd name="T47" fmla="*/ 29 h 4221"/>
                <a:gd name="T48" fmla="*/ 2373 w 3187"/>
                <a:gd name="T49" fmla="*/ 160 h 4221"/>
                <a:gd name="T50" fmla="*/ 2693 w 3187"/>
                <a:gd name="T51" fmla="*/ 393 h 4221"/>
                <a:gd name="T52" fmla="*/ 2939 w 3187"/>
                <a:gd name="T53" fmla="*/ 719 h 4221"/>
                <a:gd name="T54" fmla="*/ 3114 w 3187"/>
                <a:gd name="T55" fmla="*/ 1134 h 4221"/>
                <a:gd name="T56" fmla="*/ 2497 w 3187"/>
                <a:gd name="T57" fmla="*/ 1526 h 4221"/>
                <a:gd name="T58" fmla="*/ 2424 w 3187"/>
                <a:gd name="T59" fmla="*/ 1242 h 4221"/>
                <a:gd name="T60" fmla="*/ 2330 w 3187"/>
                <a:gd name="T61" fmla="*/ 1010 h 4221"/>
                <a:gd name="T62" fmla="*/ 2185 w 3187"/>
                <a:gd name="T63" fmla="*/ 806 h 4221"/>
                <a:gd name="T64" fmla="*/ 1967 w 3187"/>
                <a:gd name="T65" fmla="*/ 654 h 4221"/>
                <a:gd name="T66" fmla="*/ 1669 w 3187"/>
                <a:gd name="T67" fmla="*/ 596 h 4221"/>
                <a:gd name="T68" fmla="*/ 1524 w 3187"/>
                <a:gd name="T69" fmla="*/ 611 h 4221"/>
                <a:gd name="T70" fmla="*/ 1336 w 3187"/>
                <a:gd name="T71" fmla="*/ 676 h 4221"/>
                <a:gd name="T72" fmla="*/ 1183 w 3187"/>
                <a:gd name="T73" fmla="*/ 778 h 4221"/>
                <a:gd name="T74" fmla="*/ 1031 w 3187"/>
                <a:gd name="T75" fmla="*/ 973 h 4221"/>
                <a:gd name="T76" fmla="*/ 886 w 3187"/>
                <a:gd name="T77" fmla="*/ 1330 h 4221"/>
                <a:gd name="T78" fmla="*/ 813 w 3187"/>
                <a:gd name="T79" fmla="*/ 1700 h 4221"/>
                <a:gd name="T80" fmla="*/ 799 w 3187"/>
                <a:gd name="T81" fmla="*/ 2085 h 4221"/>
                <a:gd name="T82" fmla="*/ 842 w 3187"/>
                <a:gd name="T83" fmla="*/ 2665 h 4221"/>
                <a:gd name="T84" fmla="*/ 966 w 3187"/>
                <a:gd name="T85" fmla="*/ 3079 h 4221"/>
                <a:gd name="T86" fmla="*/ 1147 w 3187"/>
                <a:gd name="T87" fmla="*/ 3363 h 4221"/>
                <a:gd name="T88" fmla="*/ 1372 w 3187"/>
                <a:gd name="T89" fmla="*/ 3522 h 4221"/>
                <a:gd name="T90" fmla="*/ 1612 w 3187"/>
                <a:gd name="T91" fmla="*/ 3596 h 4221"/>
                <a:gd name="T92" fmla="*/ 1764 w 3187"/>
                <a:gd name="T93" fmla="*/ 3596 h 4221"/>
                <a:gd name="T94" fmla="*/ 1974 w 3187"/>
                <a:gd name="T95" fmla="*/ 3537 h 4221"/>
                <a:gd name="T96" fmla="*/ 2163 w 3187"/>
                <a:gd name="T97" fmla="*/ 3428 h 4221"/>
                <a:gd name="T98" fmla="*/ 2316 w 3187"/>
                <a:gd name="T99" fmla="*/ 3253 h 4221"/>
                <a:gd name="T100" fmla="*/ 2439 w 3187"/>
                <a:gd name="T101" fmla="*/ 3021 h 4221"/>
                <a:gd name="T102" fmla="*/ 2497 w 3187"/>
                <a:gd name="T103" fmla="*/ 2731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87" h="4221">
                  <a:moveTo>
                    <a:pt x="3186" y="2811"/>
                  </a:moveTo>
                  <a:lnTo>
                    <a:pt x="3186" y="2811"/>
                  </a:lnTo>
                  <a:lnTo>
                    <a:pt x="3150" y="3007"/>
                  </a:lnTo>
                  <a:lnTo>
                    <a:pt x="3099" y="3181"/>
                  </a:lnTo>
                  <a:lnTo>
                    <a:pt x="3041" y="3341"/>
                  </a:lnTo>
                  <a:lnTo>
                    <a:pt x="2969" y="3486"/>
                  </a:lnTo>
                  <a:lnTo>
                    <a:pt x="2888" y="3617"/>
                  </a:lnTo>
                  <a:lnTo>
                    <a:pt x="2795" y="3733"/>
                  </a:lnTo>
                  <a:lnTo>
                    <a:pt x="2700" y="3828"/>
                  </a:lnTo>
                  <a:lnTo>
                    <a:pt x="2591" y="3922"/>
                  </a:lnTo>
                  <a:lnTo>
                    <a:pt x="2482" y="3995"/>
                  </a:lnTo>
                  <a:lnTo>
                    <a:pt x="2366" y="4053"/>
                  </a:lnTo>
                  <a:lnTo>
                    <a:pt x="2250" y="4111"/>
                  </a:lnTo>
                  <a:lnTo>
                    <a:pt x="2127" y="4148"/>
                  </a:lnTo>
                  <a:lnTo>
                    <a:pt x="2003" y="4176"/>
                  </a:lnTo>
                  <a:lnTo>
                    <a:pt x="1880" y="4199"/>
                  </a:lnTo>
                  <a:lnTo>
                    <a:pt x="1756" y="4213"/>
                  </a:lnTo>
                  <a:lnTo>
                    <a:pt x="1633" y="4220"/>
                  </a:lnTo>
                  <a:lnTo>
                    <a:pt x="1633" y="4220"/>
                  </a:lnTo>
                  <a:lnTo>
                    <a:pt x="1510" y="4213"/>
                  </a:lnTo>
                  <a:lnTo>
                    <a:pt x="1394" y="4199"/>
                  </a:lnTo>
                  <a:lnTo>
                    <a:pt x="1277" y="4184"/>
                  </a:lnTo>
                  <a:lnTo>
                    <a:pt x="1169" y="4155"/>
                  </a:lnTo>
                  <a:lnTo>
                    <a:pt x="1067" y="4118"/>
                  </a:lnTo>
                  <a:lnTo>
                    <a:pt x="973" y="4082"/>
                  </a:lnTo>
                  <a:lnTo>
                    <a:pt x="886" y="4038"/>
                  </a:lnTo>
                  <a:lnTo>
                    <a:pt x="799" y="3987"/>
                  </a:lnTo>
                  <a:lnTo>
                    <a:pt x="719" y="3930"/>
                  </a:lnTo>
                  <a:lnTo>
                    <a:pt x="646" y="3871"/>
                  </a:lnTo>
                  <a:lnTo>
                    <a:pt x="581" y="3806"/>
                  </a:lnTo>
                  <a:lnTo>
                    <a:pt x="516" y="3733"/>
                  </a:lnTo>
                  <a:lnTo>
                    <a:pt x="457" y="3661"/>
                  </a:lnTo>
                  <a:lnTo>
                    <a:pt x="400" y="3588"/>
                  </a:lnTo>
                  <a:lnTo>
                    <a:pt x="349" y="3508"/>
                  </a:lnTo>
                  <a:lnTo>
                    <a:pt x="305" y="3428"/>
                  </a:lnTo>
                  <a:lnTo>
                    <a:pt x="218" y="3253"/>
                  </a:lnTo>
                  <a:lnTo>
                    <a:pt x="153" y="3086"/>
                  </a:lnTo>
                  <a:lnTo>
                    <a:pt x="102" y="2906"/>
                  </a:lnTo>
                  <a:lnTo>
                    <a:pt x="58" y="2731"/>
                  </a:lnTo>
                  <a:lnTo>
                    <a:pt x="29" y="2563"/>
                  </a:lnTo>
                  <a:lnTo>
                    <a:pt x="15" y="2396"/>
                  </a:lnTo>
                  <a:lnTo>
                    <a:pt x="0" y="2244"/>
                  </a:lnTo>
                  <a:lnTo>
                    <a:pt x="0" y="2106"/>
                  </a:lnTo>
                  <a:lnTo>
                    <a:pt x="0" y="2106"/>
                  </a:lnTo>
                  <a:lnTo>
                    <a:pt x="7" y="1910"/>
                  </a:lnTo>
                  <a:lnTo>
                    <a:pt x="22" y="1714"/>
                  </a:lnTo>
                  <a:lnTo>
                    <a:pt x="51" y="1519"/>
                  </a:lnTo>
                  <a:lnTo>
                    <a:pt x="94" y="1330"/>
                  </a:lnTo>
                  <a:lnTo>
                    <a:pt x="145" y="1148"/>
                  </a:lnTo>
                  <a:lnTo>
                    <a:pt x="218" y="973"/>
                  </a:lnTo>
                  <a:lnTo>
                    <a:pt x="298" y="806"/>
                  </a:lnTo>
                  <a:lnTo>
                    <a:pt x="341" y="734"/>
                  </a:lnTo>
                  <a:lnTo>
                    <a:pt x="392" y="654"/>
                  </a:lnTo>
                  <a:lnTo>
                    <a:pt x="443" y="582"/>
                  </a:lnTo>
                  <a:lnTo>
                    <a:pt x="501" y="516"/>
                  </a:lnTo>
                  <a:lnTo>
                    <a:pt x="559" y="451"/>
                  </a:lnTo>
                  <a:lnTo>
                    <a:pt x="617" y="385"/>
                  </a:lnTo>
                  <a:lnTo>
                    <a:pt x="690" y="327"/>
                  </a:lnTo>
                  <a:lnTo>
                    <a:pt x="755" y="277"/>
                  </a:lnTo>
                  <a:lnTo>
                    <a:pt x="827" y="226"/>
                  </a:lnTo>
                  <a:lnTo>
                    <a:pt x="907" y="182"/>
                  </a:lnTo>
                  <a:lnTo>
                    <a:pt x="987" y="139"/>
                  </a:lnTo>
                  <a:lnTo>
                    <a:pt x="1074" y="109"/>
                  </a:lnTo>
                  <a:lnTo>
                    <a:pt x="1161" y="73"/>
                  </a:lnTo>
                  <a:lnTo>
                    <a:pt x="1256" y="51"/>
                  </a:lnTo>
                  <a:lnTo>
                    <a:pt x="1350" y="29"/>
                  </a:lnTo>
                  <a:lnTo>
                    <a:pt x="1452" y="15"/>
                  </a:lnTo>
                  <a:lnTo>
                    <a:pt x="1553" y="8"/>
                  </a:lnTo>
                  <a:lnTo>
                    <a:pt x="1663" y="0"/>
                  </a:lnTo>
                  <a:lnTo>
                    <a:pt x="1663" y="0"/>
                  </a:lnTo>
                  <a:lnTo>
                    <a:pt x="1822" y="8"/>
                  </a:lnTo>
                  <a:lnTo>
                    <a:pt x="1967" y="29"/>
                  </a:lnTo>
                  <a:lnTo>
                    <a:pt x="2113" y="59"/>
                  </a:lnTo>
                  <a:lnTo>
                    <a:pt x="2243" y="102"/>
                  </a:lnTo>
                  <a:lnTo>
                    <a:pt x="2373" y="160"/>
                  </a:lnTo>
                  <a:lnTo>
                    <a:pt x="2489" y="226"/>
                  </a:lnTo>
                  <a:lnTo>
                    <a:pt x="2591" y="305"/>
                  </a:lnTo>
                  <a:lnTo>
                    <a:pt x="2693" y="393"/>
                  </a:lnTo>
                  <a:lnTo>
                    <a:pt x="2787" y="487"/>
                  </a:lnTo>
                  <a:lnTo>
                    <a:pt x="2867" y="596"/>
                  </a:lnTo>
                  <a:lnTo>
                    <a:pt x="2939" y="719"/>
                  </a:lnTo>
                  <a:lnTo>
                    <a:pt x="3005" y="843"/>
                  </a:lnTo>
                  <a:lnTo>
                    <a:pt x="3063" y="981"/>
                  </a:lnTo>
                  <a:lnTo>
                    <a:pt x="3114" y="1134"/>
                  </a:lnTo>
                  <a:lnTo>
                    <a:pt x="3157" y="1286"/>
                  </a:lnTo>
                  <a:lnTo>
                    <a:pt x="3186" y="1453"/>
                  </a:lnTo>
                  <a:lnTo>
                    <a:pt x="2497" y="1526"/>
                  </a:lnTo>
                  <a:lnTo>
                    <a:pt x="2497" y="1526"/>
                  </a:lnTo>
                  <a:lnTo>
                    <a:pt x="2468" y="1388"/>
                  </a:lnTo>
                  <a:lnTo>
                    <a:pt x="2424" y="1242"/>
                  </a:lnTo>
                  <a:lnTo>
                    <a:pt x="2396" y="1163"/>
                  </a:lnTo>
                  <a:lnTo>
                    <a:pt x="2366" y="1090"/>
                  </a:lnTo>
                  <a:lnTo>
                    <a:pt x="2330" y="1010"/>
                  </a:lnTo>
                  <a:lnTo>
                    <a:pt x="2286" y="937"/>
                  </a:lnTo>
                  <a:lnTo>
                    <a:pt x="2236" y="872"/>
                  </a:lnTo>
                  <a:lnTo>
                    <a:pt x="2185" y="806"/>
                  </a:lnTo>
                  <a:lnTo>
                    <a:pt x="2119" y="749"/>
                  </a:lnTo>
                  <a:lnTo>
                    <a:pt x="2047" y="698"/>
                  </a:lnTo>
                  <a:lnTo>
                    <a:pt x="1967" y="654"/>
                  </a:lnTo>
                  <a:lnTo>
                    <a:pt x="1880" y="625"/>
                  </a:lnTo>
                  <a:lnTo>
                    <a:pt x="1779" y="603"/>
                  </a:lnTo>
                  <a:lnTo>
                    <a:pt x="1669" y="596"/>
                  </a:lnTo>
                  <a:lnTo>
                    <a:pt x="1669" y="596"/>
                  </a:lnTo>
                  <a:lnTo>
                    <a:pt x="1589" y="603"/>
                  </a:lnTo>
                  <a:lnTo>
                    <a:pt x="1524" y="611"/>
                  </a:lnTo>
                  <a:lnTo>
                    <a:pt x="1452" y="625"/>
                  </a:lnTo>
                  <a:lnTo>
                    <a:pt x="1394" y="647"/>
                  </a:lnTo>
                  <a:lnTo>
                    <a:pt x="1336" y="676"/>
                  </a:lnTo>
                  <a:lnTo>
                    <a:pt x="1277" y="705"/>
                  </a:lnTo>
                  <a:lnTo>
                    <a:pt x="1234" y="741"/>
                  </a:lnTo>
                  <a:lnTo>
                    <a:pt x="1183" y="778"/>
                  </a:lnTo>
                  <a:lnTo>
                    <a:pt x="1139" y="821"/>
                  </a:lnTo>
                  <a:lnTo>
                    <a:pt x="1103" y="872"/>
                  </a:lnTo>
                  <a:lnTo>
                    <a:pt x="1031" y="973"/>
                  </a:lnTo>
                  <a:lnTo>
                    <a:pt x="973" y="1083"/>
                  </a:lnTo>
                  <a:lnTo>
                    <a:pt x="922" y="1206"/>
                  </a:lnTo>
                  <a:lnTo>
                    <a:pt x="886" y="1330"/>
                  </a:lnTo>
                  <a:lnTo>
                    <a:pt x="856" y="1453"/>
                  </a:lnTo>
                  <a:lnTo>
                    <a:pt x="835" y="1575"/>
                  </a:lnTo>
                  <a:lnTo>
                    <a:pt x="813" y="1700"/>
                  </a:lnTo>
                  <a:lnTo>
                    <a:pt x="799" y="1917"/>
                  </a:lnTo>
                  <a:lnTo>
                    <a:pt x="799" y="2085"/>
                  </a:lnTo>
                  <a:lnTo>
                    <a:pt x="799" y="2085"/>
                  </a:lnTo>
                  <a:lnTo>
                    <a:pt x="799" y="2295"/>
                  </a:lnTo>
                  <a:lnTo>
                    <a:pt x="820" y="2491"/>
                  </a:lnTo>
                  <a:lnTo>
                    <a:pt x="842" y="2665"/>
                  </a:lnTo>
                  <a:lnTo>
                    <a:pt x="878" y="2818"/>
                  </a:lnTo>
                  <a:lnTo>
                    <a:pt x="915" y="2956"/>
                  </a:lnTo>
                  <a:lnTo>
                    <a:pt x="966" y="3079"/>
                  </a:lnTo>
                  <a:lnTo>
                    <a:pt x="1023" y="3188"/>
                  </a:lnTo>
                  <a:lnTo>
                    <a:pt x="1082" y="3283"/>
                  </a:lnTo>
                  <a:lnTo>
                    <a:pt x="1147" y="3363"/>
                  </a:lnTo>
                  <a:lnTo>
                    <a:pt x="1219" y="3428"/>
                  </a:lnTo>
                  <a:lnTo>
                    <a:pt x="1292" y="3479"/>
                  </a:lnTo>
                  <a:lnTo>
                    <a:pt x="1372" y="3522"/>
                  </a:lnTo>
                  <a:lnTo>
                    <a:pt x="1452" y="3559"/>
                  </a:lnTo>
                  <a:lnTo>
                    <a:pt x="1532" y="3581"/>
                  </a:lnTo>
                  <a:lnTo>
                    <a:pt x="1612" y="3596"/>
                  </a:lnTo>
                  <a:lnTo>
                    <a:pt x="1691" y="3596"/>
                  </a:lnTo>
                  <a:lnTo>
                    <a:pt x="1691" y="3596"/>
                  </a:lnTo>
                  <a:lnTo>
                    <a:pt x="1764" y="3596"/>
                  </a:lnTo>
                  <a:lnTo>
                    <a:pt x="1836" y="3581"/>
                  </a:lnTo>
                  <a:lnTo>
                    <a:pt x="1902" y="3566"/>
                  </a:lnTo>
                  <a:lnTo>
                    <a:pt x="1974" y="3537"/>
                  </a:lnTo>
                  <a:lnTo>
                    <a:pt x="2039" y="3508"/>
                  </a:lnTo>
                  <a:lnTo>
                    <a:pt x="2098" y="3471"/>
                  </a:lnTo>
                  <a:lnTo>
                    <a:pt x="2163" y="3428"/>
                  </a:lnTo>
                  <a:lnTo>
                    <a:pt x="2214" y="3370"/>
                  </a:lnTo>
                  <a:lnTo>
                    <a:pt x="2272" y="3312"/>
                  </a:lnTo>
                  <a:lnTo>
                    <a:pt x="2316" y="3253"/>
                  </a:lnTo>
                  <a:lnTo>
                    <a:pt x="2366" y="3181"/>
                  </a:lnTo>
                  <a:lnTo>
                    <a:pt x="2402" y="3101"/>
                  </a:lnTo>
                  <a:lnTo>
                    <a:pt x="2439" y="3021"/>
                  </a:lnTo>
                  <a:lnTo>
                    <a:pt x="2461" y="2927"/>
                  </a:lnTo>
                  <a:lnTo>
                    <a:pt x="2482" y="2832"/>
                  </a:lnTo>
                  <a:lnTo>
                    <a:pt x="2497" y="2731"/>
                  </a:lnTo>
                  <a:lnTo>
                    <a:pt x="3186" y="281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51" name="Freeform 5"/>
            <p:cNvSpPr>
              <a:spLocks noChangeArrowheads="1"/>
            </p:cNvSpPr>
            <p:nvPr/>
          </p:nvSpPr>
          <p:spPr bwMode="gray">
            <a:xfrm>
              <a:off x="4846638" y="3257550"/>
              <a:ext cx="1309687" cy="1473200"/>
            </a:xfrm>
            <a:custGeom>
              <a:avLst/>
              <a:gdLst>
                <a:gd name="T0" fmla="*/ 3635 w 3636"/>
                <a:gd name="T1" fmla="*/ 4090 h 4091"/>
                <a:gd name="T2" fmla="*/ 2851 w 3636"/>
                <a:gd name="T3" fmla="*/ 4090 h 4091"/>
                <a:gd name="T4" fmla="*/ 2517 w 3636"/>
                <a:gd name="T5" fmla="*/ 3116 h 4091"/>
                <a:gd name="T6" fmla="*/ 950 w 3636"/>
                <a:gd name="T7" fmla="*/ 3116 h 4091"/>
                <a:gd name="T8" fmla="*/ 630 w 3636"/>
                <a:gd name="T9" fmla="*/ 4090 h 4091"/>
                <a:gd name="T10" fmla="*/ 0 w 3636"/>
                <a:gd name="T11" fmla="*/ 4090 h 4091"/>
                <a:gd name="T12" fmla="*/ 1356 w 3636"/>
                <a:gd name="T13" fmla="*/ 0 h 4091"/>
                <a:gd name="T14" fmla="*/ 2263 w 3636"/>
                <a:gd name="T15" fmla="*/ 0 h 4091"/>
                <a:gd name="T16" fmla="*/ 3635 w 3636"/>
                <a:gd name="T17" fmla="*/ 4090 h 4091"/>
                <a:gd name="T18" fmla="*/ 2321 w 3636"/>
                <a:gd name="T19" fmla="*/ 2528 h 4091"/>
                <a:gd name="T20" fmla="*/ 1726 w 3636"/>
                <a:gd name="T21" fmla="*/ 698 h 4091"/>
                <a:gd name="T22" fmla="*/ 1131 w 3636"/>
                <a:gd name="T23" fmla="*/ 2528 h 4091"/>
                <a:gd name="T24" fmla="*/ 2321 w 3636"/>
                <a:gd name="T25" fmla="*/ 2528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36" h="4091">
                  <a:moveTo>
                    <a:pt x="3635" y="4090"/>
                  </a:moveTo>
                  <a:lnTo>
                    <a:pt x="2851" y="4090"/>
                  </a:lnTo>
                  <a:lnTo>
                    <a:pt x="2517" y="3116"/>
                  </a:lnTo>
                  <a:lnTo>
                    <a:pt x="950" y="3116"/>
                  </a:lnTo>
                  <a:lnTo>
                    <a:pt x="630" y="4090"/>
                  </a:lnTo>
                  <a:lnTo>
                    <a:pt x="0" y="4090"/>
                  </a:lnTo>
                  <a:lnTo>
                    <a:pt x="1356" y="0"/>
                  </a:lnTo>
                  <a:lnTo>
                    <a:pt x="2263" y="0"/>
                  </a:lnTo>
                  <a:lnTo>
                    <a:pt x="3635" y="4090"/>
                  </a:lnTo>
                  <a:close/>
                  <a:moveTo>
                    <a:pt x="2321" y="2528"/>
                  </a:moveTo>
                  <a:lnTo>
                    <a:pt x="1726" y="698"/>
                  </a:lnTo>
                  <a:lnTo>
                    <a:pt x="1131" y="2528"/>
                  </a:lnTo>
                  <a:lnTo>
                    <a:pt x="2321" y="252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52" name="Freeform 6"/>
            <p:cNvSpPr>
              <a:spLocks noChangeArrowheads="1"/>
            </p:cNvSpPr>
            <p:nvPr/>
          </p:nvSpPr>
          <p:spPr bwMode="gray">
            <a:xfrm>
              <a:off x="6226175" y="3257550"/>
              <a:ext cx="1208088" cy="1473200"/>
            </a:xfrm>
            <a:custGeom>
              <a:avLst/>
              <a:gdLst>
                <a:gd name="T0" fmla="*/ 1509 w 3354"/>
                <a:gd name="T1" fmla="*/ 0 h 4091"/>
                <a:gd name="T2" fmla="*/ 1604 w 3354"/>
                <a:gd name="T3" fmla="*/ 0 h 4091"/>
                <a:gd name="T4" fmla="*/ 1880 w 3354"/>
                <a:gd name="T5" fmla="*/ 30 h 4091"/>
                <a:gd name="T6" fmla="*/ 2039 w 3354"/>
                <a:gd name="T7" fmla="*/ 66 h 4091"/>
                <a:gd name="T8" fmla="*/ 2214 w 3354"/>
                <a:gd name="T9" fmla="*/ 125 h 4091"/>
                <a:gd name="T10" fmla="*/ 2395 w 3354"/>
                <a:gd name="T11" fmla="*/ 218 h 4091"/>
                <a:gd name="T12" fmla="*/ 2583 w 3354"/>
                <a:gd name="T13" fmla="*/ 342 h 4091"/>
                <a:gd name="T14" fmla="*/ 2772 w 3354"/>
                <a:gd name="T15" fmla="*/ 509 h 4091"/>
                <a:gd name="T16" fmla="*/ 2837 w 3354"/>
                <a:gd name="T17" fmla="*/ 589 h 4091"/>
                <a:gd name="T18" fmla="*/ 2968 w 3354"/>
                <a:gd name="T19" fmla="*/ 749 h 4091"/>
                <a:gd name="T20" fmla="*/ 3077 w 3354"/>
                <a:gd name="T21" fmla="*/ 931 h 4091"/>
                <a:gd name="T22" fmla="*/ 3171 w 3354"/>
                <a:gd name="T23" fmla="*/ 1112 h 4091"/>
                <a:gd name="T24" fmla="*/ 3244 w 3354"/>
                <a:gd name="T25" fmla="*/ 1308 h 4091"/>
                <a:gd name="T26" fmla="*/ 3295 w 3354"/>
                <a:gd name="T27" fmla="*/ 1510 h 4091"/>
                <a:gd name="T28" fmla="*/ 3331 w 3354"/>
                <a:gd name="T29" fmla="*/ 1722 h 4091"/>
                <a:gd name="T30" fmla="*/ 3346 w 3354"/>
                <a:gd name="T31" fmla="*/ 1932 h 4091"/>
                <a:gd name="T32" fmla="*/ 3353 w 3354"/>
                <a:gd name="T33" fmla="*/ 2041 h 4091"/>
                <a:gd name="T34" fmla="*/ 3331 w 3354"/>
                <a:gd name="T35" fmla="*/ 2346 h 4091"/>
                <a:gd name="T36" fmla="*/ 3287 w 3354"/>
                <a:gd name="T37" fmla="*/ 2623 h 4091"/>
                <a:gd name="T38" fmla="*/ 3207 w 3354"/>
                <a:gd name="T39" fmla="*/ 2869 h 4091"/>
                <a:gd name="T40" fmla="*/ 3113 w 3354"/>
                <a:gd name="T41" fmla="*/ 3087 h 4091"/>
                <a:gd name="T42" fmla="*/ 3012 w 3354"/>
                <a:gd name="T43" fmla="*/ 3276 h 4091"/>
                <a:gd name="T44" fmla="*/ 2896 w 3354"/>
                <a:gd name="T45" fmla="*/ 3436 h 4091"/>
                <a:gd name="T46" fmla="*/ 2670 w 3354"/>
                <a:gd name="T47" fmla="*/ 3675 h 4091"/>
                <a:gd name="T48" fmla="*/ 2590 w 3354"/>
                <a:gd name="T49" fmla="*/ 3734 h 4091"/>
                <a:gd name="T50" fmla="*/ 2358 w 3354"/>
                <a:gd name="T51" fmla="*/ 3872 h 4091"/>
                <a:gd name="T52" fmla="*/ 2024 w 3354"/>
                <a:gd name="T53" fmla="*/ 3995 h 4091"/>
                <a:gd name="T54" fmla="*/ 1821 w 3354"/>
                <a:gd name="T55" fmla="*/ 4046 h 4091"/>
                <a:gd name="T56" fmla="*/ 1589 w 3354"/>
                <a:gd name="T57" fmla="*/ 4075 h 4091"/>
                <a:gd name="T58" fmla="*/ 1342 w 3354"/>
                <a:gd name="T59" fmla="*/ 4090 h 4091"/>
                <a:gd name="T60" fmla="*/ 0 w 3354"/>
                <a:gd name="T61" fmla="*/ 0 h 4091"/>
                <a:gd name="T62" fmla="*/ 1371 w 3354"/>
                <a:gd name="T63" fmla="*/ 3487 h 4091"/>
                <a:gd name="T64" fmla="*/ 1487 w 3354"/>
                <a:gd name="T65" fmla="*/ 3480 h 4091"/>
                <a:gd name="T66" fmla="*/ 1720 w 3354"/>
                <a:gd name="T67" fmla="*/ 3436 h 4091"/>
                <a:gd name="T68" fmla="*/ 1930 w 3354"/>
                <a:gd name="T69" fmla="*/ 3341 h 4091"/>
                <a:gd name="T70" fmla="*/ 2119 w 3354"/>
                <a:gd name="T71" fmla="*/ 3203 h 4091"/>
                <a:gd name="T72" fmla="*/ 2279 w 3354"/>
                <a:gd name="T73" fmla="*/ 3021 h 4091"/>
                <a:gd name="T74" fmla="*/ 2409 w 3354"/>
                <a:gd name="T75" fmla="*/ 2790 h 4091"/>
                <a:gd name="T76" fmla="*/ 2497 w 3354"/>
                <a:gd name="T77" fmla="*/ 2513 h 4091"/>
                <a:gd name="T78" fmla="*/ 2547 w 3354"/>
                <a:gd name="T79" fmla="*/ 2187 h 4091"/>
                <a:gd name="T80" fmla="*/ 2554 w 3354"/>
                <a:gd name="T81" fmla="*/ 2012 h 4091"/>
                <a:gd name="T82" fmla="*/ 2533 w 3354"/>
                <a:gd name="T83" fmla="*/ 1736 h 4091"/>
                <a:gd name="T84" fmla="*/ 2482 w 3354"/>
                <a:gd name="T85" fmla="*/ 1474 h 4091"/>
                <a:gd name="T86" fmla="*/ 2395 w 3354"/>
                <a:gd name="T87" fmla="*/ 1228 h 4091"/>
                <a:gd name="T88" fmla="*/ 2271 w 3354"/>
                <a:gd name="T89" fmla="*/ 1018 h 4091"/>
                <a:gd name="T90" fmla="*/ 2112 w 3354"/>
                <a:gd name="T91" fmla="*/ 836 h 4091"/>
                <a:gd name="T92" fmla="*/ 1923 w 3354"/>
                <a:gd name="T93" fmla="*/ 698 h 4091"/>
                <a:gd name="T94" fmla="*/ 1705 w 3354"/>
                <a:gd name="T95" fmla="*/ 611 h 4091"/>
                <a:gd name="T96" fmla="*/ 1458 w 3354"/>
                <a:gd name="T97" fmla="*/ 582 h 4091"/>
                <a:gd name="T98" fmla="*/ 754 w 3354"/>
                <a:gd name="T99" fmla="*/ 3487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54" h="4091">
                  <a:moveTo>
                    <a:pt x="0" y="0"/>
                  </a:moveTo>
                  <a:lnTo>
                    <a:pt x="1509" y="0"/>
                  </a:lnTo>
                  <a:lnTo>
                    <a:pt x="1509" y="0"/>
                  </a:lnTo>
                  <a:lnTo>
                    <a:pt x="1604" y="0"/>
                  </a:lnTo>
                  <a:lnTo>
                    <a:pt x="1734" y="8"/>
                  </a:lnTo>
                  <a:lnTo>
                    <a:pt x="1880" y="30"/>
                  </a:lnTo>
                  <a:lnTo>
                    <a:pt x="1959" y="44"/>
                  </a:lnTo>
                  <a:lnTo>
                    <a:pt x="2039" y="66"/>
                  </a:lnTo>
                  <a:lnTo>
                    <a:pt x="2126" y="95"/>
                  </a:lnTo>
                  <a:lnTo>
                    <a:pt x="2214" y="125"/>
                  </a:lnTo>
                  <a:lnTo>
                    <a:pt x="2300" y="168"/>
                  </a:lnTo>
                  <a:lnTo>
                    <a:pt x="2395" y="218"/>
                  </a:lnTo>
                  <a:lnTo>
                    <a:pt x="2489" y="277"/>
                  </a:lnTo>
                  <a:lnTo>
                    <a:pt x="2583" y="342"/>
                  </a:lnTo>
                  <a:lnTo>
                    <a:pt x="2678" y="422"/>
                  </a:lnTo>
                  <a:lnTo>
                    <a:pt x="2772" y="509"/>
                  </a:lnTo>
                  <a:lnTo>
                    <a:pt x="2772" y="509"/>
                  </a:lnTo>
                  <a:lnTo>
                    <a:pt x="2837" y="589"/>
                  </a:lnTo>
                  <a:lnTo>
                    <a:pt x="2910" y="669"/>
                  </a:lnTo>
                  <a:lnTo>
                    <a:pt x="2968" y="749"/>
                  </a:lnTo>
                  <a:lnTo>
                    <a:pt x="3026" y="836"/>
                  </a:lnTo>
                  <a:lnTo>
                    <a:pt x="3077" y="931"/>
                  </a:lnTo>
                  <a:lnTo>
                    <a:pt x="3128" y="1018"/>
                  </a:lnTo>
                  <a:lnTo>
                    <a:pt x="3171" y="1112"/>
                  </a:lnTo>
                  <a:lnTo>
                    <a:pt x="3207" y="1214"/>
                  </a:lnTo>
                  <a:lnTo>
                    <a:pt x="3244" y="1308"/>
                  </a:lnTo>
                  <a:lnTo>
                    <a:pt x="3273" y="1410"/>
                  </a:lnTo>
                  <a:lnTo>
                    <a:pt x="3295" y="1510"/>
                  </a:lnTo>
                  <a:lnTo>
                    <a:pt x="3316" y="1620"/>
                  </a:lnTo>
                  <a:lnTo>
                    <a:pt x="3331" y="1722"/>
                  </a:lnTo>
                  <a:lnTo>
                    <a:pt x="3346" y="1830"/>
                  </a:lnTo>
                  <a:lnTo>
                    <a:pt x="3346" y="1932"/>
                  </a:lnTo>
                  <a:lnTo>
                    <a:pt x="3353" y="2041"/>
                  </a:lnTo>
                  <a:lnTo>
                    <a:pt x="3353" y="2041"/>
                  </a:lnTo>
                  <a:lnTo>
                    <a:pt x="3346" y="2201"/>
                  </a:lnTo>
                  <a:lnTo>
                    <a:pt x="3331" y="2346"/>
                  </a:lnTo>
                  <a:lnTo>
                    <a:pt x="3309" y="2492"/>
                  </a:lnTo>
                  <a:lnTo>
                    <a:pt x="3287" y="2623"/>
                  </a:lnTo>
                  <a:lnTo>
                    <a:pt x="3251" y="2753"/>
                  </a:lnTo>
                  <a:lnTo>
                    <a:pt x="3207" y="2869"/>
                  </a:lnTo>
                  <a:lnTo>
                    <a:pt x="3164" y="2985"/>
                  </a:lnTo>
                  <a:lnTo>
                    <a:pt x="3113" y="3087"/>
                  </a:lnTo>
                  <a:lnTo>
                    <a:pt x="3063" y="3182"/>
                  </a:lnTo>
                  <a:lnTo>
                    <a:pt x="3012" y="3276"/>
                  </a:lnTo>
                  <a:lnTo>
                    <a:pt x="2953" y="3356"/>
                  </a:lnTo>
                  <a:lnTo>
                    <a:pt x="2896" y="3436"/>
                  </a:lnTo>
                  <a:lnTo>
                    <a:pt x="2780" y="3567"/>
                  </a:lnTo>
                  <a:lnTo>
                    <a:pt x="2670" y="3675"/>
                  </a:lnTo>
                  <a:lnTo>
                    <a:pt x="2670" y="3675"/>
                  </a:lnTo>
                  <a:lnTo>
                    <a:pt x="2590" y="3734"/>
                  </a:lnTo>
                  <a:lnTo>
                    <a:pt x="2489" y="3799"/>
                  </a:lnTo>
                  <a:lnTo>
                    <a:pt x="2358" y="3872"/>
                  </a:lnTo>
                  <a:lnTo>
                    <a:pt x="2206" y="3937"/>
                  </a:lnTo>
                  <a:lnTo>
                    <a:pt x="2024" y="3995"/>
                  </a:lnTo>
                  <a:lnTo>
                    <a:pt x="1923" y="4024"/>
                  </a:lnTo>
                  <a:lnTo>
                    <a:pt x="1821" y="4046"/>
                  </a:lnTo>
                  <a:lnTo>
                    <a:pt x="1705" y="4068"/>
                  </a:lnTo>
                  <a:lnTo>
                    <a:pt x="1589" y="4075"/>
                  </a:lnTo>
                  <a:lnTo>
                    <a:pt x="1466" y="4090"/>
                  </a:lnTo>
                  <a:lnTo>
                    <a:pt x="1342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754" y="3487"/>
                  </a:moveTo>
                  <a:lnTo>
                    <a:pt x="1371" y="3487"/>
                  </a:lnTo>
                  <a:lnTo>
                    <a:pt x="1371" y="3487"/>
                  </a:lnTo>
                  <a:lnTo>
                    <a:pt x="1487" y="3480"/>
                  </a:lnTo>
                  <a:lnTo>
                    <a:pt x="1604" y="3465"/>
                  </a:lnTo>
                  <a:lnTo>
                    <a:pt x="1720" y="3436"/>
                  </a:lnTo>
                  <a:lnTo>
                    <a:pt x="1829" y="3400"/>
                  </a:lnTo>
                  <a:lnTo>
                    <a:pt x="1930" y="3341"/>
                  </a:lnTo>
                  <a:lnTo>
                    <a:pt x="2024" y="3283"/>
                  </a:lnTo>
                  <a:lnTo>
                    <a:pt x="2119" y="3203"/>
                  </a:lnTo>
                  <a:lnTo>
                    <a:pt x="2199" y="3123"/>
                  </a:lnTo>
                  <a:lnTo>
                    <a:pt x="2279" y="3021"/>
                  </a:lnTo>
                  <a:lnTo>
                    <a:pt x="2351" y="2913"/>
                  </a:lnTo>
                  <a:lnTo>
                    <a:pt x="2409" y="2790"/>
                  </a:lnTo>
                  <a:lnTo>
                    <a:pt x="2460" y="2659"/>
                  </a:lnTo>
                  <a:lnTo>
                    <a:pt x="2497" y="2513"/>
                  </a:lnTo>
                  <a:lnTo>
                    <a:pt x="2533" y="2361"/>
                  </a:lnTo>
                  <a:lnTo>
                    <a:pt x="2547" y="2187"/>
                  </a:lnTo>
                  <a:lnTo>
                    <a:pt x="2554" y="2012"/>
                  </a:lnTo>
                  <a:lnTo>
                    <a:pt x="2554" y="2012"/>
                  </a:lnTo>
                  <a:lnTo>
                    <a:pt x="2547" y="1874"/>
                  </a:lnTo>
                  <a:lnTo>
                    <a:pt x="2533" y="1736"/>
                  </a:lnTo>
                  <a:lnTo>
                    <a:pt x="2511" y="1598"/>
                  </a:lnTo>
                  <a:lnTo>
                    <a:pt x="2482" y="1474"/>
                  </a:lnTo>
                  <a:lnTo>
                    <a:pt x="2438" y="1344"/>
                  </a:lnTo>
                  <a:lnTo>
                    <a:pt x="2395" y="1228"/>
                  </a:lnTo>
                  <a:lnTo>
                    <a:pt x="2337" y="1120"/>
                  </a:lnTo>
                  <a:lnTo>
                    <a:pt x="2271" y="1018"/>
                  </a:lnTo>
                  <a:lnTo>
                    <a:pt x="2191" y="923"/>
                  </a:lnTo>
                  <a:lnTo>
                    <a:pt x="2112" y="836"/>
                  </a:lnTo>
                  <a:lnTo>
                    <a:pt x="2024" y="764"/>
                  </a:lnTo>
                  <a:lnTo>
                    <a:pt x="1923" y="698"/>
                  </a:lnTo>
                  <a:lnTo>
                    <a:pt x="1821" y="647"/>
                  </a:lnTo>
                  <a:lnTo>
                    <a:pt x="1705" y="611"/>
                  </a:lnTo>
                  <a:lnTo>
                    <a:pt x="1582" y="589"/>
                  </a:lnTo>
                  <a:lnTo>
                    <a:pt x="1458" y="582"/>
                  </a:lnTo>
                  <a:lnTo>
                    <a:pt x="754" y="582"/>
                  </a:lnTo>
                  <a:lnTo>
                    <a:pt x="754" y="348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53" name="Freeform 7"/>
            <p:cNvSpPr>
              <a:spLocks noChangeArrowheads="1"/>
            </p:cNvSpPr>
            <p:nvPr/>
          </p:nvSpPr>
          <p:spPr bwMode="gray">
            <a:xfrm>
              <a:off x="7521575" y="3257550"/>
              <a:ext cx="957263" cy="1473200"/>
            </a:xfrm>
            <a:custGeom>
              <a:avLst/>
              <a:gdLst>
                <a:gd name="T0" fmla="*/ 0 w 2658"/>
                <a:gd name="T1" fmla="*/ 4090 h 4091"/>
                <a:gd name="T2" fmla="*/ 0 w 2658"/>
                <a:gd name="T3" fmla="*/ 0 h 4091"/>
                <a:gd name="T4" fmla="*/ 2635 w 2658"/>
                <a:gd name="T5" fmla="*/ 0 h 4091"/>
                <a:gd name="T6" fmla="*/ 2635 w 2658"/>
                <a:gd name="T7" fmla="*/ 603 h 4091"/>
                <a:gd name="T8" fmla="*/ 741 w 2658"/>
                <a:gd name="T9" fmla="*/ 603 h 4091"/>
                <a:gd name="T10" fmla="*/ 741 w 2658"/>
                <a:gd name="T11" fmla="*/ 1714 h 4091"/>
                <a:gd name="T12" fmla="*/ 2258 w 2658"/>
                <a:gd name="T13" fmla="*/ 1714 h 4091"/>
                <a:gd name="T14" fmla="*/ 2258 w 2658"/>
                <a:gd name="T15" fmla="*/ 2310 h 4091"/>
                <a:gd name="T16" fmla="*/ 741 w 2658"/>
                <a:gd name="T17" fmla="*/ 2310 h 4091"/>
                <a:gd name="T18" fmla="*/ 741 w 2658"/>
                <a:gd name="T19" fmla="*/ 3457 h 4091"/>
                <a:gd name="T20" fmla="*/ 2657 w 2658"/>
                <a:gd name="T21" fmla="*/ 3457 h 4091"/>
                <a:gd name="T22" fmla="*/ 2657 w 2658"/>
                <a:gd name="T23" fmla="*/ 4090 h 4091"/>
                <a:gd name="T24" fmla="*/ 0 w 2658"/>
                <a:gd name="T25" fmla="*/ 4090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8" h="4091">
                  <a:moveTo>
                    <a:pt x="0" y="4090"/>
                  </a:moveTo>
                  <a:lnTo>
                    <a:pt x="0" y="0"/>
                  </a:lnTo>
                  <a:lnTo>
                    <a:pt x="2635" y="0"/>
                  </a:lnTo>
                  <a:lnTo>
                    <a:pt x="2635" y="603"/>
                  </a:lnTo>
                  <a:lnTo>
                    <a:pt x="741" y="603"/>
                  </a:lnTo>
                  <a:lnTo>
                    <a:pt x="741" y="1714"/>
                  </a:lnTo>
                  <a:lnTo>
                    <a:pt x="2258" y="1714"/>
                  </a:lnTo>
                  <a:lnTo>
                    <a:pt x="2258" y="2310"/>
                  </a:lnTo>
                  <a:lnTo>
                    <a:pt x="741" y="2310"/>
                  </a:lnTo>
                  <a:lnTo>
                    <a:pt x="741" y="3457"/>
                  </a:lnTo>
                  <a:lnTo>
                    <a:pt x="2657" y="3457"/>
                  </a:lnTo>
                  <a:lnTo>
                    <a:pt x="2657" y="4090"/>
                  </a:lnTo>
                  <a:lnTo>
                    <a:pt x="0" y="409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54" name="Freeform 8"/>
            <p:cNvSpPr>
              <a:spLocks noChangeArrowheads="1"/>
            </p:cNvSpPr>
            <p:nvPr/>
          </p:nvSpPr>
          <p:spPr bwMode="gray">
            <a:xfrm>
              <a:off x="9901238" y="2816225"/>
              <a:ext cx="190500" cy="192088"/>
            </a:xfrm>
            <a:custGeom>
              <a:avLst/>
              <a:gdLst>
                <a:gd name="T0" fmla="*/ 530 w 531"/>
                <a:gd name="T1" fmla="*/ 262 h 532"/>
                <a:gd name="T2" fmla="*/ 515 w 531"/>
                <a:gd name="T3" fmla="*/ 364 h 532"/>
                <a:gd name="T4" fmla="*/ 458 w 531"/>
                <a:gd name="T5" fmla="*/ 451 h 532"/>
                <a:gd name="T6" fmla="*/ 414 w 531"/>
                <a:gd name="T7" fmla="*/ 487 h 532"/>
                <a:gd name="T8" fmla="*/ 319 w 531"/>
                <a:gd name="T9" fmla="*/ 523 h 532"/>
                <a:gd name="T10" fmla="*/ 268 w 531"/>
                <a:gd name="T11" fmla="*/ 531 h 532"/>
                <a:gd name="T12" fmla="*/ 167 w 531"/>
                <a:gd name="T13" fmla="*/ 508 h 532"/>
                <a:gd name="T14" fmla="*/ 80 w 531"/>
                <a:gd name="T15" fmla="*/ 451 h 532"/>
                <a:gd name="T16" fmla="*/ 44 w 531"/>
                <a:gd name="T17" fmla="*/ 407 h 532"/>
                <a:gd name="T18" fmla="*/ 8 w 531"/>
                <a:gd name="T19" fmla="*/ 313 h 532"/>
                <a:gd name="T20" fmla="*/ 0 w 531"/>
                <a:gd name="T21" fmla="*/ 262 h 532"/>
                <a:gd name="T22" fmla="*/ 22 w 531"/>
                <a:gd name="T23" fmla="*/ 160 h 532"/>
                <a:gd name="T24" fmla="*/ 80 w 531"/>
                <a:gd name="T25" fmla="*/ 72 h 532"/>
                <a:gd name="T26" fmla="*/ 116 w 531"/>
                <a:gd name="T27" fmla="*/ 44 h 532"/>
                <a:gd name="T28" fmla="*/ 211 w 531"/>
                <a:gd name="T29" fmla="*/ 0 h 532"/>
                <a:gd name="T30" fmla="*/ 268 w 531"/>
                <a:gd name="T31" fmla="*/ 0 h 532"/>
                <a:gd name="T32" fmla="*/ 370 w 531"/>
                <a:gd name="T33" fmla="*/ 15 h 532"/>
                <a:gd name="T34" fmla="*/ 458 w 531"/>
                <a:gd name="T35" fmla="*/ 72 h 532"/>
                <a:gd name="T36" fmla="*/ 486 w 531"/>
                <a:gd name="T37" fmla="*/ 116 h 532"/>
                <a:gd name="T38" fmla="*/ 530 w 531"/>
                <a:gd name="T39" fmla="*/ 211 h 532"/>
                <a:gd name="T40" fmla="*/ 494 w 531"/>
                <a:gd name="T41" fmla="*/ 262 h 532"/>
                <a:gd name="T42" fmla="*/ 494 w 531"/>
                <a:gd name="T43" fmla="*/ 218 h 532"/>
                <a:gd name="T44" fmla="*/ 458 w 531"/>
                <a:gd name="T45" fmla="*/ 138 h 532"/>
                <a:gd name="T46" fmla="*/ 428 w 531"/>
                <a:gd name="T47" fmla="*/ 102 h 532"/>
                <a:gd name="T48" fmla="*/ 356 w 531"/>
                <a:gd name="T49" fmla="*/ 51 h 532"/>
                <a:gd name="T50" fmla="*/ 268 w 531"/>
                <a:gd name="T51" fmla="*/ 36 h 532"/>
                <a:gd name="T52" fmla="*/ 218 w 531"/>
                <a:gd name="T53" fmla="*/ 36 h 532"/>
                <a:gd name="T54" fmla="*/ 138 w 531"/>
                <a:gd name="T55" fmla="*/ 72 h 532"/>
                <a:gd name="T56" fmla="*/ 102 w 531"/>
                <a:gd name="T57" fmla="*/ 102 h 532"/>
                <a:gd name="T58" fmla="*/ 51 w 531"/>
                <a:gd name="T59" fmla="*/ 174 h 532"/>
                <a:gd name="T60" fmla="*/ 36 w 531"/>
                <a:gd name="T61" fmla="*/ 262 h 532"/>
                <a:gd name="T62" fmla="*/ 44 w 531"/>
                <a:gd name="T63" fmla="*/ 305 h 532"/>
                <a:gd name="T64" fmla="*/ 73 w 531"/>
                <a:gd name="T65" fmla="*/ 392 h 532"/>
                <a:gd name="T66" fmla="*/ 102 w 531"/>
                <a:gd name="T67" fmla="*/ 421 h 532"/>
                <a:gd name="T68" fmla="*/ 182 w 531"/>
                <a:gd name="T69" fmla="*/ 472 h 532"/>
                <a:gd name="T70" fmla="*/ 268 w 531"/>
                <a:gd name="T71" fmla="*/ 494 h 532"/>
                <a:gd name="T72" fmla="*/ 312 w 531"/>
                <a:gd name="T73" fmla="*/ 487 h 532"/>
                <a:gd name="T74" fmla="*/ 392 w 531"/>
                <a:gd name="T75" fmla="*/ 451 h 532"/>
                <a:gd name="T76" fmla="*/ 428 w 531"/>
                <a:gd name="T77" fmla="*/ 421 h 532"/>
                <a:gd name="T78" fmla="*/ 479 w 531"/>
                <a:gd name="T79" fmla="*/ 349 h 532"/>
                <a:gd name="T80" fmla="*/ 494 w 531"/>
                <a:gd name="T81" fmla="*/ 262 h 532"/>
                <a:gd name="T82" fmla="*/ 342 w 531"/>
                <a:gd name="T83" fmla="*/ 421 h 532"/>
                <a:gd name="T84" fmla="*/ 196 w 531"/>
                <a:gd name="T85" fmla="*/ 283 h 532"/>
                <a:gd name="T86" fmla="*/ 152 w 531"/>
                <a:gd name="T87" fmla="*/ 421 h 532"/>
                <a:gd name="T88" fmla="*/ 283 w 531"/>
                <a:gd name="T89" fmla="*/ 109 h 532"/>
                <a:gd name="T90" fmla="*/ 327 w 531"/>
                <a:gd name="T91" fmla="*/ 116 h 532"/>
                <a:gd name="T92" fmla="*/ 363 w 531"/>
                <a:gd name="T93" fmla="*/ 138 h 532"/>
                <a:gd name="T94" fmla="*/ 378 w 531"/>
                <a:gd name="T95" fmla="*/ 167 h 532"/>
                <a:gd name="T96" fmla="*/ 385 w 531"/>
                <a:gd name="T97" fmla="*/ 196 h 532"/>
                <a:gd name="T98" fmla="*/ 370 w 531"/>
                <a:gd name="T99" fmla="*/ 239 h 532"/>
                <a:gd name="T100" fmla="*/ 356 w 531"/>
                <a:gd name="T101" fmla="*/ 262 h 532"/>
                <a:gd name="T102" fmla="*/ 392 w 531"/>
                <a:gd name="T103" fmla="*/ 421 h 532"/>
                <a:gd name="T104" fmla="*/ 276 w 531"/>
                <a:gd name="T105" fmla="*/ 247 h 532"/>
                <a:gd name="T106" fmla="*/ 305 w 531"/>
                <a:gd name="T107" fmla="*/ 247 h 532"/>
                <a:gd name="T108" fmla="*/ 327 w 531"/>
                <a:gd name="T109" fmla="*/ 233 h 532"/>
                <a:gd name="T110" fmla="*/ 342 w 531"/>
                <a:gd name="T111" fmla="*/ 196 h 532"/>
                <a:gd name="T112" fmla="*/ 334 w 531"/>
                <a:gd name="T113" fmla="*/ 174 h 532"/>
                <a:gd name="T114" fmla="*/ 319 w 531"/>
                <a:gd name="T115" fmla="*/ 160 h 532"/>
                <a:gd name="T116" fmla="*/ 283 w 531"/>
                <a:gd name="T117" fmla="*/ 146 h 532"/>
                <a:gd name="T118" fmla="*/ 196 w 531"/>
                <a:gd name="T119" fmla="*/ 247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1" h="532">
                  <a:moveTo>
                    <a:pt x="530" y="262"/>
                  </a:moveTo>
                  <a:lnTo>
                    <a:pt x="530" y="262"/>
                  </a:lnTo>
                  <a:lnTo>
                    <a:pt x="530" y="313"/>
                  </a:lnTo>
                  <a:lnTo>
                    <a:pt x="515" y="364"/>
                  </a:lnTo>
                  <a:lnTo>
                    <a:pt x="486" y="407"/>
                  </a:lnTo>
                  <a:lnTo>
                    <a:pt x="458" y="451"/>
                  </a:lnTo>
                  <a:lnTo>
                    <a:pt x="458" y="451"/>
                  </a:lnTo>
                  <a:lnTo>
                    <a:pt x="414" y="487"/>
                  </a:lnTo>
                  <a:lnTo>
                    <a:pt x="370" y="508"/>
                  </a:lnTo>
                  <a:lnTo>
                    <a:pt x="319" y="523"/>
                  </a:lnTo>
                  <a:lnTo>
                    <a:pt x="268" y="531"/>
                  </a:lnTo>
                  <a:lnTo>
                    <a:pt x="268" y="531"/>
                  </a:lnTo>
                  <a:lnTo>
                    <a:pt x="211" y="523"/>
                  </a:lnTo>
                  <a:lnTo>
                    <a:pt x="167" y="508"/>
                  </a:lnTo>
                  <a:lnTo>
                    <a:pt x="116" y="487"/>
                  </a:lnTo>
                  <a:lnTo>
                    <a:pt x="80" y="451"/>
                  </a:lnTo>
                  <a:lnTo>
                    <a:pt x="80" y="451"/>
                  </a:lnTo>
                  <a:lnTo>
                    <a:pt x="44" y="407"/>
                  </a:lnTo>
                  <a:lnTo>
                    <a:pt x="22" y="364"/>
                  </a:lnTo>
                  <a:lnTo>
                    <a:pt x="8" y="313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8" y="211"/>
                  </a:lnTo>
                  <a:lnTo>
                    <a:pt x="22" y="160"/>
                  </a:lnTo>
                  <a:lnTo>
                    <a:pt x="44" y="116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116" y="44"/>
                  </a:lnTo>
                  <a:lnTo>
                    <a:pt x="167" y="15"/>
                  </a:lnTo>
                  <a:lnTo>
                    <a:pt x="211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319" y="0"/>
                  </a:lnTo>
                  <a:lnTo>
                    <a:pt x="370" y="15"/>
                  </a:lnTo>
                  <a:lnTo>
                    <a:pt x="414" y="44"/>
                  </a:lnTo>
                  <a:lnTo>
                    <a:pt x="458" y="72"/>
                  </a:lnTo>
                  <a:lnTo>
                    <a:pt x="458" y="72"/>
                  </a:lnTo>
                  <a:lnTo>
                    <a:pt x="486" y="116"/>
                  </a:lnTo>
                  <a:lnTo>
                    <a:pt x="515" y="160"/>
                  </a:lnTo>
                  <a:lnTo>
                    <a:pt x="530" y="211"/>
                  </a:lnTo>
                  <a:lnTo>
                    <a:pt x="530" y="262"/>
                  </a:lnTo>
                  <a:close/>
                  <a:moveTo>
                    <a:pt x="494" y="262"/>
                  </a:moveTo>
                  <a:lnTo>
                    <a:pt x="494" y="262"/>
                  </a:lnTo>
                  <a:lnTo>
                    <a:pt x="494" y="218"/>
                  </a:lnTo>
                  <a:lnTo>
                    <a:pt x="479" y="174"/>
                  </a:lnTo>
                  <a:lnTo>
                    <a:pt x="458" y="138"/>
                  </a:lnTo>
                  <a:lnTo>
                    <a:pt x="428" y="102"/>
                  </a:lnTo>
                  <a:lnTo>
                    <a:pt x="428" y="102"/>
                  </a:lnTo>
                  <a:lnTo>
                    <a:pt x="392" y="72"/>
                  </a:lnTo>
                  <a:lnTo>
                    <a:pt x="356" y="51"/>
                  </a:lnTo>
                  <a:lnTo>
                    <a:pt x="312" y="36"/>
                  </a:lnTo>
                  <a:lnTo>
                    <a:pt x="268" y="36"/>
                  </a:lnTo>
                  <a:lnTo>
                    <a:pt x="268" y="36"/>
                  </a:lnTo>
                  <a:lnTo>
                    <a:pt x="218" y="36"/>
                  </a:lnTo>
                  <a:lnTo>
                    <a:pt x="182" y="51"/>
                  </a:lnTo>
                  <a:lnTo>
                    <a:pt x="138" y="72"/>
                  </a:lnTo>
                  <a:lnTo>
                    <a:pt x="102" y="102"/>
                  </a:lnTo>
                  <a:lnTo>
                    <a:pt x="102" y="102"/>
                  </a:lnTo>
                  <a:lnTo>
                    <a:pt x="73" y="138"/>
                  </a:lnTo>
                  <a:lnTo>
                    <a:pt x="51" y="174"/>
                  </a:lnTo>
                  <a:lnTo>
                    <a:pt x="44" y="218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44" y="305"/>
                  </a:lnTo>
                  <a:lnTo>
                    <a:pt x="51" y="349"/>
                  </a:lnTo>
                  <a:lnTo>
                    <a:pt x="73" y="392"/>
                  </a:lnTo>
                  <a:lnTo>
                    <a:pt x="102" y="421"/>
                  </a:lnTo>
                  <a:lnTo>
                    <a:pt x="102" y="421"/>
                  </a:lnTo>
                  <a:lnTo>
                    <a:pt x="138" y="451"/>
                  </a:lnTo>
                  <a:lnTo>
                    <a:pt x="182" y="472"/>
                  </a:lnTo>
                  <a:lnTo>
                    <a:pt x="218" y="487"/>
                  </a:lnTo>
                  <a:lnTo>
                    <a:pt x="268" y="494"/>
                  </a:lnTo>
                  <a:lnTo>
                    <a:pt x="268" y="494"/>
                  </a:lnTo>
                  <a:lnTo>
                    <a:pt x="312" y="487"/>
                  </a:lnTo>
                  <a:lnTo>
                    <a:pt x="356" y="472"/>
                  </a:lnTo>
                  <a:lnTo>
                    <a:pt x="392" y="451"/>
                  </a:lnTo>
                  <a:lnTo>
                    <a:pt x="428" y="421"/>
                  </a:lnTo>
                  <a:lnTo>
                    <a:pt x="428" y="421"/>
                  </a:lnTo>
                  <a:lnTo>
                    <a:pt x="458" y="392"/>
                  </a:lnTo>
                  <a:lnTo>
                    <a:pt x="479" y="349"/>
                  </a:lnTo>
                  <a:lnTo>
                    <a:pt x="494" y="305"/>
                  </a:lnTo>
                  <a:lnTo>
                    <a:pt x="494" y="262"/>
                  </a:lnTo>
                  <a:close/>
                  <a:moveTo>
                    <a:pt x="392" y="421"/>
                  </a:moveTo>
                  <a:lnTo>
                    <a:pt x="342" y="421"/>
                  </a:lnTo>
                  <a:lnTo>
                    <a:pt x="283" y="283"/>
                  </a:lnTo>
                  <a:lnTo>
                    <a:pt x="196" y="283"/>
                  </a:lnTo>
                  <a:lnTo>
                    <a:pt x="196" y="421"/>
                  </a:lnTo>
                  <a:lnTo>
                    <a:pt x="152" y="421"/>
                  </a:lnTo>
                  <a:lnTo>
                    <a:pt x="152" y="109"/>
                  </a:lnTo>
                  <a:lnTo>
                    <a:pt x="283" y="109"/>
                  </a:lnTo>
                  <a:lnTo>
                    <a:pt x="283" y="109"/>
                  </a:lnTo>
                  <a:lnTo>
                    <a:pt x="327" y="116"/>
                  </a:lnTo>
                  <a:lnTo>
                    <a:pt x="348" y="123"/>
                  </a:lnTo>
                  <a:lnTo>
                    <a:pt x="363" y="138"/>
                  </a:lnTo>
                  <a:lnTo>
                    <a:pt x="363" y="138"/>
                  </a:lnTo>
                  <a:lnTo>
                    <a:pt x="378" y="167"/>
                  </a:lnTo>
                  <a:lnTo>
                    <a:pt x="385" y="196"/>
                  </a:lnTo>
                  <a:lnTo>
                    <a:pt x="385" y="196"/>
                  </a:lnTo>
                  <a:lnTo>
                    <a:pt x="385" y="218"/>
                  </a:lnTo>
                  <a:lnTo>
                    <a:pt x="370" y="239"/>
                  </a:lnTo>
                  <a:lnTo>
                    <a:pt x="370" y="239"/>
                  </a:lnTo>
                  <a:lnTo>
                    <a:pt x="356" y="262"/>
                  </a:lnTo>
                  <a:lnTo>
                    <a:pt x="327" y="276"/>
                  </a:lnTo>
                  <a:lnTo>
                    <a:pt x="392" y="421"/>
                  </a:lnTo>
                  <a:close/>
                  <a:moveTo>
                    <a:pt x="196" y="247"/>
                  </a:moveTo>
                  <a:lnTo>
                    <a:pt x="276" y="247"/>
                  </a:lnTo>
                  <a:lnTo>
                    <a:pt x="276" y="247"/>
                  </a:lnTo>
                  <a:lnTo>
                    <a:pt x="305" y="247"/>
                  </a:lnTo>
                  <a:lnTo>
                    <a:pt x="327" y="233"/>
                  </a:lnTo>
                  <a:lnTo>
                    <a:pt x="327" y="233"/>
                  </a:lnTo>
                  <a:lnTo>
                    <a:pt x="334" y="218"/>
                  </a:lnTo>
                  <a:lnTo>
                    <a:pt x="342" y="196"/>
                  </a:lnTo>
                  <a:lnTo>
                    <a:pt x="342" y="196"/>
                  </a:lnTo>
                  <a:lnTo>
                    <a:pt x="334" y="174"/>
                  </a:lnTo>
                  <a:lnTo>
                    <a:pt x="319" y="160"/>
                  </a:lnTo>
                  <a:lnTo>
                    <a:pt x="319" y="160"/>
                  </a:lnTo>
                  <a:lnTo>
                    <a:pt x="305" y="152"/>
                  </a:lnTo>
                  <a:lnTo>
                    <a:pt x="283" y="146"/>
                  </a:lnTo>
                  <a:lnTo>
                    <a:pt x="196" y="146"/>
                  </a:lnTo>
                  <a:lnTo>
                    <a:pt x="196" y="24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55" name="Freeform 9"/>
            <p:cNvSpPr>
              <a:spLocks noChangeArrowheads="1"/>
            </p:cNvSpPr>
            <p:nvPr/>
          </p:nvSpPr>
          <p:spPr bwMode="gray">
            <a:xfrm>
              <a:off x="8504238" y="2857500"/>
              <a:ext cx="1392237" cy="1014413"/>
            </a:xfrm>
            <a:custGeom>
              <a:avLst/>
              <a:gdLst>
                <a:gd name="T0" fmla="*/ 3644 w 3869"/>
                <a:gd name="T1" fmla="*/ 1351 h 2819"/>
                <a:gd name="T2" fmla="*/ 3796 w 3869"/>
                <a:gd name="T3" fmla="*/ 1141 h 2819"/>
                <a:gd name="T4" fmla="*/ 3868 w 3869"/>
                <a:gd name="T5" fmla="*/ 887 h 2819"/>
                <a:gd name="T6" fmla="*/ 3868 w 3869"/>
                <a:gd name="T7" fmla="*/ 720 h 2819"/>
                <a:gd name="T8" fmla="*/ 3811 w 3869"/>
                <a:gd name="T9" fmla="*/ 487 h 2819"/>
                <a:gd name="T10" fmla="*/ 3687 w 3869"/>
                <a:gd name="T11" fmla="*/ 291 h 2819"/>
                <a:gd name="T12" fmla="*/ 3520 w 3869"/>
                <a:gd name="T13" fmla="*/ 138 h 2819"/>
                <a:gd name="T14" fmla="*/ 3310 w 3869"/>
                <a:gd name="T15" fmla="*/ 36 h 2819"/>
                <a:gd name="T16" fmla="*/ 3078 w 3869"/>
                <a:gd name="T17" fmla="*/ 0 h 2819"/>
                <a:gd name="T18" fmla="*/ 146 w 3869"/>
                <a:gd name="T19" fmla="*/ 146 h 2819"/>
                <a:gd name="T20" fmla="*/ 581 w 3869"/>
                <a:gd name="T21" fmla="*/ 531 h 2819"/>
                <a:gd name="T22" fmla="*/ 1002 w 3869"/>
                <a:gd name="T23" fmla="*/ 843 h 2819"/>
                <a:gd name="T24" fmla="*/ 1401 w 3869"/>
                <a:gd name="T25" fmla="*/ 1083 h 2819"/>
                <a:gd name="T26" fmla="*/ 2127 w 3869"/>
                <a:gd name="T27" fmla="*/ 1410 h 2819"/>
                <a:gd name="T28" fmla="*/ 1655 w 3869"/>
                <a:gd name="T29" fmla="*/ 1606 h 2819"/>
                <a:gd name="T30" fmla="*/ 1133 w 3869"/>
                <a:gd name="T31" fmla="*/ 1889 h 2819"/>
                <a:gd name="T32" fmla="*/ 719 w 3869"/>
                <a:gd name="T33" fmla="*/ 2180 h 2819"/>
                <a:gd name="T34" fmla="*/ 290 w 3869"/>
                <a:gd name="T35" fmla="*/ 2535 h 2819"/>
                <a:gd name="T36" fmla="*/ 3078 w 3869"/>
                <a:gd name="T37" fmla="*/ 2818 h 2819"/>
                <a:gd name="T38" fmla="*/ 3237 w 3869"/>
                <a:gd name="T39" fmla="*/ 2803 h 2819"/>
                <a:gd name="T40" fmla="*/ 3455 w 3869"/>
                <a:gd name="T41" fmla="*/ 2723 h 2819"/>
                <a:gd name="T42" fmla="*/ 3636 w 3869"/>
                <a:gd name="T43" fmla="*/ 2585 h 2819"/>
                <a:gd name="T44" fmla="*/ 3775 w 3869"/>
                <a:gd name="T45" fmla="*/ 2404 h 2819"/>
                <a:gd name="T46" fmla="*/ 3854 w 3869"/>
                <a:gd name="T47" fmla="*/ 2187 h 2819"/>
                <a:gd name="T48" fmla="*/ 3868 w 3869"/>
                <a:gd name="T49" fmla="*/ 2027 h 2819"/>
                <a:gd name="T50" fmla="*/ 3825 w 3869"/>
                <a:gd name="T51" fmla="*/ 1758 h 2819"/>
                <a:gd name="T52" fmla="*/ 3701 w 3869"/>
                <a:gd name="T53" fmla="*/ 1533 h 2819"/>
                <a:gd name="T54" fmla="*/ 3034 w 3869"/>
                <a:gd name="T55" fmla="*/ 2390 h 2819"/>
                <a:gd name="T56" fmla="*/ 1452 w 3869"/>
                <a:gd name="T57" fmla="*/ 2216 h 2819"/>
                <a:gd name="T58" fmla="*/ 2062 w 3869"/>
                <a:gd name="T59" fmla="*/ 1889 h 2819"/>
                <a:gd name="T60" fmla="*/ 2402 w 3869"/>
                <a:gd name="T61" fmla="*/ 1758 h 2819"/>
                <a:gd name="T62" fmla="*/ 2729 w 3869"/>
                <a:gd name="T63" fmla="*/ 1685 h 2819"/>
                <a:gd name="T64" fmla="*/ 3034 w 3869"/>
                <a:gd name="T65" fmla="*/ 1657 h 2819"/>
                <a:gd name="T66" fmla="*/ 3179 w 3869"/>
                <a:gd name="T67" fmla="*/ 1685 h 2819"/>
                <a:gd name="T68" fmla="*/ 3339 w 3869"/>
                <a:gd name="T69" fmla="*/ 1824 h 2819"/>
                <a:gd name="T70" fmla="*/ 3404 w 3869"/>
                <a:gd name="T71" fmla="*/ 2027 h 2819"/>
                <a:gd name="T72" fmla="*/ 3376 w 3869"/>
                <a:gd name="T73" fmla="*/ 2165 h 2819"/>
                <a:gd name="T74" fmla="*/ 3237 w 3869"/>
                <a:gd name="T75" fmla="*/ 2325 h 2819"/>
                <a:gd name="T76" fmla="*/ 3034 w 3869"/>
                <a:gd name="T77" fmla="*/ 2390 h 2819"/>
                <a:gd name="T78" fmla="*/ 2940 w 3869"/>
                <a:gd name="T79" fmla="*/ 1162 h 2819"/>
                <a:gd name="T80" fmla="*/ 2620 w 3869"/>
                <a:gd name="T81" fmla="*/ 1119 h 2819"/>
                <a:gd name="T82" fmla="*/ 2294 w 3869"/>
                <a:gd name="T83" fmla="*/ 1025 h 2819"/>
                <a:gd name="T84" fmla="*/ 1946 w 3869"/>
                <a:gd name="T85" fmla="*/ 879 h 2819"/>
                <a:gd name="T86" fmla="*/ 1198 w 3869"/>
                <a:gd name="T87" fmla="*/ 436 h 2819"/>
                <a:gd name="T88" fmla="*/ 3114 w 3869"/>
                <a:gd name="T89" fmla="*/ 443 h 2819"/>
                <a:gd name="T90" fmla="*/ 3295 w 3869"/>
                <a:gd name="T91" fmla="*/ 538 h 2819"/>
                <a:gd name="T92" fmla="*/ 3397 w 3869"/>
                <a:gd name="T93" fmla="*/ 726 h 2819"/>
                <a:gd name="T94" fmla="*/ 3397 w 3869"/>
                <a:gd name="T95" fmla="*/ 872 h 2819"/>
                <a:gd name="T96" fmla="*/ 3295 w 3869"/>
                <a:gd name="T97" fmla="*/ 1054 h 2819"/>
                <a:gd name="T98" fmla="*/ 3114 w 3869"/>
                <a:gd name="T99" fmla="*/ 1155 h 2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69" h="2819">
                  <a:moveTo>
                    <a:pt x="3585" y="1410"/>
                  </a:moveTo>
                  <a:lnTo>
                    <a:pt x="3585" y="1410"/>
                  </a:lnTo>
                  <a:lnTo>
                    <a:pt x="3644" y="1351"/>
                  </a:lnTo>
                  <a:lnTo>
                    <a:pt x="3701" y="1286"/>
                  </a:lnTo>
                  <a:lnTo>
                    <a:pt x="3752" y="1221"/>
                  </a:lnTo>
                  <a:lnTo>
                    <a:pt x="3796" y="1141"/>
                  </a:lnTo>
                  <a:lnTo>
                    <a:pt x="3825" y="1061"/>
                  </a:lnTo>
                  <a:lnTo>
                    <a:pt x="3854" y="974"/>
                  </a:lnTo>
                  <a:lnTo>
                    <a:pt x="3868" y="887"/>
                  </a:lnTo>
                  <a:lnTo>
                    <a:pt x="3868" y="800"/>
                  </a:lnTo>
                  <a:lnTo>
                    <a:pt x="3868" y="800"/>
                  </a:lnTo>
                  <a:lnTo>
                    <a:pt x="3868" y="720"/>
                  </a:lnTo>
                  <a:lnTo>
                    <a:pt x="3854" y="639"/>
                  </a:lnTo>
                  <a:lnTo>
                    <a:pt x="3840" y="559"/>
                  </a:lnTo>
                  <a:lnTo>
                    <a:pt x="3811" y="487"/>
                  </a:lnTo>
                  <a:lnTo>
                    <a:pt x="3775" y="422"/>
                  </a:lnTo>
                  <a:lnTo>
                    <a:pt x="3738" y="349"/>
                  </a:lnTo>
                  <a:lnTo>
                    <a:pt x="3687" y="291"/>
                  </a:lnTo>
                  <a:lnTo>
                    <a:pt x="3636" y="233"/>
                  </a:lnTo>
                  <a:lnTo>
                    <a:pt x="3585" y="182"/>
                  </a:lnTo>
                  <a:lnTo>
                    <a:pt x="3520" y="138"/>
                  </a:lnTo>
                  <a:lnTo>
                    <a:pt x="3455" y="95"/>
                  </a:lnTo>
                  <a:lnTo>
                    <a:pt x="3390" y="66"/>
                  </a:lnTo>
                  <a:lnTo>
                    <a:pt x="3310" y="36"/>
                  </a:lnTo>
                  <a:lnTo>
                    <a:pt x="3237" y="15"/>
                  </a:lnTo>
                  <a:lnTo>
                    <a:pt x="3158" y="7"/>
                  </a:lnTo>
                  <a:lnTo>
                    <a:pt x="307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6" y="146"/>
                  </a:lnTo>
                  <a:lnTo>
                    <a:pt x="290" y="284"/>
                  </a:lnTo>
                  <a:lnTo>
                    <a:pt x="436" y="407"/>
                  </a:lnTo>
                  <a:lnTo>
                    <a:pt x="581" y="531"/>
                  </a:lnTo>
                  <a:lnTo>
                    <a:pt x="719" y="639"/>
                  </a:lnTo>
                  <a:lnTo>
                    <a:pt x="864" y="741"/>
                  </a:lnTo>
                  <a:lnTo>
                    <a:pt x="1002" y="843"/>
                  </a:lnTo>
                  <a:lnTo>
                    <a:pt x="1133" y="930"/>
                  </a:lnTo>
                  <a:lnTo>
                    <a:pt x="1270" y="1010"/>
                  </a:lnTo>
                  <a:lnTo>
                    <a:pt x="1401" y="1083"/>
                  </a:lnTo>
                  <a:lnTo>
                    <a:pt x="1655" y="1221"/>
                  </a:lnTo>
                  <a:lnTo>
                    <a:pt x="1895" y="1323"/>
                  </a:lnTo>
                  <a:lnTo>
                    <a:pt x="2127" y="1410"/>
                  </a:lnTo>
                  <a:lnTo>
                    <a:pt x="2127" y="1410"/>
                  </a:lnTo>
                  <a:lnTo>
                    <a:pt x="1895" y="1497"/>
                  </a:lnTo>
                  <a:lnTo>
                    <a:pt x="1655" y="1606"/>
                  </a:lnTo>
                  <a:lnTo>
                    <a:pt x="1401" y="1736"/>
                  </a:lnTo>
                  <a:lnTo>
                    <a:pt x="1270" y="1809"/>
                  </a:lnTo>
                  <a:lnTo>
                    <a:pt x="1133" y="1889"/>
                  </a:lnTo>
                  <a:lnTo>
                    <a:pt x="1002" y="1983"/>
                  </a:lnTo>
                  <a:lnTo>
                    <a:pt x="864" y="2078"/>
                  </a:lnTo>
                  <a:lnTo>
                    <a:pt x="719" y="2180"/>
                  </a:lnTo>
                  <a:lnTo>
                    <a:pt x="581" y="2288"/>
                  </a:lnTo>
                  <a:lnTo>
                    <a:pt x="436" y="2412"/>
                  </a:lnTo>
                  <a:lnTo>
                    <a:pt x="290" y="2535"/>
                  </a:lnTo>
                  <a:lnTo>
                    <a:pt x="146" y="2672"/>
                  </a:lnTo>
                  <a:lnTo>
                    <a:pt x="0" y="2818"/>
                  </a:lnTo>
                  <a:lnTo>
                    <a:pt x="3078" y="2818"/>
                  </a:lnTo>
                  <a:lnTo>
                    <a:pt x="3078" y="2818"/>
                  </a:lnTo>
                  <a:lnTo>
                    <a:pt x="3158" y="2818"/>
                  </a:lnTo>
                  <a:lnTo>
                    <a:pt x="3237" y="2803"/>
                  </a:lnTo>
                  <a:lnTo>
                    <a:pt x="3310" y="2782"/>
                  </a:lnTo>
                  <a:lnTo>
                    <a:pt x="3390" y="2760"/>
                  </a:lnTo>
                  <a:lnTo>
                    <a:pt x="3455" y="2723"/>
                  </a:lnTo>
                  <a:lnTo>
                    <a:pt x="3520" y="2680"/>
                  </a:lnTo>
                  <a:lnTo>
                    <a:pt x="3585" y="2636"/>
                  </a:lnTo>
                  <a:lnTo>
                    <a:pt x="3636" y="2585"/>
                  </a:lnTo>
                  <a:lnTo>
                    <a:pt x="3687" y="2529"/>
                  </a:lnTo>
                  <a:lnTo>
                    <a:pt x="3738" y="2470"/>
                  </a:lnTo>
                  <a:lnTo>
                    <a:pt x="3775" y="2404"/>
                  </a:lnTo>
                  <a:lnTo>
                    <a:pt x="3811" y="2332"/>
                  </a:lnTo>
                  <a:lnTo>
                    <a:pt x="3840" y="2260"/>
                  </a:lnTo>
                  <a:lnTo>
                    <a:pt x="3854" y="2187"/>
                  </a:lnTo>
                  <a:lnTo>
                    <a:pt x="3868" y="2107"/>
                  </a:lnTo>
                  <a:lnTo>
                    <a:pt x="3868" y="2027"/>
                  </a:lnTo>
                  <a:lnTo>
                    <a:pt x="3868" y="2027"/>
                  </a:lnTo>
                  <a:lnTo>
                    <a:pt x="3868" y="1932"/>
                  </a:lnTo>
                  <a:lnTo>
                    <a:pt x="3854" y="1845"/>
                  </a:lnTo>
                  <a:lnTo>
                    <a:pt x="3825" y="1758"/>
                  </a:lnTo>
                  <a:lnTo>
                    <a:pt x="3796" y="1678"/>
                  </a:lnTo>
                  <a:lnTo>
                    <a:pt x="3752" y="1606"/>
                  </a:lnTo>
                  <a:lnTo>
                    <a:pt x="3701" y="1533"/>
                  </a:lnTo>
                  <a:lnTo>
                    <a:pt x="3644" y="1467"/>
                  </a:lnTo>
                  <a:lnTo>
                    <a:pt x="3585" y="1410"/>
                  </a:lnTo>
                  <a:close/>
                  <a:moveTo>
                    <a:pt x="3034" y="2390"/>
                  </a:moveTo>
                  <a:lnTo>
                    <a:pt x="1198" y="2390"/>
                  </a:lnTo>
                  <a:lnTo>
                    <a:pt x="1198" y="2390"/>
                  </a:lnTo>
                  <a:lnTo>
                    <a:pt x="1452" y="2216"/>
                  </a:lnTo>
                  <a:lnTo>
                    <a:pt x="1706" y="2070"/>
                  </a:lnTo>
                  <a:lnTo>
                    <a:pt x="1946" y="1940"/>
                  </a:lnTo>
                  <a:lnTo>
                    <a:pt x="2062" y="1889"/>
                  </a:lnTo>
                  <a:lnTo>
                    <a:pt x="2178" y="1838"/>
                  </a:lnTo>
                  <a:lnTo>
                    <a:pt x="2294" y="1795"/>
                  </a:lnTo>
                  <a:lnTo>
                    <a:pt x="2402" y="1758"/>
                  </a:lnTo>
                  <a:lnTo>
                    <a:pt x="2512" y="1729"/>
                  </a:lnTo>
                  <a:lnTo>
                    <a:pt x="2620" y="1708"/>
                  </a:lnTo>
                  <a:lnTo>
                    <a:pt x="2729" y="1685"/>
                  </a:lnTo>
                  <a:lnTo>
                    <a:pt x="2831" y="1671"/>
                  </a:lnTo>
                  <a:lnTo>
                    <a:pt x="2940" y="1664"/>
                  </a:lnTo>
                  <a:lnTo>
                    <a:pt x="3034" y="1657"/>
                  </a:lnTo>
                  <a:lnTo>
                    <a:pt x="3034" y="1657"/>
                  </a:lnTo>
                  <a:lnTo>
                    <a:pt x="3114" y="1664"/>
                  </a:lnTo>
                  <a:lnTo>
                    <a:pt x="3179" y="1685"/>
                  </a:lnTo>
                  <a:lnTo>
                    <a:pt x="3237" y="1722"/>
                  </a:lnTo>
                  <a:lnTo>
                    <a:pt x="3295" y="1765"/>
                  </a:lnTo>
                  <a:lnTo>
                    <a:pt x="3339" y="1824"/>
                  </a:lnTo>
                  <a:lnTo>
                    <a:pt x="3376" y="1882"/>
                  </a:lnTo>
                  <a:lnTo>
                    <a:pt x="3397" y="1954"/>
                  </a:lnTo>
                  <a:lnTo>
                    <a:pt x="3404" y="2027"/>
                  </a:lnTo>
                  <a:lnTo>
                    <a:pt x="3404" y="2027"/>
                  </a:lnTo>
                  <a:lnTo>
                    <a:pt x="3397" y="2100"/>
                  </a:lnTo>
                  <a:lnTo>
                    <a:pt x="3376" y="2165"/>
                  </a:lnTo>
                  <a:lnTo>
                    <a:pt x="3339" y="2231"/>
                  </a:lnTo>
                  <a:lnTo>
                    <a:pt x="3295" y="2281"/>
                  </a:lnTo>
                  <a:lnTo>
                    <a:pt x="3237" y="2325"/>
                  </a:lnTo>
                  <a:lnTo>
                    <a:pt x="3179" y="2361"/>
                  </a:lnTo>
                  <a:lnTo>
                    <a:pt x="3114" y="2383"/>
                  </a:lnTo>
                  <a:lnTo>
                    <a:pt x="3034" y="2390"/>
                  </a:lnTo>
                  <a:close/>
                  <a:moveTo>
                    <a:pt x="3034" y="1162"/>
                  </a:moveTo>
                  <a:lnTo>
                    <a:pt x="3034" y="1162"/>
                  </a:lnTo>
                  <a:lnTo>
                    <a:pt x="2940" y="1162"/>
                  </a:lnTo>
                  <a:lnTo>
                    <a:pt x="2831" y="1148"/>
                  </a:lnTo>
                  <a:lnTo>
                    <a:pt x="2729" y="1134"/>
                  </a:lnTo>
                  <a:lnTo>
                    <a:pt x="2620" y="1119"/>
                  </a:lnTo>
                  <a:lnTo>
                    <a:pt x="2512" y="1090"/>
                  </a:lnTo>
                  <a:lnTo>
                    <a:pt x="2402" y="1061"/>
                  </a:lnTo>
                  <a:lnTo>
                    <a:pt x="2294" y="1025"/>
                  </a:lnTo>
                  <a:lnTo>
                    <a:pt x="2178" y="981"/>
                  </a:lnTo>
                  <a:lnTo>
                    <a:pt x="2062" y="930"/>
                  </a:lnTo>
                  <a:lnTo>
                    <a:pt x="1946" y="879"/>
                  </a:lnTo>
                  <a:lnTo>
                    <a:pt x="1706" y="756"/>
                  </a:lnTo>
                  <a:lnTo>
                    <a:pt x="1452" y="603"/>
                  </a:lnTo>
                  <a:lnTo>
                    <a:pt x="1198" y="436"/>
                  </a:lnTo>
                  <a:lnTo>
                    <a:pt x="3034" y="436"/>
                  </a:lnTo>
                  <a:lnTo>
                    <a:pt x="3034" y="436"/>
                  </a:lnTo>
                  <a:lnTo>
                    <a:pt x="3114" y="443"/>
                  </a:lnTo>
                  <a:lnTo>
                    <a:pt x="3179" y="458"/>
                  </a:lnTo>
                  <a:lnTo>
                    <a:pt x="3237" y="494"/>
                  </a:lnTo>
                  <a:lnTo>
                    <a:pt x="3295" y="538"/>
                  </a:lnTo>
                  <a:lnTo>
                    <a:pt x="3339" y="596"/>
                  </a:lnTo>
                  <a:lnTo>
                    <a:pt x="3376" y="654"/>
                  </a:lnTo>
                  <a:lnTo>
                    <a:pt x="3397" y="726"/>
                  </a:lnTo>
                  <a:lnTo>
                    <a:pt x="3404" y="800"/>
                  </a:lnTo>
                  <a:lnTo>
                    <a:pt x="3404" y="800"/>
                  </a:lnTo>
                  <a:lnTo>
                    <a:pt x="3397" y="872"/>
                  </a:lnTo>
                  <a:lnTo>
                    <a:pt x="3376" y="938"/>
                  </a:lnTo>
                  <a:lnTo>
                    <a:pt x="3339" y="1003"/>
                  </a:lnTo>
                  <a:lnTo>
                    <a:pt x="3295" y="1054"/>
                  </a:lnTo>
                  <a:lnTo>
                    <a:pt x="3237" y="1097"/>
                  </a:lnTo>
                  <a:lnTo>
                    <a:pt x="3179" y="1134"/>
                  </a:lnTo>
                  <a:lnTo>
                    <a:pt x="3114" y="1155"/>
                  </a:lnTo>
                  <a:lnTo>
                    <a:pt x="3034" y="116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83" y="1678428"/>
            <a:ext cx="10302240" cy="678728"/>
          </a:xfrm>
        </p:spPr>
        <p:txBody>
          <a:bodyPr anchor="b" anchorCtr="0"/>
          <a:lstStyle>
            <a:lvl1pPr>
              <a:lnSpc>
                <a:spcPct val="80000"/>
              </a:lnSpc>
              <a:defRPr sz="4533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3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76370" y="6498052"/>
            <a:ext cx="4826319" cy="182880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Font typeface="Arial" panose="020B0604020202020204" pitchFamily="34" charset="0"/>
              <a:buChar char="‪"/>
              <a:defRPr sz="933" cap="all">
                <a:solidFill>
                  <a:srgbClr val="FFFFFF">
                    <a:alpha val="60000"/>
                  </a:srgbClr>
                </a:solidFill>
              </a:defRPr>
            </a:lvl1pPr>
            <a:lvl2pPr marL="230689" indent="0" algn="l">
              <a:buNone/>
              <a:defRPr sz="800">
                <a:solidFill>
                  <a:srgbClr val="FFFFFF"/>
                </a:solidFill>
              </a:defRPr>
            </a:lvl2pPr>
            <a:lvl3pPr marL="461375" indent="0" algn="l">
              <a:buNone/>
              <a:defRPr sz="800">
                <a:solidFill>
                  <a:srgbClr val="FFFFFF"/>
                </a:solidFill>
              </a:defRPr>
            </a:lvl3pPr>
            <a:lvl4pPr marL="683602" indent="0" algn="l">
              <a:buNone/>
              <a:defRPr sz="800">
                <a:solidFill>
                  <a:srgbClr val="FFFFFF"/>
                </a:solidFill>
              </a:defRPr>
            </a:lvl4pPr>
            <a:lvl5pPr marL="914286" indent="0" algn="l">
              <a:buNone/>
              <a:defRPr sz="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499344" y="6541471"/>
            <a:ext cx="5320861" cy="137980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marL="0" marR="0" indent="0" algn="r" defTabSz="12189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33" cap="none" spc="-27" baseline="0">
                <a:solidFill>
                  <a:schemeClr val="bg1">
                    <a:alpha val="75000"/>
                  </a:schemeClr>
                </a:solidFill>
                <a:latin typeface="Dual 400" panose="02000603000000020004" pitchFamily="2" charset="0"/>
              </a:defRPr>
            </a:lvl1pPr>
          </a:lstStyle>
          <a:p>
            <a:endParaRPr lang="en-US">
              <a:solidFill>
                <a:srgbClr val="FFFFFF">
                  <a:alpha val="75000"/>
                </a:srgbClr>
              </a:solidFill>
            </a:endParaRPr>
          </a:p>
        </p:txBody>
      </p:sp>
      <p:sp>
        <p:nvSpPr>
          <p:cNvPr id="9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892798" y="6526317"/>
            <a:ext cx="342401" cy="155233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r">
              <a:defRPr sz="933" spc="53" baseline="0">
                <a:solidFill>
                  <a:schemeClr val="bg1">
                    <a:alpha val="75000"/>
                  </a:schemeClr>
                </a:solidFill>
                <a:latin typeface="Dual 400" panose="02000603000000020004" pitchFamily="2" charset="0"/>
              </a:defRPr>
            </a:lvl1pPr>
          </a:lstStyle>
          <a:p>
            <a:pPr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mtClean="0">
                <a:solidFill>
                  <a:srgbClr val="FFFFFF">
                    <a:alpha val="75000"/>
                  </a:srgbClr>
                </a:solidFill>
              </a:rPr>
              <a:pPr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56159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829053" y="2621489"/>
            <a:ext cx="10411968" cy="3241777"/>
          </a:xfrm>
        </p:spPr>
        <p:txBody>
          <a:bodyPr>
            <a:normAutofit/>
          </a:bodyPr>
          <a:lstStyle>
            <a:lvl1pPr marL="302644" indent="-302644">
              <a:spcBef>
                <a:spcPts val="933"/>
              </a:spcBef>
              <a:buClr>
                <a:schemeClr val="bg1"/>
              </a:buClr>
              <a:buSzPct val="80000"/>
              <a:defRPr sz="2933">
                <a:solidFill>
                  <a:schemeClr val="bg1"/>
                </a:solidFill>
              </a:defRPr>
            </a:lvl1pPr>
            <a:lvl2pPr>
              <a:spcBef>
                <a:spcPts val="933"/>
              </a:spcBef>
              <a:buClr>
                <a:schemeClr val="bg1"/>
              </a:buClr>
              <a:buSzPct val="80000"/>
              <a:defRPr sz="2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80000"/>
              <a:defRPr sz="2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80000"/>
              <a:defRPr sz="2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80000"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grpSp>
        <p:nvGrpSpPr>
          <p:cNvPr id="146" name="Group 145"/>
          <p:cNvGrpSpPr/>
          <p:nvPr/>
        </p:nvGrpSpPr>
        <p:grpSpPr bwMode="gray">
          <a:xfrm>
            <a:off x="10020630" y="549297"/>
            <a:ext cx="1717225" cy="329976"/>
            <a:chOff x="12700" y="2816225"/>
            <a:chExt cx="10079038" cy="1936750"/>
          </a:xfrm>
          <a:solidFill>
            <a:schemeClr val="bg1"/>
          </a:solidFill>
        </p:grpSpPr>
        <p:sp>
          <p:nvSpPr>
            <p:cNvPr id="147" name="Freeform 1"/>
            <p:cNvSpPr>
              <a:spLocks noChangeArrowheads="1"/>
            </p:cNvSpPr>
            <p:nvPr/>
          </p:nvSpPr>
          <p:spPr bwMode="gray">
            <a:xfrm>
              <a:off x="12700" y="3257550"/>
              <a:ext cx="1096963" cy="1473200"/>
            </a:xfrm>
            <a:custGeom>
              <a:avLst/>
              <a:gdLst>
                <a:gd name="T0" fmla="*/ 1589 w 3049"/>
                <a:gd name="T1" fmla="*/ 0 h 4091"/>
                <a:gd name="T2" fmla="*/ 1996 w 3049"/>
                <a:gd name="T3" fmla="*/ 23 h 4091"/>
                <a:gd name="T4" fmla="*/ 2294 w 3049"/>
                <a:gd name="T5" fmla="*/ 95 h 4091"/>
                <a:gd name="T6" fmla="*/ 2503 w 3049"/>
                <a:gd name="T7" fmla="*/ 212 h 4091"/>
                <a:gd name="T8" fmla="*/ 2693 w 3049"/>
                <a:gd name="T9" fmla="*/ 393 h 4091"/>
                <a:gd name="T10" fmla="*/ 2809 w 3049"/>
                <a:gd name="T11" fmla="*/ 567 h 4091"/>
                <a:gd name="T12" fmla="*/ 2896 w 3049"/>
                <a:gd name="T13" fmla="*/ 821 h 4091"/>
                <a:gd name="T14" fmla="*/ 2917 w 3049"/>
                <a:gd name="T15" fmla="*/ 1061 h 4091"/>
                <a:gd name="T16" fmla="*/ 2910 w 3049"/>
                <a:gd name="T17" fmla="*/ 1228 h 4091"/>
                <a:gd name="T18" fmla="*/ 2860 w 3049"/>
                <a:gd name="T19" fmla="*/ 1424 h 4091"/>
                <a:gd name="T20" fmla="*/ 2736 w 3049"/>
                <a:gd name="T21" fmla="*/ 1641 h 4091"/>
                <a:gd name="T22" fmla="*/ 2518 w 3049"/>
                <a:gd name="T23" fmla="*/ 1838 h 4091"/>
                <a:gd name="T24" fmla="*/ 2178 w 3049"/>
                <a:gd name="T25" fmla="*/ 1976 h 4091"/>
                <a:gd name="T26" fmla="*/ 2395 w 3049"/>
                <a:gd name="T27" fmla="*/ 2026 h 4091"/>
                <a:gd name="T28" fmla="*/ 2649 w 3049"/>
                <a:gd name="T29" fmla="*/ 2157 h 4091"/>
                <a:gd name="T30" fmla="*/ 2816 w 3049"/>
                <a:gd name="T31" fmla="*/ 2303 h 4091"/>
                <a:gd name="T32" fmla="*/ 2976 w 3049"/>
                <a:gd name="T33" fmla="*/ 2564 h 4091"/>
                <a:gd name="T34" fmla="*/ 3041 w 3049"/>
                <a:gd name="T35" fmla="*/ 2826 h 4091"/>
                <a:gd name="T36" fmla="*/ 3048 w 3049"/>
                <a:gd name="T37" fmla="*/ 2970 h 4091"/>
                <a:gd name="T38" fmla="*/ 3005 w 3049"/>
                <a:gd name="T39" fmla="*/ 3313 h 4091"/>
                <a:gd name="T40" fmla="*/ 2860 w 3049"/>
                <a:gd name="T41" fmla="*/ 3624 h 4091"/>
                <a:gd name="T42" fmla="*/ 2722 w 3049"/>
                <a:gd name="T43" fmla="*/ 3791 h 4091"/>
                <a:gd name="T44" fmla="*/ 2366 w 3049"/>
                <a:gd name="T45" fmla="*/ 4003 h 4091"/>
                <a:gd name="T46" fmla="*/ 2017 w 3049"/>
                <a:gd name="T47" fmla="*/ 4083 h 4091"/>
                <a:gd name="T48" fmla="*/ 0 w 3049"/>
                <a:gd name="T49" fmla="*/ 4090 h 4091"/>
                <a:gd name="T50" fmla="*/ 1597 w 3049"/>
                <a:gd name="T51" fmla="*/ 1722 h 4091"/>
                <a:gd name="T52" fmla="*/ 1728 w 3049"/>
                <a:gd name="T53" fmla="*/ 1714 h 4091"/>
                <a:gd name="T54" fmla="*/ 1894 w 3049"/>
                <a:gd name="T55" fmla="*/ 1656 h 4091"/>
                <a:gd name="T56" fmla="*/ 2025 w 3049"/>
                <a:gd name="T57" fmla="*/ 1561 h 4091"/>
                <a:gd name="T58" fmla="*/ 2127 w 3049"/>
                <a:gd name="T59" fmla="*/ 1424 h 4091"/>
                <a:gd name="T60" fmla="*/ 2178 w 3049"/>
                <a:gd name="T61" fmla="*/ 1257 h 4091"/>
                <a:gd name="T62" fmla="*/ 2192 w 3049"/>
                <a:gd name="T63" fmla="*/ 1126 h 4091"/>
                <a:gd name="T64" fmla="*/ 2148 w 3049"/>
                <a:gd name="T65" fmla="*/ 902 h 4091"/>
                <a:gd name="T66" fmla="*/ 2039 w 3049"/>
                <a:gd name="T67" fmla="*/ 741 h 4091"/>
                <a:gd name="T68" fmla="*/ 1894 w 3049"/>
                <a:gd name="T69" fmla="*/ 647 h 4091"/>
                <a:gd name="T70" fmla="*/ 1654 w 3049"/>
                <a:gd name="T71" fmla="*/ 589 h 4091"/>
                <a:gd name="T72" fmla="*/ 697 w 3049"/>
                <a:gd name="T73" fmla="*/ 1722 h 4091"/>
                <a:gd name="T74" fmla="*/ 1654 w 3049"/>
                <a:gd name="T75" fmla="*/ 3480 h 4091"/>
                <a:gd name="T76" fmla="*/ 1851 w 3049"/>
                <a:gd name="T77" fmla="*/ 3457 h 4091"/>
                <a:gd name="T78" fmla="*/ 2025 w 3049"/>
                <a:gd name="T79" fmla="*/ 3392 h 4091"/>
                <a:gd name="T80" fmla="*/ 2163 w 3049"/>
                <a:gd name="T81" fmla="*/ 3283 h 4091"/>
                <a:gd name="T82" fmla="*/ 2250 w 3049"/>
                <a:gd name="T83" fmla="*/ 3138 h 4091"/>
                <a:gd name="T84" fmla="*/ 2300 w 3049"/>
                <a:gd name="T85" fmla="*/ 2956 h 4091"/>
                <a:gd name="T86" fmla="*/ 2300 w 3049"/>
                <a:gd name="T87" fmla="*/ 2826 h 4091"/>
                <a:gd name="T88" fmla="*/ 2258 w 3049"/>
                <a:gd name="T89" fmla="*/ 2659 h 4091"/>
                <a:gd name="T90" fmla="*/ 2170 w 3049"/>
                <a:gd name="T91" fmla="*/ 2513 h 4091"/>
                <a:gd name="T92" fmla="*/ 2032 w 3049"/>
                <a:gd name="T93" fmla="*/ 2405 h 4091"/>
                <a:gd name="T94" fmla="*/ 1865 w 3049"/>
                <a:gd name="T95" fmla="*/ 2331 h 4091"/>
                <a:gd name="T96" fmla="*/ 1654 w 3049"/>
                <a:gd name="T97" fmla="*/ 230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49" h="4091">
                  <a:moveTo>
                    <a:pt x="0" y="0"/>
                  </a:moveTo>
                  <a:lnTo>
                    <a:pt x="1589" y="0"/>
                  </a:lnTo>
                  <a:lnTo>
                    <a:pt x="1589" y="0"/>
                  </a:lnTo>
                  <a:lnTo>
                    <a:pt x="1720" y="0"/>
                  </a:lnTo>
                  <a:lnTo>
                    <a:pt x="1851" y="8"/>
                  </a:lnTo>
                  <a:lnTo>
                    <a:pt x="1996" y="23"/>
                  </a:lnTo>
                  <a:lnTo>
                    <a:pt x="2141" y="44"/>
                  </a:lnTo>
                  <a:lnTo>
                    <a:pt x="2220" y="66"/>
                  </a:lnTo>
                  <a:lnTo>
                    <a:pt x="2294" y="95"/>
                  </a:lnTo>
                  <a:lnTo>
                    <a:pt x="2366" y="125"/>
                  </a:lnTo>
                  <a:lnTo>
                    <a:pt x="2431" y="168"/>
                  </a:lnTo>
                  <a:lnTo>
                    <a:pt x="2503" y="212"/>
                  </a:lnTo>
                  <a:lnTo>
                    <a:pt x="2569" y="262"/>
                  </a:lnTo>
                  <a:lnTo>
                    <a:pt x="2634" y="320"/>
                  </a:lnTo>
                  <a:lnTo>
                    <a:pt x="2693" y="393"/>
                  </a:lnTo>
                  <a:lnTo>
                    <a:pt x="2693" y="393"/>
                  </a:lnTo>
                  <a:lnTo>
                    <a:pt x="2758" y="480"/>
                  </a:lnTo>
                  <a:lnTo>
                    <a:pt x="2809" y="567"/>
                  </a:lnTo>
                  <a:lnTo>
                    <a:pt x="2845" y="654"/>
                  </a:lnTo>
                  <a:lnTo>
                    <a:pt x="2874" y="741"/>
                  </a:lnTo>
                  <a:lnTo>
                    <a:pt x="2896" y="821"/>
                  </a:lnTo>
                  <a:lnTo>
                    <a:pt x="2910" y="908"/>
                  </a:lnTo>
                  <a:lnTo>
                    <a:pt x="2917" y="989"/>
                  </a:lnTo>
                  <a:lnTo>
                    <a:pt x="2917" y="1061"/>
                  </a:lnTo>
                  <a:lnTo>
                    <a:pt x="2917" y="1061"/>
                  </a:lnTo>
                  <a:lnTo>
                    <a:pt x="2917" y="1126"/>
                  </a:lnTo>
                  <a:lnTo>
                    <a:pt x="2910" y="1228"/>
                  </a:lnTo>
                  <a:lnTo>
                    <a:pt x="2896" y="1293"/>
                  </a:lnTo>
                  <a:lnTo>
                    <a:pt x="2881" y="1359"/>
                  </a:lnTo>
                  <a:lnTo>
                    <a:pt x="2860" y="1424"/>
                  </a:lnTo>
                  <a:lnTo>
                    <a:pt x="2824" y="1496"/>
                  </a:lnTo>
                  <a:lnTo>
                    <a:pt x="2787" y="1569"/>
                  </a:lnTo>
                  <a:lnTo>
                    <a:pt x="2736" y="1641"/>
                  </a:lnTo>
                  <a:lnTo>
                    <a:pt x="2678" y="1707"/>
                  </a:lnTo>
                  <a:lnTo>
                    <a:pt x="2606" y="1772"/>
                  </a:lnTo>
                  <a:lnTo>
                    <a:pt x="2518" y="1838"/>
                  </a:lnTo>
                  <a:lnTo>
                    <a:pt x="2424" y="1889"/>
                  </a:lnTo>
                  <a:lnTo>
                    <a:pt x="2308" y="1939"/>
                  </a:lnTo>
                  <a:lnTo>
                    <a:pt x="2178" y="1976"/>
                  </a:lnTo>
                  <a:lnTo>
                    <a:pt x="2178" y="1976"/>
                  </a:lnTo>
                  <a:lnTo>
                    <a:pt x="2315" y="2005"/>
                  </a:lnTo>
                  <a:lnTo>
                    <a:pt x="2395" y="2026"/>
                  </a:lnTo>
                  <a:lnTo>
                    <a:pt x="2482" y="2063"/>
                  </a:lnTo>
                  <a:lnTo>
                    <a:pt x="2562" y="2099"/>
                  </a:lnTo>
                  <a:lnTo>
                    <a:pt x="2649" y="2157"/>
                  </a:lnTo>
                  <a:lnTo>
                    <a:pt x="2736" y="2223"/>
                  </a:lnTo>
                  <a:lnTo>
                    <a:pt x="2816" y="2303"/>
                  </a:lnTo>
                  <a:lnTo>
                    <a:pt x="2816" y="2303"/>
                  </a:lnTo>
                  <a:lnTo>
                    <a:pt x="2881" y="2390"/>
                  </a:lnTo>
                  <a:lnTo>
                    <a:pt x="2932" y="2477"/>
                  </a:lnTo>
                  <a:lnTo>
                    <a:pt x="2976" y="2564"/>
                  </a:lnTo>
                  <a:lnTo>
                    <a:pt x="3005" y="2659"/>
                  </a:lnTo>
                  <a:lnTo>
                    <a:pt x="3027" y="2739"/>
                  </a:lnTo>
                  <a:lnTo>
                    <a:pt x="3041" y="2826"/>
                  </a:lnTo>
                  <a:lnTo>
                    <a:pt x="3048" y="2898"/>
                  </a:lnTo>
                  <a:lnTo>
                    <a:pt x="3048" y="2970"/>
                  </a:lnTo>
                  <a:lnTo>
                    <a:pt x="3048" y="2970"/>
                  </a:lnTo>
                  <a:lnTo>
                    <a:pt x="3041" y="3087"/>
                  </a:lnTo>
                  <a:lnTo>
                    <a:pt x="3027" y="3196"/>
                  </a:lnTo>
                  <a:lnTo>
                    <a:pt x="3005" y="3313"/>
                  </a:lnTo>
                  <a:lnTo>
                    <a:pt x="2961" y="3421"/>
                  </a:lnTo>
                  <a:lnTo>
                    <a:pt x="2917" y="3531"/>
                  </a:lnTo>
                  <a:lnTo>
                    <a:pt x="2860" y="3624"/>
                  </a:lnTo>
                  <a:lnTo>
                    <a:pt x="2794" y="3712"/>
                  </a:lnTo>
                  <a:lnTo>
                    <a:pt x="2722" y="3791"/>
                  </a:lnTo>
                  <a:lnTo>
                    <a:pt x="2722" y="3791"/>
                  </a:lnTo>
                  <a:lnTo>
                    <a:pt x="2598" y="3879"/>
                  </a:lnTo>
                  <a:lnTo>
                    <a:pt x="2482" y="3944"/>
                  </a:lnTo>
                  <a:lnTo>
                    <a:pt x="2366" y="4003"/>
                  </a:lnTo>
                  <a:lnTo>
                    <a:pt x="2250" y="4039"/>
                  </a:lnTo>
                  <a:lnTo>
                    <a:pt x="2134" y="4068"/>
                  </a:lnTo>
                  <a:lnTo>
                    <a:pt x="2017" y="4083"/>
                  </a:lnTo>
                  <a:lnTo>
                    <a:pt x="1901" y="4090"/>
                  </a:lnTo>
                  <a:lnTo>
                    <a:pt x="1785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697" y="1722"/>
                  </a:moveTo>
                  <a:lnTo>
                    <a:pt x="1597" y="1722"/>
                  </a:lnTo>
                  <a:lnTo>
                    <a:pt x="1597" y="1722"/>
                  </a:lnTo>
                  <a:lnTo>
                    <a:pt x="1662" y="1722"/>
                  </a:lnTo>
                  <a:lnTo>
                    <a:pt x="1728" y="1714"/>
                  </a:lnTo>
                  <a:lnTo>
                    <a:pt x="1785" y="1700"/>
                  </a:lnTo>
                  <a:lnTo>
                    <a:pt x="1836" y="1678"/>
                  </a:lnTo>
                  <a:lnTo>
                    <a:pt x="1894" y="1656"/>
                  </a:lnTo>
                  <a:lnTo>
                    <a:pt x="1937" y="1627"/>
                  </a:lnTo>
                  <a:lnTo>
                    <a:pt x="1988" y="1598"/>
                  </a:lnTo>
                  <a:lnTo>
                    <a:pt x="2025" y="1561"/>
                  </a:lnTo>
                  <a:lnTo>
                    <a:pt x="2061" y="1518"/>
                  </a:lnTo>
                  <a:lnTo>
                    <a:pt x="2097" y="1474"/>
                  </a:lnTo>
                  <a:lnTo>
                    <a:pt x="2127" y="1424"/>
                  </a:lnTo>
                  <a:lnTo>
                    <a:pt x="2148" y="1374"/>
                  </a:lnTo>
                  <a:lnTo>
                    <a:pt x="2170" y="1316"/>
                  </a:lnTo>
                  <a:lnTo>
                    <a:pt x="2178" y="1257"/>
                  </a:lnTo>
                  <a:lnTo>
                    <a:pt x="2192" y="1192"/>
                  </a:lnTo>
                  <a:lnTo>
                    <a:pt x="2192" y="1126"/>
                  </a:lnTo>
                  <a:lnTo>
                    <a:pt x="2192" y="1126"/>
                  </a:lnTo>
                  <a:lnTo>
                    <a:pt x="2184" y="1039"/>
                  </a:lnTo>
                  <a:lnTo>
                    <a:pt x="2170" y="967"/>
                  </a:lnTo>
                  <a:lnTo>
                    <a:pt x="2148" y="902"/>
                  </a:lnTo>
                  <a:lnTo>
                    <a:pt x="2119" y="843"/>
                  </a:lnTo>
                  <a:lnTo>
                    <a:pt x="2083" y="792"/>
                  </a:lnTo>
                  <a:lnTo>
                    <a:pt x="2039" y="741"/>
                  </a:lnTo>
                  <a:lnTo>
                    <a:pt x="1996" y="705"/>
                  </a:lnTo>
                  <a:lnTo>
                    <a:pt x="1945" y="676"/>
                  </a:lnTo>
                  <a:lnTo>
                    <a:pt x="1894" y="647"/>
                  </a:lnTo>
                  <a:lnTo>
                    <a:pt x="1844" y="625"/>
                  </a:lnTo>
                  <a:lnTo>
                    <a:pt x="1742" y="597"/>
                  </a:lnTo>
                  <a:lnTo>
                    <a:pt x="1654" y="589"/>
                  </a:lnTo>
                  <a:lnTo>
                    <a:pt x="1575" y="582"/>
                  </a:lnTo>
                  <a:lnTo>
                    <a:pt x="697" y="582"/>
                  </a:lnTo>
                  <a:lnTo>
                    <a:pt x="697" y="1722"/>
                  </a:lnTo>
                  <a:close/>
                  <a:moveTo>
                    <a:pt x="697" y="3480"/>
                  </a:moveTo>
                  <a:lnTo>
                    <a:pt x="1654" y="3480"/>
                  </a:lnTo>
                  <a:lnTo>
                    <a:pt x="1654" y="3480"/>
                  </a:lnTo>
                  <a:lnTo>
                    <a:pt x="1720" y="3472"/>
                  </a:lnTo>
                  <a:lnTo>
                    <a:pt x="1785" y="3465"/>
                  </a:lnTo>
                  <a:lnTo>
                    <a:pt x="1851" y="3457"/>
                  </a:lnTo>
                  <a:lnTo>
                    <a:pt x="1916" y="3436"/>
                  </a:lnTo>
                  <a:lnTo>
                    <a:pt x="1974" y="3414"/>
                  </a:lnTo>
                  <a:lnTo>
                    <a:pt x="2025" y="3392"/>
                  </a:lnTo>
                  <a:lnTo>
                    <a:pt x="2076" y="3363"/>
                  </a:lnTo>
                  <a:lnTo>
                    <a:pt x="2119" y="3327"/>
                  </a:lnTo>
                  <a:lnTo>
                    <a:pt x="2163" y="3283"/>
                  </a:lnTo>
                  <a:lnTo>
                    <a:pt x="2199" y="3239"/>
                  </a:lnTo>
                  <a:lnTo>
                    <a:pt x="2228" y="3196"/>
                  </a:lnTo>
                  <a:lnTo>
                    <a:pt x="2250" y="3138"/>
                  </a:lnTo>
                  <a:lnTo>
                    <a:pt x="2271" y="3080"/>
                  </a:lnTo>
                  <a:lnTo>
                    <a:pt x="2286" y="3021"/>
                  </a:lnTo>
                  <a:lnTo>
                    <a:pt x="2300" y="2956"/>
                  </a:lnTo>
                  <a:lnTo>
                    <a:pt x="2300" y="2891"/>
                  </a:lnTo>
                  <a:lnTo>
                    <a:pt x="2300" y="2891"/>
                  </a:lnTo>
                  <a:lnTo>
                    <a:pt x="2300" y="2826"/>
                  </a:lnTo>
                  <a:lnTo>
                    <a:pt x="2294" y="2767"/>
                  </a:lnTo>
                  <a:lnTo>
                    <a:pt x="2279" y="2710"/>
                  </a:lnTo>
                  <a:lnTo>
                    <a:pt x="2258" y="2659"/>
                  </a:lnTo>
                  <a:lnTo>
                    <a:pt x="2235" y="2608"/>
                  </a:lnTo>
                  <a:lnTo>
                    <a:pt x="2199" y="2557"/>
                  </a:lnTo>
                  <a:lnTo>
                    <a:pt x="2170" y="2513"/>
                  </a:lnTo>
                  <a:lnTo>
                    <a:pt x="2127" y="2470"/>
                  </a:lnTo>
                  <a:lnTo>
                    <a:pt x="2083" y="2433"/>
                  </a:lnTo>
                  <a:lnTo>
                    <a:pt x="2032" y="2405"/>
                  </a:lnTo>
                  <a:lnTo>
                    <a:pt x="1981" y="2375"/>
                  </a:lnTo>
                  <a:lnTo>
                    <a:pt x="1923" y="2346"/>
                  </a:lnTo>
                  <a:lnTo>
                    <a:pt x="1865" y="2331"/>
                  </a:lnTo>
                  <a:lnTo>
                    <a:pt x="1793" y="2317"/>
                  </a:lnTo>
                  <a:lnTo>
                    <a:pt x="1728" y="2310"/>
                  </a:lnTo>
                  <a:lnTo>
                    <a:pt x="1654" y="2303"/>
                  </a:lnTo>
                  <a:lnTo>
                    <a:pt x="697" y="2303"/>
                  </a:lnTo>
                  <a:lnTo>
                    <a:pt x="697" y="348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48" name="Freeform 2"/>
            <p:cNvSpPr>
              <a:spLocks noChangeArrowheads="1"/>
            </p:cNvSpPr>
            <p:nvPr/>
          </p:nvSpPr>
          <p:spPr bwMode="gray">
            <a:xfrm>
              <a:off x="1227138" y="3257550"/>
              <a:ext cx="1154112" cy="1473200"/>
            </a:xfrm>
            <a:custGeom>
              <a:avLst/>
              <a:gdLst>
                <a:gd name="T0" fmla="*/ 1771 w 3208"/>
                <a:gd name="T1" fmla="*/ 2411 h 4091"/>
                <a:gd name="T2" fmla="*/ 733 w 3208"/>
                <a:gd name="T3" fmla="*/ 4090 h 4091"/>
                <a:gd name="T4" fmla="*/ 0 w 3208"/>
                <a:gd name="T5" fmla="*/ 0 h 4091"/>
                <a:gd name="T6" fmla="*/ 1771 w 3208"/>
                <a:gd name="T7" fmla="*/ 0 h 4091"/>
                <a:gd name="T8" fmla="*/ 2119 w 3208"/>
                <a:gd name="T9" fmla="*/ 15 h 4091"/>
                <a:gd name="T10" fmla="*/ 2402 w 3208"/>
                <a:gd name="T11" fmla="*/ 74 h 4091"/>
                <a:gd name="T12" fmla="*/ 2634 w 3208"/>
                <a:gd name="T13" fmla="*/ 175 h 4091"/>
                <a:gd name="T14" fmla="*/ 2837 w 3208"/>
                <a:gd name="T15" fmla="*/ 320 h 4091"/>
                <a:gd name="T16" fmla="*/ 2910 w 3208"/>
                <a:gd name="T17" fmla="*/ 393 h 4091"/>
                <a:gd name="T18" fmla="*/ 3048 w 3208"/>
                <a:gd name="T19" fmla="*/ 567 h 4091"/>
                <a:gd name="T20" fmla="*/ 3142 w 3208"/>
                <a:gd name="T21" fmla="*/ 785 h 4091"/>
                <a:gd name="T22" fmla="*/ 3200 w 3208"/>
                <a:gd name="T23" fmla="*/ 1054 h 4091"/>
                <a:gd name="T24" fmla="*/ 3207 w 3208"/>
                <a:gd name="T25" fmla="*/ 1200 h 4091"/>
                <a:gd name="T26" fmla="*/ 3186 w 3208"/>
                <a:gd name="T27" fmla="*/ 1461 h 4091"/>
                <a:gd name="T28" fmla="*/ 3120 w 3208"/>
                <a:gd name="T29" fmla="*/ 1678 h 4091"/>
                <a:gd name="T30" fmla="*/ 3026 w 3208"/>
                <a:gd name="T31" fmla="*/ 1859 h 4091"/>
                <a:gd name="T32" fmla="*/ 2917 w 3208"/>
                <a:gd name="T33" fmla="*/ 1997 h 4091"/>
                <a:gd name="T34" fmla="*/ 2794 w 3208"/>
                <a:gd name="T35" fmla="*/ 2107 h 4091"/>
                <a:gd name="T36" fmla="*/ 2670 w 3208"/>
                <a:gd name="T37" fmla="*/ 2187 h 4091"/>
                <a:gd name="T38" fmla="*/ 2467 w 3208"/>
                <a:gd name="T39" fmla="*/ 2288 h 4091"/>
                <a:gd name="T40" fmla="*/ 2409 w 3208"/>
                <a:gd name="T41" fmla="*/ 4090 h 4091"/>
                <a:gd name="T42" fmla="*/ 1654 w 3208"/>
                <a:gd name="T43" fmla="*/ 1823 h 4091"/>
                <a:gd name="T44" fmla="*/ 1792 w 3208"/>
                <a:gd name="T45" fmla="*/ 1816 h 4091"/>
                <a:gd name="T46" fmla="*/ 1996 w 3208"/>
                <a:gd name="T47" fmla="*/ 1779 h 4091"/>
                <a:gd name="T48" fmla="*/ 2126 w 3208"/>
                <a:gd name="T49" fmla="*/ 1728 h 4091"/>
                <a:gd name="T50" fmla="*/ 2235 w 3208"/>
                <a:gd name="T51" fmla="*/ 1656 h 4091"/>
                <a:gd name="T52" fmla="*/ 2330 w 3208"/>
                <a:gd name="T53" fmla="*/ 1561 h 4091"/>
                <a:gd name="T54" fmla="*/ 2395 w 3208"/>
                <a:gd name="T55" fmla="*/ 1439 h 4091"/>
                <a:gd name="T56" fmla="*/ 2438 w 3208"/>
                <a:gd name="T57" fmla="*/ 1279 h 4091"/>
                <a:gd name="T58" fmla="*/ 2438 w 3208"/>
                <a:gd name="T59" fmla="*/ 1192 h 4091"/>
                <a:gd name="T60" fmla="*/ 2431 w 3208"/>
                <a:gd name="T61" fmla="*/ 1076 h 4091"/>
                <a:gd name="T62" fmla="*/ 2402 w 3208"/>
                <a:gd name="T63" fmla="*/ 967 h 4091"/>
                <a:gd name="T64" fmla="*/ 2351 w 3208"/>
                <a:gd name="T65" fmla="*/ 865 h 4091"/>
                <a:gd name="T66" fmla="*/ 2271 w 3208"/>
                <a:gd name="T67" fmla="*/ 771 h 4091"/>
                <a:gd name="T68" fmla="*/ 2177 w 3208"/>
                <a:gd name="T69" fmla="*/ 698 h 4091"/>
                <a:gd name="T70" fmla="*/ 2047 w 3208"/>
                <a:gd name="T71" fmla="*/ 640 h 4091"/>
                <a:gd name="T72" fmla="*/ 1894 w 3208"/>
                <a:gd name="T73" fmla="*/ 603 h 4091"/>
                <a:gd name="T74" fmla="*/ 1720 w 3208"/>
                <a:gd name="T75" fmla="*/ 589 h 4091"/>
                <a:gd name="T76" fmla="*/ 733 w 3208"/>
                <a:gd name="T77" fmla="*/ 182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08" h="4091">
                  <a:moveTo>
                    <a:pt x="2409" y="4090"/>
                  </a:moveTo>
                  <a:lnTo>
                    <a:pt x="1771" y="2411"/>
                  </a:lnTo>
                  <a:lnTo>
                    <a:pt x="733" y="2411"/>
                  </a:lnTo>
                  <a:lnTo>
                    <a:pt x="733" y="4090"/>
                  </a:lnTo>
                  <a:lnTo>
                    <a:pt x="0" y="4090"/>
                  </a:lnTo>
                  <a:lnTo>
                    <a:pt x="0" y="0"/>
                  </a:lnTo>
                  <a:lnTo>
                    <a:pt x="1771" y="0"/>
                  </a:lnTo>
                  <a:lnTo>
                    <a:pt x="1771" y="0"/>
                  </a:lnTo>
                  <a:lnTo>
                    <a:pt x="1952" y="0"/>
                  </a:lnTo>
                  <a:lnTo>
                    <a:pt x="2119" y="15"/>
                  </a:lnTo>
                  <a:lnTo>
                    <a:pt x="2264" y="44"/>
                  </a:lnTo>
                  <a:lnTo>
                    <a:pt x="2402" y="74"/>
                  </a:lnTo>
                  <a:lnTo>
                    <a:pt x="2525" y="117"/>
                  </a:lnTo>
                  <a:lnTo>
                    <a:pt x="2634" y="175"/>
                  </a:lnTo>
                  <a:lnTo>
                    <a:pt x="2743" y="240"/>
                  </a:lnTo>
                  <a:lnTo>
                    <a:pt x="2837" y="320"/>
                  </a:lnTo>
                  <a:lnTo>
                    <a:pt x="2837" y="320"/>
                  </a:lnTo>
                  <a:lnTo>
                    <a:pt x="2910" y="393"/>
                  </a:lnTo>
                  <a:lnTo>
                    <a:pt x="2983" y="480"/>
                  </a:lnTo>
                  <a:lnTo>
                    <a:pt x="3048" y="567"/>
                  </a:lnTo>
                  <a:lnTo>
                    <a:pt x="3099" y="676"/>
                  </a:lnTo>
                  <a:lnTo>
                    <a:pt x="3142" y="785"/>
                  </a:lnTo>
                  <a:lnTo>
                    <a:pt x="3179" y="916"/>
                  </a:lnTo>
                  <a:lnTo>
                    <a:pt x="3200" y="1054"/>
                  </a:lnTo>
                  <a:lnTo>
                    <a:pt x="3207" y="1200"/>
                  </a:lnTo>
                  <a:lnTo>
                    <a:pt x="3207" y="1200"/>
                  </a:lnTo>
                  <a:lnTo>
                    <a:pt x="3200" y="1337"/>
                  </a:lnTo>
                  <a:lnTo>
                    <a:pt x="3186" y="1461"/>
                  </a:lnTo>
                  <a:lnTo>
                    <a:pt x="3157" y="1576"/>
                  </a:lnTo>
                  <a:lnTo>
                    <a:pt x="3120" y="1678"/>
                  </a:lnTo>
                  <a:lnTo>
                    <a:pt x="3077" y="1772"/>
                  </a:lnTo>
                  <a:lnTo>
                    <a:pt x="3026" y="1859"/>
                  </a:lnTo>
                  <a:lnTo>
                    <a:pt x="2975" y="1932"/>
                  </a:lnTo>
                  <a:lnTo>
                    <a:pt x="2917" y="1997"/>
                  </a:lnTo>
                  <a:lnTo>
                    <a:pt x="2859" y="2056"/>
                  </a:lnTo>
                  <a:lnTo>
                    <a:pt x="2794" y="2107"/>
                  </a:lnTo>
                  <a:lnTo>
                    <a:pt x="2736" y="2150"/>
                  </a:lnTo>
                  <a:lnTo>
                    <a:pt x="2670" y="2187"/>
                  </a:lnTo>
                  <a:lnTo>
                    <a:pt x="2562" y="2244"/>
                  </a:lnTo>
                  <a:lnTo>
                    <a:pt x="2467" y="2288"/>
                  </a:lnTo>
                  <a:lnTo>
                    <a:pt x="3186" y="4090"/>
                  </a:lnTo>
                  <a:lnTo>
                    <a:pt x="2409" y="4090"/>
                  </a:lnTo>
                  <a:close/>
                  <a:moveTo>
                    <a:pt x="733" y="1823"/>
                  </a:moveTo>
                  <a:lnTo>
                    <a:pt x="1654" y="1823"/>
                  </a:lnTo>
                  <a:lnTo>
                    <a:pt x="1654" y="1823"/>
                  </a:lnTo>
                  <a:lnTo>
                    <a:pt x="1792" y="1816"/>
                  </a:lnTo>
                  <a:lnTo>
                    <a:pt x="1931" y="1794"/>
                  </a:lnTo>
                  <a:lnTo>
                    <a:pt x="1996" y="1779"/>
                  </a:lnTo>
                  <a:lnTo>
                    <a:pt x="2061" y="1758"/>
                  </a:lnTo>
                  <a:lnTo>
                    <a:pt x="2126" y="1728"/>
                  </a:lnTo>
                  <a:lnTo>
                    <a:pt x="2184" y="1692"/>
                  </a:lnTo>
                  <a:lnTo>
                    <a:pt x="2235" y="1656"/>
                  </a:lnTo>
                  <a:lnTo>
                    <a:pt x="2286" y="1612"/>
                  </a:lnTo>
                  <a:lnTo>
                    <a:pt x="2330" y="1561"/>
                  </a:lnTo>
                  <a:lnTo>
                    <a:pt x="2366" y="1504"/>
                  </a:lnTo>
                  <a:lnTo>
                    <a:pt x="2395" y="1439"/>
                  </a:lnTo>
                  <a:lnTo>
                    <a:pt x="2424" y="1359"/>
                  </a:lnTo>
                  <a:lnTo>
                    <a:pt x="2438" y="1279"/>
                  </a:lnTo>
                  <a:lnTo>
                    <a:pt x="2438" y="1192"/>
                  </a:lnTo>
                  <a:lnTo>
                    <a:pt x="2438" y="1192"/>
                  </a:lnTo>
                  <a:lnTo>
                    <a:pt x="2438" y="1134"/>
                  </a:lnTo>
                  <a:lnTo>
                    <a:pt x="2431" y="1076"/>
                  </a:lnTo>
                  <a:lnTo>
                    <a:pt x="2417" y="1018"/>
                  </a:lnTo>
                  <a:lnTo>
                    <a:pt x="2402" y="967"/>
                  </a:lnTo>
                  <a:lnTo>
                    <a:pt x="2381" y="916"/>
                  </a:lnTo>
                  <a:lnTo>
                    <a:pt x="2351" y="865"/>
                  </a:lnTo>
                  <a:lnTo>
                    <a:pt x="2315" y="815"/>
                  </a:lnTo>
                  <a:lnTo>
                    <a:pt x="2271" y="771"/>
                  </a:lnTo>
                  <a:lnTo>
                    <a:pt x="2228" y="734"/>
                  </a:lnTo>
                  <a:lnTo>
                    <a:pt x="2177" y="698"/>
                  </a:lnTo>
                  <a:lnTo>
                    <a:pt x="2112" y="669"/>
                  </a:lnTo>
                  <a:lnTo>
                    <a:pt x="2047" y="640"/>
                  </a:lnTo>
                  <a:lnTo>
                    <a:pt x="1974" y="618"/>
                  </a:lnTo>
                  <a:lnTo>
                    <a:pt x="1894" y="603"/>
                  </a:lnTo>
                  <a:lnTo>
                    <a:pt x="1807" y="589"/>
                  </a:lnTo>
                  <a:lnTo>
                    <a:pt x="1720" y="589"/>
                  </a:lnTo>
                  <a:lnTo>
                    <a:pt x="733" y="589"/>
                  </a:lnTo>
                  <a:lnTo>
                    <a:pt x="733" y="182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49" name="Freeform 3"/>
            <p:cNvSpPr>
              <a:spLocks noChangeArrowheads="1"/>
            </p:cNvSpPr>
            <p:nvPr/>
          </p:nvSpPr>
          <p:spPr bwMode="gray">
            <a:xfrm>
              <a:off x="2436813" y="3233738"/>
              <a:ext cx="1250950" cy="1519237"/>
            </a:xfrm>
            <a:custGeom>
              <a:avLst/>
              <a:gdLst>
                <a:gd name="T0" fmla="*/ 1488 w 3477"/>
                <a:gd name="T1" fmla="*/ 4205 h 4221"/>
                <a:gd name="T2" fmla="*/ 1082 w 3477"/>
                <a:gd name="T3" fmla="*/ 4097 h 4221"/>
                <a:gd name="T4" fmla="*/ 755 w 3477"/>
                <a:gd name="T5" fmla="*/ 3907 h 4221"/>
                <a:gd name="T6" fmla="*/ 487 w 3477"/>
                <a:gd name="T7" fmla="*/ 3653 h 4221"/>
                <a:gd name="T8" fmla="*/ 284 w 3477"/>
                <a:gd name="T9" fmla="*/ 3341 h 4221"/>
                <a:gd name="T10" fmla="*/ 51 w 3477"/>
                <a:gd name="T11" fmla="*/ 2637 h 4221"/>
                <a:gd name="T12" fmla="*/ 0 w 3477"/>
                <a:gd name="T13" fmla="*/ 2091 h 4221"/>
                <a:gd name="T14" fmla="*/ 117 w 3477"/>
                <a:gd name="T15" fmla="*/ 1301 h 4221"/>
                <a:gd name="T16" fmla="*/ 400 w 3477"/>
                <a:gd name="T17" fmla="*/ 705 h 4221"/>
                <a:gd name="T18" fmla="*/ 632 w 3477"/>
                <a:gd name="T19" fmla="*/ 436 h 4221"/>
                <a:gd name="T20" fmla="*/ 922 w 3477"/>
                <a:gd name="T21" fmla="*/ 218 h 4221"/>
                <a:gd name="T22" fmla="*/ 1263 w 3477"/>
                <a:gd name="T23" fmla="*/ 73 h 4221"/>
                <a:gd name="T24" fmla="*/ 1648 w 3477"/>
                <a:gd name="T25" fmla="*/ 8 h 4221"/>
                <a:gd name="T26" fmla="*/ 1959 w 3477"/>
                <a:gd name="T27" fmla="*/ 15 h 4221"/>
                <a:gd name="T28" fmla="*/ 2337 w 3477"/>
                <a:gd name="T29" fmla="*/ 102 h 4221"/>
                <a:gd name="T30" fmla="*/ 2664 w 3477"/>
                <a:gd name="T31" fmla="*/ 269 h 4221"/>
                <a:gd name="T32" fmla="*/ 2932 w 3477"/>
                <a:gd name="T33" fmla="*/ 501 h 4221"/>
                <a:gd name="T34" fmla="*/ 3142 w 3477"/>
                <a:gd name="T35" fmla="*/ 792 h 4221"/>
                <a:gd name="T36" fmla="*/ 3411 w 3477"/>
                <a:gd name="T37" fmla="*/ 1504 h 4221"/>
                <a:gd name="T38" fmla="*/ 3476 w 3477"/>
                <a:gd name="T39" fmla="*/ 2106 h 4221"/>
                <a:gd name="T40" fmla="*/ 3353 w 3477"/>
                <a:gd name="T41" fmla="*/ 2963 h 4221"/>
                <a:gd name="T42" fmla="*/ 3157 w 3477"/>
                <a:gd name="T43" fmla="*/ 3406 h 4221"/>
                <a:gd name="T44" fmla="*/ 2939 w 3477"/>
                <a:gd name="T45" fmla="*/ 3697 h 4221"/>
                <a:gd name="T46" fmla="*/ 2678 w 3477"/>
                <a:gd name="T47" fmla="*/ 3930 h 4221"/>
                <a:gd name="T48" fmla="*/ 2366 w 3477"/>
                <a:gd name="T49" fmla="*/ 4097 h 4221"/>
                <a:gd name="T50" fmla="*/ 2010 w 3477"/>
                <a:gd name="T51" fmla="*/ 4191 h 4221"/>
                <a:gd name="T52" fmla="*/ 2475 w 3477"/>
                <a:gd name="T53" fmla="*/ 1047 h 4221"/>
                <a:gd name="T54" fmla="*/ 2344 w 3477"/>
                <a:gd name="T55" fmla="*/ 850 h 4221"/>
                <a:gd name="T56" fmla="*/ 2141 w 3477"/>
                <a:gd name="T57" fmla="*/ 690 h 4221"/>
                <a:gd name="T58" fmla="*/ 1807 w 3477"/>
                <a:gd name="T59" fmla="*/ 596 h 4221"/>
                <a:gd name="T60" fmla="*/ 1604 w 3477"/>
                <a:gd name="T61" fmla="*/ 603 h 4221"/>
                <a:gd name="T62" fmla="*/ 1365 w 3477"/>
                <a:gd name="T63" fmla="*/ 676 h 4221"/>
                <a:gd name="T64" fmla="*/ 1103 w 3477"/>
                <a:gd name="T65" fmla="*/ 886 h 4221"/>
                <a:gd name="T66" fmla="*/ 893 w 3477"/>
                <a:gd name="T67" fmla="*/ 1315 h 4221"/>
                <a:gd name="T68" fmla="*/ 806 w 3477"/>
                <a:gd name="T69" fmla="*/ 1844 h 4221"/>
                <a:gd name="T70" fmla="*/ 799 w 3477"/>
                <a:gd name="T71" fmla="*/ 2324 h 4221"/>
                <a:gd name="T72" fmla="*/ 864 w 3477"/>
                <a:gd name="T73" fmla="*/ 2804 h 4221"/>
                <a:gd name="T74" fmla="*/ 1059 w 3477"/>
                <a:gd name="T75" fmla="*/ 3276 h 4221"/>
                <a:gd name="T76" fmla="*/ 1270 w 3477"/>
                <a:gd name="T77" fmla="*/ 3494 h 4221"/>
                <a:gd name="T78" fmla="*/ 1509 w 3477"/>
                <a:gd name="T79" fmla="*/ 3596 h 4221"/>
                <a:gd name="T80" fmla="*/ 1727 w 3477"/>
                <a:gd name="T81" fmla="*/ 3624 h 4221"/>
                <a:gd name="T82" fmla="*/ 1982 w 3477"/>
                <a:gd name="T83" fmla="*/ 3581 h 4221"/>
                <a:gd name="T84" fmla="*/ 2293 w 3477"/>
                <a:gd name="T85" fmla="*/ 3406 h 4221"/>
                <a:gd name="T86" fmla="*/ 2497 w 3477"/>
                <a:gd name="T87" fmla="*/ 3152 h 4221"/>
                <a:gd name="T88" fmla="*/ 2620 w 3477"/>
                <a:gd name="T89" fmla="*/ 2767 h 4221"/>
                <a:gd name="T90" fmla="*/ 2678 w 3477"/>
                <a:gd name="T91" fmla="*/ 2099 h 4221"/>
                <a:gd name="T92" fmla="*/ 2649 w 3477"/>
                <a:gd name="T93" fmla="*/ 1656 h 4221"/>
                <a:gd name="T94" fmla="*/ 2511 w 3477"/>
                <a:gd name="T95" fmla="*/ 1119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77" h="4221">
                  <a:moveTo>
                    <a:pt x="1720" y="4220"/>
                  </a:moveTo>
                  <a:lnTo>
                    <a:pt x="1720" y="4220"/>
                  </a:lnTo>
                  <a:lnTo>
                    <a:pt x="1604" y="4213"/>
                  </a:lnTo>
                  <a:lnTo>
                    <a:pt x="1488" y="4205"/>
                  </a:lnTo>
                  <a:lnTo>
                    <a:pt x="1379" y="4184"/>
                  </a:lnTo>
                  <a:lnTo>
                    <a:pt x="1277" y="4162"/>
                  </a:lnTo>
                  <a:lnTo>
                    <a:pt x="1176" y="4133"/>
                  </a:lnTo>
                  <a:lnTo>
                    <a:pt x="1082" y="4097"/>
                  </a:lnTo>
                  <a:lnTo>
                    <a:pt x="994" y="4060"/>
                  </a:lnTo>
                  <a:lnTo>
                    <a:pt x="907" y="4017"/>
                  </a:lnTo>
                  <a:lnTo>
                    <a:pt x="827" y="3966"/>
                  </a:lnTo>
                  <a:lnTo>
                    <a:pt x="755" y="3907"/>
                  </a:lnTo>
                  <a:lnTo>
                    <a:pt x="683" y="3850"/>
                  </a:lnTo>
                  <a:lnTo>
                    <a:pt x="610" y="3791"/>
                  </a:lnTo>
                  <a:lnTo>
                    <a:pt x="544" y="3719"/>
                  </a:lnTo>
                  <a:lnTo>
                    <a:pt x="487" y="3653"/>
                  </a:lnTo>
                  <a:lnTo>
                    <a:pt x="428" y="3581"/>
                  </a:lnTo>
                  <a:lnTo>
                    <a:pt x="377" y="3501"/>
                  </a:lnTo>
                  <a:lnTo>
                    <a:pt x="326" y="3421"/>
                  </a:lnTo>
                  <a:lnTo>
                    <a:pt x="284" y="3341"/>
                  </a:lnTo>
                  <a:lnTo>
                    <a:pt x="204" y="3174"/>
                  </a:lnTo>
                  <a:lnTo>
                    <a:pt x="138" y="2999"/>
                  </a:lnTo>
                  <a:lnTo>
                    <a:pt x="87" y="2818"/>
                  </a:lnTo>
                  <a:lnTo>
                    <a:pt x="51" y="2637"/>
                  </a:lnTo>
                  <a:lnTo>
                    <a:pt x="22" y="2447"/>
                  </a:lnTo>
                  <a:lnTo>
                    <a:pt x="7" y="2273"/>
                  </a:lnTo>
                  <a:lnTo>
                    <a:pt x="0" y="2091"/>
                  </a:lnTo>
                  <a:lnTo>
                    <a:pt x="0" y="2091"/>
                  </a:lnTo>
                  <a:lnTo>
                    <a:pt x="7" y="1888"/>
                  </a:lnTo>
                  <a:lnTo>
                    <a:pt x="29" y="1685"/>
                  </a:lnTo>
                  <a:lnTo>
                    <a:pt x="65" y="1489"/>
                  </a:lnTo>
                  <a:lnTo>
                    <a:pt x="117" y="1301"/>
                  </a:lnTo>
                  <a:lnTo>
                    <a:pt x="181" y="1119"/>
                  </a:lnTo>
                  <a:lnTo>
                    <a:pt x="254" y="945"/>
                  </a:lnTo>
                  <a:lnTo>
                    <a:pt x="349" y="785"/>
                  </a:lnTo>
                  <a:lnTo>
                    <a:pt x="400" y="705"/>
                  </a:lnTo>
                  <a:lnTo>
                    <a:pt x="450" y="632"/>
                  </a:lnTo>
                  <a:lnTo>
                    <a:pt x="508" y="567"/>
                  </a:lnTo>
                  <a:lnTo>
                    <a:pt x="573" y="495"/>
                  </a:lnTo>
                  <a:lnTo>
                    <a:pt x="632" y="436"/>
                  </a:lnTo>
                  <a:lnTo>
                    <a:pt x="704" y="370"/>
                  </a:lnTo>
                  <a:lnTo>
                    <a:pt x="770" y="320"/>
                  </a:lnTo>
                  <a:lnTo>
                    <a:pt x="842" y="262"/>
                  </a:lnTo>
                  <a:lnTo>
                    <a:pt x="922" y="218"/>
                  </a:lnTo>
                  <a:lnTo>
                    <a:pt x="1002" y="175"/>
                  </a:lnTo>
                  <a:lnTo>
                    <a:pt x="1089" y="139"/>
                  </a:lnTo>
                  <a:lnTo>
                    <a:pt x="1169" y="102"/>
                  </a:lnTo>
                  <a:lnTo>
                    <a:pt x="1263" y="73"/>
                  </a:lnTo>
                  <a:lnTo>
                    <a:pt x="1350" y="44"/>
                  </a:lnTo>
                  <a:lnTo>
                    <a:pt x="1444" y="29"/>
                  </a:lnTo>
                  <a:lnTo>
                    <a:pt x="1546" y="15"/>
                  </a:lnTo>
                  <a:lnTo>
                    <a:pt x="1648" y="8"/>
                  </a:lnTo>
                  <a:lnTo>
                    <a:pt x="1750" y="0"/>
                  </a:lnTo>
                  <a:lnTo>
                    <a:pt x="1750" y="0"/>
                  </a:lnTo>
                  <a:lnTo>
                    <a:pt x="1858" y="8"/>
                  </a:lnTo>
                  <a:lnTo>
                    <a:pt x="1959" y="15"/>
                  </a:lnTo>
                  <a:lnTo>
                    <a:pt x="2061" y="29"/>
                  </a:lnTo>
                  <a:lnTo>
                    <a:pt x="2156" y="51"/>
                  </a:lnTo>
                  <a:lnTo>
                    <a:pt x="2250" y="73"/>
                  </a:lnTo>
                  <a:lnTo>
                    <a:pt x="2337" y="102"/>
                  </a:lnTo>
                  <a:lnTo>
                    <a:pt x="2424" y="139"/>
                  </a:lnTo>
                  <a:lnTo>
                    <a:pt x="2504" y="175"/>
                  </a:lnTo>
                  <a:lnTo>
                    <a:pt x="2584" y="218"/>
                  </a:lnTo>
                  <a:lnTo>
                    <a:pt x="2664" y="269"/>
                  </a:lnTo>
                  <a:lnTo>
                    <a:pt x="2736" y="320"/>
                  </a:lnTo>
                  <a:lnTo>
                    <a:pt x="2802" y="378"/>
                  </a:lnTo>
                  <a:lnTo>
                    <a:pt x="2867" y="436"/>
                  </a:lnTo>
                  <a:lnTo>
                    <a:pt x="2932" y="501"/>
                  </a:lnTo>
                  <a:lnTo>
                    <a:pt x="2990" y="574"/>
                  </a:lnTo>
                  <a:lnTo>
                    <a:pt x="3049" y="639"/>
                  </a:lnTo>
                  <a:lnTo>
                    <a:pt x="3099" y="719"/>
                  </a:lnTo>
                  <a:lnTo>
                    <a:pt x="3142" y="792"/>
                  </a:lnTo>
                  <a:lnTo>
                    <a:pt x="3230" y="959"/>
                  </a:lnTo>
                  <a:lnTo>
                    <a:pt x="3309" y="1134"/>
                  </a:lnTo>
                  <a:lnTo>
                    <a:pt x="3368" y="1315"/>
                  </a:lnTo>
                  <a:lnTo>
                    <a:pt x="3411" y="1504"/>
                  </a:lnTo>
                  <a:lnTo>
                    <a:pt x="3448" y="1700"/>
                  </a:lnTo>
                  <a:lnTo>
                    <a:pt x="3469" y="1903"/>
                  </a:lnTo>
                  <a:lnTo>
                    <a:pt x="3476" y="2106"/>
                  </a:lnTo>
                  <a:lnTo>
                    <a:pt x="3476" y="2106"/>
                  </a:lnTo>
                  <a:lnTo>
                    <a:pt x="3469" y="2339"/>
                  </a:lnTo>
                  <a:lnTo>
                    <a:pt x="3440" y="2557"/>
                  </a:lnTo>
                  <a:lnTo>
                    <a:pt x="3404" y="2767"/>
                  </a:lnTo>
                  <a:lnTo>
                    <a:pt x="3353" y="2963"/>
                  </a:lnTo>
                  <a:lnTo>
                    <a:pt x="3281" y="3152"/>
                  </a:lnTo>
                  <a:lnTo>
                    <a:pt x="3244" y="3239"/>
                  </a:lnTo>
                  <a:lnTo>
                    <a:pt x="3201" y="3327"/>
                  </a:lnTo>
                  <a:lnTo>
                    <a:pt x="3157" y="3406"/>
                  </a:lnTo>
                  <a:lnTo>
                    <a:pt x="3106" y="3486"/>
                  </a:lnTo>
                  <a:lnTo>
                    <a:pt x="3055" y="3559"/>
                  </a:lnTo>
                  <a:lnTo>
                    <a:pt x="2998" y="3632"/>
                  </a:lnTo>
                  <a:lnTo>
                    <a:pt x="2939" y="3697"/>
                  </a:lnTo>
                  <a:lnTo>
                    <a:pt x="2882" y="3763"/>
                  </a:lnTo>
                  <a:lnTo>
                    <a:pt x="2816" y="3820"/>
                  </a:lnTo>
                  <a:lnTo>
                    <a:pt x="2751" y="3879"/>
                  </a:lnTo>
                  <a:lnTo>
                    <a:pt x="2678" y="3930"/>
                  </a:lnTo>
                  <a:lnTo>
                    <a:pt x="2605" y="3981"/>
                  </a:lnTo>
                  <a:lnTo>
                    <a:pt x="2525" y="4024"/>
                  </a:lnTo>
                  <a:lnTo>
                    <a:pt x="2446" y="4060"/>
                  </a:lnTo>
                  <a:lnTo>
                    <a:pt x="2366" y="4097"/>
                  </a:lnTo>
                  <a:lnTo>
                    <a:pt x="2279" y="4125"/>
                  </a:lnTo>
                  <a:lnTo>
                    <a:pt x="2192" y="4155"/>
                  </a:lnTo>
                  <a:lnTo>
                    <a:pt x="2105" y="4176"/>
                  </a:lnTo>
                  <a:lnTo>
                    <a:pt x="2010" y="4191"/>
                  </a:lnTo>
                  <a:lnTo>
                    <a:pt x="1916" y="4205"/>
                  </a:lnTo>
                  <a:lnTo>
                    <a:pt x="1822" y="4213"/>
                  </a:lnTo>
                  <a:lnTo>
                    <a:pt x="1720" y="4220"/>
                  </a:lnTo>
                  <a:close/>
                  <a:moveTo>
                    <a:pt x="2475" y="1047"/>
                  </a:moveTo>
                  <a:lnTo>
                    <a:pt x="2475" y="1047"/>
                  </a:lnTo>
                  <a:lnTo>
                    <a:pt x="2432" y="973"/>
                  </a:lnTo>
                  <a:lnTo>
                    <a:pt x="2388" y="901"/>
                  </a:lnTo>
                  <a:lnTo>
                    <a:pt x="2344" y="850"/>
                  </a:lnTo>
                  <a:lnTo>
                    <a:pt x="2293" y="799"/>
                  </a:lnTo>
                  <a:lnTo>
                    <a:pt x="2242" y="755"/>
                  </a:lnTo>
                  <a:lnTo>
                    <a:pt x="2192" y="719"/>
                  </a:lnTo>
                  <a:lnTo>
                    <a:pt x="2141" y="690"/>
                  </a:lnTo>
                  <a:lnTo>
                    <a:pt x="2090" y="662"/>
                  </a:lnTo>
                  <a:lnTo>
                    <a:pt x="1989" y="625"/>
                  </a:lnTo>
                  <a:lnTo>
                    <a:pt x="1894" y="611"/>
                  </a:lnTo>
                  <a:lnTo>
                    <a:pt x="1807" y="596"/>
                  </a:lnTo>
                  <a:lnTo>
                    <a:pt x="1742" y="596"/>
                  </a:lnTo>
                  <a:lnTo>
                    <a:pt x="1742" y="596"/>
                  </a:lnTo>
                  <a:lnTo>
                    <a:pt x="1669" y="603"/>
                  </a:lnTo>
                  <a:lnTo>
                    <a:pt x="1604" y="603"/>
                  </a:lnTo>
                  <a:lnTo>
                    <a:pt x="1539" y="618"/>
                  </a:lnTo>
                  <a:lnTo>
                    <a:pt x="1481" y="632"/>
                  </a:lnTo>
                  <a:lnTo>
                    <a:pt x="1423" y="654"/>
                  </a:lnTo>
                  <a:lnTo>
                    <a:pt x="1365" y="676"/>
                  </a:lnTo>
                  <a:lnTo>
                    <a:pt x="1314" y="705"/>
                  </a:lnTo>
                  <a:lnTo>
                    <a:pt x="1263" y="734"/>
                  </a:lnTo>
                  <a:lnTo>
                    <a:pt x="1176" y="806"/>
                  </a:lnTo>
                  <a:lnTo>
                    <a:pt x="1103" y="886"/>
                  </a:lnTo>
                  <a:lnTo>
                    <a:pt x="1038" y="981"/>
                  </a:lnTo>
                  <a:lnTo>
                    <a:pt x="980" y="1083"/>
                  </a:lnTo>
                  <a:lnTo>
                    <a:pt x="929" y="1199"/>
                  </a:lnTo>
                  <a:lnTo>
                    <a:pt x="893" y="1315"/>
                  </a:lnTo>
                  <a:lnTo>
                    <a:pt x="856" y="1446"/>
                  </a:lnTo>
                  <a:lnTo>
                    <a:pt x="835" y="1575"/>
                  </a:lnTo>
                  <a:lnTo>
                    <a:pt x="813" y="1706"/>
                  </a:lnTo>
                  <a:lnTo>
                    <a:pt x="806" y="1844"/>
                  </a:lnTo>
                  <a:lnTo>
                    <a:pt x="799" y="1983"/>
                  </a:lnTo>
                  <a:lnTo>
                    <a:pt x="799" y="2121"/>
                  </a:lnTo>
                  <a:lnTo>
                    <a:pt x="799" y="2121"/>
                  </a:lnTo>
                  <a:lnTo>
                    <a:pt x="799" y="2324"/>
                  </a:lnTo>
                  <a:lnTo>
                    <a:pt x="806" y="2440"/>
                  </a:lnTo>
                  <a:lnTo>
                    <a:pt x="820" y="2557"/>
                  </a:lnTo>
                  <a:lnTo>
                    <a:pt x="842" y="2680"/>
                  </a:lnTo>
                  <a:lnTo>
                    <a:pt x="864" y="2804"/>
                  </a:lnTo>
                  <a:lnTo>
                    <a:pt x="900" y="2934"/>
                  </a:lnTo>
                  <a:lnTo>
                    <a:pt x="943" y="3050"/>
                  </a:lnTo>
                  <a:lnTo>
                    <a:pt x="994" y="3166"/>
                  </a:lnTo>
                  <a:lnTo>
                    <a:pt x="1059" y="3276"/>
                  </a:lnTo>
                  <a:lnTo>
                    <a:pt x="1133" y="3370"/>
                  </a:lnTo>
                  <a:lnTo>
                    <a:pt x="1176" y="3414"/>
                  </a:lnTo>
                  <a:lnTo>
                    <a:pt x="1220" y="3457"/>
                  </a:lnTo>
                  <a:lnTo>
                    <a:pt x="1270" y="3494"/>
                  </a:lnTo>
                  <a:lnTo>
                    <a:pt x="1328" y="3522"/>
                  </a:lnTo>
                  <a:lnTo>
                    <a:pt x="1379" y="3552"/>
                  </a:lnTo>
                  <a:lnTo>
                    <a:pt x="1444" y="3573"/>
                  </a:lnTo>
                  <a:lnTo>
                    <a:pt x="1509" y="3596"/>
                  </a:lnTo>
                  <a:lnTo>
                    <a:pt x="1575" y="3610"/>
                  </a:lnTo>
                  <a:lnTo>
                    <a:pt x="1648" y="3617"/>
                  </a:lnTo>
                  <a:lnTo>
                    <a:pt x="1727" y="3624"/>
                  </a:lnTo>
                  <a:lnTo>
                    <a:pt x="1727" y="3624"/>
                  </a:lnTo>
                  <a:lnTo>
                    <a:pt x="1792" y="3617"/>
                  </a:lnTo>
                  <a:lnTo>
                    <a:pt x="1858" y="3610"/>
                  </a:lnTo>
                  <a:lnTo>
                    <a:pt x="1923" y="3596"/>
                  </a:lnTo>
                  <a:lnTo>
                    <a:pt x="1982" y="3581"/>
                  </a:lnTo>
                  <a:lnTo>
                    <a:pt x="2047" y="3559"/>
                  </a:lnTo>
                  <a:lnTo>
                    <a:pt x="2098" y="3537"/>
                  </a:lnTo>
                  <a:lnTo>
                    <a:pt x="2199" y="3479"/>
                  </a:lnTo>
                  <a:lnTo>
                    <a:pt x="2293" y="3406"/>
                  </a:lnTo>
                  <a:lnTo>
                    <a:pt x="2373" y="3327"/>
                  </a:lnTo>
                  <a:lnTo>
                    <a:pt x="2439" y="3239"/>
                  </a:lnTo>
                  <a:lnTo>
                    <a:pt x="2497" y="3152"/>
                  </a:lnTo>
                  <a:lnTo>
                    <a:pt x="2497" y="3152"/>
                  </a:lnTo>
                  <a:lnTo>
                    <a:pt x="2533" y="3072"/>
                  </a:lnTo>
                  <a:lnTo>
                    <a:pt x="2562" y="2985"/>
                  </a:lnTo>
                  <a:lnTo>
                    <a:pt x="2599" y="2883"/>
                  </a:lnTo>
                  <a:lnTo>
                    <a:pt x="2620" y="2767"/>
                  </a:lnTo>
                  <a:lnTo>
                    <a:pt x="2642" y="2637"/>
                  </a:lnTo>
                  <a:lnTo>
                    <a:pt x="2664" y="2484"/>
                  </a:lnTo>
                  <a:lnTo>
                    <a:pt x="2671" y="2303"/>
                  </a:lnTo>
                  <a:lnTo>
                    <a:pt x="2678" y="2099"/>
                  </a:lnTo>
                  <a:lnTo>
                    <a:pt x="2678" y="2099"/>
                  </a:lnTo>
                  <a:lnTo>
                    <a:pt x="2671" y="1917"/>
                  </a:lnTo>
                  <a:lnTo>
                    <a:pt x="2664" y="1793"/>
                  </a:lnTo>
                  <a:lnTo>
                    <a:pt x="2649" y="1656"/>
                  </a:lnTo>
                  <a:lnTo>
                    <a:pt x="2620" y="1504"/>
                  </a:lnTo>
                  <a:lnTo>
                    <a:pt x="2584" y="1352"/>
                  </a:lnTo>
                  <a:lnTo>
                    <a:pt x="2540" y="1191"/>
                  </a:lnTo>
                  <a:lnTo>
                    <a:pt x="2511" y="1119"/>
                  </a:lnTo>
                  <a:lnTo>
                    <a:pt x="2475" y="104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50" name="Freeform 4"/>
            <p:cNvSpPr>
              <a:spLocks noChangeArrowheads="1"/>
            </p:cNvSpPr>
            <p:nvPr/>
          </p:nvSpPr>
          <p:spPr bwMode="gray">
            <a:xfrm>
              <a:off x="3756025" y="3233738"/>
              <a:ext cx="1147763" cy="1519237"/>
            </a:xfrm>
            <a:custGeom>
              <a:avLst/>
              <a:gdLst>
                <a:gd name="T0" fmla="*/ 3150 w 3187"/>
                <a:gd name="T1" fmla="*/ 3007 h 4221"/>
                <a:gd name="T2" fmla="*/ 2969 w 3187"/>
                <a:gd name="T3" fmla="*/ 3486 h 4221"/>
                <a:gd name="T4" fmla="*/ 2700 w 3187"/>
                <a:gd name="T5" fmla="*/ 3828 h 4221"/>
                <a:gd name="T6" fmla="*/ 2366 w 3187"/>
                <a:gd name="T7" fmla="*/ 4053 h 4221"/>
                <a:gd name="T8" fmla="*/ 2003 w 3187"/>
                <a:gd name="T9" fmla="*/ 4176 h 4221"/>
                <a:gd name="T10" fmla="*/ 1633 w 3187"/>
                <a:gd name="T11" fmla="*/ 4220 h 4221"/>
                <a:gd name="T12" fmla="*/ 1394 w 3187"/>
                <a:gd name="T13" fmla="*/ 4199 h 4221"/>
                <a:gd name="T14" fmla="*/ 1067 w 3187"/>
                <a:gd name="T15" fmla="*/ 4118 h 4221"/>
                <a:gd name="T16" fmla="*/ 799 w 3187"/>
                <a:gd name="T17" fmla="*/ 3987 h 4221"/>
                <a:gd name="T18" fmla="*/ 581 w 3187"/>
                <a:gd name="T19" fmla="*/ 3806 h 4221"/>
                <a:gd name="T20" fmla="*/ 400 w 3187"/>
                <a:gd name="T21" fmla="*/ 3588 h 4221"/>
                <a:gd name="T22" fmla="*/ 218 w 3187"/>
                <a:gd name="T23" fmla="*/ 3253 h 4221"/>
                <a:gd name="T24" fmla="*/ 58 w 3187"/>
                <a:gd name="T25" fmla="*/ 2731 h 4221"/>
                <a:gd name="T26" fmla="*/ 0 w 3187"/>
                <a:gd name="T27" fmla="*/ 2244 h 4221"/>
                <a:gd name="T28" fmla="*/ 7 w 3187"/>
                <a:gd name="T29" fmla="*/ 1910 h 4221"/>
                <a:gd name="T30" fmla="*/ 94 w 3187"/>
                <a:gd name="T31" fmla="*/ 1330 h 4221"/>
                <a:gd name="T32" fmla="*/ 298 w 3187"/>
                <a:gd name="T33" fmla="*/ 806 h 4221"/>
                <a:gd name="T34" fmla="*/ 443 w 3187"/>
                <a:gd name="T35" fmla="*/ 582 h 4221"/>
                <a:gd name="T36" fmla="*/ 617 w 3187"/>
                <a:gd name="T37" fmla="*/ 385 h 4221"/>
                <a:gd name="T38" fmla="*/ 827 w 3187"/>
                <a:gd name="T39" fmla="*/ 226 h 4221"/>
                <a:gd name="T40" fmla="*/ 1074 w 3187"/>
                <a:gd name="T41" fmla="*/ 109 h 4221"/>
                <a:gd name="T42" fmla="*/ 1350 w 3187"/>
                <a:gd name="T43" fmla="*/ 29 h 4221"/>
                <a:gd name="T44" fmla="*/ 1663 w 3187"/>
                <a:gd name="T45" fmla="*/ 0 h 4221"/>
                <a:gd name="T46" fmla="*/ 1967 w 3187"/>
                <a:gd name="T47" fmla="*/ 29 h 4221"/>
                <a:gd name="T48" fmla="*/ 2373 w 3187"/>
                <a:gd name="T49" fmla="*/ 160 h 4221"/>
                <a:gd name="T50" fmla="*/ 2693 w 3187"/>
                <a:gd name="T51" fmla="*/ 393 h 4221"/>
                <a:gd name="T52" fmla="*/ 2939 w 3187"/>
                <a:gd name="T53" fmla="*/ 719 h 4221"/>
                <a:gd name="T54" fmla="*/ 3114 w 3187"/>
                <a:gd name="T55" fmla="*/ 1134 h 4221"/>
                <a:gd name="T56" fmla="*/ 2497 w 3187"/>
                <a:gd name="T57" fmla="*/ 1526 h 4221"/>
                <a:gd name="T58" fmla="*/ 2424 w 3187"/>
                <a:gd name="T59" fmla="*/ 1242 h 4221"/>
                <a:gd name="T60" fmla="*/ 2330 w 3187"/>
                <a:gd name="T61" fmla="*/ 1010 h 4221"/>
                <a:gd name="T62" fmla="*/ 2185 w 3187"/>
                <a:gd name="T63" fmla="*/ 806 h 4221"/>
                <a:gd name="T64" fmla="*/ 1967 w 3187"/>
                <a:gd name="T65" fmla="*/ 654 h 4221"/>
                <a:gd name="T66" fmla="*/ 1669 w 3187"/>
                <a:gd name="T67" fmla="*/ 596 h 4221"/>
                <a:gd name="T68" fmla="*/ 1524 w 3187"/>
                <a:gd name="T69" fmla="*/ 611 h 4221"/>
                <a:gd name="T70" fmla="*/ 1336 w 3187"/>
                <a:gd name="T71" fmla="*/ 676 h 4221"/>
                <a:gd name="T72" fmla="*/ 1183 w 3187"/>
                <a:gd name="T73" fmla="*/ 778 h 4221"/>
                <a:gd name="T74" fmla="*/ 1031 w 3187"/>
                <a:gd name="T75" fmla="*/ 973 h 4221"/>
                <a:gd name="T76" fmla="*/ 886 w 3187"/>
                <a:gd name="T77" fmla="*/ 1330 h 4221"/>
                <a:gd name="T78" fmla="*/ 813 w 3187"/>
                <a:gd name="T79" fmla="*/ 1700 h 4221"/>
                <a:gd name="T80" fmla="*/ 799 w 3187"/>
                <a:gd name="T81" fmla="*/ 2085 h 4221"/>
                <a:gd name="T82" fmla="*/ 842 w 3187"/>
                <a:gd name="T83" fmla="*/ 2665 h 4221"/>
                <a:gd name="T84" fmla="*/ 966 w 3187"/>
                <a:gd name="T85" fmla="*/ 3079 h 4221"/>
                <a:gd name="T86" fmla="*/ 1147 w 3187"/>
                <a:gd name="T87" fmla="*/ 3363 h 4221"/>
                <a:gd name="T88" fmla="*/ 1372 w 3187"/>
                <a:gd name="T89" fmla="*/ 3522 h 4221"/>
                <a:gd name="T90" fmla="*/ 1612 w 3187"/>
                <a:gd name="T91" fmla="*/ 3596 h 4221"/>
                <a:gd name="T92" fmla="*/ 1764 w 3187"/>
                <a:gd name="T93" fmla="*/ 3596 h 4221"/>
                <a:gd name="T94" fmla="*/ 1974 w 3187"/>
                <a:gd name="T95" fmla="*/ 3537 h 4221"/>
                <a:gd name="T96" fmla="*/ 2163 w 3187"/>
                <a:gd name="T97" fmla="*/ 3428 h 4221"/>
                <a:gd name="T98" fmla="*/ 2316 w 3187"/>
                <a:gd name="T99" fmla="*/ 3253 h 4221"/>
                <a:gd name="T100" fmla="*/ 2439 w 3187"/>
                <a:gd name="T101" fmla="*/ 3021 h 4221"/>
                <a:gd name="T102" fmla="*/ 2497 w 3187"/>
                <a:gd name="T103" fmla="*/ 2731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87" h="4221">
                  <a:moveTo>
                    <a:pt x="3186" y="2811"/>
                  </a:moveTo>
                  <a:lnTo>
                    <a:pt x="3186" y="2811"/>
                  </a:lnTo>
                  <a:lnTo>
                    <a:pt x="3150" y="3007"/>
                  </a:lnTo>
                  <a:lnTo>
                    <a:pt x="3099" y="3181"/>
                  </a:lnTo>
                  <a:lnTo>
                    <a:pt x="3041" y="3341"/>
                  </a:lnTo>
                  <a:lnTo>
                    <a:pt x="2969" y="3486"/>
                  </a:lnTo>
                  <a:lnTo>
                    <a:pt x="2888" y="3617"/>
                  </a:lnTo>
                  <a:lnTo>
                    <a:pt x="2795" y="3733"/>
                  </a:lnTo>
                  <a:lnTo>
                    <a:pt x="2700" y="3828"/>
                  </a:lnTo>
                  <a:lnTo>
                    <a:pt x="2591" y="3922"/>
                  </a:lnTo>
                  <a:lnTo>
                    <a:pt x="2482" y="3995"/>
                  </a:lnTo>
                  <a:lnTo>
                    <a:pt x="2366" y="4053"/>
                  </a:lnTo>
                  <a:lnTo>
                    <a:pt x="2250" y="4111"/>
                  </a:lnTo>
                  <a:lnTo>
                    <a:pt x="2127" y="4148"/>
                  </a:lnTo>
                  <a:lnTo>
                    <a:pt x="2003" y="4176"/>
                  </a:lnTo>
                  <a:lnTo>
                    <a:pt x="1880" y="4199"/>
                  </a:lnTo>
                  <a:lnTo>
                    <a:pt x="1756" y="4213"/>
                  </a:lnTo>
                  <a:lnTo>
                    <a:pt x="1633" y="4220"/>
                  </a:lnTo>
                  <a:lnTo>
                    <a:pt x="1633" y="4220"/>
                  </a:lnTo>
                  <a:lnTo>
                    <a:pt x="1510" y="4213"/>
                  </a:lnTo>
                  <a:lnTo>
                    <a:pt x="1394" y="4199"/>
                  </a:lnTo>
                  <a:lnTo>
                    <a:pt x="1277" y="4184"/>
                  </a:lnTo>
                  <a:lnTo>
                    <a:pt x="1169" y="4155"/>
                  </a:lnTo>
                  <a:lnTo>
                    <a:pt x="1067" y="4118"/>
                  </a:lnTo>
                  <a:lnTo>
                    <a:pt x="973" y="4082"/>
                  </a:lnTo>
                  <a:lnTo>
                    <a:pt x="886" y="4038"/>
                  </a:lnTo>
                  <a:lnTo>
                    <a:pt x="799" y="3987"/>
                  </a:lnTo>
                  <a:lnTo>
                    <a:pt x="719" y="3930"/>
                  </a:lnTo>
                  <a:lnTo>
                    <a:pt x="646" y="3871"/>
                  </a:lnTo>
                  <a:lnTo>
                    <a:pt x="581" y="3806"/>
                  </a:lnTo>
                  <a:lnTo>
                    <a:pt x="516" y="3733"/>
                  </a:lnTo>
                  <a:lnTo>
                    <a:pt x="457" y="3661"/>
                  </a:lnTo>
                  <a:lnTo>
                    <a:pt x="400" y="3588"/>
                  </a:lnTo>
                  <a:lnTo>
                    <a:pt x="349" y="3508"/>
                  </a:lnTo>
                  <a:lnTo>
                    <a:pt x="305" y="3428"/>
                  </a:lnTo>
                  <a:lnTo>
                    <a:pt x="218" y="3253"/>
                  </a:lnTo>
                  <a:lnTo>
                    <a:pt x="153" y="3086"/>
                  </a:lnTo>
                  <a:lnTo>
                    <a:pt x="102" y="2906"/>
                  </a:lnTo>
                  <a:lnTo>
                    <a:pt x="58" y="2731"/>
                  </a:lnTo>
                  <a:lnTo>
                    <a:pt x="29" y="2563"/>
                  </a:lnTo>
                  <a:lnTo>
                    <a:pt x="15" y="2396"/>
                  </a:lnTo>
                  <a:lnTo>
                    <a:pt x="0" y="2244"/>
                  </a:lnTo>
                  <a:lnTo>
                    <a:pt x="0" y="2106"/>
                  </a:lnTo>
                  <a:lnTo>
                    <a:pt x="0" y="2106"/>
                  </a:lnTo>
                  <a:lnTo>
                    <a:pt x="7" y="1910"/>
                  </a:lnTo>
                  <a:lnTo>
                    <a:pt x="22" y="1714"/>
                  </a:lnTo>
                  <a:lnTo>
                    <a:pt x="51" y="1519"/>
                  </a:lnTo>
                  <a:lnTo>
                    <a:pt x="94" y="1330"/>
                  </a:lnTo>
                  <a:lnTo>
                    <a:pt x="145" y="1148"/>
                  </a:lnTo>
                  <a:lnTo>
                    <a:pt x="218" y="973"/>
                  </a:lnTo>
                  <a:lnTo>
                    <a:pt x="298" y="806"/>
                  </a:lnTo>
                  <a:lnTo>
                    <a:pt x="341" y="734"/>
                  </a:lnTo>
                  <a:lnTo>
                    <a:pt x="392" y="654"/>
                  </a:lnTo>
                  <a:lnTo>
                    <a:pt x="443" y="582"/>
                  </a:lnTo>
                  <a:lnTo>
                    <a:pt x="501" y="516"/>
                  </a:lnTo>
                  <a:lnTo>
                    <a:pt x="559" y="451"/>
                  </a:lnTo>
                  <a:lnTo>
                    <a:pt x="617" y="385"/>
                  </a:lnTo>
                  <a:lnTo>
                    <a:pt x="690" y="327"/>
                  </a:lnTo>
                  <a:lnTo>
                    <a:pt x="755" y="277"/>
                  </a:lnTo>
                  <a:lnTo>
                    <a:pt x="827" y="226"/>
                  </a:lnTo>
                  <a:lnTo>
                    <a:pt x="907" y="182"/>
                  </a:lnTo>
                  <a:lnTo>
                    <a:pt x="987" y="139"/>
                  </a:lnTo>
                  <a:lnTo>
                    <a:pt x="1074" y="109"/>
                  </a:lnTo>
                  <a:lnTo>
                    <a:pt x="1161" y="73"/>
                  </a:lnTo>
                  <a:lnTo>
                    <a:pt x="1256" y="51"/>
                  </a:lnTo>
                  <a:lnTo>
                    <a:pt x="1350" y="29"/>
                  </a:lnTo>
                  <a:lnTo>
                    <a:pt x="1452" y="15"/>
                  </a:lnTo>
                  <a:lnTo>
                    <a:pt x="1553" y="8"/>
                  </a:lnTo>
                  <a:lnTo>
                    <a:pt x="1663" y="0"/>
                  </a:lnTo>
                  <a:lnTo>
                    <a:pt x="1663" y="0"/>
                  </a:lnTo>
                  <a:lnTo>
                    <a:pt x="1822" y="8"/>
                  </a:lnTo>
                  <a:lnTo>
                    <a:pt x="1967" y="29"/>
                  </a:lnTo>
                  <a:lnTo>
                    <a:pt x="2113" y="59"/>
                  </a:lnTo>
                  <a:lnTo>
                    <a:pt x="2243" y="102"/>
                  </a:lnTo>
                  <a:lnTo>
                    <a:pt x="2373" y="160"/>
                  </a:lnTo>
                  <a:lnTo>
                    <a:pt x="2489" y="226"/>
                  </a:lnTo>
                  <a:lnTo>
                    <a:pt x="2591" y="305"/>
                  </a:lnTo>
                  <a:lnTo>
                    <a:pt x="2693" y="393"/>
                  </a:lnTo>
                  <a:lnTo>
                    <a:pt x="2787" y="487"/>
                  </a:lnTo>
                  <a:lnTo>
                    <a:pt x="2867" y="596"/>
                  </a:lnTo>
                  <a:lnTo>
                    <a:pt x="2939" y="719"/>
                  </a:lnTo>
                  <a:lnTo>
                    <a:pt x="3005" y="843"/>
                  </a:lnTo>
                  <a:lnTo>
                    <a:pt x="3063" y="981"/>
                  </a:lnTo>
                  <a:lnTo>
                    <a:pt x="3114" y="1134"/>
                  </a:lnTo>
                  <a:lnTo>
                    <a:pt x="3157" y="1286"/>
                  </a:lnTo>
                  <a:lnTo>
                    <a:pt x="3186" y="1453"/>
                  </a:lnTo>
                  <a:lnTo>
                    <a:pt x="2497" y="1526"/>
                  </a:lnTo>
                  <a:lnTo>
                    <a:pt x="2497" y="1526"/>
                  </a:lnTo>
                  <a:lnTo>
                    <a:pt x="2468" y="1388"/>
                  </a:lnTo>
                  <a:lnTo>
                    <a:pt x="2424" y="1242"/>
                  </a:lnTo>
                  <a:lnTo>
                    <a:pt x="2396" y="1163"/>
                  </a:lnTo>
                  <a:lnTo>
                    <a:pt x="2366" y="1090"/>
                  </a:lnTo>
                  <a:lnTo>
                    <a:pt x="2330" y="1010"/>
                  </a:lnTo>
                  <a:lnTo>
                    <a:pt x="2286" y="937"/>
                  </a:lnTo>
                  <a:lnTo>
                    <a:pt x="2236" y="872"/>
                  </a:lnTo>
                  <a:lnTo>
                    <a:pt x="2185" y="806"/>
                  </a:lnTo>
                  <a:lnTo>
                    <a:pt x="2119" y="749"/>
                  </a:lnTo>
                  <a:lnTo>
                    <a:pt x="2047" y="698"/>
                  </a:lnTo>
                  <a:lnTo>
                    <a:pt x="1967" y="654"/>
                  </a:lnTo>
                  <a:lnTo>
                    <a:pt x="1880" y="625"/>
                  </a:lnTo>
                  <a:lnTo>
                    <a:pt x="1779" y="603"/>
                  </a:lnTo>
                  <a:lnTo>
                    <a:pt x="1669" y="596"/>
                  </a:lnTo>
                  <a:lnTo>
                    <a:pt x="1669" y="596"/>
                  </a:lnTo>
                  <a:lnTo>
                    <a:pt x="1589" y="603"/>
                  </a:lnTo>
                  <a:lnTo>
                    <a:pt x="1524" y="611"/>
                  </a:lnTo>
                  <a:lnTo>
                    <a:pt x="1452" y="625"/>
                  </a:lnTo>
                  <a:lnTo>
                    <a:pt x="1394" y="647"/>
                  </a:lnTo>
                  <a:lnTo>
                    <a:pt x="1336" y="676"/>
                  </a:lnTo>
                  <a:lnTo>
                    <a:pt x="1277" y="705"/>
                  </a:lnTo>
                  <a:lnTo>
                    <a:pt x="1234" y="741"/>
                  </a:lnTo>
                  <a:lnTo>
                    <a:pt x="1183" y="778"/>
                  </a:lnTo>
                  <a:lnTo>
                    <a:pt x="1139" y="821"/>
                  </a:lnTo>
                  <a:lnTo>
                    <a:pt x="1103" y="872"/>
                  </a:lnTo>
                  <a:lnTo>
                    <a:pt x="1031" y="973"/>
                  </a:lnTo>
                  <a:lnTo>
                    <a:pt x="973" y="1083"/>
                  </a:lnTo>
                  <a:lnTo>
                    <a:pt x="922" y="1206"/>
                  </a:lnTo>
                  <a:lnTo>
                    <a:pt x="886" y="1330"/>
                  </a:lnTo>
                  <a:lnTo>
                    <a:pt x="856" y="1453"/>
                  </a:lnTo>
                  <a:lnTo>
                    <a:pt x="835" y="1575"/>
                  </a:lnTo>
                  <a:lnTo>
                    <a:pt x="813" y="1700"/>
                  </a:lnTo>
                  <a:lnTo>
                    <a:pt x="799" y="1917"/>
                  </a:lnTo>
                  <a:lnTo>
                    <a:pt x="799" y="2085"/>
                  </a:lnTo>
                  <a:lnTo>
                    <a:pt x="799" y="2085"/>
                  </a:lnTo>
                  <a:lnTo>
                    <a:pt x="799" y="2295"/>
                  </a:lnTo>
                  <a:lnTo>
                    <a:pt x="820" y="2491"/>
                  </a:lnTo>
                  <a:lnTo>
                    <a:pt x="842" y="2665"/>
                  </a:lnTo>
                  <a:lnTo>
                    <a:pt x="878" y="2818"/>
                  </a:lnTo>
                  <a:lnTo>
                    <a:pt x="915" y="2956"/>
                  </a:lnTo>
                  <a:lnTo>
                    <a:pt x="966" y="3079"/>
                  </a:lnTo>
                  <a:lnTo>
                    <a:pt x="1023" y="3188"/>
                  </a:lnTo>
                  <a:lnTo>
                    <a:pt x="1082" y="3283"/>
                  </a:lnTo>
                  <a:lnTo>
                    <a:pt x="1147" y="3363"/>
                  </a:lnTo>
                  <a:lnTo>
                    <a:pt x="1219" y="3428"/>
                  </a:lnTo>
                  <a:lnTo>
                    <a:pt x="1292" y="3479"/>
                  </a:lnTo>
                  <a:lnTo>
                    <a:pt x="1372" y="3522"/>
                  </a:lnTo>
                  <a:lnTo>
                    <a:pt x="1452" y="3559"/>
                  </a:lnTo>
                  <a:lnTo>
                    <a:pt x="1532" y="3581"/>
                  </a:lnTo>
                  <a:lnTo>
                    <a:pt x="1612" y="3596"/>
                  </a:lnTo>
                  <a:lnTo>
                    <a:pt x="1691" y="3596"/>
                  </a:lnTo>
                  <a:lnTo>
                    <a:pt x="1691" y="3596"/>
                  </a:lnTo>
                  <a:lnTo>
                    <a:pt x="1764" y="3596"/>
                  </a:lnTo>
                  <a:lnTo>
                    <a:pt x="1836" y="3581"/>
                  </a:lnTo>
                  <a:lnTo>
                    <a:pt x="1902" y="3566"/>
                  </a:lnTo>
                  <a:lnTo>
                    <a:pt x="1974" y="3537"/>
                  </a:lnTo>
                  <a:lnTo>
                    <a:pt x="2039" y="3508"/>
                  </a:lnTo>
                  <a:lnTo>
                    <a:pt x="2098" y="3471"/>
                  </a:lnTo>
                  <a:lnTo>
                    <a:pt x="2163" y="3428"/>
                  </a:lnTo>
                  <a:lnTo>
                    <a:pt x="2214" y="3370"/>
                  </a:lnTo>
                  <a:lnTo>
                    <a:pt x="2272" y="3312"/>
                  </a:lnTo>
                  <a:lnTo>
                    <a:pt x="2316" y="3253"/>
                  </a:lnTo>
                  <a:lnTo>
                    <a:pt x="2366" y="3181"/>
                  </a:lnTo>
                  <a:lnTo>
                    <a:pt x="2402" y="3101"/>
                  </a:lnTo>
                  <a:lnTo>
                    <a:pt x="2439" y="3021"/>
                  </a:lnTo>
                  <a:lnTo>
                    <a:pt x="2461" y="2927"/>
                  </a:lnTo>
                  <a:lnTo>
                    <a:pt x="2482" y="2832"/>
                  </a:lnTo>
                  <a:lnTo>
                    <a:pt x="2497" y="2731"/>
                  </a:lnTo>
                  <a:lnTo>
                    <a:pt x="3186" y="281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51" name="Freeform 5"/>
            <p:cNvSpPr>
              <a:spLocks noChangeArrowheads="1"/>
            </p:cNvSpPr>
            <p:nvPr/>
          </p:nvSpPr>
          <p:spPr bwMode="gray">
            <a:xfrm>
              <a:off x="4846638" y="3257550"/>
              <a:ext cx="1309687" cy="1473200"/>
            </a:xfrm>
            <a:custGeom>
              <a:avLst/>
              <a:gdLst>
                <a:gd name="T0" fmla="*/ 3635 w 3636"/>
                <a:gd name="T1" fmla="*/ 4090 h 4091"/>
                <a:gd name="T2" fmla="*/ 2851 w 3636"/>
                <a:gd name="T3" fmla="*/ 4090 h 4091"/>
                <a:gd name="T4" fmla="*/ 2517 w 3636"/>
                <a:gd name="T5" fmla="*/ 3116 h 4091"/>
                <a:gd name="T6" fmla="*/ 950 w 3636"/>
                <a:gd name="T7" fmla="*/ 3116 h 4091"/>
                <a:gd name="T8" fmla="*/ 630 w 3636"/>
                <a:gd name="T9" fmla="*/ 4090 h 4091"/>
                <a:gd name="T10" fmla="*/ 0 w 3636"/>
                <a:gd name="T11" fmla="*/ 4090 h 4091"/>
                <a:gd name="T12" fmla="*/ 1356 w 3636"/>
                <a:gd name="T13" fmla="*/ 0 h 4091"/>
                <a:gd name="T14" fmla="*/ 2263 w 3636"/>
                <a:gd name="T15" fmla="*/ 0 h 4091"/>
                <a:gd name="T16" fmla="*/ 3635 w 3636"/>
                <a:gd name="T17" fmla="*/ 4090 h 4091"/>
                <a:gd name="T18" fmla="*/ 2321 w 3636"/>
                <a:gd name="T19" fmla="*/ 2528 h 4091"/>
                <a:gd name="T20" fmla="*/ 1726 w 3636"/>
                <a:gd name="T21" fmla="*/ 698 h 4091"/>
                <a:gd name="T22" fmla="*/ 1131 w 3636"/>
                <a:gd name="T23" fmla="*/ 2528 h 4091"/>
                <a:gd name="T24" fmla="*/ 2321 w 3636"/>
                <a:gd name="T25" fmla="*/ 2528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36" h="4091">
                  <a:moveTo>
                    <a:pt x="3635" y="4090"/>
                  </a:moveTo>
                  <a:lnTo>
                    <a:pt x="2851" y="4090"/>
                  </a:lnTo>
                  <a:lnTo>
                    <a:pt x="2517" y="3116"/>
                  </a:lnTo>
                  <a:lnTo>
                    <a:pt x="950" y="3116"/>
                  </a:lnTo>
                  <a:lnTo>
                    <a:pt x="630" y="4090"/>
                  </a:lnTo>
                  <a:lnTo>
                    <a:pt x="0" y="4090"/>
                  </a:lnTo>
                  <a:lnTo>
                    <a:pt x="1356" y="0"/>
                  </a:lnTo>
                  <a:lnTo>
                    <a:pt x="2263" y="0"/>
                  </a:lnTo>
                  <a:lnTo>
                    <a:pt x="3635" y="4090"/>
                  </a:lnTo>
                  <a:close/>
                  <a:moveTo>
                    <a:pt x="2321" y="2528"/>
                  </a:moveTo>
                  <a:lnTo>
                    <a:pt x="1726" y="698"/>
                  </a:lnTo>
                  <a:lnTo>
                    <a:pt x="1131" y="2528"/>
                  </a:lnTo>
                  <a:lnTo>
                    <a:pt x="2321" y="252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52" name="Freeform 6"/>
            <p:cNvSpPr>
              <a:spLocks noChangeArrowheads="1"/>
            </p:cNvSpPr>
            <p:nvPr/>
          </p:nvSpPr>
          <p:spPr bwMode="gray">
            <a:xfrm>
              <a:off x="6226175" y="3257550"/>
              <a:ext cx="1208088" cy="1473200"/>
            </a:xfrm>
            <a:custGeom>
              <a:avLst/>
              <a:gdLst>
                <a:gd name="T0" fmla="*/ 1509 w 3354"/>
                <a:gd name="T1" fmla="*/ 0 h 4091"/>
                <a:gd name="T2" fmla="*/ 1604 w 3354"/>
                <a:gd name="T3" fmla="*/ 0 h 4091"/>
                <a:gd name="T4" fmla="*/ 1880 w 3354"/>
                <a:gd name="T5" fmla="*/ 30 h 4091"/>
                <a:gd name="T6" fmla="*/ 2039 w 3354"/>
                <a:gd name="T7" fmla="*/ 66 h 4091"/>
                <a:gd name="T8" fmla="*/ 2214 w 3354"/>
                <a:gd name="T9" fmla="*/ 125 h 4091"/>
                <a:gd name="T10" fmla="*/ 2395 w 3354"/>
                <a:gd name="T11" fmla="*/ 218 h 4091"/>
                <a:gd name="T12" fmla="*/ 2583 w 3354"/>
                <a:gd name="T13" fmla="*/ 342 h 4091"/>
                <a:gd name="T14" fmla="*/ 2772 w 3354"/>
                <a:gd name="T15" fmla="*/ 509 h 4091"/>
                <a:gd name="T16" fmla="*/ 2837 w 3354"/>
                <a:gd name="T17" fmla="*/ 589 h 4091"/>
                <a:gd name="T18" fmla="*/ 2968 w 3354"/>
                <a:gd name="T19" fmla="*/ 749 h 4091"/>
                <a:gd name="T20" fmla="*/ 3077 w 3354"/>
                <a:gd name="T21" fmla="*/ 931 h 4091"/>
                <a:gd name="T22" fmla="*/ 3171 w 3354"/>
                <a:gd name="T23" fmla="*/ 1112 h 4091"/>
                <a:gd name="T24" fmla="*/ 3244 w 3354"/>
                <a:gd name="T25" fmla="*/ 1308 h 4091"/>
                <a:gd name="T26" fmla="*/ 3295 w 3354"/>
                <a:gd name="T27" fmla="*/ 1510 h 4091"/>
                <a:gd name="T28" fmla="*/ 3331 w 3354"/>
                <a:gd name="T29" fmla="*/ 1722 h 4091"/>
                <a:gd name="T30" fmla="*/ 3346 w 3354"/>
                <a:gd name="T31" fmla="*/ 1932 h 4091"/>
                <a:gd name="T32" fmla="*/ 3353 w 3354"/>
                <a:gd name="T33" fmla="*/ 2041 h 4091"/>
                <a:gd name="T34" fmla="*/ 3331 w 3354"/>
                <a:gd name="T35" fmla="*/ 2346 h 4091"/>
                <a:gd name="T36" fmla="*/ 3287 w 3354"/>
                <a:gd name="T37" fmla="*/ 2623 h 4091"/>
                <a:gd name="T38" fmla="*/ 3207 w 3354"/>
                <a:gd name="T39" fmla="*/ 2869 h 4091"/>
                <a:gd name="T40" fmla="*/ 3113 w 3354"/>
                <a:gd name="T41" fmla="*/ 3087 h 4091"/>
                <a:gd name="T42" fmla="*/ 3012 w 3354"/>
                <a:gd name="T43" fmla="*/ 3276 h 4091"/>
                <a:gd name="T44" fmla="*/ 2896 w 3354"/>
                <a:gd name="T45" fmla="*/ 3436 h 4091"/>
                <a:gd name="T46" fmla="*/ 2670 w 3354"/>
                <a:gd name="T47" fmla="*/ 3675 h 4091"/>
                <a:gd name="T48" fmla="*/ 2590 w 3354"/>
                <a:gd name="T49" fmla="*/ 3734 h 4091"/>
                <a:gd name="T50" fmla="*/ 2358 w 3354"/>
                <a:gd name="T51" fmla="*/ 3872 h 4091"/>
                <a:gd name="T52" fmla="*/ 2024 w 3354"/>
                <a:gd name="T53" fmla="*/ 3995 h 4091"/>
                <a:gd name="T54" fmla="*/ 1821 w 3354"/>
                <a:gd name="T55" fmla="*/ 4046 h 4091"/>
                <a:gd name="T56" fmla="*/ 1589 w 3354"/>
                <a:gd name="T57" fmla="*/ 4075 h 4091"/>
                <a:gd name="T58" fmla="*/ 1342 w 3354"/>
                <a:gd name="T59" fmla="*/ 4090 h 4091"/>
                <a:gd name="T60" fmla="*/ 0 w 3354"/>
                <a:gd name="T61" fmla="*/ 0 h 4091"/>
                <a:gd name="T62" fmla="*/ 1371 w 3354"/>
                <a:gd name="T63" fmla="*/ 3487 h 4091"/>
                <a:gd name="T64" fmla="*/ 1487 w 3354"/>
                <a:gd name="T65" fmla="*/ 3480 h 4091"/>
                <a:gd name="T66" fmla="*/ 1720 w 3354"/>
                <a:gd name="T67" fmla="*/ 3436 h 4091"/>
                <a:gd name="T68" fmla="*/ 1930 w 3354"/>
                <a:gd name="T69" fmla="*/ 3341 h 4091"/>
                <a:gd name="T70" fmla="*/ 2119 w 3354"/>
                <a:gd name="T71" fmla="*/ 3203 h 4091"/>
                <a:gd name="T72" fmla="*/ 2279 w 3354"/>
                <a:gd name="T73" fmla="*/ 3021 h 4091"/>
                <a:gd name="T74" fmla="*/ 2409 w 3354"/>
                <a:gd name="T75" fmla="*/ 2790 h 4091"/>
                <a:gd name="T76" fmla="*/ 2497 w 3354"/>
                <a:gd name="T77" fmla="*/ 2513 h 4091"/>
                <a:gd name="T78" fmla="*/ 2547 w 3354"/>
                <a:gd name="T79" fmla="*/ 2187 h 4091"/>
                <a:gd name="T80" fmla="*/ 2554 w 3354"/>
                <a:gd name="T81" fmla="*/ 2012 h 4091"/>
                <a:gd name="T82" fmla="*/ 2533 w 3354"/>
                <a:gd name="T83" fmla="*/ 1736 h 4091"/>
                <a:gd name="T84" fmla="*/ 2482 w 3354"/>
                <a:gd name="T85" fmla="*/ 1474 h 4091"/>
                <a:gd name="T86" fmla="*/ 2395 w 3354"/>
                <a:gd name="T87" fmla="*/ 1228 h 4091"/>
                <a:gd name="T88" fmla="*/ 2271 w 3354"/>
                <a:gd name="T89" fmla="*/ 1018 h 4091"/>
                <a:gd name="T90" fmla="*/ 2112 w 3354"/>
                <a:gd name="T91" fmla="*/ 836 h 4091"/>
                <a:gd name="T92" fmla="*/ 1923 w 3354"/>
                <a:gd name="T93" fmla="*/ 698 h 4091"/>
                <a:gd name="T94" fmla="*/ 1705 w 3354"/>
                <a:gd name="T95" fmla="*/ 611 h 4091"/>
                <a:gd name="T96" fmla="*/ 1458 w 3354"/>
                <a:gd name="T97" fmla="*/ 582 h 4091"/>
                <a:gd name="T98" fmla="*/ 754 w 3354"/>
                <a:gd name="T99" fmla="*/ 3487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54" h="4091">
                  <a:moveTo>
                    <a:pt x="0" y="0"/>
                  </a:moveTo>
                  <a:lnTo>
                    <a:pt x="1509" y="0"/>
                  </a:lnTo>
                  <a:lnTo>
                    <a:pt x="1509" y="0"/>
                  </a:lnTo>
                  <a:lnTo>
                    <a:pt x="1604" y="0"/>
                  </a:lnTo>
                  <a:lnTo>
                    <a:pt x="1734" y="8"/>
                  </a:lnTo>
                  <a:lnTo>
                    <a:pt x="1880" y="30"/>
                  </a:lnTo>
                  <a:lnTo>
                    <a:pt x="1959" y="44"/>
                  </a:lnTo>
                  <a:lnTo>
                    <a:pt x="2039" y="66"/>
                  </a:lnTo>
                  <a:lnTo>
                    <a:pt x="2126" y="95"/>
                  </a:lnTo>
                  <a:lnTo>
                    <a:pt x="2214" y="125"/>
                  </a:lnTo>
                  <a:lnTo>
                    <a:pt x="2300" y="168"/>
                  </a:lnTo>
                  <a:lnTo>
                    <a:pt x="2395" y="218"/>
                  </a:lnTo>
                  <a:lnTo>
                    <a:pt x="2489" y="277"/>
                  </a:lnTo>
                  <a:lnTo>
                    <a:pt x="2583" y="342"/>
                  </a:lnTo>
                  <a:lnTo>
                    <a:pt x="2678" y="422"/>
                  </a:lnTo>
                  <a:lnTo>
                    <a:pt x="2772" y="509"/>
                  </a:lnTo>
                  <a:lnTo>
                    <a:pt x="2772" y="509"/>
                  </a:lnTo>
                  <a:lnTo>
                    <a:pt x="2837" y="589"/>
                  </a:lnTo>
                  <a:lnTo>
                    <a:pt x="2910" y="669"/>
                  </a:lnTo>
                  <a:lnTo>
                    <a:pt x="2968" y="749"/>
                  </a:lnTo>
                  <a:lnTo>
                    <a:pt x="3026" y="836"/>
                  </a:lnTo>
                  <a:lnTo>
                    <a:pt x="3077" y="931"/>
                  </a:lnTo>
                  <a:lnTo>
                    <a:pt x="3128" y="1018"/>
                  </a:lnTo>
                  <a:lnTo>
                    <a:pt x="3171" y="1112"/>
                  </a:lnTo>
                  <a:lnTo>
                    <a:pt x="3207" y="1214"/>
                  </a:lnTo>
                  <a:lnTo>
                    <a:pt x="3244" y="1308"/>
                  </a:lnTo>
                  <a:lnTo>
                    <a:pt x="3273" y="1410"/>
                  </a:lnTo>
                  <a:lnTo>
                    <a:pt x="3295" y="1510"/>
                  </a:lnTo>
                  <a:lnTo>
                    <a:pt x="3316" y="1620"/>
                  </a:lnTo>
                  <a:lnTo>
                    <a:pt x="3331" y="1722"/>
                  </a:lnTo>
                  <a:lnTo>
                    <a:pt x="3346" y="1830"/>
                  </a:lnTo>
                  <a:lnTo>
                    <a:pt x="3346" y="1932"/>
                  </a:lnTo>
                  <a:lnTo>
                    <a:pt x="3353" y="2041"/>
                  </a:lnTo>
                  <a:lnTo>
                    <a:pt x="3353" y="2041"/>
                  </a:lnTo>
                  <a:lnTo>
                    <a:pt x="3346" y="2201"/>
                  </a:lnTo>
                  <a:lnTo>
                    <a:pt x="3331" y="2346"/>
                  </a:lnTo>
                  <a:lnTo>
                    <a:pt x="3309" y="2492"/>
                  </a:lnTo>
                  <a:lnTo>
                    <a:pt x="3287" y="2623"/>
                  </a:lnTo>
                  <a:lnTo>
                    <a:pt x="3251" y="2753"/>
                  </a:lnTo>
                  <a:lnTo>
                    <a:pt x="3207" y="2869"/>
                  </a:lnTo>
                  <a:lnTo>
                    <a:pt x="3164" y="2985"/>
                  </a:lnTo>
                  <a:lnTo>
                    <a:pt x="3113" y="3087"/>
                  </a:lnTo>
                  <a:lnTo>
                    <a:pt x="3063" y="3182"/>
                  </a:lnTo>
                  <a:lnTo>
                    <a:pt x="3012" y="3276"/>
                  </a:lnTo>
                  <a:lnTo>
                    <a:pt x="2953" y="3356"/>
                  </a:lnTo>
                  <a:lnTo>
                    <a:pt x="2896" y="3436"/>
                  </a:lnTo>
                  <a:lnTo>
                    <a:pt x="2780" y="3567"/>
                  </a:lnTo>
                  <a:lnTo>
                    <a:pt x="2670" y="3675"/>
                  </a:lnTo>
                  <a:lnTo>
                    <a:pt x="2670" y="3675"/>
                  </a:lnTo>
                  <a:lnTo>
                    <a:pt x="2590" y="3734"/>
                  </a:lnTo>
                  <a:lnTo>
                    <a:pt x="2489" y="3799"/>
                  </a:lnTo>
                  <a:lnTo>
                    <a:pt x="2358" y="3872"/>
                  </a:lnTo>
                  <a:lnTo>
                    <a:pt x="2206" y="3937"/>
                  </a:lnTo>
                  <a:lnTo>
                    <a:pt x="2024" y="3995"/>
                  </a:lnTo>
                  <a:lnTo>
                    <a:pt x="1923" y="4024"/>
                  </a:lnTo>
                  <a:lnTo>
                    <a:pt x="1821" y="4046"/>
                  </a:lnTo>
                  <a:lnTo>
                    <a:pt x="1705" y="4068"/>
                  </a:lnTo>
                  <a:lnTo>
                    <a:pt x="1589" y="4075"/>
                  </a:lnTo>
                  <a:lnTo>
                    <a:pt x="1466" y="4090"/>
                  </a:lnTo>
                  <a:lnTo>
                    <a:pt x="1342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754" y="3487"/>
                  </a:moveTo>
                  <a:lnTo>
                    <a:pt x="1371" y="3487"/>
                  </a:lnTo>
                  <a:lnTo>
                    <a:pt x="1371" y="3487"/>
                  </a:lnTo>
                  <a:lnTo>
                    <a:pt x="1487" y="3480"/>
                  </a:lnTo>
                  <a:lnTo>
                    <a:pt x="1604" y="3465"/>
                  </a:lnTo>
                  <a:lnTo>
                    <a:pt x="1720" y="3436"/>
                  </a:lnTo>
                  <a:lnTo>
                    <a:pt x="1829" y="3400"/>
                  </a:lnTo>
                  <a:lnTo>
                    <a:pt x="1930" y="3341"/>
                  </a:lnTo>
                  <a:lnTo>
                    <a:pt x="2024" y="3283"/>
                  </a:lnTo>
                  <a:lnTo>
                    <a:pt x="2119" y="3203"/>
                  </a:lnTo>
                  <a:lnTo>
                    <a:pt x="2199" y="3123"/>
                  </a:lnTo>
                  <a:lnTo>
                    <a:pt x="2279" y="3021"/>
                  </a:lnTo>
                  <a:lnTo>
                    <a:pt x="2351" y="2913"/>
                  </a:lnTo>
                  <a:lnTo>
                    <a:pt x="2409" y="2790"/>
                  </a:lnTo>
                  <a:lnTo>
                    <a:pt x="2460" y="2659"/>
                  </a:lnTo>
                  <a:lnTo>
                    <a:pt x="2497" y="2513"/>
                  </a:lnTo>
                  <a:lnTo>
                    <a:pt x="2533" y="2361"/>
                  </a:lnTo>
                  <a:lnTo>
                    <a:pt x="2547" y="2187"/>
                  </a:lnTo>
                  <a:lnTo>
                    <a:pt x="2554" y="2012"/>
                  </a:lnTo>
                  <a:lnTo>
                    <a:pt x="2554" y="2012"/>
                  </a:lnTo>
                  <a:lnTo>
                    <a:pt x="2547" y="1874"/>
                  </a:lnTo>
                  <a:lnTo>
                    <a:pt x="2533" y="1736"/>
                  </a:lnTo>
                  <a:lnTo>
                    <a:pt x="2511" y="1598"/>
                  </a:lnTo>
                  <a:lnTo>
                    <a:pt x="2482" y="1474"/>
                  </a:lnTo>
                  <a:lnTo>
                    <a:pt x="2438" y="1344"/>
                  </a:lnTo>
                  <a:lnTo>
                    <a:pt x="2395" y="1228"/>
                  </a:lnTo>
                  <a:lnTo>
                    <a:pt x="2337" y="1120"/>
                  </a:lnTo>
                  <a:lnTo>
                    <a:pt x="2271" y="1018"/>
                  </a:lnTo>
                  <a:lnTo>
                    <a:pt x="2191" y="923"/>
                  </a:lnTo>
                  <a:lnTo>
                    <a:pt x="2112" y="836"/>
                  </a:lnTo>
                  <a:lnTo>
                    <a:pt x="2024" y="764"/>
                  </a:lnTo>
                  <a:lnTo>
                    <a:pt x="1923" y="698"/>
                  </a:lnTo>
                  <a:lnTo>
                    <a:pt x="1821" y="647"/>
                  </a:lnTo>
                  <a:lnTo>
                    <a:pt x="1705" y="611"/>
                  </a:lnTo>
                  <a:lnTo>
                    <a:pt x="1582" y="589"/>
                  </a:lnTo>
                  <a:lnTo>
                    <a:pt x="1458" y="582"/>
                  </a:lnTo>
                  <a:lnTo>
                    <a:pt x="754" y="582"/>
                  </a:lnTo>
                  <a:lnTo>
                    <a:pt x="754" y="348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53" name="Freeform 7"/>
            <p:cNvSpPr>
              <a:spLocks noChangeArrowheads="1"/>
            </p:cNvSpPr>
            <p:nvPr/>
          </p:nvSpPr>
          <p:spPr bwMode="gray">
            <a:xfrm>
              <a:off x="7521575" y="3257550"/>
              <a:ext cx="957263" cy="1473200"/>
            </a:xfrm>
            <a:custGeom>
              <a:avLst/>
              <a:gdLst>
                <a:gd name="T0" fmla="*/ 0 w 2658"/>
                <a:gd name="T1" fmla="*/ 4090 h 4091"/>
                <a:gd name="T2" fmla="*/ 0 w 2658"/>
                <a:gd name="T3" fmla="*/ 0 h 4091"/>
                <a:gd name="T4" fmla="*/ 2635 w 2658"/>
                <a:gd name="T5" fmla="*/ 0 h 4091"/>
                <a:gd name="T6" fmla="*/ 2635 w 2658"/>
                <a:gd name="T7" fmla="*/ 603 h 4091"/>
                <a:gd name="T8" fmla="*/ 741 w 2658"/>
                <a:gd name="T9" fmla="*/ 603 h 4091"/>
                <a:gd name="T10" fmla="*/ 741 w 2658"/>
                <a:gd name="T11" fmla="*/ 1714 h 4091"/>
                <a:gd name="T12" fmla="*/ 2258 w 2658"/>
                <a:gd name="T13" fmla="*/ 1714 h 4091"/>
                <a:gd name="T14" fmla="*/ 2258 w 2658"/>
                <a:gd name="T15" fmla="*/ 2310 h 4091"/>
                <a:gd name="T16" fmla="*/ 741 w 2658"/>
                <a:gd name="T17" fmla="*/ 2310 h 4091"/>
                <a:gd name="T18" fmla="*/ 741 w 2658"/>
                <a:gd name="T19" fmla="*/ 3457 h 4091"/>
                <a:gd name="T20" fmla="*/ 2657 w 2658"/>
                <a:gd name="T21" fmla="*/ 3457 h 4091"/>
                <a:gd name="T22" fmla="*/ 2657 w 2658"/>
                <a:gd name="T23" fmla="*/ 4090 h 4091"/>
                <a:gd name="T24" fmla="*/ 0 w 2658"/>
                <a:gd name="T25" fmla="*/ 4090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8" h="4091">
                  <a:moveTo>
                    <a:pt x="0" y="4090"/>
                  </a:moveTo>
                  <a:lnTo>
                    <a:pt x="0" y="0"/>
                  </a:lnTo>
                  <a:lnTo>
                    <a:pt x="2635" y="0"/>
                  </a:lnTo>
                  <a:lnTo>
                    <a:pt x="2635" y="603"/>
                  </a:lnTo>
                  <a:lnTo>
                    <a:pt x="741" y="603"/>
                  </a:lnTo>
                  <a:lnTo>
                    <a:pt x="741" y="1714"/>
                  </a:lnTo>
                  <a:lnTo>
                    <a:pt x="2258" y="1714"/>
                  </a:lnTo>
                  <a:lnTo>
                    <a:pt x="2258" y="2310"/>
                  </a:lnTo>
                  <a:lnTo>
                    <a:pt x="741" y="2310"/>
                  </a:lnTo>
                  <a:lnTo>
                    <a:pt x="741" y="3457"/>
                  </a:lnTo>
                  <a:lnTo>
                    <a:pt x="2657" y="3457"/>
                  </a:lnTo>
                  <a:lnTo>
                    <a:pt x="2657" y="4090"/>
                  </a:lnTo>
                  <a:lnTo>
                    <a:pt x="0" y="409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54" name="Freeform 8"/>
            <p:cNvSpPr>
              <a:spLocks noChangeArrowheads="1"/>
            </p:cNvSpPr>
            <p:nvPr/>
          </p:nvSpPr>
          <p:spPr bwMode="gray">
            <a:xfrm>
              <a:off x="9901238" y="2816225"/>
              <a:ext cx="190500" cy="192088"/>
            </a:xfrm>
            <a:custGeom>
              <a:avLst/>
              <a:gdLst>
                <a:gd name="T0" fmla="*/ 530 w 531"/>
                <a:gd name="T1" fmla="*/ 262 h 532"/>
                <a:gd name="T2" fmla="*/ 515 w 531"/>
                <a:gd name="T3" fmla="*/ 364 h 532"/>
                <a:gd name="T4" fmla="*/ 458 w 531"/>
                <a:gd name="T5" fmla="*/ 451 h 532"/>
                <a:gd name="T6" fmla="*/ 414 w 531"/>
                <a:gd name="T7" fmla="*/ 487 h 532"/>
                <a:gd name="T8" fmla="*/ 319 w 531"/>
                <a:gd name="T9" fmla="*/ 523 h 532"/>
                <a:gd name="T10" fmla="*/ 268 w 531"/>
                <a:gd name="T11" fmla="*/ 531 h 532"/>
                <a:gd name="T12" fmla="*/ 167 w 531"/>
                <a:gd name="T13" fmla="*/ 508 h 532"/>
                <a:gd name="T14" fmla="*/ 80 w 531"/>
                <a:gd name="T15" fmla="*/ 451 h 532"/>
                <a:gd name="T16" fmla="*/ 44 w 531"/>
                <a:gd name="T17" fmla="*/ 407 h 532"/>
                <a:gd name="T18" fmla="*/ 8 w 531"/>
                <a:gd name="T19" fmla="*/ 313 h 532"/>
                <a:gd name="T20" fmla="*/ 0 w 531"/>
                <a:gd name="T21" fmla="*/ 262 h 532"/>
                <a:gd name="T22" fmla="*/ 22 w 531"/>
                <a:gd name="T23" fmla="*/ 160 h 532"/>
                <a:gd name="T24" fmla="*/ 80 w 531"/>
                <a:gd name="T25" fmla="*/ 72 h 532"/>
                <a:gd name="T26" fmla="*/ 116 w 531"/>
                <a:gd name="T27" fmla="*/ 44 h 532"/>
                <a:gd name="T28" fmla="*/ 211 w 531"/>
                <a:gd name="T29" fmla="*/ 0 h 532"/>
                <a:gd name="T30" fmla="*/ 268 w 531"/>
                <a:gd name="T31" fmla="*/ 0 h 532"/>
                <a:gd name="T32" fmla="*/ 370 w 531"/>
                <a:gd name="T33" fmla="*/ 15 h 532"/>
                <a:gd name="T34" fmla="*/ 458 w 531"/>
                <a:gd name="T35" fmla="*/ 72 h 532"/>
                <a:gd name="T36" fmla="*/ 486 w 531"/>
                <a:gd name="T37" fmla="*/ 116 h 532"/>
                <a:gd name="T38" fmla="*/ 530 w 531"/>
                <a:gd name="T39" fmla="*/ 211 h 532"/>
                <a:gd name="T40" fmla="*/ 494 w 531"/>
                <a:gd name="T41" fmla="*/ 262 h 532"/>
                <a:gd name="T42" fmla="*/ 494 w 531"/>
                <a:gd name="T43" fmla="*/ 218 h 532"/>
                <a:gd name="T44" fmla="*/ 458 w 531"/>
                <a:gd name="T45" fmla="*/ 138 h 532"/>
                <a:gd name="T46" fmla="*/ 428 w 531"/>
                <a:gd name="T47" fmla="*/ 102 h 532"/>
                <a:gd name="T48" fmla="*/ 356 w 531"/>
                <a:gd name="T49" fmla="*/ 51 h 532"/>
                <a:gd name="T50" fmla="*/ 268 w 531"/>
                <a:gd name="T51" fmla="*/ 36 h 532"/>
                <a:gd name="T52" fmla="*/ 218 w 531"/>
                <a:gd name="T53" fmla="*/ 36 h 532"/>
                <a:gd name="T54" fmla="*/ 138 w 531"/>
                <a:gd name="T55" fmla="*/ 72 h 532"/>
                <a:gd name="T56" fmla="*/ 102 w 531"/>
                <a:gd name="T57" fmla="*/ 102 h 532"/>
                <a:gd name="T58" fmla="*/ 51 w 531"/>
                <a:gd name="T59" fmla="*/ 174 h 532"/>
                <a:gd name="T60" fmla="*/ 36 w 531"/>
                <a:gd name="T61" fmla="*/ 262 h 532"/>
                <a:gd name="T62" fmla="*/ 44 w 531"/>
                <a:gd name="T63" fmla="*/ 305 h 532"/>
                <a:gd name="T64" fmla="*/ 73 w 531"/>
                <a:gd name="T65" fmla="*/ 392 h 532"/>
                <a:gd name="T66" fmla="*/ 102 w 531"/>
                <a:gd name="T67" fmla="*/ 421 h 532"/>
                <a:gd name="T68" fmla="*/ 182 w 531"/>
                <a:gd name="T69" fmla="*/ 472 h 532"/>
                <a:gd name="T70" fmla="*/ 268 w 531"/>
                <a:gd name="T71" fmla="*/ 494 h 532"/>
                <a:gd name="T72" fmla="*/ 312 w 531"/>
                <a:gd name="T73" fmla="*/ 487 h 532"/>
                <a:gd name="T74" fmla="*/ 392 w 531"/>
                <a:gd name="T75" fmla="*/ 451 h 532"/>
                <a:gd name="T76" fmla="*/ 428 w 531"/>
                <a:gd name="T77" fmla="*/ 421 h 532"/>
                <a:gd name="T78" fmla="*/ 479 w 531"/>
                <a:gd name="T79" fmla="*/ 349 h 532"/>
                <a:gd name="T80" fmla="*/ 494 w 531"/>
                <a:gd name="T81" fmla="*/ 262 h 532"/>
                <a:gd name="T82" fmla="*/ 342 w 531"/>
                <a:gd name="T83" fmla="*/ 421 h 532"/>
                <a:gd name="T84" fmla="*/ 196 w 531"/>
                <a:gd name="T85" fmla="*/ 283 h 532"/>
                <a:gd name="T86" fmla="*/ 152 w 531"/>
                <a:gd name="T87" fmla="*/ 421 h 532"/>
                <a:gd name="T88" fmla="*/ 283 w 531"/>
                <a:gd name="T89" fmla="*/ 109 h 532"/>
                <a:gd name="T90" fmla="*/ 327 w 531"/>
                <a:gd name="T91" fmla="*/ 116 h 532"/>
                <a:gd name="T92" fmla="*/ 363 w 531"/>
                <a:gd name="T93" fmla="*/ 138 h 532"/>
                <a:gd name="T94" fmla="*/ 378 w 531"/>
                <a:gd name="T95" fmla="*/ 167 h 532"/>
                <a:gd name="T96" fmla="*/ 385 w 531"/>
                <a:gd name="T97" fmla="*/ 196 h 532"/>
                <a:gd name="T98" fmla="*/ 370 w 531"/>
                <a:gd name="T99" fmla="*/ 239 h 532"/>
                <a:gd name="T100" fmla="*/ 356 w 531"/>
                <a:gd name="T101" fmla="*/ 262 h 532"/>
                <a:gd name="T102" fmla="*/ 392 w 531"/>
                <a:gd name="T103" fmla="*/ 421 h 532"/>
                <a:gd name="T104" fmla="*/ 276 w 531"/>
                <a:gd name="T105" fmla="*/ 247 h 532"/>
                <a:gd name="T106" fmla="*/ 305 w 531"/>
                <a:gd name="T107" fmla="*/ 247 h 532"/>
                <a:gd name="T108" fmla="*/ 327 w 531"/>
                <a:gd name="T109" fmla="*/ 233 h 532"/>
                <a:gd name="T110" fmla="*/ 342 w 531"/>
                <a:gd name="T111" fmla="*/ 196 h 532"/>
                <a:gd name="T112" fmla="*/ 334 w 531"/>
                <a:gd name="T113" fmla="*/ 174 h 532"/>
                <a:gd name="T114" fmla="*/ 319 w 531"/>
                <a:gd name="T115" fmla="*/ 160 h 532"/>
                <a:gd name="T116" fmla="*/ 283 w 531"/>
                <a:gd name="T117" fmla="*/ 146 h 532"/>
                <a:gd name="T118" fmla="*/ 196 w 531"/>
                <a:gd name="T119" fmla="*/ 247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1" h="532">
                  <a:moveTo>
                    <a:pt x="530" y="262"/>
                  </a:moveTo>
                  <a:lnTo>
                    <a:pt x="530" y="262"/>
                  </a:lnTo>
                  <a:lnTo>
                    <a:pt x="530" y="313"/>
                  </a:lnTo>
                  <a:lnTo>
                    <a:pt x="515" y="364"/>
                  </a:lnTo>
                  <a:lnTo>
                    <a:pt x="486" y="407"/>
                  </a:lnTo>
                  <a:lnTo>
                    <a:pt x="458" y="451"/>
                  </a:lnTo>
                  <a:lnTo>
                    <a:pt x="458" y="451"/>
                  </a:lnTo>
                  <a:lnTo>
                    <a:pt x="414" y="487"/>
                  </a:lnTo>
                  <a:lnTo>
                    <a:pt x="370" y="508"/>
                  </a:lnTo>
                  <a:lnTo>
                    <a:pt x="319" y="523"/>
                  </a:lnTo>
                  <a:lnTo>
                    <a:pt x="268" y="531"/>
                  </a:lnTo>
                  <a:lnTo>
                    <a:pt x="268" y="531"/>
                  </a:lnTo>
                  <a:lnTo>
                    <a:pt x="211" y="523"/>
                  </a:lnTo>
                  <a:lnTo>
                    <a:pt x="167" y="508"/>
                  </a:lnTo>
                  <a:lnTo>
                    <a:pt x="116" y="487"/>
                  </a:lnTo>
                  <a:lnTo>
                    <a:pt x="80" y="451"/>
                  </a:lnTo>
                  <a:lnTo>
                    <a:pt x="80" y="451"/>
                  </a:lnTo>
                  <a:lnTo>
                    <a:pt x="44" y="407"/>
                  </a:lnTo>
                  <a:lnTo>
                    <a:pt x="22" y="364"/>
                  </a:lnTo>
                  <a:lnTo>
                    <a:pt x="8" y="313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8" y="211"/>
                  </a:lnTo>
                  <a:lnTo>
                    <a:pt x="22" y="160"/>
                  </a:lnTo>
                  <a:lnTo>
                    <a:pt x="44" y="116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116" y="44"/>
                  </a:lnTo>
                  <a:lnTo>
                    <a:pt x="167" y="15"/>
                  </a:lnTo>
                  <a:lnTo>
                    <a:pt x="211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319" y="0"/>
                  </a:lnTo>
                  <a:lnTo>
                    <a:pt x="370" y="15"/>
                  </a:lnTo>
                  <a:lnTo>
                    <a:pt x="414" y="44"/>
                  </a:lnTo>
                  <a:lnTo>
                    <a:pt x="458" y="72"/>
                  </a:lnTo>
                  <a:lnTo>
                    <a:pt x="458" y="72"/>
                  </a:lnTo>
                  <a:lnTo>
                    <a:pt x="486" y="116"/>
                  </a:lnTo>
                  <a:lnTo>
                    <a:pt x="515" y="160"/>
                  </a:lnTo>
                  <a:lnTo>
                    <a:pt x="530" y="211"/>
                  </a:lnTo>
                  <a:lnTo>
                    <a:pt x="530" y="262"/>
                  </a:lnTo>
                  <a:close/>
                  <a:moveTo>
                    <a:pt x="494" y="262"/>
                  </a:moveTo>
                  <a:lnTo>
                    <a:pt x="494" y="262"/>
                  </a:lnTo>
                  <a:lnTo>
                    <a:pt x="494" y="218"/>
                  </a:lnTo>
                  <a:lnTo>
                    <a:pt x="479" y="174"/>
                  </a:lnTo>
                  <a:lnTo>
                    <a:pt x="458" y="138"/>
                  </a:lnTo>
                  <a:lnTo>
                    <a:pt x="428" y="102"/>
                  </a:lnTo>
                  <a:lnTo>
                    <a:pt x="428" y="102"/>
                  </a:lnTo>
                  <a:lnTo>
                    <a:pt x="392" y="72"/>
                  </a:lnTo>
                  <a:lnTo>
                    <a:pt x="356" y="51"/>
                  </a:lnTo>
                  <a:lnTo>
                    <a:pt x="312" y="36"/>
                  </a:lnTo>
                  <a:lnTo>
                    <a:pt x="268" y="36"/>
                  </a:lnTo>
                  <a:lnTo>
                    <a:pt x="268" y="36"/>
                  </a:lnTo>
                  <a:lnTo>
                    <a:pt x="218" y="36"/>
                  </a:lnTo>
                  <a:lnTo>
                    <a:pt x="182" y="51"/>
                  </a:lnTo>
                  <a:lnTo>
                    <a:pt x="138" y="72"/>
                  </a:lnTo>
                  <a:lnTo>
                    <a:pt x="102" y="102"/>
                  </a:lnTo>
                  <a:lnTo>
                    <a:pt x="102" y="102"/>
                  </a:lnTo>
                  <a:lnTo>
                    <a:pt x="73" y="138"/>
                  </a:lnTo>
                  <a:lnTo>
                    <a:pt x="51" y="174"/>
                  </a:lnTo>
                  <a:lnTo>
                    <a:pt x="44" y="218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44" y="305"/>
                  </a:lnTo>
                  <a:lnTo>
                    <a:pt x="51" y="349"/>
                  </a:lnTo>
                  <a:lnTo>
                    <a:pt x="73" y="392"/>
                  </a:lnTo>
                  <a:lnTo>
                    <a:pt x="102" y="421"/>
                  </a:lnTo>
                  <a:lnTo>
                    <a:pt x="102" y="421"/>
                  </a:lnTo>
                  <a:lnTo>
                    <a:pt x="138" y="451"/>
                  </a:lnTo>
                  <a:lnTo>
                    <a:pt x="182" y="472"/>
                  </a:lnTo>
                  <a:lnTo>
                    <a:pt x="218" y="487"/>
                  </a:lnTo>
                  <a:lnTo>
                    <a:pt x="268" y="494"/>
                  </a:lnTo>
                  <a:lnTo>
                    <a:pt x="268" y="494"/>
                  </a:lnTo>
                  <a:lnTo>
                    <a:pt x="312" y="487"/>
                  </a:lnTo>
                  <a:lnTo>
                    <a:pt x="356" y="472"/>
                  </a:lnTo>
                  <a:lnTo>
                    <a:pt x="392" y="451"/>
                  </a:lnTo>
                  <a:lnTo>
                    <a:pt x="428" y="421"/>
                  </a:lnTo>
                  <a:lnTo>
                    <a:pt x="428" y="421"/>
                  </a:lnTo>
                  <a:lnTo>
                    <a:pt x="458" y="392"/>
                  </a:lnTo>
                  <a:lnTo>
                    <a:pt x="479" y="349"/>
                  </a:lnTo>
                  <a:lnTo>
                    <a:pt x="494" y="305"/>
                  </a:lnTo>
                  <a:lnTo>
                    <a:pt x="494" y="262"/>
                  </a:lnTo>
                  <a:close/>
                  <a:moveTo>
                    <a:pt x="392" y="421"/>
                  </a:moveTo>
                  <a:lnTo>
                    <a:pt x="342" y="421"/>
                  </a:lnTo>
                  <a:lnTo>
                    <a:pt x="283" y="283"/>
                  </a:lnTo>
                  <a:lnTo>
                    <a:pt x="196" y="283"/>
                  </a:lnTo>
                  <a:lnTo>
                    <a:pt x="196" y="421"/>
                  </a:lnTo>
                  <a:lnTo>
                    <a:pt x="152" y="421"/>
                  </a:lnTo>
                  <a:lnTo>
                    <a:pt x="152" y="109"/>
                  </a:lnTo>
                  <a:lnTo>
                    <a:pt x="283" y="109"/>
                  </a:lnTo>
                  <a:lnTo>
                    <a:pt x="283" y="109"/>
                  </a:lnTo>
                  <a:lnTo>
                    <a:pt x="327" y="116"/>
                  </a:lnTo>
                  <a:lnTo>
                    <a:pt x="348" y="123"/>
                  </a:lnTo>
                  <a:lnTo>
                    <a:pt x="363" y="138"/>
                  </a:lnTo>
                  <a:lnTo>
                    <a:pt x="363" y="138"/>
                  </a:lnTo>
                  <a:lnTo>
                    <a:pt x="378" y="167"/>
                  </a:lnTo>
                  <a:lnTo>
                    <a:pt x="385" y="196"/>
                  </a:lnTo>
                  <a:lnTo>
                    <a:pt x="385" y="196"/>
                  </a:lnTo>
                  <a:lnTo>
                    <a:pt x="385" y="218"/>
                  </a:lnTo>
                  <a:lnTo>
                    <a:pt x="370" y="239"/>
                  </a:lnTo>
                  <a:lnTo>
                    <a:pt x="370" y="239"/>
                  </a:lnTo>
                  <a:lnTo>
                    <a:pt x="356" y="262"/>
                  </a:lnTo>
                  <a:lnTo>
                    <a:pt x="327" y="276"/>
                  </a:lnTo>
                  <a:lnTo>
                    <a:pt x="392" y="421"/>
                  </a:lnTo>
                  <a:close/>
                  <a:moveTo>
                    <a:pt x="196" y="247"/>
                  </a:moveTo>
                  <a:lnTo>
                    <a:pt x="276" y="247"/>
                  </a:lnTo>
                  <a:lnTo>
                    <a:pt x="276" y="247"/>
                  </a:lnTo>
                  <a:lnTo>
                    <a:pt x="305" y="247"/>
                  </a:lnTo>
                  <a:lnTo>
                    <a:pt x="327" y="233"/>
                  </a:lnTo>
                  <a:lnTo>
                    <a:pt x="327" y="233"/>
                  </a:lnTo>
                  <a:lnTo>
                    <a:pt x="334" y="218"/>
                  </a:lnTo>
                  <a:lnTo>
                    <a:pt x="342" y="196"/>
                  </a:lnTo>
                  <a:lnTo>
                    <a:pt x="342" y="196"/>
                  </a:lnTo>
                  <a:lnTo>
                    <a:pt x="334" y="174"/>
                  </a:lnTo>
                  <a:lnTo>
                    <a:pt x="319" y="160"/>
                  </a:lnTo>
                  <a:lnTo>
                    <a:pt x="319" y="160"/>
                  </a:lnTo>
                  <a:lnTo>
                    <a:pt x="305" y="152"/>
                  </a:lnTo>
                  <a:lnTo>
                    <a:pt x="283" y="146"/>
                  </a:lnTo>
                  <a:lnTo>
                    <a:pt x="196" y="146"/>
                  </a:lnTo>
                  <a:lnTo>
                    <a:pt x="196" y="24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55" name="Freeform 9"/>
            <p:cNvSpPr>
              <a:spLocks noChangeArrowheads="1"/>
            </p:cNvSpPr>
            <p:nvPr/>
          </p:nvSpPr>
          <p:spPr bwMode="gray">
            <a:xfrm>
              <a:off x="8504238" y="2857500"/>
              <a:ext cx="1392237" cy="1014413"/>
            </a:xfrm>
            <a:custGeom>
              <a:avLst/>
              <a:gdLst>
                <a:gd name="T0" fmla="*/ 3644 w 3869"/>
                <a:gd name="T1" fmla="*/ 1351 h 2819"/>
                <a:gd name="T2" fmla="*/ 3796 w 3869"/>
                <a:gd name="T3" fmla="*/ 1141 h 2819"/>
                <a:gd name="T4" fmla="*/ 3868 w 3869"/>
                <a:gd name="T5" fmla="*/ 887 h 2819"/>
                <a:gd name="T6" fmla="*/ 3868 w 3869"/>
                <a:gd name="T7" fmla="*/ 720 h 2819"/>
                <a:gd name="T8" fmla="*/ 3811 w 3869"/>
                <a:gd name="T9" fmla="*/ 487 h 2819"/>
                <a:gd name="T10" fmla="*/ 3687 w 3869"/>
                <a:gd name="T11" fmla="*/ 291 h 2819"/>
                <a:gd name="T12" fmla="*/ 3520 w 3869"/>
                <a:gd name="T13" fmla="*/ 138 h 2819"/>
                <a:gd name="T14" fmla="*/ 3310 w 3869"/>
                <a:gd name="T15" fmla="*/ 36 h 2819"/>
                <a:gd name="T16" fmla="*/ 3078 w 3869"/>
                <a:gd name="T17" fmla="*/ 0 h 2819"/>
                <a:gd name="T18" fmla="*/ 146 w 3869"/>
                <a:gd name="T19" fmla="*/ 146 h 2819"/>
                <a:gd name="T20" fmla="*/ 581 w 3869"/>
                <a:gd name="T21" fmla="*/ 531 h 2819"/>
                <a:gd name="T22" fmla="*/ 1002 w 3869"/>
                <a:gd name="T23" fmla="*/ 843 h 2819"/>
                <a:gd name="T24" fmla="*/ 1401 w 3869"/>
                <a:gd name="T25" fmla="*/ 1083 h 2819"/>
                <a:gd name="T26" fmla="*/ 2127 w 3869"/>
                <a:gd name="T27" fmla="*/ 1410 h 2819"/>
                <a:gd name="T28" fmla="*/ 1655 w 3869"/>
                <a:gd name="T29" fmla="*/ 1606 h 2819"/>
                <a:gd name="T30" fmla="*/ 1133 w 3869"/>
                <a:gd name="T31" fmla="*/ 1889 h 2819"/>
                <a:gd name="T32" fmla="*/ 719 w 3869"/>
                <a:gd name="T33" fmla="*/ 2180 h 2819"/>
                <a:gd name="T34" fmla="*/ 290 w 3869"/>
                <a:gd name="T35" fmla="*/ 2535 h 2819"/>
                <a:gd name="T36" fmla="*/ 3078 w 3869"/>
                <a:gd name="T37" fmla="*/ 2818 h 2819"/>
                <a:gd name="T38" fmla="*/ 3237 w 3869"/>
                <a:gd name="T39" fmla="*/ 2803 h 2819"/>
                <a:gd name="T40" fmla="*/ 3455 w 3869"/>
                <a:gd name="T41" fmla="*/ 2723 h 2819"/>
                <a:gd name="T42" fmla="*/ 3636 w 3869"/>
                <a:gd name="T43" fmla="*/ 2585 h 2819"/>
                <a:gd name="T44" fmla="*/ 3775 w 3869"/>
                <a:gd name="T45" fmla="*/ 2404 h 2819"/>
                <a:gd name="T46" fmla="*/ 3854 w 3869"/>
                <a:gd name="T47" fmla="*/ 2187 h 2819"/>
                <a:gd name="T48" fmla="*/ 3868 w 3869"/>
                <a:gd name="T49" fmla="*/ 2027 h 2819"/>
                <a:gd name="T50" fmla="*/ 3825 w 3869"/>
                <a:gd name="T51" fmla="*/ 1758 h 2819"/>
                <a:gd name="T52" fmla="*/ 3701 w 3869"/>
                <a:gd name="T53" fmla="*/ 1533 h 2819"/>
                <a:gd name="T54" fmla="*/ 3034 w 3869"/>
                <a:gd name="T55" fmla="*/ 2390 h 2819"/>
                <a:gd name="T56" fmla="*/ 1452 w 3869"/>
                <a:gd name="T57" fmla="*/ 2216 h 2819"/>
                <a:gd name="T58" fmla="*/ 2062 w 3869"/>
                <a:gd name="T59" fmla="*/ 1889 h 2819"/>
                <a:gd name="T60" fmla="*/ 2402 w 3869"/>
                <a:gd name="T61" fmla="*/ 1758 h 2819"/>
                <a:gd name="T62" fmla="*/ 2729 w 3869"/>
                <a:gd name="T63" fmla="*/ 1685 h 2819"/>
                <a:gd name="T64" fmla="*/ 3034 w 3869"/>
                <a:gd name="T65" fmla="*/ 1657 h 2819"/>
                <a:gd name="T66" fmla="*/ 3179 w 3869"/>
                <a:gd name="T67" fmla="*/ 1685 h 2819"/>
                <a:gd name="T68" fmla="*/ 3339 w 3869"/>
                <a:gd name="T69" fmla="*/ 1824 h 2819"/>
                <a:gd name="T70" fmla="*/ 3404 w 3869"/>
                <a:gd name="T71" fmla="*/ 2027 h 2819"/>
                <a:gd name="T72" fmla="*/ 3376 w 3869"/>
                <a:gd name="T73" fmla="*/ 2165 h 2819"/>
                <a:gd name="T74" fmla="*/ 3237 w 3869"/>
                <a:gd name="T75" fmla="*/ 2325 h 2819"/>
                <a:gd name="T76" fmla="*/ 3034 w 3869"/>
                <a:gd name="T77" fmla="*/ 2390 h 2819"/>
                <a:gd name="T78" fmla="*/ 2940 w 3869"/>
                <a:gd name="T79" fmla="*/ 1162 h 2819"/>
                <a:gd name="T80" fmla="*/ 2620 w 3869"/>
                <a:gd name="T81" fmla="*/ 1119 h 2819"/>
                <a:gd name="T82" fmla="*/ 2294 w 3869"/>
                <a:gd name="T83" fmla="*/ 1025 h 2819"/>
                <a:gd name="T84" fmla="*/ 1946 w 3869"/>
                <a:gd name="T85" fmla="*/ 879 h 2819"/>
                <a:gd name="T86" fmla="*/ 1198 w 3869"/>
                <a:gd name="T87" fmla="*/ 436 h 2819"/>
                <a:gd name="T88" fmla="*/ 3114 w 3869"/>
                <a:gd name="T89" fmla="*/ 443 h 2819"/>
                <a:gd name="T90" fmla="*/ 3295 w 3869"/>
                <a:gd name="T91" fmla="*/ 538 h 2819"/>
                <a:gd name="T92" fmla="*/ 3397 w 3869"/>
                <a:gd name="T93" fmla="*/ 726 h 2819"/>
                <a:gd name="T94" fmla="*/ 3397 w 3869"/>
                <a:gd name="T95" fmla="*/ 872 h 2819"/>
                <a:gd name="T96" fmla="*/ 3295 w 3869"/>
                <a:gd name="T97" fmla="*/ 1054 h 2819"/>
                <a:gd name="T98" fmla="*/ 3114 w 3869"/>
                <a:gd name="T99" fmla="*/ 1155 h 2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69" h="2819">
                  <a:moveTo>
                    <a:pt x="3585" y="1410"/>
                  </a:moveTo>
                  <a:lnTo>
                    <a:pt x="3585" y="1410"/>
                  </a:lnTo>
                  <a:lnTo>
                    <a:pt x="3644" y="1351"/>
                  </a:lnTo>
                  <a:lnTo>
                    <a:pt x="3701" y="1286"/>
                  </a:lnTo>
                  <a:lnTo>
                    <a:pt x="3752" y="1221"/>
                  </a:lnTo>
                  <a:lnTo>
                    <a:pt x="3796" y="1141"/>
                  </a:lnTo>
                  <a:lnTo>
                    <a:pt x="3825" y="1061"/>
                  </a:lnTo>
                  <a:lnTo>
                    <a:pt x="3854" y="974"/>
                  </a:lnTo>
                  <a:lnTo>
                    <a:pt x="3868" y="887"/>
                  </a:lnTo>
                  <a:lnTo>
                    <a:pt x="3868" y="800"/>
                  </a:lnTo>
                  <a:lnTo>
                    <a:pt x="3868" y="800"/>
                  </a:lnTo>
                  <a:lnTo>
                    <a:pt x="3868" y="720"/>
                  </a:lnTo>
                  <a:lnTo>
                    <a:pt x="3854" y="639"/>
                  </a:lnTo>
                  <a:lnTo>
                    <a:pt x="3840" y="559"/>
                  </a:lnTo>
                  <a:lnTo>
                    <a:pt x="3811" y="487"/>
                  </a:lnTo>
                  <a:lnTo>
                    <a:pt x="3775" y="422"/>
                  </a:lnTo>
                  <a:lnTo>
                    <a:pt x="3738" y="349"/>
                  </a:lnTo>
                  <a:lnTo>
                    <a:pt x="3687" y="291"/>
                  </a:lnTo>
                  <a:lnTo>
                    <a:pt x="3636" y="233"/>
                  </a:lnTo>
                  <a:lnTo>
                    <a:pt x="3585" y="182"/>
                  </a:lnTo>
                  <a:lnTo>
                    <a:pt x="3520" y="138"/>
                  </a:lnTo>
                  <a:lnTo>
                    <a:pt x="3455" y="95"/>
                  </a:lnTo>
                  <a:lnTo>
                    <a:pt x="3390" y="66"/>
                  </a:lnTo>
                  <a:lnTo>
                    <a:pt x="3310" y="36"/>
                  </a:lnTo>
                  <a:lnTo>
                    <a:pt x="3237" y="15"/>
                  </a:lnTo>
                  <a:lnTo>
                    <a:pt x="3158" y="7"/>
                  </a:lnTo>
                  <a:lnTo>
                    <a:pt x="307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6" y="146"/>
                  </a:lnTo>
                  <a:lnTo>
                    <a:pt x="290" y="284"/>
                  </a:lnTo>
                  <a:lnTo>
                    <a:pt x="436" y="407"/>
                  </a:lnTo>
                  <a:lnTo>
                    <a:pt x="581" y="531"/>
                  </a:lnTo>
                  <a:lnTo>
                    <a:pt x="719" y="639"/>
                  </a:lnTo>
                  <a:lnTo>
                    <a:pt x="864" y="741"/>
                  </a:lnTo>
                  <a:lnTo>
                    <a:pt x="1002" y="843"/>
                  </a:lnTo>
                  <a:lnTo>
                    <a:pt x="1133" y="930"/>
                  </a:lnTo>
                  <a:lnTo>
                    <a:pt x="1270" y="1010"/>
                  </a:lnTo>
                  <a:lnTo>
                    <a:pt x="1401" y="1083"/>
                  </a:lnTo>
                  <a:lnTo>
                    <a:pt x="1655" y="1221"/>
                  </a:lnTo>
                  <a:lnTo>
                    <a:pt x="1895" y="1323"/>
                  </a:lnTo>
                  <a:lnTo>
                    <a:pt x="2127" y="1410"/>
                  </a:lnTo>
                  <a:lnTo>
                    <a:pt x="2127" y="1410"/>
                  </a:lnTo>
                  <a:lnTo>
                    <a:pt x="1895" y="1497"/>
                  </a:lnTo>
                  <a:lnTo>
                    <a:pt x="1655" y="1606"/>
                  </a:lnTo>
                  <a:lnTo>
                    <a:pt x="1401" y="1736"/>
                  </a:lnTo>
                  <a:lnTo>
                    <a:pt x="1270" y="1809"/>
                  </a:lnTo>
                  <a:lnTo>
                    <a:pt x="1133" y="1889"/>
                  </a:lnTo>
                  <a:lnTo>
                    <a:pt x="1002" y="1983"/>
                  </a:lnTo>
                  <a:lnTo>
                    <a:pt x="864" y="2078"/>
                  </a:lnTo>
                  <a:lnTo>
                    <a:pt x="719" y="2180"/>
                  </a:lnTo>
                  <a:lnTo>
                    <a:pt x="581" y="2288"/>
                  </a:lnTo>
                  <a:lnTo>
                    <a:pt x="436" y="2412"/>
                  </a:lnTo>
                  <a:lnTo>
                    <a:pt x="290" y="2535"/>
                  </a:lnTo>
                  <a:lnTo>
                    <a:pt x="146" y="2672"/>
                  </a:lnTo>
                  <a:lnTo>
                    <a:pt x="0" y="2818"/>
                  </a:lnTo>
                  <a:lnTo>
                    <a:pt x="3078" y="2818"/>
                  </a:lnTo>
                  <a:lnTo>
                    <a:pt x="3078" y="2818"/>
                  </a:lnTo>
                  <a:lnTo>
                    <a:pt x="3158" y="2818"/>
                  </a:lnTo>
                  <a:lnTo>
                    <a:pt x="3237" y="2803"/>
                  </a:lnTo>
                  <a:lnTo>
                    <a:pt x="3310" y="2782"/>
                  </a:lnTo>
                  <a:lnTo>
                    <a:pt x="3390" y="2760"/>
                  </a:lnTo>
                  <a:lnTo>
                    <a:pt x="3455" y="2723"/>
                  </a:lnTo>
                  <a:lnTo>
                    <a:pt x="3520" y="2680"/>
                  </a:lnTo>
                  <a:lnTo>
                    <a:pt x="3585" y="2636"/>
                  </a:lnTo>
                  <a:lnTo>
                    <a:pt x="3636" y="2585"/>
                  </a:lnTo>
                  <a:lnTo>
                    <a:pt x="3687" y="2529"/>
                  </a:lnTo>
                  <a:lnTo>
                    <a:pt x="3738" y="2470"/>
                  </a:lnTo>
                  <a:lnTo>
                    <a:pt x="3775" y="2404"/>
                  </a:lnTo>
                  <a:lnTo>
                    <a:pt x="3811" y="2332"/>
                  </a:lnTo>
                  <a:lnTo>
                    <a:pt x="3840" y="2260"/>
                  </a:lnTo>
                  <a:lnTo>
                    <a:pt x="3854" y="2187"/>
                  </a:lnTo>
                  <a:lnTo>
                    <a:pt x="3868" y="2107"/>
                  </a:lnTo>
                  <a:lnTo>
                    <a:pt x="3868" y="2027"/>
                  </a:lnTo>
                  <a:lnTo>
                    <a:pt x="3868" y="2027"/>
                  </a:lnTo>
                  <a:lnTo>
                    <a:pt x="3868" y="1932"/>
                  </a:lnTo>
                  <a:lnTo>
                    <a:pt x="3854" y="1845"/>
                  </a:lnTo>
                  <a:lnTo>
                    <a:pt x="3825" y="1758"/>
                  </a:lnTo>
                  <a:lnTo>
                    <a:pt x="3796" y="1678"/>
                  </a:lnTo>
                  <a:lnTo>
                    <a:pt x="3752" y="1606"/>
                  </a:lnTo>
                  <a:lnTo>
                    <a:pt x="3701" y="1533"/>
                  </a:lnTo>
                  <a:lnTo>
                    <a:pt x="3644" y="1467"/>
                  </a:lnTo>
                  <a:lnTo>
                    <a:pt x="3585" y="1410"/>
                  </a:lnTo>
                  <a:close/>
                  <a:moveTo>
                    <a:pt x="3034" y="2390"/>
                  </a:moveTo>
                  <a:lnTo>
                    <a:pt x="1198" y="2390"/>
                  </a:lnTo>
                  <a:lnTo>
                    <a:pt x="1198" y="2390"/>
                  </a:lnTo>
                  <a:lnTo>
                    <a:pt x="1452" y="2216"/>
                  </a:lnTo>
                  <a:lnTo>
                    <a:pt x="1706" y="2070"/>
                  </a:lnTo>
                  <a:lnTo>
                    <a:pt x="1946" y="1940"/>
                  </a:lnTo>
                  <a:lnTo>
                    <a:pt x="2062" y="1889"/>
                  </a:lnTo>
                  <a:lnTo>
                    <a:pt x="2178" y="1838"/>
                  </a:lnTo>
                  <a:lnTo>
                    <a:pt x="2294" y="1795"/>
                  </a:lnTo>
                  <a:lnTo>
                    <a:pt x="2402" y="1758"/>
                  </a:lnTo>
                  <a:lnTo>
                    <a:pt x="2512" y="1729"/>
                  </a:lnTo>
                  <a:lnTo>
                    <a:pt x="2620" y="1708"/>
                  </a:lnTo>
                  <a:lnTo>
                    <a:pt x="2729" y="1685"/>
                  </a:lnTo>
                  <a:lnTo>
                    <a:pt x="2831" y="1671"/>
                  </a:lnTo>
                  <a:lnTo>
                    <a:pt x="2940" y="1664"/>
                  </a:lnTo>
                  <a:lnTo>
                    <a:pt x="3034" y="1657"/>
                  </a:lnTo>
                  <a:lnTo>
                    <a:pt x="3034" y="1657"/>
                  </a:lnTo>
                  <a:lnTo>
                    <a:pt x="3114" y="1664"/>
                  </a:lnTo>
                  <a:lnTo>
                    <a:pt x="3179" y="1685"/>
                  </a:lnTo>
                  <a:lnTo>
                    <a:pt x="3237" y="1722"/>
                  </a:lnTo>
                  <a:lnTo>
                    <a:pt x="3295" y="1765"/>
                  </a:lnTo>
                  <a:lnTo>
                    <a:pt x="3339" y="1824"/>
                  </a:lnTo>
                  <a:lnTo>
                    <a:pt x="3376" y="1882"/>
                  </a:lnTo>
                  <a:lnTo>
                    <a:pt x="3397" y="1954"/>
                  </a:lnTo>
                  <a:lnTo>
                    <a:pt x="3404" y="2027"/>
                  </a:lnTo>
                  <a:lnTo>
                    <a:pt x="3404" y="2027"/>
                  </a:lnTo>
                  <a:lnTo>
                    <a:pt x="3397" y="2100"/>
                  </a:lnTo>
                  <a:lnTo>
                    <a:pt x="3376" y="2165"/>
                  </a:lnTo>
                  <a:lnTo>
                    <a:pt x="3339" y="2231"/>
                  </a:lnTo>
                  <a:lnTo>
                    <a:pt x="3295" y="2281"/>
                  </a:lnTo>
                  <a:lnTo>
                    <a:pt x="3237" y="2325"/>
                  </a:lnTo>
                  <a:lnTo>
                    <a:pt x="3179" y="2361"/>
                  </a:lnTo>
                  <a:lnTo>
                    <a:pt x="3114" y="2383"/>
                  </a:lnTo>
                  <a:lnTo>
                    <a:pt x="3034" y="2390"/>
                  </a:lnTo>
                  <a:close/>
                  <a:moveTo>
                    <a:pt x="3034" y="1162"/>
                  </a:moveTo>
                  <a:lnTo>
                    <a:pt x="3034" y="1162"/>
                  </a:lnTo>
                  <a:lnTo>
                    <a:pt x="2940" y="1162"/>
                  </a:lnTo>
                  <a:lnTo>
                    <a:pt x="2831" y="1148"/>
                  </a:lnTo>
                  <a:lnTo>
                    <a:pt x="2729" y="1134"/>
                  </a:lnTo>
                  <a:lnTo>
                    <a:pt x="2620" y="1119"/>
                  </a:lnTo>
                  <a:lnTo>
                    <a:pt x="2512" y="1090"/>
                  </a:lnTo>
                  <a:lnTo>
                    <a:pt x="2402" y="1061"/>
                  </a:lnTo>
                  <a:lnTo>
                    <a:pt x="2294" y="1025"/>
                  </a:lnTo>
                  <a:lnTo>
                    <a:pt x="2178" y="981"/>
                  </a:lnTo>
                  <a:lnTo>
                    <a:pt x="2062" y="930"/>
                  </a:lnTo>
                  <a:lnTo>
                    <a:pt x="1946" y="879"/>
                  </a:lnTo>
                  <a:lnTo>
                    <a:pt x="1706" y="756"/>
                  </a:lnTo>
                  <a:lnTo>
                    <a:pt x="1452" y="603"/>
                  </a:lnTo>
                  <a:lnTo>
                    <a:pt x="1198" y="436"/>
                  </a:lnTo>
                  <a:lnTo>
                    <a:pt x="3034" y="436"/>
                  </a:lnTo>
                  <a:lnTo>
                    <a:pt x="3034" y="436"/>
                  </a:lnTo>
                  <a:lnTo>
                    <a:pt x="3114" y="443"/>
                  </a:lnTo>
                  <a:lnTo>
                    <a:pt x="3179" y="458"/>
                  </a:lnTo>
                  <a:lnTo>
                    <a:pt x="3237" y="494"/>
                  </a:lnTo>
                  <a:lnTo>
                    <a:pt x="3295" y="538"/>
                  </a:lnTo>
                  <a:lnTo>
                    <a:pt x="3339" y="596"/>
                  </a:lnTo>
                  <a:lnTo>
                    <a:pt x="3376" y="654"/>
                  </a:lnTo>
                  <a:lnTo>
                    <a:pt x="3397" y="726"/>
                  </a:lnTo>
                  <a:lnTo>
                    <a:pt x="3404" y="800"/>
                  </a:lnTo>
                  <a:lnTo>
                    <a:pt x="3404" y="800"/>
                  </a:lnTo>
                  <a:lnTo>
                    <a:pt x="3397" y="872"/>
                  </a:lnTo>
                  <a:lnTo>
                    <a:pt x="3376" y="938"/>
                  </a:lnTo>
                  <a:lnTo>
                    <a:pt x="3339" y="1003"/>
                  </a:lnTo>
                  <a:lnTo>
                    <a:pt x="3295" y="1054"/>
                  </a:lnTo>
                  <a:lnTo>
                    <a:pt x="3237" y="1097"/>
                  </a:lnTo>
                  <a:lnTo>
                    <a:pt x="3179" y="1134"/>
                  </a:lnTo>
                  <a:lnTo>
                    <a:pt x="3114" y="1155"/>
                  </a:lnTo>
                  <a:lnTo>
                    <a:pt x="3034" y="116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83" y="1678428"/>
            <a:ext cx="10302240" cy="678728"/>
          </a:xfrm>
        </p:spPr>
        <p:txBody>
          <a:bodyPr anchor="b" anchorCtr="0"/>
          <a:lstStyle>
            <a:lvl1pPr>
              <a:lnSpc>
                <a:spcPct val="80000"/>
              </a:lnSpc>
              <a:defRPr sz="4533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3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76370" y="6498052"/>
            <a:ext cx="4826319" cy="182880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Font typeface="Arial" panose="020B0604020202020204" pitchFamily="34" charset="0"/>
              <a:buChar char="‪"/>
              <a:defRPr sz="933" cap="all">
                <a:solidFill>
                  <a:srgbClr val="FFFFFF">
                    <a:alpha val="60000"/>
                  </a:srgbClr>
                </a:solidFill>
              </a:defRPr>
            </a:lvl1pPr>
            <a:lvl2pPr marL="230689" indent="0" algn="l">
              <a:buNone/>
              <a:defRPr sz="800">
                <a:solidFill>
                  <a:srgbClr val="FFFFFF"/>
                </a:solidFill>
              </a:defRPr>
            </a:lvl2pPr>
            <a:lvl3pPr marL="461375" indent="0" algn="l">
              <a:buNone/>
              <a:defRPr sz="800">
                <a:solidFill>
                  <a:srgbClr val="FFFFFF"/>
                </a:solidFill>
              </a:defRPr>
            </a:lvl3pPr>
            <a:lvl4pPr marL="683602" indent="0" algn="l">
              <a:buNone/>
              <a:defRPr sz="800">
                <a:solidFill>
                  <a:srgbClr val="FFFFFF"/>
                </a:solidFill>
              </a:defRPr>
            </a:lvl4pPr>
            <a:lvl5pPr marL="914286" indent="0" algn="l">
              <a:buNone/>
              <a:defRPr sz="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499344" y="6541471"/>
            <a:ext cx="5320861" cy="137980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marL="0" marR="0" indent="0" algn="r" defTabSz="12189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33" cap="none" spc="-27" baseline="0">
                <a:solidFill>
                  <a:schemeClr val="bg1">
                    <a:alpha val="75000"/>
                  </a:schemeClr>
                </a:solidFill>
                <a:latin typeface="Dual 400" panose="02000603000000020004" pitchFamily="2" charset="0"/>
              </a:defRPr>
            </a:lvl1pPr>
          </a:lstStyle>
          <a:p>
            <a:endParaRPr lang="en-US">
              <a:solidFill>
                <a:srgbClr val="FFFFFF">
                  <a:alpha val="75000"/>
                </a:srgbClr>
              </a:solidFill>
            </a:endParaRPr>
          </a:p>
        </p:txBody>
      </p:sp>
      <p:sp>
        <p:nvSpPr>
          <p:cNvPr id="15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892798" y="6526317"/>
            <a:ext cx="342401" cy="155233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r">
              <a:defRPr sz="933" spc="53" baseline="0">
                <a:solidFill>
                  <a:schemeClr val="bg1">
                    <a:alpha val="75000"/>
                  </a:schemeClr>
                </a:solidFill>
                <a:latin typeface="Dual 400" panose="02000603000000020004" pitchFamily="2" charset="0"/>
              </a:defRPr>
            </a:lvl1pPr>
          </a:lstStyle>
          <a:p>
            <a:pPr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mtClean="0">
                <a:solidFill>
                  <a:srgbClr val="FFFFFF">
                    <a:alpha val="75000"/>
                  </a:srgbClr>
                </a:solidFill>
              </a:rPr>
              <a:pPr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35478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>
              <a:solidFill>
                <a:srgbClr val="58595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mtClean="0">
                <a:solidFill>
                  <a:srgbClr val="58595D"/>
                </a:solidFill>
              </a:rPr>
              <a:pPr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>
              <a:solidFill>
                <a:srgbClr val="58595D"/>
              </a:solidFill>
            </a:endParaRP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935567" y="1274234"/>
            <a:ext cx="10272184" cy="44831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3921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335" y="449671"/>
            <a:ext cx="10303183" cy="678728"/>
          </a:xfrm>
        </p:spPr>
        <p:txBody>
          <a:bodyPr vert="horz" lIns="0" tIns="0" rIns="91432" bIns="45716" rtlCol="0" anchor="t" anchorCtr="0">
            <a:noAutofit/>
          </a:bodyPr>
          <a:lstStyle>
            <a:lvl1pPr algn="l" defTabSz="60952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4267" b="0" i="0" kern="1200" spc="-40" dirty="0">
                <a:solidFill>
                  <a:schemeClr val="tx1"/>
                </a:solidFill>
                <a:latin typeface="Dual 400" panose="02000603000000020004" pitchFamily="2" charset="0"/>
                <a:ea typeface="+mj-ea"/>
                <a:cs typeface="Dual 400" panose="02000603000000020004" pitchFamily="2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15677" y="1106660"/>
            <a:ext cx="10323824" cy="361949"/>
          </a:xfrm>
        </p:spPr>
        <p:txBody>
          <a:bodyPr lIns="0" tIns="0" rIns="182863" bIns="0" anchor="t" anchorCtr="0">
            <a:noAutofit/>
          </a:bodyPr>
          <a:lstStyle>
            <a:lvl1pPr marL="0" indent="0">
              <a:buNone/>
              <a:defRPr sz="2400" cap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06959" y="1828800"/>
            <a:ext cx="10422548" cy="3725333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  <a:lvl2pPr>
              <a:lnSpc>
                <a:spcPct val="90000"/>
              </a:lnSpc>
              <a:defRPr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76370" y="6498052"/>
            <a:ext cx="4826319" cy="182880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Font typeface="Arial" panose="020B0604020202020204" pitchFamily="34" charset="0"/>
              <a:buChar char="‪"/>
              <a:defRPr sz="933" cap="all">
                <a:solidFill>
                  <a:schemeClr val="bg1">
                    <a:lumMod val="50000"/>
                  </a:schemeClr>
                </a:solidFill>
              </a:defRPr>
            </a:lvl1pPr>
            <a:lvl2pPr marL="230689" indent="0" algn="l">
              <a:buNone/>
              <a:defRPr sz="800">
                <a:solidFill>
                  <a:srgbClr val="FFFFFF"/>
                </a:solidFill>
              </a:defRPr>
            </a:lvl2pPr>
            <a:lvl3pPr marL="461375" indent="0" algn="l">
              <a:buNone/>
              <a:defRPr sz="800">
                <a:solidFill>
                  <a:srgbClr val="FFFFFF"/>
                </a:solidFill>
              </a:defRPr>
            </a:lvl3pPr>
            <a:lvl4pPr marL="683602" indent="0" algn="l">
              <a:buNone/>
              <a:defRPr sz="800">
                <a:solidFill>
                  <a:srgbClr val="FFFFFF"/>
                </a:solidFill>
              </a:defRPr>
            </a:lvl4pPr>
            <a:lvl5pPr marL="914286" indent="0" algn="l">
              <a:buNone/>
              <a:defRPr sz="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499344" y="6541471"/>
            <a:ext cx="5320861" cy="137980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marL="0" marR="0" indent="0" algn="r" defTabSz="12189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33" cap="none" spc="-27" baseline="0">
                <a:solidFill>
                  <a:schemeClr val="tx1"/>
                </a:solidFill>
                <a:latin typeface="Dual 400" panose="02000603000000020004" pitchFamily="2" charset="0"/>
              </a:defRPr>
            </a:lvl1pPr>
          </a:lstStyle>
          <a:p>
            <a:endParaRPr lang="en-US">
              <a:solidFill>
                <a:srgbClr val="58595D"/>
              </a:solidFill>
            </a:endParaRP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892798" y="6526317"/>
            <a:ext cx="342401" cy="155233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r">
              <a:defRPr sz="933" spc="53" baseline="0">
                <a:solidFill>
                  <a:schemeClr val="tx1"/>
                </a:solidFill>
                <a:latin typeface="Dual 400" panose="02000603000000020004" pitchFamily="2" charset="0"/>
              </a:defRPr>
            </a:lvl1pPr>
          </a:lstStyle>
          <a:p>
            <a:pPr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mtClean="0">
                <a:solidFill>
                  <a:srgbClr val="58595D"/>
                </a:solidFill>
              </a:rPr>
              <a:pPr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>
              <a:solidFill>
                <a:srgbClr val="5859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16885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787" y="471661"/>
            <a:ext cx="10786535" cy="746871"/>
          </a:xfrm>
        </p:spPr>
        <p:txBody>
          <a:bodyPr/>
          <a:lstStyle>
            <a:lvl1pPr>
              <a:lnSpc>
                <a:spcPct val="95000"/>
              </a:lnSpc>
              <a:defRPr sz="4267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7786" y="1672815"/>
            <a:ext cx="10786533" cy="2590111"/>
          </a:xfrm>
        </p:spPr>
        <p:txBody>
          <a:bodyPr/>
          <a:lstStyle>
            <a:lvl1pPr>
              <a:lnSpc>
                <a:spcPct val="95000"/>
              </a:lnSpc>
              <a:defRPr>
                <a:latin typeface="+mn-lt"/>
              </a:defRPr>
            </a:lvl1pPr>
            <a:lvl2pPr marL="609585" indent="-300559">
              <a:lnSpc>
                <a:spcPct val="95000"/>
              </a:lnSpc>
              <a:buClr>
                <a:schemeClr val="tx2"/>
              </a:buClr>
              <a:defRPr sz="2933" b="0">
                <a:solidFill>
                  <a:schemeClr val="tx1"/>
                </a:solidFill>
                <a:latin typeface="+mn-lt"/>
              </a:defRPr>
            </a:lvl2pPr>
            <a:lvl3pPr marL="918610" indent="-309026">
              <a:lnSpc>
                <a:spcPct val="95000"/>
              </a:lnSpc>
              <a:buClr>
                <a:schemeClr val="tx2"/>
              </a:buClr>
              <a:defRPr sz="2400" b="0">
                <a:solidFill>
                  <a:schemeClr val="tx1"/>
                </a:solidFill>
                <a:latin typeface="+mn-lt"/>
              </a:defRPr>
            </a:lvl3pPr>
            <a:lvl4pPr marL="1219170" indent="-300559">
              <a:lnSpc>
                <a:spcPct val="95000"/>
              </a:lnSpc>
              <a:buClr>
                <a:schemeClr val="tx2"/>
              </a:buClr>
              <a:defRPr sz="2400" b="0">
                <a:solidFill>
                  <a:schemeClr val="tx1"/>
                </a:solidFill>
                <a:latin typeface="+mn-lt"/>
              </a:defRPr>
            </a:lvl4pPr>
            <a:lvl5pPr marL="1528195" indent="-309026">
              <a:lnSpc>
                <a:spcPct val="95000"/>
              </a:lnSpc>
              <a:buClr>
                <a:schemeClr val="tx2"/>
              </a:buClr>
              <a:defRPr sz="2400" b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gray">
          <a:xfrm>
            <a:off x="3" y="-2"/>
            <a:ext cx="215900" cy="1426371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67" kern="0" dirty="0">
              <a:solidFill>
                <a:prstClr val="black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71426" y="1124726"/>
            <a:ext cx="10782895" cy="551945"/>
          </a:xfrm>
        </p:spPr>
        <p:txBody>
          <a:bodyPr anchor="t"/>
          <a:lstStyle>
            <a:lvl1pPr marL="0" indent="0">
              <a:buNone/>
              <a:defRPr sz="2933">
                <a:solidFill>
                  <a:schemeClr val="accent6"/>
                </a:solidFill>
                <a:latin typeface="+mn-lt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2"/>
          </p:nvPr>
        </p:nvSpPr>
        <p:spPr>
          <a:xfrm>
            <a:off x="6096000" y="6631121"/>
            <a:ext cx="2844800" cy="155235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l">
              <a:defRPr sz="1067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kern="0">
              <a:solidFill>
                <a:srgbClr val="898989"/>
              </a:solidFill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621175" y="6631121"/>
            <a:ext cx="5370109" cy="155235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l">
              <a:defRPr sz="1067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>
              <a:solidFill>
                <a:srgbClr val="898989"/>
              </a:solidFill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gray">
          <a:xfrm>
            <a:off x="1530" y="1507333"/>
            <a:ext cx="214377" cy="5261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5000"/>
              </a:lnSpc>
            </a:pPr>
            <a:endParaRPr lang="en-US" sz="1867" kern="0" dirty="0">
              <a:solidFill>
                <a:prstClr val="white"/>
              </a:solidFill>
              <a:sym typeface="Arial"/>
              <a:rtl val="0"/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814308" y="6639302"/>
            <a:ext cx="328081" cy="155233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mtClean="0">
                <a:solidFill>
                  <a:srgbClr val="898989"/>
                </a:solidFill>
              </a:rPr>
              <a:pPr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>
              <a:solidFill>
                <a:srgbClr val="898989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 bwMode="black">
          <a:xfrm>
            <a:off x="11619507" y="6463651"/>
            <a:ext cx="412707" cy="306316"/>
            <a:chOff x="3210911" y="2165350"/>
            <a:chExt cx="1137252" cy="762927"/>
          </a:xfrm>
        </p:grpSpPr>
        <p:sp>
          <p:nvSpPr>
            <p:cNvPr id="19" name="Freeform 67"/>
            <p:cNvSpPr>
              <a:spLocks noEditPoints="1"/>
            </p:cNvSpPr>
            <p:nvPr/>
          </p:nvSpPr>
          <p:spPr bwMode="black">
            <a:xfrm>
              <a:off x="3210911" y="2165817"/>
              <a:ext cx="1049411" cy="762460"/>
            </a:xfrm>
            <a:custGeom>
              <a:avLst/>
              <a:gdLst/>
              <a:ahLst/>
              <a:cxnLst>
                <a:cxn ang="0">
                  <a:pos x="1511" y="0"/>
                </a:cxn>
                <a:cxn ang="0">
                  <a:pos x="1902" y="390"/>
                </a:cxn>
                <a:cxn ang="0">
                  <a:pos x="1760" y="691"/>
                </a:cxn>
                <a:cxn ang="0">
                  <a:pos x="1902" y="992"/>
                </a:cxn>
                <a:cxn ang="0">
                  <a:pos x="1511" y="1382"/>
                </a:cxn>
                <a:cxn ang="0">
                  <a:pos x="0" y="1382"/>
                </a:cxn>
                <a:cxn ang="0">
                  <a:pos x="1044" y="691"/>
                </a:cxn>
                <a:cxn ang="0">
                  <a:pos x="0" y="0"/>
                </a:cxn>
                <a:cxn ang="0">
                  <a:pos x="1511" y="0"/>
                </a:cxn>
                <a:cxn ang="0">
                  <a:pos x="1492" y="195"/>
                </a:cxn>
                <a:cxn ang="0">
                  <a:pos x="537" y="195"/>
                </a:cxn>
                <a:cxn ang="0">
                  <a:pos x="1492" y="585"/>
                </a:cxn>
                <a:cxn ang="0">
                  <a:pos x="1687" y="390"/>
                </a:cxn>
                <a:cxn ang="0">
                  <a:pos x="1492" y="195"/>
                </a:cxn>
                <a:cxn ang="0">
                  <a:pos x="1492" y="797"/>
                </a:cxn>
                <a:cxn ang="0">
                  <a:pos x="537" y="1187"/>
                </a:cxn>
                <a:cxn ang="0">
                  <a:pos x="1492" y="1187"/>
                </a:cxn>
                <a:cxn ang="0">
                  <a:pos x="1687" y="992"/>
                </a:cxn>
                <a:cxn ang="0">
                  <a:pos x="1492" y="797"/>
                </a:cxn>
              </a:cxnLst>
              <a:rect l="0" t="0" r="r" b="b"/>
              <a:pathLst>
                <a:path w="1902" h="1382">
                  <a:moveTo>
                    <a:pt x="1511" y="0"/>
                  </a:moveTo>
                  <a:cubicBezTo>
                    <a:pt x="1727" y="0"/>
                    <a:pt x="1902" y="174"/>
                    <a:pt x="1902" y="390"/>
                  </a:cubicBezTo>
                  <a:cubicBezTo>
                    <a:pt x="1902" y="511"/>
                    <a:pt x="1846" y="619"/>
                    <a:pt x="1760" y="691"/>
                  </a:cubicBezTo>
                  <a:cubicBezTo>
                    <a:pt x="1846" y="762"/>
                    <a:pt x="1902" y="870"/>
                    <a:pt x="1902" y="992"/>
                  </a:cubicBezTo>
                  <a:cubicBezTo>
                    <a:pt x="1902" y="1207"/>
                    <a:pt x="1727" y="1382"/>
                    <a:pt x="1511" y="1382"/>
                  </a:cubicBezTo>
                  <a:cubicBezTo>
                    <a:pt x="0" y="1382"/>
                    <a:pt x="0" y="1382"/>
                    <a:pt x="0" y="1382"/>
                  </a:cubicBezTo>
                  <a:cubicBezTo>
                    <a:pt x="387" y="991"/>
                    <a:pt x="755" y="790"/>
                    <a:pt x="1044" y="691"/>
                  </a:cubicBezTo>
                  <a:cubicBezTo>
                    <a:pt x="755" y="592"/>
                    <a:pt x="387" y="391"/>
                    <a:pt x="0" y="0"/>
                  </a:cubicBezTo>
                  <a:lnTo>
                    <a:pt x="1511" y="0"/>
                  </a:lnTo>
                  <a:close/>
                  <a:moveTo>
                    <a:pt x="1492" y="195"/>
                  </a:moveTo>
                  <a:cubicBezTo>
                    <a:pt x="537" y="195"/>
                    <a:pt x="537" y="195"/>
                    <a:pt x="537" y="195"/>
                  </a:cubicBezTo>
                  <a:cubicBezTo>
                    <a:pt x="981" y="514"/>
                    <a:pt x="1284" y="585"/>
                    <a:pt x="1492" y="585"/>
                  </a:cubicBezTo>
                  <a:cubicBezTo>
                    <a:pt x="1600" y="585"/>
                    <a:pt x="1687" y="497"/>
                    <a:pt x="1687" y="390"/>
                  </a:cubicBezTo>
                  <a:cubicBezTo>
                    <a:pt x="1687" y="282"/>
                    <a:pt x="1600" y="195"/>
                    <a:pt x="1492" y="195"/>
                  </a:cubicBezTo>
                  <a:close/>
                  <a:moveTo>
                    <a:pt x="1492" y="797"/>
                  </a:moveTo>
                  <a:cubicBezTo>
                    <a:pt x="1284" y="797"/>
                    <a:pt x="981" y="868"/>
                    <a:pt x="537" y="1187"/>
                  </a:cubicBezTo>
                  <a:cubicBezTo>
                    <a:pt x="1492" y="1187"/>
                    <a:pt x="1492" y="1187"/>
                    <a:pt x="1492" y="1187"/>
                  </a:cubicBezTo>
                  <a:cubicBezTo>
                    <a:pt x="1600" y="1187"/>
                    <a:pt x="1687" y="1099"/>
                    <a:pt x="1687" y="992"/>
                  </a:cubicBezTo>
                  <a:cubicBezTo>
                    <a:pt x="1687" y="884"/>
                    <a:pt x="1600" y="797"/>
                    <a:pt x="1492" y="797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67" kern="0" dirty="0">
                <a:solidFill>
                  <a:prstClr val="black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0" name="Freeform 68"/>
            <p:cNvSpPr>
              <a:spLocks noEditPoints="1"/>
            </p:cNvSpPr>
            <p:nvPr/>
          </p:nvSpPr>
          <p:spPr bwMode="black">
            <a:xfrm>
              <a:off x="4260323" y="2165350"/>
              <a:ext cx="87840" cy="87805"/>
            </a:xfrm>
            <a:custGeom>
              <a:avLst/>
              <a:gdLst/>
              <a:ahLst/>
              <a:cxnLst>
                <a:cxn ang="0">
                  <a:pos x="159" y="80"/>
                </a:cxn>
                <a:cxn ang="0">
                  <a:pos x="135" y="136"/>
                </a:cxn>
                <a:cxn ang="0">
                  <a:pos x="79" y="159"/>
                </a:cxn>
                <a:cxn ang="0">
                  <a:pos x="23" y="136"/>
                </a:cxn>
                <a:cxn ang="0">
                  <a:pos x="0" y="80"/>
                </a:cxn>
                <a:cxn ang="0">
                  <a:pos x="23" y="24"/>
                </a:cxn>
                <a:cxn ang="0">
                  <a:pos x="79" y="0"/>
                </a:cxn>
                <a:cxn ang="0">
                  <a:pos x="135" y="24"/>
                </a:cxn>
                <a:cxn ang="0">
                  <a:pos x="159" y="80"/>
                </a:cxn>
                <a:cxn ang="0">
                  <a:pos x="147" y="80"/>
                </a:cxn>
                <a:cxn ang="0">
                  <a:pos x="127" y="32"/>
                </a:cxn>
                <a:cxn ang="0">
                  <a:pos x="79" y="12"/>
                </a:cxn>
                <a:cxn ang="0">
                  <a:pos x="31" y="32"/>
                </a:cxn>
                <a:cxn ang="0">
                  <a:pos x="11" y="80"/>
                </a:cxn>
                <a:cxn ang="0">
                  <a:pos x="31" y="128"/>
                </a:cxn>
                <a:cxn ang="0">
                  <a:pos x="79" y="148"/>
                </a:cxn>
                <a:cxn ang="0">
                  <a:pos x="127" y="128"/>
                </a:cxn>
                <a:cxn ang="0">
                  <a:pos x="147" y="80"/>
                </a:cxn>
                <a:cxn ang="0">
                  <a:pos x="117" y="126"/>
                </a:cxn>
                <a:cxn ang="0">
                  <a:pos x="102" y="126"/>
                </a:cxn>
                <a:cxn ang="0">
                  <a:pos x="84" y="87"/>
                </a:cxn>
                <a:cxn ang="0">
                  <a:pos x="58" y="87"/>
                </a:cxn>
                <a:cxn ang="0">
                  <a:pos x="58" y="126"/>
                </a:cxn>
                <a:cxn ang="0">
                  <a:pos x="45" y="126"/>
                </a:cxn>
                <a:cxn ang="0">
                  <a:pos x="45" y="34"/>
                </a:cxn>
                <a:cxn ang="0">
                  <a:pos x="84" y="34"/>
                </a:cxn>
                <a:cxn ang="0">
                  <a:pos x="108" y="42"/>
                </a:cxn>
                <a:cxn ang="0">
                  <a:pos x="115" y="60"/>
                </a:cxn>
                <a:cxn ang="0">
                  <a:pos x="111" y="74"/>
                </a:cxn>
                <a:cxn ang="0">
                  <a:pos x="98" y="84"/>
                </a:cxn>
                <a:cxn ang="0">
                  <a:pos x="117" y="126"/>
                </a:cxn>
                <a:cxn ang="0">
                  <a:pos x="58" y="76"/>
                </a:cxn>
                <a:cxn ang="0">
                  <a:pos x="82" y="76"/>
                </a:cxn>
                <a:cxn ang="0">
                  <a:pos x="96" y="71"/>
                </a:cxn>
                <a:cxn ang="0">
                  <a:pos x="101" y="60"/>
                </a:cxn>
                <a:cxn ang="0">
                  <a:pos x="96" y="49"/>
                </a:cxn>
                <a:cxn ang="0">
                  <a:pos x="84" y="45"/>
                </a:cxn>
                <a:cxn ang="0">
                  <a:pos x="58" y="45"/>
                </a:cxn>
                <a:cxn ang="0">
                  <a:pos x="58" y="76"/>
                </a:cxn>
              </a:cxnLst>
              <a:rect l="0" t="0" r="r" b="b"/>
              <a:pathLst>
                <a:path w="159" h="159">
                  <a:moveTo>
                    <a:pt x="159" y="80"/>
                  </a:moveTo>
                  <a:cubicBezTo>
                    <a:pt x="159" y="102"/>
                    <a:pt x="151" y="120"/>
                    <a:pt x="135" y="136"/>
                  </a:cubicBezTo>
                  <a:cubicBezTo>
                    <a:pt x="120" y="152"/>
                    <a:pt x="101" y="159"/>
                    <a:pt x="79" y="159"/>
                  </a:cubicBezTo>
                  <a:cubicBezTo>
                    <a:pt x="57" y="159"/>
                    <a:pt x="39" y="152"/>
                    <a:pt x="23" y="136"/>
                  </a:cubicBezTo>
                  <a:cubicBezTo>
                    <a:pt x="8" y="120"/>
                    <a:pt x="0" y="102"/>
                    <a:pt x="0" y="80"/>
                  </a:cubicBezTo>
                  <a:cubicBezTo>
                    <a:pt x="0" y="58"/>
                    <a:pt x="8" y="39"/>
                    <a:pt x="23" y="24"/>
                  </a:cubicBezTo>
                  <a:cubicBezTo>
                    <a:pt x="39" y="8"/>
                    <a:pt x="57" y="0"/>
                    <a:pt x="79" y="0"/>
                  </a:cubicBezTo>
                  <a:cubicBezTo>
                    <a:pt x="101" y="0"/>
                    <a:pt x="120" y="8"/>
                    <a:pt x="135" y="24"/>
                  </a:cubicBezTo>
                  <a:cubicBezTo>
                    <a:pt x="151" y="39"/>
                    <a:pt x="159" y="58"/>
                    <a:pt x="159" y="80"/>
                  </a:cubicBezTo>
                  <a:close/>
                  <a:moveTo>
                    <a:pt x="147" y="80"/>
                  </a:moveTo>
                  <a:cubicBezTo>
                    <a:pt x="147" y="61"/>
                    <a:pt x="141" y="45"/>
                    <a:pt x="127" y="32"/>
                  </a:cubicBezTo>
                  <a:cubicBezTo>
                    <a:pt x="114" y="18"/>
                    <a:pt x="98" y="12"/>
                    <a:pt x="79" y="12"/>
                  </a:cubicBezTo>
                  <a:cubicBezTo>
                    <a:pt x="61" y="12"/>
                    <a:pt x="44" y="18"/>
                    <a:pt x="31" y="32"/>
                  </a:cubicBezTo>
                  <a:cubicBezTo>
                    <a:pt x="18" y="45"/>
                    <a:pt x="11" y="61"/>
                    <a:pt x="11" y="80"/>
                  </a:cubicBezTo>
                  <a:cubicBezTo>
                    <a:pt x="11" y="99"/>
                    <a:pt x="18" y="115"/>
                    <a:pt x="31" y="128"/>
                  </a:cubicBezTo>
                  <a:cubicBezTo>
                    <a:pt x="44" y="141"/>
                    <a:pt x="60" y="148"/>
                    <a:pt x="79" y="148"/>
                  </a:cubicBezTo>
                  <a:cubicBezTo>
                    <a:pt x="98" y="148"/>
                    <a:pt x="114" y="141"/>
                    <a:pt x="127" y="128"/>
                  </a:cubicBezTo>
                  <a:cubicBezTo>
                    <a:pt x="141" y="115"/>
                    <a:pt x="147" y="99"/>
                    <a:pt x="147" y="80"/>
                  </a:cubicBezTo>
                  <a:close/>
                  <a:moveTo>
                    <a:pt x="117" y="126"/>
                  </a:moveTo>
                  <a:cubicBezTo>
                    <a:pt x="102" y="126"/>
                    <a:pt x="102" y="126"/>
                    <a:pt x="102" y="126"/>
                  </a:cubicBezTo>
                  <a:cubicBezTo>
                    <a:pt x="84" y="87"/>
                    <a:pt x="84" y="87"/>
                    <a:pt x="84" y="87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8" y="126"/>
                    <a:pt x="58" y="126"/>
                    <a:pt x="58" y="126"/>
                  </a:cubicBezTo>
                  <a:cubicBezTo>
                    <a:pt x="45" y="126"/>
                    <a:pt x="45" y="126"/>
                    <a:pt x="45" y="126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84" y="34"/>
                    <a:pt x="84" y="34"/>
                    <a:pt x="84" y="34"/>
                  </a:cubicBezTo>
                  <a:cubicBezTo>
                    <a:pt x="94" y="34"/>
                    <a:pt x="102" y="36"/>
                    <a:pt x="108" y="42"/>
                  </a:cubicBezTo>
                  <a:cubicBezTo>
                    <a:pt x="113" y="47"/>
                    <a:pt x="115" y="53"/>
                    <a:pt x="115" y="60"/>
                  </a:cubicBezTo>
                  <a:cubicBezTo>
                    <a:pt x="115" y="65"/>
                    <a:pt x="114" y="69"/>
                    <a:pt x="111" y="74"/>
                  </a:cubicBezTo>
                  <a:cubicBezTo>
                    <a:pt x="108" y="78"/>
                    <a:pt x="104" y="82"/>
                    <a:pt x="98" y="84"/>
                  </a:cubicBezTo>
                  <a:lnTo>
                    <a:pt x="117" y="126"/>
                  </a:lnTo>
                  <a:close/>
                  <a:moveTo>
                    <a:pt x="58" y="76"/>
                  </a:moveTo>
                  <a:cubicBezTo>
                    <a:pt x="82" y="76"/>
                    <a:pt x="82" y="76"/>
                    <a:pt x="82" y="76"/>
                  </a:cubicBezTo>
                  <a:cubicBezTo>
                    <a:pt x="89" y="76"/>
                    <a:pt x="93" y="74"/>
                    <a:pt x="96" y="71"/>
                  </a:cubicBezTo>
                  <a:cubicBezTo>
                    <a:pt x="99" y="68"/>
                    <a:pt x="101" y="64"/>
                    <a:pt x="101" y="60"/>
                  </a:cubicBezTo>
                  <a:cubicBezTo>
                    <a:pt x="101" y="55"/>
                    <a:pt x="99" y="51"/>
                    <a:pt x="96" y="49"/>
                  </a:cubicBezTo>
                  <a:cubicBezTo>
                    <a:pt x="93" y="46"/>
                    <a:pt x="89" y="45"/>
                    <a:pt x="84" y="45"/>
                  </a:cubicBezTo>
                  <a:cubicBezTo>
                    <a:pt x="58" y="45"/>
                    <a:pt x="58" y="45"/>
                    <a:pt x="58" y="45"/>
                  </a:cubicBezTo>
                  <a:lnTo>
                    <a:pt x="58" y="7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67" kern="0" dirty="0">
                <a:solidFill>
                  <a:prstClr val="black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7462308"/>
      </p:ext>
    </p:extLst>
  </p:cSld>
  <p:clrMapOvr>
    <a:masterClrMapping/>
  </p:clrMapOvr>
  <p:transition>
    <p:fade/>
  </p:transition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337" y="449671"/>
            <a:ext cx="10303183" cy="678728"/>
          </a:xfrm>
        </p:spPr>
        <p:txBody>
          <a:bodyPr vert="horz" lIns="0" tIns="0" rIns="91432" bIns="45716" rtlCol="0" anchor="t" anchorCtr="0">
            <a:noAutofit/>
          </a:bodyPr>
          <a:lstStyle>
            <a:lvl1pPr algn="l" defTabSz="60950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4267" b="0" i="0" kern="1200" spc="-40" dirty="0">
                <a:solidFill>
                  <a:schemeClr val="tx1"/>
                </a:solidFill>
                <a:latin typeface="Dual 400" panose="02000603000000020004" pitchFamily="2" charset="0"/>
                <a:ea typeface="+mj-ea"/>
                <a:cs typeface="Dual 400" panose="02000603000000020004" pitchFamily="2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15677" y="1106660"/>
            <a:ext cx="10323824" cy="361949"/>
          </a:xfrm>
        </p:spPr>
        <p:txBody>
          <a:bodyPr lIns="0" tIns="0" rIns="182863" bIns="0" anchor="t" anchorCtr="0">
            <a:noAutofit/>
          </a:bodyPr>
          <a:lstStyle>
            <a:lvl1pPr marL="0" indent="0">
              <a:buNone/>
              <a:defRPr sz="2400" cap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06959" y="1828800"/>
            <a:ext cx="10422548" cy="3725333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  <a:lvl2pPr>
              <a:lnSpc>
                <a:spcPct val="90000"/>
              </a:lnSpc>
              <a:defRPr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76371" y="6498052"/>
            <a:ext cx="4826319" cy="182880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Font typeface="Arial" panose="020B0604020202020204" pitchFamily="34" charset="0"/>
              <a:buChar char="‪"/>
              <a:defRPr sz="933" cap="all">
                <a:solidFill>
                  <a:schemeClr val="bg1">
                    <a:lumMod val="50000"/>
                  </a:schemeClr>
                </a:solidFill>
              </a:defRPr>
            </a:lvl1pPr>
            <a:lvl2pPr marL="230684" indent="0" algn="l">
              <a:buNone/>
              <a:defRPr sz="800">
                <a:solidFill>
                  <a:srgbClr val="FFFFFF"/>
                </a:solidFill>
              </a:defRPr>
            </a:lvl2pPr>
            <a:lvl3pPr marL="461363" indent="0" algn="l">
              <a:buNone/>
              <a:defRPr sz="800">
                <a:solidFill>
                  <a:srgbClr val="FFFFFF"/>
                </a:solidFill>
              </a:defRPr>
            </a:lvl3pPr>
            <a:lvl4pPr marL="683586" indent="0" algn="l">
              <a:buNone/>
              <a:defRPr sz="800">
                <a:solidFill>
                  <a:srgbClr val="FFFFFF"/>
                </a:solidFill>
              </a:defRPr>
            </a:lvl4pPr>
            <a:lvl5pPr marL="914264" indent="0" algn="l">
              <a:buNone/>
              <a:defRPr sz="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499344" y="6541471"/>
            <a:ext cx="5320861" cy="137980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marL="0" marR="0" indent="0" algn="r" defTabSz="1218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33" cap="none" spc="-27" baseline="0">
                <a:solidFill>
                  <a:schemeClr val="tx1"/>
                </a:solidFill>
                <a:latin typeface="Dual 400" panose="02000603000000020004" pitchFamily="2" charset="0"/>
              </a:defRPr>
            </a:lvl1pPr>
          </a:lstStyle>
          <a:p>
            <a:endParaRPr lang="en-US">
              <a:solidFill>
                <a:srgbClr val="58595D"/>
              </a:solidFill>
            </a:endParaRP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892800" y="6526318"/>
            <a:ext cx="342401" cy="155233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r">
              <a:defRPr sz="933" spc="53" baseline="0">
                <a:solidFill>
                  <a:schemeClr val="tx1"/>
                </a:solidFill>
                <a:latin typeface="Dual 400" panose="02000603000000020004" pitchFamily="2" charset="0"/>
              </a:defRPr>
            </a:lvl1pPr>
          </a:lstStyle>
          <a:p>
            <a:pPr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mtClean="0">
                <a:solidFill>
                  <a:srgbClr val="58595D"/>
                </a:solidFill>
              </a:rPr>
              <a:pPr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>
              <a:solidFill>
                <a:srgbClr val="5859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06759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754" y="463296"/>
            <a:ext cx="10393783" cy="678728"/>
          </a:xfrm>
        </p:spPr>
        <p:txBody>
          <a:bodyPr lIns="0" rIns="182872" anchor="t" anchorCtr="0"/>
          <a:lstStyle>
            <a:lvl1pPr>
              <a:defRPr sz="4533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93753" y="1238252"/>
            <a:ext cx="10373783" cy="361949"/>
          </a:xfrm>
        </p:spPr>
        <p:txBody>
          <a:bodyPr lIns="0" tIns="0" rIns="182872" bIns="0" anchor="t" anchorCtr="0">
            <a:noAutofit/>
          </a:bodyPr>
          <a:lstStyle>
            <a:lvl1pPr marL="0" indent="0">
              <a:buNone/>
              <a:defRPr sz="2667" cap="all" spc="-67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37786" y="2082800"/>
            <a:ext cx="10538215" cy="3725333"/>
          </a:xfrm>
        </p:spPr>
        <p:txBody>
          <a:bodyPr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1089806" y="6609986"/>
            <a:ext cx="342401" cy="155233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r">
              <a:defRPr sz="800">
                <a:solidFill>
                  <a:srgbClr val="A5A5A5"/>
                </a:solidFill>
                <a:latin typeface="+mn-lt"/>
              </a:defRPr>
            </a:lvl1pPr>
          </a:lstStyle>
          <a:p>
            <a:pPr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mtClean="0"/>
              <a:pPr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374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Lines2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4" name="Group 83"/>
          <p:cNvGrpSpPr/>
          <p:nvPr/>
        </p:nvGrpSpPr>
        <p:grpSpPr bwMode="gray">
          <a:xfrm>
            <a:off x="10020630" y="549297"/>
            <a:ext cx="1717225" cy="329976"/>
            <a:chOff x="12700" y="2816225"/>
            <a:chExt cx="10079038" cy="1936750"/>
          </a:xfrm>
          <a:solidFill>
            <a:schemeClr val="bg1"/>
          </a:solidFill>
        </p:grpSpPr>
        <p:sp>
          <p:nvSpPr>
            <p:cNvPr id="85" name="Freeform 1"/>
            <p:cNvSpPr>
              <a:spLocks noChangeArrowheads="1"/>
            </p:cNvSpPr>
            <p:nvPr/>
          </p:nvSpPr>
          <p:spPr bwMode="gray">
            <a:xfrm>
              <a:off x="12700" y="3257550"/>
              <a:ext cx="1096963" cy="1473200"/>
            </a:xfrm>
            <a:custGeom>
              <a:avLst/>
              <a:gdLst>
                <a:gd name="T0" fmla="*/ 1589 w 3049"/>
                <a:gd name="T1" fmla="*/ 0 h 4091"/>
                <a:gd name="T2" fmla="*/ 1996 w 3049"/>
                <a:gd name="T3" fmla="*/ 23 h 4091"/>
                <a:gd name="T4" fmla="*/ 2294 w 3049"/>
                <a:gd name="T5" fmla="*/ 95 h 4091"/>
                <a:gd name="T6" fmla="*/ 2503 w 3049"/>
                <a:gd name="T7" fmla="*/ 212 h 4091"/>
                <a:gd name="T8" fmla="*/ 2693 w 3049"/>
                <a:gd name="T9" fmla="*/ 393 h 4091"/>
                <a:gd name="T10" fmla="*/ 2809 w 3049"/>
                <a:gd name="T11" fmla="*/ 567 h 4091"/>
                <a:gd name="T12" fmla="*/ 2896 w 3049"/>
                <a:gd name="T13" fmla="*/ 821 h 4091"/>
                <a:gd name="T14" fmla="*/ 2917 w 3049"/>
                <a:gd name="T15" fmla="*/ 1061 h 4091"/>
                <a:gd name="T16" fmla="*/ 2910 w 3049"/>
                <a:gd name="T17" fmla="*/ 1228 h 4091"/>
                <a:gd name="T18" fmla="*/ 2860 w 3049"/>
                <a:gd name="T19" fmla="*/ 1424 h 4091"/>
                <a:gd name="T20" fmla="*/ 2736 w 3049"/>
                <a:gd name="T21" fmla="*/ 1641 h 4091"/>
                <a:gd name="T22" fmla="*/ 2518 w 3049"/>
                <a:gd name="T23" fmla="*/ 1838 h 4091"/>
                <a:gd name="T24" fmla="*/ 2178 w 3049"/>
                <a:gd name="T25" fmla="*/ 1976 h 4091"/>
                <a:gd name="T26" fmla="*/ 2395 w 3049"/>
                <a:gd name="T27" fmla="*/ 2026 h 4091"/>
                <a:gd name="T28" fmla="*/ 2649 w 3049"/>
                <a:gd name="T29" fmla="*/ 2157 h 4091"/>
                <a:gd name="T30" fmla="*/ 2816 w 3049"/>
                <a:gd name="T31" fmla="*/ 2303 h 4091"/>
                <a:gd name="T32" fmla="*/ 2976 w 3049"/>
                <a:gd name="T33" fmla="*/ 2564 h 4091"/>
                <a:gd name="T34" fmla="*/ 3041 w 3049"/>
                <a:gd name="T35" fmla="*/ 2826 h 4091"/>
                <a:gd name="T36" fmla="*/ 3048 w 3049"/>
                <a:gd name="T37" fmla="*/ 2970 h 4091"/>
                <a:gd name="T38" fmla="*/ 3005 w 3049"/>
                <a:gd name="T39" fmla="*/ 3313 h 4091"/>
                <a:gd name="T40" fmla="*/ 2860 w 3049"/>
                <a:gd name="T41" fmla="*/ 3624 h 4091"/>
                <a:gd name="T42" fmla="*/ 2722 w 3049"/>
                <a:gd name="T43" fmla="*/ 3791 h 4091"/>
                <a:gd name="T44" fmla="*/ 2366 w 3049"/>
                <a:gd name="T45" fmla="*/ 4003 h 4091"/>
                <a:gd name="T46" fmla="*/ 2017 w 3049"/>
                <a:gd name="T47" fmla="*/ 4083 h 4091"/>
                <a:gd name="T48" fmla="*/ 0 w 3049"/>
                <a:gd name="T49" fmla="*/ 4090 h 4091"/>
                <a:gd name="T50" fmla="*/ 1597 w 3049"/>
                <a:gd name="T51" fmla="*/ 1722 h 4091"/>
                <a:gd name="T52" fmla="*/ 1728 w 3049"/>
                <a:gd name="T53" fmla="*/ 1714 h 4091"/>
                <a:gd name="T54" fmla="*/ 1894 w 3049"/>
                <a:gd name="T55" fmla="*/ 1656 h 4091"/>
                <a:gd name="T56" fmla="*/ 2025 w 3049"/>
                <a:gd name="T57" fmla="*/ 1561 h 4091"/>
                <a:gd name="T58" fmla="*/ 2127 w 3049"/>
                <a:gd name="T59" fmla="*/ 1424 h 4091"/>
                <a:gd name="T60" fmla="*/ 2178 w 3049"/>
                <a:gd name="T61" fmla="*/ 1257 h 4091"/>
                <a:gd name="T62" fmla="*/ 2192 w 3049"/>
                <a:gd name="T63" fmla="*/ 1126 h 4091"/>
                <a:gd name="T64" fmla="*/ 2148 w 3049"/>
                <a:gd name="T65" fmla="*/ 902 h 4091"/>
                <a:gd name="T66" fmla="*/ 2039 w 3049"/>
                <a:gd name="T67" fmla="*/ 741 h 4091"/>
                <a:gd name="T68" fmla="*/ 1894 w 3049"/>
                <a:gd name="T69" fmla="*/ 647 h 4091"/>
                <a:gd name="T70" fmla="*/ 1654 w 3049"/>
                <a:gd name="T71" fmla="*/ 589 h 4091"/>
                <a:gd name="T72" fmla="*/ 697 w 3049"/>
                <a:gd name="T73" fmla="*/ 1722 h 4091"/>
                <a:gd name="T74" fmla="*/ 1654 w 3049"/>
                <a:gd name="T75" fmla="*/ 3480 h 4091"/>
                <a:gd name="T76" fmla="*/ 1851 w 3049"/>
                <a:gd name="T77" fmla="*/ 3457 h 4091"/>
                <a:gd name="T78" fmla="*/ 2025 w 3049"/>
                <a:gd name="T79" fmla="*/ 3392 h 4091"/>
                <a:gd name="T80" fmla="*/ 2163 w 3049"/>
                <a:gd name="T81" fmla="*/ 3283 h 4091"/>
                <a:gd name="T82" fmla="*/ 2250 w 3049"/>
                <a:gd name="T83" fmla="*/ 3138 h 4091"/>
                <a:gd name="T84" fmla="*/ 2300 w 3049"/>
                <a:gd name="T85" fmla="*/ 2956 h 4091"/>
                <a:gd name="T86" fmla="*/ 2300 w 3049"/>
                <a:gd name="T87" fmla="*/ 2826 h 4091"/>
                <a:gd name="T88" fmla="*/ 2258 w 3049"/>
                <a:gd name="T89" fmla="*/ 2659 h 4091"/>
                <a:gd name="T90" fmla="*/ 2170 w 3049"/>
                <a:gd name="T91" fmla="*/ 2513 h 4091"/>
                <a:gd name="T92" fmla="*/ 2032 w 3049"/>
                <a:gd name="T93" fmla="*/ 2405 h 4091"/>
                <a:gd name="T94" fmla="*/ 1865 w 3049"/>
                <a:gd name="T95" fmla="*/ 2331 h 4091"/>
                <a:gd name="T96" fmla="*/ 1654 w 3049"/>
                <a:gd name="T97" fmla="*/ 230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49" h="4091">
                  <a:moveTo>
                    <a:pt x="0" y="0"/>
                  </a:moveTo>
                  <a:lnTo>
                    <a:pt x="1589" y="0"/>
                  </a:lnTo>
                  <a:lnTo>
                    <a:pt x="1589" y="0"/>
                  </a:lnTo>
                  <a:lnTo>
                    <a:pt x="1720" y="0"/>
                  </a:lnTo>
                  <a:lnTo>
                    <a:pt x="1851" y="8"/>
                  </a:lnTo>
                  <a:lnTo>
                    <a:pt x="1996" y="23"/>
                  </a:lnTo>
                  <a:lnTo>
                    <a:pt x="2141" y="44"/>
                  </a:lnTo>
                  <a:lnTo>
                    <a:pt x="2220" y="66"/>
                  </a:lnTo>
                  <a:lnTo>
                    <a:pt x="2294" y="95"/>
                  </a:lnTo>
                  <a:lnTo>
                    <a:pt x="2366" y="125"/>
                  </a:lnTo>
                  <a:lnTo>
                    <a:pt x="2431" y="168"/>
                  </a:lnTo>
                  <a:lnTo>
                    <a:pt x="2503" y="212"/>
                  </a:lnTo>
                  <a:lnTo>
                    <a:pt x="2569" y="262"/>
                  </a:lnTo>
                  <a:lnTo>
                    <a:pt x="2634" y="320"/>
                  </a:lnTo>
                  <a:lnTo>
                    <a:pt x="2693" y="393"/>
                  </a:lnTo>
                  <a:lnTo>
                    <a:pt x="2693" y="393"/>
                  </a:lnTo>
                  <a:lnTo>
                    <a:pt x="2758" y="480"/>
                  </a:lnTo>
                  <a:lnTo>
                    <a:pt x="2809" y="567"/>
                  </a:lnTo>
                  <a:lnTo>
                    <a:pt x="2845" y="654"/>
                  </a:lnTo>
                  <a:lnTo>
                    <a:pt x="2874" y="741"/>
                  </a:lnTo>
                  <a:lnTo>
                    <a:pt x="2896" y="821"/>
                  </a:lnTo>
                  <a:lnTo>
                    <a:pt x="2910" y="908"/>
                  </a:lnTo>
                  <a:lnTo>
                    <a:pt x="2917" y="989"/>
                  </a:lnTo>
                  <a:lnTo>
                    <a:pt x="2917" y="1061"/>
                  </a:lnTo>
                  <a:lnTo>
                    <a:pt x="2917" y="1061"/>
                  </a:lnTo>
                  <a:lnTo>
                    <a:pt x="2917" y="1126"/>
                  </a:lnTo>
                  <a:lnTo>
                    <a:pt x="2910" y="1228"/>
                  </a:lnTo>
                  <a:lnTo>
                    <a:pt x="2896" y="1293"/>
                  </a:lnTo>
                  <a:lnTo>
                    <a:pt x="2881" y="1359"/>
                  </a:lnTo>
                  <a:lnTo>
                    <a:pt x="2860" y="1424"/>
                  </a:lnTo>
                  <a:lnTo>
                    <a:pt x="2824" y="1496"/>
                  </a:lnTo>
                  <a:lnTo>
                    <a:pt x="2787" y="1569"/>
                  </a:lnTo>
                  <a:lnTo>
                    <a:pt x="2736" y="1641"/>
                  </a:lnTo>
                  <a:lnTo>
                    <a:pt x="2678" y="1707"/>
                  </a:lnTo>
                  <a:lnTo>
                    <a:pt x="2606" y="1772"/>
                  </a:lnTo>
                  <a:lnTo>
                    <a:pt x="2518" y="1838"/>
                  </a:lnTo>
                  <a:lnTo>
                    <a:pt x="2424" y="1889"/>
                  </a:lnTo>
                  <a:lnTo>
                    <a:pt x="2308" y="1939"/>
                  </a:lnTo>
                  <a:lnTo>
                    <a:pt x="2178" y="1976"/>
                  </a:lnTo>
                  <a:lnTo>
                    <a:pt x="2178" y="1976"/>
                  </a:lnTo>
                  <a:lnTo>
                    <a:pt x="2315" y="2005"/>
                  </a:lnTo>
                  <a:lnTo>
                    <a:pt x="2395" y="2026"/>
                  </a:lnTo>
                  <a:lnTo>
                    <a:pt x="2482" y="2063"/>
                  </a:lnTo>
                  <a:lnTo>
                    <a:pt x="2562" y="2099"/>
                  </a:lnTo>
                  <a:lnTo>
                    <a:pt x="2649" y="2157"/>
                  </a:lnTo>
                  <a:lnTo>
                    <a:pt x="2736" y="2223"/>
                  </a:lnTo>
                  <a:lnTo>
                    <a:pt x="2816" y="2303"/>
                  </a:lnTo>
                  <a:lnTo>
                    <a:pt x="2816" y="2303"/>
                  </a:lnTo>
                  <a:lnTo>
                    <a:pt x="2881" y="2390"/>
                  </a:lnTo>
                  <a:lnTo>
                    <a:pt x="2932" y="2477"/>
                  </a:lnTo>
                  <a:lnTo>
                    <a:pt x="2976" y="2564"/>
                  </a:lnTo>
                  <a:lnTo>
                    <a:pt x="3005" y="2659"/>
                  </a:lnTo>
                  <a:lnTo>
                    <a:pt x="3027" y="2739"/>
                  </a:lnTo>
                  <a:lnTo>
                    <a:pt x="3041" y="2826"/>
                  </a:lnTo>
                  <a:lnTo>
                    <a:pt x="3048" y="2898"/>
                  </a:lnTo>
                  <a:lnTo>
                    <a:pt x="3048" y="2970"/>
                  </a:lnTo>
                  <a:lnTo>
                    <a:pt x="3048" y="2970"/>
                  </a:lnTo>
                  <a:lnTo>
                    <a:pt x="3041" y="3087"/>
                  </a:lnTo>
                  <a:lnTo>
                    <a:pt x="3027" y="3196"/>
                  </a:lnTo>
                  <a:lnTo>
                    <a:pt x="3005" y="3313"/>
                  </a:lnTo>
                  <a:lnTo>
                    <a:pt x="2961" y="3421"/>
                  </a:lnTo>
                  <a:lnTo>
                    <a:pt x="2917" y="3531"/>
                  </a:lnTo>
                  <a:lnTo>
                    <a:pt x="2860" y="3624"/>
                  </a:lnTo>
                  <a:lnTo>
                    <a:pt x="2794" y="3712"/>
                  </a:lnTo>
                  <a:lnTo>
                    <a:pt x="2722" y="3791"/>
                  </a:lnTo>
                  <a:lnTo>
                    <a:pt x="2722" y="3791"/>
                  </a:lnTo>
                  <a:lnTo>
                    <a:pt x="2598" y="3879"/>
                  </a:lnTo>
                  <a:lnTo>
                    <a:pt x="2482" y="3944"/>
                  </a:lnTo>
                  <a:lnTo>
                    <a:pt x="2366" y="4003"/>
                  </a:lnTo>
                  <a:lnTo>
                    <a:pt x="2250" y="4039"/>
                  </a:lnTo>
                  <a:lnTo>
                    <a:pt x="2134" y="4068"/>
                  </a:lnTo>
                  <a:lnTo>
                    <a:pt x="2017" y="4083"/>
                  </a:lnTo>
                  <a:lnTo>
                    <a:pt x="1901" y="4090"/>
                  </a:lnTo>
                  <a:lnTo>
                    <a:pt x="1785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697" y="1722"/>
                  </a:moveTo>
                  <a:lnTo>
                    <a:pt x="1597" y="1722"/>
                  </a:lnTo>
                  <a:lnTo>
                    <a:pt x="1597" y="1722"/>
                  </a:lnTo>
                  <a:lnTo>
                    <a:pt x="1662" y="1722"/>
                  </a:lnTo>
                  <a:lnTo>
                    <a:pt x="1728" y="1714"/>
                  </a:lnTo>
                  <a:lnTo>
                    <a:pt x="1785" y="1700"/>
                  </a:lnTo>
                  <a:lnTo>
                    <a:pt x="1836" y="1678"/>
                  </a:lnTo>
                  <a:lnTo>
                    <a:pt x="1894" y="1656"/>
                  </a:lnTo>
                  <a:lnTo>
                    <a:pt x="1937" y="1627"/>
                  </a:lnTo>
                  <a:lnTo>
                    <a:pt x="1988" y="1598"/>
                  </a:lnTo>
                  <a:lnTo>
                    <a:pt x="2025" y="1561"/>
                  </a:lnTo>
                  <a:lnTo>
                    <a:pt x="2061" y="1518"/>
                  </a:lnTo>
                  <a:lnTo>
                    <a:pt x="2097" y="1474"/>
                  </a:lnTo>
                  <a:lnTo>
                    <a:pt x="2127" y="1424"/>
                  </a:lnTo>
                  <a:lnTo>
                    <a:pt x="2148" y="1374"/>
                  </a:lnTo>
                  <a:lnTo>
                    <a:pt x="2170" y="1316"/>
                  </a:lnTo>
                  <a:lnTo>
                    <a:pt x="2178" y="1257"/>
                  </a:lnTo>
                  <a:lnTo>
                    <a:pt x="2192" y="1192"/>
                  </a:lnTo>
                  <a:lnTo>
                    <a:pt x="2192" y="1126"/>
                  </a:lnTo>
                  <a:lnTo>
                    <a:pt x="2192" y="1126"/>
                  </a:lnTo>
                  <a:lnTo>
                    <a:pt x="2184" y="1039"/>
                  </a:lnTo>
                  <a:lnTo>
                    <a:pt x="2170" y="967"/>
                  </a:lnTo>
                  <a:lnTo>
                    <a:pt x="2148" y="902"/>
                  </a:lnTo>
                  <a:lnTo>
                    <a:pt x="2119" y="843"/>
                  </a:lnTo>
                  <a:lnTo>
                    <a:pt x="2083" y="792"/>
                  </a:lnTo>
                  <a:lnTo>
                    <a:pt x="2039" y="741"/>
                  </a:lnTo>
                  <a:lnTo>
                    <a:pt x="1996" y="705"/>
                  </a:lnTo>
                  <a:lnTo>
                    <a:pt x="1945" y="676"/>
                  </a:lnTo>
                  <a:lnTo>
                    <a:pt x="1894" y="647"/>
                  </a:lnTo>
                  <a:lnTo>
                    <a:pt x="1844" y="625"/>
                  </a:lnTo>
                  <a:lnTo>
                    <a:pt x="1742" y="597"/>
                  </a:lnTo>
                  <a:lnTo>
                    <a:pt x="1654" y="589"/>
                  </a:lnTo>
                  <a:lnTo>
                    <a:pt x="1575" y="582"/>
                  </a:lnTo>
                  <a:lnTo>
                    <a:pt x="697" y="582"/>
                  </a:lnTo>
                  <a:lnTo>
                    <a:pt x="697" y="1722"/>
                  </a:lnTo>
                  <a:close/>
                  <a:moveTo>
                    <a:pt x="697" y="3480"/>
                  </a:moveTo>
                  <a:lnTo>
                    <a:pt x="1654" y="3480"/>
                  </a:lnTo>
                  <a:lnTo>
                    <a:pt x="1654" y="3480"/>
                  </a:lnTo>
                  <a:lnTo>
                    <a:pt x="1720" y="3472"/>
                  </a:lnTo>
                  <a:lnTo>
                    <a:pt x="1785" y="3465"/>
                  </a:lnTo>
                  <a:lnTo>
                    <a:pt x="1851" y="3457"/>
                  </a:lnTo>
                  <a:lnTo>
                    <a:pt x="1916" y="3436"/>
                  </a:lnTo>
                  <a:lnTo>
                    <a:pt x="1974" y="3414"/>
                  </a:lnTo>
                  <a:lnTo>
                    <a:pt x="2025" y="3392"/>
                  </a:lnTo>
                  <a:lnTo>
                    <a:pt x="2076" y="3363"/>
                  </a:lnTo>
                  <a:lnTo>
                    <a:pt x="2119" y="3327"/>
                  </a:lnTo>
                  <a:lnTo>
                    <a:pt x="2163" y="3283"/>
                  </a:lnTo>
                  <a:lnTo>
                    <a:pt x="2199" y="3239"/>
                  </a:lnTo>
                  <a:lnTo>
                    <a:pt x="2228" y="3196"/>
                  </a:lnTo>
                  <a:lnTo>
                    <a:pt x="2250" y="3138"/>
                  </a:lnTo>
                  <a:lnTo>
                    <a:pt x="2271" y="3080"/>
                  </a:lnTo>
                  <a:lnTo>
                    <a:pt x="2286" y="3021"/>
                  </a:lnTo>
                  <a:lnTo>
                    <a:pt x="2300" y="2956"/>
                  </a:lnTo>
                  <a:lnTo>
                    <a:pt x="2300" y="2891"/>
                  </a:lnTo>
                  <a:lnTo>
                    <a:pt x="2300" y="2891"/>
                  </a:lnTo>
                  <a:lnTo>
                    <a:pt x="2300" y="2826"/>
                  </a:lnTo>
                  <a:lnTo>
                    <a:pt x="2294" y="2767"/>
                  </a:lnTo>
                  <a:lnTo>
                    <a:pt x="2279" y="2710"/>
                  </a:lnTo>
                  <a:lnTo>
                    <a:pt x="2258" y="2659"/>
                  </a:lnTo>
                  <a:lnTo>
                    <a:pt x="2235" y="2608"/>
                  </a:lnTo>
                  <a:lnTo>
                    <a:pt x="2199" y="2557"/>
                  </a:lnTo>
                  <a:lnTo>
                    <a:pt x="2170" y="2513"/>
                  </a:lnTo>
                  <a:lnTo>
                    <a:pt x="2127" y="2470"/>
                  </a:lnTo>
                  <a:lnTo>
                    <a:pt x="2083" y="2433"/>
                  </a:lnTo>
                  <a:lnTo>
                    <a:pt x="2032" y="2405"/>
                  </a:lnTo>
                  <a:lnTo>
                    <a:pt x="1981" y="2375"/>
                  </a:lnTo>
                  <a:lnTo>
                    <a:pt x="1923" y="2346"/>
                  </a:lnTo>
                  <a:lnTo>
                    <a:pt x="1865" y="2331"/>
                  </a:lnTo>
                  <a:lnTo>
                    <a:pt x="1793" y="2317"/>
                  </a:lnTo>
                  <a:lnTo>
                    <a:pt x="1728" y="2310"/>
                  </a:lnTo>
                  <a:lnTo>
                    <a:pt x="1654" y="2303"/>
                  </a:lnTo>
                  <a:lnTo>
                    <a:pt x="697" y="2303"/>
                  </a:lnTo>
                  <a:lnTo>
                    <a:pt x="697" y="348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86" name="Freeform 2"/>
            <p:cNvSpPr>
              <a:spLocks noChangeArrowheads="1"/>
            </p:cNvSpPr>
            <p:nvPr/>
          </p:nvSpPr>
          <p:spPr bwMode="gray">
            <a:xfrm>
              <a:off x="1227138" y="3257550"/>
              <a:ext cx="1154112" cy="1473200"/>
            </a:xfrm>
            <a:custGeom>
              <a:avLst/>
              <a:gdLst>
                <a:gd name="T0" fmla="*/ 1771 w 3208"/>
                <a:gd name="T1" fmla="*/ 2411 h 4091"/>
                <a:gd name="T2" fmla="*/ 733 w 3208"/>
                <a:gd name="T3" fmla="*/ 4090 h 4091"/>
                <a:gd name="T4" fmla="*/ 0 w 3208"/>
                <a:gd name="T5" fmla="*/ 0 h 4091"/>
                <a:gd name="T6" fmla="*/ 1771 w 3208"/>
                <a:gd name="T7" fmla="*/ 0 h 4091"/>
                <a:gd name="T8" fmla="*/ 2119 w 3208"/>
                <a:gd name="T9" fmla="*/ 15 h 4091"/>
                <a:gd name="T10" fmla="*/ 2402 w 3208"/>
                <a:gd name="T11" fmla="*/ 74 h 4091"/>
                <a:gd name="T12" fmla="*/ 2634 w 3208"/>
                <a:gd name="T13" fmla="*/ 175 h 4091"/>
                <a:gd name="T14" fmla="*/ 2837 w 3208"/>
                <a:gd name="T15" fmla="*/ 320 h 4091"/>
                <a:gd name="T16" fmla="*/ 2910 w 3208"/>
                <a:gd name="T17" fmla="*/ 393 h 4091"/>
                <a:gd name="T18" fmla="*/ 3048 w 3208"/>
                <a:gd name="T19" fmla="*/ 567 h 4091"/>
                <a:gd name="T20" fmla="*/ 3142 w 3208"/>
                <a:gd name="T21" fmla="*/ 785 h 4091"/>
                <a:gd name="T22" fmla="*/ 3200 w 3208"/>
                <a:gd name="T23" fmla="*/ 1054 h 4091"/>
                <a:gd name="T24" fmla="*/ 3207 w 3208"/>
                <a:gd name="T25" fmla="*/ 1200 h 4091"/>
                <a:gd name="T26" fmla="*/ 3186 w 3208"/>
                <a:gd name="T27" fmla="*/ 1461 h 4091"/>
                <a:gd name="T28" fmla="*/ 3120 w 3208"/>
                <a:gd name="T29" fmla="*/ 1678 h 4091"/>
                <a:gd name="T30" fmla="*/ 3026 w 3208"/>
                <a:gd name="T31" fmla="*/ 1859 h 4091"/>
                <a:gd name="T32" fmla="*/ 2917 w 3208"/>
                <a:gd name="T33" fmla="*/ 1997 h 4091"/>
                <a:gd name="T34" fmla="*/ 2794 w 3208"/>
                <a:gd name="T35" fmla="*/ 2107 h 4091"/>
                <a:gd name="T36" fmla="*/ 2670 w 3208"/>
                <a:gd name="T37" fmla="*/ 2187 h 4091"/>
                <a:gd name="T38" fmla="*/ 2467 w 3208"/>
                <a:gd name="T39" fmla="*/ 2288 h 4091"/>
                <a:gd name="T40" fmla="*/ 2409 w 3208"/>
                <a:gd name="T41" fmla="*/ 4090 h 4091"/>
                <a:gd name="T42" fmla="*/ 1654 w 3208"/>
                <a:gd name="T43" fmla="*/ 1823 h 4091"/>
                <a:gd name="T44" fmla="*/ 1792 w 3208"/>
                <a:gd name="T45" fmla="*/ 1816 h 4091"/>
                <a:gd name="T46" fmla="*/ 1996 w 3208"/>
                <a:gd name="T47" fmla="*/ 1779 h 4091"/>
                <a:gd name="T48" fmla="*/ 2126 w 3208"/>
                <a:gd name="T49" fmla="*/ 1728 h 4091"/>
                <a:gd name="T50" fmla="*/ 2235 w 3208"/>
                <a:gd name="T51" fmla="*/ 1656 h 4091"/>
                <a:gd name="T52" fmla="*/ 2330 w 3208"/>
                <a:gd name="T53" fmla="*/ 1561 h 4091"/>
                <a:gd name="T54" fmla="*/ 2395 w 3208"/>
                <a:gd name="T55" fmla="*/ 1439 h 4091"/>
                <a:gd name="T56" fmla="*/ 2438 w 3208"/>
                <a:gd name="T57" fmla="*/ 1279 h 4091"/>
                <a:gd name="T58" fmla="*/ 2438 w 3208"/>
                <a:gd name="T59" fmla="*/ 1192 h 4091"/>
                <a:gd name="T60" fmla="*/ 2431 w 3208"/>
                <a:gd name="T61" fmla="*/ 1076 h 4091"/>
                <a:gd name="T62" fmla="*/ 2402 w 3208"/>
                <a:gd name="T63" fmla="*/ 967 h 4091"/>
                <a:gd name="T64" fmla="*/ 2351 w 3208"/>
                <a:gd name="T65" fmla="*/ 865 h 4091"/>
                <a:gd name="T66" fmla="*/ 2271 w 3208"/>
                <a:gd name="T67" fmla="*/ 771 h 4091"/>
                <a:gd name="T68" fmla="*/ 2177 w 3208"/>
                <a:gd name="T69" fmla="*/ 698 h 4091"/>
                <a:gd name="T70" fmla="*/ 2047 w 3208"/>
                <a:gd name="T71" fmla="*/ 640 h 4091"/>
                <a:gd name="T72" fmla="*/ 1894 w 3208"/>
                <a:gd name="T73" fmla="*/ 603 h 4091"/>
                <a:gd name="T74" fmla="*/ 1720 w 3208"/>
                <a:gd name="T75" fmla="*/ 589 h 4091"/>
                <a:gd name="T76" fmla="*/ 733 w 3208"/>
                <a:gd name="T77" fmla="*/ 182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08" h="4091">
                  <a:moveTo>
                    <a:pt x="2409" y="4090"/>
                  </a:moveTo>
                  <a:lnTo>
                    <a:pt x="1771" y="2411"/>
                  </a:lnTo>
                  <a:lnTo>
                    <a:pt x="733" y="2411"/>
                  </a:lnTo>
                  <a:lnTo>
                    <a:pt x="733" y="4090"/>
                  </a:lnTo>
                  <a:lnTo>
                    <a:pt x="0" y="4090"/>
                  </a:lnTo>
                  <a:lnTo>
                    <a:pt x="0" y="0"/>
                  </a:lnTo>
                  <a:lnTo>
                    <a:pt x="1771" y="0"/>
                  </a:lnTo>
                  <a:lnTo>
                    <a:pt x="1771" y="0"/>
                  </a:lnTo>
                  <a:lnTo>
                    <a:pt x="1952" y="0"/>
                  </a:lnTo>
                  <a:lnTo>
                    <a:pt x="2119" y="15"/>
                  </a:lnTo>
                  <a:lnTo>
                    <a:pt x="2264" y="44"/>
                  </a:lnTo>
                  <a:lnTo>
                    <a:pt x="2402" y="74"/>
                  </a:lnTo>
                  <a:lnTo>
                    <a:pt x="2525" y="117"/>
                  </a:lnTo>
                  <a:lnTo>
                    <a:pt x="2634" y="175"/>
                  </a:lnTo>
                  <a:lnTo>
                    <a:pt x="2743" y="240"/>
                  </a:lnTo>
                  <a:lnTo>
                    <a:pt x="2837" y="320"/>
                  </a:lnTo>
                  <a:lnTo>
                    <a:pt x="2837" y="320"/>
                  </a:lnTo>
                  <a:lnTo>
                    <a:pt x="2910" y="393"/>
                  </a:lnTo>
                  <a:lnTo>
                    <a:pt x="2983" y="480"/>
                  </a:lnTo>
                  <a:lnTo>
                    <a:pt x="3048" y="567"/>
                  </a:lnTo>
                  <a:lnTo>
                    <a:pt x="3099" y="676"/>
                  </a:lnTo>
                  <a:lnTo>
                    <a:pt x="3142" y="785"/>
                  </a:lnTo>
                  <a:lnTo>
                    <a:pt x="3179" y="916"/>
                  </a:lnTo>
                  <a:lnTo>
                    <a:pt x="3200" y="1054"/>
                  </a:lnTo>
                  <a:lnTo>
                    <a:pt x="3207" y="1200"/>
                  </a:lnTo>
                  <a:lnTo>
                    <a:pt x="3207" y="1200"/>
                  </a:lnTo>
                  <a:lnTo>
                    <a:pt x="3200" y="1337"/>
                  </a:lnTo>
                  <a:lnTo>
                    <a:pt x="3186" y="1461"/>
                  </a:lnTo>
                  <a:lnTo>
                    <a:pt x="3157" y="1576"/>
                  </a:lnTo>
                  <a:lnTo>
                    <a:pt x="3120" y="1678"/>
                  </a:lnTo>
                  <a:lnTo>
                    <a:pt x="3077" y="1772"/>
                  </a:lnTo>
                  <a:lnTo>
                    <a:pt x="3026" y="1859"/>
                  </a:lnTo>
                  <a:lnTo>
                    <a:pt x="2975" y="1932"/>
                  </a:lnTo>
                  <a:lnTo>
                    <a:pt x="2917" y="1997"/>
                  </a:lnTo>
                  <a:lnTo>
                    <a:pt x="2859" y="2056"/>
                  </a:lnTo>
                  <a:lnTo>
                    <a:pt x="2794" y="2107"/>
                  </a:lnTo>
                  <a:lnTo>
                    <a:pt x="2736" y="2150"/>
                  </a:lnTo>
                  <a:lnTo>
                    <a:pt x="2670" y="2187"/>
                  </a:lnTo>
                  <a:lnTo>
                    <a:pt x="2562" y="2244"/>
                  </a:lnTo>
                  <a:lnTo>
                    <a:pt x="2467" y="2288"/>
                  </a:lnTo>
                  <a:lnTo>
                    <a:pt x="3186" y="4090"/>
                  </a:lnTo>
                  <a:lnTo>
                    <a:pt x="2409" y="4090"/>
                  </a:lnTo>
                  <a:close/>
                  <a:moveTo>
                    <a:pt x="733" y="1823"/>
                  </a:moveTo>
                  <a:lnTo>
                    <a:pt x="1654" y="1823"/>
                  </a:lnTo>
                  <a:lnTo>
                    <a:pt x="1654" y="1823"/>
                  </a:lnTo>
                  <a:lnTo>
                    <a:pt x="1792" y="1816"/>
                  </a:lnTo>
                  <a:lnTo>
                    <a:pt x="1931" y="1794"/>
                  </a:lnTo>
                  <a:lnTo>
                    <a:pt x="1996" y="1779"/>
                  </a:lnTo>
                  <a:lnTo>
                    <a:pt x="2061" y="1758"/>
                  </a:lnTo>
                  <a:lnTo>
                    <a:pt x="2126" y="1728"/>
                  </a:lnTo>
                  <a:lnTo>
                    <a:pt x="2184" y="1692"/>
                  </a:lnTo>
                  <a:lnTo>
                    <a:pt x="2235" y="1656"/>
                  </a:lnTo>
                  <a:lnTo>
                    <a:pt x="2286" y="1612"/>
                  </a:lnTo>
                  <a:lnTo>
                    <a:pt x="2330" y="1561"/>
                  </a:lnTo>
                  <a:lnTo>
                    <a:pt x="2366" y="1504"/>
                  </a:lnTo>
                  <a:lnTo>
                    <a:pt x="2395" y="1439"/>
                  </a:lnTo>
                  <a:lnTo>
                    <a:pt x="2424" y="1359"/>
                  </a:lnTo>
                  <a:lnTo>
                    <a:pt x="2438" y="1279"/>
                  </a:lnTo>
                  <a:lnTo>
                    <a:pt x="2438" y="1192"/>
                  </a:lnTo>
                  <a:lnTo>
                    <a:pt x="2438" y="1192"/>
                  </a:lnTo>
                  <a:lnTo>
                    <a:pt x="2438" y="1134"/>
                  </a:lnTo>
                  <a:lnTo>
                    <a:pt x="2431" y="1076"/>
                  </a:lnTo>
                  <a:lnTo>
                    <a:pt x="2417" y="1018"/>
                  </a:lnTo>
                  <a:lnTo>
                    <a:pt x="2402" y="967"/>
                  </a:lnTo>
                  <a:lnTo>
                    <a:pt x="2381" y="916"/>
                  </a:lnTo>
                  <a:lnTo>
                    <a:pt x="2351" y="865"/>
                  </a:lnTo>
                  <a:lnTo>
                    <a:pt x="2315" y="815"/>
                  </a:lnTo>
                  <a:lnTo>
                    <a:pt x="2271" y="771"/>
                  </a:lnTo>
                  <a:lnTo>
                    <a:pt x="2228" y="734"/>
                  </a:lnTo>
                  <a:lnTo>
                    <a:pt x="2177" y="698"/>
                  </a:lnTo>
                  <a:lnTo>
                    <a:pt x="2112" y="669"/>
                  </a:lnTo>
                  <a:lnTo>
                    <a:pt x="2047" y="640"/>
                  </a:lnTo>
                  <a:lnTo>
                    <a:pt x="1974" y="618"/>
                  </a:lnTo>
                  <a:lnTo>
                    <a:pt x="1894" y="603"/>
                  </a:lnTo>
                  <a:lnTo>
                    <a:pt x="1807" y="589"/>
                  </a:lnTo>
                  <a:lnTo>
                    <a:pt x="1720" y="589"/>
                  </a:lnTo>
                  <a:lnTo>
                    <a:pt x="733" y="589"/>
                  </a:lnTo>
                  <a:lnTo>
                    <a:pt x="733" y="182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87" name="Freeform 3"/>
            <p:cNvSpPr>
              <a:spLocks noChangeArrowheads="1"/>
            </p:cNvSpPr>
            <p:nvPr/>
          </p:nvSpPr>
          <p:spPr bwMode="gray">
            <a:xfrm>
              <a:off x="2436813" y="3233738"/>
              <a:ext cx="1250950" cy="1519237"/>
            </a:xfrm>
            <a:custGeom>
              <a:avLst/>
              <a:gdLst>
                <a:gd name="T0" fmla="*/ 1488 w 3477"/>
                <a:gd name="T1" fmla="*/ 4205 h 4221"/>
                <a:gd name="T2" fmla="*/ 1082 w 3477"/>
                <a:gd name="T3" fmla="*/ 4097 h 4221"/>
                <a:gd name="T4" fmla="*/ 755 w 3477"/>
                <a:gd name="T5" fmla="*/ 3907 h 4221"/>
                <a:gd name="T6" fmla="*/ 487 w 3477"/>
                <a:gd name="T7" fmla="*/ 3653 h 4221"/>
                <a:gd name="T8" fmla="*/ 284 w 3477"/>
                <a:gd name="T9" fmla="*/ 3341 h 4221"/>
                <a:gd name="T10" fmla="*/ 51 w 3477"/>
                <a:gd name="T11" fmla="*/ 2637 h 4221"/>
                <a:gd name="T12" fmla="*/ 0 w 3477"/>
                <a:gd name="T13" fmla="*/ 2091 h 4221"/>
                <a:gd name="T14" fmla="*/ 117 w 3477"/>
                <a:gd name="T15" fmla="*/ 1301 h 4221"/>
                <a:gd name="T16" fmla="*/ 400 w 3477"/>
                <a:gd name="T17" fmla="*/ 705 h 4221"/>
                <a:gd name="T18" fmla="*/ 632 w 3477"/>
                <a:gd name="T19" fmla="*/ 436 h 4221"/>
                <a:gd name="T20" fmla="*/ 922 w 3477"/>
                <a:gd name="T21" fmla="*/ 218 h 4221"/>
                <a:gd name="T22" fmla="*/ 1263 w 3477"/>
                <a:gd name="T23" fmla="*/ 73 h 4221"/>
                <a:gd name="T24" fmla="*/ 1648 w 3477"/>
                <a:gd name="T25" fmla="*/ 8 h 4221"/>
                <a:gd name="T26" fmla="*/ 1959 w 3477"/>
                <a:gd name="T27" fmla="*/ 15 h 4221"/>
                <a:gd name="T28" fmla="*/ 2337 w 3477"/>
                <a:gd name="T29" fmla="*/ 102 h 4221"/>
                <a:gd name="T30" fmla="*/ 2664 w 3477"/>
                <a:gd name="T31" fmla="*/ 269 h 4221"/>
                <a:gd name="T32" fmla="*/ 2932 w 3477"/>
                <a:gd name="T33" fmla="*/ 501 h 4221"/>
                <a:gd name="T34" fmla="*/ 3142 w 3477"/>
                <a:gd name="T35" fmla="*/ 792 h 4221"/>
                <a:gd name="T36" fmla="*/ 3411 w 3477"/>
                <a:gd name="T37" fmla="*/ 1504 h 4221"/>
                <a:gd name="T38" fmla="*/ 3476 w 3477"/>
                <a:gd name="T39" fmla="*/ 2106 h 4221"/>
                <a:gd name="T40" fmla="*/ 3353 w 3477"/>
                <a:gd name="T41" fmla="*/ 2963 h 4221"/>
                <a:gd name="T42" fmla="*/ 3157 w 3477"/>
                <a:gd name="T43" fmla="*/ 3406 h 4221"/>
                <a:gd name="T44" fmla="*/ 2939 w 3477"/>
                <a:gd name="T45" fmla="*/ 3697 h 4221"/>
                <a:gd name="T46" fmla="*/ 2678 w 3477"/>
                <a:gd name="T47" fmla="*/ 3930 h 4221"/>
                <a:gd name="T48" fmla="*/ 2366 w 3477"/>
                <a:gd name="T49" fmla="*/ 4097 h 4221"/>
                <a:gd name="T50" fmla="*/ 2010 w 3477"/>
                <a:gd name="T51" fmla="*/ 4191 h 4221"/>
                <a:gd name="T52" fmla="*/ 2475 w 3477"/>
                <a:gd name="T53" fmla="*/ 1047 h 4221"/>
                <a:gd name="T54" fmla="*/ 2344 w 3477"/>
                <a:gd name="T55" fmla="*/ 850 h 4221"/>
                <a:gd name="T56" fmla="*/ 2141 w 3477"/>
                <a:gd name="T57" fmla="*/ 690 h 4221"/>
                <a:gd name="T58" fmla="*/ 1807 w 3477"/>
                <a:gd name="T59" fmla="*/ 596 h 4221"/>
                <a:gd name="T60" fmla="*/ 1604 w 3477"/>
                <a:gd name="T61" fmla="*/ 603 h 4221"/>
                <a:gd name="T62" fmla="*/ 1365 w 3477"/>
                <a:gd name="T63" fmla="*/ 676 h 4221"/>
                <a:gd name="T64" fmla="*/ 1103 w 3477"/>
                <a:gd name="T65" fmla="*/ 886 h 4221"/>
                <a:gd name="T66" fmla="*/ 893 w 3477"/>
                <a:gd name="T67" fmla="*/ 1315 h 4221"/>
                <a:gd name="T68" fmla="*/ 806 w 3477"/>
                <a:gd name="T69" fmla="*/ 1844 h 4221"/>
                <a:gd name="T70" fmla="*/ 799 w 3477"/>
                <a:gd name="T71" fmla="*/ 2324 h 4221"/>
                <a:gd name="T72" fmla="*/ 864 w 3477"/>
                <a:gd name="T73" fmla="*/ 2804 h 4221"/>
                <a:gd name="T74" fmla="*/ 1059 w 3477"/>
                <a:gd name="T75" fmla="*/ 3276 h 4221"/>
                <a:gd name="T76" fmla="*/ 1270 w 3477"/>
                <a:gd name="T77" fmla="*/ 3494 h 4221"/>
                <a:gd name="T78" fmla="*/ 1509 w 3477"/>
                <a:gd name="T79" fmla="*/ 3596 h 4221"/>
                <a:gd name="T80" fmla="*/ 1727 w 3477"/>
                <a:gd name="T81" fmla="*/ 3624 h 4221"/>
                <a:gd name="T82" fmla="*/ 1982 w 3477"/>
                <a:gd name="T83" fmla="*/ 3581 h 4221"/>
                <a:gd name="T84" fmla="*/ 2293 w 3477"/>
                <a:gd name="T85" fmla="*/ 3406 h 4221"/>
                <a:gd name="T86" fmla="*/ 2497 w 3477"/>
                <a:gd name="T87" fmla="*/ 3152 h 4221"/>
                <a:gd name="T88" fmla="*/ 2620 w 3477"/>
                <a:gd name="T89" fmla="*/ 2767 h 4221"/>
                <a:gd name="T90" fmla="*/ 2678 w 3477"/>
                <a:gd name="T91" fmla="*/ 2099 h 4221"/>
                <a:gd name="T92" fmla="*/ 2649 w 3477"/>
                <a:gd name="T93" fmla="*/ 1656 h 4221"/>
                <a:gd name="T94" fmla="*/ 2511 w 3477"/>
                <a:gd name="T95" fmla="*/ 1119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77" h="4221">
                  <a:moveTo>
                    <a:pt x="1720" y="4220"/>
                  </a:moveTo>
                  <a:lnTo>
                    <a:pt x="1720" y="4220"/>
                  </a:lnTo>
                  <a:lnTo>
                    <a:pt x="1604" y="4213"/>
                  </a:lnTo>
                  <a:lnTo>
                    <a:pt x="1488" y="4205"/>
                  </a:lnTo>
                  <a:lnTo>
                    <a:pt x="1379" y="4184"/>
                  </a:lnTo>
                  <a:lnTo>
                    <a:pt x="1277" y="4162"/>
                  </a:lnTo>
                  <a:lnTo>
                    <a:pt x="1176" y="4133"/>
                  </a:lnTo>
                  <a:lnTo>
                    <a:pt x="1082" y="4097"/>
                  </a:lnTo>
                  <a:lnTo>
                    <a:pt x="994" y="4060"/>
                  </a:lnTo>
                  <a:lnTo>
                    <a:pt x="907" y="4017"/>
                  </a:lnTo>
                  <a:lnTo>
                    <a:pt x="827" y="3966"/>
                  </a:lnTo>
                  <a:lnTo>
                    <a:pt x="755" y="3907"/>
                  </a:lnTo>
                  <a:lnTo>
                    <a:pt x="683" y="3850"/>
                  </a:lnTo>
                  <a:lnTo>
                    <a:pt x="610" y="3791"/>
                  </a:lnTo>
                  <a:lnTo>
                    <a:pt x="544" y="3719"/>
                  </a:lnTo>
                  <a:lnTo>
                    <a:pt x="487" y="3653"/>
                  </a:lnTo>
                  <a:lnTo>
                    <a:pt x="428" y="3581"/>
                  </a:lnTo>
                  <a:lnTo>
                    <a:pt x="377" y="3501"/>
                  </a:lnTo>
                  <a:lnTo>
                    <a:pt x="326" y="3421"/>
                  </a:lnTo>
                  <a:lnTo>
                    <a:pt x="284" y="3341"/>
                  </a:lnTo>
                  <a:lnTo>
                    <a:pt x="204" y="3174"/>
                  </a:lnTo>
                  <a:lnTo>
                    <a:pt x="138" y="2999"/>
                  </a:lnTo>
                  <a:lnTo>
                    <a:pt x="87" y="2818"/>
                  </a:lnTo>
                  <a:lnTo>
                    <a:pt x="51" y="2637"/>
                  </a:lnTo>
                  <a:lnTo>
                    <a:pt x="22" y="2447"/>
                  </a:lnTo>
                  <a:lnTo>
                    <a:pt x="7" y="2273"/>
                  </a:lnTo>
                  <a:lnTo>
                    <a:pt x="0" y="2091"/>
                  </a:lnTo>
                  <a:lnTo>
                    <a:pt x="0" y="2091"/>
                  </a:lnTo>
                  <a:lnTo>
                    <a:pt x="7" y="1888"/>
                  </a:lnTo>
                  <a:lnTo>
                    <a:pt x="29" y="1685"/>
                  </a:lnTo>
                  <a:lnTo>
                    <a:pt x="65" y="1489"/>
                  </a:lnTo>
                  <a:lnTo>
                    <a:pt x="117" y="1301"/>
                  </a:lnTo>
                  <a:lnTo>
                    <a:pt x="181" y="1119"/>
                  </a:lnTo>
                  <a:lnTo>
                    <a:pt x="254" y="945"/>
                  </a:lnTo>
                  <a:lnTo>
                    <a:pt x="349" y="785"/>
                  </a:lnTo>
                  <a:lnTo>
                    <a:pt x="400" y="705"/>
                  </a:lnTo>
                  <a:lnTo>
                    <a:pt x="450" y="632"/>
                  </a:lnTo>
                  <a:lnTo>
                    <a:pt x="508" y="567"/>
                  </a:lnTo>
                  <a:lnTo>
                    <a:pt x="573" y="495"/>
                  </a:lnTo>
                  <a:lnTo>
                    <a:pt x="632" y="436"/>
                  </a:lnTo>
                  <a:lnTo>
                    <a:pt x="704" y="370"/>
                  </a:lnTo>
                  <a:lnTo>
                    <a:pt x="770" y="320"/>
                  </a:lnTo>
                  <a:lnTo>
                    <a:pt x="842" y="262"/>
                  </a:lnTo>
                  <a:lnTo>
                    <a:pt x="922" y="218"/>
                  </a:lnTo>
                  <a:lnTo>
                    <a:pt x="1002" y="175"/>
                  </a:lnTo>
                  <a:lnTo>
                    <a:pt x="1089" y="139"/>
                  </a:lnTo>
                  <a:lnTo>
                    <a:pt x="1169" y="102"/>
                  </a:lnTo>
                  <a:lnTo>
                    <a:pt x="1263" y="73"/>
                  </a:lnTo>
                  <a:lnTo>
                    <a:pt x="1350" y="44"/>
                  </a:lnTo>
                  <a:lnTo>
                    <a:pt x="1444" y="29"/>
                  </a:lnTo>
                  <a:lnTo>
                    <a:pt x="1546" y="15"/>
                  </a:lnTo>
                  <a:lnTo>
                    <a:pt x="1648" y="8"/>
                  </a:lnTo>
                  <a:lnTo>
                    <a:pt x="1750" y="0"/>
                  </a:lnTo>
                  <a:lnTo>
                    <a:pt x="1750" y="0"/>
                  </a:lnTo>
                  <a:lnTo>
                    <a:pt x="1858" y="8"/>
                  </a:lnTo>
                  <a:lnTo>
                    <a:pt x="1959" y="15"/>
                  </a:lnTo>
                  <a:lnTo>
                    <a:pt x="2061" y="29"/>
                  </a:lnTo>
                  <a:lnTo>
                    <a:pt x="2156" y="51"/>
                  </a:lnTo>
                  <a:lnTo>
                    <a:pt x="2250" y="73"/>
                  </a:lnTo>
                  <a:lnTo>
                    <a:pt x="2337" y="102"/>
                  </a:lnTo>
                  <a:lnTo>
                    <a:pt x="2424" y="139"/>
                  </a:lnTo>
                  <a:lnTo>
                    <a:pt x="2504" y="175"/>
                  </a:lnTo>
                  <a:lnTo>
                    <a:pt x="2584" y="218"/>
                  </a:lnTo>
                  <a:lnTo>
                    <a:pt x="2664" y="269"/>
                  </a:lnTo>
                  <a:lnTo>
                    <a:pt x="2736" y="320"/>
                  </a:lnTo>
                  <a:lnTo>
                    <a:pt x="2802" y="378"/>
                  </a:lnTo>
                  <a:lnTo>
                    <a:pt x="2867" y="436"/>
                  </a:lnTo>
                  <a:lnTo>
                    <a:pt x="2932" y="501"/>
                  </a:lnTo>
                  <a:lnTo>
                    <a:pt x="2990" y="574"/>
                  </a:lnTo>
                  <a:lnTo>
                    <a:pt x="3049" y="639"/>
                  </a:lnTo>
                  <a:lnTo>
                    <a:pt x="3099" y="719"/>
                  </a:lnTo>
                  <a:lnTo>
                    <a:pt x="3142" y="792"/>
                  </a:lnTo>
                  <a:lnTo>
                    <a:pt x="3230" y="959"/>
                  </a:lnTo>
                  <a:lnTo>
                    <a:pt x="3309" y="1134"/>
                  </a:lnTo>
                  <a:lnTo>
                    <a:pt x="3368" y="1315"/>
                  </a:lnTo>
                  <a:lnTo>
                    <a:pt x="3411" y="1504"/>
                  </a:lnTo>
                  <a:lnTo>
                    <a:pt x="3448" y="1700"/>
                  </a:lnTo>
                  <a:lnTo>
                    <a:pt x="3469" y="1903"/>
                  </a:lnTo>
                  <a:lnTo>
                    <a:pt x="3476" y="2106"/>
                  </a:lnTo>
                  <a:lnTo>
                    <a:pt x="3476" y="2106"/>
                  </a:lnTo>
                  <a:lnTo>
                    <a:pt x="3469" y="2339"/>
                  </a:lnTo>
                  <a:lnTo>
                    <a:pt x="3440" y="2557"/>
                  </a:lnTo>
                  <a:lnTo>
                    <a:pt x="3404" y="2767"/>
                  </a:lnTo>
                  <a:lnTo>
                    <a:pt x="3353" y="2963"/>
                  </a:lnTo>
                  <a:lnTo>
                    <a:pt x="3281" y="3152"/>
                  </a:lnTo>
                  <a:lnTo>
                    <a:pt x="3244" y="3239"/>
                  </a:lnTo>
                  <a:lnTo>
                    <a:pt x="3201" y="3327"/>
                  </a:lnTo>
                  <a:lnTo>
                    <a:pt x="3157" y="3406"/>
                  </a:lnTo>
                  <a:lnTo>
                    <a:pt x="3106" y="3486"/>
                  </a:lnTo>
                  <a:lnTo>
                    <a:pt x="3055" y="3559"/>
                  </a:lnTo>
                  <a:lnTo>
                    <a:pt x="2998" y="3632"/>
                  </a:lnTo>
                  <a:lnTo>
                    <a:pt x="2939" y="3697"/>
                  </a:lnTo>
                  <a:lnTo>
                    <a:pt x="2882" y="3763"/>
                  </a:lnTo>
                  <a:lnTo>
                    <a:pt x="2816" y="3820"/>
                  </a:lnTo>
                  <a:lnTo>
                    <a:pt x="2751" y="3879"/>
                  </a:lnTo>
                  <a:lnTo>
                    <a:pt x="2678" y="3930"/>
                  </a:lnTo>
                  <a:lnTo>
                    <a:pt x="2605" y="3981"/>
                  </a:lnTo>
                  <a:lnTo>
                    <a:pt x="2525" y="4024"/>
                  </a:lnTo>
                  <a:lnTo>
                    <a:pt x="2446" y="4060"/>
                  </a:lnTo>
                  <a:lnTo>
                    <a:pt x="2366" y="4097"/>
                  </a:lnTo>
                  <a:lnTo>
                    <a:pt x="2279" y="4125"/>
                  </a:lnTo>
                  <a:lnTo>
                    <a:pt x="2192" y="4155"/>
                  </a:lnTo>
                  <a:lnTo>
                    <a:pt x="2105" y="4176"/>
                  </a:lnTo>
                  <a:lnTo>
                    <a:pt x="2010" y="4191"/>
                  </a:lnTo>
                  <a:lnTo>
                    <a:pt x="1916" y="4205"/>
                  </a:lnTo>
                  <a:lnTo>
                    <a:pt x="1822" y="4213"/>
                  </a:lnTo>
                  <a:lnTo>
                    <a:pt x="1720" y="4220"/>
                  </a:lnTo>
                  <a:close/>
                  <a:moveTo>
                    <a:pt x="2475" y="1047"/>
                  </a:moveTo>
                  <a:lnTo>
                    <a:pt x="2475" y="1047"/>
                  </a:lnTo>
                  <a:lnTo>
                    <a:pt x="2432" y="973"/>
                  </a:lnTo>
                  <a:lnTo>
                    <a:pt x="2388" y="901"/>
                  </a:lnTo>
                  <a:lnTo>
                    <a:pt x="2344" y="850"/>
                  </a:lnTo>
                  <a:lnTo>
                    <a:pt x="2293" y="799"/>
                  </a:lnTo>
                  <a:lnTo>
                    <a:pt x="2242" y="755"/>
                  </a:lnTo>
                  <a:lnTo>
                    <a:pt x="2192" y="719"/>
                  </a:lnTo>
                  <a:lnTo>
                    <a:pt x="2141" y="690"/>
                  </a:lnTo>
                  <a:lnTo>
                    <a:pt x="2090" y="662"/>
                  </a:lnTo>
                  <a:lnTo>
                    <a:pt x="1989" y="625"/>
                  </a:lnTo>
                  <a:lnTo>
                    <a:pt x="1894" y="611"/>
                  </a:lnTo>
                  <a:lnTo>
                    <a:pt x="1807" y="596"/>
                  </a:lnTo>
                  <a:lnTo>
                    <a:pt x="1742" y="596"/>
                  </a:lnTo>
                  <a:lnTo>
                    <a:pt x="1742" y="596"/>
                  </a:lnTo>
                  <a:lnTo>
                    <a:pt x="1669" y="603"/>
                  </a:lnTo>
                  <a:lnTo>
                    <a:pt x="1604" y="603"/>
                  </a:lnTo>
                  <a:lnTo>
                    <a:pt x="1539" y="618"/>
                  </a:lnTo>
                  <a:lnTo>
                    <a:pt x="1481" y="632"/>
                  </a:lnTo>
                  <a:lnTo>
                    <a:pt x="1423" y="654"/>
                  </a:lnTo>
                  <a:lnTo>
                    <a:pt x="1365" y="676"/>
                  </a:lnTo>
                  <a:lnTo>
                    <a:pt x="1314" y="705"/>
                  </a:lnTo>
                  <a:lnTo>
                    <a:pt x="1263" y="734"/>
                  </a:lnTo>
                  <a:lnTo>
                    <a:pt x="1176" y="806"/>
                  </a:lnTo>
                  <a:lnTo>
                    <a:pt x="1103" y="886"/>
                  </a:lnTo>
                  <a:lnTo>
                    <a:pt x="1038" y="981"/>
                  </a:lnTo>
                  <a:lnTo>
                    <a:pt x="980" y="1083"/>
                  </a:lnTo>
                  <a:lnTo>
                    <a:pt x="929" y="1199"/>
                  </a:lnTo>
                  <a:lnTo>
                    <a:pt x="893" y="1315"/>
                  </a:lnTo>
                  <a:lnTo>
                    <a:pt x="856" y="1446"/>
                  </a:lnTo>
                  <a:lnTo>
                    <a:pt x="835" y="1575"/>
                  </a:lnTo>
                  <a:lnTo>
                    <a:pt x="813" y="1706"/>
                  </a:lnTo>
                  <a:lnTo>
                    <a:pt x="806" y="1844"/>
                  </a:lnTo>
                  <a:lnTo>
                    <a:pt x="799" y="1983"/>
                  </a:lnTo>
                  <a:lnTo>
                    <a:pt x="799" y="2121"/>
                  </a:lnTo>
                  <a:lnTo>
                    <a:pt x="799" y="2121"/>
                  </a:lnTo>
                  <a:lnTo>
                    <a:pt x="799" y="2324"/>
                  </a:lnTo>
                  <a:lnTo>
                    <a:pt x="806" y="2440"/>
                  </a:lnTo>
                  <a:lnTo>
                    <a:pt x="820" y="2557"/>
                  </a:lnTo>
                  <a:lnTo>
                    <a:pt x="842" y="2680"/>
                  </a:lnTo>
                  <a:lnTo>
                    <a:pt x="864" y="2804"/>
                  </a:lnTo>
                  <a:lnTo>
                    <a:pt x="900" y="2934"/>
                  </a:lnTo>
                  <a:lnTo>
                    <a:pt x="943" y="3050"/>
                  </a:lnTo>
                  <a:lnTo>
                    <a:pt x="994" y="3166"/>
                  </a:lnTo>
                  <a:lnTo>
                    <a:pt x="1059" y="3276"/>
                  </a:lnTo>
                  <a:lnTo>
                    <a:pt x="1133" y="3370"/>
                  </a:lnTo>
                  <a:lnTo>
                    <a:pt x="1176" y="3414"/>
                  </a:lnTo>
                  <a:lnTo>
                    <a:pt x="1220" y="3457"/>
                  </a:lnTo>
                  <a:lnTo>
                    <a:pt x="1270" y="3494"/>
                  </a:lnTo>
                  <a:lnTo>
                    <a:pt x="1328" y="3522"/>
                  </a:lnTo>
                  <a:lnTo>
                    <a:pt x="1379" y="3552"/>
                  </a:lnTo>
                  <a:lnTo>
                    <a:pt x="1444" y="3573"/>
                  </a:lnTo>
                  <a:lnTo>
                    <a:pt x="1509" y="3596"/>
                  </a:lnTo>
                  <a:lnTo>
                    <a:pt x="1575" y="3610"/>
                  </a:lnTo>
                  <a:lnTo>
                    <a:pt x="1648" y="3617"/>
                  </a:lnTo>
                  <a:lnTo>
                    <a:pt x="1727" y="3624"/>
                  </a:lnTo>
                  <a:lnTo>
                    <a:pt x="1727" y="3624"/>
                  </a:lnTo>
                  <a:lnTo>
                    <a:pt x="1792" y="3617"/>
                  </a:lnTo>
                  <a:lnTo>
                    <a:pt x="1858" y="3610"/>
                  </a:lnTo>
                  <a:lnTo>
                    <a:pt x="1923" y="3596"/>
                  </a:lnTo>
                  <a:lnTo>
                    <a:pt x="1982" y="3581"/>
                  </a:lnTo>
                  <a:lnTo>
                    <a:pt x="2047" y="3559"/>
                  </a:lnTo>
                  <a:lnTo>
                    <a:pt x="2098" y="3537"/>
                  </a:lnTo>
                  <a:lnTo>
                    <a:pt x="2199" y="3479"/>
                  </a:lnTo>
                  <a:lnTo>
                    <a:pt x="2293" y="3406"/>
                  </a:lnTo>
                  <a:lnTo>
                    <a:pt x="2373" y="3327"/>
                  </a:lnTo>
                  <a:lnTo>
                    <a:pt x="2439" y="3239"/>
                  </a:lnTo>
                  <a:lnTo>
                    <a:pt x="2497" y="3152"/>
                  </a:lnTo>
                  <a:lnTo>
                    <a:pt x="2497" y="3152"/>
                  </a:lnTo>
                  <a:lnTo>
                    <a:pt x="2533" y="3072"/>
                  </a:lnTo>
                  <a:lnTo>
                    <a:pt x="2562" y="2985"/>
                  </a:lnTo>
                  <a:lnTo>
                    <a:pt x="2599" y="2883"/>
                  </a:lnTo>
                  <a:lnTo>
                    <a:pt x="2620" y="2767"/>
                  </a:lnTo>
                  <a:lnTo>
                    <a:pt x="2642" y="2637"/>
                  </a:lnTo>
                  <a:lnTo>
                    <a:pt x="2664" y="2484"/>
                  </a:lnTo>
                  <a:lnTo>
                    <a:pt x="2671" y="2303"/>
                  </a:lnTo>
                  <a:lnTo>
                    <a:pt x="2678" y="2099"/>
                  </a:lnTo>
                  <a:lnTo>
                    <a:pt x="2678" y="2099"/>
                  </a:lnTo>
                  <a:lnTo>
                    <a:pt x="2671" y="1917"/>
                  </a:lnTo>
                  <a:lnTo>
                    <a:pt x="2664" y="1793"/>
                  </a:lnTo>
                  <a:lnTo>
                    <a:pt x="2649" y="1656"/>
                  </a:lnTo>
                  <a:lnTo>
                    <a:pt x="2620" y="1504"/>
                  </a:lnTo>
                  <a:lnTo>
                    <a:pt x="2584" y="1352"/>
                  </a:lnTo>
                  <a:lnTo>
                    <a:pt x="2540" y="1191"/>
                  </a:lnTo>
                  <a:lnTo>
                    <a:pt x="2511" y="1119"/>
                  </a:lnTo>
                  <a:lnTo>
                    <a:pt x="2475" y="104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88" name="Freeform 4"/>
            <p:cNvSpPr>
              <a:spLocks noChangeArrowheads="1"/>
            </p:cNvSpPr>
            <p:nvPr/>
          </p:nvSpPr>
          <p:spPr bwMode="gray">
            <a:xfrm>
              <a:off x="3756025" y="3233738"/>
              <a:ext cx="1147763" cy="1519237"/>
            </a:xfrm>
            <a:custGeom>
              <a:avLst/>
              <a:gdLst>
                <a:gd name="T0" fmla="*/ 3150 w 3187"/>
                <a:gd name="T1" fmla="*/ 3007 h 4221"/>
                <a:gd name="T2" fmla="*/ 2969 w 3187"/>
                <a:gd name="T3" fmla="*/ 3486 h 4221"/>
                <a:gd name="T4" fmla="*/ 2700 w 3187"/>
                <a:gd name="T5" fmla="*/ 3828 h 4221"/>
                <a:gd name="T6" fmla="*/ 2366 w 3187"/>
                <a:gd name="T7" fmla="*/ 4053 h 4221"/>
                <a:gd name="T8" fmla="*/ 2003 w 3187"/>
                <a:gd name="T9" fmla="*/ 4176 h 4221"/>
                <a:gd name="T10" fmla="*/ 1633 w 3187"/>
                <a:gd name="T11" fmla="*/ 4220 h 4221"/>
                <a:gd name="T12" fmla="*/ 1394 w 3187"/>
                <a:gd name="T13" fmla="*/ 4199 h 4221"/>
                <a:gd name="T14" fmla="*/ 1067 w 3187"/>
                <a:gd name="T15" fmla="*/ 4118 h 4221"/>
                <a:gd name="T16" fmla="*/ 799 w 3187"/>
                <a:gd name="T17" fmla="*/ 3987 h 4221"/>
                <a:gd name="T18" fmla="*/ 581 w 3187"/>
                <a:gd name="T19" fmla="*/ 3806 h 4221"/>
                <a:gd name="T20" fmla="*/ 400 w 3187"/>
                <a:gd name="T21" fmla="*/ 3588 h 4221"/>
                <a:gd name="T22" fmla="*/ 218 w 3187"/>
                <a:gd name="T23" fmla="*/ 3253 h 4221"/>
                <a:gd name="T24" fmla="*/ 58 w 3187"/>
                <a:gd name="T25" fmla="*/ 2731 h 4221"/>
                <a:gd name="T26" fmla="*/ 0 w 3187"/>
                <a:gd name="T27" fmla="*/ 2244 h 4221"/>
                <a:gd name="T28" fmla="*/ 7 w 3187"/>
                <a:gd name="T29" fmla="*/ 1910 h 4221"/>
                <a:gd name="T30" fmla="*/ 94 w 3187"/>
                <a:gd name="T31" fmla="*/ 1330 h 4221"/>
                <a:gd name="T32" fmla="*/ 298 w 3187"/>
                <a:gd name="T33" fmla="*/ 806 h 4221"/>
                <a:gd name="T34" fmla="*/ 443 w 3187"/>
                <a:gd name="T35" fmla="*/ 582 h 4221"/>
                <a:gd name="T36" fmla="*/ 617 w 3187"/>
                <a:gd name="T37" fmla="*/ 385 h 4221"/>
                <a:gd name="T38" fmla="*/ 827 w 3187"/>
                <a:gd name="T39" fmla="*/ 226 h 4221"/>
                <a:gd name="T40" fmla="*/ 1074 w 3187"/>
                <a:gd name="T41" fmla="*/ 109 h 4221"/>
                <a:gd name="T42" fmla="*/ 1350 w 3187"/>
                <a:gd name="T43" fmla="*/ 29 h 4221"/>
                <a:gd name="T44" fmla="*/ 1663 w 3187"/>
                <a:gd name="T45" fmla="*/ 0 h 4221"/>
                <a:gd name="T46" fmla="*/ 1967 w 3187"/>
                <a:gd name="T47" fmla="*/ 29 h 4221"/>
                <a:gd name="T48" fmla="*/ 2373 w 3187"/>
                <a:gd name="T49" fmla="*/ 160 h 4221"/>
                <a:gd name="T50" fmla="*/ 2693 w 3187"/>
                <a:gd name="T51" fmla="*/ 393 h 4221"/>
                <a:gd name="T52" fmla="*/ 2939 w 3187"/>
                <a:gd name="T53" fmla="*/ 719 h 4221"/>
                <a:gd name="T54" fmla="*/ 3114 w 3187"/>
                <a:gd name="T55" fmla="*/ 1134 h 4221"/>
                <a:gd name="T56" fmla="*/ 2497 w 3187"/>
                <a:gd name="T57" fmla="*/ 1526 h 4221"/>
                <a:gd name="T58" fmla="*/ 2424 w 3187"/>
                <a:gd name="T59" fmla="*/ 1242 h 4221"/>
                <a:gd name="T60" fmla="*/ 2330 w 3187"/>
                <a:gd name="T61" fmla="*/ 1010 h 4221"/>
                <a:gd name="T62" fmla="*/ 2185 w 3187"/>
                <a:gd name="T63" fmla="*/ 806 h 4221"/>
                <a:gd name="T64" fmla="*/ 1967 w 3187"/>
                <a:gd name="T65" fmla="*/ 654 h 4221"/>
                <a:gd name="T66" fmla="*/ 1669 w 3187"/>
                <a:gd name="T67" fmla="*/ 596 h 4221"/>
                <a:gd name="T68" fmla="*/ 1524 w 3187"/>
                <a:gd name="T69" fmla="*/ 611 h 4221"/>
                <a:gd name="T70" fmla="*/ 1336 w 3187"/>
                <a:gd name="T71" fmla="*/ 676 h 4221"/>
                <a:gd name="T72" fmla="*/ 1183 w 3187"/>
                <a:gd name="T73" fmla="*/ 778 h 4221"/>
                <a:gd name="T74" fmla="*/ 1031 w 3187"/>
                <a:gd name="T75" fmla="*/ 973 h 4221"/>
                <a:gd name="T76" fmla="*/ 886 w 3187"/>
                <a:gd name="T77" fmla="*/ 1330 h 4221"/>
                <a:gd name="T78" fmla="*/ 813 w 3187"/>
                <a:gd name="T79" fmla="*/ 1700 h 4221"/>
                <a:gd name="T80" fmla="*/ 799 w 3187"/>
                <a:gd name="T81" fmla="*/ 2085 h 4221"/>
                <a:gd name="T82" fmla="*/ 842 w 3187"/>
                <a:gd name="T83" fmla="*/ 2665 h 4221"/>
                <a:gd name="T84" fmla="*/ 966 w 3187"/>
                <a:gd name="T85" fmla="*/ 3079 h 4221"/>
                <a:gd name="T86" fmla="*/ 1147 w 3187"/>
                <a:gd name="T87" fmla="*/ 3363 h 4221"/>
                <a:gd name="T88" fmla="*/ 1372 w 3187"/>
                <a:gd name="T89" fmla="*/ 3522 h 4221"/>
                <a:gd name="T90" fmla="*/ 1612 w 3187"/>
                <a:gd name="T91" fmla="*/ 3596 h 4221"/>
                <a:gd name="T92" fmla="*/ 1764 w 3187"/>
                <a:gd name="T93" fmla="*/ 3596 h 4221"/>
                <a:gd name="T94" fmla="*/ 1974 w 3187"/>
                <a:gd name="T95" fmla="*/ 3537 h 4221"/>
                <a:gd name="T96" fmla="*/ 2163 w 3187"/>
                <a:gd name="T97" fmla="*/ 3428 h 4221"/>
                <a:gd name="T98" fmla="*/ 2316 w 3187"/>
                <a:gd name="T99" fmla="*/ 3253 h 4221"/>
                <a:gd name="T100" fmla="*/ 2439 w 3187"/>
                <a:gd name="T101" fmla="*/ 3021 h 4221"/>
                <a:gd name="T102" fmla="*/ 2497 w 3187"/>
                <a:gd name="T103" fmla="*/ 2731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87" h="4221">
                  <a:moveTo>
                    <a:pt x="3186" y="2811"/>
                  </a:moveTo>
                  <a:lnTo>
                    <a:pt x="3186" y="2811"/>
                  </a:lnTo>
                  <a:lnTo>
                    <a:pt x="3150" y="3007"/>
                  </a:lnTo>
                  <a:lnTo>
                    <a:pt x="3099" y="3181"/>
                  </a:lnTo>
                  <a:lnTo>
                    <a:pt x="3041" y="3341"/>
                  </a:lnTo>
                  <a:lnTo>
                    <a:pt x="2969" y="3486"/>
                  </a:lnTo>
                  <a:lnTo>
                    <a:pt x="2888" y="3617"/>
                  </a:lnTo>
                  <a:lnTo>
                    <a:pt x="2795" y="3733"/>
                  </a:lnTo>
                  <a:lnTo>
                    <a:pt x="2700" y="3828"/>
                  </a:lnTo>
                  <a:lnTo>
                    <a:pt x="2591" y="3922"/>
                  </a:lnTo>
                  <a:lnTo>
                    <a:pt x="2482" y="3995"/>
                  </a:lnTo>
                  <a:lnTo>
                    <a:pt x="2366" y="4053"/>
                  </a:lnTo>
                  <a:lnTo>
                    <a:pt x="2250" y="4111"/>
                  </a:lnTo>
                  <a:lnTo>
                    <a:pt x="2127" y="4148"/>
                  </a:lnTo>
                  <a:lnTo>
                    <a:pt x="2003" y="4176"/>
                  </a:lnTo>
                  <a:lnTo>
                    <a:pt x="1880" y="4199"/>
                  </a:lnTo>
                  <a:lnTo>
                    <a:pt x="1756" y="4213"/>
                  </a:lnTo>
                  <a:lnTo>
                    <a:pt x="1633" y="4220"/>
                  </a:lnTo>
                  <a:lnTo>
                    <a:pt x="1633" y="4220"/>
                  </a:lnTo>
                  <a:lnTo>
                    <a:pt x="1510" y="4213"/>
                  </a:lnTo>
                  <a:lnTo>
                    <a:pt x="1394" y="4199"/>
                  </a:lnTo>
                  <a:lnTo>
                    <a:pt x="1277" y="4184"/>
                  </a:lnTo>
                  <a:lnTo>
                    <a:pt x="1169" y="4155"/>
                  </a:lnTo>
                  <a:lnTo>
                    <a:pt x="1067" y="4118"/>
                  </a:lnTo>
                  <a:lnTo>
                    <a:pt x="973" y="4082"/>
                  </a:lnTo>
                  <a:lnTo>
                    <a:pt x="886" y="4038"/>
                  </a:lnTo>
                  <a:lnTo>
                    <a:pt x="799" y="3987"/>
                  </a:lnTo>
                  <a:lnTo>
                    <a:pt x="719" y="3930"/>
                  </a:lnTo>
                  <a:lnTo>
                    <a:pt x="646" y="3871"/>
                  </a:lnTo>
                  <a:lnTo>
                    <a:pt x="581" y="3806"/>
                  </a:lnTo>
                  <a:lnTo>
                    <a:pt x="516" y="3733"/>
                  </a:lnTo>
                  <a:lnTo>
                    <a:pt x="457" y="3661"/>
                  </a:lnTo>
                  <a:lnTo>
                    <a:pt x="400" y="3588"/>
                  </a:lnTo>
                  <a:lnTo>
                    <a:pt x="349" y="3508"/>
                  </a:lnTo>
                  <a:lnTo>
                    <a:pt x="305" y="3428"/>
                  </a:lnTo>
                  <a:lnTo>
                    <a:pt x="218" y="3253"/>
                  </a:lnTo>
                  <a:lnTo>
                    <a:pt x="153" y="3086"/>
                  </a:lnTo>
                  <a:lnTo>
                    <a:pt x="102" y="2906"/>
                  </a:lnTo>
                  <a:lnTo>
                    <a:pt x="58" y="2731"/>
                  </a:lnTo>
                  <a:lnTo>
                    <a:pt x="29" y="2563"/>
                  </a:lnTo>
                  <a:lnTo>
                    <a:pt x="15" y="2396"/>
                  </a:lnTo>
                  <a:lnTo>
                    <a:pt x="0" y="2244"/>
                  </a:lnTo>
                  <a:lnTo>
                    <a:pt x="0" y="2106"/>
                  </a:lnTo>
                  <a:lnTo>
                    <a:pt x="0" y="2106"/>
                  </a:lnTo>
                  <a:lnTo>
                    <a:pt x="7" y="1910"/>
                  </a:lnTo>
                  <a:lnTo>
                    <a:pt x="22" y="1714"/>
                  </a:lnTo>
                  <a:lnTo>
                    <a:pt x="51" y="1519"/>
                  </a:lnTo>
                  <a:lnTo>
                    <a:pt x="94" y="1330"/>
                  </a:lnTo>
                  <a:lnTo>
                    <a:pt x="145" y="1148"/>
                  </a:lnTo>
                  <a:lnTo>
                    <a:pt x="218" y="973"/>
                  </a:lnTo>
                  <a:lnTo>
                    <a:pt x="298" y="806"/>
                  </a:lnTo>
                  <a:lnTo>
                    <a:pt x="341" y="734"/>
                  </a:lnTo>
                  <a:lnTo>
                    <a:pt x="392" y="654"/>
                  </a:lnTo>
                  <a:lnTo>
                    <a:pt x="443" y="582"/>
                  </a:lnTo>
                  <a:lnTo>
                    <a:pt x="501" y="516"/>
                  </a:lnTo>
                  <a:lnTo>
                    <a:pt x="559" y="451"/>
                  </a:lnTo>
                  <a:lnTo>
                    <a:pt x="617" y="385"/>
                  </a:lnTo>
                  <a:lnTo>
                    <a:pt x="690" y="327"/>
                  </a:lnTo>
                  <a:lnTo>
                    <a:pt x="755" y="277"/>
                  </a:lnTo>
                  <a:lnTo>
                    <a:pt x="827" y="226"/>
                  </a:lnTo>
                  <a:lnTo>
                    <a:pt x="907" y="182"/>
                  </a:lnTo>
                  <a:lnTo>
                    <a:pt x="987" y="139"/>
                  </a:lnTo>
                  <a:lnTo>
                    <a:pt x="1074" y="109"/>
                  </a:lnTo>
                  <a:lnTo>
                    <a:pt x="1161" y="73"/>
                  </a:lnTo>
                  <a:lnTo>
                    <a:pt x="1256" y="51"/>
                  </a:lnTo>
                  <a:lnTo>
                    <a:pt x="1350" y="29"/>
                  </a:lnTo>
                  <a:lnTo>
                    <a:pt x="1452" y="15"/>
                  </a:lnTo>
                  <a:lnTo>
                    <a:pt x="1553" y="8"/>
                  </a:lnTo>
                  <a:lnTo>
                    <a:pt x="1663" y="0"/>
                  </a:lnTo>
                  <a:lnTo>
                    <a:pt x="1663" y="0"/>
                  </a:lnTo>
                  <a:lnTo>
                    <a:pt x="1822" y="8"/>
                  </a:lnTo>
                  <a:lnTo>
                    <a:pt x="1967" y="29"/>
                  </a:lnTo>
                  <a:lnTo>
                    <a:pt x="2113" y="59"/>
                  </a:lnTo>
                  <a:lnTo>
                    <a:pt x="2243" y="102"/>
                  </a:lnTo>
                  <a:lnTo>
                    <a:pt x="2373" y="160"/>
                  </a:lnTo>
                  <a:lnTo>
                    <a:pt x="2489" y="226"/>
                  </a:lnTo>
                  <a:lnTo>
                    <a:pt x="2591" y="305"/>
                  </a:lnTo>
                  <a:lnTo>
                    <a:pt x="2693" y="393"/>
                  </a:lnTo>
                  <a:lnTo>
                    <a:pt x="2787" y="487"/>
                  </a:lnTo>
                  <a:lnTo>
                    <a:pt x="2867" y="596"/>
                  </a:lnTo>
                  <a:lnTo>
                    <a:pt x="2939" y="719"/>
                  </a:lnTo>
                  <a:lnTo>
                    <a:pt x="3005" y="843"/>
                  </a:lnTo>
                  <a:lnTo>
                    <a:pt x="3063" y="981"/>
                  </a:lnTo>
                  <a:lnTo>
                    <a:pt x="3114" y="1134"/>
                  </a:lnTo>
                  <a:lnTo>
                    <a:pt x="3157" y="1286"/>
                  </a:lnTo>
                  <a:lnTo>
                    <a:pt x="3186" y="1453"/>
                  </a:lnTo>
                  <a:lnTo>
                    <a:pt x="2497" y="1526"/>
                  </a:lnTo>
                  <a:lnTo>
                    <a:pt x="2497" y="1526"/>
                  </a:lnTo>
                  <a:lnTo>
                    <a:pt x="2468" y="1388"/>
                  </a:lnTo>
                  <a:lnTo>
                    <a:pt x="2424" y="1242"/>
                  </a:lnTo>
                  <a:lnTo>
                    <a:pt x="2396" y="1163"/>
                  </a:lnTo>
                  <a:lnTo>
                    <a:pt x="2366" y="1090"/>
                  </a:lnTo>
                  <a:lnTo>
                    <a:pt x="2330" y="1010"/>
                  </a:lnTo>
                  <a:lnTo>
                    <a:pt x="2286" y="937"/>
                  </a:lnTo>
                  <a:lnTo>
                    <a:pt x="2236" y="872"/>
                  </a:lnTo>
                  <a:lnTo>
                    <a:pt x="2185" y="806"/>
                  </a:lnTo>
                  <a:lnTo>
                    <a:pt x="2119" y="749"/>
                  </a:lnTo>
                  <a:lnTo>
                    <a:pt x="2047" y="698"/>
                  </a:lnTo>
                  <a:lnTo>
                    <a:pt x="1967" y="654"/>
                  </a:lnTo>
                  <a:lnTo>
                    <a:pt x="1880" y="625"/>
                  </a:lnTo>
                  <a:lnTo>
                    <a:pt x="1779" y="603"/>
                  </a:lnTo>
                  <a:lnTo>
                    <a:pt x="1669" y="596"/>
                  </a:lnTo>
                  <a:lnTo>
                    <a:pt x="1669" y="596"/>
                  </a:lnTo>
                  <a:lnTo>
                    <a:pt x="1589" y="603"/>
                  </a:lnTo>
                  <a:lnTo>
                    <a:pt x="1524" y="611"/>
                  </a:lnTo>
                  <a:lnTo>
                    <a:pt x="1452" y="625"/>
                  </a:lnTo>
                  <a:lnTo>
                    <a:pt x="1394" y="647"/>
                  </a:lnTo>
                  <a:lnTo>
                    <a:pt x="1336" y="676"/>
                  </a:lnTo>
                  <a:lnTo>
                    <a:pt x="1277" y="705"/>
                  </a:lnTo>
                  <a:lnTo>
                    <a:pt x="1234" y="741"/>
                  </a:lnTo>
                  <a:lnTo>
                    <a:pt x="1183" y="778"/>
                  </a:lnTo>
                  <a:lnTo>
                    <a:pt x="1139" y="821"/>
                  </a:lnTo>
                  <a:lnTo>
                    <a:pt x="1103" y="872"/>
                  </a:lnTo>
                  <a:lnTo>
                    <a:pt x="1031" y="973"/>
                  </a:lnTo>
                  <a:lnTo>
                    <a:pt x="973" y="1083"/>
                  </a:lnTo>
                  <a:lnTo>
                    <a:pt x="922" y="1206"/>
                  </a:lnTo>
                  <a:lnTo>
                    <a:pt x="886" y="1330"/>
                  </a:lnTo>
                  <a:lnTo>
                    <a:pt x="856" y="1453"/>
                  </a:lnTo>
                  <a:lnTo>
                    <a:pt x="835" y="1575"/>
                  </a:lnTo>
                  <a:lnTo>
                    <a:pt x="813" y="1700"/>
                  </a:lnTo>
                  <a:lnTo>
                    <a:pt x="799" y="1917"/>
                  </a:lnTo>
                  <a:lnTo>
                    <a:pt x="799" y="2085"/>
                  </a:lnTo>
                  <a:lnTo>
                    <a:pt x="799" y="2085"/>
                  </a:lnTo>
                  <a:lnTo>
                    <a:pt x="799" y="2295"/>
                  </a:lnTo>
                  <a:lnTo>
                    <a:pt x="820" y="2491"/>
                  </a:lnTo>
                  <a:lnTo>
                    <a:pt x="842" y="2665"/>
                  </a:lnTo>
                  <a:lnTo>
                    <a:pt x="878" y="2818"/>
                  </a:lnTo>
                  <a:lnTo>
                    <a:pt x="915" y="2956"/>
                  </a:lnTo>
                  <a:lnTo>
                    <a:pt x="966" y="3079"/>
                  </a:lnTo>
                  <a:lnTo>
                    <a:pt x="1023" y="3188"/>
                  </a:lnTo>
                  <a:lnTo>
                    <a:pt x="1082" y="3283"/>
                  </a:lnTo>
                  <a:lnTo>
                    <a:pt x="1147" y="3363"/>
                  </a:lnTo>
                  <a:lnTo>
                    <a:pt x="1219" y="3428"/>
                  </a:lnTo>
                  <a:lnTo>
                    <a:pt x="1292" y="3479"/>
                  </a:lnTo>
                  <a:lnTo>
                    <a:pt x="1372" y="3522"/>
                  </a:lnTo>
                  <a:lnTo>
                    <a:pt x="1452" y="3559"/>
                  </a:lnTo>
                  <a:lnTo>
                    <a:pt x="1532" y="3581"/>
                  </a:lnTo>
                  <a:lnTo>
                    <a:pt x="1612" y="3596"/>
                  </a:lnTo>
                  <a:lnTo>
                    <a:pt x="1691" y="3596"/>
                  </a:lnTo>
                  <a:lnTo>
                    <a:pt x="1691" y="3596"/>
                  </a:lnTo>
                  <a:lnTo>
                    <a:pt x="1764" y="3596"/>
                  </a:lnTo>
                  <a:lnTo>
                    <a:pt x="1836" y="3581"/>
                  </a:lnTo>
                  <a:lnTo>
                    <a:pt x="1902" y="3566"/>
                  </a:lnTo>
                  <a:lnTo>
                    <a:pt x="1974" y="3537"/>
                  </a:lnTo>
                  <a:lnTo>
                    <a:pt x="2039" y="3508"/>
                  </a:lnTo>
                  <a:lnTo>
                    <a:pt x="2098" y="3471"/>
                  </a:lnTo>
                  <a:lnTo>
                    <a:pt x="2163" y="3428"/>
                  </a:lnTo>
                  <a:lnTo>
                    <a:pt x="2214" y="3370"/>
                  </a:lnTo>
                  <a:lnTo>
                    <a:pt x="2272" y="3312"/>
                  </a:lnTo>
                  <a:lnTo>
                    <a:pt x="2316" y="3253"/>
                  </a:lnTo>
                  <a:lnTo>
                    <a:pt x="2366" y="3181"/>
                  </a:lnTo>
                  <a:lnTo>
                    <a:pt x="2402" y="3101"/>
                  </a:lnTo>
                  <a:lnTo>
                    <a:pt x="2439" y="3021"/>
                  </a:lnTo>
                  <a:lnTo>
                    <a:pt x="2461" y="2927"/>
                  </a:lnTo>
                  <a:lnTo>
                    <a:pt x="2482" y="2832"/>
                  </a:lnTo>
                  <a:lnTo>
                    <a:pt x="2497" y="2731"/>
                  </a:lnTo>
                  <a:lnTo>
                    <a:pt x="3186" y="281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89" name="Freeform 5"/>
            <p:cNvSpPr>
              <a:spLocks noChangeArrowheads="1"/>
            </p:cNvSpPr>
            <p:nvPr/>
          </p:nvSpPr>
          <p:spPr bwMode="gray">
            <a:xfrm>
              <a:off x="4846638" y="3257550"/>
              <a:ext cx="1309687" cy="1473200"/>
            </a:xfrm>
            <a:custGeom>
              <a:avLst/>
              <a:gdLst>
                <a:gd name="T0" fmla="*/ 3635 w 3636"/>
                <a:gd name="T1" fmla="*/ 4090 h 4091"/>
                <a:gd name="T2" fmla="*/ 2851 w 3636"/>
                <a:gd name="T3" fmla="*/ 4090 h 4091"/>
                <a:gd name="T4" fmla="*/ 2517 w 3636"/>
                <a:gd name="T5" fmla="*/ 3116 h 4091"/>
                <a:gd name="T6" fmla="*/ 950 w 3636"/>
                <a:gd name="T7" fmla="*/ 3116 h 4091"/>
                <a:gd name="T8" fmla="*/ 630 w 3636"/>
                <a:gd name="T9" fmla="*/ 4090 h 4091"/>
                <a:gd name="T10" fmla="*/ 0 w 3636"/>
                <a:gd name="T11" fmla="*/ 4090 h 4091"/>
                <a:gd name="T12" fmla="*/ 1356 w 3636"/>
                <a:gd name="T13" fmla="*/ 0 h 4091"/>
                <a:gd name="T14" fmla="*/ 2263 w 3636"/>
                <a:gd name="T15" fmla="*/ 0 h 4091"/>
                <a:gd name="T16" fmla="*/ 3635 w 3636"/>
                <a:gd name="T17" fmla="*/ 4090 h 4091"/>
                <a:gd name="T18" fmla="*/ 2321 w 3636"/>
                <a:gd name="T19" fmla="*/ 2528 h 4091"/>
                <a:gd name="T20" fmla="*/ 1726 w 3636"/>
                <a:gd name="T21" fmla="*/ 698 h 4091"/>
                <a:gd name="T22" fmla="*/ 1131 w 3636"/>
                <a:gd name="T23" fmla="*/ 2528 h 4091"/>
                <a:gd name="T24" fmla="*/ 2321 w 3636"/>
                <a:gd name="T25" fmla="*/ 2528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36" h="4091">
                  <a:moveTo>
                    <a:pt x="3635" y="4090"/>
                  </a:moveTo>
                  <a:lnTo>
                    <a:pt x="2851" y="4090"/>
                  </a:lnTo>
                  <a:lnTo>
                    <a:pt x="2517" y="3116"/>
                  </a:lnTo>
                  <a:lnTo>
                    <a:pt x="950" y="3116"/>
                  </a:lnTo>
                  <a:lnTo>
                    <a:pt x="630" y="4090"/>
                  </a:lnTo>
                  <a:lnTo>
                    <a:pt x="0" y="4090"/>
                  </a:lnTo>
                  <a:lnTo>
                    <a:pt x="1356" y="0"/>
                  </a:lnTo>
                  <a:lnTo>
                    <a:pt x="2263" y="0"/>
                  </a:lnTo>
                  <a:lnTo>
                    <a:pt x="3635" y="4090"/>
                  </a:lnTo>
                  <a:close/>
                  <a:moveTo>
                    <a:pt x="2321" y="2528"/>
                  </a:moveTo>
                  <a:lnTo>
                    <a:pt x="1726" y="698"/>
                  </a:lnTo>
                  <a:lnTo>
                    <a:pt x="1131" y="2528"/>
                  </a:lnTo>
                  <a:lnTo>
                    <a:pt x="2321" y="252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90" name="Freeform 6"/>
            <p:cNvSpPr>
              <a:spLocks noChangeArrowheads="1"/>
            </p:cNvSpPr>
            <p:nvPr/>
          </p:nvSpPr>
          <p:spPr bwMode="gray">
            <a:xfrm>
              <a:off x="6226175" y="3257550"/>
              <a:ext cx="1208088" cy="1473200"/>
            </a:xfrm>
            <a:custGeom>
              <a:avLst/>
              <a:gdLst>
                <a:gd name="T0" fmla="*/ 1509 w 3354"/>
                <a:gd name="T1" fmla="*/ 0 h 4091"/>
                <a:gd name="T2" fmla="*/ 1604 w 3354"/>
                <a:gd name="T3" fmla="*/ 0 h 4091"/>
                <a:gd name="T4" fmla="*/ 1880 w 3354"/>
                <a:gd name="T5" fmla="*/ 30 h 4091"/>
                <a:gd name="T6" fmla="*/ 2039 w 3354"/>
                <a:gd name="T7" fmla="*/ 66 h 4091"/>
                <a:gd name="T8" fmla="*/ 2214 w 3354"/>
                <a:gd name="T9" fmla="*/ 125 h 4091"/>
                <a:gd name="T10" fmla="*/ 2395 w 3354"/>
                <a:gd name="T11" fmla="*/ 218 h 4091"/>
                <a:gd name="T12" fmla="*/ 2583 w 3354"/>
                <a:gd name="T13" fmla="*/ 342 h 4091"/>
                <a:gd name="T14" fmla="*/ 2772 w 3354"/>
                <a:gd name="T15" fmla="*/ 509 h 4091"/>
                <a:gd name="T16" fmla="*/ 2837 w 3354"/>
                <a:gd name="T17" fmla="*/ 589 h 4091"/>
                <a:gd name="T18" fmla="*/ 2968 w 3354"/>
                <a:gd name="T19" fmla="*/ 749 h 4091"/>
                <a:gd name="T20" fmla="*/ 3077 w 3354"/>
                <a:gd name="T21" fmla="*/ 931 h 4091"/>
                <a:gd name="T22" fmla="*/ 3171 w 3354"/>
                <a:gd name="T23" fmla="*/ 1112 h 4091"/>
                <a:gd name="T24" fmla="*/ 3244 w 3354"/>
                <a:gd name="T25" fmla="*/ 1308 h 4091"/>
                <a:gd name="T26" fmla="*/ 3295 w 3354"/>
                <a:gd name="T27" fmla="*/ 1510 h 4091"/>
                <a:gd name="T28" fmla="*/ 3331 w 3354"/>
                <a:gd name="T29" fmla="*/ 1722 h 4091"/>
                <a:gd name="T30" fmla="*/ 3346 w 3354"/>
                <a:gd name="T31" fmla="*/ 1932 h 4091"/>
                <a:gd name="T32" fmla="*/ 3353 w 3354"/>
                <a:gd name="T33" fmla="*/ 2041 h 4091"/>
                <a:gd name="T34" fmla="*/ 3331 w 3354"/>
                <a:gd name="T35" fmla="*/ 2346 h 4091"/>
                <a:gd name="T36" fmla="*/ 3287 w 3354"/>
                <a:gd name="T37" fmla="*/ 2623 h 4091"/>
                <a:gd name="T38" fmla="*/ 3207 w 3354"/>
                <a:gd name="T39" fmla="*/ 2869 h 4091"/>
                <a:gd name="T40" fmla="*/ 3113 w 3354"/>
                <a:gd name="T41" fmla="*/ 3087 h 4091"/>
                <a:gd name="T42" fmla="*/ 3012 w 3354"/>
                <a:gd name="T43" fmla="*/ 3276 h 4091"/>
                <a:gd name="T44" fmla="*/ 2896 w 3354"/>
                <a:gd name="T45" fmla="*/ 3436 h 4091"/>
                <a:gd name="T46" fmla="*/ 2670 w 3354"/>
                <a:gd name="T47" fmla="*/ 3675 h 4091"/>
                <a:gd name="T48" fmla="*/ 2590 w 3354"/>
                <a:gd name="T49" fmla="*/ 3734 h 4091"/>
                <a:gd name="T50" fmla="*/ 2358 w 3354"/>
                <a:gd name="T51" fmla="*/ 3872 h 4091"/>
                <a:gd name="T52" fmla="*/ 2024 w 3354"/>
                <a:gd name="T53" fmla="*/ 3995 h 4091"/>
                <a:gd name="T54" fmla="*/ 1821 w 3354"/>
                <a:gd name="T55" fmla="*/ 4046 h 4091"/>
                <a:gd name="T56" fmla="*/ 1589 w 3354"/>
                <a:gd name="T57" fmla="*/ 4075 h 4091"/>
                <a:gd name="T58" fmla="*/ 1342 w 3354"/>
                <a:gd name="T59" fmla="*/ 4090 h 4091"/>
                <a:gd name="T60" fmla="*/ 0 w 3354"/>
                <a:gd name="T61" fmla="*/ 0 h 4091"/>
                <a:gd name="T62" fmla="*/ 1371 w 3354"/>
                <a:gd name="T63" fmla="*/ 3487 h 4091"/>
                <a:gd name="T64" fmla="*/ 1487 w 3354"/>
                <a:gd name="T65" fmla="*/ 3480 h 4091"/>
                <a:gd name="T66" fmla="*/ 1720 w 3354"/>
                <a:gd name="T67" fmla="*/ 3436 h 4091"/>
                <a:gd name="T68" fmla="*/ 1930 w 3354"/>
                <a:gd name="T69" fmla="*/ 3341 h 4091"/>
                <a:gd name="T70" fmla="*/ 2119 w 3354"/>
                <a:gd name="T71" fmla="*/ 3203 h 4091"/>
                <a:gd name="T72" fmla="*/ 2279 w 3354"/>
                <a:gd name="T73" fmla="*/ 3021 h 4091"/>
                <a:gd name="T74" fmla="*/ 2409 w 3354"/>
                <a:gd name="T75" fmla="*/ 2790 h 4091"/>
                <a:gd name="T76" fmla="*/ 2497 w 3354"/>
                <a:gd name="T77" fmla="*/ 2513 h 4091"/>
                <a:gd name="T78" fmla="*/ 2547 w 3354"/>
                <a:gd name="T79" fmla="*/ 2187 h 4091"/>
                <a:gd name="T80" fmla="*/ 2554 w 3354"/>
                <a:gd name="T81" fmla="*/ 2012 h 4091"/>
                <a:gd name="T82" fmla="*/ 2533 w 3354"/>
                <a:gd name="T83" fmla="*/ 1736 h 4091"/>
                <a:gd name="T84" fmla="*/ 2482 w 3354"/>
                <a:gd name="T85" fmla="*/ 1474 h 4091"/>
                <a:gd name="T86" fmla="*/ 2395 w 3354"/>
                <a:gd name="T87" fmla="*/ 1228 h 4091"/>
                <a:gd name="T88" fmla="*/ 2271 w 3354"/>
                <a:gd name="T89" fmla="*/ 1018 h 4091"/>
                <a:gd name="T90" fmla="*/ 2112 w 3354"/>
                <a:gd name="T91" fmla="*/ 836 h 4091"/>
                <a:gd name="T92" fmla="*/ 1923 w 3354"/>
                <a:gd name="T93" fmla="*/ 698 h 4091"/>
                <a:gd name="T94" fmla="*/ 1705 w 3354"/>
                <a:gd name="T95" fmla="*/ 611 h 4091"/>
                <a:gd name="T96" fmla="*/ 1458 w 3354"/>
                <a:gd name="T97" fmla="*/ 582 h 4091"/>
                <a:gd name="T98" fmla="*/ 754 w 3354"/>
                <a:gd name="T99" fmla="*/ 3487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54" h="4091">
                  <a:moveTo>
                    <a:pt x="0" y="0"/>
                  </a:moveTo>
                  <a:lnTo>
                    <a:pt x="1509" y="0"/>
                  </a:lnTo>
                  <a:lnTo>
                    <a:pt x="1509" y="0"/>
                  </a:lnTo>
                  <a:lnTo>
                    <a:pt x="1604" y="0"/>
                  </a:lnTo>
                  <a:lnTo>
                    <a:pt x="1734" y="8"/>
                  </a:lnTo>
                  <a:lnTo>
                    <a:pt x="1880" y="30"/>
                  </a:lnTo>
                  <a:lnTo>
                    <a:pt x="1959" y="44"/>
                  </a:lnTo>
                  <a:lnTo>
                    <a:pt x="2039" y="66"/>
                  </a:lnTo>
                  <a:lnTo>
                    <a:pt x="2126" y="95"/>
                  </a:lnTo>
                  <a:lnTo>
                    <a:pt x="2214" y="125"/>
                  </a:lnTo>
                  <a:lnTo>
                    <a:pt x="2300" y="168"/>
                  </a:lnTo>
                  <a:lnTo>
                    <a:pt x="2395" y="218"/>
                  </a:lnTo>
                  <a:lnTo>
                    <a:pt x="2489" y="277"/>
                  </a:lnTo>
                  <a:lnTo>
                    <a:pt x="2583" y="342"/>
                  </a:lnTo>
                  <a:lnTo>
                    <a:pt x="2678" y="422"/>
                  </a:lnTo>
                  <a:lnTo>
                    <a:pt x="2772" y="509"/>
                  </a:lnTo>
                  <a:lnTo>
                    <a:pt x="2772" y="509"/>
                  </a:lnTo>
                  <a:lnTo>
                    <a:pt x="2837" y="589"/>
                  </a:lnTo>
                  <a:lnTo>
                    <a:pt x="2910" y="669"/>
                  </a:lnTo>
                  <a:lnTo>
                    <a:pt x="2968" y="749"/>
                  </a:lnTo>
                  <a:lnTo>
                    <a:pt x="3026" y="836"/>
                  </a:lnTo>
                  <a:lnTo>
                    <a:pt x="3077" y="931"/>
                  </a:lnTo>
                  <a:lnTo>
                    <a:pt x="3128" y="1018"/>
                  </a:lnTo>
                  <a:lnTo>
                    <a:pt x="3171" y="1112"/>
                  </a:lnTo>
                  <a:lnTo>
                    <a:pt x="3207" y="1214"/>
                  </a:lnTo>
                  <a:lnTo>
                    <a:pt x="3244" y="1308"/>
                  </a:lnTo>
                  <a:lnTo>
                    <a:pt x="3273" y="1410"/>
                  </a:lnTo>
                  <a:lnTo>
                    <a:pt x="3295" y="1510"/>
                  </a:lnTo>
                  <a:lnTo>
                    <a:pt x="3316" y="1620"/>
                  </a:lnTo>
                  <a:lnTo>
                    <a:pt x="3331" y="1722"/>
                  </a:lnTo>
                  <a:lnTo>
                    <a:pt x="3346" y="1830"/>
                  </a:lnTo>
                  <a:lnTo>
                    <a:pt x="3346" y="1932"/>
                  </a:lnTo>
                  <a:lnTo>
                    <a:pt x="3353" y="2041"/>
                  </a:lnTo>
                  <a:lnTo>
                    <a:pt x="3353" y="2041"/>
                  </a:lnTo>
                  <a:lnTo>
                    <a:pt x="3346" y="2201"/>
                  </a:lnTo>
                  <a:lnTo>
                    <a:pt x="3331" y="2346"/>
                  </a:lnTo>
                  <a:lnTo>
                    <a:pt x="3309" y="2492"/>
                  </a:lnTo>
                  <a:lnTo>
                    <a:pt x="3287" y="2623"/>
                  </a:lnTo>
                  <a:lnTo>
                    <a:pt x="3251" y="2753"/>
                  </a:lnTo>
                  <a:lnTo>
                    <a:pt x="3207" y="2869"/>
                  </a:lnTo>
                  <a:lnTo>
                    <a:pt x="3164" y="2985"/>
                  </a:lnTo>
                  <a:lnTo>
                    <a:pt x="3113" y="3087"/>
                  </a:lnTo>
                  <a:lnTo>
                    <a:pt x="3063" y="3182"/>
                  </a:lnTo>
                  <a:lnTo>
                    <a:pt x="3012" y="3276"/>
                  </a:lnTo>
                  <a:lnTo>
                    <a:pt x="2953" y="3356"/>
                  </a:lnTo>
                  <a:lnTo>
                    <a:pt x="2896" y="3436"/>
                  </a:lnTo>
                  <a:lnTo>
                    <a:pt x="2780" y="3567"/>
                  </a:lnTo>
                  <a:lnTo>
                    <a:pt x="2670" y="3675"/>
                  </a:lnTo>
                  <a:lnTo>
                    <a:pt x="2670" y="3675"/>
                  </a:lnTo>
                  <a:lnTo>
                    <a:pt x="2590" y="3734"/>
                  </a:lnTo>
                  <a:lnTo>
                    <a:pt x="2489" y="3799"/>
                  </a:lnTo>
                  <a:lnTo>
                    <a:pt x="2358" y="3872"/>
                  </a:lnTo>
                  <a:lnTo>
                    <a:pt x="2206" y="3937"/>
                  </a:lnTo>
                  <a:lnTo>
                    <a:pt x="2024" y="3995"/>
                  </a:lnTo>
                  <a:lnTo>
                    <a:pt x="1923" y="4024"/>
                  </a:lnTo>
                  <a:lnTo>
                    <a:pt x="1821" y="4046"/>
                  </a:lnTo>
                  <a:lnTo>
                    <a:pt x="1705" y="4068"/>
                  </a:lnTo>
                  <a:lnTo>
                    <a:pt x="1589" y="4075"/>
                  </a:lnTo>
                  <a:lnTo>
                    <a:pt x="1466" y="4090"/>
                  </a:lnTo>
                  <a:lnTo>
                    <a:pt x="1342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754" y="3487"/>
                  </a:moveTo>
                  <a:lnTo>
                    <a:pt x="1371" y="3487"/>
                  </a:lnTo>
                  <a:lnTo>
                    <a:pt x="1371" y="3487"/>
                  </a:lnTo>
                  <a:lnTo>
                    <a:pt x="1487" y="3480"/>
                  </a:lnTo>
                  <a:lnTo>
                    <a:pt x="1604" y="3465"/>
                  </a:lnTo>
                  <a:lnTo>
                    <a:pt x="1720" y="3436"/>
                  </a:lnTo>
                  <a:lnTo>
                    <a:pt x="1829" y="3400"/>
                  </a:lnTo>
                  <a:lnTo>
                    <a:pt x="1930" y="3341"/>
                  </a:lnTo>
                  <a:lnTo>
                    <a:pt x="2024" y="3283"/>
                  </a:lnTo>
                  <a:lnTo>
                    <a:pt x="2119" y="3203"/>
                  </a:lnTo>
                  <a:lnTo>
                    <a:pt x="2199" y="3123"/>
                  </a:lnTo>
                  <a:lnTo>
                    <a:pt x="2279" y="3021"/>
                  </a:lnTo>
                  <a:lnTo>
                    <a:pt x="2351" y="2913"/>
                  </a:lnTo>
                  <a:lnTo>
                    <a:pt x="2409" y="2790"/>
                  </a:lnTo>
                  <a:lnTo>
                    <a:pt x="2460" y="2659"/>
                  </a:lnTo>
                  <a:lnTo>
                    <a:pt x="2497" y="2513"/>
                  </a:lnTo>
                  <a:lnTo>
                    <a:pt x="2533" y="2361"/>
                  </a:lnTo>
                  <a:lnTo>
                    <a:pt x="2547" y="2187"/>
                  </a:lnTo>
                  <a:lnTo>
                    <a:pt x="2554" y="2012"/>
                  </a:lnTo>
                  <a:lnTo>
                    <a:pt x="2554" y="2012"/>
                  </a:lnTo>
                  <a:lnTo>
                    <a:pt x="2547" y="1874"/>
                  </a:lnTo>
                  <a:lnTo>
                    <a:pt x="2533" y="1736"/>
                  </a:lnTo>
                  <a:lnTo>
                    <a:pt x="2511" y="1598"/>
                  </a:lnTo>
                  <a:lnTo>
                    <a:pt x="2482" y="1474"/>
                  </a:lnTo>
                  <a:lnTo>
                    <a:pt x="2438" y="1344"/>
                  </a:lnTo>
                  <a:lnTo>
                    <a:pt x="2395" y="1228"/>
                  </a:lnTo>
                  <a:lnTo>
                    <a:pt x="2337" y="1120"/>
                  </a:lnTo>
                  <a:lnTo>
                    <a:pt x="2271" y="1018"/>
                  </a:lnTo>
                  <a:lnTo>
                    <a:pt x="2191" y="923"/>
                  </a:lnTo>
                  <a:lnTo>
                    <a:pt x="2112" y="836"/>
                  </a:lnTo>
                  <a:lnTo>
                    <a:pt x="2024" y="764"/>
                  </a:lnTo>
                  <a:lnTo>
                    <a:pt x="1923" y="698"/>
                  </a:lnTo>
                  <a:lnTo>
                    <a:pt x="1821" y="647"/>
                  </a:lnTo>
                  <a:lnTo>
                    <a:pt x="1705" y="611"/>
                  </a:lnTo>
                  <a:lnTo>
                    <a:pt x="1582" y="589"/>
                  </a:lnTo>
                  <a:lnTo>
                    <a:pt x="1458" y="582"/>
                  </a:lnTo>
                  <a:lnTo>
                    <a:pt x="754" y="582"/>
                  </a:lnTo>
                  <a:lnTo>
                    <a:pt x="754" y="348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91" name="Freeform 7"/>
            <p:cNvSpPr>
              <a:spLocks noChangeArrowheads="1"/>
            </p:cNvSpPr>
            <p:nvPr/>
          </p:nvSpPr>
          <p:spPr bwMode="gray">
            <a:xfrm>
              <a:off x="7521575" y="3257550"/>
              <a:ext cx="957263" cy="1473200"/>
            </a:xfrm>
            <a:custGeom>
              <a:avLst/>
              <a:gdLst>
                <a:gd name="T0" fmla="*/ 0 w 2658"/>
                <a:gd name="T1" fmla="*/ 4090 h 4091"/>
                <a:gd name="T2" fmla="*/ 0 w 2658"/>
                <a:gd name="T3" fmla="*/ 0 h 4091"/>
                <a:gd name="T4" fmla="*/ 2635 w 2658"/>
                <a:gd name="T5" fmla="*/ 0 h 4091"/>
                <a:gd name="T6" fmla="*/ 2635 w 2658"/>
                <a:gd name="T7" fmla="*/ 603 h 4091"/>
                <a:gd name="T8" fmla="*/ 741 w 2658"/>
                <a:gd name="T9" fmla="*/ 603 h 4091"/>
                <a:gd name="T10" fmla="*/ 741 w 2658"/>
                <a:gd name="T11" fmla="*/ 1714 h 4091"/>
                <a:gd name="T12" fmla="*/ 2258 w 2658"/>
                <a:gd name="T13" fmla="*/ 1714 h 4091"/>
                <a:gd name="T14" fmla="*/ 2258 w 2658"/>
                <a:gd name="T15" fmla="*/ 2310 h 4091"/>
                <a:gd name="T16" fmla="*/ 741 w 2658"/>
                <a:gd name="T17" fmla="*/ 2310 h 4091"/>
                <a:gd name="T18" fmla="*/ 741 w 2658"/>
                <a:gd name="T19" fmla="*/ 3457 h 4091"/>
                <a:gd name="T20" fmla="*/ 2657 w 2658"/>
                <a:gd name="T21" fmla="*/ 3457 h 4091"/>
                <a:gd name="T22" fmla="*/ 2657 w 2658"/>
                <a:gd name="T23" fmla="*/ 4090 h 4091"/>
                <a:gd name="T24" fmla="*/ 0 w 2658"/>
                <a:gd name="T25" fmla="*/ 4090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8" h="4091">
                  <a:moveTo>
                    <a:pt x="0" y="4090"/>
                  </a:moveTo>
                  <a:lnTo>
                    <a:pt x="0" y="0"/>
                  </a:lnTo>
                  <a:lnTo>
                    <a:pt x="2635" y="0"/>
                  </a:lnTo>
                  <a:lnTo>
                    <a:pt x="2635" y="603"/>
                  </a:lnTo>
                  <a:lnTo>
                    <a:pt x="741" y="603"/>
                  </a:lnTo>
                  <a:lnTo>
                    <a:pt x="741" y="1714"/>
                  </a:lnTo>
                  <a:lnTo>
                    <a:pt x="2258" y="1714"/>
                  </a:lnTo>
                  <a:lnTo>
                    <a:pt x="2258" y="2310"/>
                  </a:lnTo>
                  <a:lnTo>
                    <a:pt x="741" y="2310"/>
                  </a:lnTo>
                  <a:lnTo>
                    <a:pt x="741" y="3457"/>
                  </a:lnTo>
                  <a:lnTo>
                    <a:pt x="2657" y="3457"/>
                  </a:lnTo>
                  <a:lnTo>
                    <a:pt x="2657" y="4090"/>
                  </a:lnTo>
                  <a:lnTo>
                    <a:pt x="0" y="409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92" name="Freeform 8"/>
            <p:cNvSpPr>
              <a:spLocks noChangeArrowheads="1"/>
            </p:cNvSpPr>
            <p:nvPr/>
          </p:nvSpPr>
          <p:spPr bwMode="gray">
            <a:xfrm>
              <a:off x="9901238" y="2816225"/>
              <a:ext cx="190500" cy="192088"/>
            </a:xfrm>
            <a:custGeom>
              <a:avLst/>
              <a:gdLst>
                <a:gd name="T0" fmla="*/ 530 w 531"/>
                <a:gd name="T1" fmla="*/ 262 h 532"/>
                <a:gd name="T2" fmla="*/ 515 w 531"/>
                <a:gd name="T3" fmla="*/ 364 h 532"/>
                <a:gd name="T4" fmla="*/ 458 w 531"/>
                <a:gd name="T5" fmla="*/ 451 h 532"/>
                <a:gd name="T6" fmla="*/ 414 w 531"/>
                <a:gd name="T7" fmla="*/ 487 h 532"/>
                <a:gd name="T8" fmla="*/ 319 w 531"/>
                <a:gd name="T9" fmla="*/ 523 h 532"/>
                <a:gd name="T10" fmla="*/ 268 w 531"/>
                <a:gd name="T11" fmla="*/ 531 h 532"/>
                <a:gd name="T12" fmla="*/ 167 w 531"/>
                <a:gd name="T13" fmla="*/ 508 h 532"/>
                <a:gd name="T14" fmla="*/ 80 w 531"/>
                <a:gd name="T15" fmla="*/ 451 h 532"/>
                <a:gd name="T16" fmla="*/ 44 w 531"/>
                <a:gd name="T17" fmla="*/ 407 h 532"/>
                <a:gd name="T18" fmla="*/ 8 w 531"/>
                <a:gd name="T19" fmla="*/ 313 h 532"/>
                <a:gd name="T20" fmla="*/ 0 w 531"/>
                <a:gd name="T21" fmla="*/ 262 h 532"/>
                <a:gd name="T22" fmla="*/ 22 w 531"/>
                <a:gd name="T23" fmla="*/ 160 h 532"/>
                <a:gd name="T24" fmla="*/ 80 w 531"/>
                <a:gd name="T25" fmla="*/ 72 h 532"/>
                <a:gd name="T26" fmla="*/ 116 w 531"/>
                <a:gd name="T27" fmla="*/ 44 h 532"/>
                <a:gd name="T28" fmla="*/ 211 w 531"/>
                <a:gd name="T29" fmla="*/ 0 h 532"/>
                <a:gd name="T30" fmla="*/ 268 w 531"/>
                <a:gd name="T31" fmla="*/ 0 h 532"/>
                <a:gd name="T32" fmla="*/ 370 w 531"/>
                <a:gd name="T33" fmla="*/ 15 h 532"/>
                <a:gd name="T34" fmla="*/ 458 w 531"/>
                <a:gd name="T35" fmla="*/ 72 h 532"/>
                <a:gd name="T36" fmla="*/ 486 w 531"/>
                <a:gd name="T37" fmla="*/ 116 h 532"/>
                <a:gd name="T38" fmla="*/ 530 w 531"/>
                <a:gd name="T39" fmla="*/ 211 h 532"/>
                <a:gd name="T40" fmla="*/ 494 w 531"/>
                <a:gd name="T41" fmla="*/ 262 h 532"/>
                <a:gd name="T42" fmla="*/ 494 w 531"/>
                <a:gd name="T43" fmla="*/ 218 h 532"/>
                <a:gd name="T44" fmla="*/ 458 w 531"/>
                <a:gd name="T45" fmla="*/ 138 h 532"/>
                <a:gd name="T46" fmla="*/ 428 w 531"/>
                <a:gd name="T47" fmla="*/ 102 h 532"/>
                <a:gd name="T48" fmla="*/ 356 w 531"/>
                <a:gd name="T49" fmla="*/ 51 h 532"/>
                <a:gd name="T50" fmla="*/ 268 w 531"/>
                <a:gd name="T51" fmla="*/ 36 h 532"/>
                <a:gd name="T52" fmla="*/ 218 w 531"/>
                <a:gd name="T53" fmla="*/ 36 h 532"/>
                <a:gd name="T54" fmla="*/ 138 w 531"/>
                <a:gd name="T55" fmla="*/ 72 h 532"/>
                <a:gd name="T56" fmla="*/ 102 w 531"/>
                <a:gd name="T57" fmla="*/ 102 h 532"/>
                <a:gd name="T58" fmla="*/ 51 w 531"/>
                <a:gd name="T59" fmla="*/ 174 h 532"/>
                <a:gd name="T60" fmla="*/ 36 w 531"/>
                <a:gd name="T61" fmla="*/ 262 h 532"/>
                <a:gd name="T62" fmla="*/ 44 w 531"/>
                <a:gd name="T63" fmla="*/ 305 h 532"/>
                <a:gd name="T64" fmla="*/ 73 w 531"/>
                <a:gd name="T65" fmla="*/ 392 h 532"/>
                <a:gd name="T66" fmla="*/ 102 w 531"/>
                <a:gd name="T67" fmla="*/ 421 h 532"/>
                <a:gd name="T68" fmla="*/ 182 w 531"/>
                <a:gd name="T69" fmla="*/ 472 h 532"/>
                <a:gd name="T70" fmla="*/ 268 w 531"/>
                <a:gd name="T71" fmla="*/ 494 h 532"/>
                <a:gd name="T72" fmla="*/ 312 w 531"/>
                <a:gd name="T73" fmla="*/ 487 h 532"/>
                <a:gd name="T74" fmla="*/ 392 w 531"/>
                <a:gd name="T75" fmla="*/ 451 h 532"/>
                <a:gd name="T76" fmla="*/ 428 w 531"/>
                <a:gd name="T77" fmla="*/ 421 h 532"/>
                <a:gd name="T78" fmla="*/ 479 w 531"/>
                <a:gd name="T79" fmla="*/ 349 h 532"/>
                <a:gd name="T80" fmla="*/ 494 w 531"/>
                <a:gd name="T81" fmla="*/ 262 h 532"/>
                <a:gd name="T82" fmla="*/ 342 w 531"/>
                <a:gd name="T83" fmla="*/ 421 h 532"/>
                <a:gd name="T84" fmla="*/ 196 w 531"/>
                <a:gd name="T85" fmla="*/ 283 h 532"/>
                <a:gd name="T86" fmla="*/ 152 w 531"/>
                <a:gd name="T87" fmla="*/ 421 h 532"/>
                <a:gd name="T88" fmla="*/ 283 w 531"/>
                <a:gd name="T89" fmla="*/ 109 h 532"/>
                <a:gd name="T90" fmla="*/ 327 w 531"/>
                <a:gd name="T91" fmla="*/ 116 h 532"/>
                <a:gd name="T92" fmla="*/ 363 w 531"/>
                <a:gd name="T93" fmla="*/ 138 h 532"/>
                <a:gd name="T94" fmla="*/ 378 w 531"/>
                <a:gd name="T95" fmla="*/ 167 h 532"/>
                <a:gd name="T96" fmla="*/ 385 w 531"/>
                <a:gd name="T97" fmla="*/ 196 h 532"/>
                <a:gd name="T98" fmla="*/ 370 w 531"/>
                <a:gd name="T99" fmla="*/ 239 h 532"/>
                <a:gd name="T100" fmla="*/ 356 w 531"/>
                <a:gd name="T101" fmla="*/ 262 h 532"/>
                <a:gd name="T102" fmla="*/ 392 w 531"/>
                <a:gd name="T103" fmla="*/ 421 h 532"/>
                <a:gd name="T104" fmla="*/ 276 w 531"/>
                <a:gd name="T105" fmla="*/ 247 h 532"/>
                <a:gd name="T106" fmla="*/ 305 w 531"/>
                <a:gd name="T107" fmla="*/ 247 h 532"/>
                <a:gd name="T108" fmla="*/ 327 w 531"/>
                <a:gd name="T109" fmla="*/ 233 h 532"/>
                <a:gd name="T110" fmla="*/ 342 w 531"/>
                <a:gd name="T111" fmla="*/ 196 h 532"/>
                <a:gd name="T112" fmla="*/ 334 w 531"/>
                <a:gd name="T113" fmla="*/ 174 h 532"/>
                <a:gd name="T114" fmla="*/ 319 w 531"/>
                <a:gd name="T115" fmla="*/ 160 h 532"/>
                <a:gd name="T116" fmla="*/ 283 w 531"/>
                <a:gd name="T117" fmla="*/ 146 h 532"/>
                <a:gd name="T118" fmla="*/ 196 w 531"/>
                <a:gd name="T119" fmla="*/ 247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1" h="532">
                  <a:moveTo>
                    <a:pt x="530" y="262"/>
                  </a:moveTo>
                  <a:lnTo>
                    <a:pt x="530" y="262"/>
                  </a:lnTo>
                  <a:lnTo>
                    <a:pt x="530" y="313"/>
                  </a:lnTo>
                  <a:lnTo>
                    <a:pt x="515" y="364"/>
                  </a:lnTo>
                  <a:lnTo>
                    <a:pt x="486" y="407"/>
                  </a:lnTo>
                  <a:lnTo>
                    <a:pt x="458" y="451"/>
                  </a:lnTo>
                  <a:lnTo>
                    <a:pt x="458" y="451"/>
                  </a:lnTo>
                  <a:lnTo>
                    <a:pt x="414" y="487"/>
                  </a:lnTo>
                  <a:lnTo>
                    <a:pt x="370" y="508"/>
                  </a:lnTo>
                  <a:lnTo>
                    <a:pt x="319" y="523"/>
                  </a:lnTo>
                  <a:lnTo>
                    <a:pt x="268" y="531"/>
                  </a:lnTo>
                  <a:lnTo>
                    <a:pt x="268" y="531"/>
                  </a:lnTo>
                  <a:lnTo>
                    <a:pt x="211" y="523"/>
                  </a:lnTo>
                  <a:lnTo>
                    <a:pt x="167" y="508"/>
                  </a:lnTo>
                  <a:lnTo>
                    <a:pt x="116" y="487"/>
                  </a:lnTo>
                  <a:lnTo>
                    <a:pt x="80" y="451"/>
                  </a:lnTo>
                  <a:lnTo>
                    <a:pt x="80" y="451"/>
                  </a:lnTo>
                  <a:lnTo>
                    <a:pt x="44" y="407"/>
                  </a:lnTo>
                  <a:lnTo>
                    <a:pt x="22" y="364"/>
                  </a:lnTo>
                  <a:lnTo>
                    <a:pt x="8" y="313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8" y="211"/>
                  </a:lnTo>
                  <a:lnTo>
                    <a:pt x="22" y="160"/>
                  </a:lnTo>
                  <a:lnTo>
                    <a:pt x="44" y="116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116" y="44"/>
                  </a:lnTo>
                  <a:lnTo>
                    <a:pt x="167" y="15"/>
                  </a:lnTo>
                  <a:lnTo>
                    <a:pt x="211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319" y="0"/>
                  </a:lnTo>
                  <a:lnTo>
                    <a:pt x="370" y="15"/>
                  </a:lnTo>
                  <a:lnTo>
                    <a:pt x="414" y="44"/>
                  </a:lnTo>
                  <a:lnTo>
                    <a:pt x="458" y="72"/>
                  </a:lnTo>
                  <a:lnTo>
                    <a:pt x="458" y="72"/>
                  </a:lnTo>
                  <a:lnTo>
                    <a:pt x="486" y="116"/>
                  </a:lnTo>
                  <a:lnTo>
                    <a:pt x="515" y="160"/>
                  </a:lnTo>
                  <a:lnTo>
                    <a:pt x="530" y="211"/>
                  </a:lnTo>
                  <a:lnTo>
                    <a:pt x="530" y="262"/>
                  </a:lnTo>
                  <a:close/>
                  <a:moveTo>
                    <a:pt x="494" y="262"/>
                  </a:moveTo>
                  <a:lnTo>
                    <a:pt x="494" y="262"/>
                  </a:lnTo>
                  <a:lnTo>
                    <a:pt x="494" y="218"/>
                  </a:lnTo>
                  <a:lnTo>
                    <a:pt x="479" y="174"/>
                  </a:lnTo>
                  <a:lnTo>
                    <a:pt x="458" y="138"/>
                  </a:lnTo>
                  <a:lnTo>
                    <a:pt x="428" y="102"/>
                  </a:lnTo>
                  <a:lnTo>
                    <a:pt x="428" y="102"/>
                  </a:lnTo>
                  <a:lnTo>
                    <a:pt x="392" y="72"/>
                  </a:lnTo>
                  <a:lnTo>
                    <a:pt x="356" y="51"/>
                  </a:lnTo>
                  <a:lnTo>
                    <a:pt x="312" y="36"/>
                  </a:lnTo>
                  <a:lnTo>
                    <a:pt x="268" y="36"/>
                  </a:lnTo>
                  <a:lnTo>
                    <a:pt x="268" y="36"/>
                  </a:lnTo>
                  <a:lnTo>
                    <a:pt x="218" y="36"/>
                  </a:lnTo>
                  <a:lnTo>
                    <a:pt x="182" y="51"/>
                  </a:lnTo>
                  <a:lnTo>
                    <a:pt x="138" y="72"/>
                  </a:lnTo>
                  <a:lnTo>
                    <a:pt x="102" y="102"/>
                  </a:lnTo>
                  <a:lnTo>
                    <a:pt x="102" y="102"/>
                  </a:lnTo>
                  <a:lnTo>
                    <a:pt x="73" y="138"/>
                  </a:lnTo>
                  <a:lnTo>
                    <a:pt x="51" y="174"/>
                  </a:lnTo>
                  <a:lnTo>
                    <a:pt x="44" y="218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44" y="305"/>
                  </a:lnTo>
                  <a:lnTo>
                    <a:pt x="51" y="349"/>
                  </a:lnTo>
                  <a:lnTo>
                    <a:pt x="73" y="392"/>
                  </a:lnTo>
                  <a:lnTo>
                    <a:pt x="102" y="421"/>
                  </a:lnTo>
                  <a:lnTo>
                    <a:pt x="102" y="421"/>
                  </a:lnTo>
                  <a:lnTo>
                    <a:pt x="138" y="451"/>
                  </a:lnTo>
                  <a:lnTo>
                    <a:pt x="182" y="472"/>
                  </a:lnTo>
                  <a:lnTo>
                    <a:pt x="218" y="487"/>
                  </a:lnTo>
                  <a:lnTo>
                    <a:pt x="268" y="494"/>
                  </a:lnTo>
                  <a:lnTo>
                    <a:pt x="268" y="494"/>
                  </a:lnTo>
                  <a:lnTo>
                    <a:pt x="312" y="487"/>
                  </a:lnTo>
                  <a:lnTo>
                    <a:pt x="356" y="472"/>
                  </a:lnTo>
                  <a:lnTo>
                    <a:pt x="392" y="451"/>
                  </a:lnTo>
                  <a:lnTo>
                    <a:pt x="428" y="421"/>
                  </a:lnTo>
                  <a:lnTo>
                    <a:pt x="428" y="421"/>
                  </a:lnTo>
                  <a:lnTo>
                    <a:pt x="458" y="392"/>
                  </a:lnTo>
                  <a:lnTo>
                    <a:pt x="479" y="349"/>
                  </a:lnTo>
                  <a:lnTo>
                    <a:pt x="494" y="305"/>
                  </a:lnTo>
                  <a:lnTo>
                    <a:pt x="494" y="262"/>
                  </a:lnTo>
                  <a:close/>
                  <a:moveTo>
                    <a:pt x="392" y="421"/>
                  </a:moveTo>
                  <a:lnTo>
                    <a:pt x="342" y="421"/>
                  </a:lnTo>
                  <a:lnTo>
                    <a:pt x="283" y="283"/>
                  </a:lnTo>
                  <a:lnTo>
                    <a:pt x="196" y="283"/>
                  </a:lnTo>
                  <a:lnTo>
                    <a:pt x="196" y="421"/>
                  </a:lnTo>
                  <a:lnTo>
                    <a:pt x="152" y="421"/>
                  </a:lnTo>
                  <a:lnTo>
                    <a:pt x="152" y="109"/>
                  </a:lnTo>
                  <a:lnTo>
                    <a:pt x="283" y="109"/>
                  </a:lnTo>
                  <a:lnTo>
                    <a:pt x="283" y="109"/>
                  </a:lnTo>
                  <a:lnTo>
                    <a:pt x="327" y="116"/>
                  </a:lnTo>
                  <a:lnTo>
                    <a:pt x="348" y="123"/>
                  </a:lnTo>
                  <a:lnTo>
                    <a:pt x="363" y="138"/>
                  </a:lnTo>
                  <a:lnTo>
                    <a:pt x="363" y="138"/>
                  </a:lnTo>
                  <a:lnTo>
                    <a:pt x="378" y="167"/>
                  </a:lnTo>
                  <a:lnTo>
                    <a:pt x="385" y="196"/>
                  </a:lnTo>
                  <a:lnTo>
                    <a:pt x="385" y="196"/>
                  </a:lnTo>
                  <a:lnTo>
                    <a:pt x="385" y="218"/>
                  </a:lnTo>
                  <a:lnTo>
                    <a:pt x="370" y="239"/>
                  </a:lnTo>
                  <a:lnTo>
                    <a:pt x="370" y="239"/>
                  </a:lnTo>
                  <a:lnTo>
                    <a:pt x="356" y="262"/>
                  </a:lnTo>
                  <a:lnTo>
                    <a:pt x="327" y="276"/>
                  </a:lnTo>
                  <a:lnTo>
                    <a:pt x="392" y="421"/>
                  </a:lnTo>
                  <a:close/>
                  <a:moveTo>
                    <a:pt x="196" y="247"/>
                  </a:moveTo>
                  <a:lnTo>
                    <a:pt x="276" y="247"/>
                  </a:lnTo>
                  <a:lnTo>
                    <a:pt x="276" y="247"/>
                  </a:lnTo>
                  <a:lnTo>
                    <a:pt x="305" y="247"/>
                  </a:lnTo>
                  <a:lnTo>
                    <a:pt x="327" y="233"/>
                  </a:lnTo>
                  <a:lnTo>
                    <a:pt x="327" y="233"/>
                  </a:lnTo>
                  <a:lnTo>
                    <a:pt x="334" y="218"/>
                  </a:lnTo>
                  <a:lnTo>
                    <a:pt x="342" y="196"/>
                  </a:lnTo>
                  <a:lnTo>
                    <a:pt x="342" y="196"/>
                  </a:lnTo>
                  <a:lnTo>
                    <a:pt x="334" y="174"/>
                  </a:lnTo>
                  <a:lnTo>
                    <a:pt x="319" y="160"/>
                  </a:lnTo>
                  <a:lnTo>
                    <a:pt x="319" y="160"/>
                  </a:lnTo>
                  <a:lnTo>
                    <a:pt x="305" y="152"/>
                  </a:lnTo>
                  <a:lnTo>
                    <a:pt x="283" y="146"/>
                  </a:lnTo>
                  <a:lnTo>
                    <a:pt x="196" y="146"/>
                  </a:lnTo>
                  <a:lnTo>
                    <a:pt x="196" y="24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93" name="Freeform 9"/>
            <p:cNvSpPr>
              <a:spLocks noChangeArrowheads="1"/>
            </p:cNvSpPr>
            <p:nvPr/>
          </p:nvSpPr>
          <p:spPr bwMode="gray">
            <a:xfrm>
              <a:off x="8504238" y="2857500"/>
              <a:ext cx="1392237" cy="1014413"/>
            </a:xfrm>
            <a:custGeom>
              <a:avLst/>
              <a:gdLst>
                <a:gd name="T0" fmla="*/ 3644 w 3869"/>
                <a:gd name="T1" fmla="*/ 1351 h 2819"/>
                <a:gd name="T2" fmla="*/ 3796 w 3869"/>
                <a:gd name="T3" fmla="*/ 1141 h 2819"/>
                <a:gd name="T4" fmla="*/ 3868 w 3869"/>
                <a:gd name="T5" fmla="*/ 887 h 2819"/>
                <a:gd name="T6" fmla="*/ 3868 w 3869"/>
                <a:gd name="T7" fmla="*/ 720 h 2819"/>
                <a:gd name="T8" fmla="*/ 3811 w 3869"/>
                <a:gd name="T9" fmla="*/ 487 h 2819"/>
                <a:gd name="T10" fmla="*/ 3687 w 3869"/>
                <a:gd name="T11" fmla="*/ 291 h 2819"/>
                <a:gd name="T12" fmla="*/ 3520 w 3869"/>
                <a:gd name="T13" fmla="*/ 138 h 2819"/>
                <a:gd name="T14" fmla="*/ 3310 w 3869"/>
                <a:gd name="T15" fmla="*/ 36 h 2819"/>
                <a:gd name="T16" fmla="*/ 3078 w 3869"/>
                <a:gd name="T17" fmla="*/ 0 h 2819"/>
                <a:gd name="T18" fmla="*/ 146 w 3869"/>
                <a:gd name="T19" fmla="*/ 146 h 2819"/>
                <a:gd name="T20" fmla="*/ 581 w 3869"/>
                <a:gd name="T21" fmla="*/ 531 h 2819"/>
                <a:gd name="T22" fmla="*/ 1002 w 3869"/>
                <a:gd name="T23" fmla="*/ 843 h 2819"/>
                <a:gd name="T24" fmla="*/ 1401 w 3869"/>
                <a:gd name="T25" fmla="*/ 1083 h 2819"/>
                <a:gd name="T26" fmla="*/ 2127 w 3869"/>
                <a:gd name="T27" fmla="*/ 1410 h 2819"/>
                <a:gd name="T28" fmla="*/ 1655 w 3869"/>
                <a:gd name="T29" fmla="*/ 1606 h 2819"/>
                <a:gd name="T30" fmla="*/ 1133 w 3869"/>
                <a:gd name="T31" fmla="*/ 1889 h 2819"/>
                <a:gd name="T32" fmla="*/ 719 w 3869"/>
                <a:gd name="T33" fmla="*/ 2180 h 2819"/>
                <a:gd name="T34" fmla="*/ 290 w 3869"/>
                <a:gd name="T35" fmla="*/ 2535 h 2819"/>
                <a:gd name="T36" fmla="*/ 3078 w 3869"/>
                <a:gd name="T37" fmla="*/ 2818 h 2819"/>
                <a:gd name="T38" fmla="*/ 3237 w 3869"/>
                <a:gd name="T39" fmla="*/ 2803 h 2819"/>
                <a:gd name="T40" fmla="*/ 3455 w 3869"/>
                <a:gd name="T41" fmla="*/ 2723 h 2819"/>
                <a:gd name="T42" fmla="*/ 3636 w 3869"/>
                <a:gd name="T43" fmla="*/ 2585 h 2819"/>
                <a:gd name="T44" fmla="*/ 3775 w 3869"/>
                <a:gd name="T45" fmla="*/ 2404 h 2819"/>
                <a:gd name="T46" fmla="*/ 3854 w 3869"/>
                <a:gd name="T47" fmla="*/ 2187 h 2819"/>
                <a:gd name="T48" fmla="*/ 3868 w 3869"/>
                <a:gd name="T49" fmla="*/ 2027 h 2819"/>
                <a:gd name="T50" fmla="*/ 3825 w 3869"/>
                <a:gd name="T51" fmla="*/ 1758 h 2819"/>
                <a:gd name="T52" fmla="*/ 3701 w 3869"/>
                <a:gd name="T53" fmla="*/ 1533 h 2819"/>
                <a:gd name="T54" fmla="*/ 3034 w 3869"/>
                <a:gd name="T55" fmla="*/ 2390 h 2819"/>
                <a:gd name="T56" fmla="*/ 1452 w 3869"/>
                <a:gd name="T57" fmla="*/ 2216 h 2819"/>
                <a:gd name="T58" fmla="*/ 2062 w 3869"/>
                <a:gd name="T59" fmla="*/ 1889 h 2819"/>
                <a:gd name="T60" fmla="*/ 2402 w 3869"/>
                <a:gd name="T61" fmla="*/ 1758 h 2819"/>
                <a:gd name="T62" fmla="*/ 2729 w 3869"/>
                <a:gd name="T63" fmla="*/ 1685 h 2819"/>
                <a:gd name="T64" fmla="*/ 3034 w 3869"/>
                <a:gd name="T65" fmla="*/ 1657 h 2819"/>
                <a:gd name="T66" fmla="*/ 3179 w 3869"/>
                <a:gd name="T67" fmla="*/ 1685 h 2819"/>
                <a:gd name="T68" fmla="*/ 3339 w 3869"/>
                <a:gd name="T69" fmla="*/ 1824 h 2819"/>
                <a:gd name="T70" fmla="*/ 3404 w 3869"/>
                <a:gd name="T71" fmla="*/ 2027 h 2819"/>
                <a:gd name="T72" fmla="*/ 3376 w 3869"/>
                <a:gd name="T73" fmla="*/ 2165 h 2819"/>
                <a:gd name="T74" fmla="*/ 3237 w 3869"/>
                <a:gd name="T75" fmla="*/ 2325 h 2819"/>
                <a:gd name="T76" fmla="*/ 3034 w 3869"/>
                <a:gd name="T77" fmla="*/ 2390 h 2819"/>
                <a:gd name="T78" fmla="*/ 2940 w 3869"/>
                <a:gd name="T79" fmla="*/ 1162 h 2819"/>
                <a:gd name="T80" fmla="*/ 2620 w 3869"/>
                <a:gd name="T81" fmla="*/ 1119 h 2819"/>
                <a:gd name="T82" fmla="*/ 2294 w 3869"/>
                <a:gd name="T83" fmla="*/ 1025 h 2819"/>
                <a:gd name="T84" fmla="*/ 1946 w 3869"/>
                <a:gd name="T85" fmla="*/ 879 h 2819"/>
                <a:gd name="T86" fmla="*/ 1198 w 3869"/>
                <a:gd name="T87" fmla="*/ 436 h 2819"/>
                <a:gd name="T88" fmla="*/ 3114 w 3869"/>
                <a:gd name="T89" fmla="*/ 443 h 2819"/>
                <a:gd name="T90" fmla="*/ 3295 w 3869"/>
                <a:gd name="T91" fmla="*/ 538 h 2819"/>
                <a:gd name="T92" fmla="*/ 3397 w 3869"/>
                <a:gd name="T93" fmla="*/ 726 h 2819"/>
                <a:gd name="T94" fmla="*/ 3397 w 3869"/>
                <a:gd name="T95" fmla="*/ 872 h 2819"/>
                <a:gd name="T96" fmla="*/ 3295 w 3869"/>
                <a:gd name="T97" fmla="*/ 1054 h 2819"/>
                <a:gd name="T98" fmla="*/ 3114 w 3869"/>
                <a:gd name="T99" fmla="*/ 1155 h 2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69" h="2819">
                  <a:moveTo>
                    <a:pt x="3585" y="1410"/>
                  </a:moveTo>
                  <a:lnTo>
                    <a:pt x="3585" y="1410"/>
                  </a:lnTo>
                  <a:lnTo>
                    <a:pt x="3644" y="1351"/>
                  </a:lnTo>
                  <a:lnTo>
                    <a:pt x="3701" y="1286"/>
                  </a:lnTo>
                  <a:lnTo>
                    <a:pt x="3752" y="1221"/>
                  </a:lnTo>
                  <a:lnTo>
                    <a:pt x="3796" y="1141"/>
                  </a:lnTo>
                  <a:lnTo>
                    <a:pt x="3825" y="1061"/>
                  </a:lnTo>
                  <a:lnTo>
                    <a:pt x="3854" y="974"/>
                  </a:lnTo>
                  <a:lnTo>
                    <a:pt x="3868" y="887"/>
                  </a:lnTo>
                  <a:lnTo>
                    <a:pt x="3868" y="800"/>
                  </a:lnTo>
                  <a:lnTo>
                    <a:pt x="3868" y="800"/>
                  </a:lnTo>
                  <a:lnTo>
                    <a:pt x="3868" y="720"/>
                  </a:lnTo>
                  <a:lnTo>
                    <a:pt x="3854" y="639"/>
                  </a:lnTo>
                  <a:lnTo>
                    <a:pt x="3840" y="559"/>
                  </a:lnTo>
                  <a:lnTo>
                    <a:pt x="3811" y="487"/>
                  </a:lnTo>
                  <a:lnTo>
                    <a:pt x="3775" y="422"/>
                  </a:lnTo>
                  <a:lnTo>
                    <a:pt x="3738" y="349"/>
                  </a:lnTo>
                  <a:lnTo>
                    <a:pt x="3687" y="291"/>
                  </a:lnTo>
                  <a:lnTo>
                    <a:pt x="3636" y="233"/>
                  </a:lnTo>
                  <a:lnTo>
                    <a:pt x="3585" y="182"/>
                  </a:lnTo>
                  <a:lnTo>
                    <a:pt x="3520" y="138"/>
                  </a:lnTo>
                  <a:lnTo>
                    <a:pt x="3455" y="95"/>
                  </a:lnTo>
                  <a:lnTo>
                    <a:pt x="3390" y="66"/>
                  </a:lnTo>
                  <a:lnTo>
                    <a:pt x="3310" y="36"/>
                  </a:lnTo>
                  <a:lnTo>
                    <a:pt x="3237" y="15"/>
                  </a:lnTo>
                  <a:lnTo>
                    <a:pt x="3158" y="7"/>
                  </a:lnTo>
                  <a:lnTo>
                    <a:pt x="307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6" y="146"/>
                  </a:lnTo>
                  <a:lnTo>
                    <a:pt x="290" y="284"/>
                  </a:lnTo>
                  <a:lnTo>
                    <a:pt x="436" y="407"/>
                  </a:lnTo>
                  <a:lnTo>
                    <a:pt x="581" y="531"/>
                  </a:lnTo>
                  <a:lnTo>
                    <a:pt x="719" y="639"/>
                  </a:lnTo>
                  <a:lnTo>
                    <a:pt x="864" y="741"/>
                  </a:lnTo>
                  <a:lnTo>
                    <a:pt x="1002" y="843"/>
                  </a:lnTo>
                  <a:lnTo>
                    <a:pt x="1133" y="930"/>
                  </a:lnTo>
                  <a:lnTo>
                    <a:pt x="1270" y="1010"/>
                  </a:lnTo>
                  <a:lnTo>
                    <a:pt x="1401" y="1083"/>
                  </a:lnTo>
                  <a:lnTo>
                    <a:pt x="1655" y="1221"/>
                  </a:lnTo>
                  <a:lnTo>
                    <a:pt x="1895" y="1323"/>
                  </a:lnTo>
                  <a:lnTo>
                    <a:pt x="2127" y="1410"/>
                  </a:lnTo>
                  <a:lnTo>
                    <a:pt x="2127" y="1410"/>
                  </a:lnTo>
                  <a:lnTo>
                    <a:pt x="1895" y="1497"/>
                  </a:lnTo>
                  <a:lnTo>
                    <a:pt x="1655" y="1606"/>
                  </a:lnTo>
                  <a:lnTo>
                    <a:pt x="1401" y="1736"/>
                  </a:lnTo>
                  <a:lnTo>
                    <a:pt x="1270" y="1809"/>
                  </a:lnTo>
                  <a:lnTo>
                    <a:pt x="1133" y="1889"/>
                  </a:lnTo>
                  <a:lnTo>
                    <a:pt x="1002" y="1983"/>
                  </a:lnTo>
                  <a:lnTo>
                    <a:pt x="864" y="2078"/>
                  </a:lnTo>
                  <a:lnTo>
                    <a:pt x="719" y="2180"/>
                  </a:lnTo>
                  <a:lnTo>
                    <a:pt x="581" y="2288"/>
                  </a:lnTo>
                  <a:lnTo>
                    <a:pt x="436" y="2412"/>
                  </a:lnTo>
                  <a:lnTo>
                    <a:pt x="290" y="2535"/>
                  </a:lnTo>
                  <a:lnTo>
                    <a:pt x="146" y="2672"/>
                  </a:lnTo>
                  <a:lnTo>
                    <a:pt x="0" y="2818"/>
                  </a:lnTo>
                  <a:lnTo>
                    <a:pt x="3078" y="2818"/>
                  </a:lnTo>
                  <a:lnTo>
                    <a:pt x="3078" y="2818"/>
                  </a:lnTo>
                  <a:lnTo>
                    <a:pt x="3158" y="2818"/>
                  </a:lnTo>
                  <a:lnTo>
                    <a:pt x="3237" y="2803"/>
                  </a:lnTo>
                  <a:lnTo>
                    <a:pt x="3310" y="2782"/>
                  </a:lnTo>
                  <a:lnTo>
                    <a:pt x="3390" y="2760"/>
                  </a:lnTo>
                  <a:lnTo>
                    <a:pt x="3455" y="2723"/>
                  </a:lnTo>
                  <a:lnTo>
                    <a:pt x="3520" y="2680"/>
                  </a:lnTo>
                  <a:lnTo>
                    <a:pt x="3585" y="2636"/>
                  </a:lnTo>
                  <a:lnTo>
                    <a:pt x="3636" y="2585"/>
                  </a:lnTo>
                  <a:lnTo>
                    <a:pt x="3687" y="2529"/>
                  </a:lnTo>
                  <a:lnTo>
                    <a:pt x="3738" y="2470"/>
                  </a:lnTo>
                  <a:lnTo>
                    <a:pt x="3775" y="2404"/>
                  </a:lnTo>
                  <a:lnTo>
                    <a:pt x="3811" y="2332"/>
                  </a:lnTo>
                  <a:lnTo>
                    <a:pt x="3840" y="2260"/>
                  </a:lnTo>
                  <a:lnTo>
                    <a:pt x="3854" y="2187"/>
                  </a:lnTo>
                  <a:lnTo>
                    <a:pt x="3868" y="2107"/>
                  </a:lnTo>
                  <a:lnTo>
                    <a:pt x="3868" y="2027"/>
                  </a:lnTo>
                  <a:lnTo>
                    <a:pt x="3868" y="2027"/>
                  </a:lnTo>
                  <a:lnTo>
                    <a:pt x="3868" y="1932"/>
                  </a:lnTo>
                  <a:lnTo>
                    <a:pt x="3854" y="1845"/>
                  </a:lnTo>
                  <a:lnTo>
                    <a:pt x="3825" y="1758"/>
                  </a:lnTo>
                  <a:lnTo>
                    <a:pt x="3796" y="1678"/>
                  </a:lnTo>
                  <a:lnTo>
                    <a:pt x="3752" y="1606"/>
                  </a:lnTo>
                  <a:lnTo>
                    <a:pt x="3701" y="1533"/>
                  </a:lnTo>
                  <a:lnTo>
                    <a:pt x="3644" y="1467"/>
                  </a:lnTo>
                  <a:lnTo>
                    <a:pt x="3585" y="1410"/>
                  </a:lnTo>
                  <a:close/>
                  <a:moveTo>
                    <a:pt x="3034" y="2390"/>
                  </a:moveTo>
                  <a:lnTo>
                    <a:pt x="1198" y="2390"/>
                  </a:lnTo>
                  <a:lnTo>
                    <a:pt x="1198" y="2390"/>
                  </a:lnTo>
                  <a:lnTo>
                    <a:pt x="1452" y="2216"/>
                  </a:lnTo>
                  <a:lnTo>
                    <a:pt x="1706" y="2070"/>
                  </a:lnTo>
                  <a:lnTo>
                    <a:pt x="1946" y="1940"/>
                  </a:lnTo>
                  <a:lnTo>
                    <a:pt x="2062" y="1889"/>
                  </a:lnTo>
                  <a:lnTo>
                    <a:pt x="2178" y="1838"/>
                  </a:lnTo>
                  <a:lnTo>
                    <a:pt x="2294" y="1795"/>
                  </a:lnTo>
                  <a:lnTo>
                    <a:pt x="2402" y="1758"/>
                  </a:lnTo>
                  <a:lnTo>
                    <a:pt x="2512" y="1729"/>
                  </a:lnTo>
                  <a:lnTo>
                    <a:pt x="2620" y="1708"/>
                  </a:lnTo>
                  <a:lnTo>
                    <a:pt x="2729" y="1685"/>
                  </a:lnTo>
                  <a:lnTo>
                    <a:pt x="2831" y="1671"/>
                  </a:lnTo>
                  <a:lnTo>
                    <a:pt x="2940" y="1664"/>
                  </a:lnTo>
                  <a:lnTo>
                    <a:pt x="3034" y="1657"/>
                  </a:lnTo>
                  <a:lnTo>
                    <a:pt x="3034" y="1657"/>
                  </a:lnTo>
                  <a:lnTo>
                    <a:pt x="3114" y="1664"/>
                  </a:lnTo>
                  <a:lnTo>
                    <a:pt x="3179" y="1685"/>
                  </a:lnTo>
                  <a:lnTo>
                    <a:pt x="3237" y="1722"/>
                  </a:lnTo>
                  <a:lnTo>
                    <a:pt x="3295" y="1765"/>
                  </a:lnTo>
                  <a:lnTo>
                    <a:pt x="3339" y="1824"/>
                  </a:lnTo>
                  <a:lnTo>
                    <a:pt x="3376" y="1882"/>
                  </a:lnTo>
                  <a:lnTo>
                    <a:pt x="3397" y="1954"/>
                  </a:lnTo>
                  <a:lnTo>
                    <a:pt x="3404" y="2027"/>
                  </a:lnTo>
                  <a:lnTo>
                    <a:pt x="3404" y="2027"/>
                  </a:lnTo>
                  <a:lnTo>
                    <a:pt x="3397" y="2100"/>
                  </a:lnTo>
                  <a:lnTo>
                    <a:pt x="3376" y="2165"/>
                  </a:lnTo>
                  <a:lnTo>
                    <a:pt x="3339" y="2231"/>
                  </a:lnTo>
                  <a:lnTo>
                    <a:pt x="3295" y="2281"/>
                  </a:lnTo>
                  <a:lnTo>
                    <a:pt x="3237" y="2325"/>
                  </a:lnTo>
                  <a:lnTo>
                    <a:pt x="3179" y="2361"/>
                  </a:lnTo>
                  <a:lnTo>
                    <a:pt x="3114" y="2383"/>
                  </a:lnTo>
                  <a:lnTo>
                    <a:pt x="3034" y="2390"/>
                  </a:lnTo>
                  <a:close/>
                  <a:moveTo>
                    <a:pt x="3034" y="1162"/>
                  </a:moveTo>
                  <a:lnTo>
                    <a:pt x="3034" y="1162"/>
                  </a:lnTo>
                  <a:lnTo>
                    <a:pt x="2940" y="1162"/>
                  </a:lnTo>
                  <a:lnTo>
                    <a:pt x="2831" y="1148"/>
                  </a:lnTo>
                  <a:lnTo>
                    <a:pt x="2729" y="1134"/>
                  </a:lnTo>
                  <a:lnTo>
                    <a:pt x="2620" y="1119"/>
                  </a:lnTo>
                  <a:lnTo>
                    <a:pt x="2512" y="1090"/>
                  </a:lnTo>
                  <a:lnTo>
                    <a:pt x="2402" y="1061"/>
                  </a:lnTo>
                  <a:lnTo>
                    <a:pt x="2294" y="1025"/>
                  </a:lnTo>
                  <a:lnTo>
                    <a:pt x="2178" y="981"/>
                  </a:lnTo>
                  <a:lnTo>
                    <a:pt x="2062" y="930"/>
                  </a:lnTo>
                  <a:lnTo>
                    <a:pt x="1946" y="879"/>
                  </a:lnTo>
                  <a:lnTo>
                    <a:pt x="1706" y="756"/>
                  </a:lnTo>
                  <a:lnTo>
                    <a:pt x="1452" y="603"/>
                  </a:lnTo>
                  <a:lnTo>
                    <a:pt x="1198" y="436"/>
                  </a:lnTo>
                  <a:lnTo>
                    <a:pt x="3034" y="436"/>
                  </a:lnTo>
                  <a:lnTo>
                    <a:pt x="3034" y="436"/>
                  </a:lnTo>
                  <a:lnTo>
                    <a:pt x="3114" y="443"/>
                  </a:lnTo>
                  <a:lnTo>
                    <a:pt x="3179" y="458"/>
                  </a:lnTo>
                  <a:lnTo>
                    <a:pt x="3237" y="494"/>
                  </a:lnTo>
                  <a:lnTo>
                    <a:pt x="3295" y="538"/>
                  </a:lnTo>
                  <a:lnTo>
                    <a:pt x="3339" y="596"/>
                  </a:lnTo>
                  <a:lnTo>
                    <a:pt x="3376" y="654"/>
                  </a:lnTo>
                  <a:lnTo>
                    <a:pt x="3397" y="726"/>
                  </a:lnTo>
                  <a:lnTo>
                    <a:pt x="3404" y="800"/>
                  </a:lnTo>
                  <a:lnTo>
                    <a:pt x="3404" y="800"/>
                  </a:lnTo>
                  <a:lnTo>
                    <a:pt x="3397" y="872"/>
                  </a:lnTo>
                  <a:lnTo>
                    <a:pt x="3376" y="938"/>
                  </a:lnTo>
                  <a:lnTo>
                    <a:pt x="3339" y="1003"/>
                  </a:lnTo>
                  <a:lnTo>
                    <a:pt x="3295" y="1054"/>
                  </a:lnTo>
                  <a:lnTo>
                    <a:pt x="3237" y="1097"/>
                  </a:lnTo>
                  <a:lnTo>
                    <a:pt x="3179" y="1134"/>
                  </a:lnTo>
                  <a:lnTo>
                    <a:pt x="3114" y="1155"/>
                  </a:lnTo>
                  <a:lnTo>
                    <a:pt x="3034" y="116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</p:grpSp>
      <p:sp>
        <p:nvSpPr>
          <p:cNvPr id="70" name="Text Placeholder 69"/>
          <p:cNvSpPr>
            <a:spLocks noGrp="1"/>
          </p:cNvSpPr>
          <p:nvPr>
            <p:ph type="body" sz="quarter" idx="11"/>
          </p:nvPr>
        </p:nvSpPr>
        <p:spPr bwMode="gray">
          <a:xfrm>
            <a:off x="934865" y="3506744"/>
            <a:ext cx="6100167" cy="895725"/>
          </a:xfrm>
        </p:spPr>
        <p:txBody>
          <a:bodyPr lIns="0">
            <a:noAutofit/>
          </a:bodyPr>
          <a:lstStyle>
            <a:lvl1pPr marL="0" indent="0">
              <a:buNone/>
              <a:defRPr sz="2933" b="0" i="0" spc="0">
                <a:solidFill>
                  <a:srgbClr val="FFFFFF">
                    <a:alpha val="75000"/>
                  </a:srgbClr>
                </a:solidFill>
                <a:latin typeface="Dual 400" panose="02000603000000020004" pitchFamily="2" charset="0"/>
                <a:cs typeface="Dual 400" panose="02000603000000020004" pitchFamily="2" charset="0"/>
              </a:defRPr>
            </a:lvl1pPr>
            <a:lvl2pPr marL="0" indent="0">
              <a:spcBef>
                <a:spcPts val="267"/>
              </a:spcBef>
              <a:buNone/>
              <a:defRPr sz="2400" b="0" i="0" spc="0">
                <a:solidFill>
                  <a:srgbClr val="FFFFFF">
                    <a:alpha val="75000"/>
                  </a:srgbClr>
                </a:solidFill>
                <a:latin typeface="Dual 400" panose="02000603000000020004" pitchFamily="2" charset="0"/>
                <a:cs typeface="Dual 400" panose="02000603000000020004" pitchFamily="2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gray">
          <a:xfrm>
            <a:off x="934868" y="2436325"/>
            <a:ext cx="7595616" cy="756027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lang="en-US" sz="5333" b="0" i="0" spc="-53" baseline="0" dirty="0">
                <a:solidFill>
                  <a:schemeClr val="bg1"/>
                </a:solidFill>
                <a:latin typeface="Dual 400" panose="02000603000000020004" pitchFamily="2" charset="0"/>
                <a:ea typeface="+mn-ea"/>
                <a:cs typeface="Dual 400" panose="02000603000000020004" pitchFamily="2" charset="0"/>
              </a:defRPr>
            </a:lvl1pPr>
          </a:lstStyle>
          <a:p>
            <a:pPr marL="0" lvl="0" defTabSz="1218996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4" name="Footer Placeholder 5"/>
          <p:cNvSpPr txBox="1">
            <a:spLocks/>
          </p:cNvSpPr>
          <p:nvPr/>
        </p:nvSpPr>
        <p:spPr>
          <a:xfrm>
            <a:off x="6358771" y="6541471"/>
            <a:ext cx="5320861" cy="137980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en-US"/>
            </a:defPPr>
            <a:lvl1pPr marL="0" marR="0" indent="0" algn="r" defTabSz="9142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kern="1200" cap="none" spc="-20" baseline="0">
                <a:solidFill>
                  <a:schemeClr val="bg1">
                    <a:alpha val="75000"/>
                  </a:schemeClr>
                </a:solidFill>
                <a:latin typeface="Dual 400" panose="02000603000000020004" pitchFamily="2" charset="0"/>
                <a:ea typeface="+mn-ea"/>
                <a:cs typeface="+mn-cs"/>
              </a:defRPr>
            </a:lvl1pPr>
            <a:lvl2pPr marL="457133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0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04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38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72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06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40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74" algn="l" defTabSz="9142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33" smtClean="0"/>
              <a:t>© 2015 BROCADE COMMUNICATIONS SYSTEMS, INC. INTERNAL USE ONLY</a:t>
            </a:r>
            <a:endParaRPr lang="en-US" sz="933" dirty="0"/>
          </a:p>
        </p:txBody>
      </p:sp>
    </p:spTree>
    <p:extLst>
      <p:ext uri="{BB962C8B-B14F-4D97-AF65-F5344CB8AC3E}">
        <p14:creationId xmlns:p14="http://schemas.microsoft.com/office/powerpoint/2010/main" val="2886337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8595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solidFill>
                  <a:srgbClr val="58595D"/>
                </a:solidFill>
              </a:rPr>
              <a:pPr>
                <a:buSzPct val="25000"/>
              </a:pPr>
              <a:t>‹#›</a:t>
            </a:fld>
            <a:endParaRPr lang="en-US">
              <a:solidFill>
                <a:srgbClr val="5859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3066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8595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solidFill>
                  <a:srgbClr val="58595D"/>
                </a:solidFill>
              </a:rPr>
              <a:pPr>
                <a:buSzPct val="25000"/>
              </a:pPr>
              <a:t>‹#›</a:t>
            </a:fld>
            <a:endParaRPr lang="en-US">
              <a:solidFill>
                <a:srgbClr val="5859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57785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8595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solidFill>
                  <a:srgbClr val="58595D"/>
                </a:solidFill>
              </a:rPr>
              <a:pPr>
                <a:buSzPct val="25000"/>
              </a:pPr>
              <a:t>‹#›</a:t>
            </a:fld>
            <a:endParaRPr lang="en-US">
              <a:solidFill>
                <a:srgbClr val="5859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040666"/>
      </p:ext>
    </p:extLst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64036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9763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9741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5819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88348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49804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4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-Lines1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21144" y="6434667"/>
            <a:ext cx="870857" cy="4233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16">
              <a:lnSpc>
                <a:spcPct val="90000"/>
              </a:lnSpc>
              <a:spcBef>
                <a:spcPts val="400"/>
              </a:spcBef>
            </a:pPr>
            <a:endParaRPr lang="en-US" sz="2133" dirty="0">
              <a:solidFill>
                <a:srgbClr val="FFFFFF"/>
              </a:solidFill>
              <a:latin typeface="Dual 300" panose="02000503020000020004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 bwMode="gray">
          <a:xfrm>
            <a:off x="934869" y="2436325"/>
            <a:ext cx="10549009" cy="756027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lang="en-US" sz="5333" b="0" i="0" spc="-53" baseline="0" dirty="0">
                <a:solidFill>
                  <a:schemeClr val="bg2"/>
                </a:solidFill>
                <a:latin typeface="Dual 400" panose="02000603000000020004" pitchFamily="2" charset="0"/>
                <a:ea typeface="+mn-ea"/>
                <a:cs typeface="Dual 400" panose="02000603000000020004" pitchFamily="2" charset="0"/>
              </a:defRPr>
            </a:lvl1pPr>
          </a:lstStyle>
          <a:p>
            <a:pPr marL="0" lvl="0" defTabSz="1218996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7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76370" y="6498052"/>
            <a:ext cx="4826319" cy="182880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Font typeface="Arial" panose="020B0604020202020204" pitchFamily="34" charset="0"/>
              <a:buChar char="‪"/>
              <a:defRPr sz="933" cap="all">
                <a:solidFill>
                  <a:schemeClr val="bg1">
                    <a:lumMod val="50000"/>
                  </a:schemeClr>
                </a:solidFill>
              </a:defRPr>
            </a:lvl1pPr>
            <a:lvl2pPr marL="230689" indent="0" algn="l">
              <a:buNone/>
              <a:defRPr sz="800">
                <a:solidFill>
                  <a:srgbClr val="FFFFFF"/>
                </a:solidFill>
              </a:defRPr>
            </a:lvl2pPr>
            <a:lvl3pPr marL="461375" indent="0" algn="l">
              <a:buNone/>
              <a:defRPr sz="800">
                <a:solidFill>
                  <a:srgbClr val="FFFFFF"/>
                </a:solidFill>
              </a:defRPr>
            </a:lvl3pPr>
            <a:lvl4pPr marL="683602" indent="0" algn="l">
              <a:buNone/>
              <a:defRPr sz="800">
                <a:solidFill>
                  <a:srgbClr val="FFFFFF"/>
                </a:solidFill>
              </a:defRPr>
            </a:lvl4pPr>
            <a:lvl5pPr marL="914286" indent="0" algn="l">
              <a:buNone/>
              <a:defRPr sz="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499344" y="6541471"/>
            <a:ext cx="5320861" cy="137980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marL="0" marR="0" indent="0" algn="r" defTabSz="12189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33" cap="none" spc="-27" baseline="0">
                <a:solidFill>
                  <a:schemeClr val="tx1"/>
                </a:solidFill>
                <a:latin typeface="Dual 400" panose="02000603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47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892798" y="6526317"/>
            <a:ext cx="342401" cy="155233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r">
              <a:defRPr sz="933" spc="53" baseline="0">
                <a:solidFill>
                  <a:schemeClr val="tx1"/>
                </a:solidFill>
                <a:latin typeface="Dual 400" panose="02000603000000020004" pitchFamily="2" charset="0"/>
              </a:defRPr>
            </a:lvl1pPr>
          </a:lstStyle>
          <a:p>
            <a:fld id="{E4E314E7-F96A-445D-8A59-2537CBDE1A1D}" type="slidenum">
              <a:rPr lang="en-US" smtClean="0"/>
              <a:t>‹#›</a:t>
            </a:fld>
            <a:endParaRPr lang="en-US"/>
          </a:p>
        </p:txBody>
      </p:sp>
      <p:grpSp>
        <p:nvGrpSpPr>
          <p:cNvPr id="479" name="Group 478"/>
          <p:cNvGrpSpPr/>
          <p:nvPr/>
        </p:nvGrpSpPr>
        <p:grpSpPr bwMode="gray">
          <a:xfrm>
            <a:off x="10020630" y="549297"/>
            <a:ext cx="1717225" cy="329976"/>
            <a:chOff x="12700" y="2816225"/>
            <a:chExt cx="10079038" cy="1936750"/>
          </a:xfrm>
          <a:solidFill>
            <a:schemeClr val="bg1"/>
          </a:solidFill>
        </p:grpSpPr>
        <p:sp>
          <p:nvSpPr>
            <p:cNvPr id="480" name="Freeform 1"/>
            <p:cNvSpPr>
              <a:spLocks noChangeArrowheads="1"/>
            </p:cNvSpPr>
            <p:nvPr/>
          </p:nvSpPr>
          <p:spPr bwMode="gray">
            <a:xfrm>
              <a:off x="12700" y="3257550"/>
              <a:ext cx="1096963" cy="1473200"/>
            </a:xfrm>
            <a:custGeom>
              <a:avLst/>
              <a:gdLst>
                <a:gd name="T0" fmla="*/ 1589 w 3049"/>
                <a:gd name="T1" fmla="*/ 0 h 4091"/>
                <a:gd name="T2" fmla="*/ 1996 w 3049"/>
                <a:gd name="T3" fmla="*/ 23 h 4091"/>
                <a:gd name="T4" fmla="*/ 2294 w 3049"/>
                <a:gd name="T5" fmla="*/ 95 h 4091"/>
                <a:gd name="T6" fmla="*/ 2503 w 3049"/>
                <a:gd name="T7" fmla="*/ 212 h 4091"/>
                <a:gd name="T8" fmla="*/ 2693 w 3049"/>
                <a:gd name="T9" fmla="*/ 393 h 4091"/>
                <a:gd name="T10" fmla="*/ 2809 w 3049"/>
                <a:gd name="T11" fmla="*/ 567 h 4091"/>
                <a:gd name="T12" fmla="*/ 2896 w 3049"/>
                <a:gd name="T13" fmla="*/ 821 h 4091"/>
                <a:gd name="T14" fmla="*/ 2917 w 3049"/>
                <a:gd name="T15" fmla="*/ 1061 h 4091"/>
                <a:gd name="T16" fmla="*/ 2910 w 3049"/>
                <a:gd name="T17" fmla="*/ 1228 h 4091"/>
                <a:gd name="T18" fmla="*/ 2860 w 3049"/>
                <a:gd name="T19" fmla="*/ 1424 h 4091"/>
                <a:gd name="T20" fmla="*/ 2736 w 3049"/>
                <a:gd name="T21" fmla="*/ 1641 h 4091"/>
                <a:gd name="T22" fmla="*/ 2518 w 3049"/>
                <a:gd name="T23" fmla="*/ 1838 h 4091"/>
                <a:gd name="T24" fmla="*/ 2178 w 3049"/>
                <a:gd name="T25" fmla="*/ 1976 h 4091"/>
                <a:gd name="T26" fmla="*/ 2395 w 3049"/>
                <a:gd name="T27" fmla="*/ 2026 h 4091"/>
                <a:gd name="T28" fmla="*/ 2649 w 3049"/>
                <a:gd name="T29" fmla="*/ 2157 h 4091"/>
                <a:gd name="T30" fmla="*/ 2816 w 3049"/>
                <a:gd name="T31" fmla="*/ 2303 h 4091"/>
                <a:gd name="T32" fmla="*/ 2976 w 3049"/>
                <a:gd name="T33" fmla="*/ 2564 h 4091"/>
                <a:gd name="T34" fmla="*/ 3041 w 3049"/>
                <a:gd name="T35" fmla="*/ 2826 h 4091"/>
                <a:gd name="T36" fmla="*/ 3048 w 3049"/>
                <a:gd name="T37" fmla="*/ 2970 h 4091"/>
                <a:gd name="T38" fmla="*/ 3005 w 3049"/>
                <a:gd name="T39" fmla="*/ 3313 h 4091"/>
                <a:gd name="T40" fmla="*/ 2860 w 3049"/>
                <a:gd name="T41" fmla="*/ 3624 h 4091"/>
                <a:gd name="T42" fmla="*/ 2722 w 3049"/>
                <a:gd name="T43" fmla="*/ 3791 h 4091"/>
                <a:gd name="T44" fmla="*/ 2366 w 3049"/>
                <a:gd name="T45" fmla="*/ 4003 h 4091"/>
                <a:gd name="T46" fmla="*/ 2017 w 3049"/>
                <a:gd name="T47" fmla="*/ 4083 h 4091"/>
                <a:gd name="T48" fmla="*/ 0 w 3049"/>
                <a:gd name="T49" fmla="*/ 4090 h 4091"/>
                <a:gd name="T50" fmla="*/ 1597 w 3049"/>
                <a:gd name="T51" fmla="*/ 1722 h 4091"/>
                <a:gd name="T52" fmla="*/ 1728 w 3049"/>
                <a:gd name="T53" fmla="*/ 1714 h 4091"/>
                <a:gd name="T54" fmla="*/ 1894 w 3049"/>
                <a:gd name="T55" fmla="*/ 1656 h 4091"/>
                <a:gd name="T56" fmla="*/ 2025 w 3049"/>
                <a:gd name="T57" fmla="*/ 1561 h 4091"/>
                <a:gd name="T58" fmla="*/ 2127 w 3049"/>
                <a:gd name="T59" fmla="*/ 1424 h 4091"/>
                <a:gd name="T60" fmla="*/ 2178 w 3049"/>
                <a:gd name="T61" fmla="*/ 1257 h 4091"/>
                <a:gd name="T62" fmla="*/ 2192 w 3049"/>
                <a:gd name="T63" fmla="*/ 1126 h 4091"/>
                <a:gd name="T64" fmla="*/ 2148 w 3049"/>
                <a:gd name="T65" fmla="*/ 902 h 4091"/>
                <a:gd name="T66" fmla="*/ 2039 w 3049"/>
                <a:gd name="T67" fmla="*/ 741 h 4091"/>
                <a:gd name="T68" fmla="*/ 1894 w 3049"/>
                <a:gd name="T69" fmla="*/ 647 h 4091"/>
                <a:gd name="T70" fmla="*/ 1654 w 3049"/>
                <a:gd name="T71" fmla="*/ 589 h 4091"/>
                <a:gd name="T72" fmla="*/ 697 w 3049"/>
                <a:gd name="T73" fmla="*/ 1722 h 4091"/>
                <a:gd name="T74" fmla="*/ 1654 w 3049"/>
                <a:gd name="T75" fmla="*/ 3480 h 4091"/>
                <a:gd name="T76" fmla="*/ 1851 w 3049"/>
                <a:gd name="T77" fmla="*/ 3457 h 4091"/>
                <a:gd name="T78" fmla="*/ 2025 w 3049"/>
                <a:gd name="T79" fmla="*/ 3392 h 4091"/>
                <a:gd name="T80" fmla="*/ 2163 w 3049"/>
                <a:gd name="T81" fmla="*/ 3283 h 4091"/>
                <a:gd name="T82" fmla="*/ 2250 w 3049"/>
                <a:gd name="T83" fmla="*/ 3138 h 4091"/>
                <a:gd name="T84" fmla="*/ 2300 w 3049"/>
                <a:gd name="T85" fmla="*/ 2956 h 4091"/>
                <a:gd name="T86" fmla="*/ 2300 w 3049"/>
                <a:gd name="T87" fmla="*/ 2826 h 4091"/>
                <a:gd name="T88" fmla="*/ 2258 w 3049"/>
                <a:gd name="T89" fmla="*/ 2659 h 4091"/>
                <a:gd name="T90" fmla="*/ 2170 w 3049"/>
                <a:gd name="T91" fmla="*/ 2513 h 4091"/>
                <a:gd name="T92" fmla="*/ 2032 w 3049"/>
                <a:gd name="T93" fmla="*/ 2405 h 4091"/>
                <a:gd name="T94" fmla="*/ 1865 w 3049"/>
                <a:gd name="T95" fmla="*/ 2331 h 4091"/>
                <a:gd name="T96" fmla="*/ 1654 w 3049"/>
                <a:gd name="T97" fmla="*/ 230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49" h="4091">
                  <a:moveTo>
                    <a:pt x="0" y="0"/>
                  </a:moveTo>
                  <a:lnTo>
                    <a:pt x="1589" y="0"/>
                  </a:lnTo>
                  <a:lnTo>
                    <a:pt x="1589" y="0"/>
                  </a:lnTo>
                  <a:lnTo>
                    <a:pt x="1720" y="0"/>
                  </a:lnTo>
                  <a:lnTo>
                    <a:pt x="1851" y="8"/>
                  </a:lnTo>
                  <a:lnTo>
                    <a:pt x="1996" y="23"/>
                  </a:lnTo>
                  <a:lnTo>
                    <a:pt x="2141" y="44"/>
                  </a:lnTo>
                  <a:lnTo>
                    <a:pt x="2220" y="66"/>
                  </a:lnTo>
                  <a:lnTo>
                    <a:pt x="2294" y="95"/>
                  </a:lnTo>
                  <a:lnTo>
                    <a:pt x="2366" y="125"/>
                  </a:lnTo>
                  <a:lnTo>
                    <a:pt x="2431" y="168"/>
                  </a:lnTo>
                  <a:lnTo>
                    <a:pt x="2503" y="212"/>
                  </a:lnTo>
                  <a:lnTo>
                    <a:pt x="2569" y="262"/>
                  </a:lnTo>
                  <a:lnTo>
                    <a:pt x="2634" y="320"/>
                  </a:lnTo>
                  <a:lnTo>
                    <a:pt x="2693" y="393"/>
                  </a:lnTo>
                  <a:lnTo>
                    <a:pt x="2693" y="393"/>
                  </a:lnTo>
                  <a:lnTo>
                    <a:pt x="2758" y="480"/>
                  </a:lnTo>
                  <a:lnTo>
                    <a:pt x="2809" y="567"/>
                  </a:lnTo>
                  <a:lnTo>
                    <a:pt x="2845" y="654"/>
                  </a:lnTo>
                  <a:lnTo>
                    <a:pt x="2874" y="741"/>
                  </a:lnTo>
                  <a:lnTo>
                    <a:pt x="2896" y="821"/>
                  </a:lnTo>
                  <a:lnTo>
                    <a:pt x="2910" y="908"/>
                  </a:lnTo>
                  <a:lnTo>
                    <a:pt x="2917" y="989"/>
                  </a:lnTo>
                  <a:lnTo>
                    <a:pt x="2917" y="1061"/>
                  </a:lnTo>
                  <a:lnTo>
                    <a:pt x="2917" y="1061"/>
                  </a:lnTo>
                  <a:lnTo>
                    <a:pt x="2917" y="1126"/>
                  </a:lnTo>
                  <a:lnTo>
                    <a:pt x="2910" y="1228"/>
                  </a:lnTo>
                  <a:lnTo>
                    <a:pt x="2896" y="1293"/>
                  </a:lnTo>
                  <a:lnTo>
                    <a:pt x="2881" y="1359"/>
                  </a:lnTo>
                  <a:lnTo>
                    <a:pt x="2860" y="1424"/>
                  </a:lnTo>
                  <a:lnTo>
                    <a:pt x="2824" y="1496"/>
                  </a:lnTo>
                  <a:lnTo>
                    <a:pt x="2787" y="1569"/>
                  </a:lnTo>
                  <a:lnTo>
                    <a:pt x="2736" y="1641"/>
                  </a:lnTo>
                  <a:lnTo>
                    <a:pt x="2678" y="1707"/>
                  </a:lnTo>
                  <a:lnTo>
                    <a:pt x="2606" y="1772"/>
                  </a:lnTo>
                  <a:lnTo>
                    <a:pt x="2518" y="1838"/>
                  </a:lnTo>
                  <a:lnTo>
                    <a:pt x="2424" y="1889"/>
                  </a:lnTo>
                  <a:lnTo>
                    <a:pt x="2308" y="1939"/>
                  </a:lnTo>
                  <a:lnTo>
                    <a:pt x="2178" y="1976"/>
                  </a:lnTo>
                  <a:lnTo>
                    <a:pt x="2178" y="1976"/>
                  </a:lnTo>
                  <a:lnTo>
                    <a:pt x="2315" y="2005"/>
                  </a:lnTo>
                  <a:lnTo>
                    <a:pt x="2395" y="2026"/>
                  </a:lnTo>
                  <a:lnTo>
                    <a:pt x="2482" y="2063"/>
                  </a:lnTo>
                  <a:lnTo>
                    <a:pt x="2562" y="2099"/>
                  </a:lnTo>
                  <a:lnTo>
                    <a:pt x="2649" y="2157"/>
                  </a:lnTo>
                  <a:lnTo>
                    <a:pt x="2736" y="2223"/>
                  </a:lnTo>
                  <a:lnTo>
                    <a:pt x="2816" y="2303"/>
                  </a:lnTo>
                  <a:lnTo>
                    <a:pt x="2816" y="2303"/>
                  </a:lnTo>
                  <a:lnTo>
                    <a:pt x="2881" y="2390"/>
                  </a:lnTo>
                  <a:lnTo>
                    <a:pt x="2932" y="2477"/>
                  </a:lnTo>
                  <a:lnTo>
                    <a:pt x="2976" y="2564"/>
                  </a:lnTo>
                  <a:lnTo>
                    <a:pt x="3005" y="2659"/>
                  </a:lnTo>
                  <a:lnTo>
                    <a:pt x="3027" y="2739"/>
                  </a:lnTo>
                  <a:lnTo>
                    <a:pt x="3041" y="2826"/>
                  </a:lnTo>
                  <a:lnTo>
                    <a:pt x="3048" y="2898"/>
                  </a:lnTo>
                  <a:lnTo>
                    <a:pt x="3048" y="2970"/>
                  </a:lnTo>
                  <a:lnTo>
                    <a:pt x="3048" y="2970"/>
                  </a:lnTo>
                  <a:lnTo>
                    <a:pt x="3041" y="3087"/>
                  </a:lnTo>
                  <a:lnTo>
                    <a:pt x="3027" y="3196"/>
                  </a:lnTo>
                  <a:lnTo>
                    <a:pt x="3005" y="3313"/>
                  </a:lnTo>
                  <a:lnTo>
                    <a:pt x="2961" y="3421"/>
                  </a:lnTo>
                  <a:lnTo>
                    <a:pt x="2917" y="3531"/>
                  </a:lnTo>
                  <a:lnTo>
                    <a:pt x="2860" y="3624"/>
                  </a:lnTo>
                  <a:lnTo>
                    <a:pt x="2794" y="3712"/>
                  </a:lnTo>
                  <a:lnTo>
                    <a:pt x="2722" y="3791"/>
                  </a:lnTo>
                  <a:lnTo>
                    <a:pt x="2722" y="3791"/>
                  </a:lnTo>
                  <a:lnTo>
                    <a:pt x="2598" y="3879"/>
                  </a:lnTo>
                  <a:lnTo>
                    <a:pt x="2482" y="3944"/>
                  </a:lnTo>
                  <a:lnTo>
                    <a:pt x="2366" y="4003"/>
                  </a:lnTo>
                  <a:lnTo>
                    <a:pt x="2250" y="4039"/>
                  </a:lnTo>
                  <a:lnTo>
                    <a:pt x="2134" y="4068"/>
                  </a:lnTo>
                  <a:lnTo>
                    <a:pt x="2017" y="4083"/>
                  </a:lnTo>
                  <a:lnTo>
                    <a:pt x="1901" y="4090"/>
                  </a:lnTo>
                  <a:lnTo>
                    <a:pt x="1785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697" y="1722"/>
                  </a:moveTo>
                  <a:lnTo>
                    <a:pt x="1597" y="1722"/>
                  </a:lnTo>
                  <a:lnTo>
                    <a:pt x="1597" y="1722"/>
                  </a:lnTo>
                  <a:lnTo>
                    <a:pt x="1662" y="1722"/>
                  </a:lnTo>
                  <a:lnTo>
                    <a:pt x="1728" y="1714"/>
                  </a:lnTo>
                  <a:lnTo>
                    <a:pt x="1785" y="1700"/>
                  </a:lnTo>
                  <a:lnTo>
                    <a:pt x="1836" y="1678"/>
                  </a:lnTo>
                  <a:lnTo>
                    <a:pt x="1894" y="1656"/>
                  </a:lnTo>
                  <a:lnTo>
                    <a:pt x="1937" y="1627"/>
                  </a:lnTo>
                  <a:lnTo>
                    <a:pt x="1988" y="1598"/>
                  </a:lnTo>
                  <a:lnTo>
                    <a:pt x="2025" y="1561"/>
                  </a:lnTo>
                  <a:lnTo>
                    <a:pt x="2061" y="1518"/>
                  </a:lnTo>
                  <a:lnTo>
                    <a:pt x="2097" y="1474"/>
                  </a:lnTo>
                  <a:lnTo>
                    <a:pt x="2127" y="1424"/>
                  </a:lnTo>
                  <a:lnTo>
                    <a:pt x="2148" y="1374"/>
                  </a:lnTo>
                  <a:lnTo>
                    <a:pt x="2170" y="1316"/>
                  </a:lnTo>
                  <a:lnTo>
                    <a:pt x="2178" y="1257"/>
                  </a:lnTo>
                  <a:lnTo>
                    <a:pt x="2192" y="1192"/>
                  </a:lnTo>
                  <a:lnTo>
                    <a:pt x="2192" y="1126"/>
                  </a:lnTo>
                  <a:lnTo>
                    <a:pt x="2192" y="1126"/>
                  </a:lnTo>
                  <a:lnTo>
                    <a:pt x="2184" y="1039"/>
                  </a:lnTo>
                  <a:lnTo>
                    <a:pt x="2170" y="967"/>
                  </a:lnTo>
                  <a:lnTo>
                    <a:pt x="2148" y="902"/>
                  </a:lnTo>
                  <a:lnTo>
                    <a:pt x="2119" y="843"/>
                  </a:lnTo>
                  <a:lnTo>
                    <a:pt x="2083" y="792"/>
                  </a:lnTo>
                  <a:lnTo>
                    <a:pt x="2039" y="741"/>
                  </a:lnTo>
                  <a:lnTo>
                    <a:pt x="1996" y="705"/>
                  </a:lnTo>
                  <a:lnTo>
                    <a:pt x="1945" y="676"/>
                  </a:lnTo>
                  <a:lnTo>
                    <a:pt x="1894" y="647"/>
                  </a:lnTo>
                  <a:lnTo>
                    <a:pt x="1844" y="625"/>
                  </a:lnTo>
                  <a:lnTo>
                    <a:pt x="1742" y="597"/>
                  </a:lnTo>
                  <a:lnTo>
                    <a:pt x="1654" y="589"/>
                  </a:lnTo>
                  <a:lnTo>
                    <a:pt x="1575" y="582"/>
                  </a:lnTo>
                  <a:lnTo>
                    <a:pt x="697" y="582"/>
                  </a:lnTo>
                  <a:lnTo>
                    <a:pt x="697" y="1722"/>
                  </a:lnTo>
                  <a:close/>
                  <a:moveTo>
                    <a:pt x="697" y="3480"/>
                  </a:moveTo>
                  <a:lnTo>
                    <a:pt x="1654" y="3480"/>
                  </a:lnTo>
                  <a:lnTo>
                    <a:pt x="1654" y="3480"/>
                  </a:lnTo>
                  <a:lnTo>
                    <a:pt x="1720" y="3472"/>
                  </a:lnTo>
                  <a:lnTo>
                    <a:pt x="1785" y="3465"/>
                  </a:lnTo>
                  <a:lnTo>
                    <a:pt x="1851" y="3457"/>
                  </a:lnTo>
                  <a:lnTo>
                    <a:pt x="1916" y="3436"/>
                  </a:lnTo>
                  <a:lnTo>
                    <a:pt x="1974" y="3414"/>
                  </a:lnTo>
                  <a:lnTo>
                    <a:pt x="2025" y="3392"/>
                  </a:lnTo>
                  <a:lnTo>
                    <a:pt x="2076" y="3363"/>
                  </a:lnTo>
                  <a:lnTo>
                    <a:pt x="2119" y="3327"/>
                  </a:lnTo>
                  <a:lnTo>
                    <a:pt x="2163" y="3283"/>
                  </a:lnTo>
                  <a:lnTo>
                    <a:pt x="2199" y="3239"/>
                  </a:lnTo>
                  <a:lnTo>
                    <a:pt x="2228" y="3196"/>
                  </a:lnTo>
                  <a:lnTo>
                    <a:pt x="2250" y="3138"/>
                  </a:lnTo>
                  <a:lnTo>
                    <a:pt x="2271" y="3080"/>
                  </a:lnTo>
                  <a:lnTo>
                    <a:pt x="2286" y="3021"/>
                  </a:lnTo>
                  <a:lnTo>
                    <a:pt x="2300" y="2956"/>
                  </a:lnTo>
                  <a:lnTo>
                    <a:pt x="2300" y="2891"/>
                  </a:lnTo>
                  <a:lnTo>
                    <a:pt x="2300" y="2891"/>
                  </a:lnTo>
                  <a:lnTo>
                    <a:pt x="2300" y="2826"/>
                  </a:lnTo>
                  <a:lnTo>
                    <a:pt x="2294" y="2767"/>
                  </a:lnTo>
                  <a:lnTo>
                    <a:pt x="2279" y="2710"/>
                  </a:lnTo>
                  <a:lnTo>
                    <a:pt x="2258" y="2659"/>
                  </a:lnTo>
                  <a:lnTo>
                    <a:pt x="2235" y="2608"/>
                  </a:lnTo>
                  <a:lnTo>
                    <a:pt x="2199" y="2557"/>
                  </a:lnTo>
                  <a:lnTo>
                    <a:pt x="2170" y="2513"/>
                  </a:lnTo>
                  <a:lnTo>
                    <a:pt x="2127" y="2470"/>
                  </a:lnTo>
                  <a:lnTo>
                    <a:pt x="2083" y="2433"/>
                  </a:lnTo>
                  <a:lnTo>
                    <a:pt x="2032" y="2405"/>
                  </a:lnTo>
                  <a:lnTo>
                    <a:pt x="1981" y="2375"/>
                  </a:lnTo>
                  <a:lnTo>
                    <a:pt x="1923" y="2346"/>
                  </a:lnTo>
                  <a:lnTo>
                    <a:pt x="1865" y="2331"/>
                  </a:lnTo>
                  <a:lnTo>
                    <a:pt x="1793" y="2317"/>
                  </a:lnTo>
                  <a:lnTo>
                    <a:pt x="1728" y="2310"/>
                  </a:lnTo>
                  <a:lnTo>
                    <a:pt x="1654" y="2303"/>
                  </a:lnTo>
                  <a:lnTo>
                    <a:pt x="697" y="2303"/>
                  </a:lnTo>
                  <a:lnTo>
                    <a:pt x="697" y="34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481" name="Freeform 2"/>
            <p:cNvSpPr>
              <a:spLocks noChangeArrowheads="1"/>
            </p:cNvSpPr>
            <p:nvPr/>
          </p:nvSpPr>
          <p:spPr bwMode="gray">
            <a:xfrm>
              <a:off x="1227138" y="3257550"/>
              <a:ext cx="1154112" cy="1473200"/>
            </a:xfrm>
            <a:custGeom>
              <a:avLst/>
              <a:gdLst>
                <a:gd name="T0" fmla="*/ 1771 w 3208"/>
                <a:gd name="T1" fmla="*/ 2411 h 4091"/>
                <a:gd name="T2" fmla="*/ 733 w 3208"/>
                <a:gd name="T3" fmla="*/ 4090 h 4091"/>
                <a:gd name="T4" fmla="*/ 0 w 3208"/>
                <a:gd name="T5" fmla="*/ 0 h 4091"/>
                <a:gd name="T6" fmla="*/ 1771 w 3208"/>
                <a:gd name="T7" fmla="*/ 0 h 4091"/>
                <a:gd name="T8" fmla="*/ 2119 w 3208"/>
                <a:gd name="T9" fmla="*/ 15 h 4091"/>
                <a:gd name="T10" fmla="*/ 2402 w 3208"/>
                <a:gd name="T11" fmla="*/ 74 h 4091"/>
                <a:gd name="T12" fmla="*/ 2634 w 3208"/>
                <a:gd name="T13" fmla="*/ 175 h 4091"/>
                <a:gd name="T14" fmla="*/ 2837 w 3208"/>
                <a:gd name="T15" fmla="*/ 320 h 4091"/>
                <a:gd name="T16" fmla="*/ 2910 w 3208"/>
                <a:gd name="T17" fmla="*/ 393 h 4091"/>
                <a:gd name="T18" fmla="*/ 3048 w 3208"/>
                <a:gd name="T19" fmla="*/ 567 h 4091"/>
                <a:gd name="T20" fmla="*/ 3142 w 3208"/>
                <a:gd name="T21" fmla="*/ 785 h 4091"/>
                <a:gd name="T22" fmla="*/ 3200 w 3208"/>
                <a:gd name="T23" fmla="*/ 1054 h 4091"/>
                <a:gd name="T24" fmla="*/ 3207 w 3208"/>
                <a:gd name="T25" fmla="*/ 1200 h 4091"/>
                <a:gd name="T26" fmla="*/ 3186 w 3208"/>
                <a:gd name="T27" fmla="*/ 1461 h 4091"/>
                <a:gd name="T28" fmla="*/ 3120 w 3208"/>
                <a:gd name="T29" fmla="*/ 1678 h 4091"/>
                <a:gd name="T30" fmla="*/ 3026 w 3208"/>
                <a:gd name="T31" fmla="*/ 1859 h 4091"/>
                <a:gd name="T32" fmla="*/ 2917 w 3208"/>
                <a:gd name="T33" fmla="*/ 1997 h 4091"/>
                <a:gd name="T34" fmla="*/ 2794 w 3208"/>
                <a:gd name="T35" fmla="*/ 2107 h 4091"/>
                <a:gd name="T36" fmla="*/ 2670 w 3208"/>
                <a:gd name="T37" fmla="*/ 2187 h 4091"/>
                <a:gd name="T38" fmla="*/ 2467 w 3208"/>
                <a:gd name="T39" fmla="*/ 2288 h 4091"/>
                <a:gd name="T40" fmla="*/ 2409 w 3208"/>
                <a:gd name="T41" fmla="*/ 4090 h 4091"/>
                <a:gd name="T42" fmla="*/ 1654 w 3208"/>
                <a:gd name="T43" fmla="*/ 1823 h 4091"/>
                <a:gd name="T44" fmla="*/ 1792 w 3208"/>
                <a:gd name="T45" fmla="*/ 1816 h 4091"/>
                <a:gd name="T46" fmla="*/ 1996 w 3208"/>
                <a:gd name="T47" fmla="*/ 1779 h 4091"/>
                <a:gd name="T48" fmla="*/ 2126 w 3208"/>
                <a:gd name="T49" fmla="*/ 1728 h 4091"/>
                <a:gd name="T50" fmla="*/ 2235 w 3208"/>
                <a:gd name="T51" fmla="*/ 1656 h 4091"/>
                <a:gd name="T52" fmla="*/ 2330 w 3208"/>
                <a:gd name="T53" fmla="*/ 1561 h 4091"/>
                <a:gd name="T54" fmla="*/ 2395 w 3208"/>
                <a:gd name="T55" fmla="*/ 1439 h 4091"/>
                <a:gd name="T56" fmla="*/ 2438 w 3208"/>
                <a:gd name="T57" fmla="*/ 1279 h 4091"/>
                <a:gd name="T58" fmla="*/ 2438 w 3208"/>
                <a:gd name="T59" fmla="*/ 1192 h 4091"/>
                <a:gd name="T60" fmla="*/ 2431 w 3208"/>
                <a:gd name="T61" fmla="*/ 1076 h 4091"/>
                <a:gd name="T62" fmla="*/ 2402 w 3208"/>
                <a:gd name="T63" fmla="*/ 967 h 4091"/>
                <a:gd name="T64" fmla="*/ 2351 w 3208"/>
                <a:gd name="T65" fmla="*/ 865 h 4091"/>
                <a:gd name="T66" fmla="*/ 2271 w 3208"/>
                <a:gd name="T67" fmla="*/ 771 h 4091"/>
                <a:gd name="T68" fmla="*/ 2177 w 3208"/>
                <a:gd name="T69" fmla="*/ 698 h 4091"/>
                <a:gd name="T70" fmla="*/ 2047 w 3208"/>
                <a:gd name="T71" fmla="*/ 640 h 4091"/>
                <a:gd name="T72" fmla="*/ 1894 w 3208"/>
                <a:gd name="T73" fmla="*/ 603 h 4091"/>
                <a:gd name="T74" fmla="*/ 1720 w 3208"/>
                <a:gd name="T75" fmla="*/ 589 h 4091"/>
                <a:gd name="T76" fmla="*/ 733 w 3208"/>
                <a:gd name="T77" fmla="*/ 182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08" h="4091">
                  <a:moveTo>
                    <a:pt x="2409" y="4090"/>
                  </a:moveTo>
                  <a:lnTo>
                    <a:pt x="1771" y="2411"/>
                  </a:lnTo>
                  <a:lnTo>
                    <a:pt x="733" y="2411"/>
                  </a:lnTo>
                  <a:lnTo>
                    <a:pt x="733" y="4090"/>
                  </a:lnTo>
                  <a:lnTo>
                    <a:pt x="0" y="4090"/>
                  </a:lnTo>
                  <a:lnTo>
                    <a:pt x="0" y="0"/>
                  </a:lnTo>
                  <a:lnTo>
                    <a:pt x="1771" y="0"/>
                  </a:lnTo>
                  <a:lnTo>
                    <a:pt x="1771" y="0"/>
                  </a:lnTo>
                  <a:lnTo>
                    <a:pt x="1952" y="0"/>
                  </a:lnTo>
                  <a:lnTo>
                    <a:pt x="2119" y="15"/>
                  </a:lnTo>
                  <a:lnTo>
                    <a:pt x="2264" y="44"/>
                  </a:lnTo>
                  <a:lnTo>
                    <a:pt x="2402" y="74"/>
                  </a:lnTo>
                  <a:lnTo>
                    <a:pt x="2525" y="117"/>
                  </a:lnTo>
                  <a:lnTo>
                    <a:pt x="2634" y="175"/>
                  </a:lnTo>
                  <a:lnTo>
                    <a:pt x="2743" y="240"/>
                  </a:lnTo>
                  <a:lnTo>
                    <a:pt x="2837" y="320"/>
                  </a:lnTo>
                  <a:lnTo>
                    <a:pt x="2837" y="320"/>
                  </a:lnTo>
                  <a:lnTo>
                    <a:pt x="2910" y="393"/>
                  </a:lnTo>
                  <a:lnTo>
                    <a:pt x="2983" y="480"/>
                  </a:lnTo>
                  <a:lnTo>
                    <a:pt x="3048" y="567"/>
                  </a:lnTo>
                  <a:lnTo>
                    <a:pt x="3099" y="676"/>
                  </a:lnTo>
                  <a:lnTo>
                    <a:pt x="3142" y="785"/>
                  </a:lnTo>
                  <a:lnTo>
                    <a:pt x="3179" y="916"/>
                  </a:lnTo>
                  <a:lnTo>
                    <a:pt x="3200" y="1054"/>
                  </a:lnTo>
                  <a:lnTo>
                    <a:pt x="3207" y="1200"/>
                  </a:lnTo>
                  <a:lnTo>
                    <a:pt x="3207" y="1200"/>
                  </a:lnTo>
                  <a:lnTo>
                    <a:pt x="3200" y="1337"/>
                  </a:lnTo>
                  <a:lnTo>
                    <a:pt x="3186" y="1461"/>
                  </a:lnTo>
                  <a:lnTo>
                    <a:pt x="3157" y="1576"/>
                  </a:lnTo>
                  <a:lnTo>
                    <a:pt x="3120" y="1678"/>
                  </a:lnTo>
                  <a:lnTo>
                    <a:pt x="3077" y="1772"/>
                  </a:lnTo>
                  <a:lnTo>
                    <a:pt x="3026" y="1859"/>
                  </a:lnTo>
                  <a:lnTo>
                    <a:pt x="2975" y="1932"/>
                  </a:lnTo>
                  <a:lnTo>
                    <a:pt x="2917" y="1997"/>
                  </a:lnTo>
                  <a:lnTo>
                    <a:pt x="2859" y="2056"/>
                  </a:lnTo>
                  <a:lnTo>
                    <a:pt x="2794" y="2107"/>
                  </a:lnTo>
                  <a:lnTo>
                    <a:pt x="2736" y="2150"/>
                  </a:lnTo>
                  <a:lnTo>
                    <a:pt x="2670" y="2187"/>
                  </a:lnTo>
                  <a:lnTo>
                    <a:pt x="2562" y="2244"/>
                  </a:lnTo>
                  <a:lnTo>
                    <a:pt x="2467" y="2288"/>
                  </a:lnTo>
                  <a:lnTo>
                    <a:pt x="3186" y="4090"/>
                  </a:lnTo>
                  <a:lnTo>
                    <a:pt x="2409" y="4090"/>
                  </a:lnTo>
                  <a:close/>
                  <a:moveTo>
                    <a:pt x="733" y="1823"/>
                  </a:moveTo>
                  <a:lnTo>
                    <a:pt x="1654" y="1823"/>
                  </a:lnTo>
                  <a:lnTo>
                    <a:pt x="1654" y="1823"/>
                  </a:lnTo>
                  <a:lnTo>
                    <a:pt x="1792" y="1816"/>
                  </a:lnTo>
                  <a:lnTo>
                    <a:pt x="1931" y="1794"/>
                  </a:lnTo>
                  <a:lnTo>
                    <a:pt x="1996" y="1779"/>
                  </a:lnTo>
                  <a:lnTo>
                    <a:pt x="2061" y="1758"/>
                  </a:lnTo>
                  <a:lnTo>
                    <a:pt x="2126" y="1728"/>
                  </a:lnTo>
                  <a:lnTo>
                    <a:pt x="2184" y="1692"/>
                  </a:lnTo>
                  <a:lnTo>
                    <a:pt x="2235" y="1656"/>
                  </a:lnTo>
                  <a:lnTo>
                    <a:pt x="2286" y="1612"/>
                  </a:lnTo>
                  <a:lnTo>
                    <a:pt x="2330" y="1561"/>
                  </a:lnTo>
                  <a:lnTo>
                    <a:pt x="2366" y="1504"/>
                  </a:lnTo>
                  <a:lnTo>
                    <a:pt x="2395" y="1439"/>
                  </a:lnTo>
                  <a:lnTo>
                    <a:pt x="2424" y="1359"/>
                  </a:lnTo>
                  <a:lnTo>
                    <a:pt x="2438" y="1279"/>
                  </a:lnTo>
                  <a:lnTo>
                    <a:pt x="2438" y="1192"/>
                  </a:lnTo>
                  <a:lnTo>
                    <a:pt x="2438" y="1192"/>
                  </a:lnTo>
                  <a:lnTo>
                    <a:pt x="2438" y="1134"/>
                  </a:lnTo>
                  <a:lnTo>
                    <a:pt x="2431" y="1076"/>
                  </a:lnTo>
                  <a:lnTo>
                    <a:pt x="2417" y="1018"/>
                  </a:lnTo>
                  <a:lnTo>
                    <a:pt x="2402" y="967"/>
                  </a:lnTo>
                  <a:lnTo>
                    <a:pt x="2381" y="916"/>
                  </a:lnTo>
                  <a:lnTo>
                    <a:pt x="2351" y="865"/>
                  </a:lnTo>
                  <a:lnTo>
                    <a:pt x="2315" y="815"/>
                  </a:lnTo>
                  <a:lnTo>
                    <a:pt x="2271" y="771"/>
                  </a:lnTo>
                  <a:lnTo>
                    <a:pt x="2228" y="734"/>
                  </a:lnTo>
                  <a:lnTo>
                    <a:pt x="2177" y="698"/>
                  </a:lnTo>
                  <a:lnTo>
                    <a:pt x="2112" y="669"/>
                  </a:lnTo>
                  <a:lnTo>
                    <a:pt x="2047" y="640"/>
                  </a:lnTo>
                  <a:lnTo>
                    <a:pt x="1974" y="618"/>
                  </a:lnTo>
                  <a:lnTo>
                    <a:pt x="1894" y="603"/>
                  </a:lnTo>
                  <a:lnTo>
                    <a:pt x="1807" y="589"/>
                  </a:lnTo>
                  <a:lnTo>
                    <a:pt x="1720" y="589"/>
                  </a:lnTo>
                  <a:lnTo>
                    <a:pt x="733" y="589"/>
                  </a:lnTo>
                  <a:lnTo>
                    <a:pt x="733" y="18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482" name="Freeform 3"/>
            <p:cNvSpPr>
              <a:spLocks noChangeArrowheads="1"/>
            </p:cNvSpPr>
            <p:nvPr/>
          </p:nvSpPr>
          <p:spPr bwMode="gray">
            <a:xfrm>
              <a:off x="2436813" y="3233738"/>
              <a:ext cx="1250950" cy="1519237"/>
            </a:xfrm>
            <a:custGeom>
              <a:avLst/>
              <a:gdLst>
                <a:gd name="T0" fmla="*/ 1488 w 3477"/>
                <a:gd name="T1" fmla="*/ 4205 h 4221"/>
                <a:gd name="T2" fmla="*/ 1082 w 3477"/>
                <a:gd name="T3" fmla="*/ 4097 h 4221"/>
                <a:gd name="T4" fmla="*/ 755 w 3477"/>
                <a:gd name="T5" fmla="*/ 3907 h 4221"/>
                <a:gd name="T6" fmla="*/ 487 w 3477"/>
                <a:gd name="T7" fmla="*/ 3653 h 4221"/>
                <a:gd name="T8" fmla="*/ 284 w 3477"/>
                <a:gd name="T9" fmla="*/ 3341 h 4221"/>
                <a:gd name="T10" fmla="*/ 51 w 3477"/>
                <a:gd name="T11" fmla="*/ 2637 h 4221"/>
                <a:gd name="T12" fmla="*/ 0 w 3477"/>
                <a:gd name="T13" fmla="*/ 2091 h 4221"/>
                <a:gd name="T14" fmla="*/ 117 w 3477"/>
                <a:gd name="T15" fmla="*/ 1301 h 4221"/>
                <a:gd name="T16" fmla="*/ 400 w 3477"/>
                <a:gd name="T17" fmla="*/ 705 h 4221"/>
                <a:gd name="T18" fmla="*/ 632 w 3477"/>
                <a:gd name="T19" fmla="*/ 436 h 4221"/>
                <a:gd name="T20" fmla="*/ 922 w 3477"/>
                <a:gd name="T21" fmla="*/ 218 h 4221"/>
                <a:gd name="T22" fmla="*/ 1263 w 3477"/>
                <a:gd name="T23" fmla="*/ 73 h 4221"/>
                <a:gd name="T24" fmla="*/ 1648 w 3477"/>
                <a:gd name="T25" fmla="*/ 8 h 4221"/>
                <a:gd name="T26" fmla="*/ 1959 w 3477"/>
                <a:gd name="T27" fmla="*/ 15 h 4221"/>
                <a:gd name="T28" fmla="*/ 2337 w 3477"/>
                <a:gd name="T29" fmla="*/ 102 h 4221"/>
                <a:gd name="T30" fmla="*/ 2664 w 3477"/>
                <a:gd name="T31" fmla="*/ 269 h 4221"/>
                <a:gd name="T32" fmla="*/ 2932 w 3477"/>
                <a:gd name="T33" fmla="*/ 501 h 4221"/>
                <a:gd name="T34" fmla="*/ 3142 w 3477"/>
                <a:gd name="T35" fmla="*/ 792 h 4221"/>
                <a:gd name="T36" fmla="*/ 3411 w 3477"/>
                <a:gd name="T37" fmla="*/ 1504 h 4221"/>
                <a:gd name="T38" fmla="*/ 3476 w 3477"/>
                <a:gd name="T39" fmla="*/ 2106 h 4221"/>
                <a:gd name="T40" fmla="*/ 3353 w 3477"/>
                <a:gd name="T41" fmla="*/ 2963 h 4221"/>
                <a:gd name="T42" fmla="*/ 3157 w 3477"/>
                <a:gd name="T43" fmla="*/ 3406 h 4221"/>
                <a:gd name="T44" fmla="*/ 2939 w 3477"/>
                <a:gd name="T45" fmla="*/ 3697 h 4221"/>
                <a:gd name="T46" fmla="*/ 2678 w 3477"/>
                <a:gd name="T47" fmla="*/ 3930 h 4221"/>
                <a:gd name="T48" fmla="*/ 2366 w 3477"/>
                <a:gd name="T49" fmla="*/ 4097 h 4221"/>
                <a:gd name="T50" fmla="*/ 2010 w 3477"/>
                <a:gd name="T51" fmla="*/ 4191 h 4221"/>
                <a:gd name="T52" fmla="*/ 2475 w 3477"/>
                <a:gd name="T53" fmla="*/ 1047 h 4221"/>
                <a:gd name="T54" fmla="*/ 2344 w 3477"/>
                <a:gd name="T55" fmla="*/ 850 h 4221"/>
                <a:gd name="T56" fmla="*/ 2141 w 3477"/>
                <a:gd name="T57" fmla="*/ 690 h 4221"/>
                <a:gd name="T58" fmla="*/ 1807 w 3477"/>
                <a:gd name="T59" fmla="*/ 596 h 4221"/>
                <a:gd name="T60" fmla="*/ 1604 w 3477"/>
                <a:gd name="T61" fmla="*/ 603 h 4221"/>
                <a:gd name="T62" fmla="*/ 1365 w 3477"/>
                <a:gd name="T63" fmla="*/ 676 h 4221"/>
                <a:gd name="T64" fmla="*/ 1103 w 3477"/>
                <a:gd name="T65" fmla="*/ 886 h 4221"/>
                <a:gd name="T66" fmla="*/ 893 w 3477"/>
                <a:gd name="T67" fmla="*/ 1315 h 4221"/>
                <a:gd name="T68" fmla="*/ 806 w 3477"/>
                <a:gd name="T69" fmla="*/ 1844 h 4221"/>
                <a:gd name="T70" fmla="*/ 799 w 3477"/>
                <a:gd name="T71" fmla="*/ 2324 h 4221"/>
                <a:gd name="T72" fmla="*/ 864 w 3477"/>
                <a:gd name="T73" fmla="*/ 2804 h 4221"/>
                <a:gd name="T74" fmla="*/ 1059 w 3477"/>
                <a:gd name="T75" fmla="*/ 3276 h 4221"/>
                <a:gd name="T76" fmla="*/ 1270 w 3477"/>
                <a:gd name="T77" fmla="*/ 3494 h 4221"/>
                <a:gd name="T78" fmla="*/ 1509 w 3477"/>
                <a:gd name="T79" fmla="*/ 3596 h 4221"/>
                <a:gd name="T80" fmla="*/ 1727 w 3477"/>
                <a:gd name="T81" fmla="*/ 3624 h 4221"/>
                <a:gd name="T82" fmla="*/ 1982 w 3477"/>
                <a:gd name="T83" fmla="*/ 3581 h 4221"/>
                <a:gd name="T84" fmla="*/ 2293 w 3477"/>
                <a:gd name="T85" fmla="*/ 3406 h 4221"/>
                <a:gd name="T86" fmla="*/ 2497 w 3477"/>
                <a:gd name="T87" fmla="*/ 3152 h 4221"/>
                <a:gd name="T88" fmla="*/ 2620 w 3477"/>
                <a:gd name="T89" fmla="*/ 2767 h 4221"/>
                <a:gd name="T90" fmla="*/ 2678 w 3477"/>
                <a:gd name="T91" fmla="*/ 2099 h 4221"/>
                <a:gd name="T92" fmla="*/ 2649 w 3477"/>
                <a:gd name="T93" fmla="*/ 1656 h 4221"/>
                <a:gd name="T94" fmla="*/ 2511 w 3477"/>
                <a:gd name="T95" fmla="*/ 1119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77" h="4221">
                  <a:moveTo>
                    <a:pt x="1720" y="4220"/>
                  </a:moveTo>
                  <a:lnTo>
                    <a:pt x="1720" y="4220"/>
                  </a:lnTo>
                  <a:lnTo>
                    <a:pt x="1604" y="4213"/>
                  </a:lnTo>
                  <a:lnTo>
                    <a:pt x="1488" y="4205"/>
                  </a:lnTo>
                  <a:lnTo>
                    <a:pt x="1379" y="4184"/>
                  </a:lnTo>
                  <a:lnTo>
                    <a:pt x="1277" y="4162"/>
                  </a:lnTo>
                  <a:lnTo>
                    <a:pt x="1176" y="4133"/>
                  </a:lnTo>
                  <a:lnTo>
                    <a:pt x="1082" y="4097"/>
                  </a:lnTo>
                  <a:lnTo>
                    <a:pt x="994" y="4060"/>
                  </a:lnTo>
                  <a:lnTo>
                    <a:pt x="907" y="4017"/>
                  </a:lnTo>
                  <a:lnTo>
                    <a:pt x="827" y="3966"/>
                  </a:lnTo>
                  <a:lnTo>
                    <a:pt x="755" y="3907"/>
                  </a:lnTo>
                  <a:lnTo>
                    <a:pt x="683" y="3850"/>
                  </a:lnTo>
                  <a:lnTo>
                    <a:pt x="610" y="3791"/>
                  </a:lnTo>
                  <a:lnTo>
                    <a:pt x="544" y="3719"/>
                  </a:lnTo>
                  <a:lnTo>
                    <a:pt x="487" y="3653"/>
                  </a:lnTo>
                  <a:lnTo>
                    <a:pt x="428" y="3581"/>
                  </a:lnTo>
                  <a:lnTo>
                    <a:pt x="377" y="3501"/>
                  </a:lnTo>
                  <a:lnTo>
                    <a:pt x="326" y="3421"/>
                  </a:lnTo>
                  <a:lnTo>
                    <a:pt x="284" y="3341"/>
                  </a:lnTo>
                  <a:lnTo>
                    <a:pt x="204" y="3174"/>
                  </a:lnTo>
                  <a:lnTo>
                    <a:pt x="138" y="2999"/>
                  </a:lnTo>
                  <a:lnTo>
                    <a:pt x="87" y="2818"/>
                  </a:lnTo>
                  <a:lnTo>
                    <a:pt x="51" y="2637"/>
                  </a:lnTo>
                  <a:lnTo>
                    <a:pt x="22" y="2447"/>
                  </a:lnTo>
                  <a:lnTo>
                    <a:pt x="7" y="2273"/>
                  </a:lnTo>
                  <a:lnTo>
                    <a:pt x="0" y="2091"/>
                  </a:lnTo>
                  <a:lnTo>
                    <a:pt x="0" y="2091"/>
                  </a:lnTo>
                  <a:lnTo>
                    <a:pt x="7" y="1888"/>
                  </a:lnTo>
                  <a:lnTo>
                    <a:pt x="29" y="1685"/>
                  </a:lnTo>
                  <a:lnTo>
                    <a:pt x="65" y="1489"/>
                  </a:lnTo>
                  <a:lnTo>
                    <a:pt x="117" y="1301"/>
                  </a:lnTo>
                  <a:lnTo>
                    <a:pt x="181" y="1119"/>
                  </a:lnTo>
                  <a:lnTo>
                    <a:pt x="254" y="945"/>
                  </a:lnTo>
                  <a:lnTo>
                    <a:pt x="349" y="785"/>
                  </a:lnTo>
                  <a:lnTo>
                    <a:pt x="400" y="705"/>
                  </a:lnTo>
                  <a:lnTo>
                    <a:pt x="450" y="632"/>
                  </a:lnTo>
                  <a:lnTo>
                    <a:pt x="508" y="567"/>
                  </a:lnTo>
                  <a:lnTo>
                    <a:pt x="573" y="495"/>
                  </a:lnTo>
                  <a:lnTo>
                    <a:pt x="632" y="436"/>
                  </a:lnTo>
                  <a:lnTo>
                    <a:pt x="704" y="370"/>
                  </a:lnTo>
                  <a:lnTo>
                    <a:pt x="770" y="320"/>
                  </a:lnTo>
                  <a:lnTo>
                    <a:pt x="842" y="262"/>
                  </a:lnTo>
                  <a:lnTo>
                    <a:pt x="922" y="218"/>
                  </a:lnTo>
                  <a:lnTo>
                    <a:pt x="1002" y="175"/>
                  </a:lnTo>
                  <a:lnTo>
                    <a:pt x="1089" y="139"/>
                  </a:lnTo>
                  <a:lnTo>
                    <a:pt x="1169" y="102"/>
                  </a:lnTo>
                  <a:lnTo>
                    <a:pt x="1263" y="73"/>
                  </a:lnTo>
                  <a:lnTo>
                    <a:pt x="1350" y="44"/>
                  </a:lnTo>
                  <a:lnTo>
                    <a:pt x="1444" y="29"/>
                  </a:lnTo>
                  <a:lnTo>
                    <a:pt x="1546" y="15"/>
                  </a:lnTo>
                  <a:lnTo>
                    <a:pt x="1648" y="8"/>
                  </a:lnTo>
                  <a:lnTo>
                    <a:pt x="1750" y="0"/>
                  </a:lnTo>
                  <a:lnTo>
                    <a:pt x="1750" y="0"/>
                  </a:lnTo>
                  <a:lnTo>
                    <a:pt x="1858" y="8"/>
                  </a:lnTo>
                  <a:lnTo>
                    <a:pt x="1959" y="15"/>
                  </a:lnTo>
                  <a:lnTo>
                    <a:pt x="2061" y="29"/>
                  </a:lnTo>
                  <a:lnTo>
                    <a:pt x="2156" y="51"/>
                  </a:lnTo>
                  <a:lnTo>
                    <a:pt x="2250" y="73"/>
                  </a:lnTo>
                  <a:lnTo>
                    <a:pt x="2337" y="102"/>
                  </a:lnTo>
                  <a:lnTo>
                    <a:pt x="2424" y="139"/>
                  </a:lnTo>
                  <a:lnTo>
                    <a:pt x="2504" y="175"/>
                  </a:lnTo>
                  <a:lnTo>
                    <a:pt x="2584" y="218"/>
                  </a:lnTo>
                  <a:lnTo>
                    <a:pt x="2664" y="269"/>
                  </a:lnTo>
                  <a:lnTo>
                    <a:pt x="2736" y="320"/>
                  </a:lnTo>
                  <a:lnTo>
                    <a:pt x="2802" y="378"/>
                  </a:lnTo>
                  <a:lnTo>
                    <a:pt x="2867" y="436"/>
                  </a:lnTo>
                  <a:lnTo>
                    <a:pt x="2932" y="501"/>
                  </a:lnTo>
                  <a:lnTo>
                    <a:pt x="2990" y="574"/>
                  </a:lnTo>
                  <a:lnTo>
                    <a:pt x="3049" y="639"/>
                  </a:lnTo>
                  <a:lnTo>
                    <a:pt x="3099" y="719"/>
                  </a:lnTo>
                  <a:lnTo>
                    <a:pt x="3142" y="792"/>
                  </a:lnTo>
                  <a:lnTo>
                    <a:pt x="3230" y="959"/>
                  </a:lnTo>
                  <a:lnTo>
                    <a:pt x="3309" y="1134"/>
                  </a:lnTo>
                  <a:lnTo>
                    <a:pt x="3368" y="1315"/>
                  </a:lnTo>
                  <a:lnTo>
                    <a:pt x="3411" y="1504"/>
                  </a:lnTo>
                  <a:lnTo>
                    <a:pt x="3448" y="1700"/>
                  </a:lnTo>
                  <a:lnTo>
                    <a:pt x="3469" y="1903"/>
                  </a:lnTo>
                  <a:lnTo>
                    <a:pt x="3476" y="2106"/>
                  </a:lnTo>
                  <a:lnTo>
                    <a:pt x="3476" y="2106"/>
                  </a:lnTo>
                  <a:lnTo>
                    <a:pt x="3469" y="2339"/>
                  </a:lnTo>
                  <a:lnTo>
                    <a:pt x="3440" y="2557"/>
                  </a:lnTo>
                  <a:lnTo>
                    <a:pt x="3404" y="2767"/>
                  </a:lnTo>
                  <a:lnTo>
                    <a:pt x="3353" y="2963"/>
                  </a:lnTo>
                  <a:lnTo>
                    <a:pt x="3281" y="3152"/>
                  </a:lnTo>
                  <a:lnTo>
                    <a:pt x="3244" y="3239"/>
                  </a:lnTo>
                  <a:lnTo>
                    <a:pt x="3201" y="3327"/>
                  </a:lnTo>
                  <a:lnTo>
                    <a:pt x="3157" y="3406"/>
                  </a:lnTo>
                  <a:lnTo>
                    <a:pt x="3106" y="3486"/>
                  </a:lnTo>
                  <a:lnTo>
                    <a:pt x="3055" y="3559"/>
                  </a:lnTo>
                  <a:lnTo>
                    <a:pt x="2998" y="3632"/>
                  </a:lnTo>
                  <a:lnTo>
                    <a:pt x="2939" y="3697"/>
                  </a:lnTo>
                  <a:lnTo>
                    <a:pt x="2882" y="3763"/>
                  </a:lnTo>
                  <a:lnTo>
                    <a:pt x="2816" y="3820"/>
                  </a:lnTo>
                  <a:lnTo>
                    <a:pt x="2751" y="3879"/>
                  </a:lnTo>
                  <a:lnTo>
                    <a:pt x="2678" y="3930"/>
                  </a:lnTo>
                  <a:lnTo>
                    <a:pt x="2605" y="3981"/>
                  </a:lnTo>
                  <a:lnTo>
                    <a:pt x="2525" y="4024"/>
                  </a:lnTo>
                  <a:lnTo>
                    <a:pt x="2446" y="4060"/>
                  </a:lnTo>
                  <a:lnTo>
                    <a:pt x="2366" y="4097"/>
                  </a:lnTo>
                  <a:lnTo>
                    <a:pt x="2279" y="4125"/>
                  </a:lnTo>
                  <a:lnTo>
                    <a:pt x="2192" y="4155"/>
                  </a:lnTo>
                  <a:lnTo>
                    <a:pt x="2105" y="4176"/>
                  </a:lnTo>
                  <a:lnTo>
                    <a:pt x="2010" y="4191"/>
                  </a:lnTo>
                  <a:lnTo>
                    <a:pt x="1916" y="4205"/>
                  </a:lnTo>
                  <a:lnTo>
                    <a:pt x="1822" y="4213"/>
                  </a:lnTo>
                  <a:lnTo>
                    <a:pt x="1720" y="4220"/>
                  </a:lnTo>
                  <a:close/>
                  <a:moveTo>
                    <a:pt x="2475" y="1047"/>
                  </a:moveTo>
                  <a:lnTo>
                    <a:pt x="2475" y="1047"/>
                  </a:lnTo>
                  <a:lnTo>
                    <a:pt x="2432" y="973"/>
                  </a:lnTo>
                  <a:lnTo>
                    <a:pt x="2388" y="901"/>
                  </a:lnTo>
                  <a:lnTo>
                    <a:pt x="2344" y="850"/>
                  </a:lnTo>
                  <a:lnTo>
                    <a:pt x="2293" y="799"/>
                  </a:lnTo>
                  <a:lnTo>
                    <a:pt x="2242" y="755"/>
                  </a:lnTo>
                  <a:lnTo>
                    <a:pt x="2192" y="719"/>
                  </a:lnTo>
                  <a:lnTo>
                    <a:pt x="2141" y="690"/>
                  </a:lnTo>
                  <a:lnTo>
                    <a:pt x="2090" y="662"/>
                  </a:lnTo>
                  <a:lnTo>
                    <a:pt x="1989" y="625"/>
                  </a:lnTo>
                  <a:lnTo>
                    <a:pt x="1894" y="611"/>
                  </a:lnTo>
                  <a:lnTo>
                    <a:pt x="1807" y="596"/>
                  </a:lnTo>
                  <a:lnTo>
                    <a:pt x="1742" y="596"/>
                  </a:lnTo>
                  <a:lnTo>
                    <a:pt x="1742" y="596"/>
                  </a:lnTo>
                  <a:lnTo>
                    <a:pt x="1669" y="603"/>
                  </a:lnTo>
                  <a:lnTo>
                    <a:pt x="1604" y="603"/>
                  </a:lnTo>
                  <a:lnTo>
                    <a:pt x="1539" y="618"/>
                  </a:lnTo>
                  <a:lnTo>
                    <a:pt x="1481" y="632"/>
                  </a:lnTo>
                  <a:lnTo>
                    <a:pt x="1423" y="654"/>
                  </a:lnTo>
                  <a:lnTo>
                    <a:pt x="1365" y="676"/>
                  </a:lnTo>
                  <a:lnTo>
                    <a:pt x="1314" y="705"/>
                  </a:lnTo>
                  <a:lnTo>
                    <a:pt x="1263" y="734"/>
                  </a:lnTo>
                  <a:lnTo>
                    <a:pt x="1176" y="806"/>
                  </a:lnTo>
                  <a:lnTo>
                    <a:pt x="1103" y="886"/>
                  </a:lnTo>
                  <a:lnTo>
                    <a:pt x="1038" y="981"/>
                  </a:lnTo>
                  <a:lnTo>
                    <a:pt x="980" y="1083"/>
                  </a:lnTo>
                  <a:lnTo>
                    <a:pt x="929" y="1199"/>
                  </a:lnTo>
                  <a:lnTo>
                    <a:pt x="893" y="1315"/>
                  </a:lnTo>
                  <a:lnTo>
                    <a:pt x="856" y="1446"/>
                  </a:lnTo>
                  <a:lnTo>
                    <a:pt x="835" y="1575"/>
                  </a:lnTo>
                  <a:lnTo>
                    <a:pt x="813" y="1706"/>
                  </a:lnTo>
                  <a:lnTo>
                    <a:pt x="806" y="1844"/>
                  </a:lnTo>
                  <a:lnTo>
                    <a:pt x="799" y="1983"/>
                  </a:lnTo>
                  <a:lnTo>
                    <a:pt x="799" y="2121"/>
                  </a:lnTo>
                  <a:lnTo>
                    <a:pt x="799" y="2121"/>
                  </a:lnTo>
                  <a:lnTo>
                    <a:pt x="799" y="2324"/>
                  </a:lnTo>
                  <a:lnTo>
                    <a:pt x="806" y="2440"/>
                  </a:lnTo>
                  <a:lnTo>
                    <a:pt x="820" y="2557"/>
                  </a:lnTo>
                  <a:lnTo>
                    <a:pt x="842" y="2680"/>
                  </a:lnTo>
                  <a:lnTo>
                    <a:pt x="864" y="2804"/>
                  </a:lnTo>
                  <a:lnTo>
                    <a:pt x="900" y="2934"/>
                  </a:lnTo>
                  <a:lnTo>
                    <a:pt x="943" y="3050"/>
                  </a:lnTo>
                  <a:lnTo>
                    <a:pt x="994" y="3166"/>
                  </a:lnTo>
                  <a:lnTo>
                    <a:pt x="1059" y="3276"/>
                  </a:lnTo>
                  <a:lnTo>
                    <a:pt x="1133" y="3370"/>
                  </a:lnTo>
                  <a:lnTo>
                    <a:pt x="1176" y="3414"/>
                  </a:lnTo>
                  <a:lnTo>
                    <a:pt x="1220" y="3457"/>
                  </a:lnTo>
                  <a:lnTo>
                    <a:pt x="1270" y="3494"/>
                  </a:lnTo>
                  <a:lnTo>
                    <a:pt x="1328" y="3522"/>
                  </a:lnTo>
                  <a:lnTo>
                    <a:pt x="1379" y="3552"/>
                  </a:lnTo>
                  <a:lnTo>
                    <a:pt x="1444" y="3573"/>
                  </a:lnTo>
                  <a:lnTo>
                    <a:pt x="1509" y="3596"/>
                  </a:lnTo>
                  <a:lnTo>
                    <a:pt x="1575" y="3610"/>
                  </a:lnTo>
                  <a:lnTo>
                    <a:pt x="1648" y="3617"/>
                  </a:lnTo>
                  <a:lnTo>
                    <a:pt x="1727" y="3624"/>
                  </a:lnTo>
                  <a:lnTo>
                    <a:pt x="1727" y="3624"/>
                  </a:lnTo>
                  <a:lnTo>
                    <a:pt x="1792" y="3617"/>
                  </a:lnTo>
                  <a:lnTo>
                    <a:pt x="1858" y="3610"/>
                  </a:lnTo>
                  <a:lnTo>
                    <a:pt x="1923" y="3596"/>
                  </a:lnTo>
                  <a:lnTo>
                    <a:pt x="1982" y="3581"/>
                  </a:lnTo>
                  <a:lnTo>
                    <a:pt x="2047" y="3559"/>
                  </a:lnTo>
                  <a:lnTo>
                    <a:pt x="2098" y="3537"/>
                  </a:lnTo>
                  <a:lnTo>
                    <a:pt x="2199" y="3479"/>
                  </a:lnTo>
                  <a:lnTo>
                    <a:pt x="2293" y="3406"/>
                  </a:lnTo>
                  <a:lnTo>
                    <a:pt x="2373" y="3327"/>
                  </a:lnTo>
                  <a:lnTo>
                    <a:pt x="2439" y="3239"/>
                  </a:lnTo>
                  <a:lnTo>
                    <a:pt x="2497" y="3152"/>
                  </a:lnTo>
                  <a:lnTo>
                    <a:pt x="2497" y="3152"/>
                  </a:lnTo>
                  <a:lnTo>
                    <a:pt x="2533" y="3072"/>
                  </a:lnTo>
                  <a:lnTo>
                    <a:pt x="2562" y="2985"/>
                  </a:lnTo>
                  <a:lnTo>
                    <a:pt x="2599" y="2883"/>
                  </a:lnTo>
                  <a:lnTo>
                    <a:pt x="2620" y="2767"/>
                  </a:lnTo>
                  <a:lnTo>
                    <a:pt x="2642" y="2637"/>
                  </a:lnTo>
                  <a:lnTo>
                    <a:pt x="2664" y="2484"/>
                  </a:lnTo>
                  <a:lnTo>
                    <a:pt x="2671" y="2303"/>
                  </a:lnTo>
                  <a:lnTo>
                    <a:pt x="2678" y="2099"/>
                  </a:lnTo>
                  <a:lnTo>
                    <a:pt x="2678" y="2099"/>
                  </a:lnTo>
                  <a:lnTo>
                    <a:pt x="2671" y="1917"/>
                  </a:lnTo>
                  <a:lnTo>
                    <a:pt x="2664" y="1793"/>
                  </a:lnTo>
                  <a:lnTo>
                    <a:pt x="2649" y="1656"/>
                  </a:lnTo>
                  <a:lnTo>
                    <a:pt x="2620" y="1504"/>
                  </a:lnTo>
                  <a:lnTo>
                    <a:pt x="2584" y="1352"/>
                  </a:lnTo>
                  <a:lnTo>
                    <a:pt x="2540" y="1191"/>
                  </a:lnTo>
                  <a:lnTo>
                    <a:pt x="2511" y="1119"/>
                  </a:lnTo>
                  <a:lnTo>
                    <a:pt x="2475" y="10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483" name="Freeform 4"/>
            <p:cNvSpPr>
              <a:spLocks noChangeArrowheads="1"/>
            </p:cNvSpPr>
            <p:nvPr/>
          </p:nvSpPr>
          <p:spPr bwMode="gray">
            <a:xfrm>
              <a:off x="3756025" y="3233738"/>
              <a:ext cx="1147763" cy="1519237"/>
            </a:xfrm>
            <a:custGeom>
              <a:avLst/>
              <a:gdLst>
                <a:gd name="T0" fmla="*/ 3150 w 3187"/>
                <a:gd name="T1" fmla="*/ 3007 h 4221"/>
                <a:gd name="T2" fmla="*/ 2969 w 3187"/>
                <a:gd name="T3" fmla="*/ 3486 h 4221"/>
                <a:gd name="T4" fmla="*/ 2700 w 3187"/>
                <a:gd name="T5" fmla="*/ 3828 h 4221"/>
                <a:gd name="T6" fmla="*/ 2366 w 3187"/>
                <a:gd name="T7" fmla="*/ 4053 h 4221"/>
                <a:gd name="T8" fmla="*/ 2003 w 3187"/>
                <a:gd name="T9" fmla="*/ 4176 h 4221"/>
                <a:gd name="T10" fmla="*/ 1633 w 3187"/>
                <a:gd name="T11" fmla="*/ 4220 h 4221"/>
                <a:gd name="T12" fmla="*/ 1394 w 3187"/>
                <a:gd name="T13" fmla="*/ 4199 h 4221"/>
                <a:gd name="T14" fmla="*/ 1067 w 3187"/>
                <a:gd name="T15" fmla="*/ 4118 h 4221"/>
                <a:gd name="T16" fmla="*/ 799 w 3187"/>
                <a:gd name="T17" fmla="*/ 3987 h 4221"/>
                <a:gd name="T18" fmla="*/ 581 w 3187"/>
                <a:gd name="T19" fmla="*/ 3806 h 4221"/>
                <a:gd name="T20" fmla="*/ 400 w 3187"/>
                <a:gd name="T21" fmla="*/ 3588 h 4221"/>
                <a:gd name="T22" fmla="*/ 218 w 3187"/>
                <a:gd name="T23" fmla="*/ 3253 h 4221"/>
                <a:gd name="T24" fmla="*/ 58 w 3187"/>
                <a:gd name="T25" fmla="*/ 2731 h 4221"/>
                <a:gd name="T26" fmla="*/ 0 w 3187"/>
                <a:gd name="T27" fmla="*/ 2244 h 4221"/>
                <a:gd name="T28" fmla="*/ 7 w 3187"/>
                <a:gd name="T29" fmla="*/ 1910 h 4221"/>
                <a:gd name="T30" fmla="*/ 94 w 3187"/>
                <a:gd name="T31" fmla="*/ 1330 h 4221"/>
                <a:gd name="T32" fmla="*/ 298 w 3187"/>
                <a:gd name="T33" fmla="*/ 806 h 4221"/>
                <a:gd name="T34" fmla="*/ 443 w 3187"/>
                <a:gd name="T35" fmla="*/ 582 h 4221"/>
                <a:gd name="T36" fmla="*/ 617 w 3187"/>
                <a:gd name="T37" fmla="*/ 385 h 4221"/>
                <a:gd name="T38" fmla="*/ 827 w 3187"/>
                <a:gd name="T39" fmla="*/ 226 h 4221"/>
                <a:gd name="T40" fmla="*/ 1074 w 3187"/>
                <a:gd name="T41" fmla="*/ 109 h 4221"/>
                <a:gd name="T42" fmla="*/ 1350 w 3187"/>
                <a:gd name="T43" fmla="*/ 29 h 4221"/>
                <a:gd name="T44" fmla="*/ 1663 w 3187"/>
                <a:gd name="T45" fmla="*/ 0 h 4221"/>
                <a:gd name="T46" fmla="*/ 1967 w 3187"/>
                <a:gd name="T47" fmla="*/ 29 h 4221"/>
                <a:gd name="T48" fmla="*/ 2373 w 3187"/>
                <a:gd name="T49" fmla="*/ 160 h 4221"/>
                <a:gd name="T50" fmla="*/ 2693 w 3187"/>
                <a:gd name="T51" fmla="*/ 393 h 4221"/>
                <a:gd name="T52" fmla="*/ 2939 w 3187"/>
                <a:gd name="T53" fmla="*/ 719 h 4221"/>
                <a:gd name="T54" fmla="*/ 3114 w 3187"/>
                <a:gd name="T55" fmla="*/ 1134 h 4221"/>
                <a:gd name="T56" fmla="*/ 2497 w 3187"/>
                <a:gd name="T57" fmla="*/ 1526 h 4221"/>
                <a:gd name="T58" fmla="*/ 2424 w 3187"/>
                <a:gd name="T59" fmla="*/ 1242 h 4221"/>
                <a:gd name="T60" fmla="*/ 2330 w 3187"/>
                <a:gd name="T61" fmla="*/ 1010 h 4221"/>
                <a:gd name="T62" fmla="*/ 2185 w 3187"/>
                <a:gd name="T63" fmla="*/ 806 h 4221"/>
                <a:gd name="T64" fmla="*/ 1967 w 3187"/>
                <a:gd name="T65" fmla="*/ 654 h 4221"/>
                <a:gd name="T66" fmla="*/ 1669 w 3187"/>
                <a:gd name="T67" fmla="*/ 596 h 4221"/>
                <a:gd name="T68" fmla="*/ 1524 w 3187"/>
                <a:gd name="T69" fmla="*/ 611 h 4221"/>
                <a:gd name="T70" fmla="*/ 1336 w 3187"/>
                <a:gd name="T71" fmla="*/ 676 h 4221"/>
                <a:gd name="T72" fmla="*/ 1183 w 3187"/>
                <a:gd name="T73" fmla="*/ 778 h 4221"/>
                <a:gd name="T74" fmla="*/ 1031 w 3187"/>
                <a:gd name="T75" fmla="*/ 973 h 4221"/>
                <a:gd name="T76" fmla="*/ 886 w 3187"/>
                <a:gd name="T77" fmla="*/ 1330 h 4221"/>
                <a:gd name="T78" fmla="*/ 813 w 3187"/>
                <a:gd name="T79" fmla="*/ 1700 h 4221"/>
                <a:gd name="T80" fmla="*/ 799 w 3187"/>
                <a:gd name="T81" fmla="*/ 2085 h 4221"/>
                <a:gd name="T82" fmla="*/ 842 w 3187"/>
                <a:gd name="T83" fmla="*/ 2665 h 4221"/>
                <a:gd name="T84" fmla="*/ 966 w 3187"/>
                <a:gd name="T85" fmla="*/ 3079 h 4221"/>
                <a:gd name="T86" fmla="*/ 1147 w 3187"/>
                <a:gd name="T87" fmla="*/ 3363 h 4221"/>
                <a:gd name="T88" fmla="*/ 1372 w 3187"/>
                <a:gd name="T89" fmla="*/ 3522 h 4221"/>
                <a:gd name="T90" fmla="*/ 1612 w 3187"/>
                <a:gd name="T91" fmla="*/ 3596 h 4221"/>
                <a:gd name="T92" fmla="*/ 1764 w 3187"/>
                <a:gd name="T93" fmla="*/ 3596 h 4221"/>
                <a:gd name="T94" fmla="*/ 1974 w 3187"/>
                <a:gd name="T95" fmla="*/ 3537 h 4221"/>
                <a:gd name="T96" fmla="*/ 2163 w 3187"/>
                <a:gd name="T97" fmla="*/ 3428 h 4221"/>
                <a:gd name="T98" fmla="*/ 2316 w 3187"/>
                <a:gd name="T99" fmla="*/ 3253 h 4221"/>
                <a:gd name="T100" fmla="*/ 2439 w 3187"/>
                <a:gd name="T101" fmla="*/ 3021 h 4221"/>
                <a:gd name="T102" fmla="*/ 2497 w 3187"/>
                <a:gd name="T103" fmla="*/ 2731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87" h="4221">
                  <a:moveTo>
                    <a:pt x="3186" y="2811"/>
                  </a:moveTo>
                  <a:lnTo>
                    <a:pt x="3186" y="2811"/>
                  </a:lnTo>
                  <a:lnTo>
                    <a:pt x="3150" y="3007"/>
                  </a:lnTo>
                  <a:lnTo>
                    <a:pt x="3099" y="3181"/>
                  </a:lnTo>
                  <a:lnTo>
                    <a:pt x="3041" y="3341"/>
                  </a:lnTo>
                  <a:lnTo>
                    <a:pt x="2969" y="3486"/>
                  </a:lnTo>
                  <a:lnTo>
                    <a:pt x="2888" y="3617"/>
                  </a:lnTo>
                  <a:lnTo>
                    <a:pt x="2795" y="3733"/>
                  </a:lnTo>
                  <a:lnTo>
                    <a:pt x="2700" y="3828"/>
                  </a:lnTo>
                  <a:lnTo>
                    <a:pt x="2591" y="3922"/>
                  </a:lnTo>
                  <a:lnTo>
                    <a:pt x="2482" y="3995"/>
                  </a:lnTo>
                  <a:lnTo>
                    <a:pt x="2366" y="4053"/>
                  </a:lnTo>
                  <a:lnTo>
                    <a:pt x="2250" y="4111"/>
                  </a:lnTo>
                  <a:lnTo>
                    <a:pt x="2127" y="4148"/>
                  </a:lnTo>
                  <a:lnTo>
                    <a:pt x="2003" y="4176"/>
                  </a:lnTo>
                  <a:lnTo>
                    <a:pt x="1880" y="4199"/>
                  </a:lnTo>
                  <a:lnTo>
                    <a:pt x="1756" y="4213"/>
                  </a:lnTo>
                  <a:lnTo>
                    <a:pt x="1633" y="4220"/>
                  </a:lnTo>
                  <a:lnTo>
                    <a:pt x="1633" y="4220"/>
                  </a:lnTo>
                  <a:lnTo>
                    <a:pt x="1510" y="4213"/>
                  </a:lnTo>
                  <a:lnTo>
                    <a:pt x="1394" y="4199"/>
                  </a:lnTo>
                  <a:lnTo>
                    <a:pt x="1277" y="4184"/>
                  </a:lnTo>
                  <a:lnTo>
                    <a:pt x="1169" y="4155"/>
                  </a:lnTo>
                  <a:lnTo>
                    <a:pt x="1067" y="4118"/>
                  </a:lnTo>
                  <a:lnTo>
                    <a:pt x="973" y="4082"/>
                  </a:lnTo>
                  <a:lnTo>
                    <a:pt x="886" y="4038"/>
                  </a:lnTo>
                  <a:lnTo>
                    <a:pt x="799" y="3987"/>
                  </a:lnTo>
                  <a:lnTo>
                    <a:pt x="719" y="3930"/>
                  </a:lnTo>
                  <a:lnTo>
                    <a:pt x="646" y="3871"/>
                  </a:lnTo>
                  <a:lnTo>
                    <a:pt x="581" y="3806"/>
                  </a:lnTo>
                  <a:lnTo>
                    <a:pt x="516" y="3733"/>
                  </a:lnTo>
                  <a:lnTo>
                    <a:pt x="457" y="3661"/>
                  </a:lnTo>
                  <a:lnTo>
                    <a:pt x="400" y="3588"/>
                  </a:lnTo>
                  <a:lnTo>
                    <a:pt x="349" y="3508"/>
                  </a:lnTo>
                  <a:lnTo>
                    <a:pt x="305" y="3428"/>
                  </a:lnTo>
                  <a:lnTo>
                    <a:pt x="218" y="3253"/>
                  </a:lnTo>
                  <a:lnTo>
                    <a:pt x="153" y="3086"/>
                  </a:lnTo>
                  <a:lnTo>
                    <a:pt x="102" y="2906"/>
                  </a:lnTo>
                  <a:lnTo>
                    <a:pt x="58" y="2731"/>
                  </a:lnTo>
                  <a:lnTo>
                    <a:pt x="29" y="2563"/>
                  </a:lnTo>
                  <a:lnTo>
                    <a:pt x="15" y="2396"/>
                  </a:lnTo>
                  <a:lnTo>
                    <a:pt x="0" y="2244"/>
                  </a:lnTo>
                  <a:lnTo>
                    <a:pt x="0" y="2106"/>
                  </a:lnTo>
                  <a:lnTo>
                    <a:pt x="0" y="2106"/>
                  </a:lnTo>
                  <a:lnTo>
                    <a:pt x="7" y="1910"/>
                  </a:lnTo>
                  <a:lnTo>
                    <a:pt x="22" y="1714"/>
                  </a:lnTo>
                  <a:lnTo>
                    <a:pt x="51" y="1519"/>
                  </a:lnTo>
                  <a:lnTo>
                    <a:pt x="94" y="1330"/>
                  </a:lnTo>
                  <a:lnTo>
                    <a:pt x="145" y="1148"/>
                  </a:lnTo>
                  <a:lnTo>
                    <a:pt x="218" y="973"/>
                  </a:lnTo>
                  <a:lnTo>
                    <a:pt x="298" y="806"/>
                  </a:lnTo>
                  <a:lnTo>
                    <a:pt x="341" y="734"/>
                  </a:lnTo>
                  <a:lnTo>
                    <a:pt x="392" y="654"/>
                  </a:lnTo>
                  <a:lnTo>
                    <a:pt x="443" y="582"/>
                  </a:lnTo>
                  <a:lnTo>
                    <a:pt x="501" y="516"/>
                  </a:lnTo>
                  <a:lnTo>
                    <a:pt x="559" y="451"/>
                  </a:lnTo>
                  <a:lnTo>
                    <a:pt x="617" y="385"/>
                  </a:lnTo>
                  <a:lnTo>
                    <a:pt x="690" y="327"/>
                  </a:lnTo>
                  <a:lnTo>
                    <a:pt x="755" y="277"/>
                  </a:lnTo>
                  <a:lnTo>
                    <a:pt x="827" y="226"/>
                  </a:lnTo>
                  <a:lnTo>
                    <a:pt x="907" y="182"/>
                  </a:lnTo>
                  <a:lnTo>
                    <a:pt x="987" y="139"/>
                  </a:lnTo>
                  <a:lnTo>
                    <a:pt x="1074" y="109"/>
                  </a:lnTo>
                  <a:lnTo>
                    <a:pt x="1161" y="73"/>
                  </a:lnTo>
                  <a:lnTo>
                    <a:pt x="1256" y="51"/>
                  </a:lnTo>
                  <a:lnTo>
                    <a:pt x="1350" y="29"/>
                  </a:lnTo>
                  <a:lnTo>
                    <a:pt x="1452" y="15"/>
                  </a:lnTo>
                  <a:lnTo>
                    <a:pt x="1553" y="8"/>
                  </a:lnTo>
                  <a:lnTo>
                    <a:pt x="1663" y="0"/>
                  </a:lnTo>
                  <a:lnTo>
                    <a:pt x="1663" y="0"/>
                  </a:lnTo>
                  <a:lnTo>
                    <a:pt x="1822" y="8"/>
                  </a:lnTo>
                  <a:lnTo>
                    <a:pt x="1967" y="29"/>
                  </a:lnTo>
                  <a:lnTo>
                    <a:pt x="2113" y="59"/>
                  </a:lnTo>
                  <a:lnTo>
                    <a:pt x="2243" y="102"/>
                  </a:lnTo>
                  <a:lnTo>
                    <a:pt x="2373" y="160"/>
                  </a:lnTo>
                  <a:lnTo>
                    <a:pt x="2489" y="226"/>
                  </a:lnTo>
                  <a:lnTo>
                    <a:pt x="2591" y="305"/>
                  </a:lnTo>
                  <a:lnTo>
                    <a:pt x="2693" y="393"/>
                  </a:lnTo>
                  <a:lnTo>
                    <a:pt x="2787" y="487"/>
                  </a:lnTo>
                  <a:lnTo>
                    <a:pt x="2867" y="596"/>
                  </a:lnTo>
                  <a:lnTo>
                    <a:pt x="2939" y="719"/>
                  </a:lnTo>
                  <a:lnTo>
                    <a:pt x="3005" y="843"/>
                  </a:lnTo>
                  <a:lnTo>
                    <a:pt x="3063" y="981"/>
                  </a:lnTo>
                  <a:lnTo>
                    <a:pt x="3114" y="1134"/>
                  </a:lnTo>
                  <a:lnTo>
                    <a:pt x="3157" y="1286"/>
                  </a:lnTo>
                  <a:lnTo>
                    <a:pt x="3186" y="1453"/>
                  </a:lnTo>
                  <a:lnTo>
                    <a:pt x="2497" y="1526"/>
                  </a:lnTo>
                  <a:lnTo>
                    <a:pt x="2497" y="1526"/>
                  </a:lnTo>
                  <a:lnTo>
                    <a:pt x="2468" y="1388"/>
                  </a:lnTo>
                  <a:lnTo>
                    <a:pt x="2424" y="1242"/>
                  </a:lnTo>
                  <a:lnTo>
                    <a:pt x="2396" y="1163"/>
                  </a:lnTo>
                  <a:lnTo>
                    <a:pt x="2366" y="1090"/>
                  </a:lnTo>
                  <a:lnTo>
                    <a:pt x="2330" y="1010"/>
                  </a:lnTo>
                  <a:lnTo>
                    <a:pt x="2286" y="937"/>
                  </a:lnTo>
                  <a:lnTo>
                    <a:pt x="2236" y="872"/>
                  </a:lnTo>
                  <a:lnTo>
                    <a:pt x="2185" y="806"/>
                  </a:lnTo>
                  <a:lnTo>
                    <a:pt x="2119" y="749"/>
                  </a:lnTo>
                  <a:lnTo>
                    <a:pt x="2047" y="698"/>
                  </a:lnTo>
                  <a:lnTo>
                    <a:pt x="1967" y="654"/>
                  </a:lnTo>
                  <a:lnTo>
                    <a:pt x="1880" y="625"/>
                  </a:lnTo>
                  <a:lnTo>
                    <a:pt x="1779" y="603"/>
                  </a:lnTo>
                  <a:lnTo>
                    <a:pt x="1669" y="596"/>
                  </a:lnTo>
                  <a:lnTo>
                    <a:pt x="1669" y="596"/>
                  </a:lnTo>
                  <a:lnTo>
                    <a:pt x="1589" y="603"/>
                  </a:lnTo>
                  <a:lnTo>
                    <a:pt x="1524" y="611"/>
                  </a:lnTo>
                  <a:lnTo>
                    <a:pt x="1452" y="625"/>
                  </a:lnTo>
                  <a:lnTo>
                    <a:pt x="1394" y="647"/>
                  </a:lnTo>
                  <a:lnTo>
                    <a:pt x="1336" y="676"/>
                  </a:lnTo>
                  <a:lnTo>
                    <a:pt x="1277" y="705"/>
                  </a:lnTo>
                  <a:lnTo>
                    <a:pt x="1234" y="741"/>
                  </a:lnTo>
                  <a:lnTo>
                    <a:pt x="1183" y="778"/>
                  </a:lnTo>
                  <a:lnTo>
                    <a:pt x="1139" y="821"/>
                  </a:lnTo>
                  <a:lnTo>
                    <a:pt x="1103" y="872"/>
                  </a:lnTo>
                  <a:lnTo>
                    <a:pt x="1031" y="973"/>
                  </a:lnTo>
                  <a:lnTo>
                    <a:pt x="973" y="1083"/>
                  </a:lnTo>
                  <a:lnTo>
                    <a:pt x="922" y="1206"/>
                  </a:lnTo>
                  <a:lnTo>
                    <a:pt x="886" y="1330"/>
                  </a:lnTo>
                  <a:lnTo>
                    <a:pt x="856" y="1453"/>
                  </a:lnTo>
                  <a:lnTo>
                    <a:pt x="835" y="1575"/>
                  </a:lnTo>
                  <a:lnTo>
                    <a:pt x="813" y="1700"/>
                  </a:lnTo>
                  <a:lnTo>
                    <a:pt x="799" y="1917"/>
                  </a:lnTo>
                  <a:lnTo>
                    <a:pt x="799" y="2085"/>
                  </a:lnTo>
                  <a:lnTo>
                    <a:pt x="799" y="2085"/>
                  </a:lnTo>
                  <a:lnTo>
                    <a:pt x="799" y="2295"/>
                  </a:lnTo>
                  <a:lnTo>
                    <a:pt x="820" y="2491"/>
                  </a:lnTo>
                  <a:lnTo>
                    <a:pt x="842" y="2665"/>
                  </a:lnTo>
                  <a:lnTo>
                    <a:pt x="878" y="2818"/>
                  </a:lnTo>
                  <a:lnTo>
                    <a:pt x="915" y="2956"/>
                  </a:lnTo>
                  <a:lnTo>
                    <a:pt x="966" y="3079"/>
                  </a:lnTo>
                  <a:lnTo>
                    <a:pt x="1023" y="3188"/>
                  </a:lnTo>
                  <a:lnTo>
                    <a:pt x="1082" y="3283"/>
                  </a:lnTo>
                  <a:lnTo>
                    <a:pt x="1147" y="3363"/>
                  </a:lnTo>
                  <a:lnTo>
                    <a:pt x="1219" y="3428"/>
                  </a:lnTo>
                  <a:lnTo>
                    <a:pt x="1292" y="3479"/>
                  </a:lnTo>
                  <a:lnTo>
                    <a:pt x="1372" y="3522"/>
                  </a:lnTo>
                  <a:lnTo>
                    <a:pt x="1452" y="3559"/>
                  </a:lnTo>
                  <a:lnTo>
                    <a:pt x="1532" y="3581"/>
                  </a:lnTo>
                  <a:lnTo>
                    <a:pt x="1612" y="3596"/>
                  </a:lnTo>
                  <a:lnTo>
                    <a:pt x="1691" y="3596"/>
                  </a:lnTo>
                  <a:lnTo>
                    <a:pt x="1691" y="3596"/>
                  </a:lnTo>
                  <a:lnTo>
                    <a:pt x="1764" y="3596"/>
                  </a:lnTo>
                  <a:lnTo>
                    <a:pt x="1836" y="3581"/>
                  </a:lnTo>
                  <a:lnTo>
                    <a:pt x="1902" y="3566"/>
                  </a:lnTo>
                  <a:lnTo>
                    <a:pt x="1974" y="3537"/>
                  </a:lnTo>
                  <a:lnTo>
                    <a:pt x="2039" y="3508"/>
                  </a:lnTo>
                  <a:lnTo>
                    <a:pt x="2098" y="3471"/>
                  </a:lnTo>
                  <a:lnTo>
                    <a:pt x="2163" y="3428"/>
                  </a:lnTo>
                  <a:lnTo>
                    <a:pt x="2214" y="3370"/>
                  </a:lnTo>
                  <a:lnTo>
                    <a:pt x="2272" y="3312"/>
                  </a:lnTo>
                  <a:lnTo>
                    <a:pt x="2316" y="3253"/>
                  </a:lnTo>
                  <a:lnTo>
                    <a:pt x="2366" y="3181"/>
                  </a:lnTo>
                  <a:lnTo>
                    <a:pt x="2402" y="3101"/>
                  </a:lnTo>
                  <a:lnTo>
                    <a:pt x="2439" y="3021"/>
                  </a:lnTo>
                  <a:lnTo>
                    <a:pt x="2461" y="2927"/>
                  </a:lnTo>
                  <a:lnTo>
                    <a:pt x="2482" y="2832"/>
                  </a:lnTo>
                  <a:lnTo>
                    <a:pt x="2497" y="2731"/>
                  </a:lnTo>
                  <a:lnTo>
                    <a:pt x="3186" y="28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484" name="Freeform 5"/>
            <p:cNvSpPr>
              <a:spLocks noChangeArrowheads="1"/>
            </p:cNvSpPr>
            <p:nvPr/>
          </p:nvSpPr>
          <p:spPr bwMode="gray">
            <a:xfrm>
              <a:off x="4846638" y="3257550"/>
              <a:ext cx="1309687" cy="1473200"/>
            </a:xfrm>
            <a:custGeom>
              <a:avLst/>
              <a:gdLst>
                <a:gd name="T0" fmla="*/ 3635 w 3636"/>
                <a:gd name="T1" fmla="*/ 4090 h 4091"/>
                <a:gd name="T2" fmla="*/ 2851 w 3636"/>
                <a:gd name="T3" fmla="*/ 4090 h 4091"/>
                <a:gd name="T4" fmla="*/ 2517 w 3636"/>
                <a:gd name="T5" fmla="*/ 3116 h 4091"/>
                <a:gd name="T6" fmla="*/ 950 w 3636"/>
                <a:gd name="T7" fmla="*/ 3116 h 4091"/>
                <a:gd name="T8" fmla="*/ 630 w 3636"/>
                <a:gd name="T9" fmla="*/ 4090 h 4091"/>
                <a:gd name="T10" fmla="*/ 0 w 3636"/>
                <a:gd name="T11" fmla="*/ 4090 h 4091"/>
                <a:gd name="T12" fmla="*/ 1356 w 3636"/>
                <a:gd name="T13" fmla="*/ 0 h 4091"/>
                <a:gd name="T14" fmla="*/ 2263 w 3636"/>
                <a:gd name="T15" fmla="*/ 0 h 4091"/>
                <a:gd name="T16" fmla="*/ 3635 w 3636"/>
                <a:gd name="T17" fmla="*/ 4090 h 4091"/>
                <a:gd name="T18" fmla="*/ 2321 w 3636"/>
                <a:gd name="T19" fmla="*/ 2528 h 4091"/>
                <a:gd name="T20" fmla="*/ 1726 w 3636"/>
                <a:gd name="T21" fmla="*/ 698 h 4091"/>
                <a:gd name="T22" fmla="*/ 1131 w 3636"/>
                <a:gd name="T23" fmla="*/ 2528 h 4091"/>
                <a:gd name="T24" fmla="*/ 2321 w 3636"/>
                <a:gd name="T25" fmla="*/ 2528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36" h="4091">
                  <a:moveTo>
                    <a:pt x="3635" y="4090"/>
                  </a:moveTo>
                  <a:lnTo>
                    <a:pt x="2851" y="4090"/>
                  </a:lnTo>
                  <a:lnTo>
                    <a:pt x="2517" y="3116"/>
                  </a:lnTo>
                  <a:lnTo>
                    <a:pt x="950" y="3116"/>
                  </a:lnTo>
                  <a:lnTo>
                    <a:pt x="630" y="4090"/>
                  </a:lnTo>
                  <a:lnTo>
                    <a:pt x="0" y="4090"/>
                  </a:lnTo>
                  <a:lnTo>
                    <a:pt x="1356" y="0"/>
                  </a:lnTo>
                  <a:lnTo>
                    <a:pt x="2263" y="0"/>
                  </a:lnTo>
                  <a:lnTo>
                    <a:pt x="3635" y="4090"/>
                  </a:lnTo>
                  <a:close/>
                  <a:moveTo>
                    <a:pt x="2321" y="2528"/>
                  </a:moveTo>
                  <a:lnTo>
                    <a:pt x="1726" y="698"/>
                  </a:lnTo>
                  <a:lnTo>
                    <a:pt x="1131" y="2528"/>
                  </a:lnTo>
                  <a:lnTo>
                    <a:pt x="2321" y="25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485" name="Freeform 6"/>
            <p:cNvSpPr>
              <a:spLocks noChangeArrowheads="1"/>
            </p:cNvSpPr>
            <p:nvPr/>
          </p:nvSpPr>
          <p:spPr bwMode="gray">
            <a:xfrm>
              <a:off x="6226175" y="3257550"/>
              <a:ext cx="1208088" cy="1473200"/>
            </a:xfrm>
            <a:custGeom>
              <a:avLst/>
              <a:gdLst>
                <a:gd name="T0" fmla="*/ 1509 w 3354"/>
                <a:gd name="T1" fmla="*/ 0 h 4091"/>
                <a:gd name="T2" fmla="*/ 1604 w 3354"/>
                <a:gd name="T3" fmla="*/ 0 h 4091"/>
                <a:gd name="T4" fmla="*/ 1880 w 3354"/>
                <a:gd name="T5" fmla="*/ 30 h 4091"/>
                <a:gd name="T6" fmla="*/ 2039 w 3354"/>
                <a:gd name="T7" fmla="*/ 66 h 4091"/>
                <a:gd name="T8" fmla="*/ 2214 w 3354"/>
                <a:gd name="T9" fmla="*/ 125 h 4091"/>
                <a:gd name="T10" fmla="*/ 2395 w 3354"/>
                <a:gd name="T11" fmla="*/ 218 h 4091"/>
                <a:gd name="T12" fmla="*/ 2583 w 3354"/>
                <a:gd name="T13" fmla="*/ 342 h 4091"/>
                <a:gd name="T14" fmla="*/ 2772 w 3354"/>
                <a:gd name="T15" fmla="*/ 509 h 4091"/>
                <a:gd name="T16" fmla="*/ 2837 w 3354"/>
                <a:gd name="T17" fmla="*/ 589 h 4091"/>
                <a:gd name="T18" fmla="*/ 2968 w 3354"/>
                <a:gd name="T19" fmla="*/ 749 h 4091"/>
                <a:gd name="T20" fmla="*/ 3077 w 3354"/>
                <a:gd name="T21" fmla="*/ 931 h 4091"/>
                <a:gd name="T22" fmla="*/ 3171 w 3354"/>
                <a:gd name="T23" fmla="*/ 1112 h 4091"/>
                <a:gd name="T24" fmla="*/ 3244 w 3354"/>
                <a:gd name="T25" fmla="*/ 1308 h 4091"/>
                <a:gd name="T26" fmla="*/ 3295 w 3354"/>
                <a:gd name="T27" fmla="*/ 1510 h 4091"/>
                <a:gd name="T28" fmla="*/ 3331 w 3354"/>
                <a:gd name="T29" fmla="*/ 1722 h 4091"/>
                <a:gd name="T30" fmla="*/ 3346 w 3354"/>
                <a:gd name="T31" fmla="*/ 1932 h 4091"/>
                <a:gd name="T32" fmla="*/ 3353 w 3354"/>
                <a:gd name="T33" fmla="*/ 2041 h 4091"/>
                <a:gd name="T34" fmla="*/ 3331 w 3354"/>
                <a:gd name="T35" fmla="*/ 2346 h 4091"/>
                <a:gd name="T36" fmla="*/ 3287 w 3354"/>
                <a:gd name="T37" fmla="*/ 2623 h 4091"/>
                <a:gd name="T38" fmla="*/ 3207 w 3354"/>
                <a:gd name="T39" fmla="*/ 2869 h 4091"/>
                <a:gd name="T40" fmla="*/ 3113 w 3354"/>
                <a:gd name="T41" fmla="*/ 3087 h 4091"/>
                <a:gd name="T42" fmla="*/ 3012 w 3354"/>
                <a:gd name="T43" fmla="*/ 3276 h 4091"/>
                <a:gd name="T44" fmla="*/ 2896 w 3354"/>
                <a:gd name="T45" fmla="*/ 3436 h 4091"/>
                <a:gd name="T46" fmla="*/ 2670 w 3354"/>
                <a:gd name="T47" fmla="*/ 3675 h 4091"/>
                <a:gd name="T48" fmla="*/ 2590 w 3354"/>
                <a:gd name="T49" fmla="*/ 3734 h 4091"/>
                <a:gd name="T50" fmla="*/ 2358 w 3354"/>
                <a:gd name="T51" fmla="*/ 3872 h 4091"/>
                <a:gd name="T52" fmla="*/ 2024 w 3354"/>
                <a:gd name="T53" fmla="*/ 3995 h 4091"/>
                <a:gd name="T54" fmla="*/ 1821 w 3354"/>
                <a:gd name="T55" fmla="*/ 4046 h 4091"/>
                <a:gd name="T56" fmla="*/ 1589 w 3354"/>
                <a:gd name="T57" fmla="*/ 4075 h 4091"/>
                <a:gd name="T58" fmla="*/ 1342 w 3354"/>
                <a:gd name="T59" fmla="*/ 4090 h 4091"/>
                <a:gd name="T60" fmla="*/ 0 w 3354"/>
                <a:gd name="T61" fmla="*/ 0 h 4091"/>
                <a:gd name="T62" fmla="*/ 1371 w 3354"/>
                <a:gd name="T63" fmla="*/ 3487 h 4091"/>
                <a:gd name="T64" fmla="*/ 1487 w 3354"/>
                <a:gd name="T65" fmla="*/ 3480 h 4091"/>
                <a:gd name="T66" fmla="*/ 1720 w 3354"/>
                <a:gd name="T67" fmla="*/ 3436 h 4091"/>
                <a:gd name="T68" fmla="*/ 1930 w 3354"/>
                <a:gd name="T69" fmla="*/ 3341 h 4091"/>
                <a:gd name="T70" fmla="*/ 2119 w 3354"/>
                <a:gd name="T71" fmla="*/ 3203 h 4091"/>
                <a:gd name="T72" fmla="*/ 2279 w 3354"/>
                <a:gd name="T73" fmla="*/ 3021 h 4091"/>
                <a:gd name="T74" fmla="*/ 2409 w 3354"/>
                <a:gd name="T75" fmla="*/ 2790 h 4091"/>
                <a:gd name="T76" fmla="*/ 2497 w 3354"/>
                <a:gd name="T77" fmla="*/ 2513 h 4091"/>
                <a:gd name="T78" fmla="*/ 2547 w 3354"/>
                <a:gd name="T79" fmla="*/ 2187 h 4091"/>
                <a:gd name="T80" fmla="*/ 2554 w 3354"/>
                <a:gd name="T81" fmla="*/ 2012 h 4091"/>
                <a:gd name="T82" fmla="*/ 2533 w 3354"/>
                <a:gd name="T83" fmla="*/ 1736 h 4091"/>
                <a:gd name="T84" fmla="*/ 2482 w 3354"/>
                <a:gd name="T85" fmla="*/ 1474 h 4091"/>
                <a:gd name="T86" fmla="*/ 2395 w 3354"/>
                <a:gd name="T87" fmla="*/ 1228 h 4091"/>
                <a:gd name="T88" fmla="*/ 2271 w 3354"/>
                <a:gd name="T89" fmla="*/ 1018 h 4091"/>
                <a:gd name="T90" fmla="*/ 2112 w 3354"/>
                <a:gd name="T91" fmla="*/ 836 h 4091"/>
                <a:gd name="T92" fmla="*/ 1923 w 3354"/>
                <a:gd name="T93" fmla="*/ 698 h 4091"/>
                <a:gd name="T94" fmla="*/ 1705 w 3354"/>
                <a:gd name="T95" fmla="*/ 611 h 4091"/>
                <a:gd name="T96" fmla="*/ 1458 w 3354"/>
                <a:gd name="T97" fmla="*/ 582 h 4091"/>
                <a:gd name="T98" fmla="*/ 754 w 3354"/>
                <a:gd name="T99" fmla="*/ 3487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54" h="4091">
                  <a:moveTo>
                    <a:pt x="0" y="0"/>
                  </a:moveTo>
                  <a:lnTo>
                    <a:pt x="1509" y="0"/>
                  </a:lnTo>
                  <a:lnTo>
                    <a:pt x="1509" y="0"/>
                  </a:lnTo>
                  <a:lnTo>
                    <a:pt x="1604" y="0"/>
                  </a:lnTo>
                  <a:lnTo>
                    <a:pt x="1734" y="8"/>
                  </a:lnTo>
                  <a:lnTo>
                    <a:pt x="1880" y="30"/>
                  </a:lnTo>
                  <a:lnTo>
                    <a:pt x="1959" y="44"/>
                  </a:lnTo>
                  <a:lnTo>
                    <a:pt x="2039" y="66"/>
                  </a:lnTo>
                  <a:lnTo>
                    <a:pt x="2126" y="95"/>
                  </a:lnTo>
                  <a:lnTo>
                    <a:pt x="2214" y="125"/>
                  </a:lnTo>
                  <a:lnTo>
                    <a:pt x="2300" y="168"/>
                  </a:lnTo>
                  <a:lnTo>
                    <a:pt x="2395" y="218"/>
                  </a:lnTo>
                  <a:lnTo>
                    <a:pt x="2489" y="277"/>
                  </a:lnTo>
                  <a:lnTo>
                    <a:pt x="2583" y="342"/>
                  </a:lnTo>
                  <a:lnTo>
                    <a:pt x="2678" y="422"/>
                  </a:lnTo>
                  <a:lnTo>
                    <a:pt x="2772" y="509"/>
                  </a:lnTo>
                  <a:lnTo>
                    <a:pt x="2772" y="509"/>
                  </a:lnTo>
                  <a:lnTo>
                    <a:pt x="2837" y="589"/>
                  </a:lnTo>
                  <a:lnTo>
                    <a:pt x="2910" y="669"/>
                  </a:lnTo>
                  <a:lnTo>
                    <a:pt x="2968" y="749"/>
                  </a:lnTo>
                  <a:lnTo>
                    <a:pt x="3026" y="836"/>
                  </a:lnTo>
                  <a:lnTo>
                    <a:pt x="3077" y="931"/>
                  </a:lnTo>
                  <a:lnTo>
                    <a:pt x="3128" y="1018"/>
                  </a:lnTo>
                  <a:lnTo>
                    <a:pt x="3171" y="1112"/>
                  </a:lnTo>
                  <a:lnTo>
                    <a:pt x="3207" y="1214"/>
                  </a:lnTo>
                  <a:lnTo>
                    <a:pt x="3244" y="1308"/>
                  </a:lnTo>
                  <a:lnTo>
                    <a:pt x="3273" y="1410"/>
                  </a:lnTo>
                  <a:lnTo>
                    <a:pt x="3295" y="1510"/>
                  </a:lnTo>
                  <a:lnTo>
                    <a:pt x="3316" y="1620"/>
                  </a:lnTo>
                  <a:lnTo>
                    <a:pt x="3331" y="1722"/>
                  </a:lnTo>
                  <a:lnTo>
                    <a:pt x="3346" y="1830"/>
                  </a:lnTo>
                  <a:lnTo>
                    <a:pt x="3346" y="1932"/>
                  </a:lnTo>
                  <a:lnTo>
                    <a:pt x="3353" y="2041"/>
                  </a:lnTo>
                  <a:lnTo>
                    <a:pt x="3353" y="2041"/>
                  </a:lnTo>
                  <a:lnTo>
                    <a:pt x="3346" y="2201"/>
                  </a:lnTo>
                  <a:lnTo>
                    <a:pt x="3331" y="2346"/>
                  </a:lnTo>
                  <a:lnTo>
                    <a:pt x="3309" y="2492"/>
                  </a:lnTo>
                  <a:lnTo>
                    <a:pt x="3287" y="2623"/>
                  </a:lnTo>
                  <a:lnTo>
                    <a:pt x="3251" y="2753"/>
                  </a:lnTo>
                  <a:lnTo>
                    <a:pt x="3207" y="2869"/>
                  </a:lnTo>
                  <a:lnTo>
                    <a:pt x="3164" y="2985"/>
                  </a:lnTo>
                  <a:lnTo>
                    <a:pt x="3113" y="3087"/>
                  </a:lnTo>
                  <a:lnTo>
                    <a:pt x="3063" y="3182"/>
                  </a:lnTo>
                  <a:lnTo>
                    <a:pt x="3012" y="3276"/>
                  </a:lnTo>
                  <a:lnTo>
                    <a:pt x="2953" y="3356"/>
                  </a:lnTo>
                  <a:lnTo>
                    <a:pt x="2896" y="3436"/>
                  </a:lnTo>
                  <a:lnTo>
                    <a:pt x="2780" y="3567"/>
                  </a:lnTo>
                  <a:lnTo>
                    <a:pt x="2670" y="3675"/>
                  </a:lnTo>
                  <a:lnTo>
                    <a:pt x="2670" y="3675"/>
                  </a:lnTo>
                  <a:lnTo>
                    <a:pt x="2590" y="3734"/>
                  </a:lnTo>
                  <a:lnTo>
                    <a:pt x="2489" y="3799"/>
                  </a:lnTo>
                  <a:lnTo>
                    <a:pt x="2358" y="3872"/>
                  </a:lnTo>
                  <a:lnTo>
                    <a:pt x="2206" y="3937"/>
                  </a:lnTo>
                  <a:lnTo>
                    <a:pt x="2024" y="3995"/>
                  </a:lnTo>
                  <a:lnTo>
                    <a:pt x="1923" y="4024"/>
                  </a:lnTo>
                  <a:lnTo>
                    <a:pt x="1821" y="4046"/>
                  </a:lnTo>
                  <a:lnTo>
                    <a:pt x="1705" y="4068"/>
                  </a:lnTo>
                  <a:lnTo>
                    <a:pt x="1589" y="4075"/>
                  </a:lnTo>
                  <a:lnTo>
                    <a:pt x="1466" y="4090"/>
                  </a:lnTo>
                  <a:lnTo>
                    <a:pt x="1342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754" y="3487"/>
                  </a:moveTo>
                  <a:lnTo>
                    <a:pt x="1371" y="3487"/>
                  </a:lnTo>
                  <a:lnTo>
                    <a:pt x="1371" y="3487"/>
                  </a:lnTo>
                  <a:lnTo>
                    <a:pt x="1487" y="3480"/>
                  </a:lnTo>
                  <a:lnTo>
                    <a:pt x="1604" y="3465"/>
                  </a:lnTo>
                  <a:lnTo>
                    <a:pt x="1720" y="3436"/>
                  </a:lnTo>
                  <a:lnTo>
                    <a:pt x="1829" y="3400"/>
                  </a:lnTo>
                  <a:lnTo>
                    <a:pt x="1930" y="3341"/>
                  </a:lnTo>
                  <a:lnTo>
                    <a:pt x="2024" y="3283"/>
                  </a:lnTo>
                  <a:lnTo>
                    <a:pt x="2119" y="3203"/>
                  </a:lnTo>
                  <a:lnTo>
                    <a:pt x="2199" y="3123"/>
                  </a:lnTo>
                  <a:lnTo>
                    <a:pt x="2279" y="3021"/>
                  </a:lnTo>
                  <a:lnTo>
                    <a:pt x="2351" y="2913"/>
                  </a:lnTo>
                  <a:lnTo>
                    <a:pt x="2409" y="2790"/>
                  </a:lnTo>
                  <a:lnTo>
                    <a:pt x="2460" y="2659"/>
                  </a:lnTo>
                  <a:lnTo>
                    <a:pt x="2497" y="2513"/>
                  </a:lnTo>
                  <a:lnTo>
                    <a:pt x="2533" y="2361"/>
                  </a:lnTo>
                  <a:lnTo>
                    <a:pt x="2547" y="2187"/>
                  </a:lnTo>
                  <a:lnTo>
                    <a:pt x="2554" y="2012"/>
                  </a:lnTo>
                  <a:lnTo>
                    <a:pt x="2554" y="2012"/>
                  </a:lnTo>
                  <a:lnTo>
                    <a:pt x="2547" y="1874"/>
                  </a:lnTo>
                  <a:lnTo>
                    <a:pt x="2533" y="1736"/>
                  </a:lnTo>
                  <a:lnTo>
                    <a:pt x="2511" y="1598"/>
                  </a:lnTo>
                  <a:lnTo>
                    <a:pt x="2482" y="1474"/>
                  </a:lnTo>
                  <a:lnTo>
                    <a:pt x="2438" y="1344"/>
                  </a:lnTo>
                  <a:lnTo>
                    <a:pt x="2395" y="1228"/>
                  </a:lnTo>
                  <a:lnTo>
                    <a:pt x="2337" y="1120"/>
                  </a:lnTo>
                  <a:lnTo>
                    <a:pt x="2271" y="1018"/>
                  </a:lnTo>
                  <a:lnTo>
                    <a:pt x="2191" y="923"/>
                  </a:lnTo>
                  <a:lnTo>
                    <a:pt x="2112" y="836"/>
                  </a:lnTo>
                  <a:lnTo>
                    <a:pt x="2024" y="764"/>
                  </a:lnTo>
                  <a:lnTo>
                    <a:pt x="1923" y="698"/>
                  </a:lnTo>
                  <a:lnTo>
                    <a:pt x="1821" y="647"/>
                  </a:lnTo>
                  <a:lnTo>
                    <a:pt x="1705" y="611"/>
                  </a:lnTo>
                  <a:lnTo>
                    <a:pt x="1582" y="589"/>
                  </a:lnTo>
                  <a:lnTo>
                    <a:pt x="1458" y="582"/>
                  </a:lnTo>
                  <a:lnTo>
                    <a:pt x="754" y="582"/>
                  </a:lnTo>
                  <a:lnTo>
                    <a:pt x="754" y="34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486" name="Freeform 7"/>
            <p:cNvSpPr>
              <a:spLocks noChangeArrowheads="1"/>
            </p:cNvSpPr>
            <p:nvPr/>
          </p:nvSpPr>
          <p:spPr bwMode="gray">
            <a:xfrm>
              <a:off x="7521575" y="3257550"/>
              <a:ext cx="957263" cy="1473200"/>
            </a:xfrm>
            <a:custGeom>
              <a:avLst/>
              <a:gdLst>
                <a:gd name="T0" fmla="*/ 0 w 2658"/>
                <a:gd name="T1" fmla="*/ 4090 h 4091"/>
                <a:gd name="T2" fmla="*/ 0 w 2658"/>
                <a:gd name="T3" fmla="*/ 0 h 4091"/>
                <a:gd name="T4" fmla="*/ 2635 w 2658"/>
                <a:gd name="T5" fmla="*/ 0 h 4091"/>
                <a:gd name="T6" fmla="*/ 2635 w 2658"/>
                <a:gd name="T7" fmla="*/ 603 h 4091"/>
                <a:gd name="T8" fmla="*/ 741 w 2658"/>
                <a:gd name="T9" fmla="*/ 603 h 4091"/>
                <a:gd name="T10" fmla="*/ 741 w 2658"/>
                <a:gd name="T11" fmla="*/ 1714 h 4091"/>
                <a:gd name="T12" fmla="*/ 2258 w 2658"/>
                <a:gd name="T13" fmla="*/ 1714 h 4091"/>
                <a:gd name="T14" fmla="*/ 2258 w 2658"/>
                <a:gd name="T15" fmla="*/ 2310 h 4091"/>
                <a:gd name="T16" fmla="*/ 741 w 2658"/>
                <a:gd name="T17" fmla="*/ 2310 h 4091"/>
                <a:gd name="T18" fmla="*/ 741 w 2658"/>
                <a:gd name="T19" fmla="*/ 3457 h 4091"/>
                <a:gd name="T20" fmla="*/ 2657 w 2658"/>
                <a:gd name="T21" fmla="*/ 3457 h 4091"/>
                <a:gd name="T22" fmla="*/ 2657 w 2658"/>
                <a:gd name="T23" fmla="*/ 4090 h 4091"/>
                <a:gd name="T24" fmla="*/ 0 w 2658"/>
                <a:gd name="T25" fmla="*/ 4090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8" h="4091">
                  <a:moveTo>
                    <a:pt x="0" y="4090"/>
                  </a:moveTo>
                  <a:lnTo>
                    <a:pt x="0" y="0"/>
                  </a:lnTo>
                  <a:lnTo>
                    <a:pt x="2635" y="0"/>
                  </a:lnTo>
                  <a:lnTo>
                    <a:pt x="2635" y="603"/>
                  </a:lnTo>
                  <a:lnTo>
                    <a:pt x="741" y="603"/>
                  </a:lnTo>
                  <a:lnTo>
                    <a:pt x="741" y="1714"/>
                  </a:lnTo>
                  <a:lnTo>
                    <a:pt x="2258" y="1714"/>
                  </a:lnTo>
                  <a:lnTo>
                    <a:pt x="2258" y="2310"/>
                  </a:lnTo>
                  <a:lnTo>
                    <a:pt x="741" y="2310"/>
                  </a:lnTo>
                  <a:lnTo>
                    <a:pt x="741" y="3457"/>
                  </a:lnTo>
                  <a:lnTo>
                    <a:pt x="2657" y="3457"/>
                  </a:lnTo>
                  <a:lnTo>
                    <a:pt x="2657" y="4090"/>
                  </a:lnTo>
                  <a:lnTo>
                    <a:pt x="0" y="409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487" name="Freeform 8"/>
            <p:cNvSpPr>
              <a:spLocks noChangeArrowheads="1"/>
            </p:cNvSpPr>
            <p:nvPr/>
          </p:nvSpPr>
          <p:spPr bwMode="gray">
            <a:xfrm>
              <a:off x="9901238" y="2816225"/>
              <a:ext cx="190500" cy="192088"/>
            </a:xfrm>
            <a:custGeom>
              <a:avLst/>
              <a:gdLst>
                <a:gd name="T0" fmla="*/ 530 w 531"/>
                <a:gd name="T1" fmla="*/ 262 h 532"/>
                <a:gd name="T2" fmla="*/ 515 w 531"/>
                <a:gd name="T3" fmla="*/ 364 h 532"/>
                <a:gd name="T4" fmla="*/ 458 w 531"/>
                <a:gd name="T5" fmla="*/ 451 h 532"/>
                <a:gd name="T6" fmla="*/ 414 w 531"/>
                <a:gd name="T7" fmla="*/ 487 h 532"/>
                <a:gd name="T8" fmla="*/ 319 w 531"/>
                <a:gd name="T9" fmla="*/ 523 h 532"/>
                <a:gd name="T10" fmla="*/ 268 w 531"/>
                <a:gd name="T11" fmla="*/ 531 h 532"/>
                <a:gd name="T12" fmla="*/ 167 w 531"/>
                <a:gd name="T13" fmla="*/ 508 h 532"/>
                <a:gd name="T14" fmla="*/ 80 w 531"/>
                <a:gd name="T15" fmla="*/ 451 h 532"/>
                <a:gd name="T16" fmla="*/ 44 w 531"/>
                <a:gd name="T17" fmla="*/ 407 h 532"/>
                <a:gd name="T18" fmla="*/ 8 w 531"/>
                <a:gd name="T19" fmla="*/ 313 h 532"/>
                <a:gd name="T20" fmla="*/ 0 w 531"/>
                <a:gd name="T21" fmla="*/ 262 h 532"/>
                <a:gd name="T22" fmla="*/ 22 w 531"/>
                <a:gd name="T23" fmla="*/ 160 h 532"/>
                <a:gd name="T24" fmla="*/ 80 w 531"/>
                <a:gd name="T25" fmla="*/ 72 h 532"/>
                <a:gd name="T26" fmla="*/ 116 w 531"/>
                <a:gd name="T27" fmla="*/ 44 h 532"/>
                <a:gd name="T28" fmla="*/ 211 w 531"/>
                <a:gd name="T29" fmla="*/ 0 h 532"/>
                <a:gd name="T30" fmla="*/ 268 w 531"/>
                <a:gd name="T31" fmla="*/ 0 h 532"/>
                <a:gd name="T32" fmla="*/ 370 w 531"/>
                <a:gd name="T33" fmla="*/ 15 h 532"/>
                <a:gd name="T34" fmla="*/ 458 w 531"/>
                <a:gd name="T35" fmla="*/ 72 h 532"/>
                <a:gd name="T36" fmla="*/ 486 w 531"/>
                <a:gd name="T37" fmla="*/ 116 h 532"/>
                <a:gd name="T38" fmla="*/ 530 w 531"/>
                <a:gd name="T39" fmla="*/ 211 h 532"/>
                <a:gd name="T40" fmla="*/ 494 w 531"/>
                <a:gd name="T41" fmla="*/ 262 h 532"/>
                <a:gd name="T42" fmla="*/ 494 w 531"/>
                <a:gd name="T43" fmla="*/ 218 h 532"/>
                <a:gd name="T44" fmla="*/ 458 w 531"/>
                <a:gd name="T45" fmla="*/ 138 h 532"/>
                <a:gd name="T46" fmla="*/ 428 w 531"/>
                <a:gd name="T47" fmla="*/ 102 h 532"/>
                <a:gd name="T48" fmla="*/ 356 w 531"/>
                <a:gd name="T49" fmla="*/ 51 h 532"/>
                <a:gd name="T50" fmla="*/ 268 w 531"/>
                <a:gd name="T51" fmla="*/ 36 h 532"/>
                <a:gd name="T52" fmla="*/ 218 w 531"/>
                <a:gd name="T53" fmla="*/ 36 h 532"/>
                <a:gd name="T54" fmla="*/ 138 w 531"/>
                <a:gd name="T55" fmla="*/ 72 h 532"/>
                <a:gd name="T56" fmla="*/ 102 w 531"/>
                <a:gd name="T57" fmla="*/ 102 h 532"/>
                <a:gd name="T58" fmla="*/ 51 w 531"/>
                <a:gd name="T59" fmla="*/ 174 h 532"/>
                <a:gd name="T60" fmla="*/ 36 w 531"/>
                <a:gd name="T61" fmla="*/ 262 h 532"/>
                <a:gd name="T62" fmla="*/ 44 w 531"/>
                <a:gd name="T63" fmla="*/ 305 h 532"/>
                <a:gd name="T64" fmla="*/ 73 w 531"/>
                <a:gd name="T65" fmla="*/ 392 h 532"/>
                <a:gd name="T66" fmla="*/ 102 w 531"/>
                <a:gd name="T67" fmla="*/ 421 h 532"/>
                <a:gd name="T68" fmla="*/ 182 w 531"/>
                <a:gd name="T69" fmla="*/ 472 h 532"/>
                <a:gd name="T70" fmla="*/ 268 w 531"/>
                <a:gd name="T71" fmla="*/ 494 h 532"/>
                <a:gd name="T72" fmla="*/ 312 w 531"/>
                <a:gd name="T73" fmla="*/ 487 h 532"/>
                <a:gd name="T74" fmla="*/ 392 w 531"/>
                <a:gd name="T75" fmla="*/ 451 h 532"/>
                <a:gd name="T76" fmla="*/ 428 w 531"/>
                <a:gd name="T77" fmla="*/ 421 h 532"/>
                <a:gd name="T78" fmla="*/ 479 w 531"/>
                <a:gd name="T79" fmla="*/ 349 h 532"/>
                <a:gd name="T80" fmla="*/ 494 w 531"/>
                <a:gd name="T81" fmla="*/ 262 h 532"/>
                <a:gd name="T82" fmla="*/ 342 w 531"/>
                <a:gd name="T83" fmla="*/ 421 h 532"/>
                <a:gd name="T84" fmla="*/ 196 w 531"/>
                <a:gd name="T85" fmla="*/ 283 h 532"/>
                <a:gd name="T86" fmla="*/ 152 w 531"/>
                <a:gd name="T87" fmla="*/ 421 h 532"/>
                <a:gd name="T88" fmla="*/ 283 w 531"/>
                <a:gd name="T89" fmla="*/ 109 h 532"/>
                <a:gd name="T90" fmla="*/ 327 w 531"/>
                <a:gd name="T91" fmla="*/ 116 h 532"/>
                <a:gd name="T92" fmla="*/ 363 w 531"/>
                <a:gd name="T93" fmla="*/ 138 h 532"/>
                <a:gd name="T94" fmla="*/ 378 w 531"/>
                <a:gd name="T95" fmla="*/ 167 h 532"/>
                <a:gd name="T96" fmla="*/ 385 w 531"/>
                <a:gd name="T97" fmla="*/ 196 h 532"/>
                <a:gd name="T98" fmla="*/ 370 w 531"/>
                <a:gd name="T99" fmla="*/ 239 h 532"/>
                <a:gd name="T100" fmla="*/ 356 w 531"/>
                <a:gd name="T101" fmla="*/ 262 h 532"/>
                <a:gd name="T102" fmla="*/ 392 w 531"/>
                <a:gd name="T103" fmla="*/ 421 h 532"/>
                <a:gd name="T104" fmla="*/ 276 w 531"/>
                <a:gd name="T105" fmla="*/ 247 h 532"/>
                <a:gd name="T106" fmla="*/ 305 w 531"/>
                <a:gd name="T107" fmla="*/ 247 h 532"/>
                <a:gd name="T108" fmla="*/ 327 w 531"/>
                <a:gd name="T109" fmla="*/ 233 h 532"/>
                <a:gd name="T110" fmla="*/ 342 w 531"/>
                <a:gd name="T111" fmla="*/ 196 h 532"/>
                <a:gd name="T112" fmla="*/ 334 w 531"/>
                <a:gd name="T113" fmla="*/ 174 h 532"/>
                <a:gd name="T114" fmla="*/ 319 w 531"/>
                <a:gd name="T115" fmla="*/ 160 h 532"/>
                <a:gd name="T116" fmla="*/ 283 w 531"/>
                <a:gd name="T117" fmla="*/ 146 h 532"/>
                <a:gd name="T118" fmla="*/ 196 w 531"/>
                <a:gd name="T119" fmla="*/ 247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1" h="532">
                  <a:moveTo>
                    <a:pt x="530" y="262"/>
                  </a:moveTo>
                  <a:lnTo>
                    <a:pt x="530" y="262"/>
                  </a:lnTo>
                  <a:lnTo>
                    <a:pt x="530" y="313"/>
                  </a:lnTo>
                  <a:lnTo>
                    <a:pt x="515" y="364"/>
                  </a:lnTo>
                  <a:lnTo>
                    <a:pt x="486" y="407"/>
                  </a:lnTo>
                  <a:lnTo>
                    <a:pt x="458" y="451"/>
                  </a:lnTo>
                  <a:lnTo>
                    <a:pt x="458" y="451"/>
                  </a:lnTo>
                  <a:lnTo>
                    <a:pt x="414" y="487"/>
                  </a:lnTo>
                  <a:lnTo>
                    <a:pt x="370" y="508"/>
                  </a:lnTo>
                  <a:lnTo>
                    <a:pt x="319" y="523"/>
                  </a:lnTo>
                  <a:lnTo>
                    <a:pt x="268" y="531"/>
                  </a:lnTo>
                  <a:lnTo>
                    <a:pt x="268" y="531"/>
                  </a:lnTo>
                  <a:lnTo>
                    <a:pt x="211" y="523"/>
                  </a:lnTo>
                  <a:lnTo>
                    <a:pt x="167" y="508"/>
                  </a:lnTo>
                  <a:lnTo>
                    <a:pt x="116" y="487"/>
                  </a:lnTo>
                  <a:lnTo>
                    <a:pt x="80" y="451"/>
                  </a:lnTo>
                  <a:lnTo>
                    <a:pt x="80" y="451"/>
                  </a:lnTo>
                  <a:lnTo>
                    <a:pt x="44" y="407"/>
                  </a:lnTo>
                  <a:lnTo>
                    <a:pt x="22" y="364"/>
                  </a:lnTo>
                  <a:lnTo>
                    <a:pt x="8" y="313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8" y="211"/>
                  </a:lnTo>
                  <a:lnTo>
                    <a:pt x="22" y="160"/>
                  </a:lnTo>
                  <a:lnTo>
                    <a:pt x="44" y="116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116" y="44"/>
                  </a:lnTo>
                  <a:lnTo>
                    <a:pt x="167" y="15"/>
                  </a:lnTo>
                  <a:lnTo>
                    <a:pt x="211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319" y="0"/>
                  </a:lnTo>
                  <a:lnTo>
                    <a:pt x="370" y="15"/>
                  </a:lnTo>
                  <a:lnTo>
                    <a:pt x="414" y="44"/>
                  </a:lnTo>
                  <a:lnTo>
                    <a:pt x="458" y="72"/>
                  </a:lnTo>
                  <a:lnTo>
                    <a:pt x="458" y="72"/>
                  </a:lnTo>
                  <a:lnTo>
                    <a:pt x="486" y="116"/>
                  </a:lnTo>
                  <a:lnTo>
                    <a:pt x="515" y="160"/>
                  </a:lnTo>
                  <a:lnTo>
                    <a:pt x="530" y="211"/>
                  </a:lnTo>
                  <a:lnTo>
                    <a:pt x="530" y="262"/>
                  </a:lnTo>
                  <a:close/>
                  <a:moveTo>
                    <a:pt x="494" y="262"/>
                  </a:moveTo>
                  <a:lnTo>
                    <a:pt x="494" y="262"/>
                  </a:lnTo>
                  <a:lnTo>
                    <a:pt x="494" y="218"/>
                  </a:lnTo>
                  <a:lnTo>
                    <a:pt x="479" y="174"/>
                  </a:lnTo>
                  <a:lnTo>
                    <a:pt x="458" y="138"/>
                  </a:lnTo>
                  <a:lnTo>
                    <a:pt x="428" y="102"/>
                  </a:lnTo>
                  <a:lnTo>
                    <a:pt x="428" y="102"/>
                  </a:lnTo>
                  <a:lnTo>
                    <a:pt x="392" y="72"/>
                  </a:lnTo>
                  <a:lnTo>
                    <a:pt x="356" y="51"/>
                  </a:lnTo>
                  <a:lnTo>
                    <a:pt x="312" y="36"/>
                  </a:lnTo>
                  <a:lnTo>
                    <a:pt x="268" y="36"/>
                  </a:lnTo>
                  <a:lnTo>
                    <a:pt x="268" y="36"/>
                  </a:lnTo>
                  <a:lnTo>
                    <a:pt x="218" y="36"/>
                  </a:lnTo>
                  <a:lnTo>
                    <a:pt x="182" y="51"/>
                  </a:lnTo>
                  <a:lnTo>
                    <a:pt x="138" y="72"/>
                  </a:lnTo>
                  <a:lnTo>
                    <a:pt x="102" y="102"/>
                  </a:lnTo>
                  <a:lnTo>
                    <a:pt x="102" y="102"/>
                  </a:lnTo>
                  <a:lnTo>
                    <a:pt x="73" y="138"/>
                  </a:lnTo>
                  <a:lnTo>
                    <a:pt x="51" y="174"/>
                  </a:lnTo>
                  <a:lnTo>
                    <a:pt x="44" y="218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44" y="305"/>
                  </a:lnTo>
                  <a:lnTo>
                    <a:pt x="51" y="349"/>
                  </a:lnTo>
                  <a:lnTo>
                    <a:pt x="73" y="392"/>
                  </a:lnTo>
                  <a:lnTo>
                    <a:pt x="102" y="421"/>
                  </a:lnTo>
                  <a:lnTo>
                    <a:pt x="102" y="421"/>
                  </a:lnTo>
                  <a:lnTo>
                    <a:pt x="138" y="451"/>
                  </a:lnTo>
                  <a:lnTo>
                    <a:pt x="182" y="472"/>
                  </a:lnTo>
                  <a:lnTo>
                    <a:pt x="218" y="487"/>
                  </a:lnTo>
                  <a:lnTo>
                    <a:pt x="268" y="494"/>
                  </a:lnTo>
                  <a:lnTo>
                    <a:pt x="268" y="494"/>
                  </a:lnTo>
                  <a:lnTo>
                    <a:pt x="312" y="487"/>
                  </a:lnTo>
                  <a:lnTo>
                    <a:pt x="356" y="472"/>
                  </a:lnTo>
                  <a:lnTo>
                    <a:pt x="392" y="451"/>
                  </a:lnTo>
                  <a:lnTo>
                    <a:pt x="428" y="421"/>
                  </a:lnTo>
                  <a:lnTo>
                    <a:pt x="428" y="421"/>
                  </a:lnTo>
                  <a:lnTo>
                    <a:pt x="458" y="392"/>
                  </a:lnTo>
                  <a:lnTo>
                    <a:pt x="479" y="349"/>
                  </a:lnTo>
                  <a:lnTo>
                    <a:pt x="494" y="305"/>
                  </a:lnTo>
                  <a:lnTo>
                    <a:pt x="494" y="262"/>
                  </a:lnTo>
                  <a:close/>
                  <a:moveTo>
                    <a:pt x="392" y="421"/>
                  </a:moveTo>
                  <a:lnTo>
                    <a:pt x="342" y="421"/>
                  </a:lnTo>
                  <a:lnTo>
                    <a:pt x="283" y="283"/>
                  </a:lnTo>
                  <a:lnTo>
                    <a:pt x="196" y="283"/>
                  </a:lnTo>
                  <a:lnTo>
                    <a:pt x="196" y="421"/>
                  </a:lnTo>
                  <a:lnTo>
                    <a:pt x="152" y="421"/>
                  </a:lnTo>
                  <a:lnTo>
                    <a:pt x="152" y="109"/>
                  </a:lnTo>
                  <a:lnTo>
                    <a:pt x="283" y="109"/>
                  </a:lnTo>
                  <a:lnTo>
                    <a:pt x="283" y="109"/>
                  </a:lnTo>
                  <a:lnTo>
                    <a:pt x="327" y="116"/>
                  </a:lnTo>
                  <a:lnTo>
                    <a:pt x="348" y="123"/>
                  </a:lnTo>
                  <a:lnTo>
                    <a:pt x="363" y="138"/>
                  </a:lnTo>
                  <a:lnTo>
                    <a:pt x="363" y="138"/>
                  </a:lnTo>
                  <a:lnTo>
                    <a:pt x="378" y="167"/>
                  </a:lnTo>
                  <a:lnTo>
                    <a:pt x="385" y="196"/>
                  </a:lnTo>
                  <a:lnTo>
                    <a:pt x="385" y="196"/>
                  </a:lnTo>
                  <a:lnTo>
                    <a:pt x="385" y="218"/>
                  </a:lnTo>
                  <a:lnTo>
                    <a:pt x="370" y="239"/>
                  </a:lnTo>
                  <a:lnTo>
                    <a:pt x="370" y="239"/>
                  </a:lnTo>
                  <a:lnTo>
                    <a:pt x="356" y="262"/>
                  </a:lnTo>
                  <a:lnTo>
                    <a:pt x="327" y="276"/>
                  </a:lnTo>
                  <a:lnTo>
                    <a:pt x="392" y="421"/>
                  </a:lnTo>
                  <a:close/>
                  <a:moveTo>
                    <a:pt x="196" y="247"/>
                  </a:moveTo>
                  <a:lnTo>
                    <a:pt x="276" y="247"/>
                  </a:lnTo>
                  <a:lnTo>
                    <a:pt x="276" y="247"/>
                  </a:lnTo>
                  <a:lnTo>
                    <a:pt x="305" y="247"/>
                  </a:lnTo>
                  <a:lnTo>
                    <a:pt x="327" y="233"/>
                  </a:lnTo>
                  <a:lnTo>
                    <a:pt x="327" y="233"/>
                  </a:lnTo>
                  <a:lnTo>
                    <a:pt x="334" y="218"/>
                  </a:lnTo>
                  <a:lnTo>
                    <a:pt x="342" y="196"/>
                  </a:lnTo>
                  <a:lnTo>
                    <a:pt x="342" y="196"/>
                  </a:lnTo>
                  <a:lnTo>
                    <a:pt x="334" y="174"/>
                  </a:lnTo>
                  <a:lnTo>
                    <a:pt x="319" y="160"/>
                  </a:lnTo>
                  <a:lnTo>
                    <a:pt x="319" y="160"/>
                  </a:lnTo>
                  <a:lnTo>
                    <a:pt x="305" y="152"/>
                  </a:lnTo>
                  <a:lnTo>
                    <a:pt x="283" y="146"/>
                  </a:lnTo>
                  <a:lnTo>
                    <a:pt x="196" y="146"/>
                  </a:lnTo>
                  <a:lnTo>
                    <a:pt x="196" y="24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488" name="Freeform 9"/>
            <p:cNvSpPr>
              <a:spLocks noChangeArrowheads="1"/>
            </p:cNvSpPr>
            <p:nvPr/>
          </p:nvSpPr>
          <p:spPr bwMode="gray">
            <a:xfrm>
              <a:off x="8504238" y="2857500"/>
              <a:ext cx="1392237" cy="1014413"/>
            </a:xfrm>
            <a:custGeom>
              <a:avLst/>
              <a:gdLst>
                <a:gd name="T0" fmla="*/ 3644 w 3869"/>
                <a:gd name="T1" fmla="*/ 1351 h 2819"/>
                <a:gd name="T2" fmla="*/ 3796 w 3869"/>
                <a:gd name="T3" fmla="*/ 1141 h 2819"/>
                <a:gd name="T4" fmla="*/ 3868 w 3869"/>
                <a:gd name="T5" fmla="*/ 887 h 2819"/>
                <a:gd name="T6" fmla="*/ 3868 w 3869"/>
                <a:gd name="T7" fmla="*/ 720 h 2819"/>
                <a:gd name="T8" fmla="*/ 3811 w 3869"/>
                <a:gd name="T9" fmla="*/ 487 h 2819"/>
                <a:gd name="T10" fmla="*/ 3687 w 3869"/>
                <a:gd name="T11" fmla="*/ 291 h 2819"/>
                <a:gd name="T12" fmla="*/ 3520 w 3869"/>
                <a:gd name="T13" fmla="*/ 138 h 2819"/>
                <a:gd name="T14" fmla="*/ 3310 w 3869"/>
                <a:gd name="T15" fmla="*/ 36 h 2819"/>
                <a:gd name="T16" fmla="*/ 3078 w 3869"/>
                <a:gd name="T17" fmla="*/ 0 h 2819"/>
                <a:gd name="T18" fmla="*/ 146 w 3869"/>
                <a:gd name="T19" fmla="*/ 146 h 2819"/>
                <a:gd name="T20" fmla="*/ 581 w 3869"/>
                <a:gd name="T21" fmla="*/ 531 h 2819"/>
                <a:gd name="T22" fmla="*/ 1002 w 3869"/>
                <a:gd name="T23" fmla="*/ 843 h 2819"/>
                <a:gd name="T24" fmla="*/ 1401 w 3869"/>
                <a:gd name="T25" fmla="*/ 1083 h 2819"/>
                <a:gd name="T26" fmla="*/ 2127 w 3869"/>
                <a:gd name="T27" fmla="*/ 1410 h 2819"/>
                <a:gd name="T28" fmla="*/ 1655 w 3869"/>
                <a:gd name="T29" fmla="*/ 1606 h 2819"/>
                <a:gd name="T30" fmla="*/ 1133 w 3869"/>
                <a:gd name="T31" fmla="*/ 1889 h 2819"/>
                <a:gd name="T32" fmla="*/ 719 w 3869"/>
                <a:gd name="T33" fmla="*/ 2180 h 2819"/>
                <a:gd name="T34" fmla="*/ 290 w 3869"/>
                <a:gd name="T35" fmla="*/ 2535 h 2819"/>
                <a:gd name="T36" fmla="*/ 3078 w 3869"/>
                <a:gd name="T37" fmla="*/ 2818 h 2819"/>
                <a:gd name="T38" fmla="*/ 3237 w 3869"/>
                <a:gd name="T39" fmla="*/ 2803 h 2819"/>
                <a:gd name="T40" fmla="*/ 3455 w 3869"/>
                <a:gd name="T41" fmla="*/ 2723 h 2819"/>
                <a:gd name="T42" fmla="*/ 3636 w 3869"/>
                <a:gd name="T43" fmla="*/ 2585 h 2819"/>
                <a:gd name="T44" fmla="*/ 3775 w 3869"/>
                <a:gd name="T45" fmla="*/ 2404 h 2819"/>
                <a:gd name="T46" fmla="*/ 3854 w 3869"/>
                <a:gd name="T47" fmla="*/ 2187 h 2819"/>
                <a:gd name="T48" fmla="*/ 3868 w 3869"/>
                <a:gd name="T49" fmla="*/ 2027 h 2819"/>
                <a:gd name="T50" fmla="*/ 3825 w 3869"/>
                <a:gd name="T51" fmla="*/ 1758 h 2819"/>
                <a:gd name="T52" fmla="*/ 3701 w 3869"/>
                <a:gd name="T53" fmla="*/ 1533 h 2819"/>
                <a:gd name="T54" fmla="*/ 3034 w 3869"/>
                <a:gd name="T55" fmla="*/ 2390 h 2819"/>
                <a:gd name="T56" fmla="*/ 1452 w 3869"/>
                <a:gd name="T57" fmla="*/ 2216 h 2819"/>
                <a:gd name="T58" fmla="*/ 2062 w 3869"/>
                <a:gd name="T59" fmla="*/ 1889 h 2819"/>
                <a:gd name="T60" fmla="*/ 2402 w 3869"/>
                <a:gd name="T61" fmla="*/ 1758 h 2819"/>
                <a:gd name="T62" fmla="*/ 2729 w 3869"/>
                <a:gd name="T63" fmla="*/ 1685 h 2819"/>
                <a:gd name="T64" fmla="*/ 3034 w 3869"/>
                <a:gd name="T65" fmla="*/ 1657 h 2819"/>
                <a:gd name="T66" fmla="*/ 3179 w 3869"/>
                <a:gd name="T67" fmla="*/ 1685 h 2819"/>
                <a:gd name="T68" fmla="*/ 3339 w 3869"/>
                <a:gd name="T69" fmla="*/ 1824 h 2819"/>
                <a:gd name="T70" fmla="*/ 3404 w 3869"/>
                <a:gd name="T71" fmla="*/ 2027 h 2819"/>
                <a:gd name="T72" fmla="*/ 3376 w 3869"/>
                <a:gd name="T73" fmla="*/ 2165 h 2819"/>
                <a:gd name="T74" fmla="*/ 3237 w 3869"/>
                <a:gd name="T75" fmla="*/ 2325 h 2819"/>
                <a:gd name="T76" fmla="*/ 3034 w 3869"/>
                <a:gd name="T77" fmla="*/ 2390 h 2819"/>
                <a:gd name="T78" fmla="*/ 2940 w 3869"/>
                <a:gd name="T79" fmla="*/ 1162 h 2819"/>
                <a:gd name="T80" fmla="*/ 2620 w 3869"/>
                <a:gd name="T81" fmla="*/ 1119 h 2819"/>
                <a:gd name="T82" fmla="*/ 2294 w 3869"/>
                <a:gd name="T83" fmla="*/ 1025 h 2819"/>
                <a:gd name="T84" fmla="*/ 1946 w 3869"/>
                <a:gd name="T85" fmla="*/ 879 h 2819"/>
                <a:gd name="T86" fmla="*/ 1198 w 3869"/>
                <a:gd name="T87" fmla="*/ 436 h 2819"/>
                <a:gd name="T88" fmla="*/ 3114 w 3869"/>
                <a:gd name="T89" fmla="*/ 443 h 2819"/>
                <a:gd name="T90" fmla="*/ 3295 w 3869"/>
                <a:gd name="T91" fmla="*/ 538 h 2819"/>
                <a:gd name="T92" fmla="*/ 3397 w 3869"/>
                <a:gd name="T93" fmla="*/ 726 h 2819"/>
                <a:gd name="T94" fmla="*/ 3397 w 3869"/>
                <a:gd name="T95" fmla="*/ 872 h 2819"/>
                <a:gd name="T96" fmla="*/ 3295 w 3869"/>
                <a:gd name="T97" fmla="*/ 1054 h 2819"/>
                <a:gd name="T98" fmla="*/ 3114 w 3869"/>
                <a:gd name="T99" fmla="*/ 1155 h 2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69" h="2819">
                  <a:moveTo>
                    <a:pt x="3585" y="1410"/>
                  </a:moveTo>
                  <a:lnTo>
                    <a:pt x="3585" y="1410"/>
                  </a:lnTo>
                  <a:lnTo>
                    <a:pt x="3644" y="1351"/>
                  </a:lnTo>
                  <a:lnTo>
                    <a:pt x="3701" y="1286"/>
                  </a:lnTo>
                  <a:lnTo>
                    <a:pt x="3752" y="1221"/>
                  </a:lnTo>
                  <a:lnTo>
                    <a:pt x="3796" y="1141"/>
                  </a:lnTo>
                  <a:lnTo>
                    <a:pt x="3825" y="1061"/>
                  </a:lnTo>
                  <a:lnTo>
                    <a:pt x="3854" y="974"/>
                  </a:lnTo>
                  <a:lnTo>
                    <a:pt x="3868" y="887"/>
                  </a:lnTo>
                  <a:lnTo>
                    <a:pt x="3868" y="800"/>
                  </a:lnTo>
                  <a:lnTo>
                    <a:pt x="3868" y="800"/>
                  </a:lnTo>
                  <a:lnTo>
                    <a:pt x="3868" y="720"/>
                  </a:lnTo>
                  <a:lnTo>
                    <a:pt x="3854" y="639"/>
                  </a:lnTo>
                  <a:lnTo>
                    <a:pt x="3840" y="559"/>
                  </a:lnTo>
                  <a:lnTo>
                    <a:pt x="3811" y="487"/>
                  </a:lnTo>
                  <a:lnTo>
                    <a:pt x="3775" y="422"/>
                  </a:lnTo>
                  <a:lnTo>
                    <a:pt x="3738" y="349"/>
                  </a:lnTo>
                  <a:lnTo>
                    <a:pt x="3687" y="291"/>
                  </a:lnTo>
                  <a:lnTo>
                    <a:pt x="3636" y="233"/>
                  </a:lnTo>
                  <a:lnTo>
                    <a:pt x="3585" y="182"/>
                  </a:lnTo>
                  <a:lnTo>
                    <a:pt x="3520" y="138"/>
                  </a:lnTo>
                  <a:lnTo>
                    <a:pt x="3455" y="95"/>
                  </a:lnTo>
                  <a:lnTo>
                    <a:pt x="3390" y="66"/>
                  </a:lnTo>
                  <a:lnTo>
                    <a:pt x="3310" y="36"/>
                  </a:lnTo>
                  <a:lnTo>
                    <a:pt x="3237" y="15"/>
                  </a:lnTo>
                  <a:lnTo>
                    <a:pt x="3158" y="7"/>
                  </a:lnTo>
                  <a:lnTo>
                    <a:pt x="307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6" y="146"/>
                  </a:lnTo>
                  <a:lnTo>
                    <a:pt x="290" y="284"/>
                  </a:lnTo>
                  <a:lnTo>
                    <a:pt x="436" y="407"/>
                  </a:lnTo>
                  <a:lnTo>
                    <a:pt x="581" y="531"/>
                  </a:lnTo>
                  <a:lnTo>
                    <a:pt x="719" y="639"/>
                  </a:lnTo>
                  <a:lnTo>
                    <a:pt x="864" y="741"/>
                  </a:lnTo>
                  <a:lnTo>
                    <a:pt x="1002" y="843"/>
                  </a:lnTo>
                  <a:lnTo>
                    <a:pt x="1133" y="930"/>
                  </a:lnTo>
                  <a:lnTo>
                    <a:pt x="1270" y="1010"/>
                  </a:lnTo>
                  <a:lnTo>
                    <a:pt x="1401" y="1083"/>
                  </a:lnTo>
                  <a:lnTo>
                    <a:pt x="1655" y="1221"/>
                  </a:lnTo>
                  <a:lnTo>
                    <a:pt x="1895" y="1323"/>
                  </a:lnTo>
                  <a:lnTo>
                    <a:pt x="2127" y="1410"/>
                  </a:lnTo>
                  <a:lnTo>
                    <a:pt x="2127" y="1410"/>
                  </a:lnTo>
                  <a:lnTo>
                    <a:pt x="1895" y="1497"/>
                  </a:lnTo>
                  <a:lnTo>
                    <a:pt x="1655" y="1606"/>
                  </a:lnTo>
                  <a:lnTo>
                    <a:pt x="1401" y="1736"/>
                  </a:lnTo>
                  <a:lnTo>
                    <a:pt x="1270" y="1809"/>
                  </a:lnTo>
                  <a:lnTo>
                    <a:pt x="1133" y="1889"/>
                  </a:lnTo>
                  <a:lnTo>
                    <a:pt x="1002" y="1983"/>
                  </a:lnTo>
                  <a:lnTo>
                    <a:pt x="864" y="2078"/>
                  </a:lnTo>
                  <a:lnTo>
                    <a:pt x="719" y="2180"/>
                  </a:lnTo>
                  <a:lnTo>
                    <a:pt x="581" y="2288"/>
                  </a:lnTo>
                  <a:lnTo>
                    <a:pt x="436" y="2412"/>
                  </a:lnTo>
                  <a:lnTo>
                    <a:pt x="290" y="2535"/>
                  </a:lnTo>
                  <a:lnTo>
                    <a:pt x="146" y="2672"/>
                  </a:lnTo>
                  <a:lnTo>
                    <a:pt x="0" y="2818"/>
                  </a:lnTo>
                  <a:lnTo>
                    <a:pt x="3078" y="2818"/>
                  </a:lnTo>
                  <a:lnTo>
                    <a:pt x="3078" y="2818"/>
                  </a:lnTo>
                  <a:lnTo>
                    <a:pt x="3158" y="2818"/>
                  </a:lnTo>
                  <a:lnTo>
                    <a:pt x="3237" y="2803"/>
                  </a:lnTo>
                  <a:lnTo>
                    <a:pt x="3310" y="2782"/>
                  </a:lnTo>
                  <a:lnTo>
                    <a:pt x="3390" y="2760"/>
                  </a:lnTo>
                  <a:lnTo>
                    <a:pt x="3455" y="2723"/>
                  </a:lnTo>
                  <a:lnTo>
                    <a:pt x="3520" y="2680"/>
                  </a:lnTo>
                  <a:lnTo>
                    <a:pt x="3585" y="2636"/>
                  </a:lnTo>
                  <a:lnTo>
                    <a:pt x="3636" y="2585"/>
                  </a:lnTo>
                  <a:lnTo>
                    <a:pt x="3687" y="2529"/>
                  </a:lnTo>
                  <a:lnTo>
                    <a:pt x="3738" y="2470"/>
                  </a:lnTo>
                  <a:lnTo>
                    <a:pt x="3775" y="2404"/>
                  </a:lnTo>
                  <a:lnTo>
                    <a:pt x="3811" y="2332"/>
                  </a:lnTo>
                  <a:lnTo>
                    <a:pt x="3840" y="2260"/>
                  </a:lnTo>
                  <a:lnTo>
                    <a:pt x="3854" y="2187"/>
                  </a:lnTo>
                  <a:lnTo>
                    <a:pt x="3868" y="2107"/>
                  </a:lnTo>
                  <a:lnTo>
                    <a:pt x="3868" y="2027"/>
                  </a:lnTo>
                  <a:lnTo>
                    <a:pt x="3868" y="2027"/>
                  </a:lnTo>
                  <a:lnTo>
                    <a:pt x="3868" y="1932"/>
                  </a:lnTo>
                  <a:lnTo>
                    <a:pt x="3854" y="1845"/>
                  </a:lnTo>
                  <a:lnTo>
                    <a:pt x="3825" y="1758"/>
                  </a:lnTo>
                  <a:lnTo>
                    <a:pt x="3796" y="1678"/>
                  </a:lnTo>
                  <a:lnTo>
                    <a:pt x="3752" y="1606"/>
                  </a:lnTo>
                  <a:lnTo>
                    <a:pt x="3701" y="1533"/>
                  </a:lnTo>
                  <a:lnTo>
                    <a:pt x="3644" y="1467"/>
                  </a:lnTo>
                  <a:lnTo>
                    <a:pt x="3585" y="1410"/>
                  </a:lnTo>
                  <a:close/>
                  <a:moveTo>
                    <a:pt x="3034" y="2390"/>
                  </a:moveTo>
                  <a:lnTo>
                    <a:pt x="1198" y="2390"/>
                  </a:lnTo>
                  <a:lnTo>
                    <a:pt x="1198" y="2390"/>
                  </a:lnTo>
                  <a:lnTo>
                    <a:pt x="1452" y="2216"/>
                  </a:lnTo>
                  <a:lnTo>
                    <a:pt x="1706" y="2070"/>
                  </a:lnTo>
                  <a:lnTo>
                    <a:pt x="1946" y="1940"/>
                  </a:lnTo>
                  <a:lnTo>
                    <a:pt x="2062" y="1889"/>
                  </a:lnTo>
                  <a:lnTo>
                    <a:pt x="2178" y="1838"/>
                  </a:lnTo>
                  <a:lnTo>
                    <a:pt x="2294" y="1795"/>
                  </a:lnTo>
                  <a:lnTo>
                    <a:pt x="2402" y="1758"/>
                  </a:lnTo>
                  <a:lnTo>
                    <a:pt x="2512" y="1729"/>
                  </a:lnTo>
                  <a:lnTo>
                    <a:pt x="2620" y="1708"/>
                  </a:lnTo>
                  <a:lnTo>
                    <a:pt x="2729" y="1685"/>
                  </a:lnTo>
                  <a:lnTo>
                    <a:pt x="2831" y="1671"/>
                  </a:lnTo>
                  <a:lnTo>
                    <a:pt x="2940" y="1664"/>
                  </a:lnTo>
                  <a:lnTo>
                    <a:pt x="3034" y="1657"/>
                  </a:lnTo>
                  <a:lnTo>
                    <a:pt x="3034" y="1657"/>
                  </a:lnTo>
                  <a:lnTo>
                    <a:pt x="3114" y="1664"/>
                  </a:lnTo>
                  <a:lnTo>
                    <a:pt x="3179" y="1685"/>
                  </a:lnTo>
                  <a:lnTo>
                    <a:pt x="3237" y="1722"/>
                  </a:lnTo>
                  <a:lnTo>
                    <a:pt x="3295" y="1765"/>
                  </a:lnTo>
                  <a:lnTo>
                    <a:pt x="3339" y="1824"/>
                  </a:lnTo>
                  <a:lnTo>
                    <a:pt x="3376" y="1882"/>
                  </a:lnTo>
                  <a:lnTo>
                    <a:pt x="3397" y="1954"/>
                  </a:lnTo>
                  <a:lnTo>
                    <a:pt x="3404" y="2027"/>
                  </a:lnTo>
                  <a:lnTo>
                    <a:pt x="3404" y="2027"/>
                  </a:lnTo>
                  <a:lnTo>
                    <a:pt x="3397" y="2100"/>
                  </a:lnTo>
                  <a:lnTo>
                    <a:pt x="3376" y="2165"/>
                  </a:lnTo>
                  <a:lnTo>
                    <a:pt x="3339" y="2231"/>
                  </a:lnTo>
                  <a:lnTo>
                    <a:pt x="3295" y="2281"/>
                  </a:lnTo>
                  <a:lnTo>
                    <a:pt x="3237" y="2325"/>
                  </a:lnTo>
                  <a:lnTo>
                    <a:pt x="3179" y="2361"/>
                  </a:lnTo>
                  <a:lnTo>
                    <a:pt x="3114" y="2383"/>
                  </a:lnTo>
                  <a:lnTo>
                    <a:pt x="3034" y="2390"/>
                  </a:lnTo>
                  <a:close/>
                  <a:moveTo>
                    <a:pt x="3034" y="1162"/>
                  </a:moveTo>
                  <a:lnTo>
                    <a:pt x="3034" y="1162"/>
                  </a:lnTo>
                  <a:lnTo>
                    <a:pt x="2940" y="1162"/>
                  </a:lnTo>
                  <a:lnTo>
                    <a:pt x="2831" y="1148"/>
                  </a:lnTo>
                  <a:lnTo>
                    <a:pt x="2729" y="1134"/>
                  </a:lnTo>
                  <a:lnTo>
                    <a:pt x="2620" y="1119"/>
                  </a:lnTo>
                  <a:lnTo>
                    <a:pt x="2512" y="1090"/>
                  </a:lnTo>
                  <a:lnTo>
                    <a:pt x="2402" y="1061"/>
                  </a:lnTo>
                  <a:lnTo>
                    <a:pt x="2294" y="1025"/>
                  </a:lnTo>
                  <a:lnTo>
                    <a:pt x="2178" y="981"/>
                  </a:lnTo>
                  <a:lnTo>
                    <a:pt x="2062" y="930"/>
                  </a:lnTo>
                  <a:lnTo>
                    <a:pt x="1946" y="879"/>
                  </a:lnTo>
                  <a:lnTo>
                    <a:pt x="1706" y="756"/>
                  </a:lnTo>
                  <a:lnTo>
                    <a:pt x="1452" y="603"/>
                  </a:lnTo>
                  <a:lnTo>
                    <a:pt x="1198" y="436"/>
                  </a:lnTo>
                  <a:lnTo>
                    <a:pt x="3034" y="436"/>
                  </a:lnTo>
                  <a:lnTo>
                    <a:pt x="3034" y="436"/>
                  </a:lnTo>
                  <a:lnTo>
                    <a:pt x="3114" y="443"/>
                  </a:lnTo>
                  <a:lnTo>
                    <a:pt x="3179" y="458"/>
                  </a:lnTo>
                  <a:lnTo>
                    <a:pt x="3237" y="494"/>
                  </a:lnTo>
                  <a:lnTo>
                    <a:pt x="3295" y="538"/>
                  </a:lnTo>
                  <a:lnTo>
                    <a:pt x="3339" y="596"/>
                  </a:lnTo>
                  <a:lnTo>
                    <a:pt x="3376" y="654"/>
                  </a:lnTo>
                  <a:lnTo>
                    <a:pt x="3397" y="726"/>
                  </a:lnTo>
                  <a:lnTo>
                    <a:pt x="3404" y="800"/>
                  </a:lnTo>
                  <a:lnTo>
                    <a:pt x="3404" y="800"/>
                  </a:lnTo>
                  <a:lnTo>
                    <a:pt x="3397" y="872"/>
                  </a:lnTo>
                  <a:lnTo>
                    <a:pt x="3376" y="938"/>
                  </a:lnTo>
                  <a:lnTo>
                    <a:pt x="3339" y="1003"/>
                  </a:lnTo>
                  <a:lnTo>
                    <a:pt x="3295" y="1054"/>
                  </a:lnTo>
                  <a:lnTo>
                    <a:pt x="3237" y="1097"/>
                  </a:lnTo>
                  <a:lnTo>
                    <a:pt x="3179" y="1134"/>
                  </a:lnTo>
                  <a:lnTo>
                    <a:pt x="3114" y="1155"/>
                  </a:lnTo>
                  <a:lnTo>
                    <a:pt x="3034" y="116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5816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9148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02900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06083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47879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719527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709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4874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8000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48648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05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pter-Lines1-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21144" y="6434667"/>
            <a:ext cx="870857" cy="4233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16">
              <a:lnSpc>
                <a:spcPct val="90000"/>
              </a:lnSpc>
              <a:spcBef>
                <a:spcPts val="400"/>
              </a:spcBef>
            </a:pPr>
            <a:endParaRPr lang="en-US" sz="2133" dirty="0">
              <a:solidFill>
                <a:srgbClr val="FFFFFF"/>
              </a:solidFill>
              <a:latin typeface="Dual 300" panose="02000503020000020004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 bwMode="gray">
          <a:xfrm>
            <a:off x="934869" y="2436325"/>
            <a:ext cx="10549009" cy="756027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lang="en-US" sz="5333" b="0" i="0" spc="-53" baseline="0" dirty="0">
                <a:solidFill>
                  <a:schemeClr val="accent3"/>
                </a:solidFill>
                <a:latin typeface="Dual 400" panose="02000603000000020004" pitchFamily="2" charset="0"/>
                <a:ea typeface="+mn-ea"/>
                <a:cs typeface="Dual 400" panose="02000603000000020004" pitchFamily="2" charset="0"/>
              </a:defRPr>
            </a:lvl1pPr>
          </a:lstStyle>
          <a:p>
            <a:pPr marL="0" lvl="0" defTabSz="1218996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7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76370" y="6498052"/>
            <a:ext cx="4826319" cy="182880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Font typeface="Arial" panose="020B0604020202020204" pitchFamily="34" charset="0"/>
              <a:buChar char="‪"/>
              <a:defRPr sz="933" cap="all">
                <a:solidFill>
                  <a:schemeClr val="bg1">
                    <a:lumMod val="50000"/>
                  </a:schemeClr>
                </a:solidFill>
              </a:defRPr>
            </a:lvl1pPr>
            <a:lvl2pPr marL="230689" indent="0" algn="l">
              <a:buNone/>
              <a:defRPr sz="800">
                <a:solidFill>
                  <a:srgbClr val="FFFFFF"/>
                </a:solidFill>
              </a:defRPr>
            </a:lvl2pPr>
            <a:lvl3pPr marL="461375" indent="0" algn="l">
              <a:buNone/>
              <a:defRPr sz="800">
                <a:solidFill>
                  <a:srgbClr val="FFFFFF"/>
                </a:solidFill>
              </a:defRPr>
            </a:lvl3pPr>
            <a:lvl4pPr marL="683602" indent="0" algn="l">
              <a:buNone/>
              <a:defRPr sz="800">
                <a:solidFill>
                  <a:srgbClr val="FFFFFF"/>
                </a:solidFill>
              </a:defRPr>
            </a:lvl4pPr>
            <a:lvl5pPr marL="914286" indent="0" algn="l">
              <a:buNone/>
              <a:defRPr sz="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499344" y="6541471"/>
            <a:ext cx="5320861" cy="137980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marL="0" marR="0" indent="0" algn="r" defTabSz="12189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33" cap="none" spc="-27" baseline="0">
                <a:solidFill>
                  <a:schemeClr val="tx1"/>
                </a:solidFill>
                <a:latin typeface="Dual 400" panose="02000603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47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892798" y="6526317"/>
            <a:ext cx="342401" cy="155233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r">
              <a:defRPr sz="933" spc="53" baseline="0">
                <a:solidFill>
                  <a:schemeClr val="tx1"/>
                </a:solidFill>
                <a:latin typeface="Dual 400" panose="02000603000000020004" pitchFamily="2" charset="0"/>
              </a:defRPr>
            </a:lvl1pPr>
          </a:lstStyle>
          <a:p>
            <a:fld id="{E4E314E7-F96A-445D-8A59-2537CBDE1A1D}" type="slidenum">
              <a:rPr lang="en-US" smtClean="0"/>
              <a:t>‹#›</a:t>
            </a:fld>
            <a:endParaRPr lang="en-US"/>
          </a:p>
        </p:txBody>
      </p:sp>
      <p:grpSp>
        <p:nvGrpSpPr>
          <p:cNvPr id="479" name="Group 478"/>
          <p:cNvGrpSpPr/>
          <p:nvPr/>
        </p:nvGrpSpPr>
        <p:grpSpPr bwMode="gray">
          <a:xfrm>
            <a:off x="10020630" y="549297"/>
            <a:ext cx="1717225" cy="329976"/>
            <a:chOff x="12700" y="2816225"/>
            <a:chExt cx="10079038" cy="1936750"/>
          </a:xfrm>
          <a:solidFill>
            <a:schemeClr val="bg1"/>
          </a:solidFill>
        </p:grpSpPr>
        <p:sp>
          <p:nvSpPr>
            <p:cNvPr id="480" name="Freeform 1"/>
            <p:cNvSpPr>
              <a:spLocks noChangeArrowheads="1"/>
            </p:cNvSpPr>
            <p:nvPr/>
          </p:nvSpPr>
          <p:spPr bwMode="gray">
            <a:xfrm>
              <a:off x="12700" y="3257550"/>
              <a:ext cx="1096963" cy="1473200"/>
            </a:xfrm>
            <a:custGeom>
              <a:avLst/>
              <a:gdLst>
                <a:gd name="T0" fmla="*/ 1589 w 3049"/>
                <a:gd name="T1" fmla="*/ 0 h 4091"/>
                <a:gd name="T2" fmla="*/ 1996 w 3049"/>
                <a:gd name="T3" fmla="*/ 23 h 4091"/>
                <a:gd name="T4" fmla="*/ 2294 w 3049"/>
                <a:gd name="T5" fmla="*/ 95 h 4091"/>
                <a:gd name="T6" fmla="*/ 2503 w 3049"/>
                <a:gd name="T7" fmla="*/ 212 h 4091"/>
                <a:gd name="T8" fmla="*/ 2693 w 3049"/>
                <a:gd name="T9" fmla="*/ 393 h 4091"/>
                <a:gd name="T10" fmla="*/ 2809 w 3049"/>
                <a:gd name="T11" fmla="*/ 567 h 4091"/>
                <a:gd name="T12" fmla="*/ 2896 w 3049"/>
                <a:gd name="T13" fmla="*/ 821 h 4091"/>
                <a:gd name="T14" fmla="*/ 2917 w 3049"/>
                <a:gd name="T15" fmla="*/ 1061 h 4091"/>
                <a:gd name="T16" fmla="*/ 2910 w 3049"/>
                <a:gd name="T17" fmla="*/ 1228 h 4091"/>
                <a:gd name="T18" fmla="*/ 2860 w 3049"/>
                <a:gd name="T19" fmla="*/ 1424 h 4091"/>
                <a:gd name="T20" fmla="*/ 2736 w 3049"/>
                <a:gd name="T21" fmla="*/ 1641 h 4091"/>
                <a:gd name="T22" fmla="*/ 2518 w 3049"/>
                <a:gd name="T23" fmla="*/ 1838 h 4091"/>
                <a:gd name="T24" fmla="*/ 2178 w 3049"/>
                <a:gd name="T25" fmla="*/ 1976 h 4091"/>
                <a:gd name="T26" fmla="*/ 2395 w 3049"/>
                <a:gd name="T27" fmla="*/ 2026 h 4091"/>
                <a:gd name="T28" fmla="*/ 2649 w 3049"/>
                <a:gd name="T29" fmla="*/ 2157 h 4091"/>
                <a:gd name="T30" fmla="*/ 2816 w 3049"/>
                <a:gd name="T31" fmla="*/ 2303 h 4091"/>
                <a:gd name="T32" fmla="*/ 2976 w 3049"/>
                <a:gd name="T33" fmla="*/ 2564 h 4091"/>
                <a:gd name="T34" fmla="*/ 3041 w 3049"/>
                <a:gd name="T35" fmla="*/ 2826 h 4091"/>
                <a:gd name="T36" fmla="*/ 3048 w 3049"/>
                <a:gd name="T37" fmla="*/ 2970 h 4091"/>
                <a:gd name="T38" fmla="*/ 3005 w 3049"/>
                <a:gd name="T39" fmla="*/ 3313 h 4091"/>
                <a:gd name="T40" fmla="*/ 2860 w 3049"/>
                <a:gd name="T41" fmla="*/ 3624 h 4091"/>
                <a:gd name="T42" fmla="*/ 2722 w 3049"/>
                <a:gd name="T43" fmla="*/ 3791 h 4091"/>
                <a:gd name="T44" fmla="*/ 2366 w 3049"/>
                <a:gd name="T45" fmla="*/ 4003 h 4091"/>
                <a:gd name="T46" fmla="*/ 2017 w 3049"/>
                <a:gd name="T47" fmla="*/ 4083 h 4091"/>
                <a:gd name="T48" fmla="*/ 0 w 3049"/>
                <a:gd name="T49" fmla="*/ 4090 h 4091"/>
                <a:gd name="T50" fmla="*/ 1597 w 3049"/>
                <a:gd name="T51" fmla="*/ 1722 h 4091"/>
                <a:gd name="T52" fmla="*/ 1728 w 3049"/>
                <a:gd name="T53" fmla="*/ 1714 h 4091"/>
                <a:gd name="T54" fmla="*/ 1894 w 3049"/>
                <a:gd name="T55" fmla="*/ 1656 h 4091"/>
                <a:gd name="T56" fmla="*/ 2025 w 3049"/>
                <a:gd name="T57" fmla="*/ 1561 h 4091"/>
                <a:gd name="T58" fmla="*/ 2127 w 3049"/>
                <a:gd name="T59" fmla="*/ 1424 h 4091"/>
                <a:gd name="T60" fmla="*/ 2178 w 3049"/>
                <a:gd name="T61" fmla="*/ 1257 h 4091"/>
                <a:gd name="T62" fmla="*/ 2192 w 3049"/>
                <a:gd name="T63" fmla="*/ 1126 h 4091"/>
                <a:gd name="T64" fmla="*/ 2148 w 3049"/>
                <a:gd name="T65" fmla="*/ 902 h 4091"/>
                <a:gd name="T66" fmla="*/ 2039 w 3049"/>
                <a:gd name="T67" fmla="*/ 741 h 4091"/>
                <a:gd name="T68" fmla="*/ 1894 w 3049"/>
                <a:gd name="T69" fmla="*/ 647 h 4091"/>
                <a:gd name="T70" fmla="*/ 1654 w 3049"/>
                <a:gd name="T71" fmla="*/ 589 h 4091"/>
                <a:gd name="T72" fmla="*/ 697 w 3049"/>
                <a:gd name="T73" fmla="*/ 1722 h 4091"/>
                <a:gd name="T74" fmla="*/ 1654 w 3049"/>
                <a:gd name="T75" fmla="*/ 3480 h 4091"/>
                <a:gd name="T76" fmla="*/ 1851 w 3049"/>
                <a:gd name="T77" fmla="*/ 3457 h 4091"/>
                <a:gd name="T78" fmla="*/ 2025 w 3049"/>
                <a:gd name="T79" fmla="*/ 3392 h 4091"/>
                <a:gd name="T80" fmla="*/ 2163 w 3049"/>
                <a:gd name="T81" fmla="*/ 3283 h 4091"/>
                <a:gd name="T82" fmla="*/ 2250 w 3049"/>
                <a:gd name="T83" fmla="*/ 3138 h 4091"/>
                <a:gd name="T84" fmla="*/ 2300 w 3049"/>
                <a:gd name="T85" fmla="*/ 2956 h 4091"/>
                <a:gd name="T86" fmla="*/ 2300 w 3049"/>
                <a:gd name="T87" fmla="*/ 2826 h 4091"/>
                <a:gd name="T88" fmla="*/ 2258 w 3049"/>
                <a:gd name="T89" fmla="*/ 2659 h 4091"/>
                <a:gd name="T90" fmla="*/ 2170 w 3049"/>
                <a:gd name="T91" fmla="*/ 2513 h 4091"/>
                <a:gd name="T92" fmla="*/ 2032 w 3049"/>
                <a:gd name="T93" fmla="*/ 2405 h 4091"/>
                <a:gd name="T94" fmla="*/ 1865 w 3049"/>
                <a:gd name="T95" fmla="*/ 2331 h 4091"/>
                <a:gd name="T96" fmla="*/ 1654 w 3049"/>
                <a:gd name="T97" fmla="*/ 230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49" h="4091">
                  <a:moveTo>
                    <a:pt x="0" y="0"/>
                  </a:moveTo>
                  <a:lnTo>
                    <a:pt x="1589" y="0"/>
                  </a:lnTo>
                  <a:lnTo>
                    <a:pt x="1589" y="0"/>
                  </a:lnTo>
                  <a:lnTo>
                    <a:pt x="1720" y="0"/>
                  </a:lnTo>
                  <a:lnTo>
                    <a:pt x="1851" y="8"/>
                  </a:lnTo>
                  <a:lnTo>
                    <a:pt x="1996" y="23"/>
                  </a:lnTo>
                  <a:lnTo>
                    <a:pt x="2141" y="44"/>
                  </a:lnTo>
                  <a:lnTo>
                    <a:pt x="2220" y="66"/>
                  </a:lnTo>
                  <a:lnTo>
                    <a:pt x="2294" y="95"/>
                  </a:lnTo>
                  <a:lnTo>
                    <a:pt x="2366" y="125"/>
                  </a:lnTo>
                  <a:lnTo>
                    <a:pt x="2431" y="168"/>
                  </a:lnTo>
                  <a:lnTo>
                    <a:pt x="2503" y="212"/>
                  </a:lnTo>
                  <a:lnTo>
                    <a:pt x="2569" y="262"/>
                  </a:lnTo>
                  <a:lnTo>
                    <a:pt x="2634" y="320"/>
                  </a:lnTo>
                  <a:lnTo>
                    <a:pt x="2693" y="393"/>
                  </a:lnTo>
                  <a:lnTo>
                    <a:pt x="2693" y="393"/>
                  </a:lnTo>
                  <a:lnTo>
                    <a:pt x="2758" y="480"/>
                  </a:lnTo>
                  <a:lnTo>
                    <a:pt x="2809" y="567"/>
                  </a:lnTo>
                  <a:lnTo>
                    <a:pt x="2845" y="654"/>
                  </a:lnTo>
                  <a:lnTo>
                    <a:pt x="2874" y="741"/>
                  </a:lnTo>
                  <a:lnTo>
                    <a:pt x="2896" y="821"/>
                  </a:lnTo>
                  <a:lnTo>
                    <a:pt x="2910" y="908"/>
                  </a:lnTo>
                  <a:lnTo>
                    <a:pt x="2917" y="989"/>
                  </a:lnTo>
                  <a:lnTo>
                    <a:pt x="2917" y="1061"/>
                  </a:lnTo>
                  <a:lnTo>
                    <a:pt x="2917" y="1061"/>
                  </a:lnTo>
                  <a:lnTo>
                    <a:pt x="2917" y="1126"/>
                  </a:lnTo>
                  <a:lnTo>
                    <a:pt x="2910" y="1228"/>
                  </a:lnTo>
                  <a:lnTo>
                    <a:pt x="2896" y="1293"/>
                  </a:lnTo>
                  <a:lnTo>
                    <a:pt x="2881" y="1359"/>
                  </a:lnTo>
                  <a:lnTo>
                    <a:pt x="2860" y="1424"/>
                  </a:lnTo>
                  <a:lnTo>
                    <a:pt x="2824" y="1496"/>
                  </a:lnTo>
                  <a:lnTo>
                    <a:pt x="2787" y="1569"/>
                  </a:lnTo>
                  <a:lnTo>
                    <a:pt x="2736" y="1641"/>
                  </a:lnTo>
                  <a:lnTo>
                    <a:pt x="2678" y="1707"/>
                  </a:lnTo>
                  <a:lnTo>
                    <a:pt x="2606" y="1772"/>
                  </a:lnTo>
                  <a:lnTo>
                    <a:pt x="2518" y="1838"/>
                  </a:lnTo>
                  <a:lnTo>
                    <a:pt x="2424" y="1889"/>
                  </a:lnTo>
                  <a:lnTo>
                    <a:pt x="2308" y="1939"/>
                  </a:lnTo>
                  <a:lnTo>
                    <a:pt x="2178" y="1976"/>
                  </a:lnTo>
                  <a:lnTo>
                    <a:pt x="2178" y="1976"/>
                  </a:lnTo>
                  <a:lnTo>
                    <a:pt x="2315" y="2005"/>
                  </a:lnTo>
                  <a:lnTo>
                    <a:pt x="2395" y="2026"/>
                  </a:lnTo>
                  <a:lnTo>
                    <a:pt x="2482" y="2063"/>
                  </a:lnTo>
                  <a:lnTo>
                    <a:pt x="2562" y="2099"/>
                  </a:lnTo>
                  <a:lnTo>
                    <a:pt x="2649" y="2157"/>
                  </a:lnTo>
                  <a:lnTo>
                    <a:pt x="2736" y="2223"/>
                  </a:lnTo>
                  <a:lnTo>
                    <a:pt x="2816" y="2303"/>
                  </a:lnTo>
                  <a:lnTo>
                    <a:pt x="2816" y="2303"/>
                  </a:lnTo>
                  <a:lnTo>
                    <a:pt x="2881" y="2390"/>
                  </a:lnTo>
                  <a:lnTo>
                    <a:pt x="2932" y="2477"/>
                  </a:lnTo>
                  <a:lnTo>
                    <a:pt x="2976" y="2564"/>
                  </a:lnTo>
                  <a:lnTo>
                    <a:pt x="3005" y="2659"/>
                  </a:lnTo>
                  <a:lnTo>
                    <a:pt x="3027" y="2739"/>
                  </a:lnTo>
                  <a:lnTo>
                    <a:pt x="3041" y="2826"/>
                  </a:lnTo>
                  <a:lnTo>
                    <a:pt x="3048" y="2898"/>
                  </a:lnTo>
                  <a:lnTo>
                    <a:pt x="3048" y="2970"/>
                  </a:lnTo>
                  <a:lnTo>
                    <a:pt x="3048" y="2970"/>
                  </a:lnTo>
                  <a:lnTo>
                    <a:pt x="3041" y="3087"/>
                  </a:lnTo>
                  <a:lnTo>
                    <a:pt x="3027" y="3196"/>
                  </a:lnTo>
                  <a:lnTo>
                    <a:pt x="3005" y="3313"/>
                  </a:lnTo>
                  <a:lnTo>
                    <a:pt x="2961" y="3421"/>
                  </a:lnTo>
                  <a:lnTo>
                    <a:pt x="2917" y="3531"/>
                  </a:lnTo>
                  <a:lnTo>
                    <a:pt x="2860" y="3624"/>
                  </a:lnTo>
                  <a:lnTo>
                    <a:pt x="2794" y="3712"/>
                  </a:lnTo>
                  <a:lnTo>
                    <a:pt x="2722" y="3791"/>
                  </a:lnTo>
                  <a:lnTo>
                    <a:pt x="2722" y="3791"/>
                  </a:lnTo>
                  <a:lnTo>
                    <a:pt x="2598" y="3879"/>
                  </a:lnTo>
                  <a:lnTo>
                    <a:pt x="2482" y="3944"/>
                  </a:lnTo>
                  <a:lnTo>
                    <a:pt x="2366" y="4003"/>
                  </a:lnTo>
                  <a:lnTo>
                    <a:pt x="2250" y="4039"/>
                  </a:lnTo>
                  <a:lnTo>
                    <a:pt x="2134" y="4068"/>
                  </a:lnTo>
                  <a:lnTo>
                    <a:pt x="2017" y="4083"/>
                  </a:lnTo>
                  <a:lnTo>
                    <a:pt x="1901" y="4090"/>
                  </a:lnTo>
                  <a:lnTo>
                    <a:pt x="1785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697" y="1722"/>
                  </a:moveTo>
                  <a:lnTo>
                    <a:pt x="1597" y="1722"/>
                  </a:lnTo>
                  <a:lnTo>
                    <a:pt x="1597" y="1722"/>
                  </a:lnTo>
                  <a:lnTo>
                    <a:pt x="1662" y="1722"/>
                  </a:lnTo>
                  <a:lnTo>
                    <a:pt x="1728" y="1714"/>
                  </a:lnTo>
                  <a:lnTo>
                    <a:pt x="1785" y="1700"/>
                  </a:lnTo>
                  <a:lnTo>
                    <a:pt x="1836" y="1678"/>
                  </a:lnTo>
                  <a:lnTo>
                    <a:pt x="1894" y="1656"/>
                  </a:lnTo>
                  <a:lnTo>
                    <a:pt x="1937" y="1627"/>
                  </a:lnTo>
                  <a:lnTo>
                    <a:pt x="1988" y="1598"/>
                  </a:lnTo>
                  <a:lnTo>
                    <a:pt x="2025" y="1561"/>
                  </a:lnTo>
                  <a:lnTo>
                    <a:pt x="2061" y="1518"/>
                  </a:lnTo>
                  <a:lnTo>
                    <a:pt x="2097" y="1474"/>
                  </a:lnTo>
                  <a:lnTo>
                    <a:pt x="2127" y="1424"/>
                  </a:lnTo>
                  <a:lnTo>
                    <a:pt x="2148" y="1374"/>
                  </a:lnTo>
                  <a:lnTo>
                    <a:pt x="2170" y="1316"/>
                  </a:lnTo>
                  <a:lnTo>
                    <a:pt x="2178" y="1257"/>
                  </a:lnTo>
                  <a:lnTo>
                    <a:pt x="2192" y="1192"/>
                  </a:lnTo>
                  <a:lnTo>
                    <a:pt x="2192" y="1126"/>
                  </a:lnTo>
                  <a:lnTo>
                    <a:pt x="2192" y="1126"/>
                  </a:lnTo>
                  <a:lnTo>
                    <a:pt x="2184" y="1039"/>
                  </a:lnTo>
                  <a:lnTo>
                    <a:pt x="2170" y="967"/>
                  </a:lnTo>
                  <a:lnTo>
                    <a:pt x="2148" y="902"/>
                  </a:lnTo>
                  <a:lnTo>
                    <a:pt x="2119" y="843"/>
                  </a:lnTo>
                  <a:lnTo>
                    <a:pt x="2083" y="792"/>
                  </a:lnTo>
                  <a:lnTo>
                    <a:pt x="2039" y="741"/>
                  </a:lnTo>
                  <a:lnTo>
                    <a:pt x="1996" y="705"/>
                  </a:lnTo>
                  <a:lnTo>
                    <a:pt x="1945" y="676"/>
                  </a:lnTo>
                  <a:lnTo>
                    <a:pt x="1894" y="647"/>
                  </a:lnTo>
                  <a:lnTo>
                    <a:pt x="1844" y="625"/>
                  </a:lnTo>
                  <a:lnTo>
                    <a:pt x="1742" y="597"/>
                  </a:lnTo>
                  <a:lnTo>
                    <a:pt x="1654" y="589"/>
                  </a:lnTo>
                  <a:lnTo>
                    <a:pt x="1575" y="582"/>
                  </a:lnTo>
                  <a:lnTo>
                    <a:pt x="697" y="582"/>
                  </a:lnTo>
                  <a:lnTo>
                    <a:pt x="697" y="1722"/>
                  </a:lnTo>
                  <a:close/>
                  <a:moveTo>
                    <a:pt x="697" y="3480"/>
                  </a:moveTo>
                  <a:lnTo>
                    <a:pt x="1654" y="3480"/>
                  </a:lnTo>
                  <a:lnTo>
                    <a:pt x="1654" y="3480"/>
                  </a:lnTo>
                  <a:lnTo>
                    <a:pt x="1720" y="3472"/>
                  </a:lnTo>
                  <a:lnTo>
                    <a:pt x="1785" y="3465"/>
                  </a:lnTo>
                  <a:lnTo>
                    <a:pt x="1851" y="3457"/>
                  </a:lnTo>
                  <a:lnTo>
                    <a:pt x="1916" y="3436"/>
                  </a:lnTo>
                  <a:lnTo>
                    <a:pt x="1974" y="3414"/>
                  </a:lnTo>
                  <a:lnTo>
                    <a:pt x="2025" y="3392"/>
                  </a:lnTo>
                  <a:lnTo>
                    <a:pt x="2076" y="3363"/>
                  </a:lnTo>
                  <a:lnTo>
                    <a:pt x="2119" y="3327"/>
                  </a:lnTo>
                  <a:lnTo>
                    <a:pt x="2163" y="3283"/>
                  </a:lnTo>
                  <a:lnTo>
                    <a:pt x="2199" y="3239"/>
                  </a:lnTo>
                  <a:lnTo>
                    <a:pt x="2228" y="3196"/>
                  </a:lnTo>
                  <a:lnTo>
                    <a:pt x="2250" y="3138"/>
                  </a:lnTo>
                  <a:lnTo>
                    <a:pt x="2271" y="3080"/>
                  </a:lnTo>
                  <a:lnTo>
                    <a:pt x="2286" y="3021"/>
                  </a:lnTo>
                  <a:lnTo>
                    <a:pt x="2300" y="2956"/>
                  </a:lnTo>
                  <a:lnTo>
                    <a:pt x="2300" y="2891"/>
                  </a:lnTo>
                  <a:lnTo>
                    <a:pt x="2300" y="2891"/>
                  </a:lnTo>
                  <a:lnTo>
                    <a:pt x="2300" y="2826"/>
                  </a:lnTo>
                  <a:lnTo>
                    <a:pt x="2294" y="2767"/>
                  </a:lnTo>
                  <a:lnTo>
                    <a:pt x="2279" y="2710"/>
                  </a:lnTo>
                  <a:lnTo>
                    <a:pt x="2258" y="2659"/>
                  </a:lnTo>
                  <a:lnTo>
                    <a:pt x="2235" y="2608"/>
                  </a:lnTo>
                  <a:lnTo>
                    <a:pt x="2199" y="2557"/>
                  </a:lnTo>
                  <a:lnTo>
                    <a:pt x="2170" y="2513"/>
                  </a:lnTo>
                  <a:lnTo>
                    <a:pt x="2127" y="2470"/>
                  </a:lnTo>
                  <a:lnTo>
                    <a:pt x="2083" y="2433"/>
                  </a:lnTo>
                  <a:lnTo>
                    <a:pt x="2032" y="2405"/>
                  </a:lnTo>
                  <a:lnTo>
                    <a:pt x="1981" y="2375"/>
                  </a:lnTo>
                  <a:lnTo>
                    <a:pt x="1923" y="2346"/>
                  </a:lnTo>
                  <a:lnTo>
                    <a:pt x="1865" y="2331"/>
                  </a:lnTo>
                  <a:lnTo>
                    <a:pt x="1793" y="2317"/>
                  </a:lnTo>
                  <a:lnTo>
                    <a:pt x="1728" y="2310"/>
                  </a:lnTo>
                  <a:lnTo>
                    <a:pt x="1654" y="2303"/>
                  </a:lnTo>
                  <a:lnTo>
                    <a:pt x="697" y="2303"/>
                  </a:lnTo>
                  <a:lnTo>
                    <a:pt x="697" y="34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481" name="Freeform 2"/>
            <p:cNvSpPr>
              <a:spLocks noChangeArrowheads="1"/>
            </p:cNvSpPr>
            <p:nvPr/>
          </p:nvSpPr>
          <p:spPr bwMode="gray">
            <a:xfrm>
              <a:off x="1227138" y="3257550"/>
              <a:ext cx="1154112" cy="1473200"/>
            </a:xfrm>
            <a:custGeom>
              <a:avLst/>
              <a:gdLst>
                <a:gd name="T0" fmla="*/ 1771 w 3208"/>
                <a:gd name="T1" fmla="*/ 2411 h 4091"/>
                <a:gd name="T2" fmla="*/ 733 w 3208"/>
                <a:gd name="T3" fmla="*/ 4090 h 4091"/>
                <a:gd name="T4" fmla="*/ 0 w 3208"/>
                <a:gd name="T5" fmla="*/ 0 h 4091"/>
                <a:gd name="T6" fmla="*/ 1771 w 3208"/>
                <a:gd name="T7" fmla="*/ 0 h 4091"/>
                <a:gd name="T8" fmla="*/ 2119 w 3208"/>
                <a:gd name="T9" fmla="*/ 15 h 4091"/>
                <a:gd name="T10" fmla="*/ 2402 w 3208"/>
                <a:gd name="T11" fmla="*/ 74 h 4091"/>
                <a:gd name="T12" fmla="*/ 2634 w 3208"/>
                <a:gd name="T13" fmla="*/ 175 h 4091"/>
                <a:gd name="T14" fmla="*/ 2837 w 3208"/>
                <a:gd name="T15" fmla="*/ 320 h 4091"/>
                <a:gd name="T16" fmla="*/ 2910 w 3208"/>
                <a:gd name="T17" fmla="*/ 393 h 4091"/>
                <a:gd name="T18" fmla="*/ 3048 w 3208"/>
                <a:gd name="T19" fmla="*/ 567 h 4091"/>
                <a:gd name="T20" fmla="*/ 3142 w 3208"/>
                <a:gd name="T21" fmla="*/ 785 h 4091"/>
                <a:gd name="T22" fmla="*/ 3200 w 3208"/>
                <a:gd name="T23" fmla="*/ 1054 h 4091"/>
                <a:gd name="T24" fmla="*/ 3207 w 3208"/>
                <a:gd name="T25" fmla="*/ 1200 h 4091"/>
                <a:gd name="T26" fmla="*/ 3186 w 3208"/>
                <a:gd name="T27" fmla="*/ 1461 h 4091"/>
                <a:gd name="T28" fmla="*/ 3120 w 3208"/>
                <a:gd name="T29" fmla="*/ 1678 h 4091"/>
                <a:gd name="T30" fmla="*/ 3026 w 3208"/>
                <a:gd name="T31" fmla="*/ 1859 h 4091"/>
                <a:gd name="T32" fmla="*/ 2917 w 3208"/>
                <a:gd name="T33" fmla="*/ 1997 h 4091"/>
                <a:gd name="T34" fmla="*/ 2794 w 3208"/>
                <a:gd name="T35" fmla="*/ 2107 h 4091"/>
                <a:gd name="T36" fmla="*/ 2670 w 3208"/>
                <a:gd name="T37" fmla="*/ 2187 h 4091"/>
                <a:gd name="T38" fmla="*/ 2467 w 3208"/>
                <a:gd name="T39" fmla="*/ 2288 h 4091"/>
                <a:gd name="T40" fmla="*/ 2409 w 3208"/>
                <a:gd name="T41" fmla="*/ 4090 h 4091"/>
                <a:gd name="T42" fmla="*/ 1654 w 3208"/>
                <a:gd name="T43" fmla="*/ 1823 h 4091"/>
                <a:gd name="T44" fmla="*/ 1792 w 3208"/>
                <a:gd name="T45" fmla="*/ 1816 h 4091"/>
                <a:gd name="T46" fmla="*/ 1996 w 3208"/>
                <a:gd name="T47" fmla="*/ 1779 h 4091"/>
                <a:gd name="T48" fmla="*/ 2126 w 3208"/>
                <a:gd name="T49" fmla="*/ 1728 h 4091"/>
                <a:gd name="T50" fmla="*/ 2235 w 3208"/>
                <a:gd name="T51" fmla="*/ 1656 h 4091"/>
                <a:gd name="T52" fmla="*/ 2330 w 3208"/>
                <a:gd name="T53" fmla="*/ 1561 h 4091"/>
                <a:gd name="T54" fmla="*/ 2395 w 3208"/>
                <a:gd name="T55" fmla="*/ 1439 h 4091"/>
                <a:gd name="T56" fmla="*/ 2438 w 3208"/>
                <a:gd name="T57" fmla="*/ 1279 h 4091"/>
                <a:gd name="T58" fmla="*/ 2438 w 3208"/>
                <a:gd name="T59" fmla="*/ 1192 h 4091"/>
                <a:gd name="T60" fmla="*/ 2431 w 3208"/>
                <a:gd name="T61" fmla="*/ 1076 h 4091"/>
                <a:gd name="T62" fmla="*/ 2402 w 3208"/>
                <a:gd name="T63" fmla="*/ 967 h 4091"/>
                <a:gd name="T64" fmla="*/ 2351 w 3208"/>
                <a:gd name="T65" fmla="*/ 865 h 4091"/>
                <a:gd name="T66" fmla="*/ 2271 w 3208"/>
                <a:gd name="T67" fmla="*/ 771 h 4091"/>
                <a:gd name="T68" fmla="*/ 2177 w 3208"/>
                <a:gd name="T69" fmla="*/ 698 h 4091"/>
                <a:gd name="T70" fmla="*/ 2047 w 3208"/>
                <a:gd name="T71" fmla="*/ 640 h 4091"/>
                <a:gd name="T72" fmla="*/ 1894 w 3208"/>
                <a:gd name="T73" fmla="*/ 603 h 4091"/>
                <a:gd name="T74" fmla="*/ 1720 w 3208"/>
                <a:gd name="T75" fmla="*/ 589 h 4091"/>
                <a:gd name="T76" fmla="*/ 733 w 3208"/>
                <a:gd name="T77" fmla="*/ 182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08" h="4091">
                  <a:moveTo>
                    <a:pt x="2409" y="4090"/>
                  </a:moveTo>
                  <a:lnTo>
                    <a:pt x="1771" y="2411"/>
                  </a:lnTo>
                  <a:lnTo>
                    <a:pt x="733" y="2411"/>
                  </a:lnTo>
                  <a:lnTo>
                    <a:pt x="733" y="4090"/>
                  </a:lnTo>
                  <a:lnTo>
                    <a:pt x="0" y="4090"/>
                  </a:lnTo>
                  <a:lnTo>
                    <a:pt x="0" y="0"/>
                  </a:lnTo>
                  <a:lnTo>
                    <a:pt x="1771" y="0"/>
                  </a:lnTo>
                  <a:lnTo>
                    <a:pt x="1771" y="0"/>
                  </a:lnTo>
                  <a:lnTo>
                    <a:pt x="1952" y="0"/>
                  </a:lnTo>
                  <a:lnTo>
                    <a:pt x="2119" y="15"/>
                  </a:lnTo>
                  <a:lnTo>
                    <a:pt x="2264" y="44"/>
                  </a:lnTo>
                  <a:lnTo>
                    <a:pt x="2402" y="74"/>
                  </a:lnTo>
                  <a:lnTo>
                    <a:pt x="2525" y="117"/>
                  </a:lnTo>
                  <a:lnTo>
                    <a:pt x="2634" y="175"/>
                  </a:lnTo>
                  <a:lnTo>
                    <a:pt x="2743" y="240"/>
                  </a:lnTo>
                  <a:lnTo>
                    <a:pt x="2837" y="320"/>
                  </a:lnTo>
                  <a:lnTo>
                    <a:pt x="2837" y="320"/>
                  </a:lnTo>
                  <a:lnTo>
                    <a:pt x="2910" y="393"/>
                  </a:lnTo>
                  <a:lnTo>
                    <a:pt x="2983" y="480"/>
                  </a:lnTo>
                  <a:lnTo>
                    <a:pt x="3048" y="567"/>
                  </a:lnTo>
                  <a:lnTo>
                    <a:pt x="3099" y="676"/>
                  </a:lnTo>
                  <a:lnTo>
                    <a:pt x="3142" y="785"/>
                  </a:lnTo>
                  <a:lnTo>
                    <a:pt x="3179" y="916"/>
                  </a:lnTo>
                  <a:lnTo>
                    <a:pt x="3200" y="1054"/>
                  </a:lnTo>
                  <a:lnTo>
                    <a:pt x="3207" y="1200"/>
                  </a:lnTo>
                  <a:lnTo>
                    <a:pt x="3207" y="1200"/>
                  </a:lnTo>
                  <a:lnTo>
                    <a:pt x="3200" y="1337"/>
                  </a:lnTo>
                  <a:lnTo>
                    <a:pt x="3186" y="1461"/>
                  </a:lnTo>
                  <a:lnTo>
                    <a:pt x="3157" y="1576"/>
                  </a:lnTo>
                  <a:lnTo>
                    <a:pt x="3120" y="1678"/>
                  </a:lnTo>
                  <a:lnTo>
                    <a:pt x="3077" y="1772"/>
                  </a:lnTo>
                  <a:lnTo>
                    <a:pt x="3026" y="1859"/>
                  </a:lnTo>
                  <a:lnTo>
                    <a:pt x="2975" y="1932"/>
                  </a:lnTo>
                  <a:lnTo>
                    <a:pt x="2917" y="1997"/>
                  </a:lnTo>
                  <a:lnTo>
                    <a:pt x="2859" y="2056"/>
                  </a:lnTo>
                  <a:lnTo>
                    <a:pt x="2794" y="2107"/>
                  </a:lnTo>
                  <a:lnTo>
                    <a:pt x="2736" y="2150"/>
                  </a:lnTo>
                  <a:lnTo>
                    <a:pt x="2670" y="2187"/>
                  </a:lnTo>
                  <a:lnTo>
                    <a:pt x="2562" y="2244"/>
                  </a:lnTo>
                  <a:lnTo>
                    <a:pt x="2467" y="2288"/>
                  </a:lnTo>
                  <a:lnTo>
                    <a:pt x="3186" y="4090"/>
                  </a:lnTo>
                  <a:lnTo>
                    <a:pt x="2409" y="4090"/>
                  </a:lnTo>
                  <a:close/>
                  <a:moveTo>
                    <a:pt x="733" y="1823"/>
                  </a:moveTo>
                  <a:lnTo>
                    <a:pt x="1654" y="1823"/>
                  </a:lnTo>
                  <a:lnTo>
                    <a:pt x="1654" y="1823"/>
                  </a:lnTo>
                  <a:lnTo>
                    <a:pt x="1792" y="1816"/>
                  </a:lnTo>
                  <a:lnTo>
                    <a:pt x="1931" y="1794"/>
                  </a:lnTo>
                  <a:lnTo>
                    <a:pt x="1996" y="1779"/>
                  </a:lnTo>
                  <a:lnTo>
                    <a:pt x="2061" y="1758"/>
                  </a:lnTo>
                  <a:lnTo>
                    <a:pt x="2126" y="1728"/>
                  </a:lnTo>
                  <a:lnTo>
                    <a:pt x="2184" y="1692"/>
                  </a:lnTo>
                  <a:lnTo>
                    <a:pt x="2235" y="1656"/>
                  </a:lnTo>
                  <a:lnTo>
                    <a:pt x="2286" y="1612"/>
                  </a:lnTo>
                  <a:lnTo>
                    <a:pt x="2330" y="1561"/>
                  </a:lnTo>
                  <a:lnTo>
                    <a:pt x="2366" y="1504"/>
                  </a:lnTo>
                  <a:lnTo>
                    <a:pt x="2395" y="1439"/>
                  </a:lnTo>
                  <a:lnTo>
                    <a:pt x="2424" y="1359"/>
                  </a:lnTo>
                  <a:lnTo>
                    <a:pt x="2438" y="1279"/>
                  </a:lnTo>
                  <a:lnTo>
                    <a:pt x="2438" y="1192"/>
                  </a:lnTo>
                  <a:lnTo>
                    <a:pt x="2438" y="1192"/>
                  </a:lnTo>
                  <a:lnTo>
                    <a:pt x="2438" y="1134"/>
                  </a:lnTo>
                  <a:lnTo>
                    <a:pt x="2431" y="1076"/>
                  </a:lnTo>
                  <a:lnTo>
                    <a:pt x="2417" y="1018"/>
                  </a:lnTo>
                  <a:lnTo>
                    <a:pt x="2402" y="967"/>
                  </a:lnTo>
                  <a:lnTo>
                    <a:pt x="2381" y="916"/>
                  </a:lnTo>
                  <a:lnTo>
                    <a:pt x="2351" y="865"/>
                  </a:lnTo>
                  <a:lnTo>
                    <a:pt x="2315" y="815"/>
                  </a:lnTo>
                  <a:lnTo>
                    <a:pt x="2271" y="771"/>
                  </a:lnTo>
                  <a:lnTo>
                    <a:pt x="2228" y="734"/>
                  </a:lnTo>
                  <a:lnTo>
                    <a:pt x="2177" y="698"/>
                  </a:lnTo>
                  <a:lnTo>
                    <a:pt x="2112" y="669"/>
                  </a:lnTo>
                  <a:lnTo>
                    <a:pt x="2047" y="640"/>
                  </a:lnTo>
                  <a:lnTo>
                    <a:pt x="1974" y="618"/>
                  </a:lnTo>
                  <a:lnTo>
                    <a:pt x="1894" y="603"/>
                  </a:lnTo>
                  <a:lnTo>
                    <a:pt x="1807" y="589"/>
                  </a:lnTo>
                  <a:lnTo>
                    <a:pt x="1720" y="589"/>
                  </a:lnTo>
                  <a:lnTo>
                    <a:pt x="733" y="589"/>
                  </a:lnTo>
                  <a:lnTo>
                    <a:pt x="733" y="18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482" name="Freeform 3"/>
            <p:cNvSpPr>
              <a:spLocks noChangeArrowheads="1"/>
            </p:cNvSpPr>
            <p:nvPr/>
          </p:nvSpPr>
          <p:spPr bwMode="gray">
            <a:xfrm>
              <a:off x="2436813" y="3233738"/>
              <a:ext cx="1250950" cy="1519237"/>
            </a:xfrm>
            <a:custGeom>
              <a:avLst/>
              <a:gdLst>
                <a:gd name="T0" fmla="*/ 1488 w 3477"/>
                <a:gd name="T1" fmla="*/ 4205 h 4221"/>
                <a:gd name="T2" fmla="*/ 1082 w 3477"/>
                <a:gd name="T3" fmla="*/ 4097 h 4221"/>
                <a:gd name="T4" fmla="*/ 755 w 3477"/>
                <a:gd name="T5" fmla="*/ 3907 h 4221"/>
                <a:gd name="T6" fmla="*/ 487 w 3477"/>
                <a:gd name="T7" fmla="*/ 3653 h 4221"/>
                <a:gd name="T8" fmla="*/ 284 w 3477"/>
                <a:gd name="T9" fmla="*/ 3341 h 4221"/>
                <a:gd name="T10" fmla="*/ 51 w 3477"/>
                <a:gd name="T11" fmla="*/ 2637 h 4221"/>
                <a:gd name="T12" fmla="*/ 0 w 3477"/>
                <a:gd name="T13" fmla="*/ 2091 h 4221"/>
                <a:gd name="T14" fmla="*/ 117 w 3477"/>
                <a:gd name="T15" fmla="*/ 1301 h 4221"/>
                <a:gd name="T16" fmla="*/ 400 w 3477"/>
                <a:gd name="T17" fmla="*/ 705 h 4221"/>
                <a:gd name="T18" fmla="*/ 632 w 3477"/>
                <a:gd name="T19" fmla="*/ 436 h 4221"/>
                <a:gd name="T20" fmla="*/ 922 w 3477"/>
                <a:gd name="T21" fmla="*/ 218 h 4221"/>
                <a:gd name="T22" fmla="*/ 1263 w 3477"/>
                <a:gd name="T23" fmla="*/ 73 h 4221"/>
                <a:gd name="T24" fmla="*/ 1648 w 3477"/>
                <a:gd name="T25" fmla="*/ 8 h 4221"/>
                <a:gd name="T26" fmla="*/ 1959 w 3477"/>
                <a:gd name="T27" fmla="*/ 15 h 4221"/>
                <a:gd name="T28" fmla="*/ 2337 w 3477"/>
                <a:gd name="T29" fmla="*/ 102 h 4221"/>
                <a:gd name="T30" fmla="*/ 2664 w 3477"/>
                <a:gd name="T31" fmla="*/ 269 h 4221"/>
                <a:gd name="T32" fmla="*/ 2932 w 3477"/>
                <a:gd name="T33" fmla="*/ 501 h 4221"/>
                <a:gd name="T34" fmla="*/ 3142 w 3477"/>
                <a:gd name="T35" fmla="*/ 792 h 4221"/>
                <a:gd name="T36" fmla="*/ 3411 w 3477"/>
                <a:gd name="T37" fmla="*/ 1504 h 4221"/>
                <a:gd name="T38" fmla="*/ 3476 w 3477"/>
                <a:gd name="T39" fmla="*/ 2106 h 4221"/>
                <a:gd name="T40" fmla="*/ 3353 w 3477"/>
                <a:gd name="T41" fmla="*/ 2963 h 4221"/>
                <a:gd name="T42" fmla="*/ 3157 w 3477"/>
                <a:gd name="T43" fmla="*/ 3406 h 4221"/>
                <a:gd name="T44" fmla="*/ 2939 w 3477"/>
                <a:gd name="T45" fmla="*/ 3697 h 4221"/>
                <a:gd name="T46" fmla="*/ 2678 w 3477"/>
                <a:gd name="T47" fmla="*/ 3930 h 4221"/>
                <a:gd name="T48" fmla="*/ 2366 w 3477"/>
                <a:gd name="T49" fmla="*/ 4097 h 4221"/>
                <a:gd name="T50" fmla="*/ 2010 w 3477"/>
                <a:gd name="T51" fmla="*/ 4191 h 4221"/>
                <a:gd name="T52" fmla="*/ 2475 w 3477"/>
                <a:gd name="T53" fmla="*/ 1047 h 4221"/>
                <a:gd name="T54" fmla="*/ 2344 w 3477"/>
                <a:gd name="T55" fmla="*/ 850 h 4221"/>
                <a:gd name="T56" fmla="*/ 2141 w 3477"/>
                <a:gd name="T57" fmla="*/ 690 h 4221"/>
                <a:gd name="T58" fmla="*/ 1807 w 3477"/>
                <a:gd name="T59" fmla="*/ 596 h 4221"/>
                <a:gd name="T60" fmla="*/ 1604 w 3477"/>
                <a:gd name="T61" fmla="*/ 603 h 4221"/>
                <a:gd name="T62" fmla="*/ 1365 w 3477"/>
                <a:gd name="T63" fmla="*/ 676 h 4221"/>
                <a:gd name="T64" fmla="*/ 1103 w 3477"/>
                <a:gd name="T65" fmla="*/ 886 h 4221"/>
                <a:gd name="T66" fmla="*/ 893 w 3477"/>
                <a:gd name="T67" fmla="*/ 1315 h 4221"/>
                <a:gd name="T68" fmla="*/ 806 w 3477"/>
                <a:gd name="T69" fmla="*/ 1844 h 4221"/>
                <a:gd name="T70" fmla="*/ 799 w 3477"/>
                <a:gd name="T71" fmla="*/ 2324 h 4221"/>
                <a:gd name="T72" fmla="*/ 864 w 3477"/>
                <a:gd name="T73" fmla="*/ 2804 h 4221"/>
                <a:gd name="T74" fmla="*/ 1059 w 3477"/>
                <a:gd name="T75" fmla="*/ 3276 h 4221"/>
                <a:gd name="T76" fmla="*/ 1270 w 3477"/>
                <a:gd name="T77" fmla="*/ 3494 h 4221"/>
                <a:gd name="T78" fmla="*/ 1509 w 3477"/>
                <a:gd name="T79" fmla="*/ 3596 h 4221"/>
                <a:gd name="T80" fmla="*/ 1727 w 3477"/>
                <a:gd name="T81" fmla="*/ 3624 h 4221"/>
                <a:gd name="T82" fmla="*/ 1982 w 3477"/>
                <a:gd name="T83" fmla="*/ 3581 h 4221"/>
                <a:gd name="T84" fmla="*/ 2293 w 3477"/>
                <a:gd name="T85" fmla="*/ 3406 h 4221"/>
                <a:gd name="T86" fmla="*/ 2497 w 3477"/>
                <a:gd name="T87" fmla="*/ 3152 h 4221"/>
                <a:gd name="T88" fmla="*/ 2620 w 3477"/>
                <a:gd name="T89" fmla="*/ 2767 h 4221"/>
                <a:gd name="T90" fmla="*/ 2678 w 3477"/>
                <a:gd name="T91" fmla="*/ 2099 h 4221"/>
                <a:gd name="T92" fmla="*/ 2649 w 3477"/>
                <a:gd name="T93" fmla="*/ 1656 h 4221"/>
                <a:gd name="T94" fmla="*/ 2511 w 3477"/>
                <a:gd name="T95" fmla="*/ 1119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77" h="4221">
                  <a:moveTo>
                    <a:pt x="1720" y="4220"/>
                  </a:moveTo>
                  <a:lnTo>
                    <a:pt x="1720" y="4220"/>
                  </a:lnTo>
                  <a:lnTo>
                    <a:pt x="1604" y="4213"/>
                  </a:lnTo>
                  <a:lnTo>
                    <a:pt x="1488" y="4205"/>
                  </a:lnTo>
                  <a:lnTo>
                    <a:pt x="1379" y="4184"/>
                  </a:lnTo>
                  <a:lnTo>
                    <a:pt x="1277" y="4162"/>
                  </a:lnTo>
                  <a:lnTo>
                    <a:pt x="1176" y="4133"/>
                  </a:lnTo>
                  <a:lnTo>
                    <a:pt x="1082" y="4097"/>
                  </a:lnTo>
                  <a:lnTo>
                    <a:pt x="994" y="4060"/>
                  </a:lnTo>
                  <a:lnTo>
                    <a:pt x="907" y="4017"/>
                  </a:lnTo>
                  <a:lnTo>
                    <a:pt x="827" y="3966"/>
                  </a:lnTo>
                  <a:lnTo>
                    <a:pt x="755" y="3907"/>
                  </a:lnTo>
                  <a:lnTo>
                    <a:pt x="683" y="3850"/>
                  </a:lnTo>
                  <a:lnTo>
                    <a:pt x="610" y="3791"/>
                  </a:lnTo>
                  <a:lnTo>
                    <a:pt x="544" y="3719"/>
                  </a:lnTo>
                  <a:lnTo>
                    <a:pt x="487" y="3653"/>
                  </a:lnTo>
                  <a:lnTo>
                    <a:pt x="428" y="3581"/>
                  </a:lnTo>
                  <a:lnTo>
                    <a:pt x="377" y="3501"/>
                  </a:lnTo>
                  <a:lnTo>
                    <a:pt x="326" y="3421"/>
                  </a:lnTo>
                  <a:lnTo>
                    <a:pt x="284" y="3341"/>
                  </a:lnTo>
                  <a:lnTo>
                    <a:pt x="204" y="3174"/>
                  </a:lnTo>
                  <a:lnTo>
                    <a:pt x="138" y="2999"/>
                  </a:lnTo>
                  <a:lnTo>
                    <a:pt x="87" y="2818"/>
                  </a:lnTo>
                  <a:lnTo>
                    <a:pt x="51" y="2637"/>
                  </a:lnTo>
                  <a:lnTo>
                    <a:pt x="22" y="2447"/>
                  </a:lnTo>
                  <a:lnTo>
                    <a:pt x="7" y="2273"/>
                  </a:lnTo>
                  <a:lnTo>
                    <a:pt x="0" y="2091"/>
                  </a:lnTo>
                  <a:lnTo>
                    <a:pt x="0" y="2091"/>
                  </a:lnTo>
                  <a:lnTo>
                    <a:pt x="7" y="1888"/>
                  </a:lnTo>
                  <a:lnTo>
                    <a:pt x="29" y="1685"/>
                  </a:lnTo>
                  <a:lnTo>
                    <a:pt x="65" y="1489"/>
                  </a:lnTo>
                  <a:lnTo>
                    <a:pt x="117" y="1301"/>
                  </a:lnTo>
                  <a:lnTo>
                    <a:pt x="181" y="1119"/>
                  </a:lnTo>
                  <a:lnTo>
                    <a:pt x="254" y="945"/>
                  </a:lnTo>
                  <a:lnTo>
                    <a:pt x="349" y="785"/>
                  </a:lnTo>
                  <a:lnTo>
                    <a:pt x="400" y="705"/>
                  </a:lnTo>
                  <a:lnTo>
                    <a:pt x="450" y="632"/>
                  </a:lnTo>
                  <a:lnTo>
                    <a:pt x="508" y="567"/>
                  </a:lnTo>
                  <a:lnTo>
                    <a:pt x="573" y="495"/>
                  </a:lnTo>
                  <a:lnTo>
                    <a:pt x="632" y="436"/>
                  </a:lnTo>
                  <a:lnTo>
                    <a:pt x="704" y="370"/>
                  </a:lnTo>
                  <a:lnTo>
                    <a:pt x="770" y="320"/>
                  </a:lnTo>
                  <a:lnTo>
                    <a:pt x="842" y="262"/>
                  </a:lnTo>
                  <a:lnTo>
                    <a:pt x="922" y="218"/>
                  </a:lnTo>
                  <a:lnTo>
                    <a:pt x="1002" y="175"/>
                  </a:lnTo>
                  <a:lnTo>
                    <a:pt x="1089" y="139"/>
                  </a:lnTo>
                  <a:lnTo>
                    <a:pt x="1169" y="102"/>
                  </a:lnTo>
                  <a:lnTo>
                    <a:pt x="1263" y="73"/>
                  </a:lnTo>
                  <a:lnTo>
                    <a:pt x="1350" y="44"/>
                  </a:lnTo>
                  <a:lnTo>
                    <a:pt x="1444" y="29"/>
                  </a:lnTo>
                  <a:lnTo>
                    <a:pt x="1546" y="15"/>
                  </a:lnTo>
                  <a:lnTo>
                    <a:pt x="1648" y="8"/>
                  </a:lnTo>
                  <a:lnTo>
                    <a:pt x="1750" y="0"/>
                  </a:lnTo>
                  <a:lnTo>
                    <a:pt x="1750" y="0"/>
                  </a:lnTo>
                  <a:lnTo>
                    <a:pt x="1858" y="8"/>
                  </a:lnTo>
                  <a:lnTo>
                    <a:pt x="1959" y="15"/>
                  </a:lnTo>
                  <a:lnTo>
                    <a:pt x="2061" y="29"/>
                  </a:lnTo>
                  <a:lnTo>
                    <a:pt x="2156" y="51"/>
                  </a:lnTo>
                  <a:lnTo>
                    <a:pt x="2250" y="73"/>
                  </a:lnTo>
                  <a:lnTo>
                    <a:pt x="2337" y="102"/>
                  </a:lnTo>
                  <a:lnTo>
                    <a:pt x="2424" y="139"/>
                  </a:lnTo>
                  <a:lnTo>
                    <a:pt x="2504" y="175"/>
                  </a:lnTo>
                  <a:lnTo>
                    <a:pt x="2584" y="218"/>
                  </a:lnTo>
                  <a:lnTo>
                    <a:pt x="2664" y="269"/>
                  </a:lnTo>
                  <a:lnTo>
                    <a:pt x="2736" y="320"/>
                  </a:lnTo>
                  <a:lnTo>
                    <a:pt x="2802" y="378"/>
                  </a:lnTo>
                  <a:lnTo>
                    <a:pt x="2867" y="436"/>
                  </a:lnTo>
                  <a:lnTo>
                    <a:pt x="2932" y="501"/>
                  </a:lnTo>
                  <a:lnTo>
                    <a:pt x="2990" y="574"/>
                  </a:lnTo>
                  <a:lnTo>
                    <a:pt x="3049" y="639"/>
                  </a:lnTo>
                  <a:lnTo>
                    <a:pt x="3099" y="719"/>
                  </a:lnTo>
                  <a:lnTo>
                    <a:pt x="3142" y="792"/>
                  </a:lnTo>
                  <a:lnTo>
                    <a:pt x="3230" y="959"/>
                  </a:lnTo>
                  <a:lnTo>
                    <a:pt x="3309" y="1134"/>
                  </a:lnTo>
                  <a:lnTo>
                    <a:pt x="3368" y="1315"/>
                  </a:lnTo>
                  <a:lnTo>
                    <a:pt x="3411" y="1504"/>
                  </a:lnTo>
                  <a:lnTo>
                    <a:pt x="3448" y="1700"/>
                  </a:lnTo>
                  <a:lnTo>
                    <a:pt x="3469" y="1903"/>
                  </a:lnTo>
                  <a:lnTo>
                    <a:pt x="3476" y="2106"/>
                  </a:lnTo>
                  <a:lnTo>
                    <a:pt x="3476" y="2106"/>
                  </a:lnTo>
                  <a:lnTo>
                    <a:pt x="3469" y="2339"/>
                  </a:lnTo>
                  <a:lnTo>
                    <a:pt x="3440" y="2557"/>
                  </a:lnTo>
                  <a:lnTo>
                    <a:pt x="3404" y="2767"/>
                  </a:lnTo>
                  <a:lnTo>
                    <a:pt x="3353" y="2963"/>
                  </a:lnTo>
                  <a:lnTo>
                    <a:pt x="3281" y="3152"/>
                  </a:lnTo>
                  <a:lnTo>
                    <a:pt x="3244" y="3239"/>
                  </a:lnTo>
                  <a:lnTo>
                    <a:pt x="3201" y="3327"/>
                  </a:lnTo>
                  <a:lnTo>
                    <a:pt x="3157" y="3406"/>
                  </a:lnTo>
                  <a:lnTo>
                    <a:pt x="3106" y="3486"/>
                  </a:lnTo>
                  <a:lnTo>
                    <a:pt x="3055" y="3559"/>
                  </a:lnTo>
                  <a:lnTo>
                    <a:pt x="2998" y="3632"/>
                  </a:lnTo>
                  <a:lnTo>
                    <a:pt x="2939" y="3697"/>
                  </a:lnTo>
                  <a:lnTo>
                    <a:pt x="2882" y="3763"/>
                  </a:lnTo>
                  <a:lnTo>
                    <a:pt x="2816" y="3820"/>
                  </a:lnTo>
                  <a:lnTo>
                    <a:pt x="2751" y="3879"/>
                  </a:lnTo>
                  <a:lnTo>
                    <a:pt x="2678" y="3930"/>
                  </a:lnTo>
                  <a:lnTo>
                    <a:pt x="2605" y="3981"/>
                  </a:lnTo>
                  <a:lnTo>
                    <a:pt x="2525" y="4024"/>
                  </a:lnTo>
                  <a:lnTo>
                    <a:pt x="2446" y="4060"/>
                  </a:lnTo>
                  <a:lnTo>
                    <a:pt x="2366" y="4097"/>
                  </a:lnTo>
                  <a:lnTo>
                    <a:pt x="2279" y="4125"/>
                  </a:lnTo>
                  <a:lnTo>
                    <a:pt x="2192" y="4155"/>
                  </a:lnTo>
                  <a:lnTo>
                    <a:pt x="2105" y="4176"/>
                  </a:lnTo>
                  <a:lnTo>
                    <a:pt x="2010" y="4191"/>
                  </a:lnTo>
                  <a:lnTo>
                    <a:pt x="1916" y="4205"/>
                  </a:lnTo>
                  <a:lnTo>
                    <a:pt x="1822" y="4213"/>
                  </a:lnTo>
                  <a:lnTo>
                    <a:pt x="1720" y="4220"/>
                  </a:lnTo>
                  <a:close/>
                  <a:moveTo>
                    <a:pt x="2475" y="1047"/>
                  </a:moveTo>
                  <a:lnTo>
                    <a:pt x="2475" y="1047"/>
                  </a:lnTo>
                  <a:lnTo>
                    <a:pt x="2432" y="973"/>
                  </a:lnTo>
                  <a:lnTo>
                    <a:pt x="2388" y="901"/>
                  </a:lnTo>
                  <a:lnTo>
                    <a:pt x="2344" y="850"/>
                  </a:lnTo>
                  <a:lnTo>
                    <a:pt x="2293" y="799"/>
                  </a:lnTo>
                  <a:lnTo>
                    <a:pt x="2242" y="755"/>
                  </a:lnTo>
                  <a:lnTo>
                    <a:pt x="2192" y="719"/>
                  </a:lnTo>
                  <a:lnTo>
                    <a:pt x="2141" y="690"/>
                  </a:lnTo>
                  <a:lnTo>
                    <a:pt x="2090" y="662"/>
                  </a:lnTo>
                  <a:lnTo>
                    <a:pt x="1989" y="625"/>
                  </a:lnTo>
                  <a:lnTo>
                    <a:pt x="1894" y="611"/>
                  </a:lnTo>
                  <a:lnTo>
                    <a:pt x="1807" y="596"/>
                  </a:lnTo>
                  <a:lnTo>
                    <a:pt x="1742" y="596"/>
                  </a:lnTo>
                  <a:lnTo>
                    <a:pt x="1742" y="596"/>
                  </a:lnTo>
                  <a:lnTo>
                    <a:pt x="1669" y="603"/>
                  </a:lnTo>
                  <a:lnTo>
                    <a:pt x="1604" y="603"/>
                  </a:lnTo>
                  <a:lnTo>
                    <a:pt x="1539" y="618"/>
                  </a:lnTo>
                  <a:lnTo>
                    <a:pt x="1481" y="632"/>
                  </a:lnTo>
                  <a:lnTo>
                    <a:pt x="1423" y="654"/>
                  </a:lnTo>
                  <a:lnTo>
                    <a:pt x="1365" y="676"/>
                  </a:lnTo>
                  <a:lnTo>
                    <a:pt x="1314" y="705"/>
                  </a:lnTo>
                  <a:lnTo>
                    <a:pt x="1263" y="734"/>
                  </a:lnTo>
                  <a:lnTo>
                    <a:pt x="1176" y="806"/>
                  </a:lnTo>
                  <a:lnTo>
                    <a:pt x="1103" y="886"/>
                  </a:lnTo>
                  <a:lnTo>
                    <a:pt x="1038" y="981"/>
                  </a:lnTo>
                  <a:lnTo>
                    <a:pt x="980" y="1083"/>
                  </a:lnTo>
                  <a:lnTo>
                    <a:pt x="929" y="1199"/>
                  </a:lnTo>
                  <a:lnTo>
                    <a:pt x="893" y="1315"/>
                  </a:lnTo>
                  <a:lnTo>
                    <a:pt x="856" y="1446"/>
                  </a:lnTo>
                  <a:lnTo>
                    <a:pt x="835" y="1575"/>
                  </a:lnTo>
                  <a:lnTo>
                    <a:pt x="813" y="1706"/>
                  </a:lnTo>
                  <a:lnTo>
                    <a:pt x="806" y="1844"/>
                  </a:lnTo>
                  <a:lnTo>
                    <a:pt x="799" y="1983"/>
                  </a:lnTo>
                  <a:lnTo>
                    <a:pt x="799" y="2121"/>
                  </a:lnTo>
                  <a:lnTo>
                    <a:pt x="799" y="2121"/>
                  </a:lnTo>
                  <a:lnTo>
                    <a:pt x="799" y="2324"/>
                  </a:lnTo>
                  <a:lnTo>
                    <a:pt x="806" y="2440"/>
                  </a:lnTo>
                  <a:lnTo>
                    <a:pt x="820" y="2557"/>
                  </a:lnTo>
                  <a:lnTo>
                    <a:pt x="842" y="2680"/>
                  </a:lnTo>
                  <a:lnTo>
                    <a:pt x="864" y="2804"/>
                  </a:lnTo>
                  <a:lnTo>
                    <a:pt x="900" y="2934"/>
                  </a:lnTo>
                  <a:lnTo>
                    <a:pt x="943" y="3050"/>
                  </a:lnTo>
                  <a:lnTo>
                    <a:pt x="994" y="3166"/>
                  </a:lnTo>
                  <a:lnTo>
                    <a:pt x="1059" y="3276"/>
                  </a:lnTo>
                  <a:lnTo>
                    <a:pt x="1133" y="3370"/>
                  </a:lnTo>
                  <a:lnTo>
                    <a:pt x="1176" y="3414"/>
                  </a:lnTo>
                  <a:lnTo>
                    <a:pt x="1220" y="3457"/>
                  </a:lnTo>
                  <a:lnTo>
                    <a:pt x="1270" y="3494"/>
                  </a:lnTo>
                  <a:lnTo>
                    <a:pt x="1328" y="3522"/>
                  </a:lnTo>
                  <a:lnTo>
                    <a:pt x="1379" y="3552"/>
                  </a:lnTo>
                  <a:lnTo>
                    <a:pt x="1444" y="3573"/>
                  </a:lnTo>
                  <a:lnTo>
                    <a:pt x="1509" y="3596"/>
                  </a:lnTo>
                  <a:lnTo>
                    <a:pt x="1575" y="3610"/>
                  </a:lnTo>
                  <a:lnTo>
                    <a:pt x="1648" y="3617"/>
                  </a:lnTo>
                  <a:lnTo>
                    <a:pt x="1727" y="3624"/>
                  </a:lnTo>
                  <a:lnTo>
                    <a:pt x="1727" y="3624"/>
                  </a:lnTo>
                  <a:lnTo>
                    <a:pt x="1792" y="3617"/>
                  </a:lnTo>
                  <a:lnTo>
                    <a:pt x="1858" y="3610"/>
                  </a:lnTo>
                  <a:lnTo>
                    <a:pt x="1923" y="3596"/>
                  </a:lnTo>
                  <a:lnTo>
                    <a:pt x="1982" y="3581"/>
                  </a:lnTo>
                  <a:lnTo>
                    <a:pt x="2047" y="3559"/>
                  </a:lnTo>
                  <a:lnTo>
                    <a:pt x="2098" y="3537"/>
                  </a:lnTo>
                  <a:lnTo>
                    <a:pt x="2199" y="3479"/>
                  </a:lnTo>
                  <a:lnTo>
                    <a:pt x="2293" y="3406"/>
                  </a:lnTo>
                  <a:lnTo>
                    <a:pt x="2373" y="3327"/>
                  </a:lnTo>
                  <a:lnTo>
                    <a:pt x="2439" y="3239"/>
                  </a:lnTo>
                  <a:lnTo>
                    <a:pt x="2497" y="3152"/>
                  </a:lnTo>
                  <a:lnTo>
                    <a:pt x="2497" y="3152"/>
                  </a:lnTo>
                  <a:lnTo>
                    <a:pt x="2533" y="3072"/>
                  </a:lnTo>
                  <a:lnTo>
                    <a:pt x="2562" y="2985"/>
                  </a:lnTo>
                  <a:lnTo>
                    <a:pt x="2599" y="2883"/>
                  </a:lnTo>
                  <a:lnTo>
                    <a:pt x="2620" y="2767"/>
                  </a:lnTo>
                  <a:lnTo>
                    <a:pt x="2642" y="2637"/>
                  </a:lnTo>
                  <a:lnTo>
                    <a:pt x="2664" y="2484"/>
                  </a:lnTo>
                  <a:lnTo>
                    <a:pt x="2671" y="2303"/>
                  </a:lnTo>
                  <a:lnTo>
                    <a:pt x="2678" y="2099"/>
                  </a:lnTo>
                  <a:lnTo>
                    <a:pt x="2678" y="2099"/>
                  </a:lnTo>
                  <a:lnTo>
                    <a:pt x="2671" y="1917"/>
                  </a:lnTo>
                  <a:lnTo>
                    <a:pt x="2664" y="1793"/>
                  </a:lnTo>
                  <a:lnTo>
                    <a:pt x="2649" y="1656"/>
                  </a:lnTo>
                  <a:lnTo>
                    <a:pt x="2620" y="1504"/>
                  </a:lnTo>
                  <a:lnTo>
                    <a:pt x="2584" y="1352"/>
                  </a:lnTo>
                  <a:lnTo>
                    <a:pt x="2540" y="1191"/>
                  </a:lnTo>
                  <a:lnTo>
                    <a:pt x="2511" y="1119"/>
                  </a:lnTo>
                  <a:lnTo>
                    <a:pt x="2475" y="10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483" name="Freeform 4"/>
            <p:cNvSpPr>
              <a:spLocks noChangeArrowheads="1"/>
            </p:cNvSpPr>
            <p:nvPr/>
          </p:nvSpPr>
          <p:spPr bwMode="gray">
            <a:xfrm>
              <a:off x="3756025" y="3233738"/>
              <a:ext cx="1147763" cy="1519237"/>
            </a:xfrm>
            <a:custGeom>
              <a:avLst/>
              <a:gdLst>
                <a:gd name="T0" fmla="*/ 3150 w 3187"/>
                <a:gd name="T1" fmla="*/ 3007 h 4221"/>
                <a:gd name="T2" fmla="*/ 2969 w 3187"/>
                <a:gd name="T3" fmla="*/ 3486 h 4221"/>
                <a:gd name="T4" fmla="*/ 2700 w 3187"/>
                <a:gd name="T5" fmla="*/ 3828 h 4221"/>
                <a:gd name="T6" fmla="*/ 2366 w 3187"/>
                <a:gd name="T7" fmla="*/ 4053 h 4221"/>
                <a:gd name="T8" fmla="*/ 2003 w 3187"/>
                <a:gd name="T9" fmla="*/ 4176 h 4221"/>
                <a:gd name="T10" fmla="*/ 1633 w 3187"/>
                <a:gd name="T11" fmla="*/ 4220 h 4221"/>
                <a:gd name="T12" fmla="*/ 1394 w 3187"/>
                <a:gd name="T13" fmla="*/ 4199 h 4221"/>
                <a:gd name="T14" fmla="*/ 1067 w 3187"/>
                <a:gd name="T15" fmla="*/ 4118 h 4221"/>
                <a:gd name="T16" fmla="*/ 799 w 3187"/>
                <a:gd name="T17" fmla="*/ 3987 h 4221"/>
                <a:gd name="T18" fmla="*/ 581 w 3187"/>
                <a:gd name="T19" fmla="*/ 3806 h 4221"/>
                <a:gd name="T20" fmla="*/ 400 w 3187"/>
                <a:gd name="T21" fmla="*/ 3588 h 4221"/>
                <a:gd name="T22" fmla="*/ 218 w 3187"/>
                <a:gd name="T23" fmla="*/ 3253 h 4221"/>
                <a:gd name="T24" fmla="*/ 58 w 3187"/>
                <a:gd name="T25" fmla="*/ 2731 h 4221"/>
                <a:gd name="T26" fmla="*/ 0 w 3187"/>
                <a:gd name="T27" fmla="*/ 2244 h 4221"/>
                <a:gd name="T28" fmla="*/ 7 w 3187"/>
                <a:gd name="T29" fmla="*/ 1910 h 4221"/>
                <a:gd name="T30" fmla="*/ 94 w 3187"/>
                <a:gd name="T31" fmla="*/ 1330 h 4221"/>
                <a:gd name="T32" fmla="*/ 298 w 3187"/>
                <a:gd name="T33" fmla="*/ 806 h 4221"/>
                <a:gd name="T34" fmla="*/ 443 w 3187"/>
                <a:gd name="T35" fmla="*/ 582 h 4221"/>
                <a:gd name="T36" fmla="*/ 617 w 3187"/>
                <a:gd name="T37" fmla="*/ 385 h 4221"/>
                <a:gd name="T38" fmla="*/ 827 w 3187"/>
                <a:gd name="T39" fmla="*/ 226 h 4221"/>
                <a:gd name="T40" fmla="*/ 1074 w 3187"/>
                <a:gd name="T41" fmla="*/ 109 h 4221"/>
                <a:gd name="T42" fmla="*/ 1350 w 3187"/>
                <a:gd name="T43" fmla="*/ 29 h 4221"/>
                <a:gd name="T44" fmla="*/ 1663 w 3187"/>
                <a:gd name="T45" fmla="*/ 0 h 4221"/>
                <a:gd name="T46" fmla="*/ 1967 w 3187"/>
                <a:gd name="T47" fmla="*/ 29 h 4221"/>
                <a:gd name="T48" fmla="*/ 2373 w 3187"/>
                <a:gd name="T49" fmla="*/ 160 h 4221"/>
                <a:gd name="T50" fmla="*/ 2693 w 3187"/>
                <a:gd name="T51" fmla="*/ 393 h 4221"/>
                <a:gd name="T52" fmla="*/ 2939 w 3187"/>
                <a:gd name="T53" fmla="*/ 719 h 4221"/>
                <a:gd name="T54" fmla="*/ 3114 w 3187"/>
                <a:gd name="T55" fmla="*/ 1134 h 4221"/>
                <a:gd name="T56" fmla="*/ 2497 w 3187"/>
                <a:gd name="T57" fmla="*/ 1526 h 4221"/>
                <a:gd name="T58" fmla="*/ 2424 w 3187"/>
                <a:gd name="T59" fmla="*/ 1242 h 4221"/>
                <a:gd name="T60" fmla="*/ 2330 w 3187"/>
                <a:gd name="T61" fmla="*/ 1010 h 4221"/>
                <a:gd name="T62" fmla="*/ 2185 w 3187"/>
                <a:gd name="T63" fmla="*/ 806 h 4221"/>
                <a:gd name="T64" fmla="*/ 1967 w 3187"/>
                <a:gd name="T65" fmla="*/ 654 h 4221"/>
                <a:gd name="T66" fmla="*/ 1669 w 3187"/>
                <a:gd name="T67" fmla="*/ 596 h 4221"/>
                <a:gd name="T68" fmla="*/ 1524 w 3187"/>
                <a:gd name="T69" fmla="*/ 611 h 4221"/>
                <a:gd name="T70" fmla="*/ 1336 w 3187"/>
                <a:gd name="T71" fmla="*/ 676 h 4221"/>
                <a:gd name="T72" fmla="*/ 1183 w 3187"/>
                <a:gd name="T73" fmla="*/ 778 h 4221"/>
                <a:gd name="T74" fmla="*/ 1031 w 3187"/>
                <a:gd name="T75" fmla="*/ 973 h 4221"/>
                <a:gd name="T76" fmla="*/ 886 w 3187"/>
                <a:gd name="T77" fmla="*/ 1330 h 4221"/>
                <a:gd name="T78" fmla="*/ 813 w 3187"/>
                <a:gd name="T79" fmla="*/ 1700 h 4221"/>
                <a:gd name="T80" fmla="*/ 799 w 3187"/>
                <a:gd name="T81" fmla="*/ 2085 h 4221"/>
                <a:gd name="T82" fmla="*/ 842 w 3187"/>
                <a:gd name="T83" fmla="*/ 2665 h 4221"/>
                <a:gd name="T84" fmla="*/ 966 w 3187"/>
                <a:gd name="T85" fmla="*/ 3079 h 4221"/>
                <a:gd name="T86" fmla="*/ 1147 w 3187"/>
                <a:gd name="T87" fmla="*/ 3363 h 4221"/>
                <a:gd name="T88" fmla="*/ 1372 w 3187"/>
                <a:gd name="T89" fmla="*/ 3522 h 4221"/>
                <a:gd name="T90" fmla="*/ 1612 w 3187"/>
                <a:gd name="T91" fmla="*/ 3596 h 4221"/>
                <a:gd name="T92" fmla="*/ 1764 w 3187"/>
                <a:gd name="T93" fmla="*/ 3596 h 4221"/>
                <a:gd name="T94" fmla="*/ 1974 w 3187"/>
                <a:gd name="T95" fmla="*/ 3537 h 4221"/>
                <a:gd name="T96" fmla="*/ 2163 w 3187"/>
                <a:gd name="T97" fmla="*/ 3428 h 4221"/>
                <a:gd name="T98" fmla="*/ 2316 w 3187"/>
                <a:gd name="T99" fmla="*/ 3253 h 4221"/>
                <a:gd name="T100" fmla="*/ 2439 w 3187"/>
                <a:gd name="T101" fmla="*/ 3021 h 4221"/>
                <a:gd name="T102" fmla="*/ 2497 w 3187"/>
                <a:gd name="T103" fmla="*/ 2731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87" h="4221">
                  <a:moveTo>
                    <a:pt x="3186" y="2811"/>
                  </a:moveTo>
                  <a:lnTo>
                    <a:pt x="3186" y="2811"/>
                  </a:lnTo>
                  <a:lnTo>
                    <a:pt x="3150" y="3007"/>
                  </a:lnTo>
                  <a:lnTo>
                    <a:pt x="3099" y="3181"/>
                  </a:lnTo>
                  <a:lnTo>
                    <a:pt x="3041" y="3341"/>
                  </a:lnTo>
                  <a:lnTo>
                    <a:pt x="2969" y="3486"/>
                  </a:lnTo>
                  <a:lnTo>
                    <a:pt x="2888" y="3617"/>
                  </a:lnTo>
                  <a:lnTo>
                    <a:pt x="2795" y="3733"/>
                  </a:lnTo>
                  <a:lnTo>
                    <a:pt x="2700" y="3828"/>
                  </a:lnTo>
                  <a:lnTo>
                    <a:pt x="2591" y="3922"/>
                  </a:lnTo>
                  <a:lnTo>
                    <a:pt x="2482" y="3995"/>
                  </a:lnTo>
                  <a:lnTo>
                    <a:pt x="2366" y="4053"/>
                  </a:lnTo>
                  <a:lnTo>
                    <a:pt x="2250" y="4111"/>
                  </a:lnTo>
                  <a:lnTo>
                    <a:pt x="2127" y="4148"/>
                  </a:lnTo>
                  <a:lnTo>
                    <a:pt x="2003" y="4176"/>
                  </a:lnTo>
                  <a:lnTo>
                    <a:pt x="1880" y="4199"/>
                  </a:lnTo>
                  <a:lnTo>
                    <a:pt x="1756" y="4213"/>
                  </a:lnTo>
                  <a:lnTo>
                    <a:pt x="1633" y="4220"/>
                  </a:lnTo>
                  <a:lnTo>
                    <a:pt x="1633" y="4220"/>
                  </a:lnTo>
                  <a:lnTo>
                    <a:pt x="1510" y="4213"/>
                  </a:lnTo>
                  <a:lnTo>
                    <a:pt x="1394" y="4199"/>
                  </a:lnTo>
                  <a:lnTo>
                    <a:pt x="1277" y="4184"/>
                  </a:lnTo>
                  <a:lnTo>
                    <a:pt x="1169" y="4155"/>
                  </a:lnTo>
                  <a:lnTo>
                    <a:pt x="1067" y="4118"/>
                  </a:lnTo>
                  <a:lnTo>
                    <a:pt x="973" y="4082"/>
                  </a:lnTo>
                  <a:lnTo>
                    <a:pt x="886" y="4038"/>
                  </a:lnTo>
                  <a:lnTo>
                    <a:pt x="799" y="3987"/>
                  </a:lnTo>
                  <a:lnTo>
                    <a:pt x="719" y="3930"/>
                  </a:lnTo>
                  <a:lnTo>
                    <a:pt x="646" y="3871"/>
                  </a:lnTo>
                  <a:lnTo>
                    <a:pt x="581" y="3806"/>
                  </a:lnTo>
                  <a:lnTo>
                    <a:pt x="516" y="3733"/>
                  </a:lnTo>
                  <a:lnTo>
                    <a:pt x="457" y="3661"/>
                  </a:lnTo>
                  <a:lnTo>
                    <a:pt x="400" y="3588"/>
                  </a:lnTo>
                  <a:lnTo>
                    <a:pt x="349" y="3508"/>
                  </a:lnTo>
                  <a:lnTo>
                    <a:pt x="305" y="3428"/>
                  </a:lnTo>
                  <a:lnTo>
                    <a:pt x="218" y="3253"/>
                  </a:lnTo>
                  <a:lnTo>
                    <a:pt x="153" y="3086"/>
                  </a:lnTo>
                  <a:lnTo>
                    <a:pt x="102" y="2906"/>
                  </a:lnTo>
                  <a:lnTo>
                    <a:pt x="58" y="2731"/>
                  </a:lnTo>
                  <a:lnTo>
                    <a:pt x="29" y="2563"/>
                  </a:lnTo>
                  <a:lnTo>
                    <a:pt x="15" y="2396"/>
                  </a:lnTo>
                  <a:lnTo>
                    <a:pt x="0" y="2244"/>
                  </a:lnTo>
                  <a:lnTo>
                    <a:pt x="0" y="2106"/>
                  </a:lnTo>
                  <a:lnTo>
                    <a:pt x="0" y="2106"/>
                  </a:lnTo>
                  <a:lnTo>
                    <a:pt x="7" y="1910"/>
                  </a:lnTo>
                  <a:lnTo>
                    <a:pt x="22" y="1714"/>
                  </a:lnTo>
                  <a:lnTo>
                    <a:pt x="51" y="1519"/>
                  </a:lnTo>
                  <a:lnTo>
                    <a:pt x="94" y="1330"/>
                  </a:lnTo>
                  <a:lnTo>
                    <a:pt x="145" y="1148"/>
                  </a:lnTo>
                  <a:lnTo>
                    <a:pt x="218" y="973"/>
                  </a:lnTo>
                  <a:lnTo>
                    <a:pt x="298" y="806"/>
                  </a:lnTo>
                  <a:lnTo>
                    <a:pt x="341" y="734"/>
                  </a:lnTo>
                  <a:lnTo>
                    <a:pt x="392" y="654"/>
                  </a:lnTo>
                  <a:lnTo>
                    <a:pt x="443" y="582"/>
                  </a:lnTo>
                  <a:lnTo>
                    <a:pt x="501" y="516"/>
                  </a:lnTo>
                  <a:lnTo>
                    <a:pt x="559" y="451"/>
                  </a:lnTo>
                  <a:lnTo>
                    <a:pt x="617" y="385"/>
                  </a:lnTo>
                  <a:lnTo>
                    <a:pt x="690" y="327"/>
                  </a:lnTo>
                  <a:lnTo>
                    <a:pt x="755" y="277"/>
                  </a:lnTo>
                  <a:lnTo>
                    <a:pt x="827" y="226"/>
                  </a:lnTo>
                  <a:lnTo>
                    <a:pt x="907" y="182"/>
                  </a:lnTo>
                  <a:lnTo>
                    <a:pt x="987" y="139"/>
                  </a:lnTo>
                  <a:lnTo>
                    <a:pt x="1074" y="109"/>
                  </a:lnTo>
                  <a:lnTo>
                    <a:pt x="1161" y="73"/>
                  </a:lnTo>
                  <a:lnTo>
                    <a:pt x="1256" y="51"/>
                  </a:lnTo>
                  <a:lnTo>
                    <a:pt x="1350" y="29"/>
                  </a:lnTo>
                  <a:lnTo>
                    <a:pt x="1452" y="15"/>
                  </a:lnTo>
                  <a:lnTo>
                    <a:pt x="1553" y="8"/>
                  </a:lnTo>
                  <a:lnTo>
                    <a:pt x="1663" y="0"/>
                  </a:lnTo>
                  <a:lnTo>
                    <a:pt x="1663" y="0"/>
                  </a:lnTo>
                  <a:lnTo>
                    <a:pt x="1822" y="8"/>
                  </a:lnTo>
                  <a:lnTo>
                    <a:pt x="1967" y="29"/>
                  </a:lnTo>
                  <a:lnTo>
                    <a:pt x="2113" y="59"/>
                  </a:lnTo>
                  <a:lnTo>
                    <a:pt x="2243" y="102"/>
                  </a:lnTo>
                  <a:lnTo>
                    <a:pt x="2373" y="160"/>
                  </a:lnTo>
                  <a:lnTo>
                    <a:pt x="2489" y="226"/>
                  </a:lnTo>
                  <a:lnTo>
                    <a:pt x="2591" y="305"/>
                  </a:lnTo>
                  <a:lnTo>
                    <a:pt x="2693" y="393"/>
                  </a:lnTo>
                  <a:lnTo>
                    <a:pt x="2787" y="487"/>
                  </a:lnTo>
                  <a:lnTo>
                    <a:pt x="2867" y="596"/>
                  </a:lnTo>
                  <a:lnTo>
                    <a:pt x="2939" y="719"/>
                  </a:lnTo>
                  <a:lnTo>
                    <a:pt x="3005" y="843"/>
                  </a:lnTo>
                  <a:lnTo>
                    <a:pt x="3063" y="981"/>
                  </a:lnTo>
                  <a:lnTo>
                    <a:pt x="3114" y="1134"/>
                  </a:lnTo>
                  <a:lnTo>
                    <a:pt x="3157" y="1286"/>
                  </a:lnTo>
                  <a:lnTo>
                    <a:pt x="3186" y="1453"/>
                  </a:lnTo>
                  <a:lnTo>
                    <a:pt x="2497" y="1526"/>
                  </a:lnTo>
                  <a:lnTo>
                    <a:pt x="2497" y="1526"/>
                  </a:lnTo>
                  <a:lnTo>
                    <a:pt x="2468" y="1388"/>
                  </a:lnTo>
                  <a:lnTo>
                    <a:pt x="2424" y="1242"/>
                  </a:lnTo>
                  <a:lnTo>
                    <a:pt x="2396" y="1163"/>
                  </a:lnTo>
                  <a:lnTo>
                    <a:pt x="2366" y="1090"/>
                  </a:lnTo>
                  <a:lnTo>
                    <a:pt x="2330" y="1010"/>
                  </a:lnTo>
                  <a:lnTo>
                    <a:pt x="2286" y="937"/>
                  </a:lnTo>
                  <a:lnTo>
                    <a:pt x="2236" y="872"/>
                  </a:lnTo>
                  <a:lnTo>
                    <a:pt x="2185" y="806"/>
                  </a:lnTo>
                  <a:lnTo>
                    <a:pt x="2119" y="749"/>
                  </a:lnTo>
                  <a:lnTo>
                    <a:pt x="2047" y="698"/>
                  </a:lnTo>
                  <a:lnTo>
                    <a:pt x="1967" y="654"/>
                  </a:lnTo>
                  <a:lnTo>
                    <a:pt x="1880" y="625"/>
                  </a:lnTo>
                  <a:lnTo>
                    <a:pt x="1779" y="603"/>
                  </a:lnTo>
                  <a:lnTo>
                    <a:pt x="1669" y="596"/>
                  </a:lnTo>
                  <a:lnTo>
                    <a:pt x="1669" y="596"/>
                  </a:lnTo>
                  <a:lnTo>
                    <a:pt x="1589" y="603"/>
                  </a:lnTo>
                  <a:lnTo>
                    <a:pt x="1524" y="611"/>
                  </a:lnTo>
                  <a:lnTo>
                    <a:pt x="1452" y="625"/>
                  </a:lnTo>
                  <a:lnTo>
                    <a:pt x="1394" y="647"/>
                  </a:lnTo>
                  <a:lnTo>
                    <a:pt x="1336" y="676"/>
                  </a:lnTo>
                  <a:lnTo>
                    <a:pt x="1277" y="705"/>
                  </a:lnTo>
                  <a:lnTo>
                    <a:pt x="1234" y="741"/>
                  </a:lnTo>
                  <a:lnTo>
                    <a:pt x="1183" y="778"/>
                  </a:lnTo>
                  <a:lnTo>
                    <a:pt x="1139" y="821"/>
                  </a:lnTo>
                  <a:lnTo>
                    <a:pt x="1103" y="872"/>
                  </a:lnTo>
                  <a:lnTo>
                    <a:pt x="1031" y="973"/>
                  </a:lnTo>
                  <a:lnTo>
                    <a:pt x="973" y="1083"/>
                  </a:lnTo>
                  <a:lnTo>
                    <a:pt x="922" y="1206"/>
                  </a:lnTo>
                  <a:lnTo>
                    <a:pt x="886" y="1330"/>
                  </a:lnTo>
                  <a:lnTo>
                    <a:pt x="856" y="1453"/>
                  </a:lnTo>
                  <a:lnTo>
                    <a:pt x="835" y="1575"/>
                  </a:lnTo>
                  <a:lnTo>
                    <a:pt x="813" y="1700"/>
                  </a:lnTo>
                  <a:lnTo>
                    <a:pt x="799" y="1917"/>
                  </a:lnTo>
                  <a:lnTo>
                    <a:pt x="799" y="2085"/>
                  </a:lnTo>
                  <a:lnTo>
                    <a:pt x="799" y="2085"/>
                  </a:lnTo>
                  <a:lnTo>
                    <a:pt x="799" y="2295"/>
                  </a:lnTo>
                  <a:lnTo>
                    <a:pt x="820" y="2491"/>
                  </a:lnTo>
                  <a:lnTo>
                    <a:pt x="842" y="2665"/>
                  </a:lnTo>
                  <a:lnTo>
                    <a:pt x="878" y="2818"/>
                  </a:lnTo>
                  <a:lnTo>
                    <a:pt x="915" y="2956"/>
                  </a:lnTo>
                  <a:lnTo>
                    <a:pt x="966" y="3079"/>
                  </a:lnTo>
                  <a:lnTo>
                    <a:pt x="1023" y="3188"/>
                  </a:lnTo>
                  <a:lnTo>
                    <a:pt x="1082" y="3283"/>
                  </a:lnTo>
                  <a:lnTo>
                    <a:pt x="1147" y="3363"/>
                  </a:lnTo>
                  <a:lnTo>
                    <a:pt x="1219" y="3428"/>
                  </a:lnTo>
                  <a:lnTo>
                    <a:pt x="1292" y="3479"/>
                  </a:lnTo>
                  <a:lnTo>
                    <a:pt x="1372" y="3522"/>
                  </a:lnTo>
                  <a:lnTo>
                    <a:pt x="1452" y="3559"/>
                  </a:lnTo>
                  <a:lnTo>
                    <a:pt x="1532" y="3581"/>
                  </a:lnTo>
                  <a:lnTo>
                    <a:pt x="1612" y="3596"/>
                  </a:lnTo>
                  <a:lnTo>
                    <a:pt x="1691" y="3596"/>
                  </a:lnTo>
                  <a:lnTo>
                    <a:pt x="1691" y="3596"/>
                  </a:lnTo>
                  <a:lnTo>
                    <a:pt x="1764" y="3596"/>
                  </a:lnTo>
                  <a:lnTo>
                    <a:pt x="1836" y="3581"/>
                  </a:lnTo>
                  <a:lnTo>
                    <a:pt x="1902" y="3566"/>
                  </a:lnTo>
                  <a:lnTo>
                    <a:pt x="1974" y="3537"/>
                  </a:lnTo>
                  <a:lnTo>
                    <a:pt x="2039" y="3508"/>
                  </a:lnTo>
                  <a:lnTo>
                    <a:pt x="2098" y="3471"/>
                  </a:lnTo>
                  <a:lnTo>
                    <a:pt x="2163" y="3428"/>
                  </a:lnTo>
                  <a:lnTo>
                    <a:pt x="2214" y="3370"/>
                  </a:lnTo>
                  <a:lnTo>
                    <a:pt x="2272" y="3312"/>
                  </a:lnTo>
                  <a:lnTo>
                    <a:pt x="2316" y="3253"/>
                  </a:lnTo>
                  <a:lnTo>
                    <a:pt x="2366" y="3181"/>
                  </a:lnTo>
                  <a:lnTo>
                    <a:pt x="2402" y="3101"/>
                  </a:lnTo>
                  <a:lnTo>
                    <a:pt x="2439" y="3021"/>
                  </a:lnTo>
                  <a:lnTo>
                    <a:pt x="2461" y="2927"/>
                  </a:lnTo>
                  <a:lnTo>
                    <a:pt x="2482" y="2832"/>
                  </a:lnTo>
                  <a:lnTo>
                    <a:pt x="2497" y="2731"/>
                  </a:lnTo>
                  <a:lnTo>
                    <a:pt x="3186" y="28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484" name="Freeform 5"/>
            <p:cNvSpPr>
              <a:spLocks noChangeArrowheads="1"/>
            </p:cNvSpPr>
            <p:nvPr/>
          </p:nvSpPr>
          <p:spPr bwMode="gray">
            <a:xfrm>
              <a:off x="4846638" y="3257550"/>
              <a:ext cx="1309687" cy="1473200"/>
            </a:xfrm>
            <a:custGeom>
              <a:avLst/>
              <a:gdLst>
                <a:gd name="T0" fmla="*/ 3635 w 3636"/>
                <a:gd name="T1" fmla="*/ 4090 h 4091"/>
                <a:gd name="T2" fmla="*/ 2851 w 3636"/>
                <a:gd name="T3" fmla="*/ 4090 h 4091"/>
                <a:gd name="T4" fmla="*/ 2517 w 3636"/>
                <a:gd name="T5" fmla="*/ 3116 h 4091"/>
                <a:gd name="T6" fmla="*/ 950 w 3636"/>
                <a:gd name="T7" fmla="*/ 3116 h 4091"/>
                <a:gd name="T8" fmla="*/ 630 w 3636"/>
                <a:gd name="T9" fmla="*/ 4090 h 4091"/>
                <a:gd name="T10" fmla="*/ 0 w 3636"/>
                <a:gd name="T11" fmla="*/ 4090 h 4091"/>
                <a:gd name="T12" fmla="*/ 1356 w 3636"/>
                <a:gd name="T13" fmla="*/ 0 h 4091"/>
                <a:gd name="T14" fmla="*/ 2263 w 3636"/>
                <a:gd name="T15" fmla="*/ 0 h 4091"/>
                <a:gd name="T16" fmla="*/ 3635 w 3636"/>
                <a:gd name="T17" fmla="*/ 4090 h 4091"/>
                <a:gd name="T18" fmla="*/ 2321 w 3636"/>
                <a:gd name="T19" fmla="*/ 2528 h 4091"/>
                <a:gd name="T20" fmla="*/ 1726 w 3636"/>
                <a:gd name="T21" fmla="*/ 698 h 4091"/>
                <a:gd name="T22" fmla="*/ 1131 w 3636"/>
                <a:gd name="T23" fmla="*/ 2528 h 4091"/>
                <a:gd name="T24" fmla="*/ 2321 w 3636"/>
                <a:gd name="T25" fmla="*/ 2528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36" h="4091">
                  <a:moveTo>
                    <a:pt x="3635" y="4090"/>
                  </a:moveTo>
                  <a:lnTo>
                    <a:pt x="2851" y="4090"/>
                  </a:lnTo>
                  <a:lnTo>
                    <a:pt x="2517" y="3116"/>
                  </a:lnTo>
                  <a:lnTo>
                    <a:pt x="950" y="3116"/>
                  </a:lnTo>
                  <a:lnTo>
                    <a:pt x="630" y="4090"/>
                  </a:lnTo>
                  <a:lnTo>
                    <a:pt x="0" y="4090"/>
                  </a:lnTo>
                  <a:lnTo>
                    <a:pt x="1356" y="0"/>
                  </a:lnTo>
                  <a:lnTo>
                    <a:pt x="2263" y="0"/>
                  </a:lnTo>
                  <a:lnTo>
                    <a:pt x="3635" y="4090"/>
                  </a:lnTo>
                  <a:close/>
                  <a:moveTo>
                    <a:pt x="2321" y="2528"/>
                  </a:moveTo>
                  <a:lnTo>
                    <a:pt x="1726" y="698"/>
                  </a:lnTo>
                  <a:lnTo>
                    <a:pt x="1131" y="2528"/>
                  </a:lnTo>
                  <a:lnTo>
                    <a:pt x="2321" y="25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485" name="Freeform 6"/>
            <p:cNvSpPr>
              <a:spLocks noChangeArrowheads="1"/>
            </p:cNvSpPr>
            <p:nvPr/>
          </p:nvSpPr>
          <p:spPr bwMode="gray">
            <a:xfrm>
              <a:off x="6226175" y="3257550"/>
              <a:ext cx="1208088" cy="1473200"/>
            </a:xfrm>
            <a:custGeom>
              <a:avLst/>
              <a:gdLst>
                <a:gd name="T0" fmla="*/ 1509 w 3354"/>
                <a:gd name="T1" fmla="*/ 0 h 4091"/>
                <a:gd name="T2" fmla="*/ 1604 w 3354"/>
                <a:gd name="T3" fmla="*/ 0 h 4091"/>
                <a:gd name="T4" fmla="*/ 1880 w 3354"/>
                <a:gd name="T5" fmla="*/ 30 h 4091"/>
                <a:gd name="T6" fmla="*/ 2039 w 3354"/>
                <a:gd name="T7" fmla="*/ 66 h 4091"/>
                <a:gd name="T8" fmla="*/ 2214 w 3354"/>
                <a:gd name="T9" fmla="*/ 125 h 4091"/>
                <a:gd name="T10" fmla="*/ 2395 w 3354"/>
                <a:gd name="T11" fmla="*/ 218 h 4091"/>
                <a:gd name="T12" fmla="*/ 2583 w 3354"/>
                <a:gd name="T13" fmla="*/ 342 h 4091"/>
                <a:gd name="T14" fmla="*/ 2772 w 3354"/>
                <a:gd name="T15" fmla="*/ 509 h 4091"/>
                <a:gd name="T16" fmla="*/ 2837 w 3354"/>
                <a:gd name="T17" fmla="*/ 589 h 4091"/>
                <a:gd name="T18" fmla="*/ 2968 w 3354"/>
                <a:gd name="T19" fmla="*/ 749 h 4091"/>
                <a:gd name="T20" fmla="*/ 3077 w 3354"/>
                <a:gd name="T21" fmla="*/ 931 h 4091"/>
                <a:gd name="T22" fmla="*/ 3171 w 3354"/>
                <a:gd name="T23" fmla="*/ 1112 h 4091"/>
                <a:gd name="T24" fmla="*/ 3244 w 3354"/>
                <a:gd name="T25" fmla="*/ 1308 h 4091"/>
                <a:gd name="T26" fmla="*/ 3295 w 3354"/>
                <a:gd name="T27" fmla="*/ 1510 h 4091"/>
                <a:gd name="T28" fmla="*/ 3331 w 3354"/>
                <a:gd name="T29" fmla="*/ 1722 h 4091"/>
                <a:gd name="T30" fmla="*/ 3346 w 3354"/>
                <a:gd name="T31" fmla="*/ 1932 h 4091"/>
                <a:gd name="T32" fmla="*/ 3353 w 3354"/>
                <a:gd name="T33" fmla="*/ 2041 h 4091"/>
                <a:gd name="T34" fmla="*/ 3331 w 3354"/>
                <a:gd name="T35" fmla="*/ 2346 h 4091"/>
                <a:gd name="T36" fmla="*/ 3287 w 3354"/>
                <a:gd name="T37" fmla="*/ 2623 h 4091"/>
                <a:gd name="T38" fmla="*/ 3207 w 3354"/>
                <a:gd name="T39" fmla="*/ 2869 h 4091"/>
                <a:gd name="T40" fmla="*/ 3113 w 3354"/>
                <a:gd name="T41" fmla="*/ 3087 h 4091"/>
                <a:gd name="T42" fmla="*/ 3012 w 3354"/>
                <a:gd name="T43" fmla="*/ 3276 h 4091"/>
                <a:gd name="T44" fmla="*/ 2896 w 3354"/>
                <a:gd name="T45" fmla="*/ 3436 h 4091"/>
                <a:gd name="T46" fmla="*/ 2670 w 3354"/>
                <a:gd name="T47" fmla="*/ 3675 h 4091"/>
                <a:gd name="T48" fmla="*/ 2590 w 3354"/>
                <a:gd name="T49" fmla="*/ 3734 h 4091"/>
                <a:gd name="T50" fmla="*/ 2358 w 3354"/>
                <a:gd name="T51" fmla="*/ 3872 h 4091"/>
                <a:gd name="T52" fmla="*/ 2024 w 3354"/>
                <a:gd name="T53" fmla="*/ 3995 h 4091"/>
                <a:gd name="T54" fmla="*/ 1821 w 3354"/>
                <a:gd name="T55" fmla="*/ 4046 h 4091"/>
                <a:gd name="T56" fmla="*/ 1589 w 3354"/>
                <a:gd name="T57" fmla="*/ 4075 h 4091"/>
                <a:gd name="T58" fmla="*/ 1342 w 3354"/>
                <a:gd name="T59" fmla="*/ 4090 h 4091"/>
                <a:gd name="T60" fmla="*/ 0 w 3354"/>
                <a:gd name="T61" fmla="*/ 0 h 4091"/>
                <a:gd name="T62" fmla="*/ 1371 w 3354"/>
                <a:gd name="T63" fmla="*/ 3487 h 4091"/>
                <a:gd name="T64" fmla="*/ 1487 w 3354"/>
                <a:gd name="T65" fmla="*/ 3480 h 4091"/>
                <a:gd name="T66" fmla="*/ 1720 w 3354"/>
                <a:gd name="T67" fmla="*/ 3436 h 4091"/>
                <a:gd name="T68" fmla="*/ 1930 w 3354"/>
                <a:gd name="T69" fmla="*/ 3341 h 4091"/>
                <a:gd name="T70" fmla="*/ 2119 w 3354"/>
                <a:gd name="T71" fmla="*/ 3203 h 4091"/>
                <a:gd name="T72" fmla="*/ 2279 w 3354"/>
                <a:gd name="T73" fmla="*/ 3021 h 4091"/>
                <a:gd name="T74" fmla="*/ 2409 w 3354"/>
                <a:gd name="T75" fmla="*/ 2790 h 4091"/>
                <a:gd name="T76" fmla="*/ 2497 w 3354"/>
                <a:gd name="T77" fmla="*/ 2513 h 4091"/>
                <a:gd name="T78" fmla="*/ 2547 w 3354"/>
                <a:gd name="T79" fmla="*/ 2187 h 4091"/>
                <a:gd name="T80" fmla="*/ 2554 w 3354"/>
                <a:gd name="T81" fmla="*/ 2012 h 4091"/>
                <a:gd name="T82" fmla="*/ 2533 w 3354"/>
                <a:gd name="T83" fmla="*/ 1736 h 4091"/>
                <a:gd name="T84" fmla="*/ 2482 w 3354"/>
                <a:gd name="T85" fmla="*/ 1474 h 4091"/>
                <a:gd name="T86" fmla="*/ 2395 w 3354"/>
                <a:gd name="T87" fmla="*/ 1228 h 4091"/>
                <a:gd name="T88" fmla="*/ 2271 w 3354"/>
                <a:gd name="T89" fmla="*/ 1018 h 4091"/>
                <a:gd name="T90" fmla="*/ 2112 w 3354"/>
                <a:gd name="T91" fmla="*/ 836 h 4091"/>
                <a:gd name="T92" fmla="*/ 1923 w 3354"/>
                <a:gd name="T93" fmla="*/ 698 h 4091"/>
                <a:gd name="T94" fmla="*/ 1705 w 3354"/>
                <a:gd name="T95" fmla="*/ 611 h 4091"/>
                <a:gd name="T96" fmla="*/ 1458 w 3354"/>
                <a:gd name="T97" fmla="*/ 582 h 4091"/>
                <a:gd name="T98" fmla="*/ 754 w 3354"/>
                <a:gd name="T99" fmla="*/ 3487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54" h="4091">
                  <a:moveTo>
                    <a:pt x="0" y="0"/>
                  </a:moveTo>
                  <a:lnTo>
                    <a:pt x="1509" y="0"/>
                  </a:lnTo>
                  <a:lnTo>
                    <a:pt x="1509" y="0"/>
                  </a:lnTo>
                  <a:lnTo>
                    <a:pt x="1604" y="0"/>
                  </a:lnTo>
                  <a:lnTo>
                    <a:pt x="1734" y="8"/>
                  </a:lnTo>
                  <a:lnTo>
                    <a:pt x="1880" y="30"/>
                  </a:lnTo>
                  <a:lnTo>
                    <a:pt x="1959" y="44"/>
                  </a:lnTo>
                  <a:lnTo>
                    <a:pt x="2039" y="66"/>
                  </a:lnTo>
                  <a:lnTo>
                    <a:pt x="2126" y="95"/>
                  </a:lnTo>
                  <a:lnTo>
                    <a:pt x="2214" y="125"/>
                  </a:lnTo>
                  <a:lnTo>
                    <a:pt x="2300" y="168"/>
                  </a:lnTo>
                  <a:lnTo>
                    <a:pt x="2395" y="218"/>
                  </a:lnTo>
                  <a:lnTo>
                    <a:pt x="2489" y="277"/>
                  </a:lnTo>
                  <a:lnTo>
                    <a:pt x="2583" y="342"/>
                  </a:lnTo>
                  <a:lnTo>
                    <a:pt x="2678" y="422"/>
                  </a:lnTo>
                  <a:lnTo>
                    <a:pt x="2772" y="509"/>
                  </a:lnTo>
                  <a:lnTo>
                    <a:pt x="2772" y="509"/>
                  </a:lnTo>
                  <a:lnTo>
                    <a:pt x="2837" y="589"/>
                  </a:lnTo>
                  <a:lnTo>
                    <a:pt x="2910" y="669"/>
                  </a:lnTo>
                  <a:lnTo>
                    <a:pt x="2968" y="749"/>
                  </a:lnTo>
                  <a:lnTo>
                    <a:pt x="3026" y="836"/>
                  </a:lnTo>
                  <a:lnTo>
                    <a:pt x="3077" y="931"/>
                  </a:lnTo>
                  <a:lnTo>
                    <a:pt x="3128" y="1018"/>
                  </a:lnTo>
                  <a:lnTo>
                    <a:pt x="3171" y="1112"/>
                  </a:lnTo>
                  <a:lnTo>
                    <a:pt x="3207" y="1214"/>
                  </a:lnTo>
                  <a:lnTo>
                    <a:pt x="3244" y="1308"/>
                  </a:lnTo>
                  <a:lnTo>
                    <a:pt x="3273" y="1410"/>
                  </a:lnTo>
                  <a:lnTo>
                    <a:pt x="3295" y="1510"/>
                  </a:lnTo>
                  <a:lnTo>
                    <a:pt x="3316" y="1620"/>
                  </a:lnTo>
                  <a:lnTo>
                    <a:pt x="3331" y="1722"/>
                  </a:lnTo>
                  <a:lnTo>
                    <a:pt x="3346" y="1830"/>
                  </a:lnTo>
                  <a:lnTo>
                    <a:pt x="3346" y="1932"/>
                  </a:lnTo>
                  <a:lnTo>
                    <a:pt x="3353" y="2041"/>
                  </a:lnTo>
                  <a:lnTo>
                    <a:pt x="3353" y="2041"/>
                  </a:lnTo>
                  <a:lnTo>
                    <a:pt x="3346" y="2201"/>
                  </a:lnTo>
                  <a:lnTo>
                    <a:pt x="3331" y="2346"/>
                  </a:lnTo>
                  <a:lnTo>
                    <a:pt x="3309" y="2492"/>
                  </a:lnTo>
                  <a:lnTo>
                    <a:pt x="3287" y="2623"/>
                  </a:lnTo>
                  <a:lnTo>
                    <a:pt x="3251" y="2753"/>
                  </a:lnTo>
                  <a:lnTo>
                    <a:pt x="3207" y="2869"/>
                  </a:lnTo>
                  <a:lnTo>
                    <a:pt x="3164" y="2985"/>
                  </a:lnTo>
                  <a:lnTo>
                    <a:pt x="3113" y="3087"/>
                  </a:lnTo>
                  <a:lnTo>
                    <a:pt x="3063" y="3182"/>
                  </a:lnTo>
                  <a:lnTo>
                    <a:pt x="3012" y="3276"/>
                  </a:lnTo>
                  <a:lnTo>
                    <a:pt x="2953" y="3356"/>
                  </a:lnTo>
                  <a:lnTo>
                    <a:pt x="2896" y="3436"/>
                  </a:lnTo>
                  <a:lnTo>
                    <a:pt x="2780" y="3567"/>
                  </a:lnTo>
                  <a:lnTo>
                    <a:pt x="2670" y="3675"/>
                  </a:lnTo>
                  <a:lnTo>
                    <a:pt x="2670" y="3675"/>
                  </a:lnTo>
                  <a:lnTo>
                    <a:pt x="2590" y="3734"/>
                  </a:lnTo>
                  <a:lnTo>
                    <a:pt x="2489" y="3799"/>
                  </a:lnTo>
                  <a:lnTo>
                    <a:pt x="2358" y="3872"/>
                  </a:lnTo>
                  <a:lnTo>
                    <a:pt x="2206" y="3937"/>
                  </a:lnTo>
                  <a:lnTo>
                    <a:pt x="2024" y="3995"/>
                  </a:lnTo>
                  <a:lnTo>
                    <a:pt x="1923" y="4024"/>
                  </a:lnTo>
                  <a:lnTo>
                    <a:pt x="1821" y="4046"/>
                  </a:lnTo>
                  <a:lnTo>
                    <a:pt x="1705" y="4068"/>
                  </a:lnTo>
                  <a:lnTo>
                    <a:pt x="1589" y="4075"/>
                  </a:lnTo>
                  <a:lnTo>
                    <a:pt x="1466" y="4090"/>
                  </a:lnTo>
                  <a:lnTo>
                    <a:pt x="1342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754" y="3487"/>
                  </a:moveTo>
                  <a:lnTo>
                    <a:pt x="1371" y="3487"/>
                  </a:lnTo>
                  <a:lnTo>
                    <a:pt x="1371" y="3487"/>
                  </a:lnTo>
                  <a:lnTo>
                    <a:pt x="1487" y="3480"/>
                  </a:lnTo>
                  <a:lnTo>
                    <a:pt x="1604" y="3465"/>
                  </a:lnTo>
                  <a:lnTo>
                    <a:pt x="1720" y="3436"/>
                  </a:lnTo>
                  <a:lnTo>
                    <a:pt x="1829" y="3400"/>
                  </a:lnTo>
                  <a:lnTo>
                    <a:pt x="1930" y="3341"/>
                  </a:lnTo>
                  <a:lnTo>
                    <a:pt x="2024" y="3283"/>
                  </a:lnTo>
                  <a:lnTo>
                    <a:pt x="2119" y="3203"/>
                  </a:lnTo>
                  <a:lnTo>
                    <a:pt x="2199" y="3123"/>
                  </a:lnTo>
                  <a:lnTo>
                    <a:pt x="2279" y="3021"/>
                  </a:lnTo>
                  <a:lnTo>
                    <a:pt x="2351" y="2913"/>
                  </a:lnTo>
                  <a:lnTo>
                    <a:pt x="2409" y="2790"/>
                  </a:lnTo>
                  <a:lnTo>
                    <a:pt x="2460" y="2659"/>
                  </a:lnTo>
                  <a:lnTo>
                    <a:pt x="2497" y="2513"/>
                  </a:lnTo>
                  <a:lnTo>
                    <a:pt x="2533" y="2361"/>
                  </a:lnTo>
                  <a:lnTo>
                    <a:pt x="2547" y="2187"/>
                  </a:lnTo>
                  <a:lnTo>
                    <a:pt x="2554" y="2012"/>
                  </a:lnTo>
                  <a:lnTo>
                    <a:pt x="2554" y="2012"/>
                  </a:lnTo>
                  <a:lnTo>
                    <a:pt x="2547" y="1874"/>
                  </a:lnTo>
                  <a:lnTo>
                    <a:pt x="2533" y="1736"/>
                  </a:lnTo>
                  <a:lnTo>
                    <a:pt x="2511" y="1598"/>
                  </a:lnTo>
                  <a:lnTo>
                    <a:pt x="2482" y="1474"/>
                  </a:lnTo>
                  <a:lnTo>
                    <a:pt x="2438" y="1344"/>
                  </a:lnTo>
                  <a:lnTo>
                    <a:pt x="2395" y="1228"/>
                  </a:lnTo>
                  <a:lnTo>
                    <a:pt x="2337" y="1120"/>
                  </a:lnTo>
                  <a:lnTo>
                    <a:pt x="2271" y="1018"/>
                  </a:lnTo>
                  <a:lnTo>
                    <a:pt x="2191" y="923"/>
                  </a:lnTo>
                  <a:lnTo>
                    <a:pt x="2112" y="836"/>
                  </a:lnTo>
                  <a:lnTo>
                    <a:pt x="2024" y="764"/>
                  </a:lnTo>
                  <a:lnTo>
                    <a:pt x="1923" y="698"/>
                  </a:lnTo>
                  <a:lnTo>
                    <a:pt x="1821" y="647"/>
                  </a:lnTo>
                  <a:lnTo>
                    <a:pt x="1705" y="611"/>
                  </a:lnTo>
                  <a:lnTo>
                    <a:pt x="1582" y="589"/>
                  </a:lnTo>
                  <a:lnTo>
                    <a:pt x="1458" y="582"/>
                  </a:lnTo>
                  <a:lnTo>
                    <a:pt x="754" y="582"/>
                  </a:lnTo>
                  <a:lnTo>
                    <a:pt x="754" y="34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486" name="Freeform 7"/>
            <p:cNvSpPr>
              <a:spLocks noChangeArrowheads="1"/>
            </p:cNvSpPr>
            <p:nvPr/>
          </p:nvSpPr>
          <p:spPr bwMode="gray">
            <a:xfrm>
              <a:off x="7521575" y="3257550"/>
              <a:ext cx="957263" cy="1473200"/>
            </a:xfrm>
            <a:custGeom>
              <a:avLst/>
              <a:gdLst>
                <a:gd name="T0" fmla="*/ 0 w 2658"/>
                <a:gd name="T1" fmla="*/ 4090 h 4091"/>
                <a:gd name="T2" fmla="*/ 0 w 2658"/>
                <a:gd name="T3" fmla="*/ 0 h 4091"/>
                <a:gd name="T4" fmla="*/ 2635 w 2658"/>
                <a:gd name="T5" fmla="*/ 0 h 4091"/>
                <a:gd name="T6" fmla="*/ 2635 w 2658"/>
                <a:gd name="T7" fmla="*/ 603 h 4091"/>
                <a:gd name="T8" fmla="*/ 741 w 2658"/>
                <a:gd name="T9" fmla="*/ 603 h 4091"/>
                <a:gd name="T10" fmla="*/ 741 w 2658"/>
                <a:gd name="T11" fmla="*/ 1714 h 4091"/>
                <a:gd name="T12" fmla="*/ 2258 w 2658"/>
                <a:gd name="T13" fmla="*/ 1714 h 4091"/>
                <a:gd name="T14" fmla="*/ 2258 w 2658"/>
                <a:gd name="T15" fmla="*/ 2310 h 4091"/>
                <a:gd name="T16" fmla="*/ 741 w 2658"/>
                <a:gd name="T17" fmla="*/ 2310 h 4091"/>
                <a:gd name="T18" fmla="*/ 741 w 2658"/>
                <a:gd name="T19" fmla="*/ 3457 h 4091"/>
                <a:gd name="T20" fmla="*/ 2657 w 2658"/>
                <a:gd name="T21" fmla="*/ 3457 h 4091"/>
                <a:gd name="T22" fmla="*/ 2657 w 2658"/>
                <a:gd name="T23" fmla="*/ 4090 h 4091"/>
                <a:gd name="T24" fmla="*/ 0 w 2658"/>
                <a:gd name="T25" fmla="*/ 4090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8" h="4091">
                  <a:moveTo>
                    <a:pt x="0" y="4090"/>
                  </a:moveTo>
                  <a:lnTo>
                    <a:pt x="0" y="0"/>
                  </a:lnTo>
                  <a:lnTo>
                    <a:pt x="2635" y="0"/>
                  </a:lnTo>
                  <a:lnTo>
                    <a:pt x="2635" y="603"/>
                  </a:lnTo>
                  <a:lnTo>
                    <a:pt x="741" y="603"/>
                  </a:lnTo>
                  <a:lnTo>
                    <a:pt x="741" y="1714"/>
                  </a:lnTo>
                  <a:lnTo>
                    <a:pt x="2258" y="1714"/>
                  </a:lnTo>
                  <a:lnTo>
                    <a:pt x="2258" y="2310"/>
                  </a:lnTo>
                  <a:lnTo>
                    <a:pt x="741" y="2310"/>
                  </a:lnTo>
                  <a:lnTo>
                    <a:pt x="741" y="3457"/>
                  </a:lnTo>
                  <a:lnTo>
                    <a:pt x="2657" y="3457"/>
                  </a:lnTo>
                  <a:lnTo>
                    <a:pt x="2657" y="4090"/>
                  </a:lnTo>
                  <a:lnTo>
                    <a:pt x="0" y="409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487" name="Freeform 8"/>
            <p:cNvSpPr>
              <a:spLocks noChangeArrowheads="1"/>
            </p:cNvSpPr>
            <p:nvPr/>
          </p:nvSpPr>
          <p:spPr bwMode="gray">
            <a:xfrm>
              <a:off x="9901238" y="2816225"/>
              <a:ext cx="190500" cy="192088"/>
            </a:xfrm>
            <a:custGeom>
              <a:avLst/>
              <a:gdLst>
                <a:gd name="T0" fmla="*/ 530 w 531"/>
                <a:gd name="T1" fmla="*/ 262 h 532"/>
                <a:gd name="T2" fmla="*/ 515 w 531"/>
                <a:gd name="T3" fmla="*/ 364 h 532"/>
                <a:gd name="T4" fmla="*/ 458 w 531"/>
                <a:gd name="T5" fmla="*/ 451 h 532"/>
                <a:gd name="T6" fmla="*/ 414 w 531"/>
                <a:gd name="T7" fmla="*/ 487 h 532"/>
                <a:gd name="T8" fmla="*/ 319 w 531"/>
                <a:gd name="T9" fmla="*/ 523 h 532"/>
                <a:gd name="T10" fmla="*/ 268 w 531"/>
                <a:gd name="T11" fmla="*/ 531 h 532"/>
                <a:gd name="T12" fmla="*/ 167 w 531"/>
                <a:gd name="T13" fmla="*/ 508 h 532"/>
                <a:gd name="T14" fmla="*/ 80 w 531"/>
                <a:gd name="T15" fmla="*/ 451 h 532"/>
                <a:gd name="T16" fmla="*/ 44 w 531"/>
                <a:gd name="T17" fmla="*/ 407 h 532"/>
                <a:gd name="T18" fmla="*/ 8 w 531"/>
                <a:gd name="T19" fmla="*/ 313 h 532"/>
                <a:gd name="T20" fmla="*/ 0 w 531"/>
                <a:gd name="T21" fmla="*/ 262 h 532"/>
                <a:gd name="T22" fmla="*/ 22 w 531"/>
                <a:gd name="T23" fmla="*/ 160 h 532"/>
                <a:gd name="T24" fmla="*/ 80 w 531"/>
                <a:gd name="T25" fmla="*/ 72 h 532"/>
                <a:gd name="T26" fmla="*/ 116 w 531"/>
                <a:gd name="T27" fmla="*/ 44 h 532"/>
                <a:gd name="T28" fmla="*/ 211 w 531"/>
                <a:gd name="T29" fmla="*/ 0 h 532"/>
                <a:gd name="T30" fmla="*/ 268 w 531"/>
                <a:gd name="T31" fmla="*/ 0 h 532"/>
                <a:gd name="T32" fmla="*/ 370 w 531"/>
                <a:gd name="T33" fmla="*/ 15 h 532"/>
                <a:gd name="T34" fmla="*/ 458 w 531"/>
                <a:gd name="T35" fmla="*/ 72 h 532"/>
                <a:gd name="T36" fmla="*/ 486 w 531"/>
                <a:gd name="T37" fmla="*/ 116 h 532"/>
                <a:gd name="T38" fmla="*/ 530 w 531"/>
                <a:gd name="T39" fmla="*/ 211 h 532"/>
                <a:gd name="T40" fmla="*/ 494 w 531"/>
                <a:gd name="T41" fmla="*/ 262 h 532"/>
                <a:gd name="T42" fmla="*/ 494 w 531"/>
                <a:gd name="T43" fmla="*/ 218 h 532"/>
                <a:gd name="T44" fmla="*/ 458 w 531"/>
                <a:gd name="T45" fmla="*/ 138 h 532"/>
                <a:gd name="T46" fmla="*/ 428 w 531"/>
                <a:gd name="T47" fmla="*/ 102 h 532"/>
                <a:gd name="T48" fmla="*/ 356 w 531"/>
                <a:gd name="T49" fmla="*/ 51 h 532"/>
                <a:gd name="T50" fmla="*/ 268 w 531"/>
                <a:gd name="T51" fmla="*/ 36 h 532"/>
                <a:gd name="T52" fmla="*/ 218 w 531"/>
                <a:gd name="T53" fmla="*/ 36 h 532"/>
                <a:gd name="T54" fmla="*/ 138 w 531"/>
                <a:gd name="T55" fmla="*/ 72 h 532"/>
                <a:gd name="T56" fmla="*/ 102 w 531"/>
                <a:gd name="T57" fmla="*/ 102 h 532"/>
                <a:gd name="T58" fmla="*/ 51 w 531"/>
                <a:gd name="T59" fmla="*/ 174 h 532"/>
                <a:gd name="T60" fmla="*/ 36 w 531"/>
                <a:gd name="T61" fmla="*/ 262 h 532"/>
                <a:gd name="T62" fmla="*/ 44 w 531"/>
                <a:gd name="T63" fmla="*/ 305 h 532"/>
                <a:gd name="T64" fmla="*/ 73 w 531"/>
                <a:gd name="T65" fmla="*/ 392 h 532"/>
                <a:gd name="T66" fmla="*/ 102 w 531"/>
                <a:gd name="T67" fmla="*/ 421 h 532"/>
                <a:gd name="T68" fmla="*/ 182 w 531"/>
                <a:gd name="T69" fmla="*/ 472 h 532"/>
                <a:gd name="T70" fmla="*/ 268 w 531"/>
                <a:gd name="T71" fmla="*/ 494 h 532"/>
                <a:gd name="T72" fmla="*/ 312 w 531"/>
                <a:gd name="T73" fmla="*/ 487 h 532"/>
                <a:gd name="T74" fmla="*/ 392 w 531"/>
                <a:gd name="T75" fmla="*/ 451 h 532"/>
                <a:gd name="T76" fmla="*/ 428 w 531"/>
                <a:gd name="T77" fmla="*/ 421 h 532"/>
                <a:gd name="T78" fmla="*/ 479 w 531"/>
                <a:gd name="T79" fmla="*/ 349 h 532"/>
                <a:gd name="T80" fmla="*/ 494 w 531"/>
                <a:gd name="T81" fmla="*/ 262 h 532"/>
                <a:gd name="T82" fmla="*/ 342 w 531"/>
                <a:gd name="T83" fmla="*/ 421 h 532"/>
                <a:gd name="T84" fmla="*/ 196 w 531"/>
                <a:gd name="T85" fmla="*/ 283 h 532"/>
                <a:gd name="T86" fmla="*/ 152 w 531"/>
                <a:gd name="T87" fmla="*/ 421 h 532"/>
                <a:gd name="T88" fmla="*/ 283 w 531"/>
                <a:gd name="T89" fmla="*/ 109 h 532"/>
                <a:gd name="T90" fmla="*/ 327 w 531"/>
                <a:gd name="T91" fmla="*/ 116 h 532"/>
                <a:gd name="T92" fmla="*/ 363 w 531"/>
                <a:gd name="T93" fmla="*/ 138 h 532"/>
                <a:gd name="T94" fmla="*/ 378 w 531"/>
                <a:gd name="T95" fmla="*/ 167 h 532"/>
                <a:gd name="T96" fmla="*/ 385 w 531"/>
                <a:gd name="T97" fmla="*/ 196 h 532"/>
                <a:gd name="T98" fmla="*/ 370 w 531"/>
                <a:gd name="T99" fmla="*/ 239 h 532"/>
                <a:gd name="T100" fmla="*/ 356 w 531"/>
                <a:gd name="T101" fmla="*/ 262 h 532"/>
                <a:gd name="T102" fmla="*/ 392 w 531"/>
                <a:gd name="T103" fmla="*/ 421 h 532"/>
                <a:gd name="T104" fmla="*/ 276 w 531"/>
                <a:gd name="T105" fmla="*/ 247 h 532"/>
                <a:gd name="T106" fmla="*/ 305 w 531"/>
                <a:gd name="T107" fmla="*/ 247 h 532"/>
                <a:gd name="T108" fmla="*/ 327 w 531"/>
                <a:gd name="T109" fmla="*/ 233 h 532"/>
                <a:gd name="T110" fmla="*/ 342 w 531"/>
                <a:gd name="T111" fmla="*/ 196 h 532"/>
                <a:gd name="T112" fmla="*/ 334 w 531"/>
                <a:gd name="T113" fmla="*/ 174 h 532"/>
                <a:gd name="T114" fmla="*/ 319 w 531"/>
                <a:gd name="T115" fmla="*/ 160 h 532"/>
                <a:gd name="T116" fmla="*/ 283 w 531"/>
                <a:gd name="T117" fmla="*/ 146 h 532"/>
                <a:gd name="T118" fmla="*/ 196 w 531"/>
                <a:gd name="T119" fmla="*/ 247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1" h="532">
                  <a:moveTo>
                    <a:pt x="530" y="262"/>
                  </a:moveTo>
                  <a:lnTo>
                    <a:pt x="530" y="262"/>
                  </a:lnTo>
                  <a:lnTo>
                    <a:pt x="530" y="313"/>
                  </a:lnTo>
                  <a:lnTo>
                    <a:pt x="515" y="364"/>
                  </a:lnTo>
                  <a:lnTo>
                    <a:pt x="486" y="407"/>
                  </a:lnTo>
                  <a:lnTo>
                    <a:pt x="458" y="451"/>
                  </a:lnTo>
                  <a:lnTo>
                    <a:pt x="458" y="451"/>
                  </a:lnTo>
                  <a:lnTo>
                    <a:pt x="414" y="487"/>
                  </a:lnTo>
                  <a:lnTo>
                    <a:pt x="370" y="508"/>
                  </a:lnTo>
                  <a:lnTo>
                    <a:pt x="319" y="523"/>
                  </a:lnTo>
                  <a:lnTo>
                    <a:pt x="268" y="531"/>
                  </a:lnTo>
                  <a:lnTo>
                    <a:pt x="268" y="531"/>
                  </a:lnTo>
                  <a:lnTo>
                    <a:pt x="211" y="523"/>
                  </a:lnTo>
                  <a:lnTo>
                    <a:pt x="167" y="508"/>
                  </a:lnTo>
                  <a:lnTo>
                    <a:pt x="116" y="487"/>
                  </a:lnTo>
                  <a:lnTo>
                    <a:pt x="80" y="451"/>
                  </a:lnTo>
                  <a:lnTo>
                    <a:pt x="80" y="451"/>
                  </a:lnTo>
                  <a:lnTo>
                    <a:pt x="44" y="407"/>
                  </a:lnTo>
                  <a:lnTo>
                    <a:pt x="22" y="364"/>
                  </a:lnTo>
                  <a:lnTo>
                    <a:pt x="8" y="313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8" y="211"/>
                  </a:lnTo>
                  <a:lnTo>
                    <a:pt x="22" y="160"/>
                  </a:lnTo>
                  <a:lnTo>
                    <a:pt x="44" y="116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116" y="44"/>
                  </a:lnTo>
                  <a:lnTo>
                    <a:pt x="167" y="15"/>
                  </a:lnTo>
                  <a:lnTo>
                    <a:pt x="211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319" y="0"/>
                  </a:lnTo>
                  <a:lnTo>
                    <a:pt x="370" y="15"/>
                  </a:lnTo>
                  <a:lnTo>
                    <a:pt x="414" y="44"/>
                  </a:lnTo>
                  <a:lnTo>
                    <a:pt x="458" y="72"/>
                  </a:lnTo>
                  <a:lnTo>
                    <a:pt x="458" y="72"/>
                  </a:lnTo>
                  <a:lnTo>
                    <a:pt x="486" y="116"/>
                  </a:lnTo>
                  <a:lnTo>
                    <a:pt x="515" y="160"/>
                  </a:lnTo>
                  <a:lnTo>
                    <a:pt x="530" y="211"/>
                  </a:lnTo>
                  <a:lnTo>
                    <a:pt x="530" y="262"/>
                  </a:lnTo>
                  <a:close/>
                  <a:moveTo>
                    <a:pt x="494" y="262"/>
                  </a:moveTo>
                  <a:lnTo>
                    <a:pt x="494" y="262"/>
                  </a:lnTo>
                  <a:lnTo>
                    <a:pt x="494" y="218"/>
                  </a:lnTo>
                  <a:lnTo>
                    <a:pt x="479" y="174"/>
                  </a:lnTo>
                  <a:lnTo>
                    <a:pt x="458" y="138"/>
                  </a:lnTo>
                  <a:lnTo>
                    <a:pt x="428" y="102"/>
                  </a:lnTo>
                  <a:lnTo>
                    <a:pt x="428" y="102"/>
                  </a:lnTo>
                  <a:lnTo>
                    <a:pt x="392" y="72"/>
                  </a:lnTo>
                  <a:lnTo>
                    <a:pt x="356" y="51"/>
                  </a:lnTo>
                  <a:lnTo>
                    <a:pt x="312" y="36"/>
                  </a:lnTo>
                  <a:lnTo>
                    <a:pt x="268" y="36"/>
                  </a:lnTo>
                  <a:lnTo>
                    <a:pt x="268" y="36"/>
                  </a:lnTo>
                  <a:lnTo>
                    <a:pt x="218" y="36"/>
                  </a:lnTo>
                  <a:lnTo>
                    <a:pt x="182" y="51"/>
                  </a:lnTo>
                  <a:lnTo>
                    <a:pt x="138" y="72"/>
                  </a:lnTo>
                  <a:lnTo>
                    <a:pt x="102" y="102"/>
                  </a:lnTo>
                  <a:lnTo>
                    <a:pt x="102" y="102"/>
                  </a:lnTo>
                  <a:lnTo>
                    <a:pt x="73" y="138"/>
                  </a:lnTo>
                  <a:lnTo>
                    <a:pt x="51" y="174"/>
                  </a:lnTo>
                  <a:lnTo>
                    <a:pt x="44" y="218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44" y="305"/>
                  </a:lnTo>
                  <a:lnTo>
                    <a:pt x="51" y="349"/>
                  </a:lnTo>
                  <a:lnTo>
                    <a:pt x="73" y="392"/>
                  </a:lnTo>
                  <a:lnTo>
                    <a:pt x="102" y="421"/>
                  </a:lnTo>
                  <a:lnTo>
                    <a:pt x="102" y="421"/>
                  </a:lnTo>
                  <a:lnTo>
                    <a:pt x="138" y="451"/>
                  </a:lnTo>
                  <a:lnTo>
                    <a:pt x="182" y="472"/>
                  </a:lnTo>
                  <a:lnTo>
                    <a:pt x="218" y="487"/>
                  </a:lnTo>
                  <a:lnTo>
                    <a:pt x="268" y="494"/>
                  </a:lnTo>
                  <a:lnTo>
                    <a:pt x="268" y="494"/>
                  </a:lnTo>
                  <a:lnTo>
                    <a:pt x="312" y="487"/>
                  </a:lnTo>
                  <a:lnTo>
                    <a:pt x="356" y="472"/>
                  </a:lnTo>
                  <a:lnTo>
                    <a:pt x="392" y="451"/>
                  </a:lnTo>
                  <a:lnTo>
                    <a:pt x="428" y="421"/>
                  </a:lnTo>
                  <a:lnTo>
                    <a:pt x="428" y="421"/>
                  </a:lnTo>
                  <a:lnTo>
                    <a:pt x="458" y="392"/>
                  </a:lnTo>
                  <a:lnTo>
                    <a:pt x="479" y="349"/>
                  </a:lnTo>
                  <a:lnTo>
                    <a:pt x="494" y="305"/>
                  </a:lnTo>
                  <a:lnTo>
                    <a:pt x="494" y="262"/>
                  </a:lnTo>
                  <a:close/>
                  <a:moveTo>
                    <a:pt x="392" y="421"/>
                  </a:moveTo>
                  <a:lnTo>
                    <a:pt x="342" y="421"/>
                  </a:lnTo>
                  <a:lnTo>
                    <a:pt x="283" y="283"/>
                  </a:lnTo>
                  <a:lnTo>
                    <a:pt x="196" y="283"/>
                  </a:lnTo>
                  <a:lnTo>
                    <a:pt x="196" y="421"/>
                  </a:lnTo>
                  <a:lnTo>
                    <a:pt x="152" y="421"/>
                  </a:lnTo>
                  <a:lnTo>
                    <a:pt x="152" y="109"/>
                  </a:lnTo>
                  <a:lnTo>
                    <a:pt x="283" y="109"/>
                  </a:lnTo>
                  <a:lnTo>
                    <a:pt x="283" y="109"/>
                  </a:lnTo>
                  <a:lnTo>
                    <a:pt x="327" y="116"/>
                  </a:lnTo>
                  <a:lnTo>
                    <a:pt x="348" y="123"/>
                  </a:lnTo>
                  <a:lnTo>
                    <a:pt x="363" y="138"/>
                  </a:lnTo>
                  <a:lnTo>
                    <a:pt x="363" y="138"/>
                  </a:lnTo>
                  <a:lnTo>
                    <a:pt x="378" y="167"/>
                  </a:lnTo>
                  <a:lnTo>
                    <a:pt x="385" y="196"/>
                  </a:lnTo>
                  <a:lnTo>
                    <a:pt x="385" y="196"/>
                  </a:lnTo>
                  <a:lnTo>
                    <a:pt x="385" y="218"/>
                  </a:lnTo>
                  <a:lnTo>
                    <a:pt x="370" y="239"/>
                  </a:lnTo>
                  <a:lnTo>
                    <a:pt x="370" y="239"/>
                  </a:lnTo>
                  <a:lnTo>
                    <a:pt x="356" y="262"/>
                  </a:lnTo>
                  <a:lnTo>
                    <a:pt x="327" y="276"/>
                  </a:lnTo>
                  <a:lnTo>
                    <a:pt x="392" y="421"/>
                  </a:lnTo>
                  <a:close/>
                  <a:moveTo>
                    <a:pt x="196" y="247"/>
                  </a:moveTo>
                  <a:lnTo>
                    <a:pt x="276" y="247"/>
                  </a:lnTo>
                  <a:lnTo>
                    <a:pt x="276" y="247"/>
                  </a:lnTo>
                  <a:lnTo>
                    <a:pt x="305" y="247"/>
                  </a:lnTo>
                  <a:lnTo>
                    <a:pt x="327" y="233"/>
                  </a:lnTo>
                  <a:lnTo>
                    <a:pt x="327" y="233"/>
                  </a:lnTo>
                  <a:lnTo>
                    <a:pt x="334" y="218"/>
                  </a:lnTo>
                  <a:lnTo>
                    <a:pt x="342" y="196"/>
                  </a:lnTo>
                  <a:lnTo>
                    <a:pt x="342" y="196"/>
                  </a:lnTo>
                  <a:lnTo>
                    <a:pt x="334" y="174"/>
                  </a:lnTo>
                  <a:lnTo>
                    <a:pt x="319" y="160"/>
                  </a:lnTo>
                  <a:lnTo>
                    <a:pt x="319" y="160"/>
                  </a:lnTo>
                  <a:lnTo>
                    <a:pt x="305" y="152"/>
                  </a:lnTo>
                  <a:lnTo>
                    <a:pt x="283" y="146"/>
                  </a:lnTo>
                  <a:lnTo>
                    <a:pt x="196" y="146"/>
                  </a:lnTo>
                  <a:lnTo>
                    <a:pt x="196" y="24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488" name="Freeform 9"/>
            <p:cNvSpPr>
              <a:spLocks noChangeArrowheads="1"/>
            </p:cNvSpPr>
            <p:nvPr/>
          </p:nvSpPr>
          <p:spPr bwMode="gray">
            <a:xfrm>
              <a:off x="8504238" y="2857500"/>
              <a:ext cx="1392237" cy="1014413"/>
            </a:xfrm>
            <a:custGeom>
              <a:avLst/>
              <a:gdLst>
                <a:gd name="T0" fmla="*/ 3644 w 3869"/>
                <a:gd name="T1" fmla="*/ 1351 h 2819"/>
                <a:gd name="T2" fmla="*/ 3796 w 3869"/>
                <a:gd name="T3" fmla="*/ 1141 h 2819"/>
                <a:gd name="T4" fmla="*/ 3868 w 3869"/>
                <a:gd name="T5" fmla="*/ 887 h 2819"/>
                <a:gd name="T6" fmla="*/ 3868 w 3869"/>
                <a:gd name="T7" fmla="*/ 720 h 2819"/>
                <a:gd name="T8" fmla="*/ 3811 w 3869"/>
                <a:gd name="T9" fmla="*/ 487 h 2819"/>
                <a:gd name="T10" fmla="*/ 3687 w 3869"/>
                <a:gd name="T11" fmla="*/ 291 h 2819"/>
                <a:gd name="T12" fmla="*/ 3520 w 3869"/>
                <a:gd name="T13" fmla="*/ 138 h 2819"/>
                <a:gd name="T14" fmla="*/ 3310 w 3869"/>
                <a:gd name="T15" fmla="*/ 36 h 2819"/>
                <a:gd name="T16" fmla="*/ 3078 w 3869"/>
                <a:gd name="T17" fmla="*/ 0 h 2819"/>
                <a:gd name="T18" fmla="*/ 146 w 3869"/>
                <a:gd name="T19" fmla="*/ 146 h 2819"/>
                <a:gd name="T20" fmla="*/ 581 w 3869"/>
                <a:gd name="T21" fmla="*/ 531 h 2819"/>
                <a:gd name="T22" fmla="*/ 1002 w 3869"/>
                <a:gd name="T23" fmla="*/ 843 h 2819"/>
                <a:gd name="T24" fmla="*/ 1401 w 3869"/>
                <a:gd name="T25" fmla="*/ 1083 h 2819"/>
                <a:gd name="T26" fmla="*/ 2127 w 3869"/>
                <a:gd name="T27" fmla="*/ 1410 h 2819"/>
                <a:gd name="T28" fmla="*/ 1655 w 3869"/>
                <a:gd name="T29" fmla="*/ 1606 h 2819"/>
                <a:gd name="T30" fmla="*/ 1133 w 3869"/>
                <a:gd name="T31" fmla="*/ 1889 h 2819"/>
                <a:gd name="T32" fmla="*/ 719 w 3869"/>
                <a:gd name="T33" fmla="*/ 2180 h 2819"/>
                <a:gd name="T34" fmla="*/ 290 w 3869"/>
                <a:gd name="T35" fmla="*/ 2535 h 2819"/>
                <a:gd name="T36" fmla="*/ 3078 w 3869"/>
                <a:gd name="T37" fmla="*/ 2818 h 2819"/>
                <a:gd name="T38" fmla="*/ 3237 w 3869"/>
                <a:gd name="T39" fmla="*/ 2803 h 2819"/>
                <a:gd name="T40" fmla="*/ 3455 w 3869"/>
                <a:gd name="T41" fmla="*/ 2723 h 2819"/>
                <a:gd name="T42" fmla="*/ 3636 w 3869"/>
                <a:gd name="T43" fmla="*/ 2585 h 2819"/>
                <a:gd name="T44" fmla="*/ 3775 w 3869"/>
                <a:gd name="T45" fmla="*/ 2404 h 2819"/>
                <a:gd name="T46" fmla="*/ 3854 w 3869"/>
                <a:gd name="T47" fmla="*/ 2187 h 2819"/>
                <a:gd name="T48" fmla="*/ 3868 w 3869"/>
                <a:gd name="T49" fmla="*/ 2027 h 2819"/>
                <a:gd name="T50" fmla="*/ 3825 w 3869"/>
                <a:gd name="T51" fmla="*/ 1758 h 2819"/>
                <a:gd name="T52" fmla="*/ 3701 w 3869"/>
                <a:gd name="T53" fmla="*/ 1533 h 2819"/>
                <a:gd name="T54" fmla="*/ 3034 w 3869"/>
                <a:gd name="T55" fmla="*/ 2390 h 2819"/>
                <a:gd name="T56" fmla="*/ 1452 w 3869"/>
                <a:gd name="T57" fmla="*/ 2216 h 2819"/>
                <a:gd name="T58" fmla="*/ 2062 w 3869"/>
                <a:gd name="T59" fmla="*/ 1889 h 2819"/>
                <a:gd name="T60" fmla="*/ 2402 w 3869"/>
                <a:gd name="T61" fmla="*/ 1758 h 2819"/>
                <a:gd name="T62" fmla="*/ 2729 w 3869"/>
                <a:gd name="T63" fmla="*/ 1685 h 2819"/>
                <a:gd name="T64" fmla="*/ 3034 w 3869"/>
                <a:gd name="T65" fmla="*/ 1657 h 2819"/>
                <a:gd name="T66" fmla="*/ 3179 w 3869"/>
                <a:gd name="T67" fmla="*/ 1685 h 2819"/>
                <a:gd name="T68" fmla="*/ 3339 w 3869"/>
                <a:gd name="T69" fmla="*/ 1824 h 2819"/>
                <a:gd name="T70" fmla="*/ 3404 w 3869"/>
                <a:gd name="T71" fmla="*/ 2027 h 2819"/>
                <a:gd name="T72" fmla="*/ 3376 w 3869"/>
                <a:gd name="T73" fmla="*/ 2165 h 2819"/>
                <a:gd name="T74" fmla="*/ 3237 w 3869"/>
                <a:gd name="T75" fmla="*/ 2325 h 2819"/>
                <a:gd name="T76" fmla="*/ 3034 w 3869"/>
                <a:gd name="T77" fmla="*/ 2390 h 2819"/>
                <a:gd name="T78" fmla="*/ 2940 w 3869"/>
                <a:gd name="T79" fmla="*/ 1162 h 2819"/>
                <a:gd name="T80" fmla="*/ 2620 w 3869"/>
                <a:gd name="T81" fmla="*/ 1119 h 2819"/>
                <a:gd name="T82" fmla="*/ 2294 w 3869"/>
                <a:gd name="T83" fmla="*/ 1025 h 2819"/>
                <a:gd name="T84" fmla="*/ 1946 w 3869"/>
                <a:gd name="T85" fmla="*/ 879 h 2819"/>
                <a:gd name="T86" fmla="*/ 1198 w 3869"/>
                <a:gd name="T87" fmla="*/ 436 h 2819"/>
                <a:gd name="T88" fmla="*/ 3114 w 3869"/>
                <a:gd name="T89" fmla="*/ 443 h 2819"/>
                <a:gd name="T90" fmla="*/ 3295 w 3869"/>
                <a:gd name="T91" fmla="*/ 538 h 2819"/>
                <a:gd name="T92" fmla="*/ 3397 w 3869"/>
                <a:gd name="T93" fmla="*/ 726 h 2819"/>
                <a:gd name="T94" fmla="*/ 3397 w 3869"/>
                <a:gd name="T95" fmla="*/ 872 h 2819"/>
                <a:gd name="T96" fmla="*/ 3295 w 3869"/>
                <a:gd name="T97" fmla="*/ 1054 h 2819"/>
                <a:gd name="T98" fmla="*/ 3114 w 3869"/>
                <a:gd name="T99" fmla="*/ 1155 h 2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69" h="2819">
                  <a:moveTo>
                    <a:pt x="3585" y="1410"/>
                  </a:moveTo>
                  <a:lnTo>
                    <a:pt x="3585" y="1410"/>
                  </a:lnTo>
                  <a:lnTo>
                    <a:pt x="3644" y="1351"/>
                  </a:lnTo>
                  <a:lnTo>
                    <a:pt x="3701" y="1286"/>
                  </a:lnTo>
                  <a:lnTo>
                    <a:pt x="3752" y="1221"/>
                  </a:lnTo>
                  <a:lnTo>
                    <a:pt x="3796" y="1141"/>
                  </a:lnTo>
                  <a:lnTo>
                    <a:pt x="3825" y="1061"/>
                  </a:lnTo>
                  <a:lnTo>
                    <a:pt x="3854" y="974"/>
                  </a:lnTo>
                  <a:lnTo>
                    <a:pt x="3868" y="887"/>
                  </a:lnTo>
                  <a:lnTo>
                    <a:pt x="3868" y="800"/>
                  </a:lnTo>
                  <a:lnTo>
                    <a:pt x="3868" y="800"/>
                  </a:lnTo>
                  <a:lnTo>
                    <a:pt x="3868" y="720"/>
                  </a:lnTo>
                  <a:lnTo>
                    <a:pt x="3854" y="639"/>
                  </a:lnTo>
                  <a:lnTo>
                    <a:pt x="3840" y="559"/>
                  </a:lnTo>
                  <a:lnTo>
                    <a:pt x="3811" y="487"/>
                  </a:lnTo>
                  <a:lnTo>
                    <a:pt x="3775" y="422"/>
                  </a:lnTo>
                  <a:lnTo>
                    <a:pt x="3738" y="349"/>
                  </a:lnTo>
                  <a:lnTo>
                    <a:pt x="3687" y="291"/>
                  </a:lnTo>
                  <a:lnTo>
                    <a:pt x="3636" y="233"/>
                  </a:lnTo>
                  <a:lnTo>
                    <a:pt x="3585" y="182"/>
                  </a:lnTo>
                  <a:lnTo>
                    <a:pt x="3520" y="138"/>
                  </a:lnTo>
                  <a:lnTo>
                    <a:pt x="3455" y="95"/>
                  </a:lnTo>
                  <a:lnTo>
                    <a:pt x="3390" y="66"/>
                  </a:lnTo>
                  <a:lnTo>
                    <a:pt x="3310" y="36"/>
                  </a:lnTo>
                  <a:lnTo>
                    <a:pt x="3237" y="15"/>
                  </a:lnTo>
                  <a:lnTo>
                    <a:pt x="3158" y="7"/>
                  </a:lnTo>
                  <a:lnTo>
                    <a:pt x="307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6" y="146"/>
                  </a:lnTo>
                  <a:lnTo>
                    <a:pt x="290" y="284"/>
                  </a:lnTo>
                  <a:lnTo>
                    <a:pt x="436" y="407"/>
                  </a:lnTo>
                  <a:lnTo>
                    <a:pt x="581" y="531"/>
                  </a:lnTo>
                  <a:lnTo>
                    <a:pt x="719" y="639"/>
                  </a:lnTo>
                  <a:lnTo>
                    <a:pt x="864" y="741"/>
                  </a:lnTo>
                  <a:lnTo>
                    <a:pt x="1002" y="843"/>
                  </a:lnTo>
                  <a:lnTo>
                    <a:pt x="1133" y="930"/>
                  </a:lnTo>
                  <a:lnTo>
                    <a:pt x="1270" y="1010"/>
                  </a:lnTo>
                  <a:lnTo>
                    <a:pt x="1401" y="1083"/>
                  </a:lnTo>
                  <a:lnTo>
                    <a:pt x="1655" y="1221"/>
                  </a:lnTo>
                  <a:lnTo>
                    <a:pt x="1895" y="1323"/>
                  </a:lnTo>
                  <a:lnTo>
                    <a:pt x="2127" y="1410"/>
                  </a:lnTo>
                  <a:lnTo>
                    <a:pt x="2127" y="1410"/>
                  </a:lnTo>
                  <a:lnTo>
                    <a:pt x="1895" y="1497"/>
                  </a:lnTo>
                  <a:lnTo>
                    <a:pt x="1655" y="1606"/>
                  </a:lnTo>
                  <a:lnTo>
                    <a:pt x="1401" y="1736"/>
                  </a:lnTo>
                  <a:lnTo>
                    <a:pt x="1270" y="1809"/>
                  </a:lnTo>
                  <a:lnTo>
                    <a:pt x="1133" y="1889"/>
                  </a:lnTo>
                  <a:lnTo>
                    <a:pt x="1002" y="1983"/>
                  </a:lnTo>
                  <a:lnTo>
                    <a:pt x="864" y="2078"/>
                  </a:lnTo>
                  <a:lnTo>
                    <a:pt x="719" y="2180"/>
                  </a:lnTo>
                  <a:lnTo>
                    <a:pt x="581" y="2288"/>
                  </a:lnTo>
                  <a:lnTo>
                    <a:pt x="436" y="2412"/>
                  </a:lnTo>
                  <a:lnTo>
                    <a:pt x="290" y="2535"/>
                  </a:lnTo>
                  <a:lnTo>
                    <a:pt x="146" y="2672"/>
                  </a:lnTo>
                  <a:lnTo>
                    <a:pt x="0" y="2818"/>
                  </a:lnTo>
                  <a:lnTo>
                    <a:pt x="3078" y="2818"/>
                  </a:lnTo>
                  <a:lnTo>
                    <a:pt x="3078" y="2818"/>
                  </a:lnTo>
                  <a:lnTo>
                    <a:pt x="3158" y="2818"/>
                  </a:lnTo>
                  <a:lnTo>
                    <a:pt x="3237" y="2803"/>
                  </a:lnTo>
                  <a:lnTo>
                    <a:pt x="3310" y="2782"/>
                  </a:lnTo>
                  <a:lnTo>
                    <a:pt x="3390" y="2760"/>
                  </a:lnTo>
                  <a:lnTo>
                    <a:pt x="3455" y="2723"/>
                  </a:lnTo>
                  <a:lnTo>
                    <a:pt x="3520" y="2680"/>
                  </a:lnTo>
                  <a:lnTo>
                    <a:pt x="3585" y="2636"/>
                  </a:lnTo>
                  <a:lnTo>
                    <a:pt x="3636" y="2585"/>
                  </a:lnTo>
                  <a:lnTo>
                    <a:pt x="3687" y="2529"/>
                  </a:lnTo>
                  <a:lnTo>
                    <a:pt x="3738" y="2470"/>
                  </a:lnTo>
                  <a:lnTo>
                    <a:pt x="3775" y="2404"/>
                  </a:lnTo>
                  <a:lnTo>
                    <a:pt x="3811" y="2332"/>
                  </a:lnTo>
                  <a:lnTo>
                    <a:pt x="3840" y="2260"/>
                  </a:lnTo>
                  <a:lnTo>
                    <a:pt x="3854" y="2187"/>
                  </a:lnTo>
                  <a:lnTo>
                    <a:pt x="3868" y="2107"/>
                  </a:lnTo>
                  <a:lnTo>
                    <a:pt x="3868" y="2027"/>
                  </a:lnTo>
                  <a:lnTo>
                    <a:pt x="3868" y="2027"/>
                  </a:lnTo>
                  <a:lnTo>
                    <a:pt x="3868" y="1932"/>
                  </a:lnTo>
                  <a:lnTo>
                    <a:pt x="3854" y="1845"/>
                  </a:lnTo>
                  <a:lnTo>
                    <a:pt x="3825" y="1758"/>
                  </a:lnTo>
                  <a:lnTo>
                    <a:pt x="3796" y="1678"/>
                  </a:lnTo>
                  <a:lnTo>
                    <a:pt x="3752" y="1606"/>
                  </a:lnTo>
                  <a:lnTo>
                    <a:pt x="3701" y="1533"/>
                  </a:lnTo>
                  <a:lnTo>
                    <a:pt x="3644" y="1467"/>
                  </a:lnTo>
                  <a:lnTo>
                    <a:pt x="3585" y="1410"/>
                  </a:lnTo>
                  <a:close/>
                  <a:moveTo>
                    <a:pt x="3034" y="2390"/>
                  </a:moveTo>
                  <a:lnTo>
                    <a:pt x="1198" y="2390"/>
                  </a:lnTo>
                  <a:lnTo>
                    <a:pt x="1198" y="2390"/>
                  </a:lnTo>
                  <a:lnTo>
                    <a:pt x="1452" y="2216"/>
                  </a:lnTo>
                  <a:lnTo>
                    <a:pt x="1706" y="2070"/>
                  </a:lnTo>
                  <a:lnTo>
                    <a:pt x="1946" y="1940"/>
                  </a:lnTo>
                  <a:lnTo>
                    <a:pt x="2062" y="1889"/>
                  </a:lnTo>
                  <a:lnTo>
                    <a:pt x="2178" y="1838"/>
                  </a:lnTo>
                  <a:lnTo>
                    <a:pt x="2294" y="1795"/>
                  </a:lnTo>
                  <a:lnTo>
                    <a:pt x="2402" y="1758"/>
                  </a:lnTo>
                  <a:lnTo>
                    <a:pt x="2512" y="1729"/>
                  </a:lnTo>
                  <a:lnTo>
                    <a:pt x="2620" y="1708"/>
                  </a:lnTo>
                  <a:lnTo>
                    <a:pt x="2729" y="1685"/>
                  </a:lnTo>
                  <a:lnTo>
                    <a:pt x="2831" y="1671"/>
                  </a:lnTo>
                  <a:lnTo>
                    <a:pt x="2940" y="1664"/>
                  </a:lnTo>
                  <a:lnTo>
                    <a:pt x="3034" y="1657"/>
                  </a:lnTo>
                  <a:lnTo>
                    <a:pt x="3034" y="1657"/>
                  </a:lnTo>
                  <a:lnTo>
                    <a:pt x="3114" y="1664"/>
                  </a:lnTo>
                  <a:lnTo>
                    <a:pt x="3179" y="1685"/>
                  </a:lnTo>
                  <a:lnTo>
                    <a:pt x="3237" y="1722"/>
                  </a:lnTo>
                  <a:lnTo>
                    <a:pt x="3295" y="1765"/>
                  </a:lnTo>
                  <a:lnTo>
                    <a:pt x="3339" y="1824"/>
                  </a:lnTo>
                  <a:lnTo>
                    <a:pt x="3376" y="1882"/>
                  </a:lnTo>
                  <a:lnTo>
                    <a:pt x="3397" y="1954"/>
                  </a:lnTo>
                  <a:lnTo>
                    <a:pt x="3404" y="2027"/>
                  </a:lnTo>
                  <a:lnTo>
                    <a:pt x="3404" y="2027"/>
                  </a:lnTo>
                  <a:lnTo>
                    <a:pt x="3397" y="2100"/>
                  </a:lnTo>
                  <a:lnTo>
                    <a:pt x="3376" y="2165"/>
                  </a:lnTo>
                  <a:lnTo>
                    <a:pt x="3339" y="2231"/>
                  </a:lnTo>
                  <a:lnTo>
                    <a:pt x="3295" y="2281"/>
                  </a:lnTo>
                  <a:lnTo>
                    <a:pt x="3237" y="2325"/>
                  </a:lnTo>
                  <a:lnTo>
                    <a:pt x="3179" y="2361"/>
                  </a:lnTo>
                  <a:lnTo>
                    <a:pt x="3114" y="2383"/>
                  </a:lnTo>
                  <a:lnTo>
                    <a:pt x="3034" y="2390"/>
                  </a:lnTo>
                  <a:close/>
                  <a:moveTo>
                    <a:pt x="3034" y="1162"/>
                  </a:moveTo>
                  <a:lnTo>
                    <a:pt x="3034" y="1162"/>
                  </a:lnTo>
                  <a:lnTo>
                    <a:pt x="2940" y="1162"/>
                  </a:lnTo>
                  <a:lnTo>
                    <a:pt x="2831" y="1148"/>
                  </a:lnTo>
                  <a:lnTo>
                    <a:pt x="2729" y="1134"/>
                  </a:lnTo>
                  <a:lnTo>
                    <a:pt x="2620" y="1119"/>
                  </a:lnTo>
                  <a:lnTo>
                    <a:pt x="2512" y="1090"/>
                  </a:lnTo>
                  <a:lnTo>
                    <a:pt x="2402" y="1061"/>
                  </a:lnTo>
                  <a:lnTo>
                    <a:pt x="2294" y="1025"/>
                  </a:lnTo>
                  <a:lnTo>
                    <a:pt x="2178" y="981"/>
                  </a:lnTo>
                  <a:lnTo>
                    <a:pt x="2062" y="930"/>
                  </a:lnTo>
                  <a:lnTo>
                    <a:pt x="1946" y="879"/>
                  </a:lnTo>
                  <a:lnTo>
                    <a:pt x="1706" y="756"/>
                  </a:lnTo>
                  <a:lnTo>
                    <a:pt x="1452" y="603"/>
                  </a:lnTo>
                  <a:lnTo>
                    <a:pt x="1198" y="436"/>
                  </a:lnTo>
                  <a:lnTo>
                    <a:pt x="3034" y="436"/>
                  </a:lnTo>
                  <a:lnTo>
                    <a:pt x="3034" y="436"/>
                  </a:lnTo>
                  <a:lnTo>
                    <a:pt x="3114" y="443"/>
                  </a:lnTo>
                  <a:lnTo>
                    <a:pt x="3179" y="458"/>
                  </a:lnTo>
                  <a:lnTo>
                    <a:pt x="3237" y="494"/>
                  </a:lnTo>
                  <a:lnTo>
                    <a:pt x="3295" y="538"/>
                  </a:lnTo>
                  <a:lnTo>
                    <a:pt x="3339" y="596"/>
                  </a:lnTo>
                  <a:lnTo>
                    <a:pt x="3376" y="654"/>
                  </a:lnTo>
                  <a:lnTo>
                    <a:pt x="3397" y="726"/>
                  </a:lnTo>
                  <a:lnTo>
                    <a:pt x="3404" y="800"/>
                  </a:lnTo>
                  <a:lnTo>
                    <a:pt x="3404" y="800"/>
                  </a:lnTo>
                  <a:lnTo>
                    <a:pt x="3397" y="872"/>
                  </a:lnTo>
                  <a:lnTo>
                    <a:pt x="3376" y="938"/>
                  </a:lnTo>
                  <a:lnTo>
                    <a:pt x="3339" y="1003"/>
                  </a:lnTo>
                  <a:lnTo>
                    <a:pt x="3295" y="1054"/>
                  </a:lnTo>
                  <a:lnTo>
                    <a:pt x="3237" y="1097"/>
                  </a:lnTo>
                  <a:lnTo>
                    <a:pt x="3179" y="1134"/>
                  </a:lnTo>
                  <a:lnTo>
                    <a:pt x="3114" y="1155"/>
                  </a:lnTo>
                  <a:lnTo>
                    <a:pt x="3034" y="116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8870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43025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39547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8468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31859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12647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9566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8557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87305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85701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28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-Lines1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21144" y="6434667"/>
            <a:ext cx="870857" cy="4233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16">
              <a:lnSpc>
                <a:spcPct val="90000"/>
              </a:lnSpc>
              <a:spcBef>
                <a:spcPts val="400"/>
              </a:spcBef>
            </a:pPr>
            <a:endParaRPr lang="en-US" sz="2133" dirty="0">
              <a:solidFill>
                <a:srgbClr val="FFFFFF"/>
              </a:solidFill>
              <a:latin typeface="Dual 300" panose="02000503020000020004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 bwMode="gray">
          <a:xfrm>
            <a:off x="934869" y="2436325"/>
            <a:ext cx="10549009" cy="756027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lang="en-US" sz="5333" b="0" i="0" spc="-53" baseline="0" dirty="0">
                <a:solidFill>
                  <a:schemeClr val="accent2"/>
                </a:solidFill>
                <a:latin typeface="Dual 400" panose="02000603000000020004" pitchFamily="2" charset="0"/>
                <a:ea typeface="+mn-ea"/>
                <a:cs typeface="Dual 400" panose="02000603000000020004" pitchFamily="2" charset="0"/>
              </a:defRPr>
            </a:lvl1pPr>
          </a:lstStyle>
          <a:p>
            <a:pPr marL="0" lvl="0" defTabSz="1218996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7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76370" y="6498052"/>
            <a:ext cx="4826319" cy="182880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Font typeface="Arial" panose="020B0604020202020204" pitchFamily="34" charset="0"/>
              <a:buChar char="‪"/>
              <a:defRPr sz="933" cap="all">
                <a:solidFill>
                  <a:schemeClr val="bg1">
                    <a:lumMod val="50000"/>
                  </a:schemeClr>
                </a:solidFill>
              </a:defRPr>
            </a:lvl1pPr>
            <a:lvl2pPr marL="230689" indent="0" algn="l">
              <a:buNone/>
              <a:defRPr sz="800">
                <a:solidFill>
                  <a:srgbClr val="FFFFFF"/>
                </a:solidFill>
              </a:defRPr>
            </a:lvl2pPr>
            <a:lvl3pPr marL="461375" indent="0" algn="l">
              <a:buNone/>
              <a:defRPr sz="800">
                <a:solidFill>
                  <a:srgbClr val="FFFFFF"/>
                </a:solidFill>
              </a:defRPr>
            </a:lvl3pPr>
            <a:lvl4pPr marL="683602" indent="0" algn="l">
              <a:buNone/>
              <a:defRPr sz="800">
                <a:solidFill>
                  <a:srgbClr val="FFFFFF"/>
                </a:solidFill>
              </a:defRPr>
            </a:lvl4pPr>
            <a:lvl5pPr marL="914286" indent="0" algn="l">
              <a:buNone/>
              <a:defRPr sz="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499344" y="6541471"/>
            <a:ext cx="5320861" cy="137980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marL="0" marR="0" indent="0" algn="r" defTabSz="12189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33" cap="none" spc="-27" baseline="0">
                <a:solidFill>
                  <a:schemeClr val="tx1"/>
                </a:solidFill>
                <a:latin typeface="Dual 400" panose="02000603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47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892798" y="6526317"/>
            <a:ext cx="342401" cy="155233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r">
              <a:defRPr sz="933" spc="53" baseline="0">
                <a:solidFill>
                  <a:schemeClr val="tx1"/>
                </a:solidFill>
                <a:latin typeface="Dual 400" panose="02000603000000020004" pitchFamily="2" charset="0"/>
              </a:defRPr>
            </a:lvl1pPr>
          </a:lstStyle>
          <a:p>
            <a:fld id="{E4E314E7-F96A-445D-8A59-2537CBDE1A1D}" type="slidenum">
              <a:rPr lang="en-US" smtClean="0"/>
              <a:t>‹#›</a:t>
            </a:fld>
            <a:endParaRPr lang="en-US"/>
          </a:p>
        </p:txBody>
      </p:sp>
      <p:grpSp>
        <p:nvGrpSpPr>
          <p:cNvPr id="479" name="Group 478"/>
          <p:cNvGrpSpPr/>
          <p:nvPr/>
        </p:nvGrpSpPr>
        <p:grpSpPr bwMode="gray">
          <a:xfrm>
            <a:off x="10020630" y="549297"/>
            <a:ext cx="1717225" cy="329976"/>
            <a:chOff x="12700" y="2816225"/>
            <a:chExt cx="10079038" cy="1936750"/>
          </a:xfrm>
          <a:solidFill>
            <a:schemeClr val="bg1"/>
          </a:solidFill>
        </p:grpSpPr>
        <p:sp>
          <p:nvSpPr>
            <p:cNvPr id="480" name="Freeform 1"/>
            <p:cNvSpPr>
              <a:spLocks noChangeArrowheads="1"/>
            </p:cNvSpPr>
            <p:nvPr/>
          </p:nvSpPr>
          <p:spPr bwMode="gray">
            <a:xfrm>
              <a:off x="12700" y="3257550"/>
              <a:ext cx="1096963" cy="1473200"/>
            </a:xfrm>
            <a:custGeom>
              <a:avLst/>
              <a:gdLst>
                <a:gd name="T0" fmla="*/ 1589 w 3049"/>
                <a:gd name="T1" fmla="*/ 0 h 4091"/>
                <a:gd name="T2" fmla="*/ 1996 w 3049"/>
                <a:gd name="T3" fmla="*/ 23 h 4091"/>
                <a:gd name="T4" fmla="*/ 2294 w 3049"/>
                <a:gd name="T5" fmla="*/ 95 h 4091"/>
                <a:gd name="T6" fmla="*/ 2503 w 3049"/>
                <a:gd name="T7" fmla="*/ 212 h 4091"/>
                <a:gd name="T8" fmla="*/ 2693 w 3049"/>
                <a:gd name="T9" fmla="*/ 393 h 4091"/>
                <a:gd name="T10" fmla="*/ 2809 w 3049"/>
                <a:gd name="T11" fmla="*/ 567 h 4091"/>
                <a:gd name="T12" fmla="*/ 2896 w 3049"/>
                <a:gd name="T13" fmla="*/ 821 h 4091"/>
                <a:gd name="T14" fmla="*/ 2917 w 3049"/>
                <a:gd name="T15" fmla="*/ 1061 h 4091"/>
                <a:gd name="T16" fmla="*/ 2910 w 3049"/>
                <a:gd name="T17" fmla="*/ 1228 h 4091"/>
                <a:gd name="T18" fmla="*/ 2860 w 3049"/>
                <a:gd name="T19" fmla="*/ 1424 h 4091"/>
                <a:gd name="T20" fmla="*/ 2736 w 3049"/>
                <a:gd name="T21" fmla="*/ 1641 h 4091"/>
                <a:gd name="T22" fmla="*/ 2518 w 3049"/>
                <a:gd name="T23" fmla="*/ 1838 h 4091"/>
                <a:gd name="T24" fmla="*/ 2178 w 3049"/>
                <a:gd name="T25" fmla="*/ 1976 h 4091"/>
                <a:gd name="T26" fmla="*/ 2395 w 3049"/>
                <a:gd name="T27" fmla="*/ 2026 h 4091"/>
                <a:gd name="T28" fmla="*/ 2649 w 3049"/>
                <a:gd name="T29" fmla="*/ 2157 h 4091"/>
                <a:gd name="T30" fmla="*/ 2816 w 3049"/>
                <a:gd name="T31" fmla="*/ 2303 h 4091"/>
                <a:gd name="T32" fmla="*/ 2976 w 3049"/>
                <a:gd name="T33" fmla="*/ 2564 h 4091"/>
                <a:gd name="T34" fmla="*/ 3041 w 3049"/>
                <a:gd name="T35" fmla="*/ 2826 h 4091"/>
                <a:gd name="T36" fmla="*/ 3048 w 3049"/>
                <a:gd name="T37" fmla="*/ 2970 h 4091"/>
                <a:gd name="T38" fmla="*/ 3005 w 3049"/>
                <a:gd name="T39" fmla="*/ 3313 h 4091"/>
                <a:gd name="T40" fmla="*/ 2860 w 3049"/>
                <a:gd name="T41" fmla="*/ 3624 h 4091"/>
                <a:gd name="T42" fmla="*/ 2722 w 3049"/>
                <a:gd name="T43" fmla="*/ 3791 h 4091"/>
                <a:gd name="T44" fmla="*/ 2366 w 3049"/>
                <a:gd name="T45" fmla="*/ 4003 h 4091"/>
                <a:gd name="T46" fmla="*/ 2017 w 3049"/>
                <a:gd name="T47" fmla="*/ 4083 h 4091"/>
                <a:gd name="T48" fmla="*/ 0 w 3049"/>
                <a:gd name="T49" fmla="*/ 4090 h 4091"/>
                <a:gd name="T50" fmla="*/ 1597 w 3049"/>
                <a:gd name="T51" fmla="*/ 1722 h 4091"/>
                <a:gd name="T52" fmla="*/ 1728 w 3049"/>
                <a:gd name="T53" fmla="*/ 1714 h 4091"/>
                <a:gd name="T54" fmla="*/ 1894 w 3049"/>
                <a:gd name="T55" fmla="*/ 1656 h 4091"/>
                <a:gd name="T56" fmla="*/ 2025 w 3049"/>
                <a:gd name="T57" fmla="*/ 1561 h 4091"/>
                <a:gd name="T58" fmla="*/ 2127 w 3049"/>
                <a:gd name="T59" fmla="*/ 1424 h 4091"/>
                <a:gd name="T60" fmla="*/ 2178 w 3049"/>
                <a:gd name="T61" fmla="*/ 1257 h 4091"/>
                <a:gd name="T62" fmla="*/ 2192 w 3049"/>
                <a:gd name="T63" fmla="*/ 1126 h 4091"/>
                <a:gd name="T64" fmla="*/ 2148 w 3049"/>
                <a:gd name="T65" fmla="*/ 902 h 4091"/>
                <a:gd name="T66" fmla="*/ 2039 w 3049"/>
                <a:gd name="T67" fmla="*/ 741 h 4091"/>
                <a:gd name="T68" fmla="*/ 1894 w 3049"/>
                <a:gd name="T69" fmla="*/ 647 h 4091"/>
                <a:gd name="T70" fmla="*/ 1654 w 3049"/>
                <a:gd name="T71" fmla="*/ 589 h 4091"/>
                <a:gd name="T72" fmla="*/ 697 w 3049"/>
                <a:gd name="T73" fmla="*/ 1722 h 4091"/>
                <a:gd name="T74" fmla="*/ 1654 w 3049"/>
                <a:gd name="T75" fmla="*/ 3480 h 4091"/>
                <a:gd name="T76" fmla="*/ 1851 w 3049"/>
                <a:gd name="T77" fmla="*/ 3457 h 4091"/>
                <a:gd name="T78" fmla="*/ 2025 w 3049"/>
                <a:gd name="T79" fmla="*/ 3392 h 4091"/>
                <a:gd name="T80" fmla="*/ 2163 w 3049"/>
                <a:gd name="T81" fmla="*/ 3283 h 4091"/>
                <a:gd name="T82" fmla="*/ 2250 w 3049"/>
                <a:gd name="T83" fmla="*/ 3138 h 4091"/>
                <a:gd name="T84" fmla="*/ 2300 w 3049"/>
                <a:gd name="T85" fmla="*/ 2956 h 4091"/>
                <a:gd name="T86" fmla="*/ 2300 w 3049"/>
                <a:gd name="T87" fmla="*/ 2826 h 4091"/>
                <a:gd name="T88" fmla="*/ 2258 w 3049"/>
                <a:gd name="T89" fmla="*/ 2659 h 4091"/>
                <a:gd name="T90" fmla="*/ 2170 w 3049"/>
                <a:gd name="T91" fmla="*/ 2513 h 4091"/>
                <a:gd name="T92" fmla="*/ 2032 w 3049"/>
                <a:gd name="T93" fmla="*/ 2405 h 4091"/>
                <a:gd name="T94" fmla="*/ 1865 w 3049"/>
                <a:gd name="T95" fmla="*/ 2331 h 4091"/>
                <a:gd name="T96" fmla="*/ 1654 w 3049"/>
                <a:gd name="T97" fmla="*/ 230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49" h="4091">
                  <a:moveTo>
                    <a:pt x="0" y="0"/>
                  </a:moveTo>
                  <a:lnTo>
                    <a:pt x="1589" y="0"/>
                  </a:lnTo>
                  <a:lnTo>
                    <a:pt x="1589" y="0"/>
                  </a:lnTo>
                  <a:lnTo>
                    <a:pt x="1720" y="0"/>
                  </a:lnTo>
                  <a:lnTo>
                    <a:pt x="1851" y="8"/>
                  </a:lnTo>
                  <a:lnTo>
                    <a:pt x="1996" y="23"/>
                  </a:lnTo>
                  <a:lnTo>
                    <a:pt x="2141" y="44"/>
                  </a:lnTo>
                  <a:lnTo>
                    <a:pt x="2220" y="66"/>
                  </a:lnTo>
                  <a:lnTo>
                    <a:pt x="2294" y="95"/>
                  </a:lnTo>
                  <a:lnTo>
                    <a:pt x="2366" y="125"/>
                  </a:lnTo>
                  <a:lnTo>
                    <a:pt x="2431" y="168"/>
                  </a:lnTo>
                  <a:lnTo>
                    <a:pt x="2503" y="212"/>
                  </a:lnTo>
                  <a:lnTo>
                    <a:pt x="2569" y="262"/>
                  </a:lnTo>
                  <a:lnTo>
                    <a:pt x="2634" y="320"/>
                  </a:lnTo>
                  <a:lnTo>
                    <a:pt x="2693" y="393"/>
                  </a:lnTo>
                  <a:lnTo>
                    <a:pt x="2693" y="393"/>
                  </a:lnTo>
                  <a:lnTo>
                    <a:pt x="2758" y="480"/>
                  </a:lnTo>
                  <a:lnTo>
                    <a:pt x="2809" y="567"/>
                  </a:lnTo>
                  <a:lnTo>
                    <a:pt x="2845" y="654"/>
                  </a:lnTo>
                  <a:lnTo>
                    <a:pt x="2874" y="741"/>
                  </a:lnTo>
                  <a:lnTo>
                    <a:pt x="2896" y="821"/>
                  </a:lnTo>
                  <a:lnTo>
                    <a:pt x="2910" y="908"/>
                  </a:lnTo>
                  <a:lnTo>
                    <a:pt x="2917" y="989"/>
                  </a:lnTo>
                  <a:lnTo>
                    <a:pt x="2917" y="1061"/>
                  </a:lnTo>
                  <a:lnTo>
                    <a:pt x="2917" y="1061"/>
                  </a:lnTo>
                  <a:lnTo>
                    <a:pt x="2917" y="1126"/>
                  </a:lnTo>
                  <a:lnTo>
                    <a:pt x="2910" y="1228"/>
                  </a:lnTo>
                  <a:lnTo>
                    <a:pt x="2896" y="1293"/>
                  </a:lnTo>
                  <a:lnTo>
                    <a:pt x="2881" y="1359"/>
                  </a:lnTo>
                  <a:lnTo>
                    <a:pt x="2860" y="1424"/>
                  </a:lnTo>
                  <a:lnTo>
                    <a:pt x="2824" y="1496"/>
                  </a:lnTo>
                  <a:lnTo>
                    <a:pt x="2787" y="1569"/>
                  </a:lnTo>
                  <a:lnTo>
                    <a:pt x="2736" y="1641"/>
                  </a:lnTo>
                  <a:lnTo>
                    <a:pt x="2678" y="1707"/>
                  </a:lnTo>
                  <a:lnTo>
                    <a:pt x="2606" y="1772"/>
                  </a:lnTo>
                  <a:lnTo>
                    <a:pt x="2518" y="1838"/>
                  </a:lnTo>
                  <a:lnTo>
                    <a:pt x="2424" y="1889"/>
                  </a:lnTo>
                  <a:lnTo>
                    <a:pt x="2308" y="1939"/>
                  </a:lnTo>
                  <a:lnTo>
                    <a:pt x="2178" y="1976"/>
                  </a:lnTo>
                  <a:lnTo>
                    <a:pt x="2178" y="1976"/>
                  </a:lnTo>
                  <a:lnTo>
                    <a:pt x="2315" y="2005"/>
                  </a:lnTo>
                  <a:lnTo>
                    <a:pt x="2395" y="2026"/>
                  </a:lnTo>
                  <a:lnTo>
                    <a:pt x="2482" y="2063"/>
                  </a:lnTo>
                  <a:lnTo>
                    <a:pt x="2562" y="2099"/>
                  </a:lnTo>
                  <a:lnTo>
                    <a:pt x="2649" y="2157"/>
                  </a:lnTo>
                  <a:lnTo>
                    <a:pt x="2736" y="2223"/>
                  </a:lnTo>
                  <a:lnTo>
                    <a:pt x="2816" y="2303"/>
                  </a:lnTo>
                  <a:lnTo>
                    <a:pt x="2816" y="2303"/>
                  </a:lnTo>
                  <a:lnTo>
                    <a:pt x="2881" y="2390"/>
                  </a:lnTo>
                  <a:lnTo>
                    <a:pt x="2932" y="2477"/>
                  </a:lnTo>
                  <a:lnTo>
                    <a:pt x="2976" y="2564"/>
                  </a:lnTo>
                  <a:lnTo>
                    <a:pt x="3005" y="2659"/>
                  </a:lnTo>
                  <a:lnTo>
                    <a:pt x="3027" y="2739"/>
                  </a:lnTo>
                  <a:lnTo>
                    <a:pt x="3041" y="2826"/>
                  </a:lnTo>
                  <a:lnTo>
                    <a:pt x="3048" y="2898"/>
                  </a:lnTo>
                  <a:lnTo>
                    <a:pt x="3048" y="2970"/>
                  </a:lnTo>
                  <a:lnTo>
                    <a:pt x="3048" y="2970"/>
                  </a:lnTo>
                  <a:lnTo>
                    <a:pt x="3041" y="3087"/>
                  </a:lnTo>
                  <a:lnTo>
                    <a:pt x="3027" y="3196"/>
                  </a:lnTo>
                  <a:lnTo>
                    <a:pt x="3005" y="3313"/>
                  </a:lnTo>
                  <a:lnTo>
                    <a:pt x="2961" y="3421"/>
                  </a:lnTo>
                  <a:lnTo>
                    <a:pt x="2917" y="3531"/>
                  </a:lnTo>
                  <a:lnTo>
                    <a:pt x="2860" y="3624"/>
                  </a:lnTo>
                  <a:lnTo>
                    <a:pt x="2794" y="3712"/>
                  </a:lnTo>
                  <a:lnTo>
                    <a:pt x="2722" y="3791"/>
                  </a:lnTo>
                  <a:lnTo>
                    <a:pt x="2722" y="3791"/>
                  </a:lnTo>
                  <a:lnTo>
                    <a:pt x="2598" y="3879"/>
                  </a:lnTo>
                  <a:lnTo>
                    <a:pt x="2482" y="3944"/>
                  </a:lnTo>
                  <a:lnTo>
                    <a:pt x="2366" y="4003"/>
                  </a:lnTo>
                  <a:lnTo>
                    <a:pt x="2250" y="4039"/>
                  </a:lnTo>
                  <a:lnTo>
                    <a:pt x="2134" y="4068"/>
                  </a:lnTo>
                  <a:lnTo>
                    <a:pt x="2017" y="4083"/>
                  </a:lnTo>
                  <a:lnTo>
                    <a:pt x="1901" y="4090"/>
                  </a:lnTo>
                  <a:lnTo>
                    <a:pt x="1785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697" y="1722"/>
                  </a:moveTo>
                  <a:lnTo>
                    <a:pt x="1597" y="1722"/>
                  </a:lnTo>
                  <a:lnTo>
                    <a:pt x="1597" y="1722"/>
                  </a:lnTo>
                  <a:lnTo>
                    <a:pt x="1662" y="1722"/>
                  </a:lnTo>
                  <a:lnTo>
                    <a:pt x="1728" y="1714"/>
                  </a:lnTo>
                  <a:lnTo>
                    <a:pt x="1785" y="1700"/>
                  </a:lnTo>
                  <a:lnTo>
                    <a:pt x="1836" y="1678"/>
                  </a:lnTo>
                  <a:lnTo>
                    <a:pt x="1894" y="1656"/>
                  </a:lnTo>
                  <a:lnTo>
                    <a:pt x="1937" y="1627"/>
                  </a:lnTo>
                  <a:lnTo>
                    <a:pt x="1988" y="1598"/>
                  </a:lnTo>
                  <a:lnTo>
                    <a:pt x="2025" y="1561"/>
                  </a:lnTo>
                  <a:lnTo>
                    <a:pt x="2061" y="1518"/>
                  </a:lnTo>
                  <a:lnTo>
                    <a:pt x="2097" y="1474"/>
                  </a:lnTo>
                  <a:lnTo>
                    <a:pt x="2127" y="1424"/>
                  </a:lnTo>
                  <a:lnTo>
                    <a:pt x="2148" y="1374"/>
                  </a:lnTo>
                  <a:lnTo>
                    <a:pt x="2170" y="1316"/>
                  </a:lnTo>
                  <a:lnTo>
                    <a:pt x="2178" y="1257"/>
                  </a:lnTo>
                  <a:lnTo>
                    <a:pt x="2192" y="1192"/>
                  </a:lnTo>
                  <a:lnTo>
                    <a:pt x="2192" y="1126"/>
                  </a:lnTo>
                  <a:lnTo>
                    <a:pt x="2192" y="1126"/>
                  </a:lnTo>
                  <a:lnTo>
                    <a:pt x="2184" y="1039"/>
                  </a:lnTo>
                  <a:lnTo>
                    <a:pt x="2170" y="967"/>
                  </a:lnTo>
                  <a:lnTo>
                    <a:pt x="2148" y="902"/>
                  </a:lnTo>
                  <a:lnTo>
                    <a:pt x="2119" y="843"/>
                  </a:lnTo>
                  <a:lnTo>
                    <a:pt x="2083" y="792"/>
                  </a:lnTo>
                  <a:lnTo>
                    <a:pt x="2039" y="741"/>
                  </a:lnTo>
                  <a:lnTo>
                    <a:pt x="1996" y="705"/>
                  </a:lnTo>
                  <a:lnTo>
                    <a:pt x="1945" y="676"/>
                  </a:lnTo>
                  <a:lnTo>
                    <a:pt x="1894" y="647"/>
                  </a:lnTo>
                  <a:lnTo>
                    <a:pt x="1844" y="625"/>
                  </a:lnTo>
                  <a:lnTo>
                    <a:pt x="1742" y="597"/>
                  </a:lnTo>
                  <a:lnTo>
                    <a:pt x="1654" y="589"/>
                  </a:lnTo>
                  <a:lnTo>
                    <a:pt x="1575" y="582"/>
                  </a:lnTo>
                  <a:lnTo>
                    <a:pt x="697" y="582"/>
                  </a:lnTo>
                  <a:lnTo>
                    <a:pt x="697" y="1722"/>
                  </a:lnTo>
                  <a:close/>
                  <a:moveTo>
                    <a:pt x="697" y="3480"/>
                  </a:moveTo>
                  <a:lnTo>
                    <a:pt x="1654" y="3480"/>
                  </a:lnTo>
                  <a:lnTo>
                    <a:pt x="1654" y="3480"/>
                  </a:lnTo>
                  <a:lnTo>
                    <a:pt x="1720" y="3472"/>
                  </a:lnTo>
                  <a:lnTo>
                    <a:pt x="1785" y="3465"/>
                  </a:lnTo>
                  <a:lnTo>
                    <a:pt x="1851" y="3457"/>
                  </a:lnTo>
                  <a:lnTo>
                    <a:pt x="1916" y="3436"/>
                  </a:lnTo>
                  <a:lnTo>
                    <a:pt x="1974" y="3414"/>
                  </a:lnTo>
                  <a:lnTo>
                    <a:pt x="2025" y="3392"/>
                  </a:lnTo>
                  <a:lnTo>
                    <a:pt x="2076" y="3363"/>
                  </a:lnTo>
                  <a:lnTo>
                    <a:pt x="2119" y="3327"/>
                  </a:lnTo>
                  <a:lnTo>
                    <a:pt x="2163" y="3283"/>
                  </a:lnTo>
                  <a:lnTo>
                    <a:pt x="2199" y="3239"/>
                  </a:lnTo>
                  <a:lnTo>
                    <a:pt x="2228" y="3196"/>
                  </a:lnTo>
                  <a:lnTo>
                    <a:pt x="2250" y="3138"/>
                  </a:lnTo>
                  <a:lnTo>
                    <a:pt x="2271" y="3080"/>
                  </a:lnTo>
                  <a:lnTo>
                    <a:pt x="2286" y="3021"/>
                  </a:lnTo>
                  <a:lnTo>
                    <a:pt x="2300" y="2956"/>
                  </a:lnTo>
                  <a:lnTo>
                    <a:pt x="2300" y="2891"/>
                  </a:lnTo>
                  <a:lnTo>
                    <a:pt x="2300" y="2891"/>
                  </a:lnTo>
                  <a:lnTo>
                    <a:pt x="2300" y="2826"/>
                  </a:lnTo>
                  <a:lnTo>
                    <a:pt x="2294" y="2767"/>
                  </a:lnTo>
                  <a:lnTo>
                    <a:pt x="2279" y="2710"/>
                  </a:lnTo>
                  <a:lnTo>
                    <a:pt x="2258" y="2659"/>
                  </a:lnTo>
                  <a:lnTo>
                    <a:pt x="2235" y="2608"/>
                  </a:lnTo>
                  <a:lnTo>
                    <a:pt x="2199" y="2557"/>
                  </a:lnTo>
                  <a:lnTo>
                    <a:pt x="2170" y="2513"/>
                  </a:lnTo>
                  <a:lnTo>
                    <a:pt x="2127" y="2470"/>
                  </a:lnTo>
                  <a:lnTo>
                    <a:pt x="2083" y="2433"/>
                  </a:lnTo>
                  <a:lnTo>
                    <a:pt x="2032" y="2405"/>
                  </a:lnTo>
                  <a:lnTo>
                    <a:pt x="1981" y="2375"/>
                  </a:lnTo>
                  <a:lnTo>
                    <a:pt x="1923" y="2346"/>
                  </a:lnTo>
                  <a:lnTo>
                    <a:pt x="1865" y="2331"/>
                  </a:lnTo>
                  <a:lnTo>
                    <a:pt x="1793" y="2317"/>
                  </a:lnTo>
                  <a:lnTo>
                    <a:pt x="1728" y="2310"/>
                  </a:lnTo>
                  <a:lnTo>
                    <a:pt x="1654" y="2303"/>
                  </a:lnTo>
                  <a:lnTo>
                    <a:pt x="697" y="2303"/>
                  </a:lnTo>
                  <a:lnTo>
                    <a:pt x="697" y="34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481" name="Freeform 2"/>
            <p:cNvSpPr>
              <a:spLocks noChangeArrowheads="1"/>
            </p:cNvSpPr>
            <p:nvPr/>
          </p:nvSpPr>
          <p:spPr bwMode="gray">
            <a:xfrm>
              <a:off x="1227138" y="3257550"/>
              <a:ext cx="1154112" cy="1473200"/>
            </a:xfrm>
            <a:custGeom>
              <a:avLst/>
              <a:gdLst>
                <a:gd name="T0" fmla="*/ 1771 w 3208"/>
                <a:gd name="T1" fmla="*/ 2411 h 4091"/>
                <a:gd name="T2" fmla="*/ 733 w 3208"/>
                <a:gd name="T3" fmla="*/ 4090 h 4091"/>
                <a:gd name="T4" fmla="*/ 0 w 3208"/>
                <a:gd name="T5" fmla="*/ 0 h 4091"/>
                <a:gd name="T6" fmla="*/ 1771 w 3208"/>
                <a:gd name="T7" fmla="*/ 0 h 4091"/>
                <a:gd name="T8" fmla="*/ 2119 w 3208"/>
                <a:gd name="T9" fmla="*/ 15 h 4091"/>
                <a:gd name="T10" fmla="*/ 2402 w 3208"/>
                <a:gd name="T11" fmla="*/ 74 h 4091"/>
                <a:gd name="T12" fmla="*/ 2634 w 3208"/>
                <a:gd name="T13" fmla="*/ 175 h 4091"/>
                <a:gd name="T14" fmla="*/ 2837 w 3208"/>
                <a:gd name="T15" fmla="*/ 320 h 4091"/>
                <a:gd name="T16" fmla="*/ 2910 w 3208"/>
                <a:gd name="T17" fmla="*/ 393 h 4091"/>
                <a:gd name="T18" fmla="*/ 3048 w 3208"/>
                <a:gd name="T19" fmla="*/ 567 h 4091"/>
                <a:gd name="T20" fmla="*/ 3142 w 3208"/>
                <a:gd name="T21" fmla="*/ 785 h 4091"/>
                <a:gd name="T22" fmla="*/ 3200 w 3208"/>
                <a:gd name="T23" fmla="*/ 1054 h 4091"/>
                <a:gd name="T24" fmla="*/ 3207 w 3208"/>
                <a:gd name="T25" fmla="*/ 1200 h 4091"/>
                <a:gd name="T26" fmla="*/ 3186 w 3208"/>
                <a:gd name="T27" fmla="*/ 1461 h 4091"/>
                <a:gd name="T28" fmla="*/ 3120 w 3208"/>
                <a:gd name="T29" fmla="*/ 1678 h 4091"/>
                <a:gd name="T30" fmla="*/ 3026 w 3208"/>
                <a:gd name="T31" fmla="*/ 1859 h 4091"/>
                <a:gd name="T32" fmla="*/ 2917 w 3208"/>
                <a:gd name="T33" fmla="*/ 1997 h 4091"/>
                <a:gd name="T34" fmla="*/ 2794 w 3208"/>
                <a:gd name="T35" fmla="*/ 2107 h 4091"/>
                <a:gd name="T36" fmla="*/ 2670 w 3208"/>
                <a:gd name="T37" fmla="*/ 2187 h 4091"/>
                <a:gd name="T38" fmla="*/ 2467 w 3208"/>
                <a:gd name="T39" fmla="*/ 2288 h 4091"/>
                <a:gd name="T40" fmla="*/ 2409 w 3208"/>
                <a:gd name="T41" fmla="*/ 4090 h 4091"/>
                <a:gd name="T42" fmla="*/ 1654 w 3208"/>
                <a:gd name="T43" fmla="*/ 1823 h 4091"/>
                <a:gd name="T44" fmla="*/ 1792 w 3208"/>
                <a:gd name="T45" fmla="*/ 1816 h 4091"/>
                <a:gd name="T46" fmla="*/ 1996 w 3208"/>
                <a:gd name="T47" fmla="*/ 1779 h 4091"/>
                <a:gd name="T48" fmla="*/ 2126 w 3208"/>
                <a:gd name="T49" fmla="*/ 1728 h 4091"/>
                <a:gd name="T50" fmla="*/ 2235 w 3208"/>
                <a:gd name="T51" fmla="*/ 1656 h 4091"/>
                <a:gd name="T52" fmla="*/ 2330 w 3208"/>
                <a:gd name="T53" fmla="*/ 1561 h 4091"/>
                <a:gd name="T54" fmla="*/ 2395 w 3208"/>
                <a:gd name="T55" fmla="*/ 1439 h 4091"/>
                <a:gd name="T56" fmla="*/ 2438 w 3208"/>
                <a:gd name="T57" fmla="*/ 1279 h 4091"/>
                <a:gd name="T58" fmla="*/ 2438 w 3208"/>
                <a:gd name="T59" fmla="*/ 1192 h 4091"/>
                <a:gd name="T60" fmla="*/ 2431 w 3208"/>
                <a:gd name="T61" fmla="*/ 1076 h 4091"/>
                <a:gd name="T62" fmla="*/ 2402 w 3208"/>
                <a:gd name="T63" fmla="*/ 967 h 4091"/>
                <a:gd name="T64" fmla="*/ 2351 w 3208"/>
                <a:gd name="T65" fmla="*/ 865 h 4091"/>
                <a:gd name="T66" fmla="*/ 2271 w 3208"/>
                <a:gd name="T67" fmla="*/ 771 h 4091"/>
                <a:gd name="T68" fmla="*/ 2177 w 3208"/>
                <a:gd name="T69" fmla="*/ 698 h 4091"/>
                <a:gd name="T70" fmla="*/ 2047 w 3208"/>
                <a:gd name="T71" fmla="*/ 640 h 4091"/>
                <a:gd name="T72" fmla="*/ 1894 w 3208"/>
                <a:gd name="T73" fmla="*/ 603 h 4091"/>
                <a:gd name="T74" fmla="*/ 1720 w 3208"/>
                <a:gd name="T75" fmla="*/ 589 h 4091"/>
                <a:gd name="T76" fmla="*/ 733 w 3208"/>
                <a:gd name="T77" fmla="*/ 182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08" h="4091">
                  <a:moveTo>
                    <a:pt x="2409" y="4090"/>
                  </a:moveTo>
                  <a:lnTo>
                    <a:pt x="1771" y="2411"/>
                  </a:lnTo>
                  <a:lnTo>
                    <a:pt x="733" y="2411"/>
                  </a:lnTo>
                  <a:lnTo>
                    <a:pt x="733" y="4090"/>
                  </a:lnTo>
                  <a:lnTo>
                    <a:pt x="0" y="4090"/>
                  </a:lnTo>
                  <a:lnTo>
                    <a:pt x="0" y="0"/>
                  </a:lnTo>
                  <a:lnTo>
                    <a:pt x="1771" y="0"/>
                  </a:lnTo>
                  <a:lnTo>
                    <a:pt x="1771" y="0"/>
                  </a:lnTo>
                  <a:lnTo>
                    <a:pt x="1952" y="0"/>
                  </a:lnTo>
                  <a:lnTo>
                    <a:pt x="2119" y="15"/>
                  </a:lnTo>
                  <a:lnTo>
                    <a:pt x="2264" y="44"/>
                  </a:lnTo>
                  <a:lnTo>
                    <a:pt x="2402" y="74"/>
                  </a:lnTo>
                  <a:lnTo>
                    <a:pt x="2525" y="117"/>
                  </a:lnTo>
                  <a:lnTo>
                    <a:pt x="2634" y="175"/>
                  </a:lnTo>
                  <a:lnTo>
                    <a:pt x="2743" y="240"/>
                  </a:lnTo>
                  <a:lnTo>
                    <a:pt x="2837" y="320"/>
                  </a:lnTo>
                  <a:lnTo>
                    <a:pt x="2837" y="320"/>
                  </a:lnTo>
                  <a:lnTo>
                    <a:pt x="2910" y="393"/>
                  </a:lnTo>
                  <a:lnTo>
                    <a:pt x="2983" y="480"/>
                  </a:lnTo>
                  <a:lnTo>
                    <a:pt x="3048" y="567"/>
                  </a:lnTo>
                  <a:lnTo>
                    <a:pt x="3099" y="676"/>
                  </a:lnTo>
                  <a:lnTo>
                    <a:pt x="3142" y="785"/>
                  </a:lnTo>
                  <a:lnTo>
                    <a:pt x="3179" y="916"/>
                  </a:lnTo>
                  <a:lnTo>
                    <a:pt x="3200" y="1054"/>
                  </a:lnTo>
                  <a:lnTo>
                    <a:pt x="3207" y="1200"/>
                  </a:lnTo>
                  <a:lnTo>
                    <a:pt x="3207" y="1200"/>
                  </a:lnTo>
                  <a:lnTo>
                    <a:pt x="3200" y="1337"/>
                  </a:lnTo>
                  <a:lnTo>
                    <a:pt x="3186" y="1461"/>
                  </a:lnTo>
                  <a:lnTo>
                    <a:pt x="3157" y="1576"/>
                  </a:lnTo>
                  <a:lnTo>
                    <a:pt x="3120" y="1678"/>
                  </a:lnTo>
                  <a:lnTo>
                    <a:pt x="3077" y="1772"/>
                  </a:lnTo>
                  <a:lnTo>
                    <a:pt x="3026" y="1859"/>
                  </a:lnTo>
                  <a:lnTo>
                    <a:pt x="2975" y="1932"/>
                  </a:lnTo>
                  <a:lnTo>
                    <a:pt x="2917" y="1997"/>
                  </a:lnTo>
                  <a:lnTo>
                    <a:pt x="2859" y="2056"/>
                  </a:lnTo>
                  <a:lnTo>
                    <a:pt x="2794" y="2107"/>
                  </a:lnTo>
                  <a:lnTo>
                    <a:pt x="2736" y="2150"/>
                  </a:lnTo>
                  <a:lnTo>
                    <a:pt x="2670" y="2187"/>
                  </a:lnTo>
                  <a:lnTo>
                    <a:pt x="2562" y="2244"/>
                  </a:lnTo>
                  <a:lnTo>
                    <a:pt x="2467" y="2288"/>
                  </a:lnTo>
                  <a:lnTo>
                    <a:pt x="3186" y="4090"/>
                  </a:lnTo>
                  <a:lnTo>
                    <a:pt x="2409" y="4090"/>
                  </a:lnTo>
                  <a:close/>
                  <a:moveTo>
                    <a:pt x="733" y="1823"/>
                  </a:moveTo>
                  <a:lnTo>
                    <a:pt x="1654" y="1823"/>
                  </a:lnTo>
                  <a:lnTo>
                    <a:pt x="1654" y="1823"/>
                  </a:lnTo>
                  <a:lnTo>
                    <a:pt x="1792" y="1816"/>
                  </a:lnTo>
                  <a:lnTo>
                    <a:pt x="1931" y="1794"/>
                  </a:lnTo>
                  <a:lnTo>
                    <a:pt x="1996" y="1779"/>
                  </a:lnTo>
                  <a:lnTo>
                    <a:pt x="2061" y="1758"/>
                  </a:lnTo>
                  <a:lnTo>
                    <a:pt x="2126" y="1728"/>
                  </a:lnTo>
                  <a:lnTo>
                    <a:pt x="2184" y="1692"/>
                  </a:lnTo>
                  <a:lnTo>
                    <a:pt x="2235" y="1656"/>
                  </a:lnTo>
                  <a:lnTo>
                    <a:pt x="2286" y="1612"/>
                  </a:lnTo>
                  <a:lnTo>
                    <a:pt x="2330" y="1561"/>
                  </a:lnTo>
                  <a:lnTo>
                    <a:pt x="2366" y="1504"/>
                  </a:lnTo>
                  <a:lnTo>
                    <a:pt x="2395" y="1439"/>
                  </a:lnTo>
                  <a:lnTo>
                    <a:pt x="2424" y="1359"/>
                  </a:lnTo>
                  <a:lnTo>
                    <a:pt x="2438" y="1279"/>
                  </a:lnTo>
                  <a:lnTo>
                    <a:pt x="2438" y="1192"/>
                  </a:lnTo>
                  <a:lnTo>
                    <a:pt x="2438" y="1192"/>
                  </a:lnTo>
                  <a:lnTo>
                    <a:pt x="2438" y="1134"/>
                  </a:lnTo>
                  <a:lnTo>
                    <a:pt x="2431" y="1076"/>
                  </a:lnTo>
                  <a:lnTo>
                    <a:pt x="2417" y="1018"/>
                  </a:lnTo>
                  <a:lnTo>
                    <a:pt x="2402" y="967"/>
                  </a:lnTo>
                  <a:lnTo>
                    <a:pt x="2381" y="916"/>
                  </a:lnTo>
                  <a:lnTo>
                    <a:pt x="2351" y="865"/>
                  </a:lnTo>
                  <a:lnTo>
                    <a:pt x="2315" y="815"/>
                  </a:lnTo>
                  <a:lnTo>
                    <a:pt x="2271" y="771"/>
                  </a:lnTo>
                  <a:lnTo>
                    <a:pt x="2228" y="734"/>
                  </a:lnTo>
                  <a:lnTo>
                    <a:pt x="2177" y="698"/>
                  </a:lnTo>
                  <a:lnTo>
                    <a:pt x="2112" y="669"/>
                  </a:lnTo>
                  <a:lnTo>
                    <a:pt x="2047" y="640"/>
                  </a:lnTo>
                  <a:lnTo>
                    <a:pt x="1974" y="618"/>
                  </a:lnTo>
                  <a:lnTo>
                    <a:pt x="1894" y="603"/>
                  </a:lnTo>
                  <a:lnTo>
                    <a:pt x="1807" y="589"/>
                  </a:lnTo>
                  <a:lnTo>
                    <a:pt x="1720" y="589"/>
                  </a:lnTo>
                  <a:lnTo>
                    <a:pt x="733" y="589"/>
                  </a:lnTo>
                  <a:lnTo>
                    <a:pt x="733" y="18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482" name="Freeform 3"/>
            <p:cNvSpPr>
              <a:spLocks noChangeArrowheads="1"/>
            </p:cNvSpPr>
            <p:nvPr/>
          </p:nvSpPr>
          <p:spPr bwMode="gray">
            <a:xfrm>
              <a:off x="2436813" y="3233738"/>
              <a:ext cx="1250950" cy="1519237"/>
            </a:xfrm>
            <a:custGeom>
              <a:avLst/>
              <a:gdLst>
                <a:gd name="T0" fmla="*/ 1488 w 3477"/>
                <a:gd name="T1" fmla="*/ 4205 h 4221"/>
                <a:gd name="T2" fmla="*/ 1082 w 3477"/>
                <a:gd name="T3" fmla="*/ 4097 h 4221"/>
                <a:gd name="T4" fmla="*/ 755 w 3477"/>
                <a:gd name="T5" fmla="*/ 3907 h 4221"/>
                <a:gd name="T6" fmla="*/ 487 w 3477"/>
                <a:gd name="T7" fmla="*/ 3653 h 4221"/>
                <a:gd name="T8" fmla="*/ 284 w 3477"/>
                <a:gd name="T9" fmla="*/ 3341 h 4221"/>
                <a:gd name="T10" fmla="*/ 51 w 3477"/>
                <a:gd name="T11" fmla="*/ 2637 h 4221"/>
                <a:gd name="T12" fmla="*/ 0 w 3477"/>
                <a:gd name="T13" fmla="*/ 2091 h 4221"/>
                <a:gd name="T14" fmla="*/ 117 w 3477"/>
                <a:gd name="T15" fmla="*/ 1301 h 4221"/>
                <a:gd name="T16" fmla="*/ 400 w 3477"/>
                <a:gd name="T17" fmla="*/ 705 h 4221"/>
                <a:gd name="T18" fmla="*/ 632 w 3477"/>
                <a:gd name="T19" fmla="*/ 436 h 4221"/>
                <a:gd name="T20" fmla="*/ 922 w 3477"/>
                <a:gd name="T21" fmla="*/ 218 h 4221"/>
                <a:gd name="T22" fmla="*/ 1263 w 3477"/>
                <a:gd name="T23" fmla="*/ 73 h 4221"/>
                <a:gd name="T24" fmla="*/ 1648 w 3477"/>
                <a:gd name="T25" fmla="*/ 8 h 4221"/>
                <a:gd name="T26" fmla="*/ 1959 w 3477"/>
                <a:gd name="T27" fmla="*/ 15 h 4221"/>
                <a:gd name="T28" fmla="*/ 2337 w 3477"/>
                <a:gd name="T29" fmla="*/ 102 h 4221"/>
                <a:gd name="T30" fmla="*/ 2664 w 3477"/>
                <a:gd name="T31" fmla="*/ 269 h 4221"/>
                <a:gd name="T32" fmla="*/ 2932 w 3477"/>
                <a:gd name="T33" fmla="*/ 501 h 4221"/>
                <a:gd name="T34" fmla="*/ 3142 w 3477"/>
                <a:gd name="T35" fmla="*/ 792 h 4221"/>
                <a:gd name="T36" fmla="*/ 3411 w 3477"/>
                <a:gd name="T37" fmla="*/ 1504 h 4221"/>
                <a:gd name="T38" fmla="*/ 3476 w 3477"/>
                <a:gd name="T39" fmla="*/ 2106 h 4221"/>
                <a:gd name="T40" fmla="*/ 3353 w 3477"/>
                <a:gd name="T41" fmla="*/ 2963 h 4221"/>
                <a:gd name="T42" fmla="*/ 3157 w 3477"/>
                <a:gd name="T43" fmla="*/ 3406 h 4221"/>
                <a:gd name="T44" fmla="*/ 2939 w 3477"/>
                <a:gd name="T45" fmla="*/ 3697 h 4221"/>
                <a:gd name="T46" fmla="*/ 2678 w 3477"/>
                <a:gd name="T47" fmla="*/ 3930 h 4221"/>
                <a:gd name="T48" fmla="*/ 2366 w 3477"/>
                <a:gd name="T49" fmla="*/ 4097 h 4221"/>
                <a:gd name="T50" fmla="*/ 2010 w 3477"/>
                <a:gd name="T51" fmla="*/ 4191 h 4221"/>
                <a:gd name="T52" fmla="*/ 2475 w 3477"/>
                <a:gd name="T53" fmla="*/ 1047 h 4221"/>
                <a:gd name="T54" fmla="*/ 2344 w 3477"/>
                <a:gd name="T55" fmla="*/ 850 h 4221"/>
                <a:gd name="T56" fmla="*/ 2141 w 3477"/>
                <a:gd name="T57" fmla="*/ 690 h 4221"/>
                <a:gd name="T58" fmla="*/ 1807 w 3477"/>
                <a:gd name="T59" fmla="*/ 596 h 4221"/>
                <a:gd name="T60" fmla="*/ 1604 w 3477"/>
                <a:gd name="T61" fmla="*/ 603 h 4221"/>
                <a:gd name="T62" fmla="*/ 1365 w 3477"/>
                <a:gd name="T63" fmla="*/ 676 h 4221"/>
                <a:gd name="T64" fmla="*/ 1103 w 3477"/>
                <a:gd name="T65" fmla="*/ 886 h 4221"/>
                <a:gd name="T66" fmla="*/ 893 w 3477"/>
                <a:gd name="T67" fmla="*/ 1315 h 4221"/>
                <a:gd name="T68" fmla="*/ 806 w 3477"/>
                <a:gd name="T69" fmla="*/ 1844 h 4221"/>
                <a:gd name="T70" fmla="*/ 799 w 3477"/>
                <a:gd name="T71" fmla="*/ 2324 h 4221"/>
                <a:gd name="T72" fmla="*/ 864 w 3477"/>
                <a:gd name="T73" fmla="*/ 2804 h 4221"/>
                <a:gd name="T74" fmla="*/ 1059 w 3477"/>
                <a:gd name="T75" fmla="*/ 3276 h 4221"/>
                <a:gd name="T76" fmla="*/ 1270 w 3477"/>
                <a:gd name="T77" fmla="*/ 3494 h 4221"/>
                <a:gd name="T78" fmla="*/ 1509 w 3477"/>
                <a:gd name="T79" fmla="*/ 3596 h 4221"/>
                <a:gd name="T80" fmla="*/ 1727 w 3477"/>
                <a:gd name="T81" fmla="*/ 3624 h 4221"/>
                <a:gd name="T82" fmla="*/ 1982 w 3477"/>
                <a:gd name="T83" fmla="*/ 3581 h 4221"/>
                <a:gd name="T84" fmla="*/ 2293 w 3477"/>
                <a:gd name="T85" fmla="*/ 3406 h 4221"/>
                <a:gd name="T86" fmla="*/ 2497 w 3477"/>
                <a:gd name="T87" fmla="*/ 3152 h 4221"/>
                <a:gd name="T88" fmla="*/ 2620 w 3477"/>
                <a:gd name="T89" fmla="*/ 2767 h 4221"/>
                <a:gd name="T90" fmla="*/ 2678 w 3477"/>
                <a:gd name="T91" fmla="*/ 2099 h 4221"/>
                <a:gd name="T92" fmla="*/ 2649 w 3477"/>
                <a:gd name="T93" fmla="*/ 1656 h 4221"/>
                <a:gd name="T94" fmla="*/ 2511 w 3477"/>
                <a:gd name="T95" fmla="*/ 1119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77" h="4221">
                  <a:moveTo>
                    <a:pt x="1720" y="4220"/>
                  </a:moveTo>
                  <a:lnTo>
                    <a:pt x="1720" y="4220"/>
                  </a:lnTo>
                  <a:lnTo>
                    <a:pt x="1604" y="4213"/>
                  </a:lnTo>
                  <a:lnTo>
                    <a:pt x="1488" y="4205"/>
                  </a:lnTo>
                  <a:lnTo>
                    <a:pt x="1379" y="4184"/>
                  </a:lnTo>
                  <a:lnTo>
                    <a:pt x="1277" y="4162"/>
                  </a:lnTo>
                  <a:lnTo>
                    <a:pt x="1176" y="4133"/>
                  </a:lnTo>
                  <a:lnTo>
                    <a:pt x="1082" y="4097"/>
                  </a:lnTo>
                  <a:lnTo>
                    <a:pt x="994" y="4060"/>
                  </a:lnTo>
                  <a:lnTo>
                    <a:pt x="907" y="4017"/>
                  </a:lnTo>
                  <a:lnTo>
                    <a:pt x="827" y="3966"/>
                  </a:lnTo>
                  <a:lnTo>
                    <a:pt x="755" y="3907"/>
                  </a:lnTo>
                  <a:lnTo>
                    <a:pt x="683" y="3850"/>
                  </a:lnTo>
                  <a:lnTo>
                    <a:pt x="610" y="3791"/>
                  </a:lnTo>
                  <a:lnTo>
                    <a:pt x="544" y="3719"/>
                  </a:lnTo>
                  <a:lnTo>
                    <a:pt x="487" y="3653"/>
                  </a:lnTo>
                  <a:lnTo>
                    <a:pt x="428" y="3581"/>
                  </a:lnTo>
                  <a:lnTo>
                    <a:pt x="377" y="3501"/>
                  </a:lnTo>
                  <a:lnTo>
                    <a:pt x="326" y="3421"/>
                  </a:lnTo>
                  <a:lnTo>
                    <a:pt x="284" y="3341"/>
                  </a:lnTo>
                  <a:lnTo>
                    <a:pt x="204" y="3174"/>
                  </a:lnTo>
                  <a:lnTo>
                    <a:pt x="138" y="2999"/>
                  </a:lnTo>
                  <a:lnTo>
                    <a:pt x="87" y="2818"/>
                  </a:lnTo>
                  <a:lnTo>
                    <a:pt x="51" y="2637"/>
                  </a:lnTo>
                  <a:lnTo>
                    <a:pt x="22" y="2447"/>
                  </a:lnTo>
                  <a:lnTo>
                    <a:pt x="7" y="2273"/>
                  </a:lnTo>
                  <a:lnTo>
                    <a:pt x="0" y="2091"/>
                  </a:lnTo>
                  <a:lnTo>
                    <a:pt x="0" y="2091"/>
                  </a:lnTo>
                  <a:lnTo>
                    <a:pt x="7" y="1888"/>
                  </a:lnTo>
                  <a:lnTo>
                    <a:pt x="29" y="1685"/>
                  </a:lnTo>
                  <a:lnTo>
                    <a:pt x="65" y="1489"/>
                  </a:lnTo>
                  <a:lnTo>
                    <a:pt x="117" y="1301"/>
                  </a:lnTo>
                  <a:lnTo>
                    <a:pt x="181" y="1119"/>
                  </a:lnTo>
                  <a:lnTo>
                    <a:pt x="254" y="945"/>
                  </a:lnTo>
                  <a:lnTo>
                    <a:pt x="349" y="785"/>
                  </a:lnTo>
                  <a:lnTo>
                    <a:pt x="400" y="705"/>
                  </a:lnTo>
                  <a:lnTo>
                    <a:pt x="450" y="632"/>
                  </a:lnTo>
                  <a:lnTo>
                    <a:pt x="508" y="567"/>
                  </a:lnTo>
                  <a:lnTo>
                    <a:pt x="573" y="495"/>
                  </a:lnTo>
                  <a:lnTo>
                    <a:pt x="632" y="436"/>
                  </a:lnTo>
                  <a:lnTo>
                    <a:pt x="704" y="370"/>
                  </a:lnTo>
                  <a:lnTo>
                    <a:pt x="770" y="320"/>
                  </a:lnTo>
                  <a:lnTo>
                    <a:pt x="842" y="262"/>
                  </a:lnTo>
                  <a:lnTo>
                    <a:pt x="922" y="218"/>
                  </a:lnTo>
                  <a:lnTo>
                    <a:pt x="1002" y="175"/>
                  </a:lnTo>
                  <a:lnTo>
                    <a:pt x="1089" y="139"/>
                  </a:lnTo>
                  <a:lnTo>
                    <a:pt x="1169" y="102"/>
                  </a:lnTo>
                  <a:lnTo>
                    <a:pt x="1263" y="73"/>
                  </a:lnTo>
                  <a:lnTo>
                    <a:pt x="1350" y="44"/>
                  </a:lnTo>
                  <a:lnTo>
                    <a:pt x="1444" y="29"/>
                  </a:lnTo>
                  <a:lnTo>
                    <a:pt x="1546" y="15"/>
                  </a:lnTo>
                  <a:lnTo>
                    <a:pt x="1648" y="8"/>
                  </a:lnTo>
                  <a:lnTo>
                    <a:pt x="1750" y="0"/>
                  </a:lnTo>
                  <a:lnTo>
                    <a:pt x="1750" y="0"/>
                  </a:lnTo>
                  <a:lnTo>
                    <a:pt x="1858" y="8"/>
                  </a:lnTo>
                  <a:lnTo>
                    <a:pt x="1959" y="15"/>
                  </a:lnTo>
                  <a:lnTo>
                    <a:pt x="2061" y="29"/>
                  </a:lnTo>
                  <a:lnTo>
                    <a:pt x="2156" y="51"/>
                  </a:lnTo>
                  <a:lnTo>
                    <a:pt x="2250" y="73"/>
                  </a:lnTo>
                  <a:lnTo>
                    <a:pt x="2337" y="102"/>
                  </a:lnTo>
                  <a:lnTo>
                    <a:pt x="2424" y="139"/>
                  </a:lnTo>
                  <a:lnTo>
                    <a:pt x="2504" y="175"/>
                  </a:lnTo>
                  <a:lnTo>
                    <a:pt x="2584" y="218"/>
                  </a:lnTo>
                  <a:lnTo>
                    <a:pt x="2664" y="269"/>
                  </a:lnTo>
                  <a:lnTo>
                    <a:pt x="2736" y="320"/>
                  </a:lnTo>
                  <a:lnTo>
                    <a:pt x="2802" y="378"/>
                  </a:lnTo>
                  <a:lnTo>
                    <a:pt x="2867" y="436"/>
                  </a:lnTo>
                  <a:lnTo>
                    <a:pt x="2932" y="501"/>
                  </a:lnTo>
                  <a:lnTo>
                    <a:pt x="2990" y="574"/>
                  </a:lnTo>
                  <a:lnTo>
                    <a:pt x="3049" y="639"/>
                  </a:lnTo>
                  <a:lnTo>
                    <a:pt x="3099" y="719"/>
                  </a:lnTo>
                  <a:lnTo>
                    <a:pt x="3142" y="792"/>
                  </a:lnTo>
                  <a:lnTo>
                    <a:pt x="3230" y="959"/>
                  </a:lnTo>
                  <a:lnTo>
                    <a:pt x="3309" y="1134"/>
                  </a:lnTo>
                  <a:lnTo>
                    <a:pt x="3368" y="1315"/>
                  </a:lnTo>
                  <a:lnTo>
                    <a:pt x="3411" y="1504"/>
                  </a:lnTo>
                  <a:lnTo>
                    <a:pt x="3448" y="1700"/>
                  </a:lnTo>
                  <a:lnTo>
                    <a:pt x="3469" y="1903"/>
                  </a:lnTo>
                  <a:lnTo>
                    <a:pt x="3476" y="2106"/>
                  </a:lnTo>
                  <a:lnTo>
                    <a:pt x="3476" y="2106"/>
                  </a:lnTo>
                  <a:lnTo>
                    <a:pt x="3469" y="2339"/>
                  </a:lnTo>
                  <a:lnTo>
                    <a:pt x="3440" y="2557"/>
                  </a:lnTo>
                  <a:lnTo>
                    <a:pt x="3404" y="2767"/>
                  </a:lnTo>
                  <a:lnTo>
                    <a:pt x="3353" y="2963"/>
                  </a:lnTo>
                  <a:lnTo>
                    <a:pt x="3281" y="3152"/>
                  </a:lnTo>
                  <a:lnTo>
                    <a:pt x="3244" y="3239"/>
                  </a:lnTo>
                  <a:lnTo>
                    <a:pt x="3201" y="3327"/>
                  </a:lnTo>
                  <a:lnTo>
                    <a:pt x="3157" y="3406"/>
                  </a:lnTo>
                  <a:lnTo>
                    <a:pt x="3106" y="3486"/>
                  </a:lnTo>
                  <a:lnTo>
                    <a:pt x="3055" y="3559"/>
                  </a:lnTo>
                  <a:lnTo>
                    <a:pt x="2998" y="3632"/>
                  </a:lnTo>
                  <a:lnTo>
                    <a:pt x="2939" y="3697"/>
                  </a:lnTo>
                  <a:lnTo>
                    <a:pt x="2882" y="3763"/>
                  </a:lnTo>
                  <a:lnTo>
                    <a:pt x="2816" y="3820"/>
                  </a:lnTo>
                  <a:lnTo>
                    <a:pt x="2751" y="3879"/>
                  </a:lnTo>
                  <a:lnTo>
                    <a:pt x="2678" y="3930"/>
                  </a:lnTo>
                  <a:lnTo>
                    <a:pt x="2605" y="3981"/>
                  </a:lnTo>
                  <a:lnTo>
                    <a:pt x="2525" y="4024"/>
                  </a:lnTo>
                  <a:lnTo>
                    <a:pt x="2446" y="4060"/>
                  </a:lnTo>
                  <a:lnTo>
                    <a:pt x="2366" y="4097"/>
                  </a:lnTo>
                  <a:lnTo>
                    <a:pt x="2279" y="4125"/>
                  </a:lnTo>
                  <a:lnTo>
                    <a:pt x="2192" y="4155"/>
                  </a:lnTo>
                  <a:lnTo>
                    <a:pt x="2105" y="4176"/>
                  </a:lnTo>
                  <a:lnTo>
                    <a:pt x="2010" y="4191"/>
                  </a:lnTo>
                  <a:lnTo>
                    <a:pt x="1916" y="4205"/>
                  </a:lnTo>
                  <a:lnTo>
                    <a:pt x="1822" y="4213"/>
                  </a:lnTo>
                  <a:lnTo>
                    <a:pt x="1720" y="4220"/>
                  </a:lnTo>
                  <a:close/>
                  <a:moveTo>
                    <a:pt x="2475" y="1047"/>
                  </a:moveTo>
                  <a:lnTo>
                    <a:pt x="2475" y="1047"/>
                  </a:lnTo>
                  <a:lnTo>
                    <a:pt x="2432" y="973"/>
                  </a:lnTo>
                  <a:lnTo>
                    <a:pt x="2388" y="901"/>
                  </a:lnTo>
                  <a:lnTo>
                    <a:pt x="2344" y="850"/>
                  </a:lnTo>
                  <a:lnTo>
                    <a:pt x="2293" y="799"/>
                  </a:lnTo>
                  <a:lnTo>
                    <a:pt x="2242" y="755"/>
                  </a:lnTo>
                  <a:lnTo>
                    <a:pt x="2192" y="719"/>
                  </a:lnTo>
                  <a:lnTo>
                    <a:pt x="2141" y="690"/>
                  </a:lnTo>
                  <a:lnTo>
                    <a:pt x="2090" y="662"/>
                  </a:lnTo>
                  <a:lnTo>
                    <a:pt x="1989" y="625"/>
                  </a:lnTo>
                  <a:lnTo>
                    <a:pt x="1894" y="611"/>
                  </a:lnTo>
                  <a:lnTo>
                    <a:pt x="1807" y="596"/>
                  </a:lnTo>
                  <a:lnTo>
                    <a:pt x="1742" y="596"/>
                  </a:lnTo>
                  <a:lnTo>
                    <a:pt x="1742" y="596"/>
                  </a:lnTo>
                  <a:lnTo>
                    <a:pt x="1669" y="603"/>
                  </a:lnTo>
                  <a:lnTo>
                    <a:pt x="1604" y="603"/>
                  </a:lnTo>
                  <a:lnTo>
                    <a:pt x="1539" y="618"/>
                  </a:lnTo>
                  <a:lnTo>
                    <a:pt x="1481" y="632"/>
                  </a:lnTo>
                  <a:lnTo>
                    <a:pt x="1423" y="654"/>
                  </a:lnTo>
                  <a:lnTo>
                    <a:pt x="1365" y="676"/>
                  </a:lnTo>
                  <a:lnTo>
                    <a:pt x="1314" y="705"/>
                  </a:lnTo>
                  <a:lnTo>
                    <a:pt x="1263" y="734"/>
                  </a:lnTo>
                  <a:lnTo>
                    <a:pt x="1176" y="806"/>
                  </a:lnTo>
                  <a:lnTo>
                    <a:pt x="1103" y="886"/>
                  </a:lnTo>
                  <a:lnTo>
                    <a:pt x="1038" y="981"/>
                  </a:lnTo>
                  <a:lnTo>
                    <a:pt x="980" y="1083"/>
                  </a:lnTo>
                  <a:lnTo>
                    <a:pt x="929" y="1199"/>
                  </a:lnTo>
                  <a:lnTo>
                    <a:pt x="893" y="1315"/>
                  </a:lnTo>
                  <a:lnTo>
                    <a:pt x="856" y="1446"/>
                  </a:lnTo>
                  <a:lnTo>
                    <a:pt x="835" y="1575"/>
                  </a:lnTo>
                  <a:lnTo>
                    <a:pt x="813" y="1706"/>
                  </a:lnTo>
                  <a:lnTo>
                    <a:pt x="806" y="1844"/>
                  </a:lnTo>
                  <a:lnTo>
                    <a:pt x="799" y="1983"/>
                  </a:lnTo>
                  <a:lnTo>
                    <a:pt x="799" y="2121"/>
                  </a:lnTo>
                  <a:lnTo>
                    <a:pt x="799" y="2121"/>
                  </a:lnTo>
                  <a:lnTo>
                    <a:pt x="799" y="2324"/>
                  </a:lnTo>
                  <a:lnTo>
                    <a:pt x="806" y="2440"/>
                  </a:lnTo>
                  <a:lnTo>
                    <a:pt x="820" y="2557"/>
                  </a:lnTo>
                  <a:lnTo>
                    <a:pt x="842" y="2680"/>
                  </a:lnTo>
                  <a:lnTo>
                    <a:pt x="864" y="2804"/>
                  </a:lnTo>
                  <a:lnTo>
                    <a:pt x="900" y="2934"/>
                  </a:lnTo>
                  <a:lnTo>
                    <a:pt x="943" y="3050"/>
                  </a:lnTo>
                  <a:lnTo>
                    <a:pt x="994" y="3166"/>
                  </a:lnTo>
                  <a:lnTo>
                    <a:pt x="1059" y="3276"/>
                  </a:lnTo>
                  <a:lnTo>
                    <a:pt x="1133" y="3370"/>
                  </a:lnTo>
                  <a:lnTo>
                    <a:pt x="1176" y="3414"/>
                  </a:lnTo>
                  <a:lnTo>
                    <a:pt x="1220" y="3457"/>
                  </a:lnTo>
                  <a:lnTo>
                    <a:pt x="1270" y="3494"/>
                  </a:lnTo>
                  <a:lnTo>
                    <a:pt x="1328" y="3522"/>
                  </a:lnTo>
                  <a:lnTo>
                    <a:pt x="1379" y="3552"/>
                  </a:lnTo>
                  <a:lnTo>
                    <a:pt x="1444" y="3573"/>
                  </a:lnTo>
                  <a:lnTo>
                    <a:pt x="1509" y="3596"/>
                  </a:lnTo>
                  <a:lnTo>
                    <a:pt x="1575" y="3610"/>
                  </a:lnTo>
                  <a:lnTo>
                    <a:pt x="1648" y="3617"/>
                  </a:lnTo>
                  <a:lnTo>
                    <a:pt x="1727" y="3624"/>
                  </a:lnTo>
                  <a:lnTo>
                    <a:pt x="1727" y="3624"/>
                  </a:lnTo>
                  <a:lnTo>
                    <a:pt x="1792" y="3617"/>
                  </a:lnTo>
                  <a:lnTo>
                    <a:pt x="1858" y="3610"/>
                  </a:lnTo>
                  <a:lnTo>
                    <a:pt x="1923" y="3596"/>
                  </a:lnTo>
                  <a:lnTo>
                    <a:pt x="1982" y="3581"/>
                  </a:lnTo>
                  <a:lnTo>
                    <a:pt x="2047" y="3559"/>
                  </a:lnTo>
                  <a:lnTo>
                    <a:pt x="2098" y="3537"/>
                  </a:lnTo>
                  <a:lnTo>
                    <a:pt x="2199" y="3479"/>
                  </a:lnTo>
                  <a:lnTo>
                    <a:pt x="2293" y="3406"/>
                  </a:lnTo>
                  <a:lnTo>
                    <a:pt x="2373" y="3327"/>
                  </a:lnTo>
                  <a:lnTo>
                    <a:pt x="2439" y="3239"/>
                  </a:lnTo>
                  <a:lnTo>
                    <a:pt x="2497" y="3152"/>
                  </a:lnTo>
                  <a:lnTo>
                    <a:pt x="2497" y="3152"/>
                  </a:lnTo>
                  <a:lnTo>
                    <a:pt x="2533" y="3072"/>
                  </a:lnTo>
                  <a:lnTo>
                    <a:pt x="2562" y="2985"/>
                  </a:lnTo>
                  <a:lnTo>
                    <a:pt x="2599" y="2883"/>
                  </a:lnTo>
                  <a:lnTo>
                    <a:pt x="2620" y="2767"/>
                  </a:lnTo>
                  <a:lnTo>
                    <a:pt x="2642" y="2637"/>
                  </a:lnTo>
                  <a:lnTo>
                    <a:pt x="2664" y="2484"/>
                  </a:lnTo>
                  <a:lnTo>
                    <a:pt x="2671" y="2303"/>
                  </a:lnTo>
                  <a:lnTo>
                    <a:pt x="2678" y="2099"/>
                  </a:lnTo>
                  <a:lnTo>
                    <a:pt x="2678" y="2099"/>
                  </a:lnTo>
                  <a:lnTo>
                    <a:pt x="2671" y="1917"/>
                  </a:lnTo>
                  <a:lnTo>
                    <a:pt x="2664" y="1793"/>
                  </a:lnTo>
                  <a:lnTo>
                    <a:pt x="2649" y="1656"/>
                  </a:lnTo>
                  <a:lnTo>
                    <a:pt x="2620" y="1504"/>
                  </a:lnTo>
                  <a:lnTo>
                    <a:pt x="2584" y="1352"/>
                  </a:lnTo>
                  <a:lnTo>
                    <a:pt x="2540" y="1191"/>
                  </a:lnTo>
                  <a:lnTo>
                    <a:pt x="2511" y="1119"/>
                  </a:lnTo>
                  <a:lnTo>
                    <a:pt x="2475" y="10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483" name="Freeform 4"/>
            <p:cNvSpPr>
              <a:spLocks noChangeArrowheads="1"/>
            </p:cNvSpPr>
            <p:nvPr/>
          </p:nvSpPr>
          <p:spPr bwMode="gray">
            <a:xfrm>
              <a:off x="3756025" y="3233738"/>
              <a:ext cx="1147763" cy="1519237"/>
            </a:xfrm>
            <a:custGeom>
              <a:avLst/>
              <a:gdLst>
                <a:gd name="T0" fmla="*/ 3150 w 3187"/>
                <a:gd name="T1" fmla="*/ 3007 h 4221"/>
                <a:gd name="T2" fmla="*/ 2969 w 3187"/>
                <a:gd name="T3" fmla="*/ 3486 h 4221"/>
                <a:gd name="T4" fmla="*/ 2700 w 3187"/>
                <a:gd name="T5" fmla="*/ 3828 h 4221"/>
                <a:gd name="T6" fmla="*/ 2366 w 3187"/>
                <a:gd name="T7" fmla="*/ 4053 h 4221"/>
                <a:gd name="T8" fmla="*/ 2003 w 3187"/>
                <a:gd name="T9" fmla="*/ 4176 h 4221"/>
                <a:gd name="T10" fmla="*/ 1633 w 3187"/>
                <a:gd name="T11" fmla="*/ 4220 h 4221"/>
                <a:gd name="T12" fmla="*/ 1394 w 3187"/>
                <a:gd name="T13" fmla="*/ 4199 h 4221"/>
                <a:gd name="T14" fmla="*/ 1067 w 3187"/>
                <a:gd name="T15" fmla="*/ 4118 h 4221"/>
                <a:gd name="T16" fmla="*/ 799 w 3187"/>
                <a:gd name="T17" fmla="*/ 3987 h 4221"/>
                <a:gd name="T18" fmla="*/ 581 w 3187"/>
                <a:gd name="T19" fmla="*/ 3806 h 4221"/>
                <a:gd name="T20" fmla="*/ 400 w 3187"/>
                <a:gd name="T21" fmla="*/ 3588 h 4221"/>
                <a:gd name="T22" fmla="*/ 218 w 3187"/>
                <a:gd name="T23" fmla="*/ 3253 h 4221"/>
                <a:gd name="T24" fmla="*/ 58 w 3187"/>
                <a:gd name="T25" fmla="*/ 2731 h 4221"/>
                <a:gd name="T26" fmla="*/ 0 w 3187"/>
                <a:gd name="T27" fmla="*/ 2244 h 4221"/>
                <a:gd name="T28" fmla="*/ 7 w 3187"/>
                <a:gd name="T29" fmla="*/ 1910 h 4221"/>
                <a:gd name="T30" fmla="*/ 94 w 3187"/>
                <a:gd name="T31" fmla="*/ 1330 h 4221"/>
                <a:gd name="T32" fmla="*/ 298 w 3187"/>
                <a:gd name="T33" fmla="*/ 806 h 4221"/>
                <a:gd name="T34" fmla="*/ 443 w 3187"/>
                <a:gd name="T35" fmla="*/ 582 h 4221"/>
                <a:gd name="T36" fmla="*/ 617 w 3187"/>
                <a:gd name="T37" fmla="*/ 385 h 4221"/>
                <a:gd name="T38" fmla="*/ 827 w 3187"/>
                <a:gd name="T39" fmla="*/ 226 h 4221"/>
                <a:gd name="T40" fmla="*/ 1074 w 3187"/>
                <a:gd name="T41" fmla="*/ 109 h 4221"/>
                <a:gd name="T42" fmla="*/ 1350 w 3187"/>
                <a:gd name="T43" fmla="*/ 29 h 4221"/>
                <a:gd name="T44" fmla="*/ 1663 w 3187"/>
                <a:gd name="T45" fmla="*/ 0 h 4221"/>
                <a:gd name="T46" fmla="*/ 1967 w 3187"/>
                <a:gd name="T47" fmla="*/ 29 h 4221"/>
                <a:gd name="T48" fmla="*/ 2373 w 3187"/>
                <a:gd name="T49" fmla="*/ 160 h 4221"/>
                <a:gd name="T50" fmla="*/ 2693 w 3187"/>
                <a:gd name="T51" fmla="*/ 393 h 4221"/>
                <a:gd name="T52" fmla="*/ 2939 w 3187"/>
                <a:gd name="T53" fmla="*/ 719 h 4221"/>
                <a:gd name="T54" fmla="*/ 3114 w 3187"/>
                <a:gd name="T55" fmla="*/ 1134 h 4221"/>
                <a:gd name="T56" fmla="*/ 2497 w 3187"/>
                <a:gd name="T57" fmla="*/ 1526 h 4221"/>
                <a:gd name="T58" fmla="*/ 2424 w 3187"/>
                <a:gd name="T59" fmla="*/ 1242 h 4221"/>
                <a:gd name="T60" fmla="*/ 2330 w 3187"/>
                <a:gd name="T61" fmla="*/ 1010 h 4221"/>
                <a:gd name="T62" fmla="*/ 2185 w 3187"/>
                <a:gd name="T63" fmla="*/ 806 h 4221"/>
                <a:gd name="T64" fmla="*/ 1967 w 3187"/>
                <a:gd name="T65" fmla="*/ 654 h 4221"/>
                <a:gd name="T66" fmla="*/ 1669 w 3187"/>
                <a:gd name="T67" fmla="*/ 596 h 4221"/>
                <a:gd name="T68" fmla="*/ 1524 w 3187"/>
                <a:gd name="T69" fmla="*/ 611 h 4221"/>
                <a:gd name="T70" fmla="*/ 1336 w 3187"/>
                <a:gd name="T71" fmla="*/ 676 h 4221"/>
                <a:gd name="T72" fmla="*/ 1183 w 3187"/>
                <a:gd name="T73" fmla="*/ 778 h 4221"/>
                <a:gd name="T74" fmla="*/ 1031 w 3187"/>
                <a:gd name="T75" fmla="*/ 973 h 4221"/>
                <a:gd name="T76" fmla="*/ 886 w 3187"/>
                <a:gd name="T77" fmla="*/ 1330 h 4221"/>
                <a:gd name="T78" fmla="*/ 813 w 3187"/>
                <a:gd name="T79" fmla="*/ 1700 h 4221"/>
                <a:gd name="T80" fmla="*/ 799 w 3187"/>
                <a:gd name="T81" fmla="*/ 2085 h 4221"/>
                <a:gd name="T82" fmla="*/ 842 w 3187"/>
                <a:gd name="T83" fmla="*/ 2665 h 4221"/>
                <a:gd name="T84" fmla="*/ 966 w 3187"/>
                <a:gd name="T85" fmla="*/ 3079 h 4221"/>
                <a:gd name="T86" fmla="*/ 1147 w 3187"/>
                <a:gd name="T87" fmla="*/ 3363 h 4221"/>
                <a:gd name="T88" fmla="*/ 1372 w 3187"/>
                <a:gd name="T89" fmla="*/ 3522 h 4221"/>
                <a:gd name="T90" fmla="*/ 1612 w 3187"/>
                <a:gd name="T91" fmla="*/ 3596 h 4221"/>
                <a:gd name="T92" fmla="*/ 1764 w 3187"/>
                <a:gd name="T93" fmla="*/ 3596 h 4221"/>
                <a:gd name="T94" fmla="*/ 1974 w 3187"/>
                <a:gd name="T95" fmla="*/ 3537 h 4221"/>
                <a:gd name="T96" fmla="*/ 2163 w 3187"/>
                <a:gd name="T97" fmla="*/ 3428 h 4221"/>
                <a:gd name="T98" fmla="*/ 2316 w 3187"/>
                <a:gd name="T99" fmla="*/ 3253 h 4221"/>
                <a:gd name="T100" fmla="*/ 2439 w 3187"/>
                <a:gd name="T101" fmla="*/ 3021 h 4221"/>
                <a:gd name="T102" fmla="*/ 2497 w 3187"/>
                <a:gd name="T103" fmla="*/ 2731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87" h="4221">
                  <a:moveTo>
                    <a:pt x="3186" y="2811"/>
                  </a:moveTo>
                  <a:lnTo>
                    <a:pt x="3186" y="2811"/>
                  </a:lnTo>
                  <a:lnTo>
                    <a:pt x="3150" y="3007"/>
                  </a:lnTo>
                  <a:lnTo>
                    <a:pt x="3099" y="3181"/>
                  </a:lnTo>
                  <a:lnTo>
                    <a:pt x="3041" y="3341"/>
                  </a:lnTo>
                  <a:lnTo>
                    <a:pt x="2969" y="3486"/>
                  </a:lnTo>
                  <a:lnTo>
                    <a:pt x="2888" y="3617"/>
                  </a:lnTo>
                  <a:lnTo>
                    <a:pt x="2795" y="3733"/>
                  </a:lnTo>
                  <a:lnTo>
                    <a:pt x="2700" y="3828"/>
                  </a:lnTo>
                  <a:lnTo>
                    <a:pt x="2591" y="3922"/>
                  </a:lnTo>
                  <a:lnTo>
                    <a:pt x="2482" y="3995"/>
                  </a:lnTo>
                  <a:lnTo>
                    <a:pt x="2366" y="4053"/>
                  </a:lnTo>
                  <a:lnTo>
                    <a:pt x="2250" y="4111"/>
                  </a:lnTo>
                  <a:lnTo>
                    <a:pt x="2127" y="4148"/>
                  </a:lnTo>
                  <a:lnTo>
                    <a:pt x="2003" y="4176"/>
                  </a:lnTo>
                  <a:lnTo>
                    <a:pt x="1880" y="4199"/>
                  </a:lnTo>
                  <a:lnTo>
                    <a:pt x="1756" y="4213"/>
                  </a:lnTo>
                  <a:lnTo>
                    <a:pt x="1633" y="4220"/>
                  </a:lnTo>
                  <a:lnTo>
                    <a:pt x="1633" y="4220"/>
                  </a:lnTo>
                  <a:lnTo>
                    <a:pt x="1510" y="4213"/>
                  </a:lnTo>
                  <a:lnTo>
                    <a:pt x="1394" y="4199"/>
                  </a:lnTo>
                  <a:lnTo>
                    <a:pt x="1277" y="4184"/>
                  </a:lnTo>
                  <a:lnTo>
                    <a:pt x="1169" y="4155"/>
                  </a:lnTo>
                  <a:lnTo>
                    <a:pt x="1067" y="4118"/>
                  </a:lnTo>
                  <a:lnTo>
                    <a:pt x="973" y="4082"/>
                  </a:lnTo>
                  <a:lnTo>
                    <a:pt x="886" y="4038"/>
                  </a:lnTo>
                  <a:lnTo>
                    <a:pt x="799" y="3987"/>
                  </a:lnTo>
                  <a:lnTo>
                    <a:pt x="719" y="3930"/>
                  </a:lnTo>
                  <a:lnTo>
                    <a:pt x="646" y="3871"/>
                  </a:lnTo>
                  <a:lnTo>
                    <a:pt x="581" y="3806"/>
                  </a:lnTo>
                  <a:lnTo>
                    <a:pt x="516" y="3733"/>
                  </a:lnTo>
                  <a:lnTo>
                    <a:pt x="457" y="3661"/>
                  </a:lnTo>
                  <a:lnTo>
                    <a:pt x="400" y="3588"/>
                  </a:lnTo>
                  <a:lnTo>
                    <a:pt x="349" y="3508"/>
                  </a:lnTo>
                  <a:lnTo>
                    <a:pt x="305" y="3428"/>
                  </a:lnTo>
                  <a:lnTo>
                    <a:pt x="218" y="3253"/>
                  </a:lnTo>
                  <a:lnTo>
                    <a:pt x="153" y="3086"/>
                  </a:lnTo>
                  <a:lnTo>
                    <a:pt x="102" y="2906"/>
                  </a:lnTo>
                  <a:lnTo>
                    <a:pt x="58" y="2731"/>
                  </a:lnTo>
                  <a:lnTo>
                    <a:pt x="29" y="2563"/>
                  </a:lnTo>
                  <a:lnTo>
                    <a:pt x="15" y="2396"/>
                  </a:lnTo>
                  <a:lnTo>
                    <a:pt x="0" y="2244"/>
                  </a:lnTo>
                  <a:lnTo>
                    <a:pt x="0" y="2106"/>
                  </a:lnTo>
                  <a:lnTo>
                    <a:pt x="0" y="2106"/>
                  </a:lnTo>
                  <a:lnTo>
                    <a:pt x="7" y="1910"/>
                  </a:lnTo>
                  <a:lnTo>
                    <a:pt x="22" y="1714"/>
                  </a:lnTo>
                  <a:lnTo>
                    <a:pt x="51" y="1519"/>
                  </a:lnTo>
                  <a:lnTo>
                    <a:pt x="94" y="1330"/>
                  </a:lnTo>
                  <a:lnTo>
                    <a:pt x="145" y="1148"/>
                  </a:lnTo>
                  <a:lnTo>
                    <a:pt x="218" y="973"/>
                  </a:lnTo>
                  <a:lnTo>
                    <a:pt x="298" y="806"/>
                  </a:lnTo>
                  <a:lnTo>
                    <a:pt x="341" y="734"/>
                  </a:lnTo>
                  <a:lnTo>
                    <a:pt x="392" y="654"/>
                  </a:lnTo>
                  <a:lnTo>
                    <a:pt x="443" y="582"/>
                  </a:lnTo>
                  <a:lnTo>
                    <a:pt x="501" y="516"/>
                  </a:lnTo>
                  <a:lnTo>
                    <a:pt x="559" y="451"/>
                  </a:lnTo>
                  <a:lnTo>
                    <a:pt x="617" y="385"/>
                  </a:lnTo>
                  <a:lnTo>
                    <a:pt x="690" y="327"/>
                  </a:lnTo>
                  <a:lnTo>
                    <a:pt x="755" y="277"/>
                  </a:lnTo>
                  <a:lnTo>
                    <a:pt x="827" y="226"/>
                  </a:lnTo>
                  <a:lnTo>
                    <a:pt x="907" y="182"/>
                  </a:lnTo>
                  <a:lnTo>
                    <a:pt x="987" y="139"/>
                  </a:lnTo>
                  <a:lnTo>
                    <a:pt x="1074" y="109"/>
                  </a:lnTo>
                  <a:lnTo>
                    <a:pt x="1161" y="73"/>
                  </a:lnTo>
                  <a:lnTo>
                    <a:pt x="1256" y="51"/>
                  </a:lnTo>
                  <a:lnTo>
                    <a:pt x="1350" y="29"/>
                  </a:lnTo>
                  <a:lnTo>
                    <a:pt x="1452" y="15"/>
                  </a:lnTo>
                  <a:lnTo>
                    <a:pt x="1553" y="8"/>
                  </a:lnTo>
                  <a:lnTo>
                    <a:pt x="1663" y="0"/>
                  </a:lnTo>
                  <a:lnTo>
                    <a:pt x="1663" y="0"/>
                  </a:lnTo>
                  <a:lnTo>
                    <a:pt x="1822" y="8"/>
                  </a:lnTo>
                  <a:lnTo>
                    <a:pt x="1967" y="29"/>
                  </a:lnTo>
                  <a:lnTo>
                    <a:pt x="2113" y="59"/>
                  </a:lnTo>
                  <a:lnTo>
                    <a:pt x="2243" y="102"/>
                  </a:lnTo>
                  <a:lnTo>
                    <a:pt x="2373" y="160"/>
                  </a:lnTo>
                  <a:lnTo>
                    <a:pt x="2489" y="226"/>
                  </a:lnTo>
                  <a:lnTo>
                    <a:pt x="2591" y="305"/>
                  </a:lnTo>
                  <a:lnTo>
                    <a:pt x="2693" y="393"/>
                  </a:lnTo>
                  <a:lnTo>
                    <a:pt x="2787" y="487"/>
                  </a:lnTo>
                  <a:lnTo>
                    <a:pt x="2867" y="596"/>
                  </a:lnTo>
                  <a:lnTo>
                    <a:pt x="2939" y="719"/>
                  </a:lnTo>
                  <a:lnTo>
                    <a:pt x="3005" y="843"/>
                  </a:lnTo>
                  <a:lnTo>
                    <a:pt x="3063" y="981"/>
                  </a:lnTo>
                  <a:lnTo>
                    <a:pt x="3114" y="1134"/>
                  </a:lnTo>
                  <a:lnTo>
                    <a:pt x="3157" y="1286"/>
                  </a:lnTo>
                  <a:lnTo>
                    <a:pt x="3186" y="1453"/>
                  </a:lnTo>
                  <a:lnTo>
                    <a:pt x="2497" y="1526"/>
                  </a:lnTo>
                  <a:lnTo>
                    <a:pt x="2497" y="1526"/>
                  </a:lnTo>
                  <a:lnTo>
                    <a:pt x="2468" y="1388"/>
                  </a:lnTo>
                  <a:lnTo>
                    <a:pt x="2424" y="1242"/>
                  </a:lnTo>
                  <a:lnTo>
                    <a:pt x="2396" y="1163"/>
                  </a:lnTo>
                  <a:lnTo>
                    <a:pt x="2366" y="1090"/>
                  </a:lnTo>
                  <a:lnTo>
                    <a:pt x="2330" y="1010"/>
                  </a:lnTo>
                  <a:lnTo>
                    <a:pt x="2286" y="937"/>
                  </a:lnTo>
                  <a:lnTo>
                    <a:pt x="2236" y="872"/>
                  </a:lnTo>
                  <a:lnTo>
                    <a:pt x="2185" y="806"/>
                  </a:lnTo>
                  <a:lnTo>
                    <a:pt x="2119" y="749"/>
                  </a:lnTo>
                  <a:lnTo>
                    <a:pt x="2047" y="698"/>
                  </a:lnTo>
                  <a:lnTo>
                    <a:pt x="1967" y="654"/>
                  </a:lnTo>
                  <a:lnTo>
                    <a:pt x="1880" y="625"/>
                  </a:lnTo>
                  <a:lnTo>
                    <a:pt x="1779" y="603"/>
                  </a:lnTo>
                  <a:lnTo>
                    <a:pt x="1669" y="596"/>
                  </a:lnTo>
                  <a:lnTo>
                    <a:pt x="1669" y="596"/>
                  </a:lnTo>
                  <a:lnTo>
                    <a:pt x="1589" y="603"/>
                  </a:lnTo>
                  <a:lnTo>
                    <a:pt x="1524" y="611"/>
                  </a:lnTo>
                  <a:lnTo>
                    <a:pt x="1452" y="625"/>
                  </a:lnTo>
                  <a:lnTo>
                    <a:pt x="1394" y="647"/>
                  </a:lnTo>
                  <a:lnTo>
                    <a:pt x="1336" y="676"/>
                  </a:lnTo>
                  <a:lnTo>
                    <a:pt x="1277" y="705"/>
                  </a:lnTo>
                  <a:lnTo>
                    <a:pt x="1234" y="741"/>
                  </a:lnTo>
                  <a:lnTo>
                    <a:pt x="1183" y="778"/>
                  </a:lnTo>
                  <a:lnTo>
                    <a:pt x="1139" y="821"/>
                  </a:lnTo>
                  <a:lnTo>
                    <a:pt x="1103" y="872"/>
                  </a:lnTo>
                  <a:lnTo>
                    <a:pt x="1031" y="973"/>
                  </a:lnTo>
                  <a:lnTo>
                    <a:pt x="973" y="1083"/>
                  </a:lnTo>
                  <a:lnTo>
                    <a:pt x="922" y="1206"/>
                  </a:lnTo>
                  <a:lnTo>
                    <a:pt x="886" y="1330"/>
                  </a:lnTo>
                  <a:lnTo>
                    <a:pt x="856" y="1453"/>
                  </a:lnTo>
                  <a:lnTo>
                    <a:pt x="835" y="1575"/>
                  </a:lnTo>
                  <a:lnTo>
                    <a:pt x="813" y="1700"/>
                  </a:lnTo>
                  <a:lnTo>
                    <a:pt x="799" y="1917"/>
                  </a:lnTo>
                  <a:lnTo>
                    <a:pt x="799" y="2085"/>
                  </a:lnTo>
                  <a:lnTo>
                    <a:pt x="799" y="2085"/>
                  </a:lnTo>
                  <a:lnTo>
                    <a:pt x="799" y="2295"/>
                  </a:lnTo>
                  <a:lnTo>
                    <a:pt x="820" y="2491"/>
                  </a:lnTo>
                  <a:lnTo>
                    <a:pt x="842" y="2665"/>
                  </a:lnTo>
                  <a:lnTo>
                    <a:pt x="878" y="2818"/>
                  </a:lnTo>
                  <a:lnTo>
                    <a:pt x="915" y="2956"/>
                  </a:lnTo>
                  <a:lnTo>
                    <a:pt x="966" y="3079"/>
                  </a:lnTo>
                  <a:lnTo>
                    <a:pt x="1023" y="3188"/>
                  </a:lnTo>
                  <a:lnTo>
                    <a:pt x="1082" y="3283"/>
                  </a:lnTo>
                  <a:lnTo>
                    <a:pt x="1147" y="3363"/>
                  </a:lnTo>
                  <a:lnTo>
                    <a:pt x="1219" y="3428"/>
                  </a:lnTo>
                  <a:lnTo>
                    <a:pt x="1292" y="3479"/>
                  </a:lnTo>
                  <a:lnTo>
                    <a:pt x="1372" y="3522"/>
                  </a:lnTo>
                  <a:lnTo>
                    <a:pt x="1452" y="3559"/>
                  </a:lnTo>
                  <a:lnTo>
                    <a:pt x="1532" y="3581"/>
                  </a:lnTo>
                  <a:lnTo>
                    <a:pt x="1612" y="3596"/>
                  </a:lnTo>
                  <a:lnTo>
                    <a:pt x="1691" y="3596"/>
                  </a:lnTo>
                  <a:lnTo>
                    <a:pt x="1691" y="3596"/>
                  </a:lnTo>
                  <a:lnTo>
                    <a:pt x="1764" y="3596"/>
                  </a:lnTo>
                  <a:lnTo>
                    <a:pt x="1836" y="3581"/>
                  </a:lnTo>
                  <a:lnTo>
                    <a:pt x="1902" y="3566"/>
                  </a:lnTo>
                  <a:lnTo>
                    <a:pt x="1974" y="3537"/>
                  </a:lnTo>
                  <a:lnTo>
                    <a:pt x="2039" y="3508"/>
                  </a:lnTo>
                  <a:lnTo>
                    <a:pt x="2098" y="3471"/>
                  </a:lnTo>
                  <a:lnTo>
                    <a:pt x="2163" y="3428"/>
                  </a:lnTo>
                  <a:lnTo>
                    <a:pt x="2214" y="3370"/>
                  </a:lnTo>
                  <a:lnTo>
                    <a:pt x="2272" y="3312"/>
                  </a:lnTo>
                  <a:lnTo>
                    <a:pt x="2316" y="3253"/>
                  </a:lnTo>
                  <a:lnTo>
                    <a:pt x="2366" y="3181"/>
                  </a:lnTo>
                  <a:lnTo>
                    <a:pt x="2402" y="3101"/>
                  </a:lnTo>
                  <a:lnTo>
                    <a:pt x="2439" y="3021"/>
                  </a:lnTo>
                  <a:lnTo>
                    <a:pt x="2461" y="2927"/>
                  </a:lnTo>
                  <a:lnTo>
                    <a:pt x="2482" y="2832"/>
                  </a:lnTo>
                  <a:lnTo>
                    <a:pt x="2497" y="2731"/>
                  </a:lnTo>
                  <a:lnTo>
                    <a:pt x="3186" y="28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484" name="Freeform 5"/>
            <p:cNvSpPr>
              <a:spLocks noChangeArrowheads="1"/>
            </p:cNvSpPr>
            <p:nvPr/>
          </p:nvSpPr>
          <p:spPr bwMode="gray">
            <a:xfrm>
              <a:off x="4846638" y="3257550"/>
              <a:ext cx="1309687" cy="1473200"/>
            </a:xfrm>
            <a:custGeom>
              <a:avLst/>
              <a:gdLst>
                <a:gd name="T0" fmla="*/ 3635 w 3636"/>
                <a:gd name="T1" fmla="*/ 4090 h 4091"/>
                <a:gd name="T2" fmla="*/ 2851 w 3636"/>
                <a:gd name="T3" fmla="*/ 4090 h 4091"/>
                <a:gd name="T4" fmla="*/ 2517 w 3636"/>
                <a:gd name="T5" fmla="*/ 3116 h 4091"/>
                <a:gd name="T6" fmla="*/ 950 w 3636"/>
                <a:gd name="T7" fmla="*/ 3116 h 4091"/>
                <a:gd name="T8" fmla="*/ 630 w 3636"/>
                <a:gd name="T9" fmla="*/ 4090 h 4091"/>
                <a:gd name="T10" fmla="*/ 0 w 3636"/>
                <a:gd name="T11" fmla="*/ 4090 h 4091"/>
                <a:gd name="T12" fmla="*/ 1356 w 3636"/>
                <a:gd name="T13" fmla="*/ 0 h 4091"/>
                <a:gd name="T14" fmla="*/ 2263 w 3636"/>
                <a:gd name="T15" fmla="*/ 0 h 4091"/>
                <a:gd name="T16" fmla="*/ 3635 w 3636"/>
                <a:gd name="T17" fmla="*/ 4090 h 4091"/>
                <a:gd name="T18" fmla="*/ 2321 w 3636"/>
                <a:gd name="T19" fmla="*/ 2528 h 4091"/>
                <a:gd name="T20" fmla="*/ 1726 w 3636"/>
                <a:gd name="T21" fmla="*/ 698 h 4091"/>
                <a:gd name="T22" fmla="*/ 1131 w 3636"/>
                <a:gd name="T23" fmla="*/ 2528 h 4091"/>
                <a:gd name="T24" fmla="*/ 2321 w 3636"/>
                <a:gd name="T25" fmla="*/ 2528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36" h="4091">
                  <a:moveTo>
                    <a:pt x="3635" y="4090"/>
                  </a:moveTo>
                  <a:lnTo>
                    <a:pt x="2851" y="4090"/>
                  </a:lnTo>
                  <a:lnTo>
                    <a:pt x="2517" y="3116"/>
                  </a:lnTo>
                  <a:lnTo>
                    <a:pt x="950" y="3116"/>
                  </a:lnTo>
                  <a:lnTo>
                    <a:pt x="630" y="4090"/>
                  </a:lnTo>
                  <a:lnTo>
                    <a:pt x="0" y="4090"/>
                  </a:lnTo>
                  <a:lnTo>
                    <a:pt x="1356" y="0"/>
                  </a:lnTo>
                  <a:lnTo>
                    <a:pt x="2263" y="0"/>
                  </a:lnTo>
                  <a:lnTo>
                    <a:pt x="3635" y="4090"/>
                  </a:lnTo>
                  <a:close/>
                  <a:moveTo>
                    <a:pt x="2321" y="2528"/>
                  </a:moveTo>
                  <a:lnTo>
                    <a:pt x="1726" y="698"/>
                  </a:lnTo>
                  <a:lnTo>
                    <a:pt x="1131" y="2528"/>
                  </a:lnTo>
                  <a:lnTo>
                    <a:pt x="2321" y="25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485" name="Freeform 6"/>
            <p:cNvSpPr>
              <a:spLocks noChangeArrowheads="1"/>
            </p:cNvSpPr>
            <p:nvPr/>
          </p:nvSpPr>
          <p:spPr bwMode="gray">
            <a:xfrm>
              <a:off x="6226175" y="3257550"/>
              <a:ext cx="1208088" cy="1473200"/>
            </a:xfrm>
            <a:custGeom>
              <a:avLst/>
              <a:gdLst>
                <a:gd name="T0" fmla="*/ 1509 w 3354"/>
                <a:gd name="T1" fmla="*/ 0 h 4091"/>
                <a:gd name="T2" fmla="*/ 1604 w 3354"/>
                <a:gd name="T3" fmla="*/ 0 h 4091"/>
                <a:gd name="T4" fmla="*/ 1880 w 3354"/>
                <a:gd name="T5" fmla="*/ 30 h 4091"/>
                <a:gd name="T6" fmla="*/ 2039 w 3354"/>
                <a:gd name="T7" fmla="*/ 66 h 4091"/>
                <a:gd name="T8" fmla="*/ 2214 w 3354"/>
                <a:gd name="T9" fmla="*/ 125 h 4091"/>
                <a:gd name="T10" fmla="*/ 2395 w 3354"/>
                <a:gd name="T11" fmla="*/ 218 h 4091"/>
                <a:gd name="T12" fmla="*/ 2583 w 3354"/>
                <a:gd name="T13" fmla="*/ 342 h 4091"/>
                <a:gd name="T14" fmla="*/ 2772 w 3354"/>
                <a:gd name="T15" fmla="*/ 509 h 4091"/>
                <a:gd name="T16" fmla="*/ 2837 w 3354"/>
                <a:gd name="T17" fmla="*/ 589 h 4091"/>
                <a:gd name="T18" fmla="*/ 2968 w 3354"/>
                <a:gd name="T19" fmla="*/ 749 h 4091"/>
                <a:gd name="T20" fmla="*/ 3077 w 3354"/>
                <a:gd name="T21" fmla="*/ 931 h 4091"/>
                <a:gd name="T22" fmla="*/ 3171 w 3354"/>
                <a:gd name="T23" fmla="*/ 1112 h 4091"/>
                <a:gd name="T24" fmla="*/ 3244 w 3354"/>
                <a:gd name="T25" fmla="*/ 1308 h 4091"/>
                <a:gd name="T26" fmla="*/ 3295 w 3354"/>
                <a:gd name="T27" fmla="*/ 1510 h 4091"/>
                <a:gd name="T28" fmla="*/ 3331 w 3354"/>
                <a:gd name="T29" fmla="*/ 1722 h 4091"/>
                <a:gd name="T30" fmla="*/ 3346 w 3354"/>
                <a:gd name="T31" fmla="*/ 1932 h 4091"/>
                <a:gd name="T32" fmla="*/ 3353 w 3354"/>
                <a:gd name="T33" fmla="*/ 2041 h 4091"/>
                <a:gd name="T34" fmla="*/ 3331 w 3354"/>
                <a:gd name="T35" fmla="*/ 2346 h 4091"/>
                <a:gd name="T36" fmla="*/ 3287 w 3354"/>
                <a:gd name="T37" fmla="*/ 2623 h 4091"/>
                <a:gd name="T38" fmla="*/ 3207 w 3354"/>
                <a:gd name="T39" fmla="*/ 2869 h 4091"/>
                <a:gd name="T40" fmla="*/ 3113 w 3354"/>
                <a:gd name="T41" fmla="*/ 3087 h 4091"/>
                <a:gd name="T42" fmla="*/ 3012 w 3354"/>
                <a:gd name="T43" fmla="*/ 3276 h 4091"/>
                <a:gd name="T44" fmla="*/ 2896 w 3354"/>
                <a:gd name="T45" fmla="*/ 3436 h 4091"/>
                <a:gd name="T46" fmla="*/ 2670 w 3354"/>
                <a:gd name="T47" fmla="*/ 3675 h 4091"/>
                <a:gd name="T48" fmla="*/ 2590 w 3354"/>
                <a:gd name="T49" fmla="*/ 3734 h 4091"/>
                <a:gd name="T50" fmla="*/ 2358 w 3354"/>
                <a:gd name="T51" fmla="*/ 3872 h 4091"/>
                <a:gd name="T52" fmla="*/ 2024 w 3354"/>
                <a:gd name="T53" fmla="*/ 3995 h 4091"/>
                <a:gd name="T54" fmla="*/ 1821 w 3354"/>
                <a:gd name="T55" fmla="*/ 4046 h 4091"/>
                <a:gd name="T56" fmla="*/ 1589 w 3354"/>
                <a:gd name="T57" fmla="*/ 4075 h 4091"/>
                <a:gd name="T58" fmla="*/ 1342 w 3354"/>
                <a:gd name="T59" fmla="*/ 4090 h 4091"/>
                <a:gd name="T60" fmla="*/ 0 w 3354"/>
                <a:gd name="T61" fmla="*/ 0 h 4091"/>
                <a:gd name="T62" fmla="*/ 1371 w 3354"/>
                <a:gd name="T63" fmla="*/ 3487 h 4091"/>
                <a:gd name="T64" fmla="*/ 1487 w 3354"/>
                <a:gd name="T65" fmla="*/ 3480 h 4091"/>
                <a:gd name="T66" fmla="*/ 1720 w 3354"/>
                <a:gd name="T67" fmla="*/ 3436 h 4091"/>
                <a:gd name="T68" fmla="*/ 1930 w 3354"/>
                <a:gd name="T69" fmla="*/ 3341 h 4091"/>
                <a:gd name="T70" fmla="*/ 2119 w 3354"/>
                <a:gd name="T71" fmla="*/ 3203 h 4091"/>
                <a:gd name="T72" fmla="*/ 2279 w 3354"/>
                <a:gd name="T73" fmla="*/ 3021 h 4091"/>
                <a:gd name="T74" fmla="*/ 2409 w 3354"/>
                <a:gd name="T75" fmla="*/ 2790 h 4091"/>
                <a:gd name="T76" fmla="*/ 2497 w 3354"/>
                <a:gd name="T77" fmla="*/ 2513 h 4091"/>
                <a:gd name="T78" fmla="*/ 2547 w 3354"/>
                <a:gd name="T79" fmla="*/ 2187 h 4091"/>
                <a:gd name="T80" fmla="*/ 2554 w 3354"/>
                <a:gd name="T81" fmla="*/ 2012 h 4091"/>
                <a:gd name="T82" fmla="*/ 2533 w 3354"/>
                <a:gd name="T83" fmla="*/ 1736 h 4091"/>
                <a:gd name="T84" fmla="*/ 2482 w 3354"/>
                <a:gd name="T85" fmla="*/ 1474 h 4091"/>
                <a:gd name="T86" fmla="*/ 2395 w 3354"/>
                <a:gd name="T87" fmla="*/ 1228 h 4091"/>
                <a:gd name="T88" fmla="*/ 2271 w 3354"/>
                <a:gd name="T89" fmla="*/ 1018 h 4091"/>
                <a:gd name="T90" fmla="*/ 2112 w 3354"/>
                <a:gd name="T91" fmla="*/ 836 h 4091"/>
                <a:gd name="T92" fmla="*/ 1923 w 3354"/>
                <a:gd name="T93" fmla="*/ 698 h 4091"/>
                <a:gd name="T94" fmla="*/ 1705 w 3354"/>
                <a:gd name="T95" fmla="*/ 611 h 4091"/>
                <a:gd name="T96" fmla="*/ 1458 w 3354"/>
                <a:gd name="T97" fmla="*/ 582 h 4091"/>
                <a:gd name="T98" fmla="*/ 754 w 3354"/>
                <a:gd name="T99" fmla="*/ 3487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54" h="4091">
                  <a:moveTo>
                    <a:pt x="0" y="0"/>
                  </a:moveTo>
                  <a:lnTo>
                    <a:pt x="1509" y="0"/>
                  </a:lnTo>
                  <a:lnTo>
                    <a:pt x="1509" y="0"/>
                  </a:lnTo>
                  <a:lnTo>
                    <a:pt x="1604" y="0"/>
                  </a:lnTo>
                  <a:lnTo>
                    <a:pt x="1734" y="8"/>
                  </a:lnTo>
                  <a:lnTo>
                    <a:pt x="1880" y="30"/>
                  </a:lnTo>
                  <a:lnTo>
                    <a:pt x="1959" y="44"/>
                  </a:lnTo>
                  <a:lnTo>
                    <a:pt x="2039" y="66"/>
                  </a:lnTo>
                  <a:lnTo>
                    <a:pt x="2126" y="95"/>
                  </a:lnTo>
                  <a:lnTo>
                    <a:pt x="2214" y="125"/>
                  </a:lnTo>
                  <a:lnTo>
                    <a:pt x="2300" y="168"/>
                  </a:lnTo>
                  <a:lnTo>
                    <a:pt x="2395" y="218"/>
                  </a:lnTo>
                  <a:lnTo>
                    <a:pt x="2489" y="277"/>
                  </a:lnTo>
                  <a:lnTo>
                    <a:pt x="2583" y="342"/>
                  </a:lnTo>
                  <a:lnTo>
                    <a:pt x="2678" y="422"/>
                  </a:lnTo>
                  <a:lnTo>
                    <a:pt x="2772" y="509"/>
                  </a:lnTo>
                  <a:lnTo>
                    <a:pt x="2772" y="509"/>
                  </a:lnTo>
                  <a:lnTo>
                    <a:pt x="2837" y="589"/>
                  </a:lnTo>
                  <a:lnTo>
                    <a:pt x="2910" y="669"/>
                  </a:lnTo>
                  <a:lnTo>
                    <a:pt x="2968" y="749"/>
                  </a:lnTo>
                  <a:lnTo>
                    <a:pt x="3026" y="836"/>
                  </a:lnTo>
                  <a:lnTo>
                    <a:pt x="3077" y="931"/>
                  </a:lnTo>
                  <a:lnTo>
                    <a:pt x="3128" y="1018"/>
                  </a:lnTo>
                  <a:lnTo>
                    <a:pt x="3171" y="1112"/>
                  </a:lnTo>
                  <a:lnTo>
                    <a:pt x="3207" y="1214"/>
                  </a:lnTo>
                  <a:lnTo>
                    <a:pt x="3244" y="1308"/>
                  </a:lnTo>
                  <a:lnTo>
                    <a:pt x="3273" y="1410"/>
                  </a:lnTo>
                  <a:lnTo>
                    <a:pt x="3295" y="1510"/>
                  </a:lnTo>
                  <a:lnTo>
                    <a:pt x="3316" y="1620"/>
                  </a:lnTo>
                  <a:lnTo>
                    <a:pt x="3331" y="1722"/>
                  </a:lnTo>
                  <a:lnTo>
                    <a:pt x="3346" y="1830"/>
                  </a:lnTo>
                  <a:lnTo>
                    <a:pt x="3346" y="1932"/>
                  </a:lnTo>
                  <a:lnTo>
                    <a:pt x="3353" y="2041"/>
                  </a:lnTo>
                  <a:lnTo>
                    <a:pt x="3353" y="2041"/>
                  </a:lnTo>
                  <a:lnTo>
                    <a:pt x="3346" y="2201"/>
                  </a:lnTo>
                  <a:lnTo>
                    <a:pt x="3331" y="2346"/>
                  </a:lnTo>
                  <a:lnTo>
                    <a:pt x="3309" y="2492"/>
                  </a:lnTo>
                  <a:lnTo>
                    <a:pt x="3287" y="2623"/>
                  </a:lnTo>
                  <a:lnTo>
                    <a:pt x="3251" y="2753"/>
                  </a:lnTo>
                  <a:lnTo>
                    <a:pt x="3207" y="2869"/>
                  </a:lnTo>
                  <a:lnTo>
                    <a:pt x="3164" y="2985"/>
                  </a:lnTo>
                  <a:lnTo>
                    <a:pt x="3113" y="3087"/>
                  </a:lnTo>
                  <a:lnTo>
                    <a:pt x="3063" y="3182"/>
                  </a:lnTo>
                  <a:lnTo>
                    <a:pt x="3012" y="3276"/>
                  </a:lnTo>
                  <a:lnTo>
                    <a:pt x="2953" y="3356"/>
                  </a:lnTo>
                  <a:lnTo>
                    <a:pt x="2896" y="3436"/>
                  </a:lnTo>
                  <a:lnTo>
                    <a:pt x="2780" y="3567"/>
                  </a:lnTo>
                  <a:lnTo>
                    <a:pt x="2670" y="3675"/>
                  </a:lnTo>
                  <a:lnTo>
                    <a:pt x="2670" y="3675"/>
                  </a:lnTo>
                  <a:lnTo>
                    <a:pt x="2590" y="3734"/>
                  </a:lnTo>
                  <a:lnTo>
                    <a:pt x="2489" y="3799"/>
                  </a:lnTo>
                  <a:lnTo>
                    <a:pt x="2358" y="3872"/>
                  </a:lnTo>
                  <a:lnTo>
                    <a:pt x="2206" y="3937"/>
                  </a:lnTo>
                  <a:lnTo>
                    <a:pt x="2024" y="3995"/>
                  </a:lnTo>
                  <a:lnTo>
                    <a:pt x="1923" y="4024"/>
                  </a:lnTo>
                  <a:lnTo>
                    <a:pt x="1821" y="4046"/>
                  </a:lnTo>
                  <a:lnTo>
                    <a:pt x="1705" y="4068"/>
                  </a:lnTo>
                  <a:lnTo>
                    <a:pt x="1589" y="4075"/>
                  </a:lnTo>
                  <a:lnTo>
                    <a:pt x="1466" y="4090"/>
                  </a:lnTo>
                  <a:lnTo>
                    <a:pt x="1342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754" y="3487"/>
                  </a:moveTo>
                  <a:lnTo>
                    <a:pt x="1371" y="3487"/>
                  </a:lnTo>
                  <a:lnTo>
                    <a:pt x="1371" y="3487"/>
                  </a:lnTo>
                  <a:lnTo>
                    <a:pt x="1487" y="3480"/>
                  </a:lnTo>
                  <a:lnTo>
                    <a:pt x="1604" y="3465"/>
                  </a:lnTo>
                  <a:lnTo>
                    <a:pt x="1720" y="3436"/>
                  </a:lnTo>
                  <a:lnTo>
                    <a:pt x="1829" y="3400"/>
                  </a:lnTo>
                  <a:lnTo>
                    <a:pt x="1930" y="3341"/>
                  </a:lnTo>
                  <a:lnTo>
                    <a:pt x="2024" y="3283"/>
                  </a:lnTo>
                  <a:lnTo>
                    <a:pt x="2119" y="3203"/>
                  </a:lnTo>
                  <a:lnTo>
                    <a:pt x="2199" y="3123"/>
                  </a:lnTo>
                  <a:lnTo>
                    <a:pt x="2279" y="3021"/>
                  </a:lnTo>
                  <a:lnTo>
                    <a:pt x="2351" y="2913"/>
                  </a:lnTo>
                  <a:lnTo>
                    <a:pt x="2409" y="2790"/>
                  </a:lnTo>
                  <a:lnTo>
                    <a:pt x="2460" y="2659"/>
                  </a:lnTo>
                  <a:lnTo>
                    <a:pt x="2497" y="2513"/>
                  </a:lnTo>
                  <a:lnTo>
                    <a:pt x="2533" y="2361"/>
                  </a:lnTo>
                  <a:lnTo>
                    <a:pt x="2547" y="2187"/>
                  </a:lnTo>
                  <a:lnTo>
                    <a:pt x="2554" y="2012"/>
                  </a:lnTo>
                  <a:lnTo>
                    <a:pt x="2554" y="2012"/>
                  </a:lnTo>
                  <a:lnTo>
                    <a:pt x="2547" y="1874"/>
                  </a:lnTo>
                  <a:lnTo>
                    <a:pt x="2533" y="1736"/>
                  </a:lnTo>
                  <a:lnTo>
                    <a:pt x="2511" y="1598"/>
                  </a:lnTo>
                  <a:lnTo>
                    <a:pt x="2482" y="1474"/>
                  </a:lnTo>
                  <a:lnTo>
                    <a:pt x="2438" y="1344"/>
                  </a:lnTo>
                  <a:lnTo>
                    <a:pt x="2395" y="1228"/>
                  </a:lnTo>
                  <a:lnTo>
                    <a:pt x="2337" y="1120"/>
                  </a:lnTo>
                  <a:lnTo>
                    <a:pt x="2271" y="1018"/>
                  </a:lnTo>
                  <a:lnTo>
                    <a:pt x="2191" y="923"/>
                  </a:lnTo>
                  <a:lnTo>
                    <a:pt x="2112" y="836"/>
                  </a:lnTo>
                  <a:lnTo>
                    <a:pt x="2024" y="764"/>
                  </a:lnTo>
                  <a:lnTo>
                    <a:pt x="1923" y="698"/>
                  </a:lnTo>
                  <a:lnTo>
                    <a:pt x="1821" y="647"/>
                  </a:lnTo>
                  <a:lnTo>
                    <a:pt x="1705" y="611"/>
                  </a:lnTo>
                  <a:lnTo>
                    <a:pt x="1582" y="589"/>
                  </a:lnTo>
                  <a:lnTo>
                    <a:pt x="1458" y="582"/>
                  </a:lnTo>
                  <a:lnTo>
                    <a:pt x="754" y="582"/>
                  </a:lnTo>
                  <a:lnTo>
                    <a:pt x="754" y="34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486" name="Freeform 7"/>
            <p:cNvSpPr>
              <a:spLocks noChangeArrowheads="1"/>
            </p:cNvSpPr>
            <p:nvPr/>
          </p:nvSpPr>
          <p:spPr bwMode="gray">
            <a:xfrm>
              <a:off x="7521575" y="3257550"/>
              <a:ext cx="957263" cy="1473200"/>
            </a:xfrm>
            <a:custGeom>
              <a:avLst/>
              <a:gdLst>
                <a:gd name="T0" fmla="*/ 0 w 2658"/>
                <a:gd name="T1" fmla="*/ 4090 h 4091"/>
                <a:gd name="T2" fmla="*/ 0 w 2658"/>
                <a:gd name="T3" fmla="*/ 0 h 4091"/>
                <a:gd name="T4" fmla="*/ 2635 w 2658"/>
                <a:gd name="T5" fmla="*/ 0 h 4091"/>
                <a:gd name="T6" fmla="*/ 2635 w 2658"/>
                <a:gd name="T7" fmla="*/ 603 h 4091"/>
                <a:gd name="T8" fmla="*/ 741 w 2658"/>
                <a:gd name="T9" fmla="*/ 603 h 4091"/>
                <a:gd name="T10" fmla="*/ 741 w 2658"/>
                <a:gd name="T11" fmla="*/ 1714 h 4091"/>
                <a:gd name="T12" fmla="*/ 2258 w 2658"/>
                <a:gd name="T13" fmla="*/ 1714 h 4091"/>
                <a:gd name="T14" fmla="*/ 2258 w 2658"/>
                <a:gd name="T15" fmla="*/ 2310 h 4091"/>
                <a:gd name="T16" fmla="*/ 741 w 2658"/>
                <a:gd name="T17" fmla="*/ 2310 h 4091"/>
                <a:gd name="T18" fmla="*/ 741 w 2658"/>
                <a:gd name="T19" fmla="*/ 3457 h 4091"/>
                <a:gd name="T20" fmla="*/ 2657 w 2658"/>
                <a:gd name="T21" fmla="*/ 3457 h 4091"/>
                <a:gd name="T22" fmla="*/ 2657 w 2658"/>
                <a:gd name="T23" fmla="*/ 4090 h 4091"/>
                <a:gd name="T24" fmla="*/ 0 w 2658"/>
                <a:gd name="T25" fmla="*/ 4090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8" h="4091">
                  <a:moveTo>
                    <a:pt x="0" y="4090"/>
                  </a:moveTo>
                  <a:lnTo>
                    <a:pt x="0" y="0"/>
                  </a:lnTo>
                  <a:lnTo>
                    <a:pt x="2635" y="0"/>
                  </a:lnTo>
                  <a:lnTo>
                    <a:pt x="2635" y="603"/>
                  </a:lnTo>
                  <a:lnTo>
                    <a:pt x="741" y="603"/>
                  </a:lnTo>
                  <a:lnTo>
                    <a:pt x="741" y="1714"/>
                  </a:lnTo>
                  <a:lnTo>
                    <a:pt x="2258" y="1714"/>
                  </a:lnTo>
                  <a:lnTo>
                    <a:pt x="2258" y="2310"/>
                  </a:lnTo>
                  <a:lnTo>
                    <a:pt x="741" y="2310"/>
                  </a:lnTo>
                  <a:lnTo>
                    <a:pt x="741" y="3457"/>
                  </a:lnTo>
                  <a:lnTo>
                    <a:pt x="2657" y="3457"/>
                  </a:lnTo>
                  <a:lnTo>
                    <a:pt x="2657" y="4090"/>
                  </a:lnTo>
                  <a:lnTo>
                    <a:pt x="0" y="409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487" name="Freeform 8"/>
            <p:cNvSpPr>
              <a:spLocks noChangeArrowheads="1"/>
            </p:cNvSpPr>
            <p:nvPr/>
          </p:nvSpPr>
          <p:spPr bwMode="gray">
            <a:xfrm>
              <a:off x="9901238" y="2816225"/>
              <a:ext cx="190500" cy="192088"/>
            </a:xfrm>
            <a:custGeom>
              <a:avLst/>
              <a:gdLst>
                <a:gd name="T0" fmla="*/ 530 w 531"/>
                <a:gd name="T1" fmla="*/ 262 h 532"/>
                <a:gd name="T2" fmla="*/ 515 w 531"/>
                <a:gd name="T3" fmla="*/ 364 h 532"/>
                <a:gd name="T4" fmla="*/ 458 w 531"/>
                <a:gd name="T5" fmla="*/ 451 h 532"/>
                <a:gd name="T6" fmla="*/ 414 w 531"/>
                <a:gd name="T7" fmla="*/ 487 h 532"/>
                <a:gd name="T8" fmla="*/ 319 w 531"/>
                <a:gd name="T9" fmla="*/ 523 h 532"/>
                <a:gd name="T10" fmla="*/ 268 w 531"/>
                <a:gd name="T11" fmla="*/ 531 h 532"/>
                <a:gd name="T12" fmla="*/ 167 w 531"/>
                <a:gd name="T13" fmla="*/ 508 h 532"/>
                <a:gd name="T14" fmla="*/ 80 w 531"/>
                <a:gd name="T15" fmla="*/ 451 h 532"/>
                <a:gd name="T16" fmla="*/ 44 w 531"/>
                <a:gd name="T17" fmla="*/ 407 h 532"/>
                <a:gd name="T18" fmla="*/ 8 w 531"/>
                <a:gd name="T19" fmla="*/ 313 h 532"/>
                <a:gd name="T20" fmla="*/ 0 w 531"/>
                <a:gd name="T21" fmla="*/ 262 h 532"/>
                <a:gd name="T22" fmla="*/ 22 w 531"/>
                <a:gd name="T23" fmla="*/ 160 h 532"/>
                <a:gd name="T24" fmla="*/ 80 w 531"/>
                <a:gd name="T25" fmla="*/ 72 h 532"/>
                <a:gd name="T26" fmla="*/ 116 w 531"/>
                <a:gd name="T27" fmla="*/ 44 h 532"/>
                <a:gd name="T28" fmla="*/ 211 w 531"/>
                <a:gd name="T29" fmla="*/ 0 h 532"/>
                <a:gd name="T30" fmla="*/ 268 w 531"/>
                <a:gd name="T31" fmla="*/ 0 h 532"/>
                <a:gd name="T32" fmla="*/ 370 w 531"/>
                <a:gd name="T33" fmla="*/ 15 h 532"/>
                <a:gd name="T34" fmla="*/ 458 w 531"/>
                <a:gd name="T35" fmla="*/ 72 h 532"/>
                <a:gd name="T36" fmla="*/ 486 w 531"/>
                <a:gd name="T37" fmla="*/ 116 h 532"/>
                <a:gd name="T38" fmla="*/ 530 w 531"/>
                <a:gd name="T39" fmla="*/ 211 h 532"/>
                <a:gd name="T40" fmla="*/ 494 w 531"/>
                <a:gd name="T41" fmla="*/ 262 h 532"/>
                <a:gd name="T42" fmla="*/ 494 w 531"/>
                <a:gd name="T43" fmla="*/ 218 h 532"/>
                <a:gd name="T44" fmla="*/ 458 w 531"/>
                <a:gd name="T45" fmla="*/ 138 h 532"/>
                <a:gd name="T46" fmla="*/ 428 w 531"/>
                <a:gd name="T47" fmla="*/ 102 h 532"/>
                <a:gd name="T48" fmla="*/ 356 w 531"/>
                <a:gd name="T49" fmla="*/ 51 h 532"/>
                <a:gd name="T50" fmla="*/ 268 w 531"/>
                <a:gd name="T51" fmla="*/ 36 h 532"/>
                <a:gd name="T52" fmla="*/ 218 w 531"/>
                <a:gd name="T53" fmla="*/ 36 h 532"/>
                <a:gd name="T54" fmla="*/ 138 w 531"/>
                <a:gd name="T55" fmla="*/ 72 h 532"/>
                <a:gd name="T56" fmla="*/ 102 w 531"/>
                <a:gd name="T57" fmla="*/ 102 h 532"/>
                <a:gd name="T58" fmla="*/ 51 w 531"/>
                <a:gd name="T59" fmla="*/ 174 h 532"/>
                <a:gd name="T60" fmla="*/ 36 w 531"/>
                <a:gd name="T61" fmla="*/ 262 h 532"/>
                <a:gd name="T62" fmla="*/ 44 w 531"/>
                <a:gd name="T63" fmla="*/ 305 h 532"/>
                <a:gd name="T64" fmla="*/ 73 w 531"/>
                <a:gd name="T65" fmla="*/ 392 h 532"/>
                <a:gd name="T66" fmla="*/ 102 w 531"/>
                <a:gd name="T67" fmla="*/ 421 h 532"/>
                <a:gd name="T68" fmla="*/ 182 w 531"/>
                <a:gd name="T69" fmla="*/ 472 h 532"/>
                <a:gd name="T70" fmla="*/ 268 w 531"/>
                <a:gd name="T71" fmla="*/ 494 h 532"/>
                <a:gd name="T72" fmla="*/ 312 w 531"/>
                <a:gd name="T73" fmla="*/ 487 h 532"/>
                <a:gd name="T74" fmla="*/ 392 w 531"/>
                <a:gd name="T75" fmla="*/ 451 h 532"/>
                <a:gd name="T76" fmla="*/ 428 w 531"/>
                <a:gd name="T77" fmla="*/ 421 h 532"/>
                <a:gd name="T78" fmla="*/ 479 w 531"/>
                <a:gd name="T79" fmla="*/ 349 h 532"/>
                <a:gd name="T80" fmla="*/ 494 w 531"/>
                <a:gd name="T81" fmla="*/ 262 h 532"/>
                <a:gd name="T82" fmla="*/ 342 w 531"/>
                <a:gd name="T83" fmla="*/ 421 h 532"/>
                <a:gd name="T84" fmla="*/ 196 w 531"/>
                <a:gd name="T85" fmla="*/ 283 h 532"/>
                <a:gd name="T86" fmla="*/ 152 w 531"/>
                <a:gd name="T87" fmla="*/ 421 h 532"/>
                <a:gd name="T88" fmla="*/ 283 w 531"/>
                <a:gd name="T89" fmla="*/ 109 h 532"/>
                <a:gd name="T90" fmla="*/ 327 w 531"/>
                <a:gd name="T91" fmla="*/ 116 h 532"/>
                <a:gd name="T92" fmla="*/ 363 w 531"/>
                <a:gd name="T93" fmla="*/ 138 h 532"/>
                <a:gd name="T94" fmla="*/ 378 w 531"/>
                <a:gd name="T95" fmla="*/ 167 h 532"/>
                <a:gd name="T96" fmla="*/ 385 w 531"/>
                <a:gd name="T97" fmla="*/ 196 h 532"/>
                <a:gd name="T98" fmla="*/ 370 w 531"/>
                <a:gd name="T99" fmla="*/ 239 h 532"/>
                <a:gd name="T100" fmla="*/ 356 w 531"/>
                <a:gd name="T101" fmla="*/ 262 h 532"/>
                <a:gd name="T102" fmla="*/ 392 w 531"/>
                <a:gd name="T103" fmla="*/ 421 h 532"/>
                <a:gd name="T104" fmla="*/ 276 w 531"/>
                <a:gd name="T105" fmla="*/ 247 h 532"/>
                <a:gd name="T106" fmla="*/ 305 w 531"/>
                <a:gd name="T107" fmla="*/ 247 h 532"/>
                <a:gd name="T108" fmla="*/ 327 w 531"/>
                <a:gd name="T109" fmla="*/ 233 h 532"/>
                <a:gd name="T110" fmla="*/ 342 w 531"/>
                <a:gd name="T111" fmla="*/ 196 h 532"/>
                <a:gd name="T112" fmla="*/ 334 w 531"/>
                <a:gd name="T113" fmla="*/ 174 h 532"/>
                <a:gd name="T114" fmla="*/ 319 w 531"/>
                <a:gd name="T115" fmla="*/ 160 h 532"/>
                <a:gd name="T116" fmla="*/ 283 w 531"/>
                <a:gd name="T117" fmla="*/ 146 h 532"/>
                <a:gd name="T118" fmla="*/ 196 w 531"/>
                <a:gd name="T119" fmla="*/ 247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1" h="532">
                  <a:moveTo>
                    <a:pt x="530" y="262"/>
                  </a:moveTo>
                  <a:lnTo>
                    <a:pt x="530" y="262"/>
                  </a:lnTo>
                  <a:lnTo>
                    <a:pt x="530" y="313"/>
                  </a:lnTo>
                  <a:lnTo>
                    <a:pt x="515" y="364"/>
                  </a:lnTo>
                  <a:lnTo>
                    <a:pt x="486" y="407"/>
                  </a:lnTo>
                  <a:lnTo>
                    <a:pt x="458" y="451"/>
                  </a:lnTo>
                  <a:lnTo>
                    <a:pt x="458" y="451"/>
                  </a:lnTo>
                  <a:lnTo>
                    <a:pt x="414" y="487"/>
                  </a:lnTo>
                  <a:lnTo>
                    <a:pt x="370" y="508"/>
                  </a:lnTo>
                  <a:lnTo>
                    <a:pt x="319" y="523"/>
                  </a:lnTo>
                  <a:lnTo>
                    <a:pt x="268" y="531"/>
                  </a:lnTo>
                  <a:lnTo>
                    <a:pt x="268" y="531"/>
                  </a:lnTo>
                  <a:lnTo>
                    <a:pt x="211" y="523"/>
                  </a:lnTo>
                  <a:lnTo>
                    <a:pt x="167" y="508"/>
                  </a:lnTo>
                  <a:lnTo>
                    <a:pt x="116" y="487"/>
                  </a:lnTo>
                  <a:lnTo>
                    <a:pt x="80" y="451"/>
                  </a:lnTo>
                  <a:lnTo>
                    <a:pt x="80" y="451"/>
                  </a:lnTo>
                  <a:lnTo>
                    <a:pt x="44" y="407"/>
                  </a:lnTo>
                  <a:lnTo>
                    <a:pt x="22" y="364"/>
                  </a:lnTo>
                  <a:lnTo>
                    <a:pt x="8" y="313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8" y="211"/>
                  </a:lnTo>
                  <a:lnTo>
                    <a:pt x="22" y="160"/>
                  </a:lnTo>
                  <a:lnTo>
                    <a:pt x="44" y="116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116" y="44"/>
                  </a:lnTo>
                  <a:lnTo>
                    <a:pt x="167" y="15"/>
                  </a:lnTo>
                  <a:lnTo>
                    <a:pt x="211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319" y="0"/>
                  </a:lnTo>
                  <a:lnTo>
                    <a:pt x="370" y="15"/>
                  </a:lnTo>
                  <a:lnTo>
                    <a:pt x="414" y="44"/>
                  </a:lnTo>
                  <a:lnTo>
                    <a:pt x="458" y="72"/>
                  </a:lnTo>
                  <a:lnTo>
                    <a:pt x="458" y="72"/>
                  </a:lnTo>
                  <a:lnTo>
                    <a:pt x="486" y="116"/>
                  </a:lnTo>
                  <a:lnTo>
                    <a:pt x="515" y="160"/>
                  </a:lnTo>
                  <a:lnTo>
                    <a:pt x="530" y="211"/>
                  </a:lnTo>
                  <a:lnTo>
                    <a:pt x="530" y="262"/>
                  </a:lnTo>
                  <a:close/>
                  <a:moveTo>
                    <a:pt x="494" y="262"/>
                  </a:moveTo>
                  <a:lnTo>
                    <a:pt x="494" y="262"/>
                  </a:lnTo>
                  <a:lnTo>
                    <a:pt x="494" y="218"/>
                  </a:lnTo>
                  <a:lnTo>
                    <a:pt x="479" y="174"/>
                  </a:lnTo>
                  <a:lnTo>
                    <a:pt x="458" y="138"/>
                  </a:lnTo>
                  <a:lnTo>
                    <a:pt x="428" y="102"/>
                  </a:lnTo>
                  <a:lnTo>
                    <a:pt x="428" y="102"/>
                  </a:lnTo>
                  <a:lnTo>
                    <a:pt x="392" y="72"/>
                  </a:lnTo>
                  <a:lnTo>
                    <a:pt x="356" y="51"/>
                  </a:lnTo>
                  <a:lnTo>
                    <a:pt x="312" y="36"/>
                  </a:lnTo>
                  <a:lnTo>
                    <a:pt x="268" y="36"/>
                  </a:lnTo>
                  <a:lnTo>
                    <a:pt x="268" y="36"/>
                  </a:lnTo>
                  <a:lnTo>
                    <a:pt x="218" y="36"/>
                  </a:lnTo>
                  <a:lnTo>
                    <a:pt x="182" y="51"/>
                  </a:lnTo>
                  <a:lnTo>
                    <a:pt x="138" y="72"/>
                  </a:lnTo>
                  <a:lnTo>
                    <a:pt x="102" y="102"/>
                  </a:lnTo>
                  <a:lnTo>
                    <a:pt x="102" y="102"/>
                  </a:lnTo>
                  <a:lnTo>
                    <a:pt x="73" y="138"/>
                  </a:lnTo>
                  <a:lnTo>
                    <a:pt x="51" y="174"/>
                  </a:lnTo>
                  <a:lnTo>
                    <a:pt x="44" y="218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44" y="305"/>
                  </a:lnTo>
                  <a:lnTo>
                    <a:pt x="51" y="349"/>
                  </a:lnTo>
                  <a:lnTo>
                    <a:pt x="73" y="392"/>
                  </a:lnTo>
                  <a:lnTo>
                    <a:pt x="102" y="421"/>
                  </a:lnTo>
                  <a:lnTo>
                    <a:pt x="102" y="421"/>
                  </a:lnTo>
                  <a:lnTo>
                    <a:pt x="138" y="451"/>
                  </a:lnTo>
                  <a:lnTo>
                    <a:pt x="182" y="472"/>
                  </a:lnTo>
                  <a:lnTo>
                    <a:pt x="218" y="487"/>
                  </a:lnTo>
                  <a:lnTo>
                    <a:pt x="268" y="494"/>
                  </a:lnTo>
                  <a:lnTo>
                    <a:pt x="268" y="494"/>
                  </a:lnTo>
                  <a:lnTo>
                    <a:pt x="312" y="487"/>
                  </a:lnTo>
                  <a:lnTo>
                    <a:pt x="356" y="472"/>
                  </a:lnTo>
                  <a:lnTo>
                    <a:pt x="392" y="451"/>
                  </a:lnTo>
                  <a:lnTo>
                    <a:pt x="428" y="421"/>
                  </a:lnTo>
                  <a:lnTo>
                    <a:pt x="428" y="421"/>
                  </a:lnTo>
                  <a:lnTo>
                    <a:pt x="458" y="392"/>
                  </a:lnTo>
                  <a:lnTo>
                    <a:pt x="479" y="349"/>
                  </a:lnTo>
                  <a:lnTo>
                    <a:pt x="494" y="305"/>
                  </a:lnTo>
                  <a:lnTo>
                    <a:pt x="494" y="262"/>
                  </a:lnTo>
                  <a:close/>
                  <a:moveTo>
                    <a:pt x="392" y="421"/>
                  </a:moveTo>
                  <a:lnTo>
                    <a:pt x="342" y="421"/>
                  </a:lnTo>
                  <a:lnTo>
                    <a:pt x="283" y="283"/>
                  </a:lnTo>
                  <a:lnTo>
                    <a:pt x="196" y="283"/>
                  </a:lnTo>
                  <a:lnTo>
                    <a:pt x="196" y="421"/>
                  </a:lnTo>
                  <a:lnTo>
                    <a:pt x="152" y="421"/>
                  </a:lnTo>
                  <a:lnTo>
                    <a:pt x="152" y="109"/>
                  </a:lnTo>
                  <a:lnTo>
                    <a:pt x="283" y="109"/>
                  </a:lnTo>
                  <a:lnTo>
                    <a:pt x="283" y="109"/>
                  </a:lnTo>
                  <a:lnTo>
                    <a:pt x="327" y="116"/>
                  </a:lnTo>
                  <a:lnTo>
                    <a:pt x="348" y="123"/>
                  </a:lnTo>
                  <a:lnTo>
                    <a:pt x="363" y="138"/>
                  </a:lnTo>
                  <a:lnTo>
                    <a:pt x="363" y="138"/>
                  </a:lnTo>
                  <a:lnTo>
                    <a:pt x="378" y="167"/>
                  </a:lnTo>
                  <a:lnTo>
                    <a:pt x="385" y="196"/>
                  </a:lnTo>
                  <a:lnTo>
                    <a:pt x="385" y="196"/>
                  </a:lnTo>
                  <a:lnTo>
                    <a:pt x="385" y="218"/>
                  </a:lnTo>
                  <a:lnTo>
                    <a:pt x="370" y="239"/>
                  </a:lnTo>
                  <a:lnTo>
                    <a:pt x="370" y="239"/>
                  </a:lnTo>
                  <a:lnTo>
                    <a:pt x="356" y="262"/>
                  </a:lnTo>
                  <a:lnTo>
                    <a:pt x="327" y="276"/>
                  </a:lnTo>
                  <a:lnTo>
                    <a:pt x="392" y="421"/>
                  </a:lnTo>
                  <a:close/>
                  <a:moveTo>
                    <a:pt x="196" y="247"/>
                  </a:moveTo>
                  <a:lnTo>
                    <a:pt x="276" y="247"/>
                  </a:lnTo>
                  <a:lnTo>
                    <a:pt x="276" y="247"/>
                  </a:lnTo>
                  <a:lnTo>
                    <a:pt x="305" y="247"/>
                  </a:lnTo>
                  <a:lnTo>
                    <a:pt x="327" y="233"/>
                  </a:lnTo>
                  <a:lnTo>
                    <a:pt x="327" y="233"/>
                  </a:lnTo>
                  <a:lnTo>
                    <a:pt x="334" y="218"/>
                  </a:lnTo>
                  <a:lnTo>
                    <a:pt x="342" y="196"/>
                  </a:lnTo>
                  <a:lnTo>
                    <a:pt x="342" y="196"/>
                  </a:lnTo>
                  <a:lnTo>
                    <a:pt x="334" y="174"/>
                  </a:lnTo>
                  <a:lnTo>
                    <a:pt x="319" y="160"/>
                  </a:lnTo>
                  <a:lnTo>
                    <a:pt x="319" y="160"/>
                  </a:lnTo>
                  <a:lnTo>
                    <a:pt x="305" y="152"/>
                  </a:lnTo>
                  <a:lnTo>
                    <a:pt x="283" y="146"/>
                  </a:lnTo>
                  <a:lnTo>
                    <a:pt x="196" y="146"/>
                  </a:lnTo>
                  <a:lnTo>
                    <a:pt x="196" y="24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488" name="Freeform 9"/>
            <p:cNvSpPr>
              <a:spLocks noChangeArrowheads="1"/>
            </p:cNvSpPr>
            <p:nvPr/>
          </p:nvSpPr>
          <p:spPr bwMode="gray">
            <a:xfrm>
              <a:off x="8504238" y="2857500"/>
              <a:ext cx="1392237" cy="1014413"/>
            </a:xfrm>
            <a:custGeom>
              <a:avLst/>
              <a:gdLst>
                <a:gd name="T0" fmla="*/ 3644 w 3869"/>
                <a:gd name="T1" fmla="*/ 1351 h 2819"/>
                <a:gd name="T2" fmla="*/ 3796 w 3869"/>
                <a:gd name="T3" fmla="*/ 1141 h 2819"/>
                <a:gd name="T4" fmla="*/ 3868 w 3869"/>
                <a:gd name="T5" fmla="*/ 887 h 2819"/>
                <a:gd name="T6" fmla="*/ 3868 w 3869"/>
                <a:gd name="T7" fmla="*/ 720 h 2819"/>
                <a:gd name="T8" fmla="*/ 3811 w 3869"/>
                <a:gd name="T9" fmla="*/ 487 h 2819"/>
                <a:gd name="T10" fmla="*/ 3687 w 3869"/>
                <a:gd name="T11" fmla="*/ 291 h 2819"/>
                <a:gd name="T12" fmla="*/ 3520 w 3869"/>
                <a:gd name="T13" fmla="*/ 138 h 2819"/>
                <a:gd name="T14" fmla="*/ 3310 w 3869"/>
                <a:gd name="T15" fmla="*/ 36 h 2819"/>
                <a:gd name="T16" fmla="*/ 3078 w 3869"/>
                <a:gd name="T17" fmla="*/ 0 h 2819"/>
                <a:gd name="T18" fmla="*/ 146 w 3869"/>
                <a:gd name="T19" fmla="*/ 146 h 2819"/>
                <a:gd name="T20" fmla="*/ 581 w 3869"/>
                <a:gd name="T21" fmla="*/ 531 h 2819"/>
                <a:gd name="T22" fmla="*/ 1002 w 3869"/>
                <a:gd name="T23" fmla="*/ 843 h 2819"/>
                <a:gd name="T24" fmla="*/ 1401 w 3869"/>
                <a:gd name="T25" fmla="*/ 1083 h 2819"/>
                <a:gd name="T26" fmla="*/ 2127 w 3869"/>
                <a:gd name="T27" fmla="*/ 1410 h 2819"/>
                <a:gd name="T28" fmla="*/ 1655 w 3869"/>
                <a:gd name="T29" fmla="*/ 1606 h 2819"/>
                <a:gd name="T30" fmla="*/ 1133 w 3869"/>
                <a:gd name="T31" fmla="*/ 1889 h 2819"/>
                <a:gd name="T32" fmla="*/ 719 w 3869"/>
                <a:gd name="T33" fmla="*/ 2180 h 2819"/>
                <a:gd name="T34" fmla="*/ 290 w 3869"/>
                <a:gd name="T35" fmla="*/ 2535 h 2819"/>
                <a:gd name="T36" fmla="*/ 3078 w 3869"/>
                <a:gd name="T37" fmla="*/ 2818 h 2819"/>
                <a:gd name="T38" fmla="*/ 3237 w 3869"/>
                <a:gd name="T39" fmla="*/ 2803 h 2819"/>
                <a:gd name="T40" fmla="*/ 3455 w 3869"/>
                <a:gd name="T41" fmla="*/ 2723 h 2819"/>
                <a:gd name="T42" fmla="*/ 3636 w 3869"/>
                <a:gd name="T43" fmla="*/ 2585 h 2819"/>
                <a:gd name="T44" fmla="*/ 3775 w 3869"/>
                <a:gd name="T45" fmla="*/ 2404 h 2819"/>
                <a:gd name="T46" fmla="*/ 3854 w 3869"/>
                <a:gd name="T47" fmla="*/ 2187 h 2819"/>
                <a:gd name="T48" fmla="*/ 3868 w 3869"/>
                <a:gd name="T49" fmla="*/ 2027 h 2819"/>
                <a:gd name="T50" fmla="*/ 3825 w 3869"/>
                <a:gd name="T51" fmla="*/ 1758 h 2819"/>
                <a:gd name="T52" fmla="*/ 3701 w 3869"/>
                <a:gd name="T53" fmla="*/ 1533 h 2819"/>
                <a:gd name="T54" fmla="*/ 3034 w 3869"/>
                <a:gd name="T55" fmla="*/ 2390 h 2819"/>
                <a:gd name="T56" fmla="*/ 1452 w 3869"/>
                <a:gd name="T57" fmla="*/ 2216 h 2819"/>
                <a:gd name="T58" fmla="*/ 2062 w 3869"/>
                <a:gd name="T59" fmla="*/ 1889 h 2819"/>
                <a:gd name="T60" fmla="*/ 2402 w 3869"/>
                <a:gd name="T61" fmla="*/ 1758 h 2819"/>
                <a:gd name="T62" fmla="*/ 2729 w 3869"/>
                <a:gd name="T63" fmla="*/ 1685 h 2819"/>
                <a:gd name="T64" fmla="*/ 3034 w 3869"/>
                <a:gd name="T65" fmla="*/ 1657 h 2819"/>
                <a:gd name="T66" fmla="*/ 3179 w 3869"/>
                <a:gd name="T67" fmla="*/ 1685 h 2819"/>
                <a:gd name="T68" fmla="*/ 3339 w 3869"/>
                <a:gd name="T69" fmla="*/ 1824 h 2819"/>
                <a:gd name="T70" fmla="*/ 3404 w 3869"/>
                <a:gd name="T71" fmla="*/ 2027 h 2819"/>
                <a:gd name="T72" fmla="*/ 3376 w 3869"/>
                <a:gd name="T73" fmla="*/ 2165 h 2819"/>
                <a:gd name="T74" fmla="*/ 3237 w 3869"/>
                <a:gd name="T75" fmla="*/ 2325 h 2819"/>
                <a:gd name="T76" fmla="*/ 3034 w 3869"/>
                <a:gd name="T77" fmla="*/ 2390 h 2819"/>
                <a:gd name="T78" fmla="*/ 2940 w 3869"/>
                <a:gd name="T79" fmla="*/ 1162 h 2819"/>
                <a:gd name="T80" fmla="*/ 2620 w 3869"/>
                <a:gd name="T81" fmla="*/ 1119 h 2819"/>
                <a:gd name="T82" fmla="*/ 2294 w 3869"/>
                <a:gd name="T83" fmla="*/ 1025 h 2819"/>
                <a:gd name="T84" fmla="*/ 1946 w 3869"/>
                <a:gd name="T85" fmla="*/ 879 h 2819"/>
                <a:gd name="T86" fmla="*/ 1198 w 3869"/>
                <a:gd name="T87" fmla="*/ 436 h 2819"/>
                <a:gd name="T88" fmla="*/ 3114 w 3869"/>
                <a:gd name="T89" fmla="*/ 443 h 2819"/>
                <a:gd name="T90" fmla="*/ 3295 w 3869"/>
                <a:gd name="T91" fmla="*/ 538 h 2819"/>
                <a:gd name="T92" fmla="*/ 3397 w 3869"/>
                <a:gd name="T93" fmla="*/ 726 h 2819"/>
                <a:gd name="T94" fmla="*/ 3397 w 3869"/>
                <a:gd name="T95" fmla="*/ 872 h 2819"/>
                <a:gd name="T96" fmla="*/ 3295 w 3869"/>
                <a:gd name="T97" fmla="*/ 1054 h 2819"/>
                <a:gd name="T98" fmla="*/ 3114 w 3869"/>
                <a:gd name="T99" fmla="*/ 1155 h 2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69" h="2819">
                  <a:moveTo>
                    <a:pt x="3585" y="1410"/>
                  </a:moveTo>
                  <a:lnTo>
                    <a:pt x="3585" y="1410"/>
                  </a:lnTo>
                  <a:lnTo>
                    <a:pt x="3644" y="1351"/>
                  </a:lnTo>
                  <a:lnTo>
                    <a:pt x="3701" y="1286"/>
                  </a:lnTo>
                  <a:lnTo>
                    <a:pt x="3752" y="1221"/>
                  </a:lnTo>
                  <a:lnTo>
                    <a:pt x="3796" y="1141"/>
                  </a:lnTo>
                  <a:lnTo>
                    <a:pt x="3825" y="1061"/>
                  </a:lnTo>
                  <a:lnTo>
                    <a:pt x="3854" y="974"/>
                  </a:lnTo>
                  <a:lnTo>
                    <a:pt x="3868" y="887"/>
                  </a:lnTo>
                  <a:lnTo>
                    <a:pt x="3868" y="800"/>
                  </a:lnTo>
                  <a:lnTo>
                    <a:pt x="3868" y="800"/>
                  </a:lnTo>
                  <a:lnTo>
                    <a:pt x="3868" y="720"/>
                  </a:lnTo>
                  <a:lnTo>
                    <a:pt x="3854" y="639"/>
                  </a:lnTo>
                  <a:lnTo>
                    <a:pt x="3840" y="559"/>
                  </a:lnTo>
                  <a:lnTo>
                    <a:pt x="3811" y="487"/>
                  </a:lnTo>
                  <a:lnTo>
                    <a:pt x="3775" y="422"/>
                  </a:lnTo>
                  <a:lnTo>
                    <a:pt x="3738" y="349"/>
                  </a:lnTo>
                  <a:lnTo>
                    <a:pt x="3687" y="291"/>
                  </a:lnTo>
                  <a:lnTo>
                    <a:pt x="3636" y="233"/>
                  </a:lnTo>
                  <a:lnTo>
                    <a:pt x="3585" y="182"/>
                  </a:lnTo>
                  <a:lnTo>
                    <a:pt x="3520" y="138"/>
                  </a:lnTo>
                  <a:lnTo>
                    <a:pt x="3455" y="95"/>
                  </a:lnTo>
                  <a:lnTo>
                    <a:pt x="3390" y="66"/>
                  </a:lnTo>
                  <a:lnTo>
                    <a:pt x="3310" y="36"/>
                  </a:lnTo>
                  <a:lnTo>
                    <a:pt x="3237" y="15"/>
                  </a:lnTo>
                  <a:lnTo>
                    <a:pt x="3158" y="7"/>
                  </a:lnTo>
                  <a:lnTo>
                    <a:pt x="307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6" y="146"/>
                  </a:lnTo>
                  <a:lnTo>
                    <a:pt x="290" y="284"/>
                  </a:lnTo>
                  <a:lnTo>
                    <a:pt x="436" y="407"/>
                  </a:lnTo>
                  <a:lnTo>
                    <a:pt x="581" y="531"/>
                  </a:lnTo>
                  <a:lnTo>
                    <a:pt x="719" y="639"/>
                  </a:lnTo>
                  <a:lnTo>
                    <a:pt x="864" y="741"/>
                  </a:lnTo>
                  <a:lnTo>
                    <a:pt x="1002" y="843"/>
                  </a:lnTo>
                  <a:lnTo>
                    <a:pt x="1133" y="930"/>
                  </a:lnTo>
                  <a:lnTo>
                    <a:pt x="1270" y="1010"/>
                  </a:lnTo>
                  <a:lnTo>
                    <a:pt x="1401" y="1083"/>
                  </a:lnTo>
                  <a:lnTo>
                    <a:pt x="1655" y="1221"/>
                  </a:lnTo>
                  <a:lnTo>
                    <a:pt x="1895" y="1323"/>
                  </a:lnTo>
                  <a:lnTo>
                    <a:pt x="2127" y="1410"/>
                  </a:lnTo>
                  <a:lnTo>
                    <a:pt x="2127" y="1410"/>
                  </a:lnTo>
                  <a:lnTo>
                    <a:pt x="1895" y="1497"/>
                  </a:lnTo>
                  <a:lnTo>
                    <a:pt x="1655" y="1606"/>
                  </a:lnTo>
                  <a:lnTo>
                    <a:pt x="1401" y="1736"/>
                  </a:lnTo>
                  <a:lnTo>
                    <a:pt x="1270" y="1809"/>
                  </a:lnTo>
                  <a:lnTo>
                    <a:pt x="1133" y="1889"/>
                  </a:lnTo>
                  <a:lnTo>
                    <a:pt x="1002" y="1983"/>
                  </a:lnTo>
                  <a:lnTo>
                    <a:pt x="864" y="2078"/>
                  </a:lnTo>
                  <a:lnTo>
                    <a:pt x="719" y="2180"/>
                  </a:lnTo>
                  <a:lnTo>
                    <a:pt x="581" y="2288"/>
                  </a:lnTo>
                  <a:lnTo>
                    <a:pt x="436" y="2412"/>
                  </a:lnTo>
                  <a:lnTo>
                    <a:pt x="290" y="2535"/>
                  </a:lnTo>
                  <a:lnTo>
                    <a:pt x="146" y="2672"/>
                  </a:lnTo>
                  <a:lnTo>
                    <a:pt x="0" y="2818"/>
                  </a:lnTo>
                  <a:lnTo>
                    <a:pt x="3078" y="2818"/>
                  </a:lnTo>
                  <a:lnTo>
                    <a:pt x="3078" y="2818"/>
                  </a:lnTo>
                  <a:lnTo>
                    <a:pt x="3158" y="2818"/>
                  </a:lnTo>
                  <a:lnTo>
                    <a:pt x="3237" y="2803"/>
                  </a:lnTo>
                  <a:lnTo>
                    <a:pt x="3310" y="2782"/>
                  </a:lnTo>
                  <a:lnTo>
                    <a:pt x="3390" y="2760"/>
                  </a:lnTo>
                  <a:lnTo>
                    <a:pt x="3455" y="2723"/>
                  </a:lnTo>
                  <a:lnTo>
                    <a:pt x="3520" y="2680"/>
                  </a:lnTo>
                  <a:lnTo>
                    <a:pt x="3585" y="2636"/>
                  </a:lnTo>
                  <a:lnTo>
                    <a:pt x="3636" y="2585"/>
                  </a:lnTo>
                  <a:lnTo>
                    <a:pt x="3687" y="2529"/>
                  </a:lnTo>
                  <a:lnTo>
                    <a:pt x="3738" y="2470"/>
                  </a:lnTo>
                  <a:lnTo>
                    <a:pt x="3775" y="2404"/>
                  </a:lnTo>
                  <a:lnTo>
                    <a:pt x="3811" y="2332"/>
                  </a:lnTo>
                  <a:lnTo>
                    <a:pt x="3840" y="2260"/>
                  </a:lnTo>
                  <a:lnTo>
                    <a:pt x="3854" y="2187"/>
                  </a:lnTo>
                  <a:lnTo>
                    <a:pt x="3868" y="2107"/>
                  </a:lnTo>
                  <a:lnTo>
                    <a:pt x="3868" y="2027"/>
                  </a:lnTo>
                  <a:lnTo>
                    <a:pt x="3868" y="2027"/>
                  </a:lnTo>
                  <a:lnTo>
                    <a:pt x="3868" y="1932"/>
                  </a:lnTo>
                  <a:lnTo>
                    <a:pt x="3854" y="1845"/>
                  </a:lnTo>
                  <a:lnTo>
                    <a:pt x="3825" y="1758"/>
                  </a:lnTo>
                  <a:lnTo>
                    <a:pt x="3796" y="1678"/>
                  </a:lnTo>
                  <a:lnTo>
                    <a:pt x="3752" y="1606"/>
                  </a:lnTo>
                  <a:lnTo>
                    <a:pt x="3701" y="1533"/>
                  </a:lnTo>
                  <a:lnTo>
                    <a:pt x="3644" y="1467"/>
                  </a:lnTo>
                  <a:lnTo>
                    <a:pt x="3585" y="1410"/>
                  </a:lnTo>
                  <a:close/>
                  <a:moveTo>
                    <a:pt x="3034" y="2390"/>
                  </a:moveTo>
                  <a:lnTo>
                    <a:pt x="1198" y="2390"/>
                  </a:lnTo>
                  <a:lnTo>
                    <a:pt x="1198" y="2390"/>
                  </a:lnTo>
                  <a:lnTo>
                    <a:pt x="1452" y="2216"/>
                  </a:lnTo>
                  <a:lnTo>
                    <a:pt x="1706" y="2070"/>
                  </a:lnTo>
                  <a:lnTo>
                    <a:pt x="1946" y="1940"/>
                  </a:lnTo>
                  <a:lnTo>
                    <a:pt x="2062" y="1889"/>
                  </a:lnTo>
                  <a:lnTo>
                    <a:pt x="2178" y="1838"/>
                  </a:lnTo>
                  <a:lnTo>
                    <a:pt x="2294" y="1795"/>
                  </a:lnTo>
                  <a:lnTo>
                    <a:pt x="2402" y="1758"/>
                  </a:lnTo>
                  <a:lnTo>
                    <a:pt x="2512" y="1729"/>
                  </a:lnTo>
                  <a:lnTo>
                    <a:pt x="2620" y="1708"/>
                  </a:lnTo>
                  <a:lnTo>
                    <a:pt x="2729" y="1685"/>
                  </a:lnTo>
                  <a:lnTo>
                    <a:pt x="2831" y="1671"/>
                  </a:lnTo>
                  <a:lnTo>
                    <a:pt x="2940" y="1664"/>
                  </a:lnTo>
                  <a:lnTo>
                    <a:pt x="3034" y="1657"/>
                  </a:lnTo>
                  <a:lnTo>
                    <a:pt x="3034" y="1657"/>
                  </a:lnTo>
                  <a:lnTo>
                    <a:pt x="3114" y="1664"/>
                  </a:lnTo>
                  <a:lnTo>
                    <a:pt x="3179" y="1685"/>
                  </a:lnTo>
                  <a:lnTo>
                    <a:pt x="3237" y="1722"/>
                  </a:lnTo>
                  <a:lnTo>
                    <a:pt x="3295" y="1765"/>
                  </a:lnTo>
                  <a:lnTo>
                    <a:pt x="3339" y="1824"/>
                  </a:lnTo>
                  <a:lnTo>
                    <a:pt x="3376" y="1882"/>
                  </a:lnTo>
                  <a:lnTo>
                    <a:pt x="3397" y="1954"/>
                  </a:lnTo>
                  <a:lnTo>
                    <a:pt x="3404" y="2027"/>
                  </a:lnTo>
                  <a:lnTo>
                    <a:pt x="3404" y="2027"/>
                  </a:lnTo>
                  <a:lnTo>
                    <a:pt x="3397" y="2100"/>
                  </a:lnTo>
                  <a:lnTo>
                    <a:pt x="3376" y="2165"/>
                  </a:lnTo>
                  <a:lnTo>
                    <a:pt x="3339" y="2231"/>
                  </a:lnTo>
                  <a:lnTo>
                    <a:pt x="3295" y="2281"/>
                  </a:lnTo>
                  <a:lnTo>
                    <a:pt x="3237" y="2325"/>
                  </a:lnTo>
                  <a:lnTo>
                    <a:pt x="3179" y="2361"/>
                  </a:lnTo>
                  <a:lnTo>
                    <a:pt x="3114" y="2383"/>
                  </a:lnTo>
                  <a:lnTo>
                    <a:pt x="3034" y="2390"/>
                  </a:lnTo>
                  <a:close/>
                  <a:moveTo>
                    <a:pt x="3034" y="1162"/>
                  </a:moveTo>
                  <a:lnTo>
                    <a:pt x="3034" y="1162"/>
                  </a:lnTo>
                  <a:lnTo>
                    <a:pt x="2940" y="1162"/>
                  </a:lnTo>
                  <a:lnTo>
                    <a:pt x="2831" y="1148"/>
                  </a:lnTo>
                  <a:lnTo>
                    <a:pt x="2729" y="1134"/>
                  </a:lnTo>
                  <a:lnTo>
                    <a:pt x="2620" y="1119"/>
                  </a:lnTo>
                  <a:lnTo>
                    <a:pt x="2512" y="1090"/>
                  </a:lnTo>
                  <a:lnTo>
                    <a:pt x="2402" y="1061"/>
                  </a:lnTo>
                  <a:lnTo>
                    <a:pt x="2294" y="1025"/>
                  </a:lnTo>
                  <a:lnTo>
                    <a:pt x="2178" y="981"/>
                  </a:lnTo>
                  <a:lnTo>
                    <a:pt x="2062" y="930"/>
                  </a:lnTo>
                  <a:lnTo>
                    <a:pt x="1946" y="879"/>
                  </a:lnTo>
                  <a:lnTo>
                    <a:pt x="1706" y="756"/>
                  </a:lnTo>
                  <a:lnTo>
                    <a:pt x="1452" y="603"/>
                  </a:lnTo>
                  <a:lnTo>
                    <a:pt x="1198" y="436"/>
                  </a:lnTo>
                  <a:lnTo>
                    <a:pt x="3034" y="436"/>
                  </a:lnTo>
                  <a:lnTo>
                    <a:pt x="3034" y="436"/>
                  </a:lnTo>
                  <a:lnTo>
                    <a:pt x="3114" y="443"/>
                  </a:lnTo>
                  <a:lnTo>
                    <a:pt x="3179" y="458"/>
                  </a:lnTo>
                  <a:lnTo>
                    <a:pt x="3237" y="494"/>
                  </a:lnTo>
                  <a:lnTo>
                    <a:pt x="3295" y="538"/>
                  </a:lnTo>
                  <a:lnTo>
                    <a:pt x="3339" y="596"/>
                  </a:lnTo>
                  <a:lnTo>
                    <a:pt x="3376" y="654"/>
                  </a:lnTo>
                  <a:lnTo>
                    <a:pt x="3397" y="726"/>
                  </a:lnTo>
                  <a:lnTo>
                    <a:pt x="3404" y="800"/>
                  </a:lnTo>
                  <a:lnTo>
                    <a:pt x="3404" y="800"/>
                  </a:lnTo>
                  <a:lnTo>
                    <a:pt x="3397" y="872"/>
                  </a:lnTo>
                  <a:lnTo>
                    <a:pt x="3376" y="938"/>
                  </a:lnTo>
                  <a:lnTo>
                    <a:pt x="3339" y="1003"/>
                  </a:lnTo>
                  <a:lnTo>
                    <a:pt x="3295" y="1054"/>
                  </a:lnTo>
                  <a:lnTo>
                    <a:pt x="3237" y="1097"/>
                  </a:lnTo>
                  <a:lnTo>
                    <a:pt x="3179" y="1134"/>
                  </a:lnTo>
                  <a:lnTo>
                    <a:pt x="3114" y="1155"/>
                  </a:lnTo>
                  <a:lnTo>
                    <a:pt x="3034" y="116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5333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7375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74348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72085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7483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28940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17321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89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26" Type="http://schemas.openxmlformats.org/officeDocument/2006/relationships/slideLayout" Target="../slideLayouts/slideLayout57.xml"/><Relationship Id="rId3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52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5" Type="http://schemas.openxmlformats.org/officeDocument/2006/relationships/slideLayout" Target="../slideLayouts/slideLayout56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51.xml"/><Relationship Id="rId29" Type="http://schemas.openxmlformats.org/officeDocument/2006/relationships/slideLayout" Target="../slideLayouts/slideLayout60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24" Type="http://schemas.openxmlformats.org/officeDocument/2006/relationships/slideLayout" Target="../slideLayouts/slideLayout55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54.xml"/><Relationship Id="rId28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31" Type="http://schemas.openxmlformats.org/officeDocument/2006/relationships/slideLayout" Target="../slideLayouts/slideLayout62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53.xml"/><Relationship Id="rId27" Type="http://schemas.openxmlformats.org/officeDocument/2006/relationships/slideLayout" Target="../slideLayouts/slideLayout58.xml"/><Relationship Id="rId30" Type="http://schemas.openxmlformats.org/officeDocument/2006/relationships/slideLayout" Target="../slideLayouts/slideLayout6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1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78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2.xml"/><Relationship Id="rId19" Type="http://schemas.openxmlformats.org/officeDocument/2006/relationships/image" Target="../media/image14.png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slideLayout" Target="../slideLayouts/slideLayout92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82.xml"/><Relationship Id="rId21" Type="http://schemas.openxmlformats.org/officeDocument/2006/relationships/image" Target="../media/image18.png"/><Relationship Id="rId7" Type="http://schemas.openxmlformats.org/officeDocument/2006/relationships/slideLayout" Target="../slideLayouts/slideLayout86.xml"/><Relationship Id="rId12" Type="http://schemas.openxmlformats.org/officeDocument/2006/relationships/slideLayout" Target="../slideLayouts/slideLayout91.xml"/><Relationship Id="rId17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1.xml"/><Relationship Id="rId16" Type="http://schemas.openxmlformats.org/officeDocument/2006/relationships/slideLayout" Target="../slideLayouts/slideLayout95.xml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89.xml"/><Relationship Id="rId19" Type="http://schemas.openxmlformats.org/officeDocument/2006/relationships/image" Target="../media/image16.png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slideLayout" Target="../slideLayouts/slideLayout93.xml"/><Relationship Id="rId22" Type="http://schemas.openxmlformats.org/officeDocument/2006/relationships/image" Target="../media/image1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852" y="446664"/>
            <a:ext cx="10299201" cy="678728"/>
          </a:xfrm>
          <a:prstGeom prst="rect">
            <a:avLst/>
          </a:prstGeom>
        </p:spPr>
        <p:txBody>
          <a:bodyPr vert="horz" lIns="0" tIns="0" rIns="91432" bIns="45716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829" y="1804417"/>
            <a:ext cx="10420217" cy="4525963"/>
          </a:xfrm>
          <a:prstGeom prst="rect">
            <a:avLst/>
          </a:prstGeom>
        </p:spPr>
        <p:txBody>
          <a:bodyPr vert="horz" lIns="91432" tIns="45716" rIns="91432" bIns="45716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499344" y="6541471"/>
            <a:ext cx="5320861" cy="137980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marL="0" marR="0" indent="0" algn="r" defTabSz="12189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33" cap="none" spc="-27" baseline="0">
                <a:solidFill>
                  <a:schemeClr val="tx1"/>
                </a:solidFill>
                <a:latin typeface="Dual 400" panose="02000603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892798" y="6526317"/>
            <a:ext cx="342401" cy="155233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r">
              <a:defRPr sz="933" spc="53" baseline="0">
                <a:solidFill>
                  <a:schemeClr val="tx1"/>
                </a:solidFill>
                <a:latin typeface="Dual 400" panose="02000603000000020004" pitchFamily="2" charset="0"/>
              </a:defRPr>
            </a:lvl1pPr>
          </a:lstStyle>
          <a:p>
            <a:fld id="{E4E314E7-F96A-445D-8A59-2537CBDE1A1D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467377" y="6486736"/>
            <a:ext cx="270472" cy="179864"/>
            <a:chOff x="8600533" y="411973"/>
            <a:chExt cx="202854" cy="134898"/>
          </a:xfrm>
          <a:solidFill>
            <a:schemeClr val="bg2"/>
          </a:solidFill>
        </p:grpSpPr>
        <p:sp>
          <p:nvSpPr>
            <p:cNvPr id="11" name="Freeform 8"/>
            <p:cNvSpPr>
              <a:spLocks noChangeArrowheads="1"/>
            </p:cNvSpPr>
            <p:nvPr/>
          </p:nvSpPr>
          <p:spPr bwMode="auto">
            <a:xfrm>
              <a:off x="8779045" y="411973"/>
              <a:ext cx="24342" cy="24545"/>
            </a:xfrm>
            <a:custGeom>
              <a:avLst/>
              <a:gdLst>
                <a:gd name="T0" fmla="*/ 530 w 531"/>
                <a:gd name="T1" fmla="*/ 262 h 532"/>
                <a:gd name="T2" fmla="*/ 515 w 531"/>
                <a:gd name="T3" fmla="*/ 364 h 532"/>
                <a:gd name="T4" fmla="*/ 458 w 531"/>
                <a:gd name="T5" fmla="*/ 451 h 532"/>
                <a:gd name="T6" fmla="*/ 414 w 531"/>
                <a:gd name="T7" fmla="*/ 487 h 532"/>
                <a:gd name="T8" fmla="*/ 319 w 531"/>
                <a:gd name="T9" fmla="*/ 523 h 532"/>
                <a:gd name="T10" fmla="*/ 268 w 531"/>
                <a:gd name="T11" fmla="*/ 531 h 532"/>
                <a:gd name="T12" fmla="*/ 167 w 531"/>
                <a:gd name="T13" fmla="*/ 508 h 532"/>
                <a:gd name="T14" fmla="*/ 80 w 531"/>
                <a:gd name="T15" fmla="*/ 451 h 532"/>
                <a:gd name="T16" fmla="*/ 44 w 531"/>
                <a:gd name="T17" fmla="*/ 407 h 532"/>
                <a:gd name="T18" fmla="*/ 8 w 531"/>
                <a:gd name="T19" fmla="*/ 313 h 532"/>
                <a:gd name="T20" fmla="*/ 0 w 531"/>
                <a:gd name="T21" fmla="*/ 262 h 532"/>
                <a:gd name="T22" fmla="*/ 22 w 531"/>
                <a:gd name="T23" fmla="*/ 160 h 532"/>
                <a:gd name="T24" fmla="*/ 80 w 531"/>
                <a:gd name="T25" fmla="*/ 72 h 532"/>
                <a:gd name="T26" fmla="*/ 116 w 531"/>
                <a:gd name="T27" fmla="*/ 44 h 532"/>
                <a:gd name="T28" fmla="*/ 211 w 531"/>
                <a:gd name="T29" fmla="*/ 0 h 532"/>
                <a:gd name="T30" fmla="*/ 268 w 531"/>
                <a:gd name="T31" fmla="*/ 0 h 532"/>
                <a:gd name="T32" fmla="*/ 370 w 531"/>
                <a:gd name="T33" fmla="*/ 15 h 532"/>
                <a:gd name="T34" fmla="*/ 458 w 531"/>
                <a:gd name="T35" fmla="*/ 72 h 532"/>
                <a:gd name="T36" fmla="*/ 486 w 531"/>
                <a:gd name="T37" fmla="*/ 116 h 532"/>
                <a:gd name="T38" fmla="*/ 530 w 531"/>
                <a:gd name="T39" fmla="*/ 211 h 532"/>
                <a:gd name="T40" fmla="*/ 494 w 531"/>
                <a:gd name="T41" fmla="*/ 262 h 532"/>
                <a:gd name="T42" fmla="*/ 494 w 531"/>
                <a:gd name="T43" fmla="*/ 218 h 532"/>
                <a:gd name="T44" fmla="*/ 458 w 531"/>
                <a:gd name="T45" fmla="*/ 138 h 532"/>
                <a:gd name="T46" fmla="*/ 428 w 531"/>
                <a:gd name="T47" fmla="*/ 102 h 532"/>
                <a:gd name="T48" fmla="*/ 356 w 531"/>
                <a:gd name="T49" fmla="*/ 51 h 532"/>
                <a:gd name="T50" fmla="*/ 268 w 531"/>
                <a:gd name="T51" fmla="*/ 36 h 532"/>
                <a:gd name="T52" fmla="*/ 218 w 531"/>
                <a:gd name="T53" fmla="*/ 36 h 532"/>
                <a:gd name="T54" fmla="*/ 138 w 531"/>
                <a:gd name="T55" fmla="*/ 72 h 532"/>
                <a:gd name="T56" fmla="*/ 102 w 531"/>
                <a:gd name="T57" fmla="*/ 102 h 532"/>
                <a:gd name="T58" fmla="*/ 51 w 531"/>
                <a:gd name="T59" fmla="*/ 174 h 532"/>
                <a:gd name="T60" fmla="*/ 36 w 531"/>
                <a:gd name="T61" fmla="*/ 262 h 532"/>
                <a:gd name="T62" fmla="*/ 44 w 531"/>
                <a:gd name="T63" fmla="*/ 305 h 532"/>
                <a:gd name="T64" fmla="*/ 73 w 531"/>
                <a:gd name="T65" fmla="*/ 392 h 532"/>
                <a:gd name="T66" fmla="*/ 102 w 531"/>
                <a:gd name="T67" fmla="*/ 421 h 532"/>
                <a:gd name="T68" fmla="*/ 182 w 531"/>
                <a:gd name="T69" fmla="*/ 472 h 532"/>
                <a:gd name="T70" fmla="*/ 268 w 531"/>
                <a:gd name="T71" fmla="*/ 494 h 532"/>
                <a:gd name="T72" fmla="*/ 312 w 531"/>
                <a:gd name="T73" fmla="*/ 487 h 532"/>
                <a:gd name="T74" fmla="*/ 392 w 531"/>
                <a:gd name="T75" fmla="*/ 451 h 532"/>
                <a:gd name="T76" fmla="*/ 428 w 531"/>
                <a:gd name="T77" fmla="*/ 421 h 532"/>
                <a:gd name="T78" fmla="*/ 479 w 531"/>
                <a:gd name="T79" fmla="*/ 349 h 532"/>
                <a:gd name="T80" fmla="*/ 494 w 531"/>
                <a:gd name="T81" fmla="*/ 262 h 532"/>
                <a:gd name="T82" fmla="*/ 342 w 531"/>
                <a:gd name="T83" fmla="*/ 421 h 532"/>
                <a:gd name="T84" fmla="*/ 196 w 531"/>
                <a:gd name="T85" fmla="*/ 283 h 532"/>
                <a:gd name="T86" fmla="*/ 152 w 531"/>
                <a:gd name="T87" fmla="*/ 421 h 532"/>
                <a:gd name="T88" fmla="*/ 283 w 531"/>
                <a:gd name="T89" fmla="*/ 109 h 532"/>
                <a:gd name="T90" fmla="*/ 327 w 531"/>
                <a:gd name="T91" fmla="*/ 116 h 532"/>
                <a:gd name="T92" fmla="*/ 363 w 531"/>
                <a:gd name="T93" fmla="*/ 138 h 532"/>
                <a:gd name="T94" fmla="*/ 378 w 531"/>
                <a:gd name="T95" fmla="*/ 167 h 532"/>
                <a:gd name="T96" fmla="*/ 385 w 531"/>
                <a:gd name="T97" fmla="*/ 196 h 532"/>
                <a:gd name="T98" fmla="*/ 370 w 531"/>
                <a:gd name="T99" fmla="*/ 239 h 532"/>
                <a:gd name="T100" fmla="*/ 356 w 531"/>
                <a:gd name="T101" fmla="*/ 262 h 532"/>
                <a:gd name="T102" fmla="*/ 392 w 531"/>
                <a:gd name="T103" fmla="*/ 421 h 532"/>
                <a:gd name="T104" fmla="*/ 276 w 531"/>
                <a:gd name="T105" fmla="*/ 247 h 532"/>
                <a:gd name="T106" fmla="*/ 305 w 531"/>
                <a:gd name="T107" fmla="*/ 247 h 532"/>
                <a:gd name="T108" fmla="*/ 327 w 531"/>
                <a:gd name="T109" fmla="*/ 233 h 532"/>
                <a:gd name="T110" fmla="*/ 342 w 531"/>
                <a:gd name="T111" fmla="*/ 196 h 532"/>
                <a:gd name="T112" fmla="*/ 334 w 531"/>
                <a:gd name="T113" fmla="*/ 174 h 532"/>
                <a:gd name="T114" fmla="*/ 319 w 531"/>
                <a:gd name="T115" fmla="*/ 160 h 532"/>
                <a:gd name="T116" fmla="*/ 283 w 531"/>
                <a:gd name="T117" fmla="*/ 146 h 532"/>
                <a:gd name="T118" fmla="*/ 196 w 531"/>
                <a:gd name="T119" fmla="*/ 247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1" h="532">
                  <a:moveTo>
                    <a:pt x="530" y="262"/>
                  </a:moveTo>
                  <a:lnTo>
                    <a:pt x="530" y="262"/>
                  </a:lnTo>
                  <a:lnTo>
                    <a:pt x="530" y="313"/>
                  </a:lnTo>
                  <a:lnTo>
                    <a:pt x="515" y="364"/>
                  </a:lnTo>
                  <a:lnTo>
                    <a:pt x="486" y="407"/>
                  </a:lnTo>
                  <a:lnTo>
                    <a:pt x="458" y="451"/>
                  </a:lnTo>
                  <a:lnTo>
                    <a:pt x="458" y="451"/>
                  </a:lnTo>
                  <a:lnTo>
                    <a:pt x="414" y="487"/>
                  </a:lnTo>
                  <a:lnTo>
                    <a:pt x="370" y="508"/>
                  </a:lnTo>
                  <a:lnTo>
                    <a:pt x="319" y="523"/>
                  </a:lnTo>
                  <a:lnTo>
                    <a:pt x="268" y="531"/>
                  </a:lnTo>
                  <a:lnTo>
                    <a:pt x="268" y="531"/>
                  </a:lnTo>
                  <a:lnTo>
                    <a:pt x="211" y="523"/>
                  </a:lnTo>
                  <a:lnTo>
                    <a:pt x="167" y="508"/>
                  </a:lnTo>
                  <a:lnTo>
                    <a:pt x="116" y="487"/>
                  </a:lnTo>
                  <a:lnTo>
                    <a:pt x="80" y="451"/>
                  </a:lnTo>
                  <a:lnTo>
                    <a:pt x="80" y="451"/>
                  </a:lnTo>
                  <a:lnTo>
                    <a:pt x="44" y="407"/>
                  </a:lnTo>
                  <a:lnTo>
                    <a:pt x="22" y="364"/>
                  </a:lnTo>
                  <a:lnTo>
                    <a:pt x="8" y="313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8" y="211"/>
                  </a:lnTo>
                  <a:lnTo>
                    <a:pt x="22" y="160"/>
                  </a:lnTo>
                  <a:lnTo>
                    <a:pt x="44" y="116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116" y="44"/>
                  </a:lnTo>
                  <a:lnTo>
                    <a:pt x="167" y="15"/>
                  </a:lnTo>
                  <a:lnTo>
                    <a:pt x="211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319" y="0"/>
                  </a:lnTo>
                  <a:lnTo>
                    <a:pt x="370" y="15"/>
                  </a:lnTo>
                  <a:lnTo>
                    <a:pt x="414" y="44"/>
                  </a:lnTo>
                  <a:lnTo>
                    <a:pt x="458" y="72"/>
                  </a:lnTo>
                  <a:lnTo>
                    <a:pt x="458" y="72"/>
                  </a:lnTo>
                  <a:lnTo>
                    <a:pt x="486" y="116"/>
                  </a:lnTo>
                  <a:lnTo>
                    <a:pt x="515" y="160"/>
                  </a:lnTo>
                  <a:lnTo>
                    <a:pt x="530" y="211"/>
                  </a:lnTo>
                  <a:lnTo>
                    <a:pt x="530" y="262"/>
                  </a:lnTo>
                  <a:close/>
                  <a:moveTo>
                    <a:pt x="494" y="262"/>
                  </a:moveTo>
                  <a:lnTo>
                    <a:pt x="494" y="262"/>
                  </a:lnTo>
                  <a:lnTo>
                    <a:pt x="494" y="218"/>
                  </a:lnTo>
                  <a:lnTo>
                    <a:pt x="479" y="174"/>
                  </a:lnTo>
                  <a:lnTo>
                    <a:pt x="458" y="138"/>
                  </a:lnTo>
                  <a:lnTo>
                    <a:pt x="428" y="102"/>
                  </a:lnTo>
                  <a:lnTo>
                    <a:pt x="428" y="102"/>
                  </a:lnTo>
                  <a:lnTo>
                    <a:pt x="392" y="72"/>
                  </a:lnTo>
                  <a:lnTo>
                    <a:pt x="356" y="51"/>
                  </a:lnTo>
                  <a:lnTo>
                    <a:pt x="312" y="36"/>
                  </a:lnTo>
                  <a:lnTo>
                    <a:pt x="268" y="36"/>
                  </a:lnTo>
                  <a:lnTo>
                    <a:pt x="268" y="36"/>
                  </a:lnTo>
                  <a:lnTo>
                    <a:pt x="218" y="36"/>
                  </a:lnTo>
                  <a:lnTo>
                    <a:pt x="182" y="51"/>
                  </a:lnTo>
                  <a:lnTo>
                    <a:pt x="138" y="72"/>
                  </a:lnTo>
                  <a:lnTo>
                    <a:pt x="102" y="102"/>
                  </a:lnTo>
                  <a:lnTo>
                    <a:pt x="102" y="102"/>
                  </a:lnTo>
                  <a:lnTo>
                    <a:pt x="73" y="138"/>
                  </a:lnTo>
                  <a:lnTo>
                    <a:pt x="51" y="174"/>
                  </a:lnTo>
                  <a:lnTo>
                    <a:pt x="44" y="218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44" y="305"/>
                  </a:lnTo>
                  <a:lnTo>
                    <a:pt x="51" y="349"/>
                  </a:lnTo>
                  <a:lnTo>
                    <a:pt x="73" y="392"/>
                  </a:lnTo>
                  <a:lnTo>
                    <a:pt x="102" y="421"/>
                  </a:lnTo>
                  <a:lnTo>
                    <a:pt x="102" y="421"/>
                  </a:lnTo>
                  <a:lnTo>
                    <a:pt x="138" y="451"/>
                  </a:lnTo>
                  <a:lnTo>
                    <a:pt x="182" y="472"/>
                  </a:lnTo>
                  <a:lnTo>
                    <a:pt x="218" y="487"/>
                  </a:lnTo>
                  <a:lnTo>
                    <a:pt x="268" y="494"/>
                  </a:lnTo>
                  <a:lnTo>
                    <a:pt x="268" y="494"/>
                  </a:lnTo>
                  <a:lnTo>
                    <a:pt x="312" y="487"/>
                  </a:lnTo>
                  <a:lnTo>
                    <a:pt x="356" y="472"/>
                  </a:lnTo>
                  <a:lnTo>
                    <a:pt x="392" y="451"/>
                  </a:lnTo>
                  <a:lnTo>
                    <a:pt x="428" y="421"/>
                  </a:lnTo>
                  <a:lnTo>
                    <a:pt x="428" y="421"/>
                  </a:lnTo>
                  <a:lnTo>
                    <a:pt x="458" y="392"/>
                  </a:lnTo>
                  <a:lnTo>
                    <a:pt x="479" y="349"/>
                  </a:lnTo>
                  <a:lnTo>
                    <a:pt x="494" y="305"/>
                  </a:lnTo>
                  <a:lnTo>
                    <a:pt x="494" y="262"/>
                  </a:lnTo>
                  <a:close/>
                  <a:moveTo>
                    <a:pt x="392" y="421"/>
                  </a:moveTo>
                  <a:lnTo>
                    <a:pt x="342" y="421"/>
                  </a:lnTo>
                  <a:lnTo>
                    <a:pt x="283" y="283"/>
                  </a:lnTo>
                  <a:lnTo>
                    <a:pt x="196" y="283"/>
                  </a:lnTo>
                  <a:lnTo>
                    <a:pt x="196" y="421"/>
                  </a:lnTo>
                  <a:lnTo>
                    <a:pt x="152" y="421"/>
                  </a:lnTo>
                  <a:lnTo>
                    <a:pt x="152" y="109"/>
                  </a:lnTo>
                  <a:lnTo>
                    <a:pt x="283" y="109"/>
                  </a:lnTo>
                  <a:lnTo>
                    <a:pt x="283" y="109"/>
                  </a:lnTo>
                  <a:lnTo>
                    <a:pt x="327" y="116"/>
                  </a:lnTo>
                  <a:lnTo>
                    <a:pt x="348" y="123"/>
                  </a:lnTo>
                  <a:lnTo>
                    <a:pt x="363" y="138"/>
                  </a:lnTo>
                  <a:lnTo>
                    <a:pt x="363" y="138"/>
                  </a:lnTo>
                  <a:lnTo>
                    <a:pt x="378" y="167"/>
                  </a:lnTo>
                  <a:lnTo>
                    <a:pt x="385" y="196"/>
                  </a:lnTo>
                  <a:lnTo>
                    <a:pt x="385" y="196"/>
                  </a:lnTo>
                  <a:lnTo>
                    <a:pt x="385" y="218"/>
                  </a:lnTo>
                  <a:lnTo>
                    <a:pt x="370" y="239"/>
                  </a:lnTo>
                  <a:lnTo>
                    <a:pt x="370" y="239"/>
                  </a:lnTo>
                  <a:lnTo>
                    <a:pt x="356" y="262"/>
                  </a:lnTo>
                  <a:lnTo>
                    <a:pt x="327" y="276"/>
                  </a:lnTo>
                  <a:lnTo>
                    <a:pt x="392" y="421"/>
                  </a:lnTo>
                  <a:close/>
                  <a:moveTo>
                    <a:pt x="196" y="247"/>
                  </a:moveTo>
                  <a:lnTo>
                    <a:pt x="276" y="247"/>
                  </a:lnTo>
                  <a:lnTo>
                    <a:pt x="276" y="247"/>
                  </a:lnTo>
                  <a:lnTo>
                    <a:pt x="305" y="247"/>
                  </a:lnTo>
                  <a:lnTo>
                    <a:pt x="327" y="233"/>
                  </a:lnTo>
                  <a:lnTo>
                    <a:pt x="327" y="233"/>
                  </a:lnTo>
                  <a:lnTo>
                    <a:pt x="334" y="218"/>
                  </a:lnTo>
                  <a:lnTo>
                    <a:pt x="342" y="196"/>
                  </a:lnTo>
                  <a:lnTo>
                    <a:pt x="342" y="196"/>
                  </a:lnTo>
                  <a:lnTo>
                    <a:pt x="334" y="174"/>
                  </a:lnTo>
                  <a:lnTo>
                    <a:pt x="319" y="160"/>
                  </a:lnTo>
                  <a:lnTo>
                    <a:pt x="319" y="160"/>
                  </a:lnTo>
                  <a:lnTo>
                    <a:pt x="305" y="152"/>
                  </a:lnTo>
                  <a:lnTo>
                    <a:pt x="283" y="146"/>
                  </a:lnTo>
                  <a:lnTo>
                    <a:pt x="196" y="146"/>
                  </a:lnTo>
                  <a:lnTo>
                    <a:pt x="196" y="24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12" name="Freeform 9"/>
            <p:cNvSpPr>
              <a:spLocks noChangeArrowheads="1"/>
            </p:cNvSpPr>
            <p:nvPr/>
          </p:nvSpPr>
          <p:spPr bwMode="auto">
            <a:xfrm>
              <a:off x="8600533" y="417247"/>
              <a:ext cx="177903" cy="129624"/>
            </a:xfrm>
            <a:custGeom>
              <a:avLst/>
              <a:gdLst>
                <a:gd name="T0" fmla="*/ 3644 w 3869"/>
                <a:gd name="T1" fmla="*/ 1351 h 2819"/>
                <a:gd name="T2" fmla="*/ 3796 w 3869"/>
                <a:gd name="T3" fmla="*/ 1141 h 2819"/>
                <a:gd name="T4" fmla="*/ 3868 w 3869"/>
                <a:gd name="T5" fmla="*/ 887 h 2819"/>
                <a:gd name="T6" fmla="*/ 3868 w 3869"/>
                <a:gd name="T7" fmla="*/ 720 h 2819"/>
                <a:gd name="T8" fmla="*/ 3811 w 3869"/>
                <a:gd name="T9" fmla="*/ 487 h 2819"/>
                <a:gd name="T10" fmla="*/ 3687 w 3869"/>
                <a:gd name="T11" fmla="*/ 291 h 2819"/>
                <a:gd name="T12" fmla="*/ 3520 w 3869"/>
                <a:gd name="T13" fmla="*/ 138 h 2819"/>
                <a:gd name="T14" fmla="*/ 3310 w 3869"/>
                <a:gd name="T15" fmla="*/ 36 h 2819"/>
                <a:gd name="T16" fmla="*/ 3078 w 3869"/>
                <a:gd name="T17" fmla="*/ 0 h 2819"/>
                <a:gd name="T18" fmla="*/ 146 w 3869"/>
                <a:gd name="T19" fmla="*/ 146 h 2819"/>
                <a:gd name="T20" fmla="*/ 581 w 3869"/>
                <a:gd name="T21" fmla="*/ 531 h 2819"/>
                <a:gd name="T22" fmla="*/ 1002 w 3869"/>
                <a:gd name="T23" fmla="*/ 843 h 2819"/>
                <a:gd name="T24" fmla="*/ 1401 w 3869"/>
                <a:gd name="T25" fmla="*/ 1083 h 2819"/>
                <a:gd name="T26" fmla="*/ 2127 w 3869"/>
                <a:gd name="T27" fmla="*/ 1410 h 2819"/>
                <a:gd name="T28" fmla="*/ 1655 w 3869"/>
                <a:gd name="T29" fmla="*/ 1606 h 2819"/>
                <a:gd name="T30" fmla="*/ 1133 w 3869"/>
                <a:gd name="T31" fmla="*/ 1889 h 2819"/>
                <a:gd name="T32" fmla="*/ 719 w 3869"/>
                <a:gd name="T33" fmla="*/ 2180 h 2819"/>
                <a:gd name="T34" fmla="*/ 290 w 3869"/>
                <a:gd name="T35" fmla="*/ 2535 h 2819"/>
                <a:gd name="T36" fmla="*/ 3078 w 3869"/>
                <a:gd name="T37" fmla="*/ 2818 h 2819"/>
                <a:gd name="T38" fmla="*/ 3237 w 3869"/>
                <a:gd name="T39" fmla="*/ 2803 h 2819"/>
                <a:gd name="T40" fmla="*/ 3455 w 3869"/>
                <a:gd name="T41" fmla="*/ 2723 h 2819"/>
                <a:gd name="T42" fmla="*/ 3636 w 3869"/>
                <a:gd name="T43" fmla="*/ 2585 h 2819"/>
                <a:gd name="T44" fmla="*/ 3775 w 3869"/>
                <a:gd name="T45" fmla="*/ 2404 h 2819"/>
                <a:gd name="T46" fmla="*/ 3854 w 3869"/>
                <a:gd name="T47" fmla="*/ 2187 h 2819"/>
                <a:gd name="T48" fmla="*/ 3868 w 3869"/>
                <a:gd name="T49" fmla="*/ 2027 h 2819"/>
                <a:gd name="T50" fmla="*/ 3825 w 3869"/>
                <a:gd name="T51" fmla="*/ 1758 h 2819"/>
                <a:gd name="T52" fmla="*/ 3701 w 3869"/>
                <a:gd name="T53" fmla="*/ 1533 h 2819"/>
                <a:gd name="T54" fmla="*/ 3034 w 3869"/>
                <a:gd name="T55" fmla="*/ 2390 h 2819"/>
                <a:gd name="T56" fmla="*/ 1452 w 3869"/>
                <a:gd name="T57" fmla="*/ 2216 h 2819"/>
                <a:gd name="T58" fmla="*/ 2062 w 3869"/>
                <a:gd name="T59" fmla="*/ 1889 h 2819"/>
                <a:gd name="T60" fmla="*/ 2402 w 3869"/>
                <a:gd name="T61" fmla="*/ 1758 h 2819"/>
                <a:gd name="T62" fmla="*/ 2729 w 3869"/>
                <a:gd name="T63" fmla="*/ 1685 h 2819"/>
                <a:gd name="T64" fmla="*/ 3034 w 3869"/>
                <a:gd name="T65" fmla="*/ 1657 h 2819"/>
                <a:gd name="T66" fmla="*/ 3179 w 3869"/>
                <a:gd name="T67" fmla="*/ 1685 h 2819"/>
                <a:gd name="T68" fmla="*/ 3339 w 3869"/>
                <a:gd name="T69" fmla="*/ 1824 h 2819"/>
                <a:gd name="T70" fmla="*/ 3404 w 3869"/>
                <a:gd name="T71" fmla="*/ 2027 h 2819"/>
                <a:gd name="T72" fmla="*/ 3376 w 3869"/>
                <a:gd name="T73" fmla="*/ 2165 h 2819"/>
                <a:gd name="T74" fmla="*/ 3237 w 3869"/>
                <a:gd name="T75" fmla="*/ 2325 h 2819"/>
                <a:gd name="T76" fmla="*/ 3034 w 3869"/>
                <a:gd name="T77" fmla="*/ 2390 h 2819"/>
                <a:gd name="T78" fmla="*/ 2940 w 3869"/>
                <a:gd name="T79" fmla="*/ 1162 h 2819"/>
                <a:gd name="T80" fmla="*/ 2620 w 3869"/>
                <a:gd name="T81" fmla="*/ 1119 h 2819"/>
                <a:gd name="T82" fmla="*/ 2294 w 3869"/>
                <a:gd name="T83" fmla="*/ 1025 h 2819"/>
                <a:gd name="T84" fmla="*/ 1946 w 3869"/>
                <a:gd name="T85" fmla="*/ 879 h 2819"/>
                <a:gd name="T86" fmla="*/ 1198 w 3869"/>
                <a:gd name="T87" fmla="*/ 436 h 2819"/>
                <a:gd name="T88" fmla="*/ 3114 w 3869"/>
                <a:gd name="T89" fmla="*/ 443 h 2819"/>
                <a:gd name="T90" fmla="*/ 3295 w 3869"/>
                <a:gd name="T91" fmla="*/ 538 h 2819"/>
                <a:gd name="T92" fmla="*/ 3397 w 3869"/>
                <a:gd name="T93" fmla="*/ 726 h 2819"/>
                <a:gd name="T94" fmla="*/ 3397 w 3869"/>
                <a:gd name="T95" fmla="*/ 872 h 2819"/>
                <a:gd name="T96" fmla="*/ 3295 w 3869"/>
                <a:gd name="T97" fmla="*/ 1054 h 2819"/>
                <a:gd name="T98" fmla="*/ 3114 w 3869"/>
                <a:gd name="T99" fmla="*/ 1155 h 2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69" h="2819">
                  <a:moveTo>
                    <a:pt x="3585" y="1410"/>
                  </a:moveTo>
                  <a:lnTo>
                    <a:pt x="3585" y="1410"/>
                  </a:lnTo>
                  <a:lnTo>
                    <a:pt x="3644" y="1351"/>
                  </a:lnTo>
                  <a:lnTo>
                    <a:pt x="3701" y="1286"/>
                  </a:lnTo>
                  <a:lnTo>
                    <a:pt x="3752" y="1221"/>
                  </a:lnTo>
                  <a:lnTo>
                    <a:pt x="3796" y="1141"/>
                  </a:lnTo>
                  <a:lnTo>
                    <a:pt x="3825" y="1061"/>
                  </a:lnTo>
                  <a:lnTo>
                    <a:pt x="3854" y="974"/>
                  </a:lnTo>
                  <a:lnTo>
                    <a:pt x="3868" y="887"/>
                  </a:lnTo>
                  <a:lnTo>
                    <a:pt x="3868" y="800"/>
                  </a:lnTo>
                  <a:lnTo>
                    <a:pt x="3868" y="800"/>
                  </a:lnTo>
                  <a:lnTo>
                    <a:pt x="3868" y="720"/>
                  </a:lnTo>
                  <a:lnTo>
                    <a:pt x="3854" y="639"/>
                  </a:lnTo>
                  <a:lnTo>
                    <a:pt x="3840" y="559"/>
                  </a:lnTo>
                  <a:lnTo>
                    <a:pt x="3811" y="487"/>
                  </a:lnTo>
                  <a:lnTo>
                    <a:pt x="3775" y="422"/>
                  </a:lnTo>
                  <a:lnTo>
                    <a:pt x="3738" y="349"/>
                  </a:lnTo>
                  <a:lnTo>
                    <a:pt x="3687" y="291"/>
                  </a:lnTo>
                  <a:lnTo>
                    <a:pt x="3636" y="233"/>
                  </a:lnTo>
                  <a:lnTo>
                    <a:pt x="3585" y="182"/>
                  </a:lnTo>
                  <a:lnTo>
                    <a:pt x="3520" y="138"/>
                  </a:lnTo>
                  <a:lnTo>
                    <a:pt x="3455" y="95"/>
                  </a:lnTo>
                  <a:lnTo>
                    <a:pt x="3390" y="66"/>
                  </a:lnTo>
                  <a:lnTo>
                    <a:pt x="3310" y="36"/>
                  </a:lnTo>
                  <a:lnTo>
                    <a:pt x="3237" y="15"/>
                  </a:lnTo>
                  <a:lnTo>
                    <a:pt x="3158" y="7"/>
                  </a:lnTo>
                  <a:lnTo>
                    <a:pt x="307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6" y="146"/>
                  </a:lnTo>
                  <a:lnTo>
                    <a:pt x="290" y="284"/>
                  </a:lnTo>
                  <a:lnTo>
                    <a:pt x="436" y="407"/>
                  </a:lnTo>
                  <a:lnTo>
                    <a:pt x="581" y="531"/>
                  </a:lnTo>
                  <a:lnTo>
                    <a:pt x="719" y="639"/>
                  </a:lnTo>
                  <a:lnTo>
                    <a:pt x="864" y="741"/>
                  </a:lnTo>
                  <a:lnTo>
                    <a:pt x="1002" y="843"/>
                  </a:lnTo>
                  <a:lnTo>
                    <a:pt x="1133" y="930"/>
                  </a:lnTo>
                  <a:lnTo>
                    <a:pt x="1270" y="1010"/>
                  </a:lnTo>
                  <a:lnTo>
                    <a:pt x="1401" y="1083"/>
                  </a:lnTo>
                  <a:lnTo>
                    <a:pt x="1655" y="1221"/>
                  </a:lnTo>
                  <a:lnTo>
                    <a:pt x="1895" y="1323"/>
                  </a:lnTo>
                  <a:lnTo>
                    <a:pt x="2127" y="1410"/>
                  </a:lnTo>
                  <a:lnTo>
                    <a:pt x="2127" y="1410"/>
                  </a:lnTo>
                  <a:lnTo>
                    <a:pt x="1895" y="1497"/>
                  </a:lnTo>
                  <a:lnTo>
                    <a:pt x="1655" y="1606"/>
                  </a:lnTo>
                  <a:lnTo>
                    <a:pt x="1401" y="1736"/>
                  </a:lnTo>
                  <a:lnTo>
                    <a:pt x="1270" y="1809"/>
                  </a:lnTo>
                  <a:lnTo>
                    <a:pt x="1133" y="1889"/>
                  </a:lnTo>
                  <a:lnTo>
                    <a:pt x="1002" y="1983"/>
                  </a:lnTo>
                  <a:lnTo>
                    <a:pt x="864" y="2078"/>
                  </a:lnTo>
                  <a:lnTo>
                    <a:pt x="719" y="2180"/>
                  </a:lnTo>
                  <a:lnTo>
                    <a:pt x="581" y="2288"/>
                  </a:lnTo>
                  <a:lnTo>
                    <a:pt x="436" y="2412"/>
                  </a:lnTo>
                  <a:lnTo>
                    <a:pt x="290" y="2535"/>
                  </a:lnTo>
                  <a:lnTo>
                    <a:pt x="146" y="2672"/>
                  </a:lnTo>
                  <a:lnTo>
                    <a:pt x="0" y="2818"/>
                  </a:lnTo>
                  <a:lnTo>
                    <a:pt x="3078" y="2818"/>
                  </a:lnTo>
                  <a:lnTo>
                    <a:pt x="3078" y="2818"/>
                  </a:lnTo>
                  <a:lnTo>
                    <a:pt x="3158" y="2818"/>
                  </a:lnTo>
                  <a:lnTo>
                    <a:pt x="3237" y="2803"/>
                  </a:lnTo>
                  <a:lnTo>
                    <a:pt x="3310" y="2782"/>
                  </a:lnTo>
                  <a:lnTo>
                    <a:pt x="3390" y="2760"/>
                  </a:lnTo>
                  <a:lnTo>
                    <a:pt x="3455" y="2723"/>
                  </a:lnTo>
                  <a:lnTo>
                    <a:pt x="3520" y="2680"/>
                  </a:lnTo>
                  <a:lnTo>
                    <a:pt x="3585" y="2636"/>
                  </a:lnTo>
                  <a:lnTo>
                    <a:pt x="3636" y="2585"/>
                  </a:lnTo>
                  <a:lnTo>
                    <a:pt x="3687" y="2529"/>
                  </a:lnTo>
                  <a:lnTo>
                    <a:pt x="3738" y="2470"/>
                  </a:lnTo>
                  <a:lnTo>
                    <a:pt x="3775" y="2404"/>
                  </a:lnTo>
                  <a:lnTo>
                    <a:pt x="3811" y="2332"/>
                  </a:lnTo>
                  <a:lnTo>
                    <a:pt x="3840" y="2260"/>
                  </a:lnTo>
                  <a:lnTo>
                    <a:pt x="3854" y="2187"/>
                  </a:lnTo>
                  <a:lnTo>
                    <a:pt x="3868" y="2107"/>
                  </a:lnTo>
                  <a:lnTo>
                    <a:pt x="3868" y="2027"/>
                  </a:lnTo>
                  <a:lnTo>
                    <a:pt x="3868" y="2027"/>
                  </a:lnTo>
                  <a:lnTo>
                    <a:pt x="3868" y="1932"/>
                  </a:lnTo>
                  <a:lnTo>
                    <a:pt x="3854" y="1845"/>
                  </a:lnTo>
                  <a:lnTo>
                    <a:pt x="3825" y="1758"/>
                  </a:lnTo>
                  <a:lnTo>
                    <a:pt x="3796" y="1678"/>
                  </a:lnTo>
                  <a:lnTo>
                    <a:pt x="3752" y="1606"/>
                  </a:lnTo>
                  <a:lnTo>
                    <a:pt x="3701" y="1533"/>
                  </a:lnTo>
                  <a:lnTo>
                    <a:pt x="3644" y="1467"/>
                  </a:lnTo>
                  <a:lnTo>
                    <a:pt x="3585" y="1410"/>
                  </a:lnTo>
                  <a:close/>
                  <a:moveTo>
                    <a:pt x="3034" y="2390"/>
                  </a:moveTo>
                  <a:lnTo>
                    <a:pt x="1198" y="2390"/>
                  </a:lnTo>
                  <a:lnTo>
                    <a:pt x="1198" y="2390"/>
                  </a:lnTo>
                  <a:lnTo>
                    <a:pt x="1452" y="2216"/>
                  </a:lnTo>
                  <a:lnTo>
                    <a:pt x="1706" y="2070"/>
                  </a:lnTo>
                  <a:lnTo>
                    <a:pt x="1946" y="1940"/>
                  </a:lnTo>
                  <a:lnTo>
                    <a:pt x="2062" y="1889"/>
                  </a:lnTo>
                  <a:lnTo>
                    <a:pt x="2178" y="1838"/>
                  </a:lnTo>
                  <a:lnTo>
                    <a:pt x="2294" y="1795"/>
                  </a:lnTo>
                  <a:lnTo>
                    <a:pt x="2402" y="1758"/>
                  </a:lnTo>
                  <a:lnTo>
                    <a:pt x="2512" y="1729"/>
                  </a:lnTo>
                  <a:lnTo>
                    <a:pt x="2620" y="1708"/>
                  </a:lnTo>
                  <a:lnTo>
                    <a:pt x="2729" y="1685"/>
                  </a:lnTo>
                  <a:lnTo>
                    <a:pt x="2831" y="1671"/>
                  </a:lnTo>
                  <a:lnTo>
                    <a:pt x="2940" y="1664"/>
                  </a:lnTo>
                  <a:lnTo>
                    <a:pt x="3034" y="1657"/>
                  </a:lnTo>
                  <a:lnTo>
                    <a:pt x="3034" y="1657"/>
                  </a:lnTo>
                  <a:lnTo>
                    <a:pt x="3114" y="1664"/>
                  </a:lnTo>
                  <a:lnTo>
                    <a:pt x="3179" y="1685"/>
                  </a:lnTo>
                  <a:lnTo>
                    <a:pt x="3237" y="1722"/>
                  </a:lnTo>
                  <a:lnTo>
                    <a:pt x="3295" y="1765"/>
                  </a:lnTo>
                  <a:lnTo>
                    <a:pt x="3339" y="1824"/>
                  </a:lnTo>
                  <a:lnTo>
                    <a:pt x="3376" y="1882"/>
                  </a:lnTo>
                  <a:lnTo>
                    <a:pt x="3397" y="1954"/>
                  </a:lnTo>
                  <a:lnTo>
                    <a:pt x="3404" y="2027"/>
                  </a:lnTo>
                  <a:lnTo>
                    <a:pt x="3404" y="2027"/>
                  </a:lnTo>
                  <a:lnTo>
                    <a:pt x="3397" y="2100"/>
                  </a:lnTo>
                  <a:lnTo>
                    <a:pt x="3376" y="2165"/>
                  </a:lnTo>
                  <a:lnTo>
                    <a:pt x="3339" y="2231"/>
                  </a:lnTo>
                  <a:lnTo>
                    <a:pt x="3295" y="2281"/>
                  </a:lnTo>
                  <a:lnTo>
                    <a:pt x="3237" y="2325"/>
                  </a:lnTo>
                  <a:lnTo>
                    <a:pt x="3179" y="2361"/>
                  </a:lnTo>
                  <a:lnTo>
                    <a:pt x="3114" y="2383"/>
                  </a:lnTo>
                  <a:lnTo>
                    <a:pt x="3034" y="2390"/>
                  </a:lnTo>
                  <a:close/>
                  <a:moveTo>
                    <a:pt x="3034" y="1162"/>
                  </a:moveTo>
                  <a:lnTo>
                    <a:pt x="3034" y="1162"/>
                  </a:lnTo>
                  <a:lnTo>
                    <a:pt x="2940" y="1162"/>
                  </a:lnTo>
                  <a:lnTo>
                    <a:pt x="2831" y="1148"/>
                  </a:lnTo>
                  <a:lnTo>
                    <a:pt x="2729" y="1134"/>
                  </a:lnTo>
                  <a:lnTo>
                    <a:pt x="2620" y="1119"/>
                  </a:lnTo>
                  <a:lnTo>
                    <a:pt x="2512" y="1090"/>
                  </a:lnTo>
                  <a:lnTo>
                    <a:pt x="2402" y="1061"/>
                  </a:lnTo>
                  <a:lnTo>
                    <a:pt x="2294" y="1025"/>
                  </a:lnTo>
                  <a:lnTo>
                    <a:pt x="2178" y="981"/>
                  </a:lnTo>
                  <a:lnTo>
                    <a:pt x="2062" y="930"/>
                  </a:lnTo>
                  <a:lnTo>
                    <a:pt x="1946" y="879"/>
                  </a:lnTo>
                  <a:lnTo>
                    <a:pt x="1706" y="756"/>
                  </a:lnTo>
                  <a:lnTo>
                    <a:pt x="1452" y="603"/>
                  </a:lnTo>
                  <a:lnTo>
                    <a:pt x="1198" y="436"/>
                  </a:lnTo>
                  <a:lnTo>
                    <a:pt x="3034" y="436"/>
                  </a:lnTo>
                  <a:lnTo>
                    <a:pt x="3034" y="436"/>
                  </a:lnTo>
                  <a:lnTo>
                    <a:pt x="3114" y="443"/>
                  </a:lnTo>
                  <a:lnTo>
                    <a:pt x="3179" y="458"/>
                  </a:lnTo>
                  <a:lnTo>
                    <a:pt x="3237" y="494"/>
                  </a:lnTo>
                  <a:lnTo>
                    <a:pt x="3295" y="538"/>
                  </a:lnTo>
                  <a:lnTo>
                    <a:pt x="3339" y="596"/>
                  </a:lnTo>
                  <a:lnTo>
                    <a:pt x="3376" y="654"/>
                  </a:lnTo>
                  <a:lnTo>
                    <a:pt x="3397" y="726"/>
                  </a:lnTo>
                  <a:lnTo>
                    <a:pt x="3404" y="800"/>
                  </a:lnTo>
                  <a:lnTo>
                    <a:pt x="3404" y="800"/>
                  </a:lnTo>
                  <a:lnTo>
                    <a:pt x="3397" y="872"/>
                  </a:lnTo>
                  <a:lnTo>
                    <a:pt x="3376" y="938"/>
                  </a:lnTo>
                  <a:lnTo>
                    <a:pt x="3339" y="1003"/>
                  </a:lnTo>
                  <a:lnTo>
                    <a:pt x="3295" y="1054"/>
                  </a:lnTo>
                  <a:lnTo>
                    <a:pt x="3237" y="1097"/>
                  </a:lnTo>
                  <a:lnTo>
                    <a:pt x="3179" y="1134"/>
                  </a:lnTo>
                  <a:lnTo>
                    <a:pt x="3114" y="1155"/>
                  </a:lnTo>
                  <a:lnTo>
                    <a:pt x="3034" y="116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7514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8" r:id="rId27"/>
    <p:sldLayoutId id="2147483689" r:id="rId28"/>
    <p:sldLayoutId id="2147483722" r:id="rId29"/>
    <p:sldLayoutId id="2147483723" r:id="rId30"/>
    <p:sldLayoutId id="2147483725" r:id="rId31"/>
  </p:sldLayoutIdLst>
  <p:timing>
    <p:tnLst>
      <p:par>
        <p:cTn id="1" dur="indefinite" restart="never" nodeType="tmRoot"/>
      </p:par>
    </p:tnLst>
  </p:timing>
  <p:txStyles>
    <p:titleStyle>
      <a:lvl1pPr algn="l" defTabSz="609523" rtl="0" eaLnBrk="1" latinLnBrk="0" hangingPunct="1">
        <a:lnSpc>
          <a:spcPct val="85000"/>
        </a:lnSpc>
        <a:spcBef>
          <a:spcPct val="0"/>
        </a:spcBef>
        <a:buNone/>
        <a:defRPr sz="4267" b="0" i="0" kern="1200" spc="-40">
          <a:solidFill>
            <a:schemeClr val="tx1"/>
          </a:solidFill>
          <a:latin typeface="Dual 400" panose="02000603000000020004" pitchFamily="2" charset="0"/>
          <a:ea typeface="+mj-ea"/>
          <a:cs typeface="Dual 400" panose="02000603000000020004" pitchFamily="2" charset="0"/>
        </a:defRPr>
      </a:lvl1pPr>
    </p:titleStyle>
    <p:bodyStyle>
      <a:lvl1pPr marL="243811" indent="-243811" algn="l" defTabSz="609523" rtl="0" eaLnBrk="1" latinLnBrk="0" hangingPunct="1">
        <a:lnSpc>
          <a:spcPct val="90000"/>
        </a:lnSpc>
        <a:spcBef>
          <a:spcPts val="1333"/>
        </a:spcBef>
        <a:buClr>
          <a:schemeClr val="bg2"/>
        </a:buClr>
        <a:buFont typeface="Arial"/>
        <a:buChar char="•"/>
        <a:defRPr sz="2667" b="0" i="0" kern="1200" spc="0">
          <a:solidFill>
            <a:schemeClr val="tx1"/>
          </a:solidFill>
          <a:latin typeface="Dual 400" panose="02000603000000020004" pitchFamily="2" charset="0"/>
          <a:ea typeface="+mn-ea"/>
          <a:cs typeface="Dual 400" panose="02000603000000020004" pitchFamily="2" charset="0"/>
        </a:defRPr>
      </a:lvl1pPr>
      <a:lvl2pPr marL="646096" indent="-243811" algn="l" defTabSz="609523" rtl="0" eaLnBrk="1" latinLnBrk="0" hangingPunct="1">
        <a:lnSpc>
          <a:spcPct val="90000"/>
        </a:lnSpc>
        <a:spcBef>
          <a:spcPts val="933"/>
        </a:spcBef>
        <a:buClr>
          <a:schemeClr val="tx1"/>
        </a:buClr>
        <a:buFont typeface="Arial" panose="020B0604020202020204" pitchFamily="34" charset="0"/>
        <a:buChar char="‒"/>
        <a:defRPr sz="2400" b="0" i="0" kern="1200" spc="0">
          <a:solidFill>
            <a:schemeClr val="tx1"/>
          </a:solidFill>
          <a:latin typeface="Dual 400" panose="02000603000000020004" pitchFamily="2" charset="0"/>
          <a:ea typeface="+mn-ea"/>
          <a:cs typeface="Dual 400" panose="02000603000000020004" pitchFamily="2" charset="0"/>
        </a:defRPr>
      </a:lvl2pPr>
      <a:lvl3pPr marL="914286" indent="-243811" algn="l" defTabSz="609523" rtl="0" eaLnBrk="1" latinLnBrk="0" hangingPunct="1">
        <a:lnSpc>
          <a:spcPct val="90000"/>
        </a:lnSpc>
        <a:spcBef>
          <a:spcPts val="933"/>
        </a:spcBef>
        <a:buClr>
          <a:schemeClr val="tx1"/>
        </a:buClr>
        <a:buFont typeface="Arial"/>
        <a:buChar char="•"/>
        <a:defRPr sz="1867" b="0" i="0" kern="1200" spc="0">
          <a:solidFill>
            <a:schemeClr val="tx1"/>
          </a:solidFill>
          <a:latin typeface="Dual 400" panose="02000603000000020004" pitchFamily="2" charset="0"/>
          <a:ea typeface="+mn-ea"/>
          <a:cs typeface="Dual 400" panose="02000603000000020004" pitchFamily="2" charset="0"/>
        </a:defRPr>
      </a:lvl3pPr>
      <a:lvl4pPr marL="1158098" indent="-243811" algn="l" defTabSz="609523" rtl="0" eaLnBrk="1" latinLnBrk="0" hangingPunct="1">
        <a:lnSpc>
          <a:spcPct val="90000"/>
        </a:lnSpc>
        <a:spcBef>
          <a:spcPts val="933"/>
        </a:spcBef>
        <a:buClr>
          <a:schemeClr val="tx1"/>
        </a:buClr>
        <a:buFont typeface="Arial" panose="020B0604020202020204" pitchFamily="34" charset="0"/>
        <a:buChar char="‒"/>
        <a:defRPr sz="1867" b="0" i="0" kern="1200" spc="0">
          <a:solidFill>
            <a:schemeClr val="tx1"/>
          </a:solidFill>
          <a:latin typeface="Dual 400" panose="02000603000000020004" pitchFamily="2" charset="0"/>
          <a:ea typeface="+mn-ea"/>
          <a:cs typeface="Dual 400" panose="02000603000000020004" pitchFamily="2" charset="0"/>
        </a:defRPr>
      </a:lvl4pPr>
      <a:lvl5pPr marL="1401906" indent="-243811" algn="l" defTabSz="609523" rtl="0" eaLnBrk="1" latinLnBrk="0" hangingPunct="1">
        <a:lnSpc>
          <a:spcPct val="90000"/>
        </a:lnSpc>
        <a:spcBef>
          <a:spcPts val="933"/>
        </a:spcBef>
        <a:buClr>
          <a:schemeClr val="tx1"/>
        </a:buClr>
        <a:buFont typeface="Arial"/>
        <a:buChar char="•"/>
        <a:defRPr sz="1867" b="0" i="0" kern="1200" spc="0">
          <a:solidFill>
            <a:schemeClr val="tx1"/>
          </a:solidFill>
          <a:latin typeface="Dual 400" panose="02000603000000020004" pitchFamily="2" charset="0"/>
          <a:ea typeface="+mn-ea"/>
          <a:cs typeface="Dual 400" panose="02000603000000020004" pitchFamily="2" charset="0"/>
        </a:defRPr>
      </a:lvl5pPr>
      <a:lvl6pPr marL="3352380" indent="-304760" algn="l" defTabSz="609523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1906" indent="-304760" algn="l" defTabSz="609523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430" indent="-304760" algn="l" defTabSz="609523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0953" indent="-304760" algn="l" defTabSz="609523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23" algn="l" defTabSz="6095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50" algn="l" defTabSz="6095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73" algn="l" defTabSz="6095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98" algn="l" defTabSz="6095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20" algn="l" defTabSz="6095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143" algn="l" defTabSz="6095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667" algn="l" defTabSz="6095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91" algn="l" defTabSz="6095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852" y="446664"/>
            <a:ext cx="10299201" cy="678728"/>
          </a:xfrm>
          <a:prstGeom prst="rect">
            <a:avLst/>
          </a:prstGeom>
        </p:spPr>
        <p:txBody>
          <a:bodyPr vert="horz" lIns="0" tIns="0" rIns="91432" bIns="45716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829" y="1804417"/>
            <a:ext cx="10420217" cy="4525963"/>
          </a:xfrm>
          <a:prstGeom prst="rect">
            <a:avLst/>
          </a:prstGeom>
        </p:spPr>
        <p:txBody>
          <a:bodyPr vert="horz" lIns="91432" tIns="45716" rIns="91432" bIns="45716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499344" y="6541471"/>
            <a:ext cx="5320861" cy="137980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marL="0" marR="0" indent="0" algn="r" defTabSz="12189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33" cap="none" spc="-27" baseline="0">
                <a:solidFill>
                  <a:schemeClr val="tx1"/>
                </a:solidFill>
                <a:latin typeface="Dual 400" panose="02000603000000020004" pitchFamily="2" charset="0"/>
              </a:defRPr>
            </a:lvl1pPr>
          </a:lstStyle>
          <a:p>
            <a:endParaRPr lang="en-US" kern="0">
              <a:solidFill>
                <a:srgbClr val="58595D"/>
              </a:solidFill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892798" y="6526317"/>
            <a:ext cx="342401" cy="155233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r">
              <a:defRPr sz="933" spc="53" baseline="0">
                <a:solidFill>
                  <a:schemeClr val="tx1"/>
                </a:solidFill>
                <a:latin typeface="Dual 400" panose="02000603000000020004" pitchFamily="2" charset="0"/>
              </a:defRPr>
            </a:lvl1pPr>
          </a:lstStyle>
          <a:p>
            <a:pPr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kern="0" smtClean="0">
                <a:solidFill>
                  <a:srgbClr val="58595D"/>
                </a:solidFill>
                <a:ea typeface="Arial"/>
                <a:cs typeface="Arial"/>
                <a:sym typeface="Arial"/>
                <a:rtl val="0"/>
              </a:rPr>
              <a:pPr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kern="0">
              <a:solidFill>
                <a:srgbClr val="58595D"/>
              </a:solidFill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467377" y="6486736"/>
            <a:ext cx="270472" cy="179864"/>
            <a:chOff x="8600533" y="411973"/>
            <a:chExt cx="202854" cy="134898"/>
          </a:xfrm>
          <a:solidFill>
            <a:schemeClr val="bg2"/>
          </a:solidFill>
        </p:grpSpPr>
        <p:sp>
          <p:nvSpPr>
            <p:cNvPr id="11" name="Freeform 8"/>
            <p:cNvSpPr>
              <a:spLocks noChangeArrowheads="1"/>
            </p:cNvSpPr>
            <p:nvPr/>
          </p:nvSpPr>
          <p:spPr bwMode="auto">
            <a:xfrm>
              <a:off x="8779045" y="411973"/>
              <a:ext cx="24342" cy="24545"/>
            </a:xfrm>
            <a:custGeom>
              <a:avLst/>
              <a:gdLst>
                <a:gd name="T0" fmla="*/ 530 w 531"/>
                <a:gd name="T1" fmla="*/ 262 h 532"/>
                <a:gd name="T2" fmla="*/ 515 w 531"/>
                <a:gd name="T3" fmla="*/ 364 h 532"/>
                <a:gd name="T4" fmla="*/ 458 w 531"/>
                <a:gd name="T5" fmla="*/ 451 h 532"/>
                <a:gd name="T6" fmla="*/ 414 w 531"/>
                <a:gd name="T7" fmla="*/ 487 h 532"/>
                <a:gd name="T8" fmla="*/ 319 w 531"/>
                <a:gd name="T9" fmla="*/ 523 h 532"/>
                <a:gd name="T10" fmla="*/ 268 w 531"/>
                <a:gd name="T11" fmla="*/ 531 h 532"/>
                <a:gd name="T12" fmla="*/ 167 w 531"/>
                <a:gd name="T13" fmla="*/ 508 h 532"/>
                <a:gd name="T14" fmla="*/ 80 w 531"/>
                <a:gd name="T15" fmla="*/ 451 h 532"/>
                <a:gd name="T16" fmla="*/ 44 w 531"/>
                <a:gd name="T17" fmla="*/ 407 h 532"/>
                <a:gd name="T18" fmla="*/ 8 w 531"/>
                <a:gd name="T19" fmla="*/ 313 h 532"/>
                <a:gd name="T20" fmla="*/ 0 w 531"/>
                <a:gd name="T21" fmla="*/ 262 h 532"/>
                <a:gd name="T22" fmla="*/ 22 w 531"/>
                <a:gd name="T23" fmla="*/ 160 h 532"/>
                <a:gd name="T24" fmla="*/ 80 w 531"/>
                <a:gd name="T25" fmla="*/ 72 h 532"/>
                <a:gd name="T26" fmla="*/ 116 w 531"/>
                <a:gd name="T27" fmla="*/ 44 h 532"/>
                <a:gd name="T28" fmla="*/ 211 w 531"/>
                <a:gd name="T29" fmla="*/ 0 h 532"/>
                <a:gd name="T30" fmla="*/ 268 w 531"/>
                <a:gd name="T31" fmla="*/ 0 h 532"/>
                <a:gd name="T32" fmla="*/ 370 w 531"/>
                <a:gd name="T33" fmla="*/ 15 h 532"/>
                <a:gd name="T34" fmla="*/ 458 w 531"/>
                <a:gd name="T35" fmla="*/ 72 h 532"/>
                <a:gd name="T36" fmla="*/ 486 w 531"/>
                <a:gd name="T37" fmla="*/ 116 h 532"/>
                <a:gd name="T38" fmla="*/ 530 w 531"/>
                <a:gd name="T39" fmla="*/ 211 h 532"/>
                <a:gd name="T40" fmla="*/ 494 w 531"/>
                <a:gd name="T41" fmla="*/ 262 h 532"/>
                <a:gd name="T42" fmla="*/ 494 w 531"/>
                <a:gd name="T43" fmla="*/ 218 h 532"/>
                <a:gd name="T44" fmla="*/ 458 w 531"/>
                <a:gd name="T45" fmla="*/ 138 h 532"/>
                <a:gd name="T46" fmla="*/ 428 w 531"/>
                <a:gd name="T47" fmla="*/ 102 h 532"/>
                <a:gd name="T48" fmla="*/ 356 w 531"/>
                <a:gd name="T49" fmla="*/ 51 h 532"/>
                <a:gd name="T50" fmla="*/ 268 w 531"/>
                <a:gd name="T51" fmla="*/ 36 h 532"/>
                <a:gd name="T52" fmla="*/ 218 w 531"/>
                <a:gd name="T53" fmla="*/ 36 h 532"/>
                <a:gd name="T54" fmla="*/ 138 w 531"/>
                <a:gd name="T55" fmla="*/ 72 h 532"/>
                <a:gd name="T56" fmla="*/ 102 w 531"/>
                <a:gd name="T57" fmla="*/ 102 h 532"/>
                <a:gd name="T58" fmla="*/ 51 w 531"/>
                <a:gd name="T59" fmla="*/ 174 h 532"/>
                <a:gd name="T60" fmla="*/ 36 w 531"/>
                <a:gd name="T61" fmla="*/ 262 h 532"/>
                <a:gd name="T62" fmla="*/ 44 w 531"/>
                <a:gd name="T63" fmla="*/ 305 h 532"/>
                <a:gd name="T64" fmla="*/ 73 w 531"/>
                <a:gd name="T65" fmla="*/ 392 h 532"/>
                <a:gd name="T66" fmla="*/ 102 w 531"/>
                <a:gd name="T67" fmla="*/ 421 h 532"/>
                <a:gd name="T68" fmla="*/ 182 w 531"/>
                <a:gd name="T69" fmla="*/ 472 h 532"/>
                <a:gd name="T70" fmla="*/ 268 w 531"/>
                <a:gd name="T71" fmla="*/ 494 h 532"/>
                <a:gd name="T72" fmla="*/ 312 w 531"/>
                <a:gd name="T73" fmla="*/ 487 h 532"/>
                <a:gd name="T74" fmla="*/ 392 w 531"/>
                <a:gd name="T75" fmla="*/ 451 h 532"/>
                <a:gd name="T76" fmla="*/ 428 w 531"/>
                <a:gd name="T77" fmla="*/ 421 h 532"/>
                <a:gd name="T78" fmla="*/ 479 w 531"/>
                <a:gd name="T79" fmla="*/ 349 h 532"/>
                <a:gd name="T80" fmla="*/ 494 w 531"/>
                <a:gd name="T81" fmla="*/ 262 h 532"/>
                <a:gd name="T82" fmla="*/ 342 w 531"/>
                <a:gd name="T83" fmla="*/ 421 h 532"/>
                <a:gd name="T84" fmla="*/ 196 w 531"/>
                <a:gd name="T85" fmla="*/ 283 h 532"/>
                <a:gd name="T86" fmla="*/ 152 w 531"/>
                <a:gd name="T87" fmla="*/ 421 h 532"/>
                <a:gd name="T88" fmla="*/ 283 w 531"/>
                <a:gd name="T89" fmla="*/ 109 h 532"/>
                <a:gd name="T90" fmla="*/ 327 w 531"/>
                <a:gd name="T91" fmla="*/ 116 h 532"/>
                <a:gd name="T92" fmla="*/ 363 w 531"/>
                <a:gd name="T93" fmla="*/ 138 h 532"/>
                <a:gd name="T94" fmla="*/ 378 w 531"/>
                <a:gd name="T95" fmla="*/ 167 h 532"/>
                <a:gd name="T96" fmla="*/ 385 w 531"/>
                <a:gd name="T97" fmla="*/ 196 h 532"/>
                <a:gd name="T98" fmla="*/ 370 w 531"/>
                <a:gd name="T99" fmla="*/ 239 h 532"/>
                <a:gd name="T100" fmla="*/ 356 w 531"/>
                <a:gd name="T101" fmla="*/ 262 h 532"/>
                <a:gd name="T102" fmla="*/ 392 w 531"/>
                <a:gd name="T103" fmla="*/ 421 h 532"/>
                <a:gd name="T104" fmla="*/ 276 w 531"/>
                <a:gd name="T105" fmla="*/ 247 h 532"/>
                <a:gd name="T106" fmla="*/ 305 w 531"/>
                <a:gd name="T107" fmla="*/ 247 h 532"/>
                <a:gd name="T108" fmla="*/ 327 w 531"/>
                <a:gd name="T109" fmla="*/ 233 h 532"/>
                <a:gd name="T110" fmla="*/ 342 w 531"/>
                <a:gd name="T111" fmla="*/ 196 h 532"/>
                <a:gd name="T112" fmla="*/ 334 w 531"/>
                <a:gd name="T113" fmla="*/ 174 h 532"/>
                <a:gd name="T114" fmla="*/ 319 w 531"/>
                <a:gd name="T115" fmla="*/ 160 h 532"/>
                <a:gd name="T116" fmla="*/ 283 w 531"/>
                <a:gd name="T117" fmla="*/ 146 h 532"/>
                <a:gd name="T118" fmla="*/ 196 w 531"/>
                <a:gd name="T119" fmla="*/ 247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1" h="532">
                  <a:moveTo>
                    <a:pt x="530" y="262"/>
                  </a:moveTo>
                  <a:lnTo>
                    <a:pt x="530" y="262"/>
                  </a:lnTo>
                  <a:lnTo>
                    <a:pt x="530" y="313"/>
                  </a:lnTo>
                  <a:lnTo>
                    <a:pt x="515" y="364"/>
                  </a:lnTo>
                  <a:lnTo>
                    <a:pt x="486" y="407"/>
                  </a:lnTo>
                  <a:lnTo>
                    <a:pt x="458" y="451"/>
                  </a:lnTo>
                  <a:lnTo>
                    <a:pt x="458" y="451"/>
                  </a:lnTo>
                  <a:lnTo>
                    <a:pt x="414" y="487"/>
                  </a:lnTo>
                  <a:lnTo>
                    <a:pt x="370" y="508"/>
                  </a:lnTo>
                  <a:lnTo>
                    <a:pt x="319" y="523"/>
                  </a:lnTo>
                  <a:lnTo>
                    <a:pt x="268" y="531"/>
                  </a:lnTo>
                  <a:lnTo>
                    <a:pt x="268" y="531"/>
                  </a:lnTo>
                  <a:lnTo>
                    <a:pt x="211" y="523"/>
                  </a:lnTo>
                  <a:lnTo>
                    <a:pt x="167" y="508"/>
                  </a:lnTo>
                  <a:lnTo>
                    <a:pt x="116" y="487"/>
                  </a:lnTo>
                  <a:lnTo>
                    <a:pt x="80" y="451"/>
                  </a:lnTo>
                  <a:lnTo>
                    <a:pt x="80" y="451"/>
                  </a:lnTo>
                  <a:lnTo>
                    <a:pt x="44" y="407"/>
                  </a:lnTo>
                  <a:lnTo>
                    <a:pt x="22" y="364"/>
                  </a:lnTo>
                  <a:lnTo>
                    <a:pt x="8" y="313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8" y="211"/>
                  </a:lnTo>
                  <a:lnTo>
                    <a:pt x="22" y="160"/>
                  </a:lnTo>
                  <a:lnTo>
                    <a:pt x="44" y="116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116" y="44"/>
                  </a:lnTo>
                  <a:lnTo>
                    <a:pt x="167" y="15"/>
                  </a:lnTo>
                  <a:lnTo>
                    <a:pt x="211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319" y="0"/>
                  </a:lnTo>
                  <a:lnTo>
                    <a:pt x="370" y="15"/>
                  </a:lnTo>
                  <a:lnTo>
                    <a:pt x="414" y="44"/>
                  </a:lnTo>
                  <a:lnTo>
                    <a:pt x="458" y="72"/>
                  </a:lnTo>
                  <a:lnTo>
                    <a:pt x="458" y="72"/>
                  </a:lnTo>
                  <a:lnTo>
                    <a:pt x="486" y="116"/>
                  </a:lnTo>
                  <a:lnTo>
                    <a:pt x="515" y="160"/>
                  </a:lnTo>
                  <a:lnTo>
                    <a:pt x="530" y="211"/>
                  </a:lnTo>
                  <a:lnTo>
                    <a:pt x="530" y="262"/>
                  </a:lnTo>
                  <a:close/>
                  <a:moveTo>
                    <a:pt x="494" y="262"/>
                  </a:moveTo>
                  <a:lnTo>
                    <a:pt x="494" y="262"/>
                  </a:lnTo>
                  <a:lnTo>
                    <a:pt x="494" y="218"/>
                  </a:lnTo>
                  <a:lnTo>
                    <a:pt x="479" y="174"/>
                  </a:lnTo>
                  <a:lnTo>
                    <a:pt x="458" y="138"/>
                  </a:lnTo>
                  <a:lnTo>
                    <a:pt x="428" y="102"/>
                  </a:lnTo>
                  <a:lnTo>
                    <a:pt x="428" y="102"/>
                  </a:lnTo>
                  <a:lnTo>
                    <a:pt x="392" y="72"/>
                  </a:lnTo>
                  <a:lnTo>
                    <a:pt x="356" y="51"/>
                  </a:lnTo>
                  <a:lnTo>
                    <a:pt x="312" y="36"/>
                  </a:lnTo>
                  <a:lnTo>
                    <a:pt x="268" y="36"/>
                  </a:lnTo>
                  <a:lnTo>
                    <a:pt x="268" y="36"/>
                  </a:lnTo>
                  <a:lnTo>
                    <a:pt x="218" y="36"/>
                  </a:lnTo>
                  <a:lnTo>
                    <a:pt x="182" y="51"/>
                  </a:lnTo>
                  <a:lnTo>
                    <a:pt x="138" y="72"/>
                  </a:lnTo>
                  <a:lnTo>
                    <a:pt x="102" y="102"/>
                  </a:lnTo>
                  <a:lnTo>
                    <a:pt x="102" y="102"/>
                  </a:lnTo>
                  <a:lnTo>
                    <a:pt x="73" y="138"/>
                  </a:lnTo>
                  <a:lnTo>
                    <a:pt x="51" y="174"/>
                  </a:lnTo>
                  <a:lnTo>
                    <a:pt x="44" y="218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44" y="305"/>
                  </a:lnTo>
                  <a:lnTo>
                    <a:pt x="51" y="349"/>
                  </a:lnTo>
                  <a:lnTo>
                    <a:pt x="73" y="392"/>
                  </a:lnTo>
                  <a:lnTo>
                    <a:pt x="102" y="421"/>
                  </a:lnTo>
                  <a:lnTo>
                    <a:pt x="102" y="421"/>
                  </a:lnTo>
                  <a:lnTo>
                    <a:pt x="138" y="451"/>
                  </a:lnTo>
                  <a:lnTo>
                    <a:pt x="182" y="472"/>
                  </a:lnTo>
                  <a:lnTo>
                    <a:pt x="218" y="487"/>
                  </a:lnTo>
                  <a:lnTo>
                    <a:pt x="268" y="494"/>
                  </a:lnTo>
                  <a:lnTo>
                    <a:pt x="268" y="494"/>
                  </a:lnTo>
                  <a:lnTo>
                    <a:pt x="312" y="487"/>
                  </a:lnTo>
                  <a:lnTo>
                    <a:pt x="356" y="472"/>
                  </a:lnTo>
                  <a:lnTo>
                    <a:pt x="392" y="451"/>
                  </a:lnTo>
                  <a:lnTo>
                    <a:pt x="428" y="421"/>
                  </a:lnTo>
                  <a:lnTo>
                    <a:pt x="428" y="421"/>
                  </a:lnTo>
                  <a:lnTo>
                    <a:pt x="458" y="392"/>
                  </a:lnTo>
                  <a:lnTo>
                    <a:pt x="479" y="349"/>
                  </a:lnTo>
                  <a:lnTo>
                    <a:pt x="494" y="305"/>
                  </a:lnTo>
                  <a:lnTo>
                    <a:pt x="494" y="262"/>
                  </a:lnTo>
                  <a:close/>
                  <a:moveTo>
                    <a:pt x="392" y="421"/>
                  </a:moveTo>
                  <a:lnTo>
                    <a:pt x="342" y="421"/>
                  </a:lnTo>
                  <a:lnTo>
                    <a:pt x="283" y="283"/>
                  </a:lnTo>
                  <a:lnTo>
                    <a:pt x="196" y="283"/>
                  </a:lnTo>
                  <a:lnTo>
                    <a:pt x="196" y="421"/>
                  </a:lnTo>
                  <a:lnTo>
                    <a:pt x="152" y="421"/>
                  </a:lnTo>
                  <a:lnTo>
                    <a:pt x="152" y="109"/>
                  </a:lnTo>
                  <a:lnTo>
                    <a:pt x="283" y="109"/>
                  </a:lnTo>
                  <a:lnTo>
                    <a:pt x="283" y="109"/>
                  </a:lnTo>
                  <a:lnTo>
                    <a:pt x="327" y="116"/>
                  </a:lnTo>
                  <a:lnTo>
                    <a:pt x="348" y="123"/>
                  </a:lnTo>
                  <a:lnTo>
                    <a:pt x="363" y="138"/>
                  </a:lnTo>
                  <a:lnTo>
                    <a:pt x="363" y="138"/>
                  </a:lnTo>
                  <a:lnTo>
                    <a:pt x="378" y="167"/>
                  </a:lnTo>
                  <a:lnTo>
                    <a:pt x="385" y="196"/>
                  </a:lnTo>
                  <a:lnTo>
                    <a:pt x="385" y="196"/>
                  </a:lnTo>
                  <a:lnTo>
                    <a:pt x="385" y="218"/>
                  </a:lnTo>
                  <a:lnTo>
                    <a:pt x="370" y="239"/>
                  </a:lnTo>
                  <a:lnTo>
                    <a:pt x="370" y="239"/>
                  </a:lnTo>
                  <a:lnTo>
                    <a:pt x="356" y="262"/>
                  </a:lnTo>
                  <a:lnTo>
                    <a:pt x="327" y="276"/>
                  </a:lnTo>
                  <a:lnTo>
                    <a:pt x="392" y="421"/>
                  </a:lnTo>
                  <a:close/>
                  <a:moveTo>
                    <a:pt x="196" y="247"/>
                  </a:moveTo>
                  <a:lnTo>
                    <a:pt x="276" y="247"/>
                  </a:lnTo>
                  <a:lnTo>
                    <a:pt x="276" y="247"/>
                  </a:lnTo>
                  <a:lnTo>
                    <a:pt x="305" y="247"/>
                  </a:lnTo>
                  <a:lnTo>
                    <a:pt x="327" y="233"/>
                  </a:lnTo>
                  <a:lnTo>
                    <a:pt x="327" y="233"/>
                  </a:lnTo>
                  <a:lnTo>
                    <a:pt x="334" y="218"/>
                  </a:lnTo>
                  <a:lnTo>
                    <a:pt x="342" y="196"/>
                  </a:lnTo>
                  <a:lnTo>
                    <a:pt x="342" y="196"/>
                  </a:lnTo>
                  <a:lnTo>
                    <a:pt x="334" y="174"/>
                  </a:lnTo>
                  <a:lnTo>
                    <a:pt x="319" y="160"/>
                  </a:lnTo>
                  <a:lnTo>
                    <a:pt x="319" y="160"/>
                  </a:lnTo>
                  <a:lnTo>
                    <a:pt x="305" y="152"/>
                  </a:lnTo>
                  <a:lnTo>
                    <a:pt x="283" y="146"/>
                  </a:lnTo>
                  <a:lnTo>
                    <a:pt x="196" y="146"/>
                  </a:lnTo>
                  <a:lnTo>
                    <a:pt x="196" y="24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" name="Freeform 9"/>
            <p:cNvSpPr>
              <a:spLocks noChangeArrowheads="1"/>
            </p:cNvSpPr>
            <p:nvPr/>
          </p:nvSpPr>
          <p:spPr bwMode="auto">
            <a:xfrm>
              <a:off x="8600533" y="417247"/>
              <a:ext cx="177903" cy="129624"/>
            </a:xfrm>
            <a:custGeom>
              <a:avLst/>
              <a:gdLst>
                <a:gd name="T0" fmla="*/ 3644 w 3869"/>
                <a:gd name="T1" fmla="*/ 1351 h 2819"/>
                <a:gd name="T2" fmla="*/ 3796 w 3869"/>
                <a:gd name="T3" fmla="*/ 1141 h 2819"/>
                <a:gd name="T4" fmla="*/ 3868 w 3869"/>
                <a:gd name="T5" fmla="*/ 887 h 2819"/>
                <a:gd name="T6" fmla="*/ 3868 w 3869"/>
                <a:gd name="T7" fmla="*/ 720 h 2819"/>
                <a:gd name="T8" fmla="*/ 3811 w 3869"/>
                <a:gd name="T9" fmla="*/ 487 h 2819"/>
                <a:gd name="T10" fmla="*/ 3687 w 3869"/>
                <a:gd name="T11" fmla="*/ 291 h 2819"/>
                <a:gd name="T12" fmla="*/ 3520 w 3869"/>
                <a:gd name="T13" fmla="*/ 138 h 2819"/>
                <a:gd name="T14" fmla="*/ 3310 w 3869"/>
                <a:gd name="T15" fmla="*/ 36 h 2819"/>
                <a:gd name="T16" fmla="*/ 3078 w 3869"/>
                <a:gd name="T17" fmla="*/ 0 h 2819"/>
                <a:gd name="T18" fmla="*/ 146 w 3869"/>
                <a:gd name="T19" fmla="*/ 146 h 2819"/>
                <a:gd name="T20" fmla="*/ 581 w 3869"/>
                <a:gd name="T21" fmla="*/ 531 h 2819"/>
                <a:gd name="T22" fmla="*/ 1002 w 3869"/>
                <a:gd name="T23" fmla="*/ 843 h 2819"/>
                <a:gd name="T24" fmla="*/ 1401 w 3869"/>
                <a:gd name="T25" fmla="*/ 1083 h 2819"/>
                <a:gd name="T26" fmla="*/ 2127 w 3869"/>
                <a:gd name="T27" fmla="*/ 1410 h 2819"/>
                <a:gd name="T28" fmla="*/ 1655 w 3869"/>
                <a:gd name="T29" fmla="*/ 1606 h 2819"/>
                <a:gd name="T30" fmla="*/ 1133 w 3869"/>
                <a:gd name="T31" fmla="*/ 1889 h 2819"/>
                <a:gd name="T32" fmla="*/ 719 w 3869"/>
                <a:gd name="T33" fmla="*/ 2180 h 2819"/>
                <a:gd name="T34" fmla="*/ 290 w 3869"/>
                <a:gd name="T35" fmla="*/ 2535 h 2819"/>
                <a:gd name="T36" fmla="*/ 3078 w 3869"/>
                <a:gd name="T37" fmla="*/ 2818 h 2819"/>
                <a:gd name="T38" fmla="*/ 3237 w 3869"/>
                <a:gd name="T39" fmla="*/ 2803 h 2819"/>
                <a:gd name="T40" fmla="*/ 3455 w 3869"/>
                <a:gd name="T41" fmla="*/ 2723 h 2819"/>
                <a:gd name="T42" fmla="*/ 3636 w 3869"/>
                <a:gd name="T43" fmla="*/ 2585 h 2819"/>
                <a:gd name="T44" fmla="*/ 3775 w 3869"/>
                <a:gd name="T45" fmla="*/ 2404 h 2819"/>
                <a:gd name="T46" fmla="*/ 3854 w 3869"/>
                <a:gd name="T47" fmla="*/ 2187 h 2819"/>
                <a:gd name="T48" fmla="*/ 3868 w 3869"/>
                <a:gd name="T49" fmla="*/ 2027 h 2819"/>
                <a:gd name="T50" fmla="*/ 3825 w 3869"/>
                <a:gd name="T51" fmla="*/ 1758 h 2819"/>
                <a:gd name="T52" fmla="*/ 3701 w 3869"/>
                <a:gd name="T53" fmla="*/ 1533 h 2819"/>
                <a:gd name="T54" fmla="*/ 3034 w 3869"/>
                <a:gd name="T55" fmla="*/ 2390 h 2819"/>
                <a:gd name="T56" fmla="*/ 1452 w 3869"/>
                <a:gd name="T57" fmla="*/ 2216 h 2819"/>
                <a:gd name="T58" fmla="*/ 2062 w 3869"/>
                <a:gd name="T59" fmla="*/ 1889 h 2819"/>
                <a:gd name="T60" fmla="*/ 2402 w 3869"/>
                <a:gd name="T61" fmla="*/ 1758 h 2819"/>
                <a:gd name="T62" fmla="*/ 2729 w 3869"/>
                <a:gd name="T63" fmla="*/ 1685 h 2819"/>
                <a:gd name="T64" fmla="*/ 3034 w 3869"/>
                <a:gd name="T65" fmla="*/ 1657 h 2819"/>
                <a:gd name="T66" fmla="*/ 3179 w 3869"/>
                <a:gd name="T67" fmla="*/ 1685 h 2819"/>
                <a:gd name="T68" fmla="*/ 3339 w 3869"/>
                <a:gd name="T69" fmla="*/ 1824 h 2819"/>
                <a:gd name="T70" fmla="*/ 3404 w 3869"/>
                <a:gd name="T71" fmla="*/ 2027 h 2819"/>
                <a:gd name="T72" fmla="*/ 3376 w 3869"/>
                <a:gd name="T73" fmla="*/ 2165 h 2819"/>
                <a:gd name="T74" fmla="*/ 3237 w 3869"/>
                <a:gd name="T75" fmla="*/ 2325 h 2819"/>
                <a:gd name="T76" fmla="*/ 3034 w 3869"/>
                <a:gd name="T77" fmla="*/ 2390 h 2819"/>
                <a:gd name="T78" fmla="*/ 2940 w 3869"/>
                <a:gd name="T79" fmla="*/ 1162 h 2819"/>
                <a:gd name="T80" fmla="*/ 2620 w 3869"/>
                <a:gd name="T81" fmla="*/ 1119 h 2819"/>
                <a:gd name="T82" fmla="*/ 2294 w 3869"/>
                <a:gd name="T83" fmla="*/ 1025 h 2819"/>
                <a:gd name="T84" fmla="*/ 1946 w 3869"/>
                <a:gd name="T85" fmla="*/ 879 h 2819"/>
                <a:gd name="T86" fmla="*/ 1198 w 3869"/>
                <a:gd name="T87" fmla="*/ 436 h 2819"/>
                <a:gd name="T88" fmla="*/ 3114 w 3869"/>
                <a:gd name="T89" fmla="*/ 443 h 2819"/>
                <a:gd name="T90" fmla="*/ 3295 w 3869"/>
                <a:gd name="T91" fmla="*/ 538 h 2819"/>
                <a:gd name="T92" fmla="*/ 3397 w 3869"/>
                <a:gd name="T93" fmla="*/ 726 h 2819"/>
                <a:gd name="T94" fmla="*/ 3397 w 3869"/>
                <a:gd name="T95" fmla="*/ 872 h 2819"/>
                <a:gd name="T96" fmla="*/ 3295 w 3869"/>
                <a:gd name="T97" fmla="*/ 1054 h 2819"/>
                <a:gd name="T98" fmla="*/ 3114 w 3869"/>
                <a:gd name="T99" fmla="*/ 1155 h 2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69" h="2819">
                  <a:moveTo>
                    <a:pt x="3585" y="1410"/>
                  </a:moveTo>
                  <a:lnTo>
                    <a:pt x="3585" y="1410"/>
                  </a:lnTo>
                  <a:lnTo>
                    <a:pt x="3644" y="1351"/>
                  </a:lnTo>
                  <a:lnTo>
                    <a:pt x="3701" y="1286"/>
                  </a:lnTo>
                  <a:lnTo>
                    <a:pt x="3752" y="1221"/>
                  </a:lnTo>
                  <a:lnTo>
                    <a:pt x="3796" y="1141"/>
                  </a:lnTo>
                  <a:lnTo>
                    <a:pt x="3825" y="1061"/>
                  </a:lnTo>
                  <a:lnTo>
                    <a:pt x="3854" y="974"/>
                  </a:lnTo>
                  <a:lnTo>
                    <a:pt x="3868" y="887"/>
                  </a:lnTo>
                  <a:lnTo>
                    <a:pt x="3868" y="800"/>
                  </a:lnTo>
                  <a:lnTo>
                    <a:pt x="3868" y="800"/>
                  </a:lnTo>
                  <a:lnTo>
                    <a:pt x="3868" y="720"/>
                  </a:lnTo>
                  <a:lnTo>
                    <a:pt x="3854" y="639"/>
                  </a:lnTo>
                  <a:lnTo>
                    <a:pt x="3840" y="559"/>
                  </a:lnTo>
                  <a:lnTo>
                    <a:pt x="3811" y="487"/>
                  </a:lnTo>
                  <a:lnTo>
                    <a:pt x="3775" y="422"/>
                  </a:lnTo>
                  <a:lnTo>
                    <a:pt x="3738" y="349"/>
                  </a:lnTo>
                  <a:lnTo>
                    <a:pt x="3687" y="291"/>
                  </a:lnTo>
                  <a:lnTo>
                    <a:pt x="3636" y="233"/>
                  </a:lnTo>
                  <a:lnTo>
                    <a:pt x="3585" y="182"/>
                  </a:lnTo>
                  <a:lnTo>
                    <a:pt x="3520" y="138"/>
                  </a:lnTo>
                  <a:lnTo>
                    <a:pt x="3455" y="95"/>
                  </a:lnTo>
                  <a:lnTo>
                    <a:pt x="3390" y="66"/>
                  </a:lnTo>
                  <a:lnTo>
                    <a:pt x="3310" y="36"/>
                  </a:lnTo>
                  <a:lnTo>
                    <a:pt x="3237" y="15"/>
                  </a:lnTo>
                  <a:lnTo>
                    <a:pt x="3158" y="7"/>
                  </a:lnTo>
                  <a:lnTo>
                    <a:pt x="307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6" y="146"/>
                  </a:lnTo>
                  <a:lnTo>
                    <a:pt x="290" y="284"/>
                  </a:lnTo>
                  <a:lnTo>
                    <a:pt x="436" y="407"/>
                  </a:lnTo>
                  <a:lnTo>
                    <a:pt x="581" y="531"/>
                  </a:lnTo>
                  <a:lnTo>
                    <a:pt x="719" y="639"/>
                  </a:lnTo>
                  <a:lnTo>
                    <a:pt x="864" y="741"/>
                  </a:lnTo>
                  <a:lnTo>
                    <a:pt x="1002" y="843"/>
                  </a:lnTo>
                  <a:lnTo>
                    <a:pt x="1133" y="930"/>
                  </a:lnTo>
                  <a:lnTo>
                    <a:pt x="1270" y="1010"/>
                  </a:lnTo>
                  <a:lnTo>
                    <a:pt x="1401" y="1083"/>
                  </a:lnTo>
                  <a:lnTo>
                    <a:pt x="1655" y="1221"/>
                  </a:lnTo>
                  <a:lnTo>
                    <a:pt x="1895" y="1323"/>
                  </a:lnTo>
                  <a:lnTo>
                    <a:pt x="2127" y="1410"/>
                  </a:lnTo>
                  <a:lnTo>
                    <a:pt x="2127" y="1410"/>
                  </a:lnTo>
                  <a:lnTo>
                    <a:pt x="1895" y="1497"/>
                  </a:lnTo>
                  <a:lnTo>
                    <a:pt x="1655" y="1606"/>
                  </a:lnTo>
                  <a:lnTo>
                    <a:pt x="1401" y="1736"/>
                  </a:lnTo>
                  <a:lnTo>
                    <a:pt x="1270" y="1809"/>
                  </a:lnTo>
                  <a:lnTo>
                    <a:pt x="1133" y="1889"/>
                  </a:lnTo>
                  <a:lnTo>
                    <a:pt x="1002" y="1983"/>
                  </a:lnTo>
                  <a:lnTo>
                    <a:pt x="864" y="2078"/>
                  </a:lnTo>
                  <a:lnTo>
                    <a:pt x="719" y="2180"/>
                  </a:lnTo>
                  <a:lnTo>
                    <a:pt x="581" y="2288"/>
                  </a:lnTo>
                  <a:lnTo>
                    <a:pt x="436" y="2412"/>
                  </a:lnTo>
                  <a:lnTo>
                    <a:pt x="290" y="2535"/>
                  </a:lnTo>
                  <a:lnTo>
                    <a:pt x="146" y="2672"/>
                  </a:lnTo>
                  <a:lnTo>
                    <a:pt x="0" y="2818"/>
                  </a:lnTo>
                  <a:lnTo>
                    <a:pt x="3078" y="2818"/>
                  </a:lnTo>
                  <a:lnTo>
                    <a:pt x="3078" y="2818"/>
                  </a:lnTo>
                  <a:lnTo>
                    <a:pt x="3158" y="2818"/>
                  </a:lnTo>
                  <a:lnTo>
                    <a:pt x="3237" y="2803"/>
                  </a:lnTo>
                  <a:lnTo>
                    <a:pt x="3310" y="2782"/>
                  </a:lnTo>
                  <a:lnTo>
                    <a:pt x="3390" y="2760"/>
                  </a:lnTo>
                  <a:lnTo>
                    <a:pt x="3455" y="2723"/>
                  </a:lnTo>
                  <a:lnTo>
                    <a:pt x="3520" y="2680"/>
                  </a:lnTo>
                  <a:lnTo>
                    <a:pt x="3585" y="2636"/>
                  </a:lnTo>
                  <a:lnTo>
                    <a:pt x="3636" y="2585"/>
                  </a:lnTo>
                  <a:lnTo>
                    <a:pt x="3687" y="2529"/>
                  </a:lnTo>
                  <a:lnTo>
                    <a:pt x="3738" y="2470"/>
                  </a:lnTo>
                  <a:lnTo>
                    <a:pt x="3775" y="2404"/>
                  </a:lnTo>
                  <a:lnTo>
                    <a:pt x="3811" y="2332"/>
                  </a:lnTo>
                  <a:lnTo>
                    <a:pt x="3840" y="2260"/>
                  </a:lnTo>
                  <a:lnTo>
                    <a:pt x="3854" y="2187"/>
                  </a:lnTo>
                  <a:lnTo>
                    <a:pt x="3868" y="2107"/>
                  </a:lnTo>
                  <a:lnTo>
                    <a:pt x="3868" y="2027"/>
                  </a:lnTo>
                  <a:lnTo>
                    <a:pt x="3868" y="2027"/>
                  </a:lnTo>
                  <a:lnTo>
                    <a:pt x="3868" y="1932"/>
                  </a:lnTo>
                  <a:lnTo>
                    <a:pt x="3854" y="1845"/>
                  </a:lnTo>
                  <a:lnTo>
                    <a:pt x="3825" y="1758"/>
                  </a:lnTo>
                  <a:lnTo>
                    <a:pt x="3796" y="1678"/>
                  </a:lnTo>
                  <a:lnTo>
                    <a:pt x="3752" y="1606"/>
                  </a:lnTo>
                  <a:lnTo>
                    <a:pt x="3701" y="1533"/>
                  </a:lnTo>
                  <a:lnTo>
                    <a:pt x="3644" y="1467"/>
                  </a:lnTo>
                  <a:lnTo>
                    <a:pt x="3585" y="1410"/>
                  </a:lnTo>
                  <a:close/>
                  <a:moveTo>
                    <a:pt x="3034" y="2390"/>
                  </a:moveTo>
                  <a:lnTo>
                    <a:pt x="1198" y="2390"/>
                  </a:lnTo>
                  <a:lnTo>
                    <a:pt x="1198" y="2390"/>
                  </a:lnTo>
                  <a:lnTo>
                    <a:pt x="1452" y="2216"/>
                  </a:lnTo>
                  <a:lnTo>
                    <a:pt x="1706" y="2070"/>
                  </a:lnTo>
                  <a:lnTo>
                    <a:pt x="1946" y="1940"/>
                  </a:lnTo>
                  <a:lnTo>
                    <a:pt x="2062" y="1889"/>
                  </a:lnTo>
                  <a:lnTo>
                    <a:pt x="2178" y="1838"/>
                  </a:lnTo>
                  <a:lnTo>
                    <a:pt x="2294" y="1795"/>
                  </a:lnTo>
                  <a:lnTo>
                    <a:pt x="2402" y="1758"/>
                  </a:lnTo>
                  <a:lnTo>
                    <a:pt x="2512" y="1729"/>
                  </a:lnTo>
                  <a:lnTo>
                    <a:pt x="2620" y="1708"/>
                  </a:lnTo>
                  <a:lnTo>
                    <a:pt x="2729" y="1685"/>
                  </a:lnTo>
                  <a:lnTo>
                    <a:pt x="2831" y="1671"/>
                  </a:lnTo>
                  <a:lnTo>
                    <a:pt x="2940" y="1664"/>
                  </a:lnTo>
                  <a:lnTo>
                    <a:pt x="3034" y="1657"/>
                  </a:lnTo>
                  <a:lnTo>
                    <a:pt x="3034" y="1657"/>
                  </a:lnTo>
                  <a:lnTo>
                    <a:pt x="3114" y="1664"/>
                  </a:lnTo>
                  <a:lnTo>
                    <a:pt x="3179" y="1685"/>
                  </a:lnTo>
                  <a:lnTo>
                    <a:pt x="3237" y="1722"/>
                  </a:lnTo>
                  <a:lnTo>
                    <a:pt x="3295" y="1765"/>
                  </a:lnTo>
                  <a:lnTo>
                    <a:pt x="3339" y="1824"/>
                  </a:lnTo>
                  <a:lnTo>
                    <a:pt x="3376" y="1882"/>
                  </a:lnTo>
                  <a:lnTo>
                    <a:pt x="3397" y="1954"/>
                  </a:lnTo>
                  <a:lnTo>
                    <a:pt x="3404" y="2027"/>
                  </a:lnTo>
                  <a:lnTo>
                    <a:pt x="3404" y="2027"/>
                  </a:lnTo>
                  <a:lnTo>
                    <a:pt x="3397" y="2100"/>
                  </a:lnTo>
                  <a:lnTo>
                    <a:pt x="3376" y="2165"/>
                  </a:lnTo>
                  <a:lnTo>
                    <a:pt x="3339" y="2231"/>
                  </a:lnTo>
                  <a:lnTo>
                    <a:pt x="3295" y="2281"/>
                  </a:lnTo>
                  <a:lnTo>
                    <a:pt x="3237" y="2325"/>
                  </a:lnTo>
                  <a:lnTo>
                    <a:pt x="3179" y="2361"/>
                  </a:lnTo>
                  <a:lnTo>
                    <a:pt x="3114" y="2383"/>
                  </a:lnTo>
                  <a:lnTo>
                    <a:pt x="3034" y="2390"/>
                  </a:lnTo>
                  <a:close/>
                  <a:moveTo>
                    <a:pt x="3034" y="1162"/>
                  </a:moveTo>
                  <a:lnTo>
                    <a:pt x="3034" y="1162"/>
                  </a:lnTo>
                  <a:lnTo>
                    <a:pt x="2940" y="1162"/>
                  </a:lnTo>
                  <a:lnTo>
                    <a:pt x="2831" y="1148"/>
                  </a:lnTo>
                  <a:lnTo>
                    <a:pt x="2729" y="1134"/>
                  </a:lnTo>
                  <a:lnTo>
                    <a:pt x="2620" y="1119"/>
                  </a:lnTo>
                  <a:lnTo>
                    <a:pt x="2512" y="1090"/>
                  </a:lnTo>
                  <a:lnTo>
                    <a:pt x="2402" y="1061"/>
                  </a:lnTo>
                  <a:lnTo>
                    <a:pt x="2294" y="1025"/>
                  </a:lnTo>
                  <a:lnTo>
                    <a:pt x="2178" y="981"/>
                  </a:lnTo>
                  <a:lnTo>
                    <a:pt x="2062" y="930"/>
                  </a:lnTo>
                  <a:lnTo>
                    <a:pt x="1946" y="879"/>
                  </a:lnTo>
                  <a:lnTo>
                    <a:pt x="1706" y="756"/>
                  </a:lnTo>
                  <a:lnTo>
                    <a:pt x="1452" y="603"/>
                  </a:lnTo>
                  <a:lnTo>
                    <a:pt x="1198" y="436"/>
                  </a:lnTo>
                  <a:lnTo>
                    <a:pt x="3034" y="436"/>
                  </a:lnTo>
                  <a:lnTo>
                    <a:pt x="3034" y="436"/>
                  </a:lnTo>
                  <a:lnTo>
                    <a:pt x="3114" y="443"/>
                  </a:lnTo>
                  <a:lnTo>
                    <a:pt x="3179" y="458"/>
                  </a:lnTo>
                  <a:lnTo>
                    <a:pt x="3237" y="494"/>
                  </a:lnTo>
                  <a:lnTo>
                    <a:pt x="3295" y="538"/>
                  </a:lnTo>
                  <a:lnTo>
                    <a:pt x="3339" y="596"/>
                  </a:lnTo>
                  <a:lnTo>
                    <a:pt x="3376" y="654"/>
                  </a:lnTo>
                  <a:lnTo>
                    <a:pt x="3397" y="726"/>
                  </a:lnTo>
                  <a:lnTo>
                    <a:pt x="3404" y="800"/>
                  </a:lnTo>
                  <a:lnTo>
                    <a:pt x="3404" y="800"/>
                  </a:lnTo>
                  <a:lnTo>
                    <a:pt x="3397" y="872"/>
                  </a:lnTo>
                  <a:lnTo>
                    <a:pt x="3376" y="938"/>
                  </a:lnTo>
                  <a:lnTo>
                    <a:pt x="3339" y="1003"/>
                  </a:lnTo>
                  <a:lnTo>
                    <a:pt x="3295" y="1054"/>
                  </a:lnTo>
                  <a:lnTo>
                    <a:pt x="3237" y="1097"/>
                  </a:lnTo>
                  <a:lnTo>
                    <a:pt x="3179" y="1134"/>
                  </a:lnTo>
                  <a:lnTo>
                    <a:pt x="3114" y="1155"/>
                  </a:lnTo>
                  <a:lnTo>
                    <a:pt x="3034" y="116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867" ker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136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  <p:sldLayoutId id="2147483714" r:id="rId24"/>
    <p:sldLayoutId id="2147483715" r:id="rId25"/>
    <p:sldLayoutId id="2147483716" r:id="rId26"/>
    <p:sldLayoutId id="2147483717" r:id="rId27"/>
    <p:sldLayoutId id="2147483718" r:id="rId28"/>
    <p:sldLayoutId id="2147483719" r:id="rId29"/>
    <p:sldLayoutId id="2147483720" r:id="rId30"/>
    <p:sldLayoutId id="2147483721" r:id="rId3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09523" rtl="0" eaLnBrk="1" latinLnBrk="0" hangingPunct="1">
        <a:lnSpc>
          <a:spcPct val="85000"/>
        </a:lnSpc>
        <a:spcBef>
          <a:spcPct val="0"/>
        </a:spcBef>
        <a:buNone/>
        <a:defRPr sz="4267" b="0" i="0" kern="1200" spc="-40">
          <a:solidFill>
            <a:schemeClr val="tx1"/>
          </a:solidFill>
          <a:latin typeface="Dual 400" panose="02000603000000020004" pitchFamily="2" charset="0"/>
          <a:ea typeface="+mj-ea"/>
          <a:cs typeface="Dual 400" panose="02000603000000020004" pitchFamily="2" charset="0"/>
        </a:defRPr>
      </a:lvl1pPr>
    </p:titleStyle>
    <p:bodyStyle>
      <a:lvl1pPr marL="243811" indent="-243811" algn="l" defTabSz="609523" rtl="0" eaLnBrk="1" latinLnBrk="0" hangingPunct="1">
        <a:lnSpc>
          <a:spcPct val="90000"/>
        </a:lnSpc>
        <a:spcBef>
          <a:spcPts val="1333"/>
        </a:spcBef>
        <a:buClr>
          <a:schemeClr val="bg2"/>
        </a:buClr>
        <a:buFont typeface="Arial"/>
        <a:buChar char="•"/>
        <a:defRPr sz="2667" b="0" i="0" kern="1200" spc="0">
          <a:solidFill>
            <a:schemeClr val="tx1"/>
          </a:solidFill>
          <a:latin typeface="Dual 400" panose="02000603000000020004" pitchFamily="2" charset="0"/>
          <a:ea typeface="+mn-ea"/>
          <a:cs typeface="Dual 400" panose="02000603000000020004" pitchFamily="2" charset="0"/>
        </a:defRPr>
      </a:lvl1pPr>
      <a:lvl2pPr marL="646096" indent="-243811" algn="l" defTabSz="609523" rtl="0" eaLnBrk="1" latinLnBrk="0" hangingPunct="1">
        <a:lnSpc>
          <a:spcPct val="90000"/>
        </a:lnSpc>
        <a:spcBef>
          <a:spcPts val="933"/>
        </a:spcBef>
        <a:buClr>
          <a:schemeClr val="tx1"/>
        </a:buClr>
        <a:buFont typeface="Arial" panose="020B0604020202020204" pitchFamily="34" charset="0"/>
        <a:buChar char="‒"/>
        <a:defRPr sz="2400" b="0" i="0" kern="1200" spc="0">
          <a:solidFill>
            <a:schemeClr val="tx1"/>
          </a:solidFill>
          <a:latin typeface="Dual 400" panose="02000603000000020004" pitchFamily="2" charset="0"/>
          <a:ea typeface="+mn-ea"/>
          <a:cs typeface="Dual 400" panose="02000603000000020004" pitchFamily="2" charset="0"/>
        </a:defRPr>
      </a:lvl2pPr>
      <a:lvl3pPr marL="914286" indent="-243811" algn="l" defTabSz="609523" rtl="0" eaLnBrk="1" latinLnBrk="0" hangingPunct="1">
        <a:lnSpc>
          <a:spcPct val="90000"/>
        </a:lnSpc>
        <a:spcBef>
          <a:spcPts val="933"/>
        </a:spcBef>
        <a:buClr>
          <a:schemeClr val="tx1"/>
        </a:buClr>
        <a:buFont typeface="Arial"/>
        <a:buChar char="•"/>
        <a:defRPr sz="1867" b="0" i="0" kern="1200" spc="0">
          <a:solidFill>
            <a:schemeClr val="tx1"/>
          </a:solidFill>
          <a:latin typeface="Dual 400" panose="02000603000000020004" pitchFamily="2" charset="0"/>
          <a:ea typeface="+mn-ea"/>
          <a:cs typeface="Dual 400" panose="02000603000000020004" pitchFamily="2" charset="0"/>
        </a:defRPr>
      </a:lvl3pPr>
      <a:lvl4pPr marL="1158098" indent="-243811" algn="l" defTabSz="609523" rtl="0" eaLnBrk="1" latinLnBrk="0" hangingPunct="1">
        <a:lnSpc>
          <a:spcPct val="90000"/>
        </a:lnSpc>
        <a:spcBef>
          <a:spcPts val="933"/>
        </a:spcBef>
        <a:buClr>
          <a:schemeClr val="tx1"/>
        </a:buClr>
        <a:buFont typeface="Arial" panose="020B0604020202020204" pitchFamily="34" charset="0"/>
        <a:buChar char="‒"/>
        <a:defRPr sz="1867" b="0" i="0" kern="1200" spc="0">
          <a:solidFill>
            <a:schemeClr val="tx1"/>
          </a:solidFill>
          <a:latin typeface="Dual 400" panose="02000603000000020004" pitchFamily="2" charset="0"/>
          <a:ea typeface="+mn-ea"/>
          <a:cs typeface="Dual 400" panose="02000603000000020004" pitchFamily="2" charset="0"/>
        </a:defRPr>
      </a:lvl4pPr>
      <a:lvl5pPr marL="1401906" indent="-243811" algn="l" defTabSz="609523" rtl="0" eaLnBrk="1" latinLnBrk="0" hangingPunct="1">
        <a:lnSpc>
          <a:spcPct val="90000"/>
        </a:lnSpc>
        <a:spcBef>
          <a:spcPts val="933"/>
        </a:spcBef>
        <a:buClr>
          <a:schemeClr val="tx1"/>
        </a:buClr>
        <a:buFont typeface="Arial"/>
        <a:buChar char="•"/>
        <a:defRPr sz="1867" b="0" i="0" kern="1200" spc="0">
          <a:solidFill>
            <a:schemeClr val="tx1"/>
          </a:solidFill>
          <a:latin typeface="Dual 400" panose="02000603000000020004" pitchFamily="2" charset="0"/>
          <a:ea typeface="+mn-ea"/>
          <a:cs typeface="Dual 400" panose="02000603000000020004" pitchFamily="2" charset="0"/>
        </a:defRPr>
      </a:lvl5pPr>
      <a:lvl6pPr marL="3352380" indent="-304760" algn="l" defTabSz="609523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1906" indent="-304760" algn="l" defTabSz="609523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430" indent="-304760" algn="l" defTabSz="609523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0953" indent="-304760" algn="l" defTabSz="609523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23" algn="l" defTabSz="6095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50" algn="l" defTabSz="6095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73" algn="l" defTabSz="6095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98" algn="l" defTabSz="6095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20" algn="l" defTabSz="6095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143" algn="l" defTabSz="6095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667" algn="l" defTabSz="6095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91" algn="l" defTabSz="6095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4361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36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openstack.org/wiki/Tacker" TargetMode="External"/><Relationship Id="rId2" Type="http://schemas.openxmlformats.org/officeDocument/2006/relationships/hyperlink" Target="https://www.youtube.com/watch?v=EfqWArz25Hg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tacker-docs.readthedocs.org/en/latest/index.html" TargetMode="External"/><Relationship Id="rId4" Type="http://schemas.openxmlformats.org/officeDocument/2006/relationships/hyperlink" Target="https://etherpad.openstack.org/p/tacker-mitaka-priorities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34867" y="2436325"/>
            <a:ext cx="10535237" cy="1070419"/>
          </a:xfrm>
        </p:spPr>
        <p:txBody>
          <a:bodyPr/>
          <a:lstStyle/>
          <a:p>
            <a:r>
              <a:rPr lang="en-US" dirty="0" smtClean="0"/>
              <a:t>Project Tacker</a:t>
            </a:r>
            <a:endParaRPr lang="en-US" sz="4000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 bwMode="gray">
          <a:xfrm>
            <a:off x="934867" y="3697500"/>
            <a:ext cx="7904333" cy="1204700"/>
          </a:xfrm>
          <a:prstGeom prst="rect">
            <a:avLst/>
          </a:prstGeom>
        </p:spPr>
        <p:txBody>
          <a:bodyPr vert="horz" lIns="0" tIns="45716" rIns="91432" bIns="45716" rtlCol="0">
            <a:noAutofit/>
          </a:bodyPr>
          <a:lstStyle>
            <a:lvl1pPr marL="0" indent="0" algn="l" defTabSz="609523" rtl="0" eaLnBrk="1" latinLnBrk="0" hangingPunct="1">
              <a:lnSpc>
                <a:spcPct val="90000"/>
              </a:lnSpc>
              <a:spcBef>
                <a:spcPts val="1333"/>
              </a:spcBef>
              <a:buClr>
                <a:schemeClr val="bg2"/>
              </a:buClr>
              <a:buFont typeface="Arial"/>
              <a:buNone/>
              <a:defRPr sz="2933" b="0" i="0" kern="1200" spc="0">
                <a:solidFill>
                  <a:srgbClr val="FFFFFF">
                    <a:alpha val="75000"/>
                  </a:srgbClr>
                </a:solidFill>
                <a:latin typeface="Dual 400" panose="02000603000000020004" pitchFamily="2" charset="0"/>
                <a:ea typeface="+mn-ea"/>
                <a:cs typeface="Dual 400" panose="02000603000000020004" pitchFamily="2" charset="0"/>
              </a:defRPr>
            </a:lvl1pPr>
            <a:lvl2pPr marL="0" indent="0" algn="l" defTabSz="609523" rtl="0" eaLnBrk="1" latinLnBrk="0" hangingPunct="1">
              <a:lnSpc>
                <a:spcPct val="90000"/>
              </a:lnSpc>
              <a:spcBef>
                <a:spcPts val="267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b="0" i="0" kern="1200" spc="0">
                <a:solidFill>
                  <a:srgbClr val="FFFFFF">
                    <a:alpha val="75000"/>
                  </a:srgbClr>
                </a:solidFill>
                <a:latin typeface="Dual 400" panose="02000603000000020004" pitchFamily="2" charset="0"/>
                <a:ea typeface="+mn-ea"/>
                <a:cs typeface="Dual 400" panose="02000603000000020004" pitchFamily="2" charset="0"/>
              </a:defRPr>
            </a:lvl2pPr>
            <a:lvl3pPr marL="914286" indent="-243811" algn="l" defTabSz="609523" rtl="0" eaLnBrk="1" latinLnBrk="0" hangingPunct="1">
              <a:lnSpc>
                <a:spcPct val="90000"/>
              </a:lnSpc>
              <a:spcBef>
                <a:spcPts val="933"/>
              </a:spcBef>
              <a:buClr>
                <a:schemeClr val="tx1"/>
              </a:buClr>
              <a:buFont typeface="Arial"/>
              <a:buChar char="•"/>
              <a:defRPr sz="1867" b="0" i="0" kern="1200" spc="0">
                <a:solidFill>
                  <a:schemeClr val="tx1"/>
                </a:solidFill>
                <a:latin typeface="Dual 400" panose="02000603000000020004" pitchFamily="2" charset="0"/>
                <a:ea typeface="+mn-ea"/>
                <a:cs typeface="Dual 400" panose="02000603000000020004" pitchFamily="2" charset="0"/>
              </a:defRPr>
            </a:lvl3pPr>
            <a:lvl4pPr marL="1158098" indent="-243811" algn="l" defTabSz="609523" rtl="0" eaLnBrk="1" latinLnBrk="0" hangingPunct="1">
              <a:lnSpc>
                <a:spcPct val="90000"/>
              </a:lnSpc>
              <a:spcBef>
                <a:spcPts val="933"/>
              </a:spcBef>
              <a:buClr>
                <a:schemeClr val="tx1"/>
              </a:buClr>
              <a:buFont typeface="Arial" panose="020B0604020202020204" pitchFamily="34" charset="0"/>
              <a:buChar char="‒"/>
              <a:defRPr sz="1867" b="0" i="0" kern="1200" spc="0">
                <a:solidFill>
                  <a:schemeClr val="tx1"/>
                </a:solidFill>
                <a:latin typeface="Dual 400" panose="02000603000000020004" pitchFamily="2" charset="0"/>
                <a:ea typeface="+mn-ea"/>
                <a:cs typeface="Dual 400" panose="02000603000000020004" pitchFamily="2" charset="0"/>
              </a:defRPr>
            </a:lvl4pPr>
            <a:lvl5pPr marL="1401906" indent="-243811" algn="l" defTabSz="609523" rtl="0" eaLnBrk="1" latinLnBrk="0" hangingPunct="1">
              <a:lnSpc>
                <a:spcPct val="90000"/>
              </a:lnSpc>
              <a:spcBef>
                <a:spcPts val="933"/>
              </a:spcBef>
              <a:buClr>
                <a:schemeClr val="tx1"/>
              </a:buClr>
              <a:buFont typeface="Arial"/>
              <a:buChar char="•"/>
              <a:defRPr sz="1867" b="0" i="0" kern="1200" spc="0">
                <a:solidFill>
                  <a:schemeClr val="tx1"/>
                </a:solidFill>
                <a:latin typeface="Dual 400" panose="02000603000000020004" pitchFamily="2" charset="0"/>
                <a:ea typeface="+mn-ea"/>
                <a:cs typeface="Dual 400" panose="02000603000000020004" pitchFamily="2" charset="0"/>
              </a:defRPr>
            </a:lvl5pPr>
            <a:lvl6pPr marL="3352380" indent="-304760" algn="l" defTabSz="609523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906" indent="-304760" algn="l" defTabSz="609523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430" indent="-304760" algn="l" defTabSz="609523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953" indent="-304760" algn="l" defTabSz="609523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Open Platform for NFV Orchestration</a:t>
            </a:r>
          </a:p>
          <a:p>
            <a:endParaRPr lang="en-US" sz="36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68626" y="6559826"/>
            <a:ext cx="1168910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200" dirty="0" smtClean="0">
                <a:latin typeface="Dual 400" panose="02000603000000020004" pitchFamily="2" charset="0"/>
              </a:rPr>
              <a:t>V1.1 / 02/16/16</a:t>
            </a:r>
          </a:p>
        </p:txBody>
      </p:sp>
    </p:spTree>
    <p:extLst>
      <p:ext uri="{BB962C8B-B14F-4D97-AF65-F5344CB8AC3E}">
        <p14:creationId xmlns:p14="http://schemas.microsoft.com/office/powerpoint/2010/main" val="320334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Tacker Stackalytics - </a:t>
            </a:r>
            <a:r>
              <a:rPr lang="en-US" dirty="0" smtClean="0"/>
              <a:t>Mitaka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284" y="1255223"/>
            <a:ext cx="7347283" cy="511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5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278" y="2002869"/>
            <a:ext cx="10549009" cy="1595564"/>
          </a:xfrm>
        </p:spPr>
        <p:txBody>
          <a:bodyPr/>
          <a:lstStyle/>
          <a:p>
            <a:pPr algn="ctr"/>
            <a:r>
              <a:rPr lang="en-US" dirty="0" smtClean="0"/>
              <a:t>Tacker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1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553" y="1850522"/>
            <a:ext cx="5406189" cy="17741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NFVO</a:t>
            </a:r>
          </a:p>
          <a:p>
            <a:pPr algn="ctr"/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67553" y="3933923"/>
            <a:ext cx="5406189" cy="1859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VNFM</a:t>
            </a:r>
          </a:p>
          <a:p>
            <a:pPr algn="ctr"/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2299" y="1876546"/>
            <a:ext cx="1553670" cy="39126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NFV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Catalog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Left-Right Arrow 5"/>
          <p:cNvSpPr/>
          <p:nvPr/>
        </p:nvSpPr>
        <p:spPr>
          <a:xfrm>
            <a:off x="1985970" y="3033710"/>
            <a:ext cx="681584" cy="190753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8064697" y="2654774"/>
            <a:ext cx="302583" cy="252712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2300" y="1013803"/>
            <a:ext cx="11326563" cy="559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API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(WSGI, extension /plugin framework)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Shape 220"/>
          <p:cNvSpPr/>
          <p:nvPr/>
        </p:nvSpPr>
        <p:spPr>
          <a:xfrm>
            <a:off x="2943522" y="4325497"/>
            <a:ext cx="1524012" cy="56447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</a:rPr>
              <a:t>Config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  <a:p>
            <a:pPr algn="ctr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D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river</a:t>
            </a:r>
          </a:p>
        </p:txBody>
      </p:sp>
      <p:sp>
        <p:nvSpPr>
          <p:cNvPr id="11" name="Shape 231"/>
          <p:cNvSpPr/>
          <p:nvPr/>
        </p:nvSpPr>
        <p:spPr>
          <a:xfrm>
            <a:off x="2904145" y="2205249"/>
            <a:ext cx="1228922" cy="44952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Multi-Site</a:t>
            </a:r>
          </a:p>
        </p:txBody>
      </p:sp>
      <p:sp>
        <p:nvSpPr>
          <p:cNvPr id="13" name="Shape 220"/>
          <p:cNvSpPr/>
          <p:nvPr/>
        </p:nvSpPr>
        <p:spPr>
          <a:xfrm>
            <a:off x="6184453" y="4324546"/>
            <a:ext cx="1692414" cy="56713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Monitoring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Framework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Shape 231"/>
          <p:cNvSpPr/>
          <p:nvPr/>
        </p:nvSpPr>
        <p:spPr>
          <a:xfrm>
            <a:off x="4272332" y="2890848"/>
            <a:ext cx="1666148" cy="531821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50" dirty="0" smtClean="0">
                <a:solidFill>
                  <a:schemeClr val="tx1">
                    <a:lumMod val="50000"/>
                  </a:schemeClr>
                </a:solidFill>
              </a:rPr>
              <a:t>Network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050" dirty="0" smtClean="0">
                <a:solidFill>
                  <a:schemeClr val="tx1">
                    <a:lumMod val="50000"/>
                  </a:schemeClr>
                </a:solidFill>
              </a:rPr>
              <a:t> Service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050" dirty="0" smtClean="0">
                <a:solidFill>
                  <a:schemeClr val="tx1">
                    <a:lumMod val="50000"/>
                  </a:schemeClr>
                </a:solidFill>
              </a:rPr>
              <a:t> Instances</a:t>
            </a:r>
            <a:endParaRPr 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Shape 231"/>
          <p:cNvSpPr/>
          <p:nvPr/>
        </p:nvSpPr>
        <p:spPr>
          <a:xfrm>
            <a:off x="4700242" y="5109436"/>
            <a:ext cx="1311494" cy="462991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VNF Instances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7" name="Shape 231"/>
          <p:cNvSpPr/>
          <p:nvPr/>
        </p:nvSpPr>
        <p:spPr>
          <a:xfrm>
            <a:off x="6225304" y="2205249"/>
            <a:ext cx="1317096" cy="44952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  <a:p>
            <a:pPr algn="ctr" rtl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VNF</a:t>
            </a:r>
          </a:p>
          <a:p>
            <a:pPr algn="ctr" rtl="0">
              <a:spcBef>
                <a:spcPts val="0"/>
              </a:spcBef>
              <a:buNone/>
            </a:pP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</a:rPr>
              <a:t>Fwd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 Graph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Shape 231"/>
          <p:cNvSpPr/>
          <p:nvPr/>
        </p:nvSpPr>
        <p:spPr>
          <a:xfrm>
            <a:off x="4272332" y="2183960"/>
            <a:ext cx="1691030" cy="470813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TOSCA 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Workflow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9" name="Shape 231"/>
          <p:cNvSpPr/>
          <p:nvPr/>
        </p:nvSpPr>
        <p:spPr>
          <a:xfrm>
            <a:off x="4700241" y="4324546"/>
            <a:ext cx="1311495" cy="56713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TOSCA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Workflow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4" name="Shape 231"/>
          <p:cNvSpPr/>
          <p:nvPr/>
        </p:nvSpPr>
        <p:spPr>
          <a:xfrm>
            <a:off x="650695" y="4797436"/>
            <a:ext cx="1138005" cy="689633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TOSCA Template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Validation</a:t>
            </a:r>
          </a:p>
        </p:txBody>
      </p:sp>
      <p:sp>
        <p:nvSpPr>
          <p:cNvPr id="35" name="Shape 231"/>
          <p:cNvSpPr/>
          <p:nvPr/>
        </p:nvSpPr>
        <p:spPr>
          <a:xfrm>
            <a:off x="2943522" y="2907485"/>
            <a:ext cx="1189546" cy="50091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50" dirty="0" smtClean="0">
                <a:solidFill>
                  <a:schemeClr val="tx1">
                    <a:lumMod val="50000"/>
                  </a:schemeClr>
                </a:solidFill>
              </a:rPr>
              <a:t>VIM Sites</a:t>
            </a:r>
            <a:endParaRPr 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0" name="Up-Down Arrow 39"/>
          <p:cNvSpPr/>
          <p:nvPr/>
        </p:nvSpPr>
        <p:spPr>
          <a:xfrm>
            <a:off x="5649242" y="3641716"/>
            <a:ext cx="190500" cy="275549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32299" y="212553"/>
            <a:ext cx="10299201" cy="678728"/>
          </a:xfrm>
          <a:prstGeom prst="rect">
            <a:avLst/>
          </a:prstGeom>
        </p:spPr>
        <p:txBody>
          <a:bodyPr/>
          <a:lstStyle>
            <a:lvl1pPr algn="l" defTabSz="60952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267" b="0" i="0" kern="1200" spc="-40">
                <a:solidFill>
                  <a:schemeClr val="tx1"/>
                </a:solidFill>
                <a:latin typeface="Dual 400" panose="02000603000000020004" pitchFamily="2" charset="0"/>
                <a:ea typeface="+mj-ea"/>
                <a:cs typeface="Dual 400" panose="02000603000000020004" pitchFamily="2" charset="0"/>
              </a:defRPr>
            </a:lvl1pPr>
          </a:lstStyle>
          <a:p>
            <a:r>
              <a:rPr lang="en-US" dirty="0" smtClean="0"/>
              <a:t>Tacker Architecture</a:t>
            </a:r>
            <a:endParaRPr lang="en-US" dirty="0"/>
          </a:p>
        </p:txBody>
      </p:sp>
      <p:sp>
        <p:nvSpPr>
          <p:cNvPr id="41" name="Shape 231"/>
          <p:cNvSpPr/>
          <p:nvPr/>
        </p:nvSpPr>
        <p:spPr>
          <a:xfrm>
            <a:off x="6225304" y="2890848"/>
            <a:ext cx="1317096" cy="531821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Service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 Chains (SFC)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2" name="Left-Right Arrow 21"/>
          <p:cNvSpPr/>
          <p:nvPr/>
        </p:nvSpPr>
        <p:spPr>
          <a:xfrm rot="5400000">
            <a:off x="5599651" y="1610431"/>
            <a:ext cx="289682" cy="190500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5" name="Left-Right Arrow 24"/>
          <p:cNvSpPr/>
          <p:nvPr/>
        </p:nvSpPr>
        <p:spPr>
          <a:xfrm rot="5400000">
            <a:off x="1064293" y="1614518"/>
            <a:ext cx="289682" cy="190500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367280" y="1850522"/>
            <a:ext cx="1124882" cy="39126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OpenStack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Driver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675009" y="1850522"/>
            <a:ext cx="1056491" cy="391260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VMware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Driver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914347" y="1855202"/>
            <a:ext cx="855793" cy="391260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Custom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Driver</a:t>
            </a:r>
          </a:p>
        </p:txBody>
      </p:sp>
      <p:sp>
        <p:nvSpPr>
          <p:cNvPr id="16" name="Left-Up Arrow 15"/>
          <p:cNvSpPr/>
          <p:nvPr/>
        </p:nvSpPr>
        <p:spPr>
          <a:xfrm rot="5400000">
            <a:off x="845171" y="2845748"/>
            <a:ext cx="3162156" cy="559476"/>
          </a:xfrm>
          <a:prstGeom prst="leftUpArrow">
            <a:avLst>
              <a:gd name="adj1" fmla="val 25000"/>
              <a:gd name="adj2" fmla="val 25000"/>
              <a:gd name="adj3" fmla="val 26288"/>
            </a:avLst>
          </a:prstGeom>
          <a:noFill/>
          <a:ln w="25400">
            <a:solidFill>
              <a:schemeClr val="accent1">
                <a:shade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0">
              <a:lnSpc>
                <a:spcPct val="90000"/>
              </a:lnSpc>
              <a:spcBef>
                <a:spcPts val="300"/>
              </a:spcBef>
            </a:pPr>
            <a:endParaRPr lang="en-US" sz="1600" dirty="0">
              <a:solidFill>
                <a:srgbClr val="FFFFFF"/>
              </a:solidFill>
              <a:latin typeface="Dual 300" panose="02000503020000020004" pitchFamily="2" charset="0"/>
            </a:endParaRPr>
          </a:p>
        </p:txBody>
      </p:sp>
      <p:sp>
        <p:nvSpPr>
          <p:cNvPr id="30" name="Left-Right Arrow 29"/>
          <p:cNvSpPr/>
          <p:nvPr/>
        </p:nvSpPr>
        <p:spPr>
          <a:xfrm>
            <a:off x="1978566" y="5191104"/>
            <a:ext cx="714388" cy="271233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1" name="Left-Right Arrow 30"/>
          <p:cNvSpPr/>
          <p:nvPr/>
        </p:nvSpPr>
        <p:spPr>
          <a:xfrm>
            <a:off x="8090097" y="4585174"/>
            <a:ext cx="302583" cy="252712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7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86308" y="4148723"/>
            <a:ext cx="1921390" cy="7748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0">
              <a:lnSpc>
                <a:spcPct val="90000"/>
              </a:lnSpc>
              <a:spcBef>
                <a:spcPts val="300"/>
              </a:spcBef>
            </a:pPr>
            <a:endParaRPr lang="en-US" sz="1600" dirty="0">
              <a:solidFill>
                <a:srgbClr val="FFFFFF"/>
              </a:solidFill>
              <a:latin typeface="Dual 300" panose="02000503020000020004" pitchFamily="2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00575" y="1006570"/>
            <a:ext cx="2298708" cy="3232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14">
              <a:lnSpc>
                <a:spcPct val="90000"/>
              </a:lnSpc>
              <a:spcBef>
                <a:spcPts val="300"/>
              </a:spcBef>
            </a:pPr>
            <a:endParaRPr lang="en-US" sz="1600" dirty="0">
              <a:solidFill>
                <a:srgbClr val="FFFFFF"/>
              </a:solidFill>
              <a:latin typeface="Dual 300" panose="02000503020000020004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405781" y="187227"/>
            <a:ext cx="2298708" cy="3232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14">
              <a:lnSpc>
                <a:spcPct val="90000"/>
              </a:lnSpc>
              <a:spcBef>
                <a:spcPts val="300"/>
              </a:spcBef>
            </a:pPr>
            <a:endParaRPr lang="en-US" sz="1600" dirty="0">
              <a:solidFill>
                <a:srgbClr val="FFFFFF"/>
              </a:solidFill>
              <a:latin typeface="Dual 300" panose="02000503020000020004" pitchFamily="2" charset="0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95877" y="-15876"/>
            <a:ext cx="4057475" cy="1015589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2800" dirty="0" err="1">
                <a:solidFill>
                  <a:schemeClr val="dk1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Tacker</a:t>
            </a:r>
            <a:r>
              <a:rPr lang="en-US" sz="2800" dirty="0">
                <a:solidFill>
                  <a:schemeClr val="dk1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800" dirty="0" smtClean="0">
                <a:solidFill>
                  <a:schemeClr val="dk1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Workflow</a:t>
            </a:r>
            <a:endParaRPr lang="en-US" sz="2800" dirty="0">
              <a:solidFill>
                <a:schemeClr val="dk1"/>
              </a:solidFill>
              <a:latin typeface="+mj-lt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838200" y="1913305"/>
            <a:ext cx="1120827" cy="649499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18529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defTabSz="914377">
              <a:buSzPct val="25000"/>
            </a:pPr>
            <a:r>
              <a:rPr lang="en-US" sz="2400" b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HEAT</a:t>
            </a:r>
          </a:p>
        </p:txBody>
      </p:sp>
      <p:sp>
        <p:nvSpPr>
          <p:cNvPr id="197" name="Shape 197"/>
          <p:cNvSpPr/>
          <p:nvPr/>
        </p:nvSpPr>
        <p:spPr>
          <a:xfrm>
            <a:off x="2606265" y="1395327"/>
            <a:ext cx="6364713" cy="23532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rgbClr val="54691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377"/>
            <a:endParaRPr sz="2400">
              <a:solidFill>
                <a:srgbClr val="FFFFFF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3598599" y="1996205"/>
            <a:ext cx="4557940" cy="3883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377">
              <a:buSzPct val="25000"/>
            </a:pP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NFVO / VNFM / </a:t>
            </a:r>
            <a:r>
              <a:rPr lang="en-US" sz="2400" b="1" dirty="0" smtClean="0">
                <a:solidFill>
                  <a:srgbClr val="FFFFFF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VNFFG API</a:t>
            </a:r>
            <a:endParaRPr lang="en-US" sz="2400" b="1" dirty="0">
              <a:solidFill>
                <a:srgbClr val="FFFFFF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5169025" y="1466656"/>
            <a:ext cx="1233000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defTabSz="914377">
              <a:buSzPct val="25000"/>
            </a:pPr>
            <a:r>
              <a:rPr lang="en-US" sz="2400" b="1" dirty="0">
                <a:solidFill>
                  <a:srgbClr val="58595D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Tacker</a:t>
            </a:r>
          </a:p>
        </p:txBody>
      </p:sp>
      <p:sp>
        <p:nvSpPr>
          <p:cNvPr id="200" name="Shape 200"/>
          <p:cNvSpPr/>
          <p:nvPr/>
        </p:nvSpPr>
        <p:spPr>
          <a:xfrm>
            <a:off x="722360" y="4640204"/>
            <a:ext cx="8516815" cy="2100300"/>
          </a:xfrm>
          <a:prstGeom prst="rect">
            <a:avLst/>
          </a:prstGeom>
          <a:solidFill>
            <a:srgbClr val="FFE29E"/>
          </a:solidFill>
          <a:ln w="25400" cap="flat" cmpd="sng">
            <a:solidFill>
              <a:srgbClr val="F7881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51" rIns="121900" bIns="60951" anchor="ctr" anchorCtr="0">
            <a:noAutofit/>
          </a:bodyPr>
          <a:lstStyle/>
          <a:p>
            <a:pPr algn="ctr" defTabSz="914377"/>
            <a:endParaRPr sz="2400">
              <a:solidFill>
                <a:srgbClr val="FFFFFF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3797927" y="5108726"/>
            <a:ext cx="4573898" cy="477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377">
              <a:buSzPct val="25000"/>
            </a:pPr>
            <a:r>
              <a:rPr lang="en-US" sz="1333" b="1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Management  Network</a:t>
            </a:r>
          </a:p>
        </p:txBody>
      </p:sp>
      <p:sp>
        <p:nvSpPr>
          <p:cNvPr id="202" name="Shape 202"/>
          <p:cNvSpPr/>
          <p:nvPr/>
        </p:nvSpPr>
        <p:spPr>
          <a:xfrm>
            <a:off x="1997071" y="5430873"/>
            <a:ext cx="1303199" cy="546299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377">
              <a:buSzPct val="25000"/>
            </a:pPr>
            <a:r>
              <a:rPr lang="en-US" sz="2133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Tenant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</a:t>
            </a:r>
          </a:p>
        </p:txBody>
      </p:sp>
      <p:sp>
        <p:nvSpPr>
          <p:cNvPr id="203" name="Shape 203"/>
          <p:cNvSpPr/>
          <p:nvPr/>
        </p:nvSpPr>
        <p:spPr>
          <a:xfrm>
            <a:off x="2196075" y="5823323"/>
            <a:ext cx="1332600" cy="533700"/>
          </a:xfrm>
          <a:prstGeom prst="rect">
            <a:avLst/>
          </a:prstGeom>
          <a:solidFill>
            <a:srgbClr val="C8EFF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377">
              <a:buSzPct val="25000"/>
            </a:pPr>
            <a:r>
              <a:rPr lang="en-US" sz="2133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Tenant Z</a:t>
            </a:r>
          </a:p>
        </p:txBody>
      </p:sp>
      <p:sp>
        <p:nvSpPr>
          <p:cNvPr id="204" name="Shape 204"/>
          <p:cNvSpPr/>
          <p:nvPr/>
        </p:nvSpPr>
        <p:spPr>
          <a:xfrm>
            <a:off x="3797927" y="6036217"/>
            <a:ext cx="4731000" cy="6566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B6EC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377">
              <a:buSzPct val="25000"/>
            </a:pP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Tenant  Network</a:t>
            </a:r>
          </a:p>
        </p:txBody>
      </p:sp>
      <p:sp>
        <p:nvSpPr>
          <p:cNvPr id="208" name="Shape 208"/>
          <p:cNvSpPr/>
          <p:nvPr/>
        </p:nvSpPr>
        <p:spPr>
          <a:xfrm>
            <a:off x="3862965" y="5606158"/>
            <a:ext cx="752579" cy="53579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51" rIns="121900" bIns="60951" anchor="ctr" anchorCtr="0">
            <a:noAutofit/>
          </a:bodyPr>
          <a:lstStyle/>
          <a:p>
            <a:pPr algn="ctr" defTabSz="914377">
              <a:buSzPct val="25000"/>
            </a:pPr>
            <a:r>
              <a:rPr lang="en-US" sz="1051" b="1" dirty="0">
                <a:solidFill>
                  <a:srgbClr val="58595D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VNF</a:t>
            </a:r>
          </a:p>
          <a:p>
            <a:pPr algn="ctr" defTabSz="914377">
              <a:buSzPct val="25000"/>
            </a:pPr>
            <a:r>
              <a:rPr lang="en-US" sz="1051" b="1" dirty="0" err="1">
                <a:solidFill>
                  <a:srgbClr val="58595D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FWaaS</a:t>
            </a:r>
            <a:endParaRPr lang="en-US" sz="1051" b="1" dirty="0">
              <a:solidFill>
                <a:srgbClr val="58595D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4854541" y="5629011"/>
            <a:ext cx="791827" cy="53579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51" rIns="121900" bIns="60951" anchor="ctr" anchorCtr="0">
            <a:noAutofit/>
          </a:bodyPr>
          <a:lstStyle/>
          <a:p>
            <a:pPr algn="ctr" defTabSz="914377">
              <a:buSzPct val="25000"/>
            </a:pPr>
            <a:r>
              <a:rPr lang="en-US" sz="1100" b="1" dirty="0">
                <a:solidFill>
                  <a:srgbClr val="58595D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VNF</a:t>
            </a:r>
          </a:p>
          <a:p>
            <a:pPr algn="ctr" defTabSz="914377">
              <a:buSzPct val="25000"/>
            </a:pPr>
            <a:r>
              <a:rPr lang="en-US" sz="1100" b="1" dirty="0">
                <a:solidFill>
                  <a:srgbClr val="58595D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DPI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967143" y="5987595"/>
            <a:ext cx="2706300" cy="492300"/>
          </a:xfrm>
          <a:prstGeom prst="rect">
            <a:avLst/>
          </a:prstGeom>
          <a:noFill/>
          <a:ln>
            <a:noFill/>
          </a:ln>
        </p:spPr>
        <p:txBody>
          <a:bodyPr lIns="121900" tIns="60951" rIns="121900" bIns="60951" anchor="t" anchorCtr="0">
            <a:noAutofit/>
          </a:bodyPr>
          <a:lstStyle/>
          <a:p>
            <a:pPr defTabSz="914377">
              <a:buSzPct val="25000"/>
            </a:pP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NFVI</a:t>
            </a:r>
          </a:p>
          <a:p>
            <a:pPr defTabSz="914377">
              <a:buSzPct val="25000"/>
            </a:pPr>
            <a:r>
              <a:rPr lang="en-US" sz="1200" b="1" dirty="0">
                <a:solidFill>
                  <a:srgbClr val="58595D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(compute/network/storage)</a:t>
            </a:r>
            <a:endParaRPr lang="en-US" sz="1200" b="1" dirty="0">
              <a:solidFill>
                <a:srgbClr val="0000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defTabSz="914377">
              <a:buSzPct val="25000"/>
            </a:pPr>
            <a:endParaRPr lang="en-US" sz="2400" b="1" dirty="0">
              <a:solidFill>
                <a:srgbClr val="0000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cxnSp>
        <p:nvCxnSpPr>
          <p:cNvPr id="213" name="Shape 213"/>
          <p:cNvCxnSpPr/>
          <p:nvPr/>
        </p:nvCxnSpPr>
        <p:spPr>
          <a:xfrm>
            <a:off x="4164355" y="5202452"/>
            <a:ext cx="217724" cy="318901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dash"/>
            <a:miter/>
            <a:headEnd type="stealth" w="lg" len="lg"/>
            <a:tailEnd type="stealth" w="lg" len="lg"/>
          </a:ln>
        </p:spPr>
      </p:cxnSp>
      <p:sp>
        <p:nvSpPr>
          <p:cNvPr id="220" name="Shape 220"/>
          <p:cNvSpPr/>
          <p:nvPr/>
        </p:nvSpPr>
        <p:spPr>
          <a:xfrm>
            <a:off x="5232235" y="2934077"/>
            <a:ext cx="1844100" cy="461699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1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driver</a:t>
            </a:r>
          </a:p>
        </p:txBody>
      </p:sp>
      <p:sp>
        <p:nvSpPr>
          <p:cNvPr id="226" name="Shape 226"/>
          <p:cNvSpPr/>
          <p:nvPr/>
        </p:nvSpPr>
        <p:spPr>
          <a:xfrm>
            <a:off x="487364" y="2958237"/>
            <a:ext cx="1291932" cy="456953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18529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defTabSz="914377"/>
            <a:endParaRPr sz="1100">
              <a:solidFill>
                <a:srgbClr val="58595D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346043" y="3172246"/>
            <a:ext cx="1291932" cy="456953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18529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defTabSz="914377">
              <a:buSzPct val="25000"/>
            </a:pPr>
            <a:r>
              <a:rPr lang="en-US" sz="1100" b="1" dirty="0">
                <a:solidFill>
                  <a:srgbClr val="58595D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openstack</a:t>
            </a:r>
          </a:p>
          <a:p>
            <a:pPr defTabSz="914377">
              <a:buSzPct val="25000"/>
            </a:pPr>
            <a:r>
              <a:rPr lang="en-US" sz="1100" b="1" dirty="0">
                <a:solidFill>
                  <a:srgbClr val="58595D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Nova, neutron</a:t>
            </a:r>
          </a:p>
        </p:txBody>
      </p:sp>
      <p:sp>
        <p:nvSpPr>
          <p:cNvPr id="228" name="Shape 228"/>
          <p:cNvSpPr/>
          <p:nvPr/>
        </p:nvSpPr>
        <p:spPr>
          <a:xfrm rot="16200000" flipH="1">
            <a:off x="1320429" y="2489148"/>
            <a:ext cx="234879" cy="27528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D2FF"/>
          </a:solidFill>
          <a:ln w="9525" cap="flat" cmpd="sng">
            <a:solidFill>
              <a:srgbClr val="54691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377"/>
            <a:endParaRPr sz="2400">
              <a:solidFill>
                <a:srgbClr val="FFFFFF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1211602" y="3663588"/>
            <a:ext cx="521100" cy="12240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BD2FF"/>
          </a:solidFill>
          <a:ln w="9525" cap="flat" cmpd="sng">
            <a:solidFill>
              <a:srgbClr val="54691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377"/>
            <a:endParaRPr sz="2400">
              <a:solidFill>
                <a:srgbClr val="FFFFFF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-156376" y="3747551"/>
            <a:ext cx="1724699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 defTabSz="914377">
              <a:buSzPct val="25000"/>
            </a:pPr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Spin up/down</a:t>
            </a:r>
          </a:p>
          <a:p>
            <a:pPr algn="ctr" defTabSz="914377">
              <a:buSzPct val="25000"/>
            </a:pPr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VMs</a:t>
            </a:r>
          </a:p>
        </p:txBody>
      </p:sp>
      <p:sp>
        <p:nvSpPr>
          <p:cNvPr id="231" name="Shape 231"/>
          <p:cNvSpPr/>
          <p:nvPr/>
        </p:nvSpPr>
        <p:spPr>
          <a:xfrm>
            <a:off x="3684279" y="2959984"/>
            <a:ext cx="1399199" cy="467213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1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</a:p>
          <a:p>
            <a:pPr algn="ctr" defTabSz="914377"/>
            <a:r>
              <a:rPr lang="en-US" sz="11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driver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2778330" y="3821424"/>
            <a:ext cx="1601999" cy="32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defTabSz="914377"/>
            <a:r>
              <a:rPr lang="en-US" sz="1867" b="1" dirty="0">
                <a:solidFill>
                  <a:srgbClr val="5859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</a:p>
        </p:txBody>
      </p:sp>
      <p:sp>
        <p:nvSpPr>
          <p:cNvPr id="245" name="Shape 245"/>
          <p:cNvSpPr/>
          <p:nvPr/>
        </p:nvSpPr>
        <p:spPr>
          <a:xfrm>
            <a:off x="9099326" y="1045647"/>
            <a:ext cx="596293" cy="2302173"/>
          </a:xfrm>
          <a:prstGeom prst="leftBrace">
            <a:avLst>
              <a:gd name="adj1" fmla="val 31086"/>
              <a:gd name="adj2" fmla="val 50000"/>
            </a:avLst>
          </a:prstGeom>
          <a:noFill/>
          <a:ln w="25400" cap="flat" cmpd="sng">
            <a:solidFill>
              <a:srgbClr val="0071C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377">
              <a:buClr>
                <a:srgbClr val="000000"/>
              </a:buClr>
            </a:pPr>
            <a:endParaRPr sz="2400">
              <a:solidFill>
                <a:srgbClr val="0000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9492791" y="267113"/>
            <a:ext cx="2047500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 defTabSz="914377">
              <a:buClr>
                <a:srgbClr val="000000"/>
              </a:buClr>
              <a:buSzPct val="25000"/>
            </a:pP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VNFD catalog</a:t>
            </a:r>
          </a:p>
        </p:txBody>
      </p:sp>
      <p:sp>
        <p:nvSpPr>
          <p:cNvPr id="248" name="Shape 248"/>
          <p:cNvSpPr/>
          <p:nvPr/>
        </p:nvSpPr>
        <p:spPr>
          <a:xfrm>
            <a:off x="5712751" y="149527"/>
            <a:ext cx="2547900" cy="4007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>
              <a:buClr>
                <a:srgbClr val="000000"/>
              </a:buClr>
              <a:buSzPct val="25000"/>
            </a:pPr>
            <a:r>
              <a:rPr lang="en-US" sz="2133" b="1" dirty="0">
                <a:solidFill>
                  <a:srgbClr val="5859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NFVO / OSS / BSS</a:t>
            </a:r>
          </a:p>
        </p:txBody>
      </p:sp>
      <p:sp>
        <p:nvSpPr>
          <p:cNvPr id="249" name="Shape 249"/>
          <p:cNvSpPr/>
          <p:nvPr/>
        </p:nvSpPr>
        <p:spPr>
          <a:xfrm>
            <a:off x="4782821" y="867221"/>
            <a:ext cx="697075" cy="505027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>
              <a:buClr>
                <a:srgbClr val="000000"/>
              </a:buClr>
              <a:buSzPct val="25000"/>
            </a:pPr>
            <a:r>
              <a:rPr lang="en-US" sz="1600" b="1" dirty="0">
                <a:solidFill>
                  <a:srgbClr val="5859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</a:t>
            </a:r>
          </a:p>
        </p:txBody>
      </p:sp>
      <p:sp>
        <p:nvSpPr>
          <p:cNvPr id="250" name="Shape 250"/>
          <p:cNvSpPr/>
          <p:nvPr/>
        </p:nvSpPr>
        <p:spPr>
          <a:xfrm>
            <a:off x="3989279" y="873775"/>
            <a:ext cx="696110" cy="50131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>
              <a:buClr>
                <a:srgbClr val="000000"/>
              </a:buClr>
              <a:buSzPct val="25000"/>
            </a:pPr>
            <a:r>
              <a:rPr 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GUI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8" name="Shape 220"/>
          <p:cNvSpPr/>
          <p:nvPr/>
        </p:nvSpPr>
        <p:spPr>
          <a:xfrm>
            <a:off x="2840780" y="1922619"/>
            <a:ext cx="645837" cy="1481412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051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</a:t>
            </a:r>
          </a:p>
          <a:p>
            <a:pPr algn="ctr" defTabSz="914377"/>
            <a:r>
              <a:rPr lang="en-US" sz="1051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7394392" y="890200"/>
            <a:ext cx="727307" cy="3658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defTabSz="914377">
              <a:buClr>
                <a:srgbClr val="000000"/>
              </a:buClr>
              <a:buSzPct val="25000"/>
            </a:pPr>
            <a:r>
              <a:rPr lang="en-US" sz="2400" b="1" dirty="0">
                <a:solidFill>
                  <a:srgbClr val="58595D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API</a:t>
            </a:r>
          </a:p>
        </p:txBody>
      </p:sp>
      <p:cxnSp>
        <p:nvCxnSpPr>
          <p:cNvPr id="253" name="Shape 253"/>
          <p:cNvCxnSpPr/>
          <p:nvPr/>
        </p:nvCxnSpPr>
        <p:spPr>
          <a:xfrm>
            <a:off x="7346239" y="537878"/>
            <a:ext cx="13312" cy="1458327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stealth" w="lg" len="lg"/>
          </a:ln>
        </p:spPr>
      </p:cxnSp>
      <p:sp>
        <p:nvSpPr>
          <p:cNvPr id="218" name="Shape 218"/>
          <p:cNvSpPr/>
          <p:nvPr/>
        </p:nvSpPr>
        <p:spPr>
          <a:xfrm flipH="1">
            <a:off x="1962152" y="2103897"/>
            <a:ext cx="892861" cy="30297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D2FF"/>
          </a:solidFill>
          <a:ln w="9525" cap="flat" cmpd="sng">
            <a:solidFill>
              <a:srgbClr val="54691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377"/>
            <a:endParaRPr sz="2400">
              <a:solidFill>
                <a:srgbClr val="FFFFFF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79" name="Shape 231"/>
          <p:cNvSpPr/>
          <p:nvPr/>
        </p:nvSpPr>
        <p:spPr>
          <a:xfrm>
            <a:off x="7205946" y="2917977"/>
            <a:ext cx="1399199" cy="467213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1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SFC</a:t>
            </a:r>
          </a:p>
          <a:p>
            <a:pPr algn="ctr" defTabSz="914377"/>
            <a:r>
              <a:rPr lang="en-US" sz="11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driver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713462" y="3840737"/>
            <a:ext cx="2492446" cy="5678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377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Neutron-SFC</a:t>
            </a:r>
            <a:endParaRPr lang="en-US" sz="16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844180" y="4114153"/>
            <a:ext cx="2089291" cy="2623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900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NetVirtSFC</a:t>
            </a:r>
            <a:endParaRPr lang="en-US" sz="9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/>
          <p:cNvCxnSpPr>
            <a:stCxn id="4" idx="2"/>
            <a:endCxn id="95" idx="0"/>
          </p:cNvCxnSpPr>
          <p:nvPr/>
        </p:nvCxnSpPr>
        <p:spPr>
          <a:xfrm flipH="1">
            <a:off x="8068911" y="4923577"/>
            <a:ext cx="2578092" cy="61306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Shape 310"/>
          <p:cNvSpPr/>
          <p:nvPr/>
        </p:nvSpPr>
        <p:spPr>
          <a:xfrm rot="10800000" flipH="1">
            <a:off x="7062031" y="601479"/>
            <a:ext cx="2704751" cy="1293060"/>
          </a:xfrm>
          <a:prstGeom prst="bentArrow">
            <a:avLst>
              <a:gd name="adj1" fmla="val 12311"/>
              <a:gd name="adj2" fmla="val 14125"/>
              <a:gd name="adj3" fmla="val 17548"/>
              <a:gd name="adj4" fmla="val 47380"/>
            </a:avLst>
          </a:prstGeom>
          <a:solidFill>
            <a:schemeClr val="accent3"/>
          </a:solidFill>
          <a:ln w="1905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>
              <a:buClr>
                <a:srgbClr val="000000"/>
              </a:buClr>
            </a:pPr>
            <a:endParaRPr sz="11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1" name="Shape 311"/>
          <p:cNvSpPr/>
          <p:nvPr/>
        </p:nvSpPr>
        <p:spPr>
          <a:xfrm rot="10800000">
            <a:off x="3470249" y="593524"/>
            <a:ext cx="3382168" cy="1494880"/>
          </a:xfrm>
          <a:prstGeom prst="bentArrow">
            <a:avLst>
              <a:gd name="adj1" fmla="val 10213"/>
              <a:gd name="adj2" fmla="val 10635"/>
              <a:gd name="adj3" fmla="val 25000"/>
              <a:gd name="adj4" fmla="val 43750"/>
            </a:avLst>
          </a:prstGeom>
          <a:solidFill>
            <a:schemeClr val="accent3"/>
          </a:solidFill>
          <a:ln w="1905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>
              <a:buClr>
                <a:srgbClr val="000000"/>
              </a:buClr>
            </a:pPr>
            <a:endParaRPr sz="11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2" name="Shape 312"/>
          <p:cNvSpPr/>
          <p:nvPr/>
        </p:nvSpPr>
        <p:spPr>
          <a:xfrm rot="10800000" flipH="1">
            <a:off x="1583316" y="2569657"/>
            <a:ext cx="2269235" cy="3417939"/>
          </a:xfrm>
          <a:prstGeom prst="bentArrow">
            <a:avLst>
              <a:gd name="adj1" fmla="val 7182"/>
              <a:gd name="adj2" fmla="val 10757"/>
              <a:gd name="adj3" fmla="val 14600"/>
              <a:gd name="adj4" fmla="val 43750"/>
            </a:avLst>
          </a:prstGeom>
          <a:solidFill>
            <a:schemeClr val="accent3"/>
          </a:solidFill>
          <a:ln w="1905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>
              <a:buClr>
                <a:srgbClr val="000000"/>
              </a:buClr>
            </a:pPr>
            <a:endParaRPr sz="11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3" name="Shape 313"/>
          <p:cNvSpPr/>
          <p:nvPr/>
        </p:nvSpPr>
        <p:spPr>
          <a:xfrm flipH="1">
            <a:off x="5863149" y="3401915"/>
            <a:ext cx="416309" cy="1733868"/>
          </a:xfrm>
          <a:prstGeom prst="downArrow">
            <a:avLst>
              <a:gd name="adj1" fmla="val 50000"/>
              <a:gd name="adj2" fmla="val 33552"/>
            </a:avLst>
          </a:prstGeom>
          <a:solidFill>
            <a:schemeClr val="accent3"/>
          </a:solidFill>
          <a:ln w="1905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>
              <a:buClr>
                <a:srgbClr val="000000"/>
              </a:buClr>
            </a:pPr>
            <a:endParaRPr sz="11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4" name="Shape 313"/>
          <p:cNvSpPr/>
          <p:nvPr/>
        </p:nvSpPr>
        <p:spPr>
          <a:xfrm>
            <a:off x="7719815" y="3415190"/>
            <a:ext cx="404400" cy="533421"/>
          </a:xfrm>
          <a:prstGeom prst="downArrow">
            <a:avLst>
              <a:gd name="adj1" fmla="val 50000"/>
              <a:gd name="adj2" fmla="val 44151"/>
            </a:avLst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>
              <a:buClr>
                <a:srgbClr val="000000"/>
              </a:buClr>
            </a:pPr>
            <a:endParaRPr sz="11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5" name="Shape 313"/>
          <p:cNvSpPr/>
          <p:nvPr/>
        </p:nvSpPr>
        <p:spPr>
          <a:xfrm>
            <a:off x="4022063" y="3415190"/>
            <a:ext cx="404400" cy="2170735"/>
          </a:xfrm>
          <a:prstGeom prst="downArrow">
            <a:avLst>
              <a:gd name="adj1" fmla="val 50000"/>
              <a:gd name="adj2" fmla="val 44151"/>
            </a:avLst>
          </a:prstGeom>
          <a:solidFill>
            <a:schemeClr val="accent3"/>
          </a:solidFill>
          <a:ln w="1905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>
              <a:buClr>
                <a:srgbClr val="000000"/>
              </a:buClr>
            </a:pPr>
            <a:endParaRPr sz="11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6" name="Shape 316"/>
          <p:cNvSpPr txBox="1"/>
          <p:nvPr/>
        </p:nvSpPr>
        <p:spPr>
          <a:xfrm>
            <a:off x="8933471" y="1025168"/>
            <a:ext cx="420000" cy="46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defTabSz="914377">
              <a:buClr>
                <a:srgbClr val="FF0000"/>
              </a:buClr>
              <a:buSzPct val="25000"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1</a:t>
            </a:r>
          </a:p>
        </p:txBody>
      </p:sp>
      <p:sp>
        <p:nvSpPr>
          <p:cNvPr id="77" name="Shape 316"/>
          <p:cNvSpPr txBox="1"/>
          <p:nvPr/>
        </p:nvSpPr>
        <p:spPr>
          <a:xfrm>
            <a:off x="1768019" y="3767517"/>
            <a:ext cx="420000" cy="46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defTabSz="914377">
              <a:buClr>
                <a:srgbClr val="FF0000"/>
              </a:buClr>
              <a:buSzPct val="25000"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8" name="Shape 316"/>
          <p:cNvSpPr txBox="1"/>
          <p:nvPr/>
        </p:nvSpPr>
        <p:spPr>
          <a:xfrm>
            <a:off x="6176440" y="3732712"/>
            <a:ext cx="420000" cy="46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defTabSz="914377">
              <a:buClr>
                <a:srgbClr val="FF0000"/>
              </a:buClr>
              <a:buSzPct val="25000"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0" name="Shape 316"/>
          <p:cNvSpPr txBox="1"/>
          <p:nvPr/>
        </p:nvSpPr>
        <p:spPr>
          <a:xfrm>
            <a:off x="8546259" y="3173181"/>
            <a:ext cx="420000" cy="46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defTabSz="914377">
              <a:buClr>
                <a:srgbClr val="FF0000"/>
              </a:buClr>
              <a:buSzPct val="25000"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1" name="Shape 316"/>
          <p:cNvSpPr txBox="1"/>
          <p:nvPr/>
        </p:nvSpPr>
        <p:spPr>
          <a:xfrm>
            <a:off x="3628621" y="4058093"/>
            <a:ext cx="420000" cy="46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defTabSz="914377">
              <a:buClr>
                <a:srgbClr val="FF0000"/>
              </a:buClr>
              <a:buSzPct val="25000"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2" name="Shape 315"/>
          <p:cNvSpPr/>
          <p:nvPr/>
        </p:nvSpPr>
        <p:spPr>
          <a:xfrm flipH="1">
            <a:off x="3532128" y="2761352"/>
            <a:ext cx="1381907" cy="2876275"/>
          </a:xfrm>
          <a:prstGeom prst="bentArrow">
            <a:avLst>
              <a:gd name="adj1" fmla="val 9851"/>
              <a:gd name="adj2" fmla="val 10555"/>
              <a:gd name="adj3" fmla="val 9322"/>
              <a:gd name="adj4" fmla="val 46458"/>
            </a:avLst>
          </a:prstGeom>
          <a:solidFill>
            <a:schemeClr val="accent3"/>
          </a:solidFill>
          <a:ln w="1905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>
              <a:buClr>
                <a:srgbClr val="000000"/>
              </a:buClr>
            </a:pPr>
            <a:endParaRPr sz="11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5" name="Shape 316"/>
          <p:cNvSpPr txBox="1"/>
          <p:nvPr/>
        </p:nvSpPr>
        <p:spPr>
          <a:xfrm>
            <a:off x="4861000" y="3614189"/>
            <a:ext cx="420000" cy="46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defTabSz="914377">
              <a:buClr>
                <a:srgbClr val="FF0000"/>
              </a:buClr>
              <a:buSzPct val="25000"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7" name="Shape 316"/>
          <p:cNvSpPr txBox="1"/>
          <p:nvPr/>
        </p:nvSpPr>
        <p:spPr>
          <a:xfrm>
            <a:off x="3960327" y="1328549"/>
            <a:ext cx="420000" cy="46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defTabSz="914377">
              <a:buClr>
                <a:srgbClr val="FF0000"/>
              </a:buClr>
              <a:buSzPct val="25000"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8" name="Shape 303"/>
          <p:cNvSpPr/>
          <p:nvPr/>
        </p:nvSpPr>
        <p:spPr>
          <a:xfrm>
            <a:off x="4639323" y="5475418"/>
            <a:ext cx="404405" cy="400788"/>
          </a:xfrm>
          <a:prstGeom prst="irregularSeal2">
            <a:avLst/>
          </a:prstGeom>
          <a:solidFill>
            <a:srgbClr val="FF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>
              <a:buClr>
                <a:srgbClr val="000000"/>
              </a:buClr>
            </a:pPr>
            <a:endParaRPr sz="11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pic>
        <p:nvPicPr>
          <p:cNvPr id="89" name="Shape 3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4859" y="70463"/>
            <a:ext cx="687600" cy="6876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243"/>
          <p:cNvSpPr/>
          <p:nvPr/>
        </p:nvSpPr>
        <p:spPr>
          <a:xfrm>
            <a:off x="9742952" y="1129086"/>
            <a:ext cx="1601999" cy="543899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377">
              <a:buClr>
                <a:srgbClr val="FFFFFF"/>
              </a:buClr>
              <a:buSzPct val="25000"/>
            </a:pP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5600-vRouter</a:t>
            </a:r>
            <a:endParaRPr lang="en-US" sz="1600" b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91" name="Shape 244"/>
          <p:cNvSpPr/>
          <p:nvPr/>
        </p:nvSpPr>
        <p:spPr>
          <a:xfrm>
            <a:off x="9762963" y="2392560"/>
            <a:ext cx="1601999" cy="426891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377">
              <a:buClr>
                <a:srgbClr val="FFFFFF"/>
              </a:buClr>
              <a:buSzPct val="25000"/>
            </a:pPr>
            <a:r>
              <a:rPr lang="en-US" sz="1600" b="1" dirty="0">
                <a:solidFill>
                  <a:srgbClr val="58595D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DPI VNF</a:t>
            </a:r>
          </a:p>
        </p:txBody>
      </p:sp>
      <p:sp>
        <p:nvSpPr>
          <p:cNvPr id="92" name="Shape 247"/>
          <p:cNvSpPr/>
          <p:nvPr/>
        </p:nvSpPr>
        <p:spPr>
          <a:xfrm>
            <a:off x="9783099" y="1732417"/>
            <a:ext cx="1601999" cy="543899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377">
              <a:buClr>
                <a:srgbClr val="FFFFFF"/>
              </a:buClr>
              <a:buSzPct val="25000"/>
            </a:pPr>
            <a:r>
              <a:rPr lang="en-US" sz="1600" b="1" dirty="0" err="1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vEPC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VNF</a:t>
            </a:r>
          </a:p>
        </p:txBody>
      </p:sp>
      <p:sp>
        <p:nvSpPr>
          <p:cNvPr id="93" name="Shape 244"/>
          <p:cNvSpPr/>
          <p:nvPr/>
        </p:nvSpPr>
        <p:spPr>
          <a:xfrm>
            <a:off x="9776075" y="2920929"/>
            <a:ext cx="1601999" cy="426891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377">
              <a:buClr>
                <a:srgbClr val="FFFFFF"/>
              </a:buClr>
              <a:buSzPct val="25000"/>
            </a:pPr>
            <a:r>
              <a:rPr lang="en-US" sz="1600" b="1" dirty="0">
                <a:solidFill>
                  <a:srgbClr val="58595D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FW VNF</a:t>
            </a:r>
          </a:p>
        </p:txBody>
      </p:sp>
      <p:sp>
        <p:nvSpPr>
          <p:cNvPr id="95" name="Shape 207"/>
          <p:cNvSpPr/>
          <p:nvPr/>
        </p:nvSpPr>
        <p:spPr>
          <a:xfrm>
            <a:off x="7650047" y="5536639"/>
            <a:ext cx="837727" cy="63389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377">
              <a:buSzPct val="25000"/>
            </a:pPr>
            <a:r>
              <a:rPr lang="en-US" sz="1100" dirty="0" err="1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vRouter</a:t>
            </a:r>
            <a:endParaRPr lang="en-US" sz="11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algn="ctr" defTabSz="914377">
              <a:buSzPct val="25000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VNF</a:t>
            </a:r>
          </a:p>
        </p:txBody>
      </p:sp>
      <p:sp>
        <p:nvSpPr>
          <p:cNvPr id="97" name="Shape 246"/>
          <p:cNvSpPr txBox="1"/>
          <p:nvPr/>
        </p:nvSpPr>
        <p:spPr>
          <a:xfrm>
            <a:off x="375959" y="1006045"/>
            <a:ext cx="2047500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 defTabSz="914377">
              <a:buClr>
                <a:srgbClr val="000000"/>
              </a:buClr>
              <a:buSzPct val="25000"/>
            </a:pP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VIM</a:t>
            </a:r>
          </a:p>
        </p:txBody>
      </p:sp>
      <p:sp>
        <p:nvSpPr>
          <p:cNvPr id="114" name="Shape 207"/>
          <p:cNvSpPr/>
          <p:nvPr/>
        </p:nvSpPr>
        <p:spPr>
          <a:xfrm>
            <a:off x="6583336" y="5560596"/>
            <a:ext cx="837727" cy="63389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377">
              <a:buSzPct val="25000"/>
            </a:pPr>
            <a:r>
              <a:rPr lang="en-US" sz="1100" dirty="0" err="1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vEPC</a:t>
            </a:r>
            <a:endParaRPr lang="en-US" sz="11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804" y="4376524"/>
            <a:ext cx="1020588" cy="252631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cxnSp>
        <p:nvCxnSpPr>
          <p:cNvPr id="83" name="Straight Arrow Connector 82"/>
          <p:cNvCxnSpPr>
            <a:stCxn id="21" idx="3"/>
            <a:endCxn id="4" idx="1"/>
          </p:cNvCxnSpPr>
          <p:nvPr/>
        </p:nvCxnSpPr>
        <p:spPr>
          <a:xfrm>
            <a:off x="9205908" y="4124682"/>
            <a:ext cx="480400" cy="41146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514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/>
      <p:bldP spid="77" grpId="0"/>
      <p:bldP spid="78" grpId="0"/>
      <p:bldP spid="80" grpId="0"/>
      <p:bldP spid="81" grpId="0"/>
      <p:bldP spid="82" grpId="0" animBg="1"/>
      <p:bldP spid="85" grpId="0"/>
      <p:bldP spid="87" grpId="0"/>
      <p:bldP spid="8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8126" y="5073608"/>
            <a:ext cx="6134101" cy="1364791"/>
          </a:xfrm>
        </p:spPr>
        <p:txBody>
          <a:bodyPr>
            <a:noAutofit/>
          </a:bodyPr>
          <a:lstStyle/>
          <a:p>
            <a:r>
              <a:rPr lang="en-US" sz="2000" dirty="0" smtClean="0"/>
              <a:t>VNF placement on specific target OpenStack VIM</a:t>
            </a:r>
          </a:p>
          <a:p>
            <a:r>
              <a:rPr lang="en-US" sz="2000" dirty="0"/>
              <a:t>Explicit Region </a:t>
            </a:r>
            <a:r>
              <a:rPr lang="en-US" sz="2000" dirty="0" smtClean="0"/>
              <a:t>support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5688112" y="3561347"/>
            <a:ext cx="1820234" cy="1055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kern="0" dirty="0" smtClean="0">
                <a:solidFill>
                  <a:srgbClr val="58595D"/>
                </a:solidFill>
                <a:sym typeface="Arial"/>
                <a:rtl val="0"/>
              </a:rPr>
              <a:t>Site 1 - VIM</a:t>
            </a:r>
          </a:p>
          <a:p>
            <a:pPr algn="ctr"/>
            <a:r>
              <a:rPr lang="en-US" kern="0" dirty="0" smtClean="0">
                <a:solidFill>
                  <a:srgbClr val="58595D"/>
                </a:solidFill>
                <a:sym typeface="Arial"/>
                <a:rtl val="0"/>
              </a:rPr>
              <a:t>(default – local OpenStack Controller)</a:t>
            </a:r>
            <a:endParaRPr lang="en-US" kern="0" dirty="0">
              <a:solidFill>
                <a:srgbClr val="58595D"/>
              </a:solidFill>
              <a:sym typeface="Arial"/>
              <a:rtl val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08757" y="3561347"/>
            <a:ext cx="1797355" cy="1055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kern="0" dirty="0" smtClean="0">
                <a:solidFill>
                  <a:srgbClr val="58595D"/>
                </a:solidFill>
                <a:sym typeface="Arial"/>
                <a:rtl val="0"/>
              </a:rPr>
              <a:t>Site 2 -VIM</a:t>
            </a:r>
          </a:p>
          <a:p>
            <a:pPr algn="ctr"/>
            <a:r>
              <a:rPr lang="en-US" kern="0" dirty="0" smtClean="0">
                <a:solidFill>
                  <a:srgbClr val="58595D"/>
                </a:solidFill>
                <a:sym typeface="Arial"/>
                <a:rtl val="0"/>
              </a:rPr>
              <a:t>(OpenStack Controller)</a:t>
            </a:r>
            <a:endParaRPr lang="en-US" kern="0" dirty="0">
              <a:solidFill>
                <a:srgbClr val="58595D"/>
              </a:solidFill>
              <a:sym typeface="Arial"/>
              <a:rtl val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06523" y="3561346"/>
            <a:ext cx="1645704" cy="1055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kern="0" dirty="0" smtClean="0">
                <a:solidFill>
                  <a:srgbClr val="58595D"/>
                </a:solidFill>
                <a:sym typeface="Arial"/>
                <a:rtl val="0"/>
              </a:rPr>
              <a:t>Site 3 - VIM</a:t>
            </a:r>
          </a:p>
          <a:p>
            <a:pPr algn="ctr"/>
            <a:r>
              <a:rPr lang="en-US" kern="0" dirty="0" smtClean="0">
                <a:solidFill>
                  <a:srgbClr val="58595D"/>
                </a:solidFill>
                <a:sym typeface="Arial"/>
                <a:rtl val="0"/>
              </a:rPr>
              <a:t>(OpenStack Controller)</a:t>
            </a:r>
            <a:endParaRPr lang="en-US" kern="0" dirty="0">
              <a:solidFill>
                <a:srgbClr val="58595D"/>
              </a:solidFill>
              <a:sym typeface="Arial"/>
              <a:rtl val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07447" y="3685314"/>
            <a:ext cx="2197767" cy="931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kern="0" dirty="0" smtClean="0">
                <a:solidFill>
                  <a:srgbClr val="58595D"/>
                </a:solidFill>
                <a:sym typeface="Arial"/>
                <a:rtl val="0"/>
              </a:rPr>
              <a:t>VIM 0</a:t>
            </a:r>
          </a:p>
          <a:p>
            <a:pPr algn="ctr"/>
            <a:r>
              <a:rPr lang="en-US" kern="0" dirty="0">
                <a:solidFill>
                  <a:srgbClr val="58595D"/>
                </a:solidFill>
                <a:sym typeface="Arial"/>
                <a:rtl val="0"/>
              </a:rPr>
              <a:t>(</a:t>
            </a:r>
            <a:r>
              <a:rPr lang="en-US" kern="0" dirty="0" smtClean="0">
                <a:solidFill>
                  <a:srgbClr val="58595D"/>
                </a:solidFill>
                <a:sym typeface="Arial"/>
                <a:rtl val="0"/>
              </a:rPr>
              <a:t>local OpenStack Controller)</a:t>
            </a:r>
            <a:endParaRPr lang="en-US" kern="0" dirty="0">
              <a:solidFill>
                <a:srgbClr val="58595D"/>
              </a:solidFill>
              <a:sym typeface="Arial"/>
              <a:rtl val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34388" y="5202488"/>
            <a:ext cx="3872346" cy="1344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58595D"/>
                </a:solidFill>
                <a:sym typeface="Arial"/>
                <a:rtl val="0"/>
              </a:rPr>
              <a:t>Tacker can instantiate VNFs only on same OpenStack controller</a:t>
            </a:r>
          </a:p>
          <a:p>
            <a:endParaRPr lang="en-US" sz="2000" dirty="0">
              <a:solidFill>
                <a:srgbClr val="58595D"/>
              </a:solidFill>
              <a:sym typeface="Arial"/>
              <a:rtl val="0"/>
            </a:endParaRPr>
          </a:p>
        </p:txBody>
      </p:sp>
      <p:cxnSp>
        <p:nvCxnSpPr>
          <p:cNvPr id="15" name="Straight Arrow Connector 14"/>
          <p:cNvCxnSpPr>
            <a:stCxn id="27" idx="2"/>
            <a:endCxn id="11" idx="0"/>
          </p:cNvCxnSpPr>
          <p:nvPr/>
        </p:nvCxnSpPr>
        <p:spPr>
          <a:xfrm>
            <a:off x="2206331" y="3086105"/>
            <a:ext cx="0" cy="599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9" idx="2"/>
            <a:endCxn id="6" idx="0"/>
          </p:cNvCxnSpPr>
          <p:nvPr/>
        </p:nvCxnSpPr>
        <p:spPr>
          <a:xfrm flipH="1">
            <a:off x="6598229" y="3099500"/>
            <a:ext cx="2197767" cy="46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2"/>
            <a:endCxn id="7" idx="0"/>
          </p:cNvCxnSpPr>
          <p:nvPr/>
        </p:nvCxnSpPr>
        <p:spPr>
          <a:xfrm>
            <a:off x="8795996" y="3099500"/>
            <a:ext cx="11439" cy="46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9" idx="2"/>
            <a:endCxn id="8" idx="0"/>
          </p:cNvCxnSpPr>
          <p:nvPr/>
        </p:nvCxnSpPr>
        <p:spPr>
          <a:xfrm>
            <a:off x="8795996" y="3099500"/>
            <a:ext cx="2133379" cy="46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93398" y="15265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kern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Liberty</a:t>
            </a:r>
            <a:endParaRPr lang="en-US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12317" y="152771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kern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Mitaka</a:t>
            </a:r>
            <a:endParaRPr lang="en-US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07447" y="2060020"/>
            <a:ext cx="2197768" cy="1026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kern="0" dirty="0" smtClean="0">
                <a:solidFill>
                  <a:srgbClr val="58595D"/>
                </a:solidFill>
                <a:sym typeface="Arial"/>
                <a:rtl val="0"/>
              </a:rPr>
              <a:t>Tacker</a:t>
            </a:r>
            <a:endParaRPr lang="en-US" sz="3200" b="1" kern="0" dirty="0">
              <a:solidFill>
                <a:srgbClr val="58595D"/>
              </a:solidFill>
              <a:sym typeface="Arial"/>
              <a:rtl val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97112" y="2060020"/>
            <a:ext cx="2197768" cy="1039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kern="0" dirty="0" smtClean="0">
                <a:solidFill>
                  <a:srgbClr val="58595D"/>
                </a:solidFill>
                <a:sym typeface="Arial"/>
                <a:rtl val="0"/>
              </a:rPr>
              <a:t>Tacker</a:t>
            </a:r>
            <a:endParaRPr lang="en-US" sz="3200" b="1" kern="0" dirty="0">
              <a:solidFill>
                <a:srgbClr val="58595D"/>
              </a:solidFill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52976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Multi-Site </a:t>
            </a:r>
            <a:r>
              <a:rPr lang="en-US" dirty="0" smtClean="0">
                <a:sym typeface="Wingdings" panose="05000000000000000000" pitchFamily="2" charset="2"/>
              </a:rPr>
              <a:t>– multiple OpenStack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625" y="4661243"/>
            <a:ext cx="10445427" cy="1521723"/>
          </a:xfrm>
        </p:spPr>
        <p:txBody>
          <a:bodyPr>
            <a:noAutofit/>
          </a:bodyPr>
          <a:lstStyle/>
          <a:p>
            <a:r>
              <a:rPr lang="en-US" sz="2000" dirty="0" smtClean="0"/>
              <a:t>Operators </a:t>
            </a:r>
            <a:r>
              <a:rPr lang="en-US" sz="2000" dirty="0"/>
              <a:t>have multiple OpenStack VIMs </a:t>
            </a:r>
            <a:r>
              <a:rPr lang="en-US" sz="2000" dirty="0" smtClean="0"/>
              <a:t>with different OpenStack versions</a:t>
            </a:r>
          </a:p>
          <a:p>
            <a:r>
              <a:rPr lang="en-US" sz="2000" dirty="0" smtClean="0"/>
              <a:t>Detect </a:t>
            </a:r>
            <a:r>
              <a:rPr lang="en-US" sz="2000" dirty="0" err="1" smtClean="0"/>
              <a:t>KeyStone</a:t>
            </a:r>
            <a:r>
              <a:rPr lang="en-US" sz="2000" dirty="0" smtClean="0"/>
              <a:t> and HOT template version and translate accordingly</a:t>
            </a:r>
          </a:p>
          <a:p>
            <a:r>
              <a:rPr lang="en-US" sz="2000" dirty="0" smtClean="0"/>
              <a:t>Gracefully degrade features on older VIMs</a:t>
            </a:r>
          </a:p>
          <a:p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727159" y="3112168"/>
            <a:ext cx="1661570" cy="1033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kern="0" dirty="0" smtClean="0">
                <a:solidFill>
                  <a:srgbClr val="58595D"/>
                </a:solidFill>
                <a:sym typeface="Arial"/>
                <a:rtl val="0"/>
              </a:rPr>
              <a:t>Site 1 </a:t>
            </a:r>
          </a:p>
          <a:p>
            <a:pPr algn="ctr"/>
            <a:r>
              <a:rPr lang="en-US" kern="0" dirty="0" smtClean="0">
                <a:solidFill>
                  <a:srgbClr val="58595D"/>
                </a:solidFill>
                <a:sym typeface="Arial"/>
                <a:rtl val="0"/>
              </a:rPr>
              <a:t>(OpenStack </a:t>
            </a:r>
            <a:r>
              <a:rPr lang="en-US" b="1" kern="0" dirty="0" smtClean="0">
                <a:solidFill>
                  <a:srgbClr val="58595D"/>
                </a:solidFill>
                <a:sym typeface="Arial"/>
                <a:rtl val="0"/>
              </a:rPr>
              <a:t>Kilo</a:t>
            </a:r>
            <a:r>
              <a:rPr lang="en-US" kern="0" dirty="0" smtClean="0">
                <a:solidFill>
                  <a:srgbClr val="58595D"/>
                </a:solidFill>
                <a:sym typeface="Arial"/>
                <a:rtl val="0"/>
              </a:rPr>
              <a:t>)</a:t>
            </a:r>
            <a:endParaRPr lang="en-US" kern="0" dirty="0">
              <a:solidFill>
                <a:srgbClr val="58595D"/>
              </a:solidFill>
              <a:sym typeface="Arial"/>
              <a:rtl val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19514" y="3112168"/>
            <a:ext cx="1830643" cy="1033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kern="0" dirty="0" smtClean="0">
                <a:solidFill>
                  <a:srgbClr val="58595D"/>
                </a:solidFill>
                <a:sym typeface="Arial"/>
                <a:rtl val="0"/>
              </a:rPr>
              <a:t>Site 2</a:t>
            </a:r>
          </a:p>
          <a:p>
            <a:pPr algn="ctr"/>
            <a:r>
              <a:rPr lang="en-US" kern="0" dirty="0" smtClean="0">
                <a:solidFill>
                  <a:srgbClr val="58595D"/>
                </a:solidFill>
                <a:sym typeface="Arial"/>
                <a:rtl val="0"/>
              </a:rPr>
              <a:t>(OpenStack </a:t>
            </a:r>
            <a:r>
              <a:rPr lang="en-US" b="1" kern="0" dirty="0" smtClean="0">
                <a:solidFill>
                  <a:srgbClr val="58595D"/>
                </a:solidFill>
                <a:sym typeface="Arial"/>
                <a:rtl val="0"/>
              </a:rPr>
              <a:t>Liberty</a:t>
            </a:r>
            <a:r>
              <a:rPr lang="en-US" kern="0" dirty="0" smtClean="0">
                <a:solidFill>
                  <a:srgbClr val="58595D"/>
                </a:solidFill>
                <a:sym typeface="Arial"/>
                <a:rtl val="0"/>
              </a:rPr>
              <a:t>)</a:t>
            </a:r>
            <a:endParaRPr lang="en-US" kern="0" dirty="0">
              <a:solidFill>
                <a:srgbClr val="58595D"/>
              </a:solidFill>
              <a:sym typeface="Arial"/>
              <a:rtl val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0" y="3128210"/>
            <a:ext cx="1802993" cy="1033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kern="0" dirty="0" smtClean="0">
                <a:solidFill>
                  <a:srgbClr val="58595D"/>
                </a:solidFill>
                <a:sym typeface="Arial"/>
                <a:rtl val="0"/>
              </a:rPr>
              <a:t>Site 3</a:t>
            </a:r>
          </a:p>
          <a:p>
            <a:pPr algn="ctr"/>
            <a:r>
              <a:rPr lang="en-US" kern="0" dirty="0" smtClean="0">
                <a:solidFill>
                  <a:srgbClr val="58595D"/>
                </a:solidFill>
                <a:sym typeface="Arial"/>
                <a:rtl val="0"/>
              </a:rPr>
              <a:t>(OpenStack </a:t>
            </a:r>
            <a:r>
              <a:rPr lang="en-US" b="1" kern="0" dirty="0" smtClean="0">
                <a:solidFill>
                  <a:srgbClr val="58595D"/>
                </a:solidFill>
                <a:sym typeface="Arial"/>
                <a:rtl val="0"/>
              </a:rPr>
              <a:t>Mitaka</a:t>
            </a:r>
            <a:r>
              <a:rPr lang="en-US" kern="0" dirty="0" smtClean="0">
                <a:solidFill>
                  <a:srgbClr val="58595D"/>
                </a:solidFill>
                <a:sym typeface="Arial"/>
                <a:rtl val="0"/>
              </a:rPr>
              <a:t>)</a:t>
            </a:r>
            <a:endParaRPr lang="en-US" kern="0" dirty="0">
              <a:solidFill>
                <a:srgbClr val="58595D"/>
              </a:solidFill>
              <a:sym typeface="Arial"/>
              <a:rtl val="0"/>
            </a:endParaRPr>
          </a:p>
        </p:txBody>
      </p:sp>
      <p:cxnSp>
        <p:nvCxnSpPr>
          <p:cNvPr id="17" name="Straight Arrow Connector 16"/>
          <p:cNvCxnSpPr>
            <a:stCxn id="11" idx="2"/>
            <a:endCxn id="6" idx="0"/>
          </p:cNvCxnSpPr>
          <p:nvPr/>
        </p:nvCxnSpPr>
        <p:spPr>
          <a:xfrm flipH="1">
            <a:off x="3557944" y="2523704"/>
            <a:ext cx="2595130" cy="5884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  <a:endCxn id="7" idx="0"/>
          </p:cNvCxnSpPr>
          <p:nvPr/>
        </p:nvCxnSpPr>
        <p:spPr>
          <a:xfrm flipH="1">
            <a:off x="6134836" y="2523704"/>
            <a:ext cx="18238" cy="5884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8" idx="0"/>
          </p:cNvCxnSpPr>
          <p:nvPr/>
        </p:nvCxnSpPr>
        <p:spPr>
          <a:xfrm>
            <a:off x="6153074" y="2523704"/>
            <a:ext cx="2368423" cy="60450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054190" y="1484224"/>
            <a:ext cx="2197768" cy="1039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kern="0" dirty="0" smtClean="0">
                <a:solidFill>
                  <a:srgbClr val="58595D"/>
                </a:solidFill>
                <a:sym typeface="Arial"/>
                <a:rtl val="0"/>
              </a:rPr>
              <a:t>Tacker</a:t>
            </a:r>
            <a:endParaRPr lang="en-US" sz="3200" b="1" kern="0" dirty="0">
              <a:solidFill>
                <a:srgbClr val="58595D"/>
              </a:solidFill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16957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Multi-VIM Type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626" y="4871023"/>
            <a:ext cx="10445427" cy="1521723"/>
          </a:xfrm>
        </p:spPr>
        <p:txBody>
          <a:bodyPr>
            <a:noAutofit/>
          </a:bodyPr>
          <a:lstStyle/>
          <a:p>
            <a:r>
              <a:rPr lang="en-US" sz="2000" dirty="0" smtClean="0"/>
              <a:t>Orchestrate VNFs on different type of VIM’s </a:t>
            </a:r>
          </a:p>
          <a:p>
            <a:r>
              <a:rPr lang="en-US" sz="2000" dirty="0" smtClean="0"/>
              <a:t>Introduce Tacker </a:t>
            </a:r>
            <a:r>
              <a:rPr lang="en-US" sz="2000" dirty="0" err="1" smtClean="0"/>
              <a:t>InfraDriver’s</a:t>
            </a:r>
            <a:r>
              <a:rPr lang="en-US" sz="2000" dirty="0" smtClean="0"/>
              <a:t> for VMware </a:t>
            </a:r>
            <a:r>
              <a:rPr lang="en-US" sz="2000" dirty="0" err="1" smtClean="0"/>
              <a:t>ESXi</a:t>
            </a:r>
            <a:r>
              <a:rPr lang="en-US" sz="2000" dirty="0"/>
              <a:t> </a:t>
            </a:r>
            <a:r>
              <a:rPr lang="en-US" sz="2000" dirty="0" smtClean="0"/>
              <a:t>(TOSCA -&gt; OVF)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5197643" y="1568794"/>
            <a:ext cx="2197768" cy="1039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kern="0" dirty="0" smtClean="0">
                <a:solidFill>
                  <a:srgbClr val="58595D"/>
                </a:solidFill>
                <a:sym typeface="Arial"/>
                <a:rtl val="0"/>
              </a:rPr>
              <a:t>Tacker</a:t>
            </a:r>
            <a:endParaRPr lang="en-US" sz="3200" b="1" kern="0" dirty="0">
              <a:solidFill>
                <a:srgbClr val="58595D"/>
              </a:solidFill>
              <a:sym typeface="Arial"/>
              <a:rtl val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6400" y="3204835"/>
            <a:ext cx="2318837" cy="12227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 dirty="0" smtClean="0">
              <a:solidFill>
                <a:srgbClr val="58595D"/>
              </a:solidFill>
              <a:sym typeface="Arial"/>
              <a:rtl val="0"/>
            </a:endParaRPr>
          </a:p>
          <a:p>
            <a:pPr algn="ctr"/>
            <a:endParaRPr lang="en-US" kern="0" dirty="0" smtClean="0">
              <a:solidFill>
                <a:srgbClr val="58595D"/>
              </a:solidFill>
              <a:sym typeface="Arial"/>
              <a:rtl val="0"/>
            </a:endParaRPr>
          </a:p>
          <a:p>
            <a:pPr algn="ctr"/>
            <a:r>
              <a:rPr lang="en-US" kern="0" dirty="0" smtClean="0">
                <a:solidFill>
                  <a:srgbClr val="58595D"/>
                </a:solidFill>
                <a:sym typeface="Arial"/>
                <a:rtl val="0"/>
              </a:rPr>
              <a:t>Site 1 </a:t>
            </a:r>
          </a:p>
          <a:p>
            <a:pPr algn="ctr"/>
            <a:r>
              <a:rPr lang="en-US" b="1" kern="0" dirty="0" smtClean="0">
                <a:solidFill>
                  <a:srgbClr val="58595D"/>
                </a:solidFill>
                <a:sym typeface="Arial"/>
                <a:rtl val="0"/>
              </a:rPr>
              <a:t>OpenStack</a:t>
            </a:r>
            <a:endParaRPr lang="en-US" b="1" kern="0" dirty="0">
              <a:solidFill>
                <a:srgbClr val="58595D"/>
              </a:solidFill>
              <a:sym typeface="Arial"/>
              <a:rtl val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29811" y="3236832"/>
            <a:ext cx="2101516" cy="11907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 dirty="0" smtClean="0">
              <a:solidFill>
                <a:srgbClr val="58595D"/>
              </a:solidFill>
              <a:sym typeface="Arial"/>
              <a:rtl val="0"/>
            </a:endParaRPr>
          </a:p>
          <a:p>
            <a:pPr algn="ctr"/>
            <a:endParaRPr lang="en-US" kern="0" dirty="0">
              <a:solidFill>
                <a:srgbClr val="58595D"/>
              </a:solidFill>
              <a:sym typeface="Arial"/>
              <a:rtl val="0"/>
            </a:endParaRPr>
          </a:p>
          <a:p>
            <a:pPr algn="ctr"/>
            <a:r>
              <a:rPr lang="en-US" kern="0" dirty="0" smtClean="0">
                <a:solidFill>
                  <a:srgbClr val="58595D"/>
                </a:solidFill>
                <a:sym typeface="Arial"/>
                <a:rtl val="0"/>
              </a:rPr>
              <a:t>Site 2</a:t>
            </a:r>
          </a:p>
          <a:p>
            <a:pPr algn="ctr"/>
            <a:r>
              <a:rPr lang="en-US" b="1" kern="0" dirty="0" smtClean="0">
                <a:solidFill>
                  <a:srgbClr val="58595D"/>
                </a:solidFill>
                <a:sym typeface="Arial"/>
                <a:rtl val="0"/>
              </a:rPr>
              <a:t>VMware </a:t>
            </a:r>
            <a:r>
              <a:rPr lang="en-US" b="1" kern="0" dirty="0" err="1" smtClean="0">
                <a:solidFill>
                  <a:srgbClr val="58595D"/>
                </a:solidFill>
                <a:sym typeface="Arial"/>
                <a:rtl val="0"/>
              </a:rPr>
              <a:t>ESXi</a:t>
            </a:r>
            <a:endParaRPr lang="en-US" b="1" kern="0" dirty="0">
              <a:solidFill>
                <a:srgbClr val="58595D"/>
              </a:solidFill>
              <a:sym typeface="Arial"/>
              <a:rtl val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29462" y="3236831"/>
            <a:ext cx="2005263" cy="1190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 dirty="0" smtClean="0">
              <a:solidFill>
                <a:srgbClr val="58595D"/>
              </a:solidFill>
              <a:sym typeface="Arial"/>
              <a:rtl val="0"/>
            </a:endParaRPr>
          </a:p>
          <a:p>
            <a:pPr algn="ctr"/>
            <a:endParaRPr lang="en-US" kern="0" dirty="0">
              <a:solidFill>
                <a:srgbClr val="58595D"/>
              </a:solidFill>
              <a:sym typeface="Arial"/>
              <a:rtl val="0"/>
            </a:endParaRPr>
          </a:p>
          <a:p>
            <a:pPr algn="ctr"/>
            <a:r>
              <a:rPr lang="en-US" kern="0" dirty="0" smtClean="0">
                <a:solidFill>
                  <a:srgbClr val="58595D"/>
                </a:solidFill>
                <a:sym typeface="Arial"/>
                <a:rtl val="0"/>
              </a:rPr>
              <a:t>Site 3</a:t>
            </a:r>
          </a:p>
          <a:p>
            <a:pPr algn="ctr"/>
            <a:r>
              <a:rPr lang="en-US" b="1" kern="0" dirty="0" smtClean="0">
                <a:solidFill>
                  <a:srgbClr val="58595D"/>
                </a:solidFill>
                <a:sym typeface="Arial"/>
                <a:rtl val="0"/>
              </a:rPr>
              <a:t>AWS</a:t>
            </a:r>
            <a:endParaRPr lang="en-US" b="1" kern="0" dirty="0">
              <a:solidFill>
                <a:srgbClr val="58595D"/>
              </a:solidFill>
              <a:sym typeface="Arial"/>
              <a:rtl val="0"/>
            </a:endParaRPr>
          </a:p>
        </p:txBody>
      </p:sp>
      <p:cxnSp>
        <p:nvCxnSpPr>
          <p:cNvPr id="17" name="Straight Arrow Connector 16"/>
          <p:cNvCxnSpPr>
            <a:stCxn id="5" idx="2"/>
            <a:endCxn id="6" idx="0"/>
          </p:cNvCxnSpPr>
          <p:nvPr/>
        </p:nvCxnSpPr>
        <p:spPr>
          <a:xfrm flipH="1">
            <a:off x="2765819" y="2608274"/>
            <a:ext cx="3530708" cy="59656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7" idx="0"/>
          </p:cNvCxnSpPr>
          <p:nvPr/>
        </p:nvCxnSpPr>
        <p:spPr>
          <a:xfrm flipH="1">
            <a:off x="5480569" y="2608274"/>
            <a:ext cx="815958" cy="62855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8" idx="0"/>
          </p:cNvCxnSpPr>
          <p:nvPr/>
        </p:nvCxnSpPr>
        <p:spPr>
          <a:xfrm>
            <a:off x="6296527" y="2608274"/>
            <a:ext cx="1635567" cy="62855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www.openstack.org/assets/openstack-logo/R/openstack-cloud-software-vertical-we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869" y="3236831"/>
            <a:ext cx="607897" cy="60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9208790" y="3236831"/>
            <a:ext cx="2005263" cy="1190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 dirty="0" smtClean="0">
              <a:solidFill>
                <a:srgbClr val="58595D"/>
              </a:solidFill>
              <a:sym typeface="Arial"/>
              <a:rtl val="0"/>
            </a:endParaRPr>
          </a:p>
          <a:p>
            <a:pPr algn="ctr"/>
            <a:endParaRPr lang="en-US" kern="0" dirty="0">
              <a:solidFill>
                <a:srgbClr val="58595D"/>
              </a:solidFill>
              <a:sym typeface="Arial"/>
              <a:rtl val="0"/>
            </a:endParaRPr>
          </a:p>
          <a:p>
            <a:pPr algn="ctr"/>
            <a:r>
              <a:rPr lang="en-US" kern="0" dirty="0" smtClean="0">
                <a:solidFill>
                  <a:srgbClr val="58595D"/>
                </a:solidFill>
                <a:sym typeface="Arial"/>
                <a:rtl val="0"/>
              </a:rPr>
              <a:t>Site </a:t>
            </a:r>
            <a:r>
              <a:rPr lang="en-US" kern="0" dirty="0">
                <a:solidFill>
                  <a:srgbClr val="58595D"/>
                </a:solidFill>
                <a:sym typeface="Arial"/>
                <a:rtl val="0"/>
              </a:rPr>
              <a:t>4</a:t>
            </a:r>
            <a:endParaRPr lang="en-US" kern="0" dirty="0" smtClean="0">
              <a:solidFill>
                <a:srgbClr val="58595D"/>
              </a:solidFill>
              <a:sym typeface="Arial"/>
              <a:rtl val="0"/>
            </a:endParaRPr>
          </a:p>
          <a:p>
            <a:pPr algn="ctr"/>
            <a:r>
              <a:rPr lang="en-US" b="1" kern="0" dirty="0" smtClean="0">
                <a:solidFill>
                  <a:srgbClr val="58595D"/>
                </a:solidFill>
                <a:sym typeface="Arial"/>
                <a:rtl val="0"/>
              </a:rPr>
              <a:t>Custom</a:t>
            </a:r>
            <a:endParaRPr lang="en-US" b="1" kern="0" dirty="0">
              <a:solidFill>
                <a:srgbClr val="58595D"/>
              </a:solidFill>
              <a:sym typeface="Arial"/>
              <a:rtl val="0"/>
            </a:endParaRPr>
          </a:p>
        </p:txBody>
      </p:sp>
      <p:cxnSp>
        <p:nvCxnSpPr>
          <p:cNvPr id="34" name="Straight Arrow Connector 33"/>
          <p:cNvCxnSpPr>
            <a:stCxn id="5" idx="2"/>
            <a:endCxn id="33" idx="0"/>
          </p:cNvCxnSpPr>
          <p:nvPr/>
        </p:nvCxnSpPr>
        <p:spPr>
          <a:xfrm>
            <a:off x="6296527" y="2608274"/>
            <a:ext cx="3914895" cy="62855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File:Vmware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182" y="3320460"/>
            <a:ext cx="1289175" cy="20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greenboxs.com/wp-content/uploads/2012/10/amazon-web-services-aws-logo-15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485" y="3248823"/>
            <a:ext cx="567405" cy="56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29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278" y="2002869"/>
            <a:ext cx="10549009" cy="1595564"/>
          </a:xfrm>
        </p:spPr>
        <p:txBody>
          <a:bodyPr/>
          <a:lstStyle/>
          <a:p>
            <a:pPr algn="ctr"/>
            <a:r>
              <a:rPr lang="en-US" dirty="0" smtClean="0"/>
              <a:t>Tacker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3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336" y="449671"/>
            <a:ext cx="11275665" cy="678728"/>
          </a:xfrm>
        </p:spPr>
        <p:txBody>
          <a:bodyPr/>
          <a:lstStyle/>
          <a:p>
            <a:r>
              <a:rPr lang="en-US" dirty="0" smtClean="0"/>
              <a:t>VNF Manager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BROCADE COMMUNICATIONS SYSTEMS, INC. COMPANY PROPRIETARY INFORMATION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6336" y="1128399"/>
            <a:ext cx="9853980" cy="6047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VNF Catalog – repository of VNF descriptors (VNFDs) in a database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VNF Instantiation and Termination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VNF Monitoring - Health and Performance Indicators 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Self Healing and Auto Scaling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VNF Configuration injection during instantiation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VNF Image </a:t>
            </a:r>
            <a:r>
              <a:rPr lang="en-US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management **</a:t>
            </a:r>
            <a:endParaRPr lang="en-US" sz="2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Support both simple and complex </a:t>
            </a:r>
            <a:r>
              <a:rPr lang="en-US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VNFs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Enforce placement policy </a:t>
            </a:r>
          </a:p>
          <a:p>
            <a:pPr marL="838190" lvl="1" indent="-38099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ensure </a:t>
            </a: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efficient placement of </a:t>
            </a:r>
            <a:r>
              <a:rPr lang="en-US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VNFs (NUMA, CPU Pinning)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** in a future phase</a:t>
            </a:r>
            <a:endParaRPr lang="en-US" sz="24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165" y="308059"/>
            <a:ext cx="1060784" cy="82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5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336" y="449671"/>
            <a:ext cx="11275665" cy="678728"/>
          </a:xfrm>
        </p:spPr>
        <p:txBody>
          <a:bodyPr/>
          <a:lstStyle/>
          <a:p>
            <a:r>
              <a:rPr lang="en-US" dirty="0" smtClean="0"/>
              <a:t>NFV Orchestrator – Work in Progress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BROCADE COMMUNICATIONS SYSTEMS, INC. COMPANY PROPRIETARY INFORMATION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BCC8D0D-EAEC-449D-9161-023DFF90F2E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3428" y="1128399"/>
            <a:ext cx="1045057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Templatized end-to-end Network Service using </a:t>
            </a:r>
            <a:r>
              <a:rPr lang="en-US" sz="2400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decomposed</a:t>
            </a: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VNFs</a:t>
            </a:r>
            <a:endParaRPr lang="en-US" sz="2400" dirty="0" smtClean="0">
              <a:solidFill>
                <a:schemeClr val="tx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Network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Service Orchestration using a collection of VNFs and Forwarding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Graphs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Ability to orchestrate VNFs across Multiple VIMs  - </a:t>
            </a:r>
            <a:r>
              <a:rPr lang="en-US" sz="2000" b="1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available in </a:t>
            </a:r>
            <a:r>
              <a:rPr lang="en-US" sz="2000" b="1" i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Mitaka</a:t>
            </a:r>
            <a:endParaRPr lang="en-US" sz="2400" dirty="0">
              <a:solidFill>
                <a:schemeClr val="tx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VNFs </a:t>
            </a: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connected using </a:t>
            </a:r>
            <a:r>
              <a:rPr lang="en-US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Forwarding Graphs  using </a:t>
            </a: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SDN Controller or a SFC </a:t>
            </a:r>
            <a:r>
              <a:rPr lang="en-US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API </a:t>
            </a: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- </a:t>
            </a:r>
            <a:r>
              <a:rPr lang="en-US" sz="2000" b="1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planned for </a:t>
            </a:r>
            <a:r>
              <a:rPr lang="en-US" sz="2000" b="1" i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Newton</a:t>
            </a:r>
            <a:endParaRPr lang="en-US" sz="2400" dirty="0">
              <a:solidFill>
                <a:schemeClr val="dk1"/>
              </a:solidFill>
              <a:sym typeface="Calibri"/>
            </a:endParaRP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Resource Checks and Resource </a:t>
            </a:r>
            <a:r>
              <a:rPr lang="en-US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Allocation</a:t>
            </a:r>
            <a:endParaRPr lang="en-US" sz="2400" dirty="0" smtClean="0">
              <a:solidFill>
                <a:schemeClr val="dk1"/>
              </a:solidFill>
              <a:ea typeface="Calibri"/>
              <a:cs typeface="Calibri"/>
            </a:endParaRP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dk1"/>
                </a:solidFill>
                <a:ea typeface="Calibri"/>
                <a:cs typeface="Calibri"/>
              </a:rPr>
              <a:t>PNF in end-to-end </a:t>
            </a: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</a:rPr>
              <a:t>network service </a:t>
            </a:r>
            <a:r>
              <a:rPr lang="en-US" sz="2400" dirty="0" smtClean="0">
                <a:solidFill>
                  <a:schemeClr val="dk1"/>
                </a:solidFill>
                <a:ea typeface="Calibri"/>
                <a:cs typeface="Calibri"/>
              </a:rPr>
              <a:t>orchestration</a:t>
            </a:r>
            <a:endParaRPr lang="en-US" sz="2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380990" indent="-380990">
              <a:buFont typeface="Courier New" panose="02070309020205020404" pitchFamily="49" charset="0"/>
              <a:buChar char="o"/>
            </a:pPr>
            <a:endParaRPr lang="en-US" sz="24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301" y="16534"/>
            <a:ext cx="1817813" cy="118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3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Evolution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/>
              <a:t>Roadmap</a:t>
            </a:r>
            <a:endParaRPr lang="en-US" dirty="0" smtClean="0"/>
          </a:p>
          <a:p>
            <a:r>
              <a:rPr lang="en-US" dirty="0" smtClean="0"/>
              <a:t>Community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3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796970" y="1460380"/>
            <a:ext cx="10422548" cy="4724520"/>
          </a:xfrm>
        </p:spPr>
        <p:txBody>
          <a:bodyPr/>
          <a:lstStyle/>
          <a:p>
            <a:r>
              <a:rPr lang="en-US" dirty="0"/>
              <a:t>VNF Catalog</a:t>
            </a:r>
          </a:p>
          <a:p>
            <a:r>
              <a:rPr lang="en-US" dirty="0"/>
              <a:t>VNF Lifecycle Management</a:t>
            </a:r>
          </a:p>
          <a:p>
            <a:r>
              <a:rPr lang="en-US" dirty="0" smtClean="0"/>
              <a:t>VNF </a:t>
            </a:r>
            <a:r>
              <a:rPr lang="en-US" dirty="0"/>
              <a:t>user-data injection</a:t>
            </a:r>
          </a:p>
          <a:p>
            <a:r>
              <a:rPr lang="en-US" dirty="0"/>
              <a:t>VNF configuration injection – during Instantiation and Update</a:t>
            </a:r>
          </a:p>
          <a:p>
            <a:pPr lvl="1"/>
            <a:r>
              <a:rPr lang="en-US" dirty="0"/>
              <a:t>SDN Controller using </a:t>
            </a:r>
            <a:r>
              <a:rPr lang="en-US" dirty="0" err="1"/>
              <a:t>NetConf</a:t>
            </a:r>
            <a:r>
              <a:rPr lang="en-US" dirty="0"/>
              <a:t>/YANG</a:t>
            </a:r>
          </a:p>
          <a:p>
            <a:pPr lvl="1"/>
            <a:r>
              <a:rPr lang="en-US" dirty="0"/>
              <a:t>Custom management driver</a:t>
            </a:r>
          </a:p>
          <a:p>
            <a:r>
              <a:rPr lang="en-US" dirty="0"/>
              <a:t>Loadable Health Monitoring </a:t>
            </a:r>
            <a:r>
              <a:rPr lang="en-US" dirty="0" smtClean="0"/>
              <a:t>Framework</a:t>
            </a:r>
          </a:p>
          <a:p>
            <a:r>
              <a:rPr lang="en-US" dirty="0"/>
              <a:t>Automatic Resource Creation (flavor, image, network)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6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Tacker</a:t>
            </a:r>
            <a:r>
              <a:rPr lang="en-US" dirty="0" smtClean="0"/>
              <a:t> VNF Catalog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67259" y="1695551"/>
            <a:ext cx="10552259" cy="4802501"/>
          </a:xfrm>
        </p:spPr>
        <p:txBody>
          <a:bodyPr/>
          <a:lstStyle/>
          <a:p>
            <a:r>
              <a:rPr lang="en-US" dirty="0" smtClean="0"/>
              <a:t>VNF definition </a:t>
            </a:r>
            <a:r>
              <a:rPr lang="en-US" dirty="0"/>
              <a:t>using TOSCA templates </a:t>
            </a:r>
            <a:endParaRPr lang="en-US" dirty="0" smtClean="0"/>
          </a:p>
          <a:p>
            <a:pPr lvl="1"/>
            <a:r>
              <a:rPr lang="en-US" dirty="0"/>
              <a:t>Describes the VNF </a:t>
            </a:r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Glance </a:t>
            </a:r>
            <a:r>
              <a:rPr lang="en-US" dirty="0"/>
              <a:t>image </a:t>
            </a:r>
            <a:r>
              <a:rPr lang="en-US" dirty="0" smtClean="0"/>
              <a:t>IDs</a:t>
            </a:r>
          </a:p>
          <a:p>
            <a:pPr lvl="1"/>
            <a:r>
              <a:rPr lang="en-US" dirty="0" smtClean="0"/>
              <a:t>Nova properties </a:t>
            </a:r>
            <a:r>
              <a:rPr lang="en-US" dirty="0"/>
              <a:t>- Placement, CPU Pinning, NUMA policy,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Performance </a:t>
            </a:r>
            <a:r>
              <a:rPr lang="en-US" dirty="0"/>
              <a:t>Monitoring </a:t>
            </a:r>
            <a:r>
              <a:rPr lang="en-US" dirty="0" smtClean="0"/>
              <a:t>Policy</a:t>
            </a:r>
          </a:p>
          <a:p>
            <a:pPr lvl="1"/>
            <a:r>
              <a:rPr lang="en-US" dirty="0" smtClean="0"/>
              <a:t>Auto-Healing </a:t>
            </a:r>
            <a:r>
              <a:rPr lang="en-US" dirty="0"/>
              <a:t>Policy </a:t>
            </a:r>
            <a:endParaRPr lang="en-US" dirty="0" smtClean="0"/>
          </a:p>
          <a:p>
            <a:r>
              <a:rPr lang="en-US" dirty="0" smtClean="0"/>
              <a:t>Support </a:t>
            </a:r>
            <a:r>
              <a:rPr lang="en-US" dirty="0"/>
              <a:t>for </a:t>
            </a:r>
            <a:r>
              <a:rPr lang="en-US" dirty="0" smtClean="0"/>
              <a:t>multiple </a:t>
            </a:r>
            <a:r>
              <a:rPr lang="en-US" dirty="0"/>
              <a:t>VMs per VNF (VDUs) </a:t>
            </a:r>
          </a:p>
          <a:p>
            <a:r>
              <a:rPr lang="en-US" dirty="0" smtClean="0"/>
              <a:t>APIs </a:t>
            </a:r>
            <a:r>
              <a:rPr lang="en-US" dirty="0"/>
              <a:t>to on-board and maintain VNF Catalog </a:t>
            </a:r>
          </a:p>
          <a:p>
            <a:r>
              <a:rPr lang="en-US" dirty="0" smtClean="0"/>
              <a:t>VNFDs </a:t>
            </a:r>
            <a:r>
              <a:rPr lang="en-US" dirty="0"/>
              <a:t>are stored in Tacker </a:t>
            </a:r>
            <a:r>
              <a:rPr lang="en-US" dirty="0" smtClean="0"/>
              <a:t>Catalog DB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16335" y="1050025"/>
            <a:ext cx="10323824" cy="361949"/>
          </a:xfrm>
        </p:spPr>
        <p:txBody>
          <a:bodyPr/>
          <a:lstStyle/>
          <a:p>
            <a:r>
              <a:rPr lang="en-US" dirty="0"/>
              <a:t>Repository of VNF Descriptors (VNFD)</a:t>
            </a:r>
          </a:p>
        </p:txBody>
      </p:sp>
    </p:spTree>
    <p:extLst>
      <p:ext uri="{BB962C8B-B14F-4D97-AF65-F5344CB8AC3E}">
        <p14:creationId xmlns:p14="http://schemas.microsoft.com/office/powerpoint/2010/main" val="159979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Tacker - VNF Life Cycle Management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Tacker API deploys VNF from the VNF </a:t>
            </a:r>
            <a:r>
              <a:rPr lang="en-US" dirty="0" smtClean="0"/>
              <a:t>Catalog</a:t>
            </a:r>
          </a:p>
          <a:p>
            <a:r>
              <a:rPr lang="en-US" dirty="0" smtClean="0"/>
              <a:t>Pluggable </a:t>
            </a:r>
            <a:r>
              <a:rPr lang="en-US" dirty="0"/>
              <a:t>infra driver </a:t>
            </a:r>
            <a:r>
              <a:rPr lang="en-US" dirty="0" smtClean="0"/>
              <a:t>framework</a:t>
            </a:r>
          </a:p>
          <a:p>
            <a:pPr lvl="1"/>
            <a:r>
              <a:rPr lang="en-US" dirty="0" smtClean="0"/>
              <a:t>OpenStack driver (default)</a:t>
            </a:r>
          </a:p>
          <a:p>
            <a:pPr lvl="1"/>
            <a:r>
              <a:rPr lang="en-US" dirty="0" smtClean="0"/>
              <a:t>HEAT </a:t>
            </a:r>
            <a:r>
              <a:rPr lang="en-US" dirty="0"/>
              <a:t>Driver uses in-built TOSCA to HEAT </a:t>
            </a:r>
            <a:r>
              <a:rPr lang="en-US" dirty="0" smtClean="0"/>
              <a:t>convertor</a:t>
            </a:r>
          </a:p>
          <a:p>
            <a:pPr lvl="1"/>
            <a:r>
              <a:rPr lang="en-US" dirty="0" smtClean="0"/>
              <a:t>Instantiates </a:t>
            </a:r>
            <a:r>
              <a:rPr lang="en-US" dirty="0"/>
              <a:t>one or more VMs described in </a:t>
            </a:r>
            <a:r>
              <a:rPr lang="en-US" dirty="0" smtClean="0"/>
              <a:t>TOSCA </a:t>
            </a:r>
            <a:endParaRPr lang="en-US" dirty="0"/>
          </a:p>
          <a:p>
            <a:r>
              <a:rPr lang="en-US" dirty="0" smtClean="0"/>
              <a:t>Terminate </a:t>
            </a:r>
            <a:r>
              <a:rPr lang="en-US" dirty="0"/>
              <a:t>VNF will delete all VMs associated with VNF instance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16335" y="1050025"/>
            <a:ext cx="10323824" cy="361949"/>
          </a:xfrm>
        </p:spPr>
        <p:txBody>
          <a:bodyPr/>
          <a:lstStyle/>
          <a:p>
            <a:r>
              <a:rPr lang="en-US" dirty="0" smtClean="0"/>
              <a:t>Instantiation and Termination of VNF’s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5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Tacker</a:t>
            </a:r>
            <a:r>
              <a:rPr lang="en-US" dirty="0" smtClean="0"/>
              <a:t> - VNF Auto-Configuration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Tacker</a:t>
            </a:r>
            <a:r>
              <a:rPr lang="en-US" dirty="0" smtClean="0"/>
              <a:t> </a:t>
            </a:r>
            <a:r>
              <a:rPr lang="en-US" dirty="0"/>
              <a:t>provides </a:t>
            </a:r>
            <a:r>
              <a:rPr lang="en-US" dirty="0" smtClean="0"/>
              <a:t>Extensible </a:t>
            </a:r>
            <a:r>
              <a:rPr lang="en-US" dirty="0"/>
              <a:t>Management Driver Framework </a:t>
            </a:r>
          </a:p>
          <a:p>
            <a:r>
              <a:rPr lang="en-US" dirty="0" smtClean="0"/>
              <a:t>Facilitates </a:t>
            </a:r>
            <a:r>
              <a:rPr lang="en-US" dirty="0"/>
              <a:t>VNF </a:t>
            </a:r>
            <a:r>
              <a:rPr lang="en-US" dirty="0" smtClean="0"/>
              <a:t>configuration </a:t>
            </a:r>
            <a:r>
              <a:rPr lang="en-US" dirty="0"/>
              <a:t>based on Service </a:t>
            </a:r>
            <a:r>
              <a:rPr lang="en-US" dirty="0" smtClean="0"/>
              <a:t>selection</a:t>
            </a:r>
          </a:p>
          <a:p>
            <a:r>
              <a:rPr lang="en-US" dirty="0" smtClean="0"/>
              <a:t> Inject initial configuration </a:t>
            </a:r>
            <a:r>
              <a:rPr lang="en-US" dirty="0"/>
              <a:t>using: </a:t>
            </a:r>
            <a:endParaRPr lang="en-US" dirty="0" smtClean="0"/>
          </a:p>
          <a:p>
            <a:pPr lvl="1"/>
            <a:r>
              <a:rPr lang="en-US" dirty="0"/>
              <a:t>SDN Controller using </a:t>
            </a:r>
            <a:r>
              <a:rPr lang="en-US" dirty="0" err="1"/>
              <a:t>NetConf</a:t>
            </a:r>
            <a:r>
              <a:rPr lang="en-US" dirty="0"/>
              <a:t>/YANG</a:t>
            </a:r>
          </a:p>
          <a:p>
            <a:pPr lvl="1"/>
            <a:r>
              <a:rPr lang="en-US" dirty="0" err="1" smtClean="0"/>
              <a:t>config</a:t>
            </a:r>
            <a:r>
              <a:rPr lang="en-US" dirty="0" smtClean="0"/>
              <a:t>-drive</a:t>
            </a:r>
          </a:p>
          <a:p>
            <a:pPr lvl="1"/>
            <a:r>
              <a:rPr lang="en-US" dirty="0" smtClean="0"/>
              <a:t>custom </a:t>
            </a:r>
            <a:r>
              <a:rPr lang="en-US" dirty="0" err="1"/>
              <a:t>mgmt</a:t>
            </a:r>
            <a:r>
              <a:rPr lang="en-US" dirty="0"/>
              <a:t>-driver: connect using </a:t>
            </a:r>
            <a:r>
              <a:rPr lang="en-US" dirty="0" err="1"/>
              <a:t>ssh</a:t>
            </a:r>
            <a:r>
              <a:rPr lang="en-US" dirty="0"/>
              <a:t> / </a:t>
            </a:r>
            <a:r>
              <a:rPr lang="en-US" dirty="0" err="1"/>
              <a:t>RESTapi</a:t>
            </a:r>
            <a:r>
              <a:rPr lang="en-US" dirty="0"/>
              <a:t> and apply </a:t>
            </a:r>
            <a:r>
              <a:rPr lang="en-US" dirty="0" smtClean="0"/>
              <a:t>configuration </a:t>
            </a:r>
            <a:r>
              <a:rPr lang="en-US" dirty="0"/>
              <a:t>• </a:t>
            </a:r>
            <a:endParaRPr lang="en-US" dirty="0" smtClean="0"/>
          </a:p>
          <a:p>
            <a:r>
              <a:rPr lang="en-US" dirty="0" smtClean="0"/>
              <a:t>Update configuration </a:t>
            </a:r>
            <a:r>
              <a:rPr lang="en-US" dirty="0"/>
              <a:t>in </a:t>
            </a:r>
            <a:r>
              <a:rPr lang="en-US" dirty="0" smtClean="0"/>
              <a:t>active </a:t>
            </a:r>
            <a:r>
              <a:rPr lang="en-US" dirty="0"/>
              <a:t>state • Extendable!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16335" y="1050025"/>
            <a:ext cx="10323824" cy="361949"/>
          </a:xfrm>
        </p:spPr>
        <p:txBody>
          <a:bodyPr/>
          <a:lstStyle/>
          <a:p>
            <a:r>
              <a:rPr lang="en-US" dirty="0" smtClean="0"/>
              <a:t>Bootstrap and start-up </a:t>
            </a:r>
            <a:r>
              <a:rPr lang="en-US" dirty="0" err="1" smtClean="0"/>
              <a:t>config</a:t>
            </a:r>
            <a:r>
              <a:rPr lang="en-US" dirty="0" smtClean="0"/>
              <a:t> of VNF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4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641" y="427932"/>
            <a:ext cx="10303183" cy="678728"/>
          </a:xfrm>
        </p:spPr>
        <p:txBody>
          <a:bodyPr/>
          <a:lstStyle/>
          <a:p>
            <a:r>
              <a:rPr lang="en-US" dirty="0" smtClean="0"/>
              <a:t>Tacker – VNF Monitoring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VNF Closed Loop Monitoring and Healing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Tacker</a:t>
            </a:r>
            <a:r>
              <a:rPr lang="en-US" dirty="0"/>
              <a:t> health check starts as VNF becomes ready </a:t>
            </a:r>
          </a:p>
          <a:p>
            <a:r>
              <a:rPr lang="en-US" dirty="0" smtClean="0"/>
              <a:t>Ongoing </a:t>
            </a:r>
            <a:r>
              <a:rPr lang="en-US" dirty="0"/>
              <a:t>network </a:t>
            </a:r>
            <a:r>
              <a:rPr lang="en-US" dirty="0" smtClean="0"/>
              <a:t>connectivity </a:t>
            </a:r>
            <a:r>
              <a:rPr lang="en-US" dirty="0"/>
              <a:t>check </a:t>
            </a:r>
          </a:p>
          <a:p>
            <a:r>
              <a:rPr lang="en-US" dirty="0" smtClean="0"/>
              <a:t>Auto-restart </a:t>
            </a:r>
            <a:r>
              <a:rPr lang="en-US" dirty="0"/>
              <a:t>on failure – based on VNFD policy </a:t>
            </a:r>
          </a:p>
          <a:p>
            <a:r>
              <a:rPr lang="en-US" dirty="0" smtClean="0"/>
              <a:t>Extendable, Custom Vendor </a:t>
            </a:r>
            <a:r>
              <a:rPr lang="en-US" dirty="0"/>
              <a:t>and Service specific Health Monitoring Driver </a:t>
            </a:r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7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Enhanced Platform Awareness (EPA)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VNF placement with performance smarts</a:t>
            </a:r>
          </a:p>
          <a:p>
            <a:pPr lvl="1"/>
            <a:r>
              <a:rPr lang="en-US" dirty="0" smtClean="0"/>
              <a:t>CPU-Pinning</a:t>
            </a:r>
          </a:p>
          <a:p>
            <a:pPr lvl="1"/>
            <a:r>
              <a:rPr lang="en-US" dirty="0" smtClean="0"/>
              <a:t>Huge Page</a:t>
            </a:r>
          </a:p>
          <a:p>
            <a:pPr lvl="1"/>
            <a:r>
              <a:rPr lang="en-US" dirty="0" smtClean="0"/>
              <a:t>NUMA awareness</a:t>
            </a:r>
          </a:p>
          <a:p>
            <a:pPr lvl="1"/>
            <a:r>
              <a:rPr lang="en-US" dirty="0" smtClean="0"/>
              <a:t>SR-IOV</a:t>
            </a:r>
          </a:p>
          <a:p>
            <a:pPr lvl="1"/>
            <a:r>
              <a:rPr lang="en-US" dirty="0"/>
              <a:t>PCI pass </a:t>
            </a:r>
            <a:r>
              <a:rPr lang="en-US" dirty="0" smtClean="0"/>
              <a:t>through</a:t>
            </a:r>
          </a:p>
        </p:txBody>
      </p:sp>
    </p:spTree>
    <p:extLst>
      <p:ext uri="{BB962C8B-B14F-4D97-AF65-F5344CB8AC3E}">
        <p14:creationId xmlns:p14="http://schemas.microsoft.com/office/powerpoint/2010/main" val="16417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NFV Data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7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NFV Information Model / Data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Tacker closely working with </a:t>
            </a:r>
            <a:r>
              <a:rPr lang="en-US" dirty="0" smtClean="0"/>
              <a:t>OASIS TOSCA NFV </a:t>
            </a:r>
            <a:r>
              <a:rPr lang="en-US" dirty="0" err="1" smtClean="0"/>
              <a:t>Adhoc</a:t>
            </a:r>
            <a:r>
              <a:rPr lang="en-US" dirty="0" smtClean="0"/>
              <a:t> Working group</a:t>
            </a:r>
          </a:p>
          <a:p>
            <a:r>
              <a:rPr lang="en-US" dirty="0" smtClean="0"/>
              <a:t>Implements the latest CSD03 version of OASIS TOSCA NFV Profile</a:t>
            </a:r>
          </a:p>
          <a:p>
            <a:r>
              <a:rPr lang="en-US" dirty="0" smtClean="0"/>
              <a:t>Participating in cross-SDO </a:t>
            </a:r>
            <a:r>
              <a:rPr lang="en-US" dirty="0" smtClean="0"/>
              <a:t>events</a:t>
            </a:r>
          </a:p>
          <a:p>
            <a:r>
              <a:rPr lang="en-US" dirty="0"/>
              <a:t>Introduced TOSCA NFV Profile support into </a:t>
            </a:r>
            <a:r>
              <a:rPr lang="en-US" dirty="0" err="1"/>
              <a:t>tosca</a:t>
            </a:r>
            <a:r>
              <a:rPr lang="en-US" dirty="0"/>
              <a:t>-parser [1]</a:t>
            </a:r>
          </a:p>
          <a:p>
            <a:r>
              <a:rPr lang="en-US" dirty="0"/>
              <a:t>Transition from </a:t>
            </a:r>
            <a:r>
              <a:rPr lang="en-US" dirty="0" smtClean="0"/>
              <a:t>in-built </a:t>
            </a:r>
            <a:r>
              <a:rPr lang="en-US" dirty="0"/>
              <a:t>translator to </a:t>
            </a:r>
            <a:r>
              <a:rPr lang="en-US" dirty="0" err="1"/>
              <a:t>tosca</a:t>
            </a:r>
            <a:r>
              <a:rPr lang="en-US" dirty="0"/>
              <a:t>-parser in progress [2] </a:t>
            </a:r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8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1096"/>
          <p:cNvSpPr>
            <a:spLocks noChangeArrowheads="1"/>
          </p:cNvSpPr>
          <p:nvPr/>
        </p:nvSpPr>
        <p:spPr bwMode="auto">
          <a:xfrm>
            <a:off x="8713514" y="1677505"/>
            <a:ext cx="2794599" cy="3048817"/>
          </a:xfrm>
          <a:prstGeom prst="roundRect">
            <a:avLst>
              <a:gd name="adj" fmla="val 16667"/>
            </a:avLst>
          </a:prstGeom>
          <a:solidFill>
            <a:srgbClr val="B7CCE4"/>
          </a:solidFill>
          <a:ln w="25400">
            <a:solidFill>
              <a:srgbClr val="395E8A"/>
            </a:solidFill>
            <a:round/>
            <a:headEnd/>
            <a:tailEnd/>
          </a:ln>
        </p:spPr>
        <p:txBody>
          <a:bodyPr lIns="121900" tIns="60933" rIns="121900" bIns="60933" anchor="ctr"/>
          <a:lstStyle/>
          <a:p>
            <a:pPr algn="ctr" eaLnBrk="1" hangingPunct="1">
              <a:buClr>
                <a:srgbClr val="000000"/>
              </a:buClr>
              <a:buSzPct val="25000"/>
              <a:buFont typeface="Times New Roman" charset="0"/>
              <a:buNone/>
            </a:pPr>
            <a:r>
              <a:rPr lang="en-US" altLang="zh-CN" sz="2133" b="1" dirty="0">
                <a:latin typeface="Calibri" charset="0"/>
                <a:cs typeface="Calibri" charset="0"/>
              </a:rPr>
              <a:t>OpenStack</a:t>
            </a:r>
            <a:br>
              <a:rPr lang="en-US" altLang="zh-CN" sz="2133" b="1" dirty="0">
                <a:latin typeface="Calibri" charset="0"/>
                <a:cs typeface="Calibri" charset="0"/>
              </a:rPr>
            </a:br>
            <a:r>
              <a:rPr lang="en-US" altLang="zh-CN" sz="2133" b="1" dirty="0">
                <a:latin typeface="Calibri" charset="0"/>
                <a:cs typeface="Calibri" charset="0"/>
              </a:rPr>
              <a:t>Heat Translator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contrast="-22000"/>
                    </a14:imgEffect>
                  </a14:imgLayer>
                </a14:imgProps>
              </a:ext>
            </a:extLst>
          </a:blip>
          <a:srcRect l="-6164" t="19125" r="28" b="18833"/>
          <a:stretch/>
        </p:blipFill>
        <p:spPr>
          <a:xfrm>
            <a:off x="1871531" y="4802077"/>
            <a:ext cx="8436864" cy="1987296"/>
          </a:xfrm>
          <a:prstGeom prst="rect">
            <a:avLst/>
          </a:prstGeom>
        </p:spPr>
      </p:pic>
      <p:sp>
        <p:nvSpPr>
          <p:cNvPr id="32769" name="Shape 1090"/>
          <p:cNvSpPr txBox="1">
            <a:spLocks/>
          </p:cNvSpPr>
          <p:nvPr/>
        </p:nvSpPr>
        <p:spPr bwMode="auto">
          <a:xfrm>
            <a:off x="143933" y="67733"/>
            <a:ext cx="12192000" cy="620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60933" rIns="121900" bIns="60933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Arial" charset="0"/>
              </a:defRPr>
            </a:lvl9pPr>
          </a:lstStyle>
          <a:p>
            <a:pPr>
              <a:buSzPct val="25000"/>
            </a:pPr>
            <a:r>
              <a:rPr lang="en-US" altLang="zh-CN" sz="3200" b="1" i="1" dirty="0" smtClean="0">
                <a:solidFill>
                  <a:srgbClr val="0070C0"/>
                </a:solidFill>
                <a:latin typeface="Calibri" charset="0"/>
                <a:cs typeface="Calibri" charset="0"/>
              </a:rPr>
              <a:t>ETSI </a:t>
            </a:r>
            <a:r>
              <a:rPr lang="en-US" altLang="zh-CN" sz="3200" b="1" i="1" dirty="0">
                <a:solidFill>
                  <a:srgbClr val="0070C0"/>
                </a:solidFill>
                <a:latin typeface="Calibri" charset="0"/>
                <a:cs typeface="Calibri" charset="0"/>
              </a:rPr>
              <a:t>NFV </a:t>
            </a:r>
            <a:r>
              <a:rPr lang="en-US" altLang="zh-CN" sz="3200" b="1" i="1" dirty="0" smtClean="0">
                <a:solidFill>
                  <a:srgbClr val="0070C0"/>
                </a:solidFill>
                <a:latin typeface="Calibri" charset="0"/>
                <a:cs typeface="Calibri" charset="0"/>
              </a:rPr>
              <a:t>-&gt; OASIS TOSCA -&gt; Tacker</a:t>
            </a:r>
            <a:endParaRPr lang="en-US" altLang="zh-CN" sz="3200" b="1" i="1" dirty="0">
              <a:solidFill>
                <a:srgbClr val="0070C0"/>
              </a:solidFill>
              <a:latin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59429" y="1835923"/>
            <a:ext cx="1849427" cy="942684"/>
          </a:xfrm>
          <a:prstGeom prst="rect">
            <a:avLst/>
          </a:prstGeom>
          <a:solidFill>
            <a:srgbClr val="FFFC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 sz="1467" dirty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  <a:p>
            <a:pPr algn="ctr" eaLnBrk="1" hangingPunct="1">
              <a:defRPr/>
            </a:pPr>
            <a:r>
              <a:rPr lang="en-US" altLang="zh-CN" sz="1467" dirty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TOSCA parser</a:t>
            </a:r>
          </a:p>
        </p:txBody>
      </p:sp>
      <p:cxnSp>
        <p:nvCxnSpPr>
          <p:cNvPr id="32774" name="Straight Arrow Connector 10"/>
          <p:cNvCxnSpPr>
            <a:cxnSpLocks noChangeShapeType="1"/>
            <a:endCxn id="7" idx="1"/>
          </p:cNvCxnSpPr>
          <p:nvPr/>
        </p:nvCxnSpPr>
        <p:spPr bwMode="auto">
          <a:xfrm flipV="1">
            <a:off x="7276176" y="2307265"/>
            <a:ext cx="1983253" cy="1006011"/>
          </a:xfrm>
          <a:prstGeom prst="straightConnector1">
            <a:avLst/>
          </a:prstGeom>
          <a:noFill/>
          <a:ln w="38100">
            <a:solidFill>
              <a:srgbClr val="4BACC6"/>
            </a:solidFill>
            <a:round/>
            <a:headEnd type="triangle"/>
            <a:tailEnd type="triangle" w="med" len="med"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32777" name="Picture 12" descr="https://docs.toradex.com/100553-icon-software-library-64x6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170" y="1803230"/>
            <a:ext cx="486833" cy="47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Flowchart: Multidocument 40964"/>
          <p:cNvSpPr/>
          <p:nvPr/>
        </p:nvSpPr>
        <p:spPr>
          <a:xfrm>
            <a:off x="1864102" y="2107624"/>
            <a:ext cx="1375833" cy="1051983"/>
          </a:xfrm>
          <a:prstGeom prst="flowChartMultidocumen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67" dirty="0" smtClean="0">
                <a:solidFill>
                  <a:srgbClr val="7030A0"/>
                </a:solidFill>
                <a:sym typeface="Arial" pitchFamily="34" charset="0"/>
              </a:rPr>
              <a:t>NFV Descriptors</a:t>
            </a:r>
            <a:endParaRPr lang="en-US" sz="1467" dirty="0">
              <a:solidFill>
                <a:srgbClr val="7030A0"/>
              </a:solidFill>
              <a:sym typeface="Arial" pitchFamily="34" charset="0"/>
            </a:endParaRPr>
          </a:p>
        </p:txBody>
      </p:sp>
      <p:sp>
        <p:nvSpPr>
          <p:cNvPr id="32779" name="TextBox 40972"/>
          <p:cNvSpPr txBox="1">
            <a:spLocks noChangeArrowheads="1"/>
          </p:cNvSpPr>
          <p:nvPr/>
        </p:nvSpPr>
        <p:spPr bwMode="auto">
          <a:xfrm>
            <a:off x="3305551" y="2012374"/>
            <a:ext cx="102624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Arial" charset="0"/>
              </a:defRPr>
            </a:lvl9pPr>
          </a:lstStyle>
          <a:p>
            <a:pPr eaLnBrk="1" hangingPunct="1"/>
            <a:r>
              <a:rPr lang="en-US" altLang="zh-CN" sz="1600">
                <a:cs typeface="Arial" charset="0"/>
              </a:rPr>
              <a:t>NSD</a:t>
            </a:r>
          </a:p>
          <a:p>
            <a:pPr eaLnBrk="1" hangingPunct="1"/>
            <a:r>
              <a:rPr lang="en-US" altLang="zh-CN" sz="1600">
                <a:cs typeface="Arial" charset="0"/>
              </a:rPr>
              <a:t>VNFD</a:t>
            </a:r>
          </a:p>
          <a:p>
            <a:pPr eaLnBrk="1" hangingPunct="1"/>
            <a:r>
              <a:rPr lang="en-US" altLang="zh-CN" sz="1600">
                <a:cs typeface="Arial" charset="0"/>
              </a:rPr>
              <a:t>VNFFGD</a:t>
            </a:r>
          </a:p>
        </p:txBody>
      </p:sp>
      <p:sp>
        <p:nvSpPr>
          <p:cNvPr id="57" name="Shape 56"/>
          <p:cNvSpPr/>
          <p:nvPr/>
        </p:nvSpPr>
        <p:spPr>
          <a:xfrm>
            <a:off x="3012733" y="2314403"/>
            <a:ext cx="4340273" cy="1153584"/>
          </a:xfrm>
          <a:prstGeom prst="leftCircularArrow">
            <a:avLst>
              <a:gd name="adj1" fmla="val 10980"/>
              <a:gd name="adj2" fmla="val 1142322"/>
              <a:gd name="adj3" fmla="val 6300000"/>
              <a:gd name="adj4" fmla="val 10583486"/>
              <a:gd name="adj5" fmla="val 12500"/>
            </a:avLst>
          </a:prstGeom>
          <a:solidFill>
            <a:schemeClr val="accent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9" name="Rectangle 58"/>
          <p:cNvSpPr/>
          <p:nvPr/>
        </p:nvSpPr>
        <p:spPr>
          <a:xfrm>
            <a:off x="282057" y="986218"/>
            <a:ext cx="1725084" cy="6440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sym typeface="Arial" pitchFamily="34" charset="0"/>
              </a:rPr>
              <a:t>ETSI</a:t>
            </a:r>
          </a:p>
          <a:p>
            <a:pPr algn="ctr"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sym typeface="Arial" pitchFamily="34" charset="0"/>
              </a:rPr>
              <a:t>NFV</a:t>
            </a:r>
            <a:endParaRPr lang="en-US" sz="2000" dirty="0">
              <a:solidFill>
                <a:schemeClr val="bg1"/>
              </a:solidFill>
              <a:sym typeface="Arial" pitchFamily="34" charset="0"/>
            </a:endParaRPr>
          </a:p>
        </p:txBody>
      </p:sp>
      <p:pic>
        <p:nvPicPr>
          <p:cNvPr id="32787" name="Picture 38" descr="https://www.openstack.org/assets/openstack-logo/R/openstack-cloud-software-vertical-we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1" y="4773150"/>
            <a:ext cx="1824203" cy="182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"/>
          <p:cNvSpPr/>
          <p:nvPr/>
        </p:nvSpPr>
        <p:spPr>
          <a:xfrm>
            <a:off x="5316998" y="2479516"/>
            <a:ext cx="1959178" cy="1664517"/>
          </a:xfrm>
          <a:prstGeom prst="rect">
            <a:avLst/>
          </a:prstGeom>
          <a:solidFill>
            <a:srgbClr val="FFFC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OpenStack </a:t>
            </a:r>
            <a:r>
              <a:rPr lang="en-US" altLang="zh-CN" b="1" dirty="0" smtClean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Tacker</a:t>
            </a:r>
          </a:p>
          <a:p>
            <a:pPr algn="ctr" eaLnBrk="1" hangingPunct="1"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(NFVO / VNFM)</a:t>
            </a:r>
            <a:endParaRPr lang="en-US" altLang="zh-CN" b="1" dirty="0">
              <a:solidFill>
                <a:schemeClr val="tx1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5" name="Rectangle 31"/>
          <p:cNvSpPr/>
          <p:nvPr/>
        </p:nvSpPr>
        <p:spPr>
          <a:xfrm>
            <a:off x="2537168" y="986218"/>
            <a:ext cx="1683255" cy="644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 smtClean="0">
              <a:solidFill>
                <a:srgbClr val="FFFFFF"/>
              </a:solidFill>
              <a:ea typeface="宋体" pitchFamily="2" charset="-122"/>
              <a:sym typeface="Arial" pitchFamily="34" charset="0"/>
            </a:endParaRPr>
          </a:p>
          <a:p>
            <a:pPr algn="ct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ea typeface="宋体" pitchFamily="2" charset="-122"/>
                <a:sym typeface="Arial" pitchFamily="34" charset="0"/>
              </a:rPr>
              <a:t>TOSCA</a:t>
            </a:r>
            <a:endParaRPr lang="en-US" dirty="0">
              <a:solidFill>
                <a:srgbClr val="FFFFFF"/>
              </a:solidFill>
              <a:ea typeface="宋体" pitchFamily="2" charset="-122"/>
              <a:sym typeface="Arial" pitchFamily="34" charset="0"/>
            </a:endParaRPr>
          </a:p>
        </p:txBody>
      </p:sp>
      <p:sp>
        <p:nvSpPr>
          <p:cNvPr id="32797" name="TextBox 64"/>
          <p:cNvSpPr txBox="1">
            <a:spLocks noChangeArrowheads="1"/>
          </p:cNvSpPr>
          <p:nvPr/>
        </p:nvSpPr>
        <p:spPr bwMode="auto">
          <a:xfrm>
            <a:off x="1514363" y="3266784"/>
            <a:ext cx="1966384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Arial" charset="0"/>
              </a:defRPr>
            </a:lvl9pPr>
          </a:lstStyle>
          <a:p>
            <a:pPr eaLnBrk="1" hangingPunct="1"/>
            <a:r>
              <a:rPr lang="en-US" altLang="zh-CN" sz="1867" dirty="0">
                <a:cs typeface="Arial" charset="0"/>
              </a:rPr>
              <a:t>Data </a:t>
            </a:r>
            <a:r>
              <a:rPr lang="en-US" altLang="zh-CN" sz="1867" dirty="0" smtClean="0">
                <a:cs typeface="Arial" charset="0"/>
              </a:rPr>
              <a:t>model</a:t>
            </a:r>
          </a:p>
        </p:txBody>
      </p:sp>
      <p:grpSp>
        <p:nvGrpSpPr>
          <p:cNvPr id="32799" name="Shape 238"/>
          <p:cNvGrpSpPr>
            <a:grpSpLocks/>
          </p:cNvGrpSpPr>
          <p:nvPr/>
        </p:nvGrpSpPr>
        <p:grpSpPr bwMode="auto">
          <a:xfrm>
            <a:off x="2780497" y="1029658"/>
            <a:ext cx="1196597" cy="235635"/>
            <a:chOff x="166264" y="114746"/>
            <a:chExt cx="3253607" cy="865981"/>
          </a:xfrm>
        </p:grpSpPr>
        <p:sp>
          <p:nvSpPr>
            <p:cNvPr id="32800" name="Shape 239"/>
            <p:cNvSpPr>
              <a:spLocks noChangeArrowheads="1"/>
            </p:cNvSpPr>
            <p:nvPr/>
          </p:nvSpPr>
          <p:spPr bwMode="auto">
            <a:xfrm>
              <a:off x="166264" y="114746"/>
              <a:ext cx="3253607" cy="86598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2225">
              <a:solidFill>
                <a:srgbClr val="7030A0"/>
              </a:solidFill>
              <a:round/>
              <a:headEnd/>
              <a:tailEnd/>
            </a:ln>
          </p:spPr>
          <p:txBody>
            <a:bodyPr lIns="121900" tIns="60933" rIns="121900" bIns="60933" anchor="ctr"/>
            <a:lstStyle/>
            <a:p>
              <a:pPr algn="ctr" eaLnBrk="1" hangingPunct="1">
                <a:buClr>
                  <a:srgbClr val="444445"/>
                </a:buClr>
              </a:pPr>
              <a:endParaRPr lang="en-US" sz="1600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endParaRPr>
            </a:p>
          </p:txBody>
        </p:sp>
        <p:pic>
          <p:nvPicPr>
            <p:cNvPr id="32801" name="Shape 240"/>
            <p:cNvPicPr preferRelativeResize="0"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253210"/>
              <a:ext cx="2861218" cy="613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Slide Number Placeholder 17"/>
          <p:cNvSpPr>
            <a:spLocks noGrp="1"/>
          </p:cNvSpPr>
          <p:nvPr>
            <p:ph type="sldNum" idx="4"/>
          </p:nvPr>
        </p:nvSpPr>
        <p:spPr>
          <a:xfrm>
            <a:off x="9491133" y="6723014"/>
            <a:ext cx="2844800" cy="288032"/>
          </a:xfrm>
        </p:spPr>
        <p:txBody>
          <a:bodyPr/>
          <a:lstStyle/>
          <a:p>
            <a:pPr>
              <a:defRPr/>
            </a:pPr>
            <a:fld id="{F0B49140-A8CB-BA42-9146-2BFD606CBD22}" type="slidenum">
              <a:rPr lang="en-US" altLang="zh-CN" smtClean="0"/>
              <a:pPr>
                <a:defRPr/>
              </a:pPr>
              <a:t>28</a:t>
            </a:fld>
            <a:endParaRPr lang="zh-CN" dirty="0"/>
          </a:p>
        </p:txBody>
      </p:sp>
      <p:sp>
        <p:nvSpPr>
          <p:cNvPr id="48" name="Rectangle 47"/>
          <p:cNvSpPr/>
          <p:nvPr/>
        </p:nvSpPr>
        <p:spPr>
          <a:xfrm>
            <a:off x="9259429" y="3575951"/>
            <a:ext cx="1849427" cy="977580"/>
          </a:xfrm>
          <a:prstGeom prst="rect">
            <a:avLst/>
          </a:prstGeom>
          <a:solidFill>
            <a:srgbClr val="FFFC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467" dirty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heat-translator</a:t>
            </a:r>
          </a:p>
        </p:txBody>
      </p:sp>
      <p:cxnSp>
        <p:nvCxnSpPr>
          <p:cNvPr id="22" name="Straight Arrow Connector 21"/>
          <p:cNvCxnSpPr>
            <a:endCxn id="5" idx="0"/>
          </p:cNvCxnSpPr>
          <p:nvPr/>
        </p:nvCxnSpPr>
        <p:spPr>
          <a:xfrm flipH="1">
            <a:off x="6089963" y="4117979"/>
            <a:ext cx="7056" cy="684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hape 37"/>
          <p:cNvSpPr/>
          <p:nvPr/>
        </p:nvSpPr>
        <p:spPr>
          <a:xfrm rot="10800000">
            <a:off x="2144269" y="1217487"/>
            <a:ext cx="4340273" cy="1153584"/>
          </a:xfrm>
          <a:prstGeom prst="leftCircularArrow">
            <a:avLst>
              <a:gd name="adj1" fmla="val 10980"/>
              <a:gd name="adj2" fmla="val 1142322"/>
              <a:gd name="adj3" fmla="val 6300000"/>
              <a:gd name="adj4" fmla="val 10874520"/>
              <a:gd name="adj5" fmla="val 12500"/>
            </a:avLst>
          </a:prstGeom>
          <a:solidFill>
            <a:schemeClr val="accent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6" name="Straight Arrow Connector 5"/>
          <p:cNvCxnSpPr>
            <a:stCxn id="59" idx="3"/>
            <a:endCxn id="35" idx="1"/>
          </p:cNvCxnSpPr>
          <p:nvPr/>
        </p:nvCxnSpPr>
        <p:spPr>
          <a:xfrm>
            <a:off x="2007141" y="1308262"/>
            <a:ext cx="530027" cy="0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2"/>
            <a:endCxn id="40965" idx="0"/>
          </p:cNvCxnSpPr>
          <p:nvPr/>
        </p:nvCxnSpPr>
        <p:spPr>
          <a:xfrm flipH="1">
            <a:off x="2646671" y="1630305"/>
            <a:ext cx="732125" cy="477319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10"/>
          <p:cNvCxnSpPr>
            <a:cxnSpLocks noChangeShapeType="1"/>
            <a:endCxn id="48" idx="1"/>
          </p:cNvCxnSpPr>
          <p:nvPr/>
        </p:nvCxnSpPr>
        <p:spPr bwMode="auto">
          <a:xfrm>
            <a:off x="7276176" y="3342203"/>
            <a:ext cx="1983253" cy="722538"/>
          </a:xfrm>
          <a:prstGeom prst="straightConnector1">
            <a:avLst/>
          </a:prstGeom>
          <a:noFill/>
          <a:ln w="38100">
            <a:solidFill>
              <a:srgbClr val="4BACC6"/>
            </a:solidFill>
            <a:round/>
            <a:headEnd type="triangle"/>
            <a:tailEnd type="triangle" w="med" len="med"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54" name="Picture 12" descr="https://docs.toradex.com/100553-icon-software-library-64x6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873" y="3529161"/>
            <a:ext cx="486833" cy="47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690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TOSCA NFV Profile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170" y="1273653"/>
            <a:ext cx="6865661" cy="515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4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278" y="2002869"/>
            <a:ext cx="10549009" cy="1595564"/>
          </a:xfrm>
        </p:spPr>
        <p:txBody>
          <a:bodyPr/>
          <a:lstStyle/>
          <a:p>
            <a:pPr algn="ctr"/>
            <a:r>
              <a:rPr lang="en-US" dirty="0" smtClean="0"/>
              <a:t>Tacker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9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Tacker VNF Forwarding Graph &amp; Service Chaining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3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Tacker VNF Forwarding Graph</a:t>
            </a:r>
            <a:br>
              <a:rPr lang="en-US" dirty="0" smtClean="0"/>
            </a:br>
            <a:r>
              <a:rPr lang="en-US" sz="2800" dirty="0" smtClean="0"/>
              <a:t>Service Function Chaining Integration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829" y="1485901"/>
            <a:ext cx="10420217" cy="4844480"/>
          </a:xfrm>
        </p:spPr>
        <p:txBody>
          <a:bodyPr>
            <a:normAutofit/>
          </a:bodyPr>
          <a:lstStyle/>
          <a:p>
            <a:r>
              <a:rPr lang="en-US" dirty="0" smtClean="0"/>
              <a:t>Adding Tacker VNF Forwarding Graph APIs </a:t>
            </a:r>
          </a:p>
          <a:p>
            <a:r>
              <a:rPr lang="en-US" dirty="0" smtClean="0"/>
              <a:t>APIs to</a:t>
            </a:r>
          </a:p>
          <a:p>
            <a:pPr lvl="1"/>
            <a:r>
              <a:rPr lang="en-US" dirty="0" smtClean="0"/>
              <a:t>Define flow classification rules</a:t>
            </a:r>
          </a:p>
          <a:p>
            <a:pPr lvl="1"/>
            <a:r>
              <a:rPr lang="en-US" dirty="0" smtClean="0"/>
              <a:t>Easy to render chains across instantiated VNFs</a:t>
            </a:r>
          </a:p>
          <a:p>
            <a:r>
              <a:rPr lang="en-US" dirty="0"/>
              <a:t>Precursor to VNF Forwarding Graph </a:t>
            </a:r>
            <a:r>
              <a:rPr lang="en-US" dirty="0" smtClean="0"/>
              <a:t>Descriptor</a:t>
            </a:r>
          </a:p>
          <a:p>
            <a:r>
              <a:rPr lang="en-US" dirty="0" smtClean="0"/>
              <a:t>ODL-SFC / </a:t>
            </a:r>
            <a:r>
              <a:rPr lang="en-US" dirty="0" err="1" smtClean="0"/>
              <a:t>netvirtsfc</a:t>
            </a:r>
            <a:r>
              <a:rPr lang="en-US" dirty="0" smtClean="0"/>
              <a:t> driver support</a:t>
            </a:r>
          </a:p>
          <a:p>
            <a:r>
              <a:rPr lang="en-US" dirty="0" smtClean="0"/>
              <a:t>OPNFV Summit Demo using Tacker and ODL </a:t>
            </a:r>
          </a:p>
          <a:p>
            <a:r>
              <a:rPr lang="en-US" dirty="0" smtClean="0"/>
              <a:t>Plan to transition to neutron-</a:t>
            </a:r>
            <a:r>
              <a:rPr lang="en-US" dirty="0" err="1" smtClean="0"/>
              <a:t>sfc</a:t>
            </a:r>
            <a:r>
              <a:rPr lang="en-US" dirty="0" smtClean="0"/>
              <a:t> driver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49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lowchart: Document 125"/>
          <p:cNvSpPr/>
          <p:nvPr/>
        </p:nvSpPr>
        <p:spPr>
          <a:xfrm>
            <a:off x="9829350" y="1377575"/>
            <a:ext cx="606963" cy="901544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95875" y="-15876"/>
            <a:ext cx="4057475" cy="14988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000" b="1" dirty="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Tacker </a:t>
            </a:r>
            <a:r>
              <a:rPr lang="en-US" sz="2000" b="1" dirty="0" smtClean="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+ SFC Overview:</a:t>
            </a:r>
            <a:br>
              <a:rPr lang="en-US" sz="2000" b="1" dirty="0" smtClean="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</a:br>
            <a:r>
              <a:rPr lang="en-US" sz="2000" b="1" dirty="0" smtClean="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(networking-</a:t>
            </a:r>
            <a:r>
              <a:rPr lang="en-US" sz="2000" b="1" dirty="0" err="1" smtClean="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sfc</a:t>
            </a:r>
            <a:r>
              <a:rPr lang="en-US" sz="2000" b="1" dirty="0" smtClean="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+ ODL)</a:t>
            </a:r>
            <a:endParaRPr lang="en-US" sz="2000" b="1" dirty="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2827418" y="1395326"/>
            <a:ext cx="6143557" cy="1502421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rgbClr val="54691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3273619" y="2025172"/>
            <a:ext cx="4980494" cy="388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NFVO / VNFM / VNFFG API</a:t>
            </a:r>
            <a:endParaRPr lang="en-US" sz="18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5169025" y="1466654"/>
            <a:ext cx="1233000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b="1" dirty="0">
                <a:latin typeface="Calibri"/>
                <a:ea typeface="Calibri"/>
                <a:cs typeface="Calibri"/>
                <a:sym typeface="Calibri"/>
              </a:rPr>
              <a:t>Tacker</a:t>
            </a:r>
          </a:p>
        </p:txBody>
      </p:sp>
      <p:sp>
        <p:nvSpPr>
          <p:cNvPr id="200" name="Shape 200"/>
          <p:cNvSpPr/>
          <p:nvPr/>
        </p:nvSpPr>
        <p:spPr>
          <a:xfrm>
            <a:off x="835132" y="4851618"/>
            <a:ext cx="4441767" cy="1909673"/>
          </a:xfrm>
          <a:prstGeom prst="rect">
            <a:avLst/>
          </a:prstGeom>
          <a:solidFill>
            <a:srgbClr val="FFE29E"/>
          </a:solidFill>
          <a:ln w="25400" cap="flat" cmpd="sng">
            <a:solidFill>
              <a:srgbClr val="F7881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50" rIns="121900" bIns="6095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en-US" sz="2400" b="0" i="0" u="none" strike="noStrike" cap="none" baseline="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Compute Node 1</a:t>
            </a:r>
            <a:endParaRPr sz="2400" b="0" i="0" u="none" strike="noStrike" cap="none" baseline="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3619227" y="149525"/>
            <a:ext cx="4641423" cy="4007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1" dirty="0" smtClean="0"/>
              <a:t>Operator / </a:t>
            </a:r>
            <a:r>
              <a:rPr lang="en-US" sz="1800" b="1" dirty="0"/>
              <a:t>OSS / BSS</a:t>
            </a:r>
          </a:p>
        </p:txBody>
      </p:sp>
      <p:sp>
        <p:nvSpPr>
          <p:cNvPr id="249" name="Shape 249"/>
          <p:cNvSpPr/>
          <p:nvPr/>
        </p:nvSpPr>
        <p:spPr>
          <a:xfrm>
            <a:off x="5712750" y="873775"/>
            <a:ext cx="1303199" cy="5337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1"/>
              <a:t>CLI</a:t>
            </a:r>
          </a:p>
        </p:txBody>
      </p:sp>
      <p:sp>
        <p:nvSpPr>
          <p:cNvPr id="250" name="Shape 250"/>
          <p:cNvSpPr/>
          <p:nvPr/>
        </p:nvSpPr>
        <p:spPr>
          <a:xfrm>
            <a:off x="3989275" y="873775"/>
            <a:ext cx="1601999" cy="5337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Horizon(GUI)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7394390" y="890200"/>
            <a:ext cx="727307" cy="3658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API</a:t>
            </a:r>
          </a:p>
        </p:txBody>
      </p:sp>
      <p:cxnSp>
        <p:nvCxnSpPr>
          <p:cNvPr id="252" name="Shape 252"/>
          <p:cNvCxnSpPr>
            <a:endCxn id="249" idx="0"/>
          </p:cNvCxnSpPr>
          <p:nvPr/>
        </p:nvCxnSpPr>
        <p:spPr>
          <a:xfrm>
            <a:off x="6352049" y="535075"/>
            <a:ext cx="12300" cy="338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stealth" w="lg" len="lg"/>
          </a:ln>
        </p:spPr>
      </p:cxnSp>
      <p:cxnSp>
        <p:nvCxnSpPr>
          <p:cNvPr id="253" name="Shape 253"/>
          <p:cNvCxnSpPr/>
          <p:nvPr/>
        </p:nvCxnSpPr>
        <p:spPr>
          <a:xfrm>
            <a:off x="7346238" y="537875"/>
            <a:ext cx="13312" cy="1458327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stealth" w="lg" len="lg"/>
          </a:ln>
        </p:spPr>
      </p:cxnSp>
      <p:sp>
        <p:nvSpPr>
          <p:cNvPr id="29" name="Rectangle 28"/>
          <p:cNvSpPr/>
          <p:nvPr/>
        </p:nvSpPr>
        <p:spPr>
          <a:xfrm>
            <a:off x="1757271" y="6103341"/>
            <a:ext cx="2803862" cy="62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250675" y="3145629"/>
            <a:ext cx="2718810" cy="1163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/>
              <a:t>ODL  Controller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6610046" y="3668770"/>
            <a:ext cx="835879" cy="38991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n</a:t>
            </a:r>
            <a:r>
              <a:rPr lang="en-US" sz="1200" dirty="0" err="1" smtClean="0"/>
              <a:t>etconf</a:t>
            </a:r>
            <a:r>
              <a:rPr lang="en-US" sz="1200" dirty="0" smtClean="0"/>
              <a:t>/</a:t>
            </a:r>
          </a:p>
          <a:p>
            <a:pPr algn="ctr"/>
            <a:r>
              <a:rPr lang="en-US" sz="1200" dirty="0" smtClean="0"/>
              <a:t>yang</a:t>
            </a:r>
            <a:endParaRPr lang="en-US" sz="1200" dirty="0"/>
          </a:p>
        </p:txBody>
      </p:sp>
      <p:sp>
        <p:nvSpPr>
          <p:cNvPr id="101" name="Rectangle 100"/>
          <p:cNvSpPr/>
          <p:nvPr/>
        </p:nvSpPr>
        <p:spPr>
          <a:xfrm>
            <a:off x="7814983" y="3691489"/>
            <a:ext cx="835879" cy="3663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OVSDB</a:t>
            </a:r>
            <a:endParaRPr lang="en-US" sz="1400" dirty="0"/>
          </a:p>
        </p:txBody>
      </p:sp>
      <p:cxnSp>
        <p:nvCxnSpPr>
          <p:cNvPr id="127" name="Shape 221"/>
          <p:cNvCxnSpPr>
            <a:endCxn id="81" idx="0"/>
          </p:cNvCxnSpPr>
          <p:nvPr/>
        </p:nvCxnSpPr>
        <p:spPr>
          <a:xfrm flipH="1">
            <a:off x="4213215" y="2413522"/>
            <a:ext cx="1819095" cy="71999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0" name="Shape 252"/>
          <p:cNvCxnSpPr/>
          <p:nvPr/>
        </p:nvCxnSpPr>
        <p:spPr>
          <a:xfrm>
            <a:off x="4777974" y="551500"/>
            <a:ext cx="12300" cy="338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stealth" w="lg" len="lg"/>
          </a:ln>
        </p:spPr>
      </p:cxnSp>
      <p:sp>
        <p:nvSpPr>
          <p:cNvPr id="81" name="Rectangle 80"/>
          <p:cNvSpPr/>
          <p:nvPr/>
        </p:nvSpPr>
        <p:spPr>
          <a:xfrm>
            <a:off x="2827418" y="3133519"/>
            <a:ext cx="2771593" cy="50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Heat</a:t>
            </a:r>
            <a:endParaRPr lang="en-US" sz="2400" dirty="0"/>
          </a:p>
        </p:txBody>
      </p:sp>
      <p:sp>
        <p:nvSpPr>
          <p:cNvPr id="89" name="Shape 200"/>
          <p:cNvSpPr/>
          <p:nvPr/>
        </p:nvSpPr>
        <p:spPr>
          <a:xfrm>
            <a:off x="5859877" y="4874434"/>
            <a:ext cx="4441767" cy="1909673"/>
          </a:xfrm>
          <a:prstGeom prst="rect">
            <a:avLst/>
          </a:prstGeom>
          <a:solidFill>
            <a:srgbClr val="FFE29E"/>
          </a:solidFill>
          <a:ln w="25400" cap="flat" cmpd="sng">
            <a:solidFill>
              <a:srgbClr val="F7881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50" rIns="121900" bIns="6095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en-US" sz="2400" b="0" i="0" u="none" strike="noStrike" cap="none" baseline="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Compute Node 2</a:t>
            </a:r>
            <a:endParaRPr sz="2400" b="0" i="0" u="none" strike="noStrike" cap="none" baseline="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Straight Arrow Connector 133"/>
          <p:cNvCxnSpPr>
            <a:stCxn id="101" idx="2"/>
            <a:endCxn id="29" idx="3"/>
          </p:cNvCxnSpPr>
          <p:nvPr/>
        </p:nvCxnSpPr>
        <p:spPr>
          <a:xfrm flipH="1">
            <a:off x="4561133" y="4057875"/>
            <a:ext cx="3671790" cy="23598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6830991" y="6073201"/>
            <a:ext cx="2803862" cy="62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840168" y="5349254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...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2" name="Shape 209"/>
          <p:cNvSpPr/>
          <p:nvPr/>
        </p:nvSpPr>
        <p:spPr>
          <a:xfrm>
            <a:off x="1757271" y="5471679"/>
            <a:ext cx="1178099" cy="535799"/>
          </a:xfrm>
          <a:prstGeom prst="rect">
            <a:avLst/>
          </a:prstGeom>
          <a:solidFill>
            <a:srgbClr val="F1C232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VNF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vRouter</a:t>
            </a:r>
            <a:endParaRPr lang="en-US" sz="2000" b="1" i="0" u="none" strike="noStrike" cap="none" baseline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209"/>
          <p:cNvSpPr/>
          <p:nvPr/>
        </p:nvSpPr>
        <p:spPr>
          <a:xfrm>
            <a:off x="6830991" y="5438915"/>
            <a:ext cx="1178099" cy="535799"/>
          </a:xfrm>
          <a:prstGeom prst="rect">
            <a:avLst/>
          </a:prstGeom>
          <a:solidFill>
            <a:srgbClr val="F1C232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VNF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DPI</a:t>
            </a:r>
            <a:endParaRPr lang="en-US" sz="2000" b="1" i="0" u="none" strike="noStrike" cap="none" baseline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" name="Straight Arrow Connector 42"/>
          <p:cNvCxnSpPr>
            <a:stCxn id="28" idx="2"/>
            <a:endCxn id="93" idx="0"/>
          </p:cNvCxnSpPr>
          <p:nvPr/>
        </p:nvCxnSpPr>
        <p:spPr>
          <a:xfrm>
            <a:off x="7027986" y="4058686"/>
            <a:ext cx="392055" cy="138022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Document 21"/>
          <p:cNvSpPr/>
          <p:nvPr/>
        </p:nvSpPr>
        <p:spPr>
          <a:xfrm>
            <a:off x="9738040" y="1483009"/>
            <a:ext cx="606963" cy="901544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VNFD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484674" y="906079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cxnSp>
        <p:nvCxnSpPr>
          <p:cNvPr id="99" name="Straight Arrow Connector 98"/>
          <p:cNvCxnSpPr>
            <a:stCxn id="101" idx="2"/>
          </p:cNvCxnSpPr>
          <p:nvPr/>
        </p:nvCxnSpPr>
        <p:spPr>
          <a:xfrm>
            <a:off x="8232923" y="4057875"/>
            <a:ext cx="27728" cy="20153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2833739" y="3732041"/>
            <a:ext cx="1319611" cy="50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Nova</a:t>
            </a:r>
            <a:endParaRPr lang="en-US" sz="2400" dirty="0"/>
          </a:p>
        </p:txBody>
      </p:sp>
      <p:sp>
        <p:nvSpPr>
          <p:cNvPr id="109" name="Rectangle 108"/>
          <p:cNvSpPr/>
          <p:nvPr/>
        </p:nvSpPr>
        <p:spPr>
          <a:xfrm>
            <a:off x="4306981" y="3732041"/>
            <a:ext cx="1284293" cy="835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Neutron</a:t>
            </a:r>
            <a:endParaRPr lang="en-US" sz="2000" dirty="0" smtClean="0"/>
          </a:p>
          <a:p>
            <a:pPr algn="ctr"/>
            <a:r>
              <a:rPr lang="en-US" sz="1600" dirty="0" smtClean="0"/>
              <a:t>(networking-</a:t>
            </a:r>
            <a:r>
              <a:rPr lang="en-US" sz="1600" dirty="0" err="1" smtClean="0"/>
              <a:t>sfc</a:t>
            </a:r>
            <a:r>
              <a:rPr lang="en-US" sz="1600" dirty="0" smtClean="0"/>
              <a:t> + ODL)</a:t>
            </a:r>
            <a:endParaRPr lang="en-US" sz="1600" dirty="0"/>
          </a:p>
        </p:txBody>
      </p:sp>
      <p:cxnSp>
        <p:nvCxnSpPr>
          <p:cNvPr id="110" name="Shape 221"/>
          <p:cNvCxnSpPr>
            <a:stCxn id="109" idx="3"/>
          </p:cNvCxnSpPr>
          <p:nvPr/>
        </p:nvCxnSpPr>
        <p:spPr>
          <a:xfrm flipV="1">
            <a:off x="5591274" y="3957854"/>
            <a:ext cx="667138" cy="19185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7" name="Straight Arrow Connector 116"/>
          <p:cNvCxnSpPr>
            <a:stCxn id="28" idx="2"/>
            <a:endCxn id="92" idx="0"/>
          </p:cNvCxnSpPr>
          <p:nvPr/>
        </p:nvCxnSpPr>
        <p:spPr>
          <a:xfrm flipH="1">
            <a:off x="2346321" y="4058686"/>
            <a:ext cx="4681665" cy="141299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Shape 241"/>
          <p:cNvSpPr/>
          <p:nvPr/>
        </p:nvSpPr>
        <p:spPr>
          <a:xfrm>
            <a:off x="8293660" y="1483009"/>
            <a:ext cx="575467" cy="45257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b="1" dirty="0"/>
              <a:t>DB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588122" y="3630422"/>
            <a:ext cx="2105063" cy="5232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 VNF 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/>
              <a:t>u</a:t>
            </a:r>
            <a:r>
              <a:rPr lang="en-US" dirty="0" smtClean="0"/>
              <a:t>sing ODL </a:t>
            </a:r>
            <a:r>
              <a:rPr lang="en-US" dirty="0" err="1" smtClean="0"/>
              <a:t>netconf</a:t>
            </a:r>
            <a:r>
              <a:rPr lang="en-US" dirty="0" smtClean="0"/>
              <a:t>/yang</a:t>
            </a: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331304" y="5757586"/>
            <a:ext cx="10774018" cy="781568"/>
          </a:xfrm>
          <a:custGeom>
            <a:avLst/>
            <a:gdLst>
              <a:gd name="connsiteX0" fmla="*/ 0 w 10774018"/>
              <a:gd name="connsiteY0" fmla="*/ 510692 h 781568"/>
              <a:gd name="connsiteX1" fmla="*/ 1630018 w 10774018"/>
              <a:gd name="connsiteY1" fmla="*/ 669718 h 781568"/>
              <a:gd name="connsiteX2" fmla="*/ 1709531 w 10774018"/>
              <a:gd name="connsiteY2" fmla="*/ 99875 h 781568"/>
              <a:gd name="connsiteX3" fmla="*/ 2425148 w 10774018"/>
              <a:gd name="connsiteY3" fmla="*/ 60118 h 781568"/>
              <a:gd name="connsiteX4" fmla="*/ 2305879 w 10774018"/>
              <a:gd name="connsiteY4" fmla="*/ 722727 h 781568"/>
              <a:gd name="connsiteX5" fmla="*/ 6811618 w 10774018"/>
              <a:gd name="connsiteY5" fmla="*/ 682971 h 781568"/>
              <a:gd name="connsiteX6" fmla="*/ 6652592 w 10774018"/>
              <a:gd name="connsiteY6" fmla="*/ 139631 h 781568"/>
              <a:gd name="connsiteX7" fmla="*/ 7421218 w 10774018"/>
              <a:gd name="connsiteY7" fmla="*/ 46866 h 781568"/>
              <a:gd name="connsiteX8" fmla="*/ 7407966 w 10774018"/>
              <a:gd name="connsiteY8" fmla="*/ 669718 h 781568"/>
              <a:gd name="connsiteX9" fmla="*/ 10774018 w 10774018"/>
              <a:gd name="connsiteY9" fmla="*/ 245649 h 781568"/>
              <a:gd name="connsiteX10" fmla="*/ 10774018 w 10774018"/>
              <a:gd name="connsiteY10" fmla="*/ 245649 h 78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774018" h="781568">
                <a:moveTo>
                  <a:pt x="0" y="510692"/>
                </a:moveTo>
                <a:cubicBezTo>
                  <a:pt x="672548" y="624439"/>
                  <a:pt x="1345096" y="738187"/>
                  <a:pt x="1630018" y="669718"/>
                </a:cubicBezTo>
                <a:cubicBezTo>
                  <a:pt x="1914940" y="601249"/>
                  <a:pt x="1577009" y="201475"/>
                  <a:pt x="1709531" y="99875"/>
                </a:cubicBezTo>
                <a:cubicBezTo>
                  <a:pt x="1842053" y="-1725"/>
                  <a:pt x="2325757" y="-43691"/>
                  <a:pt x="2425148" y="60118"/>
                </a:cubicBezTo>
                <a:cubicBezTo>
                  <a:pt x="2524539" y="163927"/>
                  <a:pt x="1574801" y="618918"/>
                  <a:pt x="2305879" y="722727"/>
                </a:cubicBezTo>
                <a:cubicBezTo>
                  <a:pt x="3036957" y="826536"/>
                  <a:pt x="6087166" y="780154"/>
                  <a:pt x="6811618" y="682971"/>
                </a:cubicBezTo>
                <a:cubicBezTo>
                  <a:pt x="7536070" y="585788"/>
                  <a:pt x="6550992" y="245648"/>
                  <a:pt x="6652592" y="139631"/>
                </a:cubicBezTo>
                <a:cubicBezTo>
                  <a:pt x="6754192" y="33614"/>
                  <a:pt x="7295322" y="-41482"/>
                  <a:pt x="7421218" y="46866"/>
                </a:cubicBezTo>
                <a:cubicBezTo>
                  <a:pt x="7547114" y="135214"/>
                  <a:pt x="6849166" y="636588"/>
                  <a:pt x="7407966" y="669718"/>
                </a:cubicBezTo>
                <a:cubicBezTo>
                  <a:pt x="7966766" y="702848"/>
                  <a:pt x="10774018" y="245649"/>
                  <a:pt x="10774018" y="245649"/>
                </a:cubicBezTo>
                <a:lnTo>
                  <a:pt x="10774018" y="245649"/>
                </a:lnTo>
              </a:path>
            </a:pathLst>
          </a:cu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0" y="1915027"/>
            <a:ext cx="26974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Workflow:</a:t>
            </a:r>
          </a:p>
          <a:p>
            <a:pPr marL="342900" indent="-342900"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Onboard VNFD to Catalog</a:t>
            </a:r>
          </a:p>
          <a:p>
            <a:pPr marL="342900" indent="-342900"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Instantiate 2 or more VNFs from Catalog</a:t>
            </a:r>
          </a:p>
          <a:p>
            <a:pPr marL="342900" indent="-342900"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Invoke Tacker VNFFG API to chain them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20004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Tacker Roadmap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5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– Newton and beyond…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852" y="1403364"/>
            <a:ext cx="10420217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Network Services Descriptor (NSD) support</a:t>
            </a:r>
          </a:p>
          <a:p>
            <a:r>
              <a:rPr lang="en-US" dirty="0"/>
              <a:t>VNF Scaling – Manual + Auto (</a:t>
            </a:r>
            <a:r>
              <a:rPr lang="en-US" dirty="0" err="1"/>
              <a:t>Senlin</a:t>
            </a:r>
            <a:r>
              <a:rPr lang="en-US" dirty="0" smtClean="0"/>
              <a:t>)</a:t>
            </a:r>
          </a:p>
          <a:p>
            <a:r>
              <a:rPr lang="en-US" dirty="0" smtClean="0"/>
              <a:t>Splitting off NFV Catalog</a:t>
            </a:r>
          </a:p>
          <a:p>
            <a:r>
              <a:rPr lang="en-US" dirty="0" smtClean="0"/>
              <a:t>VNF Forwarding Graph using Neutron-SFC + ODL</a:t>
            </a:r>
          </a:p>
          <a:p>
            <a:r>
              <a:rPr lang="en-US" dirty="0" smtClean="0"/>
              <a:t>Installed VNFC (</a:t>
            </a:r>
            <a:r>
              <a:rPr lang="en-US" dirty="0" err="1" smtClean="0"/>
              <a:t>SoftwareComponent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VNF State Notifications</a:t>
            </a:r>
          </a:p>
          <a:p>
            <a:pPr lvl="1"/>
            <a:r>
              <a:rPr lang="en-US" dirty="0" smtClean="0"/>
              <a:t>Capture state transitions in local </a:t>
            </a:r>
            <a:r>
              <a:rPr lang="en-US" dirty="0" err="1" smtClean="0"/>
              <a:t>db</a:t>
            </a:r>
            <a:endParaRPr lang="en-US" dirty="0" smtClean="0"/>
          </a:p>
          <a:p>
            <a:pPr lvl="1"/>
            <a:r>
              <a:rPr lang="en-US" dirty="0" smtClean="0"/>
              <a:t>Emit state transitions to a </a:t>
            </a:r>
            <a:r>
              <a:rPr lang="en-US" dirty="0" err="1" smtClean="0"/>
              <a:t>mesg</a:t>
            </a:r>
            <a:r>
              <a:rPr lang="en-US" dirty="0" smtClean="0"/>
              <a:t> bus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2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– Newton and beyond…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Standalone Tacker</a:t>
            </a:r>
          </a:p>
          <a:p>
            <a:r>
              <a:rPr lang="en-US" dirty="0" smtClean="0"/>
              <a:t>TOSCA </a:t>
            </a:r>
            <a:r>
              <a:rPr lang="en-US" dirty="0"/>
              <a:t>CSAR support</a:t>
            </a:r>
          </a:p>
          <a:p>
            <a:r>
              <a:rPr lang="en-US" dirty="0"/>
              <a:t>HOT Template support (transitional feature</a:t>
            </a:r>
            <a:r>
              <a:rPr lang="en-US" dirty="0" smtClean="0"/>
              <a:t>)</a:t>
            </a:r>
          </a:p>
          <a:p>
            <a:r>
              <a:rPr lang="en-US" dirty="0"/>
              <a:t>Pre-position VM images in remote sites (Multi-Site</a:t>
            </a:r>
            <a:r>
              <a:rPr lang="en-US" dirty="0" smtClean="0"/>
              <a:t>)</a:t>
            </a:r>
          </a:p>
          <a:p>
            <a:r>
              <a:rPr lang="en-US" dirty="0"/>
              <a:t>Image upgrade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69796" y="601362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2000" b="1" dirty="0" smtClean="0">
                <a:latin typeface="Dual 400" panose="02000603000000020004" pitchFamily="2" charset="0"/>
              </a:rPr>
              <a:t> cont.</a:t>
            </a:r>
          </a:p>
        </p:txBody>
      </p:sp>
    </p:spTree>
    <p:extLst>
      <p:ext uri="{BB962C8B-B14F-4D97-AF65-F5344CB8AC3E}">
        <p14:creationId xmlns:p14="http://schemas.microsoft.com/office/powerpoint/2010/main" val="36370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06959" y="1282700"/>
            <a:ext cx="10422548" cy="5215352"/>
          </a:xfrm>
        </p:spPr>
        <p:txBody>
          <a:bodyPr/>
          <a:lstStyle/>
          <a:p>
            <a:r>
              <a:rPr lang="en-US" sz="2600" dirty="0" err="1" smtClean="0"/>
              <a:t>Tacker</a:t>
            </a:r>
            <a:r>
              <a:rPr lang="en-US" sz="2600" dirty="0" smtClean="0"/>
              <a:t> </a:t>
            </a:r>
            <a:r>
              <a:rPr lang="en-US" sz="2600" dirty="0" err="1" smtClean="0"/>
              <a:t>vBrownBag</a:t>
            </a:r>
            <a:endParaRPr lang="en-US" sz="2600" dirty="0" smtClean="0"/>
          </a:p>
          <a:p>
            <a:pPr lvl="1"/>
            <a:r>
              <a:rPr lang="en-US" sz="2000" dirty="0" smtClean="0">
                <a:hlinkClick r:id=""/>
              </a:rPr>
              <a:t>https</a:t>
            </a:r>
            <a:r>
              <a:rPr lang="en-US" sz="2000" dirty="0">
                <a:hlinkClick r:id=""/>
              </a:rPr>
              <a:t>://www.youtube.com/watch?v=y9fYiIsIErc</a:t>
            </a:r>
            <a:endParaRPr lang="en-US" sz="2000" dirty="0"/>
          </a:p>
          <a:p>
            <a:r>
              <a:rPr lang="en-US" dirty="0" err="1" smtClean="0"/>
              <a:t>Tacker</a:t>
            </a:r>
            <a:r>
              <a:rPr lang="en-US" dirty="0"/>
              <a:t> Demo </a:t>
            </a:r>
            <a:r>
              <a:rPr lang="en-US" dirty="0" smtClean="0"/>
              <a:t>– </a:t>
            </a:r>
          </a:p>
          <a:p>
            <a:pPr lvl="1"/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www.youtube.com/watch?v=EfqWArz25Hg</a:t>
            </a:r>
            <a:r>
              <a:rPr lang="en-US" sz="2000" dirty="0" smtClean="0"/>
              <a:t> </a:t>
            </a:r>
          </a:p>
          <a:p>
            <a:r>
              <a:rPr lang="en-US" dirty="0" err="1" smtClean="0"/>
              <a:t>Tacker</a:t>
            </a:r>
            <a:r>
              <a:rPr lang="en-US" dirty="0" smtClean="0"/>
              <a:t> Wiki</a:t>
            </a:r>
          </a:p>
          <a:p>
            <a:pPr lvl="1"/>
            <a:r>
              <a:rPr lang="en-US" sz="2000" dirty="0" smtClean="0">
                <a:hlinkClick r:id=""/>
              </a:rPr>
              <a:t>https</a:t>
            </a:r>
            <a:r>
              <a:rPr lang="en-US" sz="2000" dirty="0">
                <a:hlinkClick r:id="rId3"/>
              </a:rPr>
              <a:t>://wiki.openstack.org/wiki/Tacker</a:t>
            </a:r>
            <a:endParaRPr lang="en-US" sz="2000" dirty="0"/>
          </a:p>
          <a:p>
            <a:r>
              <a:rPr lang="en-US" dirty="0" err="1" smtClean="0"/>
              <a:t>Tacker</a:t>
            </a:r>
            <a:r>
              <a:rPr lang="en-US" dirty="0" smtClean="0"/>
              <a:t> Roadmap </a:t>
            </a:r>
            <a:r>
              <a:rPr lang="en-US" dirty="0" smtClean="0">
                <a:hlinkClick r:id="rId4"/>
              </a:rPr>
              <a:t>–</a:t>
            </a:r>
            <a:r>
              <a:rPr lang="en-US" dirty="0" smtClean="0"/>
              <a:t> </a:t>
            </a:r>
          </a:p>
          <a:p>
            <a:pPr lvl="1"/>
            <a:r>
              <a:rPr lang="en-US" sz="2000" u="sng" dirty="0" smtClean="0">
                <a:hlinkClick r:id="rId4"/>
              </a:rPr>
              <a:t>https</a:t>
            </a:r>
            <a:r>
              <a:rPr lang="en-US" sz="2000" u="sng" dirty="0">
                <a:hlinkClick r:id="rId4"/>
              </a:rPr>
              <a:t>://</a:t>
            </a:r>
            <a:r>
              <a:rPr lang="en-US" sz="2000" u="sng" dirty="0" smtClean="0">
                <a:hlinkClick r:id="rId4"/>
              </a:rPr>
              <a:t>etherpad.openstack.org/p/tacker-mitaka-priorities</a:t>
            </a:r>
            <a:r>
              <a:rPr lang="en-US" sz="2000" u="sng" dirty="0" smtClean="0"/>
              <a:t> </a:t>
            </a:r>
            <a:endParaRPr lang="en-US" sz="2000" dirty="0" smtClean="0"/>
          </a:p>
          <a:p>
            <a:r>
              <a:rPr lang="en-US" dirty="0" err="1" smtClean="0"/>
              <a:t>Tacker</a:t>
            </a:r>
            <a:r>
              <a:rPr lang="en-US" dirty="0" smtClean="0"/>
              <a:t> Docs</a:t>
            </a:r>
          </a:p>
          <a:p>
            <a:pPr lvl="1"/>
            <a:r>
              <a:rPr lang="en-US" sz="2000" dirty="0"/>
              <a:t> </a:t>
            </a:r>
            <a:r>
              <a:rPr lang="en-US" sz="2000" u="sng" dirty="0">
                <a:hlinkClick r:id="rId5"/>
              </a:rPr>
              <a:t>http://</a:t>
            </a:r>
            <a:r>
              <a:rPr lang="en-US" sz="2000" u="sng" dirty="0" smtClean="0">
                <a:hlinkClick r:id="rId5"/>
              </a:rPr>
              <a:t>tacker-docs.readthedocs.org/en/latest/index.html</a:t>
            </a:r>
            <a:r>
              <a:rPr lang="en-US" sz="2000" u="sng" dirty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2015 BROCADE COMMUNICATIONS SYSTEMS, INC. COMPANY PROPRIETARY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24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278802" y="0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 smtClean="0"/>
              <a:t>What is Tacker?</a:t>
            </a:r>
            <a:endParaRPr lang="en-US" dirty="0">
              <a:solidFill>
                <a:schemeClr val="bg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4" name="Shape 189"/>
          <p:cNvSpPr txBox="1">
            <a:spLocks noGrp="1"/>
          </p:cNvSpPr>
          <p:nvPr>
            <p:ph idx="1"/>
          </p:nvPr>
        </p:nvSpPr>
        <p:spPr>
          <a:xfrm>
            <a:off x="8534400" y="3536575"/>
            <a:ext cx="3379249" cy="274569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US" sz="2400" b="1" dirty="0" smtClean="0"/>
              <a:t>Tacker</a:t>
            </a:r>
            <a:r>
              <a:rPr lang="en-US" sz="2400" dirty="0" smtClean="0"/>
              <a:t> </a:t>
            </a:r>
          </a:p>
          <a:p>
            <a:pPr algn="ctr" rtl="0">
              <a:spcBef>
                <a:spcPts val="0"/>
              </a:spcBef>
              <a:buNone/>
            </a:pPr>
            <a:r>
              <a:rPr lang="en-US" sz="2400" dirty="0" smtClean="0"/>
              <a:t>is an official OpenStack project for </a:t>
            </a:r>
          </a:p>
          <a:p>
            <a:pPr algn="ctr">
              <a:spcBef>
                <a:spcPts val="0"/>
              </a:spcBef>
              <a:buNone/>
            </a:pPr>
            <a:r>
              <a:rPr lang="en-US" sz="2400" i="1" dirty="0" smtClean="0"/>
              <a:t>NFV Orchestration </a:t>
            </a:r>
            <a:r>
              <a:rPr lang="en-US" sz="2400" dirty="0" smtClean="0"/>
              <a:t>and </a:t>
            </a:r>
            <a:r>
              <a:rPr lang="en-US" sz="2400" i="1" dirty="0" smtClean="0"/>
              <a:t>VNF Management </a:t>
            </a:r>
            <a:r>
              <a:rPr lang="en-US" sz="2400" dirty="0" smtClean="0"/>
              <a:t>using standards based architectures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02" y="1137442"/>
            <a:ext cx="8001073" cy="5252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776" y="1451837"/>
            <a:ext cx="2840736" cy="188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55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Tacker Project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06959" y="1443789"/>
            <a:ext cx="10422548" cy="4493185"/>
          </a:xfrm>
        </p:spPr>
        <p:txBody>
          <a:bodyPr/>
          <a:lstStyle/>
          <a:p>
            <a:r>
              <a:rPr lang="en-US" dirty="0" smtClean="0"/>
              <a:t>Official OpenStack Project (big-tent)</a:t>
            </a:r>
          </a:p>
          <a:p>
            <a:r>
              <a:rPr lang="en-US" dirty="0"/>
              <a:t>Core Team – PTL + 3 Core </a:t>
            </a:r>
            <a:r>
              <a:rPr lang="en-US" dirty="0" smtClean="0"/>
              <a:t>Members</a:t>
            </a:r>
          </a:p>
          <a:p>
            <a:r>
              <a:rPr lang="en-US" dirty="0"/>
              <a:t>Lines of Code – </a:t>
            </a:r>
            <a:r>
              <a:rPr lang="en-US" dirty="0" smtClean="0"/>
              <a:t>70K LOC</a:t>
            </a:r>
            <a:endParaRPr lang="en-US" dirty="0"/>
          </a:p>
          <a:p>
            <a:r>
              <a:rPr lang="en-US" dirty="0" smtClean="0"/>
              <a:t>CI: Unit </a:t>
            </a:r>
            <a:r>
              <a:rPr lang="en-US" dirty="0"/>
              <a:t>and </a:t>
            </a:r>
            <a:r>
              <a:rPr lang="en-US" dirty="0" smtClean="0"/>
              <a:t>Functional tests</a:t>
            </a:r>
            <a:endParaRPr lang="en-US" dirty="0"/>
          </a:p>
          <a:p>
            <a:r>
              <a:rPr lang="en-US" dirty="0" smtClean="0"/>
              <a:t>Vibrant community of developers, reviewers and architects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* as of JAN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8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Tacker Project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06959" y="1443789"/>
            <a:ext cx="10422548" cy="4493185"/>
          </a:xfrm>
        </p:spPr>
        <p:txBody>
          <a:bodyPr/>
          <a:lstStyle/>
          <a:p>
            <a:r>
              <a:rPr lang="en-US" dirty="0" smtClean="0"/>
              <a:t>Pivoted to NFV Orchestration early 2015</a:t>
            </a:r>
          </a:p>
          <a:p>
            <a:r>
              <a:rPr lang="en-US" dirty="0" smtClean="0"/>
              <a:t>Announced in OpenStack Vancouver Summit – May, 2015</a:t>
            </a:r>
          </a:p>
          <a:p>
            <a:r>
              <a:rPr lang="en-US" dirty="0" smtClean="0"/>
              <a:t>Packed sessions in OpenStack Tokyo Summit – </a:t>
            </a:r>
          </a:p>
          <a:p>
            <a:pPr lvl="1"/>
            <a:r>
              <a:rPr lang="en-US" dirty="0" err="1" smtClean="0"/>
              <a:t>BoF</a:t>
            </a:r>
            <a:r>
              <a:rPr lang="en-US" dirty="0" smtClean="0"/>
              <a:t>, </a:t>
            </a:r>
            <a:r>
              <a:rPr lang="en-US" dirty="0" err="1" smtClean="0"/>
              <a:t>vBrownBag</a:t>
            </a:r>
            <a:r>
              <a:rPr lang="en-US" dirty="0" smtClean="0"/>
              <a:t>, Marketplace demo (</a:t>
            </a:r>
            <a:r>
              <a:rPr lang="en-US" dirty="0" err="1" smtClean="0"/>
              <a:t>vEPC</a:t>
            </a:r>
            <a:r>
              <a:rPr lang="en-US" dirty="0" smtClean="0"/>
              <a:t>, </a:t>
            </a:r>
            <a:r>
              <a:rPr lang="en-US" dirty="0" err="1" smtClean="0"/>
              <a:t>vRouter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Wrapping up its </a:t>
            </a:r>
            <a:r>
              <a:rPr lang="en-US" b="1" dirty="0" smtClean="0"/>
              <a:t>third</a:t>
            </a:r>
            <a:r>
              <a:rPr lang="en-US" dirty="0" smtClean="0"/>
              <a:t> release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* as of JAN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21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554" y="957876"/>
            <a:ext cx="9724435" cy="678728"/>
          </a:xfrm>
        </p:spPr>
        <p:txBody>
          <a:bodyPr/>
          <a:lstStyle/>
          <a:p>
            <a:r>
              <a:rPr lang="en-US" dirty="0" smtClean="0"/>
              <a:t>Tacker Project Timeline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 rot="16200000">
            <a:off x="3787664" y="6077900"/>
            <a:ext cx="980414" cy="365760"/>
          </a:xfrm>
        </p:spPr>
        <p:txBody>
          <a:bodyPr/>
          <a:lstStyle/>
          <a:p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 rot="16200000">
            <a:off x="7434720" y="6089356"/>
            <a:ext cx="980414" cy="365760"/>
          </a:xfrm>
        </p:spPr>
        <p:txBody>
          <a:bodyPr/>
          <a:lstStyle/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 rot="16200000">
            <a:off x="10898896" y="6184913"/>
            <a:ext cx="980414" cy="365760"/>
          </a:xfrm>
        </p:spPr>
        <p:txBody>
          <a:bodyPr/>
          <a:lstStyle/>
          <a:p>
            <a:r>
              <a:rPr lang="en-US" dirty="0" smtClean="0"/>
              <a:t>2017</a:t>
            </a:r>
            <a:endParaRPr lang="en-US" dirty="0"/>
          </a:p>
        </p:txBody>
      </p:sp>
      <p:sp>
        <p:nvSpPr>
          <p:cNvPr id="7" name="Text Placeholder 6" title="Milestone flag graphic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 smtClean="0"/>
              <a:t>May 2014</a:t>
            </a:r>
          </a:p>
          <a:p>
            <a:pPr lvl="1"/>
            <a:r>
              <a:rPr lang="en-US" dirty="0" smtClean="0"/>
              <a:t>Tacker started</a:t>
            </a:r>
            <a:r>
              <a:rPr lang="en-US" dirty="0"/>
              <a:t> </a:t>
            </a:r>
            <a:r>
              <a:rPr lang="en-US" dirty="0" smtClean="0"/>
              <a:t>as </a:t>
            </a:r>
            <a:r>
              <a:rPr lang="en-US" b="1" dirty="0" smtClean="0"/>
              <a:t>Neutron ServiceVM </a:t>
            </a:r>
            <a:r>
              <a:rPr lang="en-US" dirty="0" smtClean="0"/>
              <a:t>project</a:t>
            </a:r>
          </a:p>
        </p:txBody>
      </p:sp>
      <p:sp>
        <p:nvSpPr>
          <p:cNvPr id="8" name="Text Placeholder 7" title="Milestone flag graphic"/>
          <p:cNvSpPr>
            <a:spLocks noGrp="1"/>
          </p:cNvSpPr>
          <p:nvPr>
            <p:ph type="body" sz="quarter" idx="28"/>
          </p:nvPr>
        </p:nvSpPr>
        <p:spPr>
          <a:xfrm>
            <a:off x="3046573" y="2990766"/>
            <a:ext cx="1325880" cy="2970730"/>
          </a:xfrm>
        </p:spPr>
        <p:txBody>
          <a:bodyPr/>
          <a:lstStyle/>
          <a:p>
            <a:r>
              <a:rPr lang="en-US" dirty="0" smtClean="0"/>
              <a:t>Nov 2014</a:t>
            </a:r>
          </a:p>
          <a:p>
            <a:pPr lvl="1"/>
            <a:r>
              <a:rPr lang="en-US" b="1" dirty="0" smtClean="0"/>
              <a:t>Orchestration</a:t>
            </a:r>
            <a:r>
              <a:rPr lang="en-US" dirty="0" smtClean="0"/>
              <a:t> flagged as a gap in Telco WG in Paris Summit</a:t>
            </a:r>
            <a:endParaRPr lang="en-US" dirty="0"/>
          </a:p>
        </p:txBody>
      </p:sp>
      <p:sp>
        <p:nvSpPr>
          <p:cNvPr id="9" name="Text Placeholder 8" title="Milestone flag graphic"/>
          <p:cNvSpPr>
            <a:spLocks noGrp="1"/>
          </p:cNvSpPr>
          <p:nvPr>
            <p:ph type="body" sz="quarter" idx="27"/>
          </p:nvPr>
        </p:nvSpPr>
        <p:spPr>
          <a:xfrm>
            <a:off x="4396674" y="2316621"/>
            <a:ext cx="1325880" cy="3662964"/>
          </a:xfrm>
        </p:spPr>
        <p:txBody>
          <a:bodyPr/>
          <a:lstStyle/>
          <a:p>
            <a:r>
              <a:rPr lang="en-US" dirty="0" smtClean="0"/>
              <a:t>Mar 2015</a:t>
            </a:r>
          </a:p>
          <a:p>
            <a:pPr lvl="1"/>
            <a:r>
              <a:rPr lang="en-US" b="1" dirty="0" smtClean="0"/>
              <a:t>Pivot to NFV Orchestration</a:t>
            </a:r>
          </a:p>
        </p:txBody>
      </p:sp>
      <p:sp>
        <p:nvSpPr>
          <p:cNvPr id="10" name="Text Placeholder 9" title="Milestone flag graphic"/>
          <p:cNvSpPr>
            <a:spLocks noGrp="1"/>
          </p:cNvSpPr>
          <p:nvPr>
            <p:ph type="body" sz="quarter" idx="30"/>
          </p:nvPr>
        </p:nvSpPr>
        <p:spPr>
          <a:xfrm>
            <a:off x="5708155" y="3679248"/>
            <a:ext cx="1325880" cy="2282248"/>
          </a:xfrm>
        </p:spPr>
        <p:txBody>
          <a:bodyPr/>
          <a:lstStyle/>
          <a:p>
            <a:r>
              <a:rPr lang="en-US" dirty="0" smtClean="0"/>
              <a:t>May 2015</a:t>
            </a:r>
          </a:p>
          <a:p>
            <a:pPr lvl="1"/>
            <a:r>
              <a:rPr lang="en-US" dirty="0" smtClean="0"/>
              <a:t>Demonstrated </a:t>
            </a:r>
            <a:r>
              <a:rPr lang="en-US" b="1" dirty="0" smtClean="0"/>
              <a:t>VNFM</a:t>
            </a:r>
            <a:r>
              <a:rPr lang="en-US" dirty="0" smtClean="0"/>
              <a:t> in OpenStack Vancouver Summit</a:t>
            </a:r>
          </a:p>
          <a:p>
            <a:pPr lvl="1"/>
            <a:r>
              <a:rPr lang="en-US" b="1" dirty="0" smtClean="0"/>
              <a:t>Kilo </a:t>
            </a:r>
            <a:r>
              <a:rPr lang="en-US" dirty="0" smtClean="0"/>
              <a:t>release</a:t>
            </a:r>
            <a:endParaRPr lang="en-US" b="1" dirty="0"/>
          </a:p>
        </p:txBody>
      </p:sp>
      <p:sp>
        <p:nvSpPr>
          <p:cNvPr id="11" name="Text Placeholder 10" title="Milestone flag grahpic"/>
          <p:cNvSpPr>
            <a:spLocks noGrp="1"/>
          </p:cNvSpPr>
          <p:nvPr>
            <p:ph type="body" sz="quarter" idx="31"/>
          </p:nvPr>
        </p:nvSpPr>
        <p:spPr>
          <a:xfrm>
            <a:off x="7157793" y="3004384"/>
            <a:ext cx="1444760" cy="2975201"/>
          </a:xfrm>
        </p:spPr>
        <p:txBody>
          <a:bodyPr/>
          <a:lstStyle/>
          <a:p>
            <a:r>
              <a:rPr lang="en-US" dirty="0" smtClean="0"/>
              <a:t>Nov 2015</a:t>
            </a:r>
          </a:p>
          <a:p>
            <a:pPr lvl="1"/>
            <a:r>
              <a:rPr lang="en-US" dirty="0" smtClean="0"/>
              <a:t>Pluggable </a:t>
            </a:r>
            <a:r>
              <a:rPr lang="en-US" b="1" dirty="0" smtClean="0"/>
              <a:t>monitoring</a:t>
            </a:r>
            <a:r>
              <a:rPr lang="en-US" dirty="0" smtClean="0"/>
              <a:t> driver demo in OpenStack Paris Summit </a:t>
            </a:r>
          </a:p>
          <a:p>
            <a:pPr lvl="1"/>
            <a:r>
              <a:rPr lang="en-US" b="1" dirty="0" smtClean="0"/>
              <a:t>SFC</a:t>
            </a:r>
            <a:r>
              <a:rPr lang="en-US" dirty="0" smtClean="0"/>
              <a:t> demo in OPNFV Summit</a:t>
            </a:r>
          </a:p>
          <a:p>
            <a:pPr lvl="1"/>
            <a:r>
              <a:rPr lang="en-US" b="1" dirty="0" smtClean="0"/>
              <a:t>Liberty </a:t>
            </a:r>
            <a:r>
              <a:rPr lang="en-US" dirty="0" smtClean="0"/>
              <a:t>release</a:t>
            </a:r>
            <a:endParaRPr lang="en-US" b="1" dirty="0" smtClean="0"/>
          </a:p>
        </p:txBody>
      </p:sp>
      <p:sp>
        <p:nvSpPr>
          <p:cNvPr id="12" name="Text Placeholder 11" title="Milestone flag graphic"/>
          <p:cNvSpPr>
            <a:spLocks noGrp="1"/>
          </p:cNvSpPr>
          <p:nvPr>
            <p:ph type="body" sz="quarter" idx="32"/>
          </p:nvPr>
        </p:nvSpPr>
        <p:spPr>
          <a:xfrm>
            <a:off x="8711912" y="2321132"/>
            <a:ext cx="1325880" cy="3662964"/>
          </a:xfrm>
        </p:spPr>
        <p:txBody>
          <a:bodyPr/>
          <a:lstStyle/>
          <a:p>
            <a:r>
              <a:rPr lang="en-US" dirty="0" smtClean="0"/>
              <a:t>Mar 2016</a:t>
            </a:r>
          </a:p>
          <a:p>
            <a:pPr marL="62103" lvl="1" indent="0">
              <a:buNone/>
            </a:pPr>
            <a:r>
              <a:rPr lang="en-US" b="1" dirty="0" smtClean="0"/>
              <a:t>Official OpenStack project !!</a:t>
            </a:r>
            <a:endParaRPr lang="en-US" dirty="0"/>
          </a:p>
        </p:txBody>
      </p:sp>
      <p:sp>
        <p:nvSpPr>
          <p:cNvPr id="13" name="Text Placeholder 9" title="Milestone flag graphic"/>
          <p:cNvSpPr txBox="1">
            <a:spLocks/>
          </p:cNvSpPr>
          <p:nvPr/>
        </p:nvSpPr>
        <p:spPr>
          <a:xfrm>
            <a:off x="9182159" y="3702943"/>
            <a:ext cx="1325880" cy="2282248"/>
          </a:xfrm>
          <a:prstGeom prst="rect">
            <a:avLst/>
          </a:prstGeom>
          <a:blipFill>
            <a:blip r:embed="rId4"/>
            <a:srcRect/>
            <a:stretch>
              <a:fillRect t="-1" b="-88011"/>
            </a:stretch>
          </a:blipFill>
        </p:spPr>
        <p:txBody>
          <a:bodyPr vert="horz" lIns="91432" tIns="228600" rIns="91432" bIns="45716" rtlCol="0">
            <a:normAutofit/>
          </a:bodyPr>
          <a:lstStyle>
            <a:lvl1pPr marL="60325" indent="-60325" algn="l" defTabSz="6095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buClr>
                <a:schemeClr val="bg2"/>
              </a:buClr>
              <a:buFont typeface="Trebuchet MS" panose="020B0603020202020204" pitchFamily="34" charset="0"/>
              <a:buChar char=" "/>
              <a:defRPr sz="1400" b="0" i="0" kern="1200" spc="0">
                <a:solidFill>
                  <a:schemeClr val="bg1"/>
                </a:solidFill>
                <a:effectLst/>
                <a:latin typeface="Dual 400" panose="02000603000000020004" pitchFamily="2" charset="0"/>
                <a:ea typeface="+mn-ea"/>
                <a:cs typeface="Dual 400" panose="02000603000000020004" pitchFamily="2" charset="0"/>
              </a:defRPr>
            </a:lvl1pPr>
            <a:lvl2pPr marL="109728" indent="-47625" algn="l" defTabSz="609523" rtl="0" eaLnBrk="1" latinLnBrk="0" hangingPunct="1">
              <a:lnSpc>
                <a:spcPct val="90000"/>
              </a:lnSpc>
              <a:spcBef>
                <a:spcPts val="933"/>
              </a:spcBef>
              <a:buClr>
                <a:schemeClr val="tx1"/>
              </a:buClr>
              <a:buFont typeface="Trebuchet MS" panose="020B0603020202020204" pitchFamily="34" charset="0"/>
              <a:buChar char=" "/>
              <a:defRPr sz="1200" b="0" i="0" kern="1200" spc="0">
                <a:solidFill>
                  <a:schemeClr val="tx1"/>
                </a:solidFill>
                <a:effectLst/>
                <a:latin typeface="Dual 400" panose="02000603000000020004" pitchFamily="2" charset="0"/>
                <a:ea typeface="+mn-ea"/>
                <a:cs typeface="Dual 400" panose="02000603000000020004" pitchFamily="2" charset="0"/>
              </a:defRPr>
            </a:lvl2pPr>
            <a:lvl3pPr marL="164592" indent="-45720" algn="l" defTabSz="609523" rtl="0" eaLnBrk="1" latinLnBrk="0" hangingPunct="1">
              <a:lnSpc>
                <a:spcPct val="90000"/>
              </a:lnSpc>
              <a:spcBef>
                <a:spcPts val="933"/>
              </a:spcBef>
              <a:buClr>
                <a:schemeClr val="tx1"/>
              </a:buClr>
              <a:buFont typeface="Trebuchet MS" panose="020B0603020202020204" pitchFamily="34" charset="0"/>
              <a:buChar char=" "/>
              <a:defRPr sz="1200" b="0" i="0" kern="1200" spc="0">
                <a:solidFill>
                  <a:schemeClr val="tx1"/>
                </a:solidFill>
                <a:effectLst/>
                <a:latin typeface="Dual 400" panose="02000603000000020004" pitchFamily="2" charset="0"/>
                <a:ea typeface="+mn-ea"/>
                <a:cs typeface="Dual 400" panose="02000603000000020004" pitchFamily="2" charset="0"/>
              </a:defRPr>
            </a:lvl3pPr>
            <a:lvl4pPr marL="64008" indent="0" algn="l" defTabSz="609523" rtl="0" eaLnBrk="1" latinLnBrk="0" hangingPunct="1">
              <a:lnSpc>
                <a:spcPct val="90000"/>
              </a:lnSpc>
              <a:spcBef>
                <a:spcPts val="933"/>
              </a:spcBef>
              <a:buClr>
                <a:schemeClr val="tx1"/>
              </a:buClr>
              <a:buFont typeface="Trebuchet MS" panose="020B0603020202020204" pitchFamily="34" charset="0"/>
              <a:buNone/>
              <a:defRPr sz="1200" b="0" i="0" kern="1200" spc="0">
                <a:solidFill>
                  <a:schemeClr val="tx1"/>
                </a:solidFill>
                <a:effectLst/>
                <a:latin typeface="Dual 400" panose="02000603000000020004" pitchFamily="2" charset="0"/>
                <a:ea typeface="+mn-ea"/>
                <a:cs typeface="Dual 400" panose="02000603000000020004" pitchFamily="2" charset="0"/>
              </a:defRPr>
            </a:lvl4pPr>
            <a:lvl5pPr marL="109728" indent="-45720" algn="l" defTabSz="609523" rtl="0" eaLnBrk="1" latinLnBrk="0" hangingPunct="1">
              <a:lnSpc>
                <a:spcPct val="90000"/>
              </a:lnSpc>
              <a:spcBef>
                <a:spcPts val="933"/>
              </a:spcBef>
              <a:buClr>
                <a:schemeClr val="tx1"/>
              </a:buClr>
              <a:buFont typeface="Trebuchet MS" panose="020B0603020202020204" pitchFamily="34" charset="0"/>
              <a:buChar char=" "/>
              <a:defRPr sz="1200" b="0" i="0" kern="1200" spc="0">
                <a:solidFill>
                  <a:schemeClr val="tx1"/>
                </a:solidFill>
                <a:effectLst/>
                <a:latin typeface="Dual 400" panose="02000603000000020004" pitchFamily="2" charset="0"/>
                <a:ea typeface="+mn-ea"/>
                <a:cs typeface="Dual 400" panose="02000603000000020004" pitchFamily="2" charset="0"/>
              </a:defRPr>
            </a:lvl5pPr>
            <a:lvl6pPr marL="109728" indent="-45720" algn="l" defTabSz="609523" rtl="0" eaLnBrk="1" latinLnBrk="0" hangingPunct="1">
              <a:spcBef>
                <a:spcPct val="20000"/>
              </a:spcBef>
              <a:buFont typeface="Trebuchet MS" panose="020B0603020202020204" pitchFamily="34" charset="0"/>
              <a:buChar char=" 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" indent="-45720" algn="l" defTabSz="609523" rtl="0" eaLnBrk="1" latinLnBrk="0" hangingPunct="1">
              <a:spcBef>
                <a:spcPct val="20000"/>
              </a:spcBef>
              <a:buFont typeface="Trebuchet MS" panose="020B0603020202020204" pitchFamily="34" charset="0"/>
              <a:buChar char=" 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" indent="-45720" algn="l" defTabSz="609523" rtl="0" eaLnBrk="1" latinLnBrk="0" hangingPunct="1">
              <a:spcBef>
                <a:spcPct val="20000"/>
              </a:spcBef>
              <a:buFont typeface="Trebuchet MS" panose="020B0603020202020204" pitchFamily="34" charset="0"/>
              <a:buChar char=" 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" indent="-45720" algn="l" defTabSz="609523" rtl="0" eaLnBrk="1" latinLnBrk="0" hangingPunct="1">
              <a:spcBef>
                <a:spcPct val="20000"/>
              </a:spcBef>
              <a:buFont typeface="Trebuchet MS" panose="020B0603020202020204" pitchFamily="34" charset="0"/>
              <a:buChar char=" 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Apr 2016</a:t>
            </a:r>
          </a:p>
          <a:p>
            <a:pPr marL="62103" lvl="1" indent="0">
              <a:buNone/>
            </a:pPr>
            <a:r>
              <a:rPr lang="en-US" b="1" dirty="0" smtClean="0"/>
              <a:t>Multi-Site</a:t>
            </a:r>
            <a:endParaRPr lang="en-US" b="1" dirty="0"/>
          </a:p>
          <a:p>
            <a:pPr marL="62103" lvl="1" indent="0">
              <a:buNone/>
            </a:pPr>
            <a:r>
              <a:rPr lang="en-US" b="1" dirty="0"/>
              <a:t>TOSCA Parser </a:t>
            </a:r>
            <a:r>
              <a:rPr lang="en-US" dirty="0"/>
              <a:t>integration</a:t>
            </a:r>
          </a:p>
          <a:p>
            <a:pPr marL="62103" lvl="1" indent="0">
              <a:buNone/>
            </a:pPr>
            <a:r>
              <a:rPr lang="en-US" b="1" dirty="0"/>
              <a:t>EPA </a:t>
            </a:r>
          </a:p>
          <a:p>
            <a:pPr marL="62103" lvl="1" indent="0">
              <a:buNone/>
            </a:pPr>
            <a:r>
              <a:rPr lang="en-US" b="1" dirty="0"/>
              <a:t>Mitaka </a:t>
            </a:r>
            <a:r>
              <a:rPr lang="en-US" dirty="0"/>
              <a:t>release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74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278" y="2002869"/>
            <a:ext cx="10549009" cy="1595564"/>
          </a:xfrm>
        </p:spPr>
        <p:txBody>
          <a:bodyPr/>
          <a:lstStyle/>
          <a:p>
            <a:pPr algn="ctr"/>
            <a:r>
              <a:rPr lang="en-US" dirty="0" smtClean="0"/>
              <a:t>Tacker Community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2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Tacker Stackalytics - Liberty</a:t>
            </a:r>
            <a:endParaRPr lang="en-US" dirty="0"/>
          </a:p>
        </p:txBody>
      </p:sp>
      <p:sp>
        <p:nvSpPr>
          <p:cNvPr id="11" name="AutoShape 16" descr="data:image/png;base64,iVBORw0KGgoAAAANSUhEUgAAAbwAAAFeCAYAAAD+PKpWAAANK0lEQVR4Xu3VAREAAAgCMelf2iA/GzC8Y+cIECBAgEBAYIGMIhIgQIAAgTN4noAAAQIEEgIGL1GzkAQIECBg8PwAAQIECCQEDF6iZiEJECBAwOD5AQIECBBICBi8RM1CEiBAgIDB8wMECBAgkBAweImahSRAgAABg+cHCBAgQCAhYPASNQtJgAABAgbPDxAgQIBAQsDgJWoWkgABAgQMnh8gQIAAgYSAwUvULCQBAgQIGDw/QIAAAQIJAYOXqFlIAgQIEDB4foAAAQIEEgIGL1GzkAQIECBg8PwAAQIECCQEDF6iZiEJECBAwOD5AQIECBBICBi8RM1CEiBAgIDB8wMECBAgkBAweImahSRAgAABg+cHCBAgQCAhYPASNQtJgAABAgbPDxAgQIBAQsDgJWoWkgABAgQMnh8gQIAAgYSAwUvULCQBAgQIGDw/QIAAAQIJAYOXqFlIAgQIEDB4foAAAQIEEgIGL1GzkAQIECBg8PwAAQIECCQEDF6iZiEJECBAwOD5AQIECBBICBi8RM1CEiBAgIDB8wMECBAgkBAweImahSRAgAABg+cHCBAgQCAhYPASNQtJgAABAgbPDxAgQIBAQsDgJWoWkgABAgQMnh8gQIAAgYSAwUvULCQBAgQIGDw/QIAAAQIJAYOXqFlIAgQIEDB4foAAAQIEEgIGL1GzkAQIECBg8PwAAQIECCQEDF6iZiEJECBAwOD5AQIECBBICBi8RM1CEiBAgIDB8wMECBAgkBAweImahSRAgAABg+cHCBAgQCAhYPASNQtJgAABAgbPDxAgQIBAQsDgJWoWkgABAgQMnh8gQIAAgYSAwUvULCQBAgQIGDw/QIAAAQIJAYOXqFlIAgQIEDB4foAAAQIEEgIGL1GzkAQIECBg8PwAAQIECCQEDF6iZiEJECBAwOD5AQIECBBICBi8RM1CEiBAgIDB8wMECBAgkBAweImahSRAgAABg+cHCBAgQCAhYPASNQtJgAABAgbPDxAgQIBAQsDgJWoWkgABAgQMnh8gQIAAgYSAwUvULCQBAgQIGDw/QIAAAQIJAYOXqFlIAgQIEDB4foAAAQIEEgIGL1GzkAQIECBg8PwAAQIECCQEDF6iZiEJECBAwOD5AQIECBBICBi8RM1CEiBAgIDB8wMECBAgkBAweImahSRAgAABg+cHCBAgQCAhYPASNQtJgAABAgbPDxAgQIBAQsDgJWoWkgABAgQMnh8gQIAAgYSAwUvULCQBAgQIGDw/QIAAAQIJAYOXqFlIAgQIEDB4foAAAQIEEgIGL1GzkAQIECBg8PwAAQIECCQEDF6iZiEJECBAwOD5AQIECBBICBi8RM1CEiBAgIDB8wMECBAgkBAweImahSRAgAABg+cHCBAgQCAhYPASNQtJgAABAgbPDxAgQIBAQsDgJWoWkgABAgQMnh8gQIAAgYSAwUvULCQBAgQIGDw/QIAAAQIJAYOXqFlIAgQIEDB4foAAAQIEEgIGL1GzkAQIECBg8PwAAQIECCQEDF6iZiEJECBAwOD5AQIECBBICBi8RM1CEiBAgIDB8wMECBAgkBAweImahSRAgAABg+cHCBAgQCAhYPASNQtJgAABAgbPDxAgQIBAQsDgJWoWkgABAgQMnh8gQIAAgYSAwUvULCQBAgQIGDw/QIAAAQIJAYOXqFlIAgQIEDB4foAAAQIEEgIGL1GzkAQIECBg8PwAAQIECCQEDF6iZiEJECBAwOD5AQIECBBICBi8RM1CEiBAgIDB8wMECBAgkBAweImahSRAgAABg+cHCBAgQCAhYPASNQtJgAABAgbPDxAgQIBAQsDgJWoWkgABAgQMnh8gQIAAgYSAwUvULCQBAgQIGDw/QIAAAQIJAYOXqFlIAgQIEDB4foAAAQIEEgIGL1GzkAQIECBg8PwAAQIECCQEDF6iZiEJECBAwOD5AQIECBBICBi8RM1CEiBAgIDB8wMECBAgkBAweImahSRAgAABg+cHCBAgQCAhYPASNQtJgAABAgbPDxAgQIBAQsDgJWoWkgABAgQMnh8gQIAAgYSAwUvULCQBAgQIGDw/QIAAAQIJAYOXqFlIAgQIEDB4foAAAQIEEgIGL1GzkAQIECBg8PwAAQIECCQEDF6iZiEJECBAwOD5AQIECBBICBi8RM1CEiBAgIDB8wMECBAgkBAweImahSRAgAABg+cHCBAgQCAhYPASNQtJgAABAgbPDxAgQIBAQsDgJWoWkgABAgQMnh8gQIAAgYSAwUvULCQBAgQIGDw/QIAAAQIJAYOXqFlIAgQIEDB4foAAAQIEEgIGL1GzkAQIECBg8PwAAQIECCQEDF6iZiEJECBAwOD5AQIECBBICBi8RM1CEiBAgIDB8wMECBAgkBAweImahSRAgAABg+cHCBAgQCAhYPASNQtJgAABAgbPDxAgQIBAQsDgJWoWkgABAgQMnh8gQIAAgYSAwUvULCQBAgQIGDw/QIAAAQIJAYOXqFlIAgQIEDB4foAAAQIEEgIGL1GzkAQIECBg8PwAAQIECCQEDF6iZiEJECBAwOD5AQIECBBICBi8RM1CEiBAgIDB8wMECBAgkBAweImahSRAgAABg+cHCBAgQCAhYPASNQtJgAABAgbPDxAgQIBAQsDgJWoWkgABAgQMnh8gQIAAgYSAwUvULCQBAgQIGDw/QIAAAQIJAYOXqFlIAgQIEDB4foAAAQIEEgIGL1GzkAQIECBg8PwAAQIECCQEDF6iZiEJECBAwOD5AQIECBBICBi8RM1CEiBAgIDB8wMECBAgkBAweImahSRAgAABg+cHCBAgQCAhYPASNQtJgAABAgbPDxAgQIBAQsDgJWoWkgABAgQMnh8gQIAAgYSAwUvULCQBAgQIGDw/QIAAAQIJAYOXqFlIAgQIEDB4foAAAQIEEgIGL1GzkAQIECBg8PwAAQIECCQEDF6iZiEJECBAwOD5AQIECBBICBi8RM1CEiBAgIDB8wMECBAgkBAweImahSRAgAABg+cHCBAgQCAhYPASNQtJgAABAgbPDxAgQIBAQsDgJWoWkgABAgQMnh8gQIAAgYSAwUvULCQBAgQIGDw/QIAAAQIJAYOXqFlIAgQIEDB4foAAAQIEEgIGL1GzkAQIECBg8PwAAQIECCQEDF6iZiEJECBAwOD5AQIECBBICBi8RM1CEiBAgIDB8wMECBAgkBAweImahSRAgAABg+cHCBAgQCAhYPASNQtJgAABAgbPDxAgQIBAQsDgJWoWkgABAgQMnh8gQIAAgYSAwUvULCQBAgQIGDw/QIAAAQIJAYOXqFlIAgQIEDB4foAAAQIEEgIGL1GzkAQIECBg8PwAAQIECCQEDF6iZiEJECBAwOD5AQIECBBICBi8RM1CEiBAgIDB8wMECBAgkBAweImahSRAgAABg+cHCBAgQCAhYPASNQtJgAABAgbPDxAgQIBAQsDgJWoWkgABAgQMnh8gQIAAgYSAwUvULCQBAgQIGDw/QIAAAQIJAYOXqFlIAgQIEDB4foAAAQIEEgIGL1GzkAQIECBg8PwAAQIECCQEDF6iZiEJECBAwOD5AQIECBBICBi8RM1CEiBAgIDB8wMECBAgkBAweImahSRAgAABg+cHCBAgQCAhYPASNQtJgAABAgbPDxAgQIBAQsDgJWoWkgABAgQMnh8gQIAAgYSAwUvULCQBAgQIGDw/QIAAAQIJAYOXqFlIAgQIEDB4foAAAQIEEgIGL1GzkAQIECBg8PwAAQIECCQEDF6iZiEJECBAwOD5AQIECBBICBi8RM1CEiBAgIDB8wMECBAgkBAweImahSRAgAABg+cHCBAgQCAhYPASNQtJgAABAgbPDxAgQIBAQsDgJWoWkgABAgQMnh8gQIAAgYSAwUvULCQBAgQIGDw/QIAAAQIJAYOXqFlIAgQIEDB4foAAAQIEEgIGL1GzkAQIECBg8PwAAQIECCQEDF6iZiEJECBAwOD5AQIECBBICBi8RM1CEiBAgIDB8wMECBAgkBAweImahSRAgAABg+cHCBAgQCAhYPASNQtJgAABAgbPDxAgQIBAQsDgJWoWkgABAgQMnh8gQIAAgYSAwUvULCQBAgQIGDw/QIAAAQIJAYOXqFlIAgQIEDB4foAAAQIEEgIGL1GzkAQIECBg8PwAAQIECCQEDF6iZiEJECBAwOD5AQIECBBICBi8RM1CEiBAgIDB8wMECBAgkBAweImahSRAgAABg+cHCBAgQCAhYPASNQtJgAABAgbPDxAgQIBAQsDgJWoWkgABAgQMnh8gQIAAgYSAwUvULCQBAgQIGDw/QIAAAQIJAYOXqFlIAgQIEDB4foAAAQIEEgIGL1GzkAQIECBg8PwAAQIECCQEDF6iZiEJECBAwOD5AQIECBBICBi8RM1CEiBAgIDB8wMECBAgkBAweImahSRAgAABg+cHCBAgQCAhYPASNQtJgAABAgbPDxAgQIBAQsDgJWoWkgABAgQeZ4QBX3EamR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436" y="1125392"/>
            <a:ext cx="6940032" cy="500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9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jpeg"/></Relationships>
</file>

<file path=ppt/theme/theme1.xml><?xml version="1.0" encoding="utf-8"?>
<a:theme xmlns:a="http://schemas.openxmlformats.org/drawingml/2006/main" name="New Visual Langage Brocade Mar 2015">
  <a:themeElements>
    <a:clrScheme name="Custom 31">
      <a:dk1>
        <a:srgbClr val="58595D"/>
      </a:dk1>
      <a:lt1>
        <a:srgbClr val="FFFFFF"/>
      </a:lt1>
      <a:dk2>
        <a:srgbClr val="898989"/>
      </a:dk2>
      <a:lt2>
        <a:srgbClr val="AF0007"/>
      </a:lt2>
      <a:accent1>
        <a:srgbClr val="9D9D9D"/>
      </a:accent1>
      <a:accent2>
        <a:srgbClr val="1A5590"/>
      </a:accent2>
      <a:accent3>
        <a:srgbClr val="860081"/>
      </a:accent3>
      <a:accent4>
        <a:srgbClr val="779D1B"/>
      </a:accent4>
      <a:accent5>
        <a:srgbClr val="C70F81"/>
      </a:accent5>
      <a:accent6>
        <a:srgbClr val="E1530E"/>
      </a:accent6>
      <a:hlink>
        <a:srgbClr val="2A8EEA"/>
      </a:hlink>
      <a:folHlink>
        <a:srgbClr val="6D6E71"/>
      </a:folHlink>
    </a:clrScheme>
    <a:fontScheme name="BRCD">
      <a:majorFont>
        <a:latin typeface="Dual 600"/>
        <a:ea typeface=""/>
        <a:cs typeface=""/>
      </a:majorFont>
      <a:minorFont>
        <a:latin typeface="Dual 4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7000">
              <a:schemeClr val="accent2"/>
            </a:gs>
            <a:gs pos="100000">
              <a:schemeClr val="accent2">
                <a:lumMod val="50000"/>
              </a:schemeClr>
            </a:gs>
          </a:gsLst>
          <a:lin ang="2700000" scaled="1"/>
          <a:tileRect/>
        </a:gra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360">
          <a:lnSpc>
            <a:spcPct val="90000"/>
          </a:lnSpc>
          <a:spcBef>
            <a:spcPts val="300"/>
          </a:spcBef>
          <a:defRPr sz="1600" dirty="0">
            <a:solidFill>
              <a:srgbClr val="FFFFFF"/>
            </a:solidFill>
            <a:latin typeface="Dual 300" panose="02000503020000020004" pitchFamily="2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spcBef>
            <a:spcPts val="300"/>
          </a:spcBef>
          <a:defRPr dirty="0" err="1" smtClean="0">
            <a:latin typeface="Dual 400" panose="02000603000000020004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orporate Presentation Template_16x9">
  <a:themeElements>
    <a:clrScheme name="Custom 31">
      <a:dk1>
        <a:srgbClr val="58595D"/>
      </a:dk1>
      <a:lt1>
        <a:srgbClr val="FFFFFF"/>
      </a:lt1>
      <a:dk2>
        <a:srgbClr val="898989"/>
      </a:dk2>
      <a:lt2>
        <a:srgbClr val="AF0007"/>
      </a:lt2>
      <a:accent1>
        <a:srgbClr val="9D9D9D"/>
      </a:accent1>
      <a:accent2>
        <a:srgbClr val="1A5590"/>
      </a:accent2>
      <a:accent3>
        <a:srgbClr val="860081"/>
      </a:accent3>
      <a:accent4>
        <a:srgbClr val="779D1B"/>
      </a:accent4>
      <a:accent5>
        <a:srgbClr val="C70F81"/>
      </a:accent5>
      <a:accent6>
        <a:srgbClr val="E1530E"/>
      </a:accent6>
      <a:hlink>
        <a:srgbClr val="2A8EEA"/>
      </a:hlink>
      <a:folHlink>
        <a:srgbClr val="6D6E71"/>
      </a:folHlink>
    </a:clrScheme>
    <a:fontScheme name="BRCD">
      <a:majorFont>
        <a:latin typeface="Dual 600"/>
        <a:ea typeface=""/>
        <a:cs typeface=""/>
      </a:majorFont>
      <a:minorFont>
        <a:latin typeface="Dual 4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7000">
              <a:schemeClr val="accent2"/>
            </a:gs>
            <a:gs pos="100000">
              <a:schemeClr val="accent2">
                <a:lumMod val="50000"/>
              </a:schemeClr>
            </a:gs>
          </a:gsLst>
          <a:lin ang="2700000" scaled="1"/>
          <a:tileRect/>
        </a:gra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360">
          <a:lnSpc>
            <a:spcPct val="90000"/>
          </a:lnSpc>
          <a:spcBef>
            <a:spcPts val="300"/>
          </a:spcBef>
          <a:defRPr sz="1600" dirty="0">
            <a:solidFill>
              <a:srgbClr val="FFFFFF"/>
            </a:solidFill>
            <a:latin typeface="Dual 300" panose="02000503020000020004" pitchFamily="2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spcBef>
            <a:spcPts val="300"/>
          </a:spcBef>
          <a:defRPr dirty="0" err="1" smtClean="0">
            <a:latin typeface="Dual 400" panose="02000603000000020004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AO Direction Update KW Oct 2 2015.pptx [Read-Only]" id="{3EA0AF6F-0A84-4AC9-80BA-AEF4D58DCD46}" vid="{1D4081A5-645D-4B69-ABC8-DF7FA422EF69}"/>
    </a:ext>
  </a:extLst>
</a:theme>
</file>

<file path=ppt/theme/theme3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4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Internal Only BNVL June 2015</Template>
  <TotalTime>7407</TotalTime>
  <Words>1432</Words>
  <Application>Microsoft Office PowerPoint</Application>
  <PresentationFormat>Widescreen</PresentationFormat>
  <Paragraphs>418</Paragraphs>
  <Slides>37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37</vt:i4>
      </vt:variant>
    </vt:vector>
  </HeadingPairs>
  <TitlesOfParts>
    <vt:vector size="53" baseType="lpstr">
      <vt:lpstr>宋体</vt:lpstr>
      <vt:lpstr>Arial</vt:lpstr>
      <vt:lpstr>Calibri</vt:lpstr>
      <vt:lpstr>Century Gothic</vt:lpstr>
      <vt:lpstr>Courier New</vt:lpstr>
      <vt:lpstr>Dual 300</vt:lpstr>
      <vt:lpstr>Dual 400</vt:lpstr>
      <vt:lpstr>Dual 600</vt:lpstr>
      <vt:lpstr>Times New Roman</vt:lpstr>
      <vt:lpstr>Trebuchet MS</vt:lpstr>
      <vt:lpstr>Wingdings</vt:lpstr>
      <vt:lpstr>Wingdings 3</vt:lpstr>
      <vt:lpstr>New Visual Langage Brocade Mar 2015</vt:lpstr>
      <vt:lpstr>Corporate Presentation Template_16x9</vt:lpstr>
      <vt:lpstr>Berlin</vt:lpstr>
      <vt:lpstr>Ion</vt:lpstr>
      <vt:lpstr>Project Tacker</vt:lpstr>
      <vt:lpstr>Agenda</vt:lpstr>
      <vt:lpstr>Tacker Overview</vt:lpstr>
      <vt:lpstr>What is Tacker?</vt:lpstr>
      <vt:lpstr>Tacker Project Overview</vt:lpstr>
      <vt:lpstr>Tacker Project Overview</vt:lpstr>
      <vt:lpstr>Tacker Project Timeline</vt:lpstr>
      <vt:lpstr>Tacker Community</vt:lpstr>
      <vt:lpstr>Tacker Stackalytics - Liberty</vt:lpstr>
      <vt:lpstr>Tacker Stackalytics - Mitaka</vt:lpstr>
      <vt:lpstr>Tacker Architecture</vt:lpstr>
      <vt:lpstr>PowerPoint Presentation</vt:lpstr>
      <vt:lpstr>Tacker Workflow</vt:lpstr>
      <vt:lpstr>Multi-Site</vt:lpstr>
      <vt:lpstr>Multi-Site – multiple OpenStack versions</vt:lpstr>
      <vt:lpstr>Multi-VIM Type Support</vt:lpstr>
      <vt:lpstr>Tacker Features</vt:lpstr>
      <vt:lpstr>VNF Manager</vt:lpstr>
      <vt:lpstr>NFV Orchestrator – Work in Progress</vt:lpstr>
      <vt:lpstr>Features</vt:lpstr>
      <vt:lpstr>Tacker VNF Catalog </vt:lpstr>
      <vt:lpstr>Tacker - VNF Life Cycle Management</vt:lpstr>
      <vt:lpstr>Tacker - VNF Auto-Configuration</vt:lpstr>
      <vt:lpstr>Tacker – VNF Monitoring </vt:lpstr>
      <vt:lpstr>Enhanced Platform Awareness (EPA)</vt:lpstr>
      <vt:lpstr>NFV Data Model</vt:lpstr>
      <vt:lpstr>NFV Information Model / Data Model</vt:lpstr>
      <vt:lpstr>PowerPoint Presentation</vt:lpstr>
      <vt:lpstr>Sample TOSCA NFV Profile</vt:lpstr>
      <vt:lpstr>Tacker VNF Forwarding Graph &amp; Service Chaining</vt:lpstr>
      <vt:lpstr>Tacker VNF Forwarding Graph Service Function Chaining Integration</vt:lpstr>
      <vt:lpstr>Tacker + SFC Overview: (networking-sfc + ODL)</vt:lpstr>
      <vt:lpstr>Tacker Roadmap</vt:lpstr>
      <vt:lpstr>Roadmap – Newton and beyond…</vt:lpstr>
      <vt:lpstr>Roadmap – Newton and beyond…</vt:lpstr>
      <vt:lpstr>Resources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Brocade Orchestration and MANO Strategy – Kick Off</dc:title>
  <dc:creator>Kevin Woods</dc:creator>
  <cp:lastModifiedBy>Sridhar Ramaswamy</cp:lastModifiedBy>
  <cp:revision>528</cp:revision>
  <dcterms:created xsi:type="dcterms:W3CDTF">2015-08-17T20:58:31Z</dcterms:created>
  <dcterms:modified xsi:type="dcterms:W3CDTF">2016-03-22T16:26:53Z</dcterms:modified>
</cp:coreProperties>
</file>