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9" r:id="rId2"/>
    <p:sldId id="260" r:id="rId3"/>
    <p:sldId id="261" r:id="rId4"/>
    <p:sldId id="26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7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97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8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50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0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9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6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 contrast="3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82898C-881F-4055-B70D-65A0367C2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21" y="3013278"/>
            <a:ext cx="8868933" cy="1085849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Billing 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F37DDB-FF21-E7C5-20C6-71BC2E0C6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611" y="4622523"/>
            <a:ext cx="2311115" cy="623732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Amardeep Limbu</a:t>
            </a:r>
            <a:endParaRPr lang="en-US" sz="2400" b="1" spc="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" t="5170" r="307" b="46836"/>
          <a:stretch/>
        </p:blipFill>
        <p:spPr>
          <a:xfrm>
            <a:off x="673155" y="758837"/>
            <a:ext cx="8344623" cy="2300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55" y="3362561"/>
            <a:ext cx="3398815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1" y="428432"/>
            <a:ext cx="6281947" cy="24233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0" y="3152462"/>
            <a:ext cx="6922881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7569"/>
            <a:ext cx="5585944" cy="3688400"/>
          </a:xfrm>
        </p:spPr>
      </p:pic>
    </p:spTree>
    <p:extLst>
      <p:ext uri="{BB962C8B-B14F-4D97-AF65-F5344CB8AC3E}">
        <p14:creationId xmlns:p14="http://schemas.microsoft.com/office/powerpoint/2010/main" val="10595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8F9D07-1891-C2CF-486B-6789F8F2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A21D2-2A26-1122-A68F-01180434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4DEE75-AA96-55FD-7CD5-33CC3231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E4E4D9-145E-4462-D208-BB4C4244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Telephone Billing system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program that manages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telephone record of customer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two modes of the program 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mode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add,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remove, edit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see information about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records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Passenger mode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see how much the total bill will be according to the total calls they have made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02E872-AEAC-FE31-65F7-532884C5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4C7EAB-F32B-0791-A7AE-6AC64740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provide different functions to different roles of users</a:t>
            </a:r>
          </a:p>
          <a:p>
            <a:r>
              <a:rPr lang="en-US" sz="2000" dirty="0"/>
              <a:t>To be able to add or remove </a:t>
            </a:r>
            <a:r>
              <a:rPr lang="en-US" sz="2000" dirty="0" smtClean="0"/>
              <a:t>customers</a:t>
            </a:r>
            <a:r>
              <a:rPr lang="en-US" sz="2000" dirty="0" smtClean="0"/>
              <a:t> </a:t>
            </a:r>
            <a:r>
              <a:rPr lang="en-US" sz="2000" dirty="0"/>
              <a:t>for admins</a:t>
            </a:r>
          </a:p>
          <a:p>
            <a:r>
              <a:rPr lang="en-US" sz="2000" dirty="0"/>
              <a:t>To be able to  </a:t>
            </a:r>
            <a:r>
              <a:rPr lang="en-US" sz="2000" dirty="0" smtClean="0"/>
              <a:t>only specific user to certain menus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69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61782-EF39-8786-6089-A8F05AF8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83CEB7-49E6-6154-A092-C1E6D81D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 and Remove </a:t>
            </a:r>
            <a:r>
              <a:rPr lang="en-US" sz="2000" dirty="0" smtClean="0"/>
              <a:t>customers</a:t>
            </a:r>
            <a:endParaRPr lang="en-US" sz="2000" dirty="0"/>
          </a:p>
          <a:p>
            <a:r>
              <a:rPr lang="en-US" sz="2000" dirty="0" smtClean="0"/>
              <a:t>Calculate the bill of customers</a:t>
            </a:r>
            <a:endParaRPr lang="en-US" sz="2000" dirty="0"/>
          </a:p>
          <a:p>
            <a:r>
              <a:rPr lang="en-US" sz="2000" dirty="0"/>
              <a:t>View </a:t>
            </a:r>
            <a:r>
              <a:rPr lang="en-US" sz="2000" dirty="0" smtClean="0"/>
              <a:t>the records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94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33144"/>
            <a:ext cx="10126766" cy="5332576"/>
          </a:xfrm>
        </p:spPr>
      </p:pic>
    </p:spTree>
    <p:extLst>
      <p:ext uri="{BB962C8B-B14F-4D97-AF65-F5344CB8AC3E}">
        <p14:creationId xmlns:p14="http://schemas.microsoft.com/office/powerpoint/2010/main" val="37850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432532"/>
            <a:ext cx="8596312" cy="24730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99574"/>
            <a:ext cx="10058400" cy="38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5" y="299114"/>
            <a:ext cx="8596312" cy="21008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5" y="2563737"/>
            <a:ext cx="10576948" cy="41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2" y="502704"/>
            <a:ext cx="9032904" cy="3941109"/>
          </a:xfrm>
        </p:spPr>
      </p:pic>
    </p:spTree>
    <p:extLst>
      <p:ext uri="{BB962C8B-B14F-4D97-AF65-F5344CB8AC3E}">
        <p14:creationId xmlns:p14="http://schemas.microsoft.com/office/powerpoint/2010/main" val="9488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3" y="504202"/>
            <a:ext cx="9528561" cy="446090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3" y="5154376"/>
            <a:ext cx="3922520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106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Telephone Billing  System</vt:lpstr>
      <vt:lpstr>Introduction</vt:lpstr>
      <vt:lpstr>objectives</vt:lpstr>
      <vt:lpstr>Features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Reservation and management system</dc:title>
  <dc:creator>Aakash Dhakal</dc:creator>
  <cp:lastModifiedBy>Microsoft account</cp:lastModifiedBy>
  <cp:revision>5</cp:revision>
  <dcterms:created xsi:type="dcterms:W3CDTF">2023-01-02T15:02:41Z</dcterms:created>
  <dcterms:modified xsi:type="dcterms:W3CDTF">2023-01-05T02:39:54Z</dcterms:modified>
</cp:coreProperties>
</file>