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5" r:id="rId2"/>
    <p:sldId id="260" r:id="rId3"/>
    <p:sldId id="261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8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2FB3-CBA7-40F0-3BF1-D18A121B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Telephone Billing system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C797-7C75-5F0F-7E15-3C08461EE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Amardeep </a:t>
            </a:r>
            <a:r>
              <a:rPr lang="en-US" dirty="0" err="1"/>
              <a:t>limbu</a:t>
            </a:r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3565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EE75-AA96-55FD-7CD5-33CC3231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4D9-145E-4462-D208-BB4C4244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Telephone Billing system is a program that manages telephone record of customer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modes of the program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mode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add, remove, edit and see information about customer records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Customer mode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see how much the total bill will be according to the total calls they have made</a:t>
            </a:r>
          </a:p>
        </p:txBody>
      </p:sp>
    </p:spTree>
    <p:extLst>
      <p:ext uri="{BB962C8B-B14F-4D97-AF65-F5344CB8AC3E}">
        <p14:creationId xmlns:p14="http://schemas.microsoft.com/office/powerpoint/2010/main" val="45010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E872-AEAC-FE31-65F7-532884C5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7EAB-F32B-0791-A7AE-6AC64740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provide different functions to different roles of users</a:t>
            </a:r>
          </a:p>
          <a:p>
            <a:r>
              <a:rPr lang="en-US" sz="2000" dirty="0"/>
              <a:t>To be able to add or remove customers for admins</a:t>
            </a:r>
          </a:p>
          <a:p>
            <a:r>
              <a:rPr lang="en-US" sz="2000" dirty="0"/>
              <a:t>To be able to  only specific user to certain menus</a:t>
            </a:r>
          </a:p>
        </p:txBody>
      </p:sp>
    </p:spTree>
    <p:extLst>
      <p:ext uri="{BB962C8B-B14F-4D97-AF65-F5344CB8AC3E}">
        <p14:creationId xmlns:p14="http://schemas.microsoft.com/office/powerpoint/2010/main" val="352694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1782-EF39-8786-6089-A8F05AF8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52290-5BF0-841E-92D7-DEE29B6B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 Management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594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BC52-AFE5-5527-C7BA-7A56A63B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131BB7-DBAD-EAC5-3FB8-62C6829E4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5185"/>
            <a:ext cx="10823972" cy="4135774"/>
          </a:xfrm>
        </p:spPr>
      </p:pic>
    </p:spTree>
    <p:extLst>
      <p:ext uri="{BB962C8B-B14F-4D97-AF65-F5344CB8AC3E}">
        <p14:creationId xmlns:p14="http://schemas.microsoft.com/office/powerpoint/2010/main" val="260164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18F-BEA4-B341-6B5C-D15CCA85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br>
              <a:rPr lang="en-US" dirty="0"/>
            </a:br>
            <a:endParaRPr lang="en-A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46A302-1823-2190-1432-563C07E9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4753"/>
            <a:ext cx="6302286" cy="206898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B3A570-79F0-1729-2F48-151A711F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81" y="1737361"/>
            <a:ext cx="2987299" cy="48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DC1F-803A-F85B-D348-C3A0F46D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continued</a:t>
            </a:r>
            <a:br>
              <a:rPr lang="en-US" dirty="0"/>
            </a:b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327D7-CC75-B2F4-4AF4-595B5B68D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6" y="2363976"/>
            <a:ext cx="8268928" cy="2987299"/>
          </a:xfrm>
        </p:spPr>
      </p:pic>
    </p:spTree>
    <p:extLst>
      <p:ext uri="{BB962C8B-B14F-4D97-AF65-F5344CB8AC3E}">
        <p14:creationId xmlns:p14="http://schemas.microsoft.com/office/powerpoint/2010/main" val="1333465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397</TotalTime>
  <Words>108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Telephone Billing system</vt:lpstr>
      <vt:lpstr>Introduction</vt:lpstr>
      <vt:lpstr>objectives</vt:lpstr>
      <vt:lpstr>Tools Used</vt:lpstr>
      <vt:lpstr>Gantt Chart</vt:lpstr>
      <vt:lpstr>Flow chart </vt:lpstr>
      <vt:lpstr>Flow chart continued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Reservation and management system</dc:title>
  <dc:creator>Aakash Dhakal</dc:creator>
  <cp:lastModifiedBy>Mani Raj Limbu</cp:lastModifiedBy>
  <cp:revision>8</cp:revision>
  <dcterms:created xsi:type="dcterms:W3CDTF">2023-01-02T15:02:41Z</dcterms:created>
  <dcterms:modified xsi:type="dcterms:W3CDTF">2023-02-23T04:26:00Z</dcterms:modified>
</cp:coreProperties>
</file>