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63" r:id="rId6"/>
    <p:sldId id="257" r:id="rId7"/>
    <p:sldId id="267" r:id="rId8"/>
    <p:sldId id="258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9378C6-C0BD-4721-B199-243F15919F56}" v="540" dt="2023-08-21T19:11:01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tambar, Eric" userId="05f873b4-a386-453d-a2e0-769001d3b38e" providerId="ADAL" clId="{CDA71EDC-4E51-4E71-9E7F-4A84AE1C9B4C}"/>
    <pc:docChg chg="custSel addSld modSld">
      <pc:chgData name="Chitambar, Eric" userId="05f873b4-a386-453d-a2e0-769001d3b38e" providerId="ADAL" clId="{CDA71EDC-4E51-4E71-9E7F-4A84AE1C9B4C}" dt="2021-01-25T03:02:33.625" v="296"/>
      <pc:docMkLst>
        <pc:docMk/>
      </pc:docMkLst>
      <pc:sldChg chg="modSp mod">
        <pc:chgData name="Chitambar, Eric" userId="05f873b4-a386-453d-a2e0-769001d3b38e" providerId="ADAL" clId="{CDA71EDC-4E51-4E71-9E7F-4A84AE1C9B4C}" dt="2021-01-25T02:48:20.062" v="1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CDA71EDC-4E51-4E71-9E7F-4A84AE1C9B4C}" dt="2021-01-25T02:48:20.062" v="1" actId="20577"/>
          <ac:spMkLst>
            <pc:docMk/>
            <pc:sldMk cId="1225244473" sldId="256"/>
            <ac:spMk id="3" creationId="{3B7D7DDA-1CF7-4CDC-BCBF-9E9EEF86B37B}"/>
          </ac:spMkLst>
        </pc:spChg>
      </pc:sldChg>
      <pc:sldChg chg="modSp new mod modAnim">
        <pc:chgData name="Chitambar, Eric" userId="05f873b4-a386-453d-a2e0-769001d3b38e" providerId="ADAL" clId="{CDA71EDC-4E51-4E71-9E7F-4A84AE1C9B4C}" dt="2021-01-25T03:02:33.625" v="296"/>
        <pc:sldMkLst>
          <pc:docMk/>
          <pc:sldMk cId="3198841253" sldId="263"/>
        </pc:sldMkLst>
        <pc:spChg chg="mod">
          <ac:chgData name="Chitambar, Eric" userId="05f873b4-a386-453d-a2e0-769001d3b38e" providerId="ADAL" clId="{CDA71EDC-4E51-4E71-9E7F-4A84AE1C9B4C}" dt="2021-01-25T02:50:21.442" v="39" actId="20577"/>
          <ac:spMkLst>
            <pc:docMk/>
            <pc:sldMk cId="3198841253" sldId="263"/>
            <ac:spMk id="2" creationId="{F149419A-26DB-4C12-B543-A94E75A0B367}"/>
          </ac:spMkLst>
        </pc:spChg>
        <pc:spChg chg="mod">
          <ac:chgData name="Chitambar, Eric" userId="05f873b4-a386-453d-a2e0-769001d3b38e" providerId="ADAL" clId="{CDA71EDC-4E51-4E71-9E7F-4A84AE1C9B4C}" dt="2021-01-25T03:01:54.147" v="290" actId="14100"/>
          <ac:spMkLst>
            <pc:docMk/>
            <pc:sldMk cId="3198841253" sldId="263"/>
            <ac:spMk id="3" creationId="{993CF29D-BFE7-4DCF-87A6-BD0ED54FC81F}"/>
          </ac:spMkLst>
        </pc:spChg>
      </pc:sldChg>
    </pc:docChg>
  </pc:docChgLst>
  <pc:docChgLst>
    <pc:chgData name="Chitambar, Eric" userId="05f873b4-a386-453d-a2e0-769001d3b38e" providerId="ADAL" clId="{4D9378C6-C0BD-4721-B199-243F15919F56}"/>
    <pc:docChg chg="custSel addSld delSld modSld">
      <pc:chgData name="Chitambar, Eric" userId="05f873b4-a386-453d-a2e0-769001d3b38e" providerId="ADAL" clId="{4D9378C6-C0BD-4721-B199-243F15919F56}" dt="2023-08-21T19:11:01.916" v="639"/>
      <pc:docMkLst>
        <pc:docMk/>
      </pc:docMkLst>
      <pc:sldChg chg="modSp mod">
        <pc:chgData name="Chitambar, Eric" userId="05f873b4-a386-453d-a2e0-769001d3b38e" providerId="ADAL" clId="{4D9378C6-C0BD-4721-B199-243F15919F56}" dt="2023-08-20T22:46:15.839" v="451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4D9378C6-C0BD-4721-B199-243F15919F56}" dt="2023-08-20T22:46:15.839" v="451" actId="20577"/>
          <ac:spMkLst>
            <pc:docMk/>
            <pc:sldMk cId="1225244473" sldId="256"/>
            <ac:spMk id="3" creationId="{3B7D7DDA-1CF7-4CDC-BCBF-9E9EEF86B37B}"/>
          </ac:spMkLst>
        </pc:spChg>
      </pc:sldChg>
      <pc:sldChg chg="addSp delSp mod">
        <pc:chgData name="Chitambar, Eric" userId="05f873b4-a386-453d-a2e0-769001d3b38e" providerId="ADAL" clId="{4D9378C6-C0BD-4721-B199-243F15919F56}" dt="2023-08-21T18:37:58.950" v="625"/>
        <pc:sldMkLst>
          <pc:docMk/>
          <pc:sldMk cId="1170365018" sldId="257"/>
        </pc:sldMkLst>
        <pc:inkChg chg="add del">
          <ac:chgData name="Chitambar, Eric" userId="05f873b4-a386-453d-a2e0-769001d3b38e" providerId="ADAL" clId="{4D9378C6-C0BD-4721-B199-243F15919F56}" dt="2023-08-21T17:52:41.794" v="624" actId="478"/>
          <ac:inkMkLst>
            <pc:docMk/>
            <pc:sldMk cId="1170365018" sldId="257"/>
            <ac:inkMk id="4" creationId="{5A6F3E35-C176-09CE-DDDB-9DC7D7597F33}"/>
          </ac:inkMkLst>
        </pc:inkChg>
        <pc:inkChg chg="add">
          <ac:chgData name="Chitambar, Eric" userId="05f873b4-a386-453d-a2e0-769001d3b38e" providerId="ADAL" clId="{4D9378C6-C0BD-4721-B199-243F15919F56}" dt="2023-08-21T18:37:58.950" v="625"/>
          <ac:inkMkLst>
            <pc:docMk/>
            <pc:sldMk cId="1170365018" sldId="257"/>
            <ac:inkMk id="6" creationId="{78A4E971-0977-EF80-63D9-6377B7686EF0}"/>
          </ac:inkMkLst>
        </pc:inkChg>
      </pc:sldChg>
      <pc:sldChg chg="addSp delSp modSp mod">
        <pc:chgData name="Chitambar, Eric" userId="05f873b4-a386-453d-a2e0-769001d3b38e" providerId="ADAL" clId="{4D9378C6-C0BD-4721-B199-243F15919F56}" dt="2023-08-21T17:52:24.946" v="622" actId="478"/>
        <pc:sldMkLst>
          <pc:docMk/>
          <pc:sldMk cId="2593433590" sldId="258"/>
        </pc:sldMkLst>
        <pc:picChg chg="del mod ord replST">
          <ac:chgData name="Chitambar, Eric" userId="05f873b4-a386-453d-a2e0-769001d3b38e" providerId="ADAL" clId="{4D9378C6-C0BD-4721-B199-243F15919F56}" dt="2023-08-20T23:22:45.534" v="512" actId="478"/>
          <ac:picMkLst>
            <pc:docMk/>
            <pc:sldMk cId="2593433590" sldId="258"/>
            <ac:picMk id="5" creationId="{0BA6A2B7-C44C-470A-CB1E-612BD4EBD93E}"/>
          </ac:picMkLst>
        </pc:picChg>
        <pc:picChg chg="del mod ord replST">
          <ac:chgData name="Chitambar, Eric" userId="05f873b4-a386-453d-a2e0-769001d3b38e" providerId="ADAL" clId="{4D9378C6-C0BD-4721-B199-243F15919F56}" dt="2023-08-20T23:22:59.367" v="542" actId="478"/>
          <ac:picMkLst>
            <pc:docMk/>
            <pc:sldMk cId="2593433590" sldId="258"/>
            <ac:picMk id="7" creationId="{32A96DAC-117C-2B1B-18E1-AF68273F20B4}"/>
          </ac:picMkLst>
        </pc:picChg>
        <pc:picChg chg="del mod ord replST">
          <ac:chgData name="Chitambar, Eric" userId="05f873b4-a386-453d-a2e0-769001d3b38e" providerId="ADAL" clId="{4D9378C6-C0BD-4721-B199-243F15919F56}" dt="2023-08-20T23:23:08.192" v="572" actId="478"/>
          <ac:picMkLst>
            <pc:docMk/>
            <pc:sldMk cId="2593433590" sldId="258"/>
            <ac:picMk id="9" creationId="{A70536AA-948A-0719-F665-D86CC7267F56}"/>
          </ac:picMkLst>
        </pc:picChg>
        <pc:picChg chg="del mod ord replST">
          <ac:chgData name="Chitambar, Eric" userId="05f873b4-a386-453d-a2e0-769001d3b38e" providerId="ADAL" clId="{4D9378C6-C0BD-4721-B199-243F15919F56}" dt="2023-08-20T23:23:21.437" v="603" actId="478"/>
          <ac:picMkLst>
            <pc:docMk/>
            <pc:sldMk cId="2593433590" sldId="258"/>
            <ac:picMk id="11" creationId="{459E318F-A0A2-09DD-DFAD-3DBF66F455D3}"/>
          </ac:picMkLst>
        </pc:picChg>
        <pc:picChg chg="del mod">
          <ac:chgData name="Chitambar, Eric" userId="05f873b4-a386-453d-a2e0-769001d3b38e" providerId="ADAL" clId="{4D9378C6-C0BD-4721-B199-243F15919F56}" dt="2023-08-20T23:22:29.217" v="482" actId="478"/>
          <ac:picMkLst>
            <pc:docMk/>
            <pc:sldMk cId="2593433590" sldId="258"/>
            <ac:picMk id="12" creationId="{BEF624F5-4A94-4A58-A39B-90F1CEDA68BC}"/>
          </ac:picMkLst>
        </pc:picChg>
        <pc:picChg chg="mod">
          <ac:chgData name="Chitambar, Eric" userId="05f873b4-a386-453d-a2e0-769001d3b38e" providerId="ADAL" clId="{4D9378C6-C0BD-4721-B199-243F15919F56}" dt="2023-08-20T22:46:59.890" v="454" actId="1076"/>
          <ac:picMkLst>
            <pc:docMk/>
            <pc:sldMk cId="2593433590" sldId="258"/>
            <ac:picMk id="14" creationId="{B492B74A-7263-4DBD-9F24-2513F3EAC17C}"/>
          </ac:picMkLst>
        </pc:picChg>
        <pc:picChg chg="mod ord replST">
          <ac:chgData name="Chitambar, Eric" userId="05f873b4-a386-453d-a2e0-769001d3b38e" providerId="ADAL" clId="{4D9378C6-C0BD-4721-B199-243F15919F56}" dt="2023-08-21T15:48:31.748" v="619" actId="1038"/>
          <ac:picMkLst>
            <pc:docMk/>
            <pc:sldMk cId="2593433590" sldId="258"/>
            <ac:picMk id="15" creationId="{8E1B34E6-3E8F-09C0-D76B-D19E4C1F8483}"/>
          </ac:picMkLst>
        </pc:picChg>
        <pc:inkChg chg="add del">
          <ac:chgData name="Chitambar, Eric" userId="05f873b4-a386-453d-a2e0-769001d3b38e" providerId="ADAL" clId="{4D9378C6-C0BD-4721-B199-243F15919F56}" dt="2023-08-21T17:52:24.946" v="622" actId="478"/>
          <ac:inkMkLst>
            <pc:docMk/>
            <pc:sldMk cId="2593433590" sldId="258"/>
            <ac:inkMk id="3" creationId="{AFF87996-F54D-C528-2522-389A638C374C}"/>
          </ac:inkMkLst>
        </pc:inkChg>
      </pc:sldChg>
      <pc:sldChg chg="modSp mod modAnim">
        <pc:chgData name="Chitambar, Eric" userId="05f873b4-a386-453d-a2e0-769001d3b38e" providerId="ADAL" clId="{4D9378C6-C0BD-4721-B199-243F15919F56}" dt="2023-08-20T22:46:03.609" v="445" actId="5793"/>
        <pc:sldMkLst>
          <pc:docMk/>
          <pc:sldMk cId="3198841253" sldId="263"/>
        </pc:sldMkLst>
        <pc:spChg chg="mod">
          <ac:chgData name="Chitambar, Eric" userId="05f873b4-a386-453d-a2e0-769001d3b38e" providerId="ADAL" clId="{4D9378C6-C0BD-4721-B199-243F15919F56}" dt="2023-08-20T22:33:23.155" v="400" actId="1076"/>
          <ac:spMkLst>
            <pc:docMk/>
            <pc:sldMk cId="3198841253" sldId="263"/>
            <ac:spMk id="2" creationId="{F149419A-26DB-4C12-B543-A94E75A0B367}"/>
          </ac:spMkLst>
        </pc:spChg>
        <pc:spChg chg="mod">
          <ac:chgData name="Chitambar, Eric" userId="05f873b4-a386-453d-a2e0-769001d3b38e" providerId="ADAL" clId="{4D9378C6-C0BD-4721-B199-243F15919F56}" dt="2023-08-20T22:46:03.609" v="445" actId="5793"/>
          <ac:spMkLst>
            <pc:docMk/>
            <pc:sldMk cId="3198841253" sldId="263"/>
            <ac:spMk id="3" creationId="{993CF29D-BFE7-4DCF-87A6-BD0ED54FC81F}"/>
          </ac:spMkLst>
        </pc:spChg>
      </pc:sldChg>
      <pc:sldChg chg="addSp delSp modSp new del mod">
        <pc:chgData name="Chitambar, Eric" userId="05f873b4-a386-453d-a2e0-769001d3b38e" providerId="ADAL" clId="{4D9378C6-C0BD-4721-B199-243F15919F56}" dt="2023-08-21T19:08:34.776" v="632" actId="47"/>
        <pc:sldMkLst>
          <pc:docMk/>
          <pc:sldMk cId="1301931578" sldId="264"/>
        </pc:sldMkLst>
        <pc:spChg chg="del">
          <ac:chgData name="Chitambar, Eric" userId="05f873b4-a386-453d-a2e0-769001d3b38e" providerId="ADAL" clId="{4D9378C6-C0BD-4721-B199-243F15919F56}" dt="2023-08-20T22:03:36.059" v="1" actId="478"/>
          <ac:spMkLst>
            <pc:docMk/>
            <pc:sldMk cId="1301931578" sldId="264"/>
            <ac:spMk id="2" creationId="{36F64733-9A37-1CA9-7404-388E7A95FE5F}"/>
          </ac:spMkLst>
        </pc:spChg>
        <pc:spChg chg="del">
          <ac:chgData name="Chitambar, Eric" userId="05f873b4-a386-453d-a2e0-769001d3b38e" providerId="ADAL" clId="{4D9378C6-C0BD-4721-B199-243F15919F56}" dt="2023-08-20T22:03:37.771" v="2" actId="478"/>
          <ac:spMkLst>
            <pc:docMk/>
            <pc:sldMk cId="1301931578" sldId="264"/>
            <ac:spMk id="3" creationId="{3DF1EF7B-D8BE-5CCB-C57E-D568CF8029A4}"/>
          </ac:spMkLst>
        </pc:spChg>
        <pc:grpChg chg="del mod">
          <ac:chgData name="Chitambar, Eric" userId="05f873b4-a386-453d-a2e0-769001d3b38e" providerId="ADAL" clId="{4D9378C6-C0BD-4721-B199-243F15919F56}" dt="2023-08-21T17:52:21.351" v="621" actId="478"/>
          <ac:grpSpMkLst>
            <pc:docMk/>
            <pc:sldMk cId="1301931578" sldId="264"/>
            <ac:grpSpMk id="13" creationId="{BEB0E95F-52DD-E1E4-21EB-34BBFC851A69}"/>
          </ac:grpSpMkLst>
        </pc:grpChg>
        <pc:grpChg chg="del mod">
          <ac:chgData name="Chitambar, Eric" userId="05f873b4-a386-453d-a2e0-769001d3b38e" providerId="ADAL" clId="{4D9378C6-C0BD-4721-B199-243F15919F56}" dt="2023-08-21T17:52:21.351" v="621" actId="478"/>
          <ac:grpSpMkLst>
            <pc:docMk/>
            <pc:sldMk cId="1301931578" sldId="264"/>
            <ac:grpSpMk id="14" creationId="{A193F4E5-FCEB-9779-10CB-91840C6D8B66}"/>
          </ac:grpSpMkLst>
        </pc:grpChg>
        <pc:grpChg chg="del mod">
          <ac:chgData name="Chitambar, Eric" userId="05f873b4-a386-453d-a2e0-769001d3b38e" providerId="ADAL" clId="{4D9378C6-C0BD-4721-B199-243F15919F56}" dt="2023-08-21T17:52:21.351" v="621" actId="478"/>
          <ac:grpSpMkLst>
            <pc:docMk/>
            <pc:sldMk cId="1301931578" sldId="264"/>
            <ac:grpSpMk id="15" creationId="{B2DF7DD5-9938-C3E2-3C1F-6D5B56A97FDA}"/>
          </ac:grpSpMkLst>
        </pc:grpChg>
        <pc:grpChg chg="del mod">
          <ac:chgData name="Chitambar, Eric" userId="05f873b4-a386-453d-a2e0-769001d3b38e" providerId="ADAL" clId="{4D9378C6-C0BD-4721-B199-243F15919F56}" dt="2023-08-21T17:52:21.351" v="621" actId="478"/>
          <ac:grpSpMkLst>
            <pc:docMk/>
            <pc:sldMk cId="1301931578" sldId="264"/>
            <ac:grpSpMk id="16" creationId="{78DC301B-FD03-8163-984B-40548089D7C4}"/>
          </ac:grpSpMkLst>
        </pc:grpChg>
        <pc:inkChg chg="add del">
          <ac:chgData name="Chitambar, Eric" userId="05f873b4-a386-453d-a2e0-769001d3b38e" providerId="ADAL" clId="{4D9378C6-C0BD-4721-B199-243F15919F56}" dt="2023-08-21T17:52:16.555" v="620" actId="478"/>
          <ac:inkMkLst>
            <pc:docMk/>
            <pc:sldMk cId="1301931578" sldId="264"/>
            <ac:inkMk id="2" creationId="{56F373B9-7A00-9067-38A9-40D44764E393}"/>
          </ac:inkMkLst>
        </pc:inkChg>
        <pc:inkChg chg="add mod">
          <ac:chgData name="Chitambar, Eric" userId="05f873b4-a386-453d-a2e0-769001d3b38e" providerId="ADAL" clId="{4D9378C6-C0BD-4721-B199-243F15919F56}" dt="2023-08-21T15:44:23.349" v="618"/>
          <ac:inkMkLst>
            <pc:docMk/>
            <pc:sldMk cId="1301931578" sldId="264"/>
            <ac:inkMk id="3" creationId="{3EF8FDB6-6379-177A-07A8-CF06EF01451A}"/>
          </ac:inkMkLst>
        </pc:inkChg>
        <pc:inkChg chg="add mod">
          <ac:chgData name="Chitambar, Eric" userId="05f873b4-a386-453d-a2e0-769001d3b38e" providerId="ADAL" clId="{4D9378C6-C0BD-4721-B199-243F15919F56}" dt="2023-08-21T15:44:23.349" v="618"/>
          <ac:inkMkLst>
            <pc:docMk/>
            <pc:sldMk cId="1301931578" sldId="264"/>
            <ac:inkMk id="4" creationId="{29160D12-BF35-D32A-4CC9-17C219E174A6}"/>
          </ac:inkMkLst>
        </pc:inkChg>
        <pc:inkChg chg="add mod">
          <ac:chgData name="Chitambar, Eric" userId="05f873b4-a386-453d-a2e0-769001d3b38e" providerId="ADAL" clId="{4D9378C6-C0BD-4721-B199-243F15919F56}" dt="2023-08-21T15:44:23.349" v="618"/>
          <ac:inkMkLst>
            <pc:docMk/>
            <pc:sldMk cId="1301931578" sldId="264"/>
            <ac:inkMk id="5" creationId="{4DB8DA0F-69AD-466B-A0C5-6C3B4F4BA0A5}"/>
          </ac:inkMkLst>
        </pc:inkChg>
        <pc:inkChg chg="add mod">
          <ac:chgData name="Chitambar, Eric" userId="05f873b4-a386-453d-a2e0-769001d3b38e" providerId="ADAL" clId="{4D9378C6-C0BD-4721-B199-243F15919F56}" dt="2023-08-21T15:44:23.349" v="618"/>
          <ac:inkMkLst>
            <pc:docMk/>
            <pc:sldMk cId="1301931578" sldId="264"/>
            <ac:inkMk id="6" creationId="{05278288-221F-833E-AF3E-82C96205526B}"/>
          </ac:inkMkLst>
        </pc:inkChg>
        <pc:inkChg chg="add mod">
          <ac:chgData name="Chitambar, Eric" userId="05f873b4-a386-453d-a2e0-769001d3b38e" providerId="ADAL" clId="{4D9378C6-C0BD-4721-B199-243F15919F56}" dt="2023-08-21T15:44:23.349" v="618"/>
          <ac:inkMkLst>
            <pc:docMk/>
            <pc:sldMk cId="1301931578" sldId="264"/>
            <ac:inkMk id="7" creationId="{36FB6DD1-2A4E-E6DF-3E65-ED33187FDC08}"/>
          </ac:inkMkLst>
        </pc:inkChg>
        <pc:inkChg chg="add mod">
          <ac:chgData name="Chitambar, Eric" userId="05f873b4-a386-453d-a2e0-769001d3b38e" providerId="ADAL" clId="{4D9378C6-C0BD-4721-B199-243F15919F56}" dt="2023-08-21T15:44:23.349" v="618"/>
          <ac:inkMkLst>
            <pc:docMk/>
            <pc:sldMk cId="1301931578" sldId="264"/>
            <ac:inkMk id="8" creationId="{24E5501F-CA0B-75A0-84A5-3E01FC1E7F7E}"/>
          </ac:inkMkLst>
        </pc:inkChg>
        <pc:inkChg chg="add mod">
          <ac:chgData name="Chitambar, Eric" userId="05f873b4-a386-453d-a2e0-769001d3b38e" providerId="ADAL" clId="{4D9378C6-C0BD-4721-B199-243F15919F56}" dt="2023-08-21T15:44:23.349" v="618"/>
          <ac:inkMkLst>
            <pc:docMk/>
            <pc:sldMk cId="1301931578" sldId="264"/>
            <ac:inkMk id="9" creationId="{5CA67548-ACD1-EDAD-CAF4-287C151DA221}"/>
          </ac:inkMkLst>
        </pc:inkChg>
        <pc:inkChg chg="add mod">
          <ac:chgData name="Chitambar, Eric" userId="05f873b4-a386-453d-a2e0-769001d3b38e" providerId="ADAL" clId="{4D9378C6-C0BD-4721-B199-243F15919F56}" dt="2023-08-21T15:44:23.349" v="618"/>
          <ac:inkMkLst>
            <pc:docMk/>
            <pc:sldMk cId="1301931578" sldId="264"/>
            <ac:inkMk id="10" creationId="{A564E7E6-E09D-CB11-2114-9BBA706F0765}"/>
          </ac:inkMkLst>
        </pc:inkChg>
        <pc:inkChg chg="add mod">
          <ac:chgData name="Chitambar, Eric" userId="05f873b4-a386-453d-a2e0-769001d3b38e" providerId="ADAL" clId="{4D9378C6-C0BD-4721-B199-243F15919F56}" dt="2023-08-21T15:44:23.349" v="618"/>
          <ac:inkMkLst>
            <pc:docMk/>
            <pc:sldMk cId="1301931578" sldId="264"/>
            <ac:inkMk id="11" creationId="{3D7DEB7B-1556-9D42-782D-531135244367}"/>
          </ac:inkMkLst>
        </pc:inkChg>
        <pc:inkChg chg="add mod">
          <ac:chgData name="Chitambar, Eric" userId="05f873b4-a386-453d-a2e0-769001d3b38e" providerId="ADAL" clId="{4D9378C6-C0BD-4721-B199-243F15919F56}" dt="2023-08-21T15:44:23.349" v="618"/>
          <ac:inkMkLst>
            <pc:docMk/>
            <pc:sldMk cId="1301931578" sldId="264"/>
            <ac:inkMk id="12" creationId="{7C573C2F-43E5-9919-7473-147727192023}"/>
          </ac:inkMkLst>
        </pc:inkChg>
        <pc:inkChg chg="add">
          <ac:chgData name="Chitambar, Eric" userId="05f873b4-a386-453d-a2e0-769001d3b38e" providerId="ADAL" clId="{4D9378C6-C0BD-4721-B199-243F15919F56}" dt="2023-08-21T18:37:58.950" v="625"/>
          <ac:inkMkLst>
            <pc:docMk/>
            <pc:sldMk cId="1301931578" sldId="264"/>
            <ac:inkMk id="17" creationId="{EBA6599E-FF7D-5D5D-363A-280C5A204C95}"/>
          </ac:inkMkLst>
        </pc:inkChg>
      </pc:sldChg>
      <pc:sldChg chg="addSp delSp modSp new mod">
        <pc:chgData name="Chitambar, Eric" userId="05f873b4-a386-453d-a2e0-769001d3b38e" providerId="ADAL" clId="{4D9378C6-C0BD-4721-B199-243F15919F56}" dt="2023-08-21T19:11:01.916" v="639"/>
        <pc:sldMkLst>
          <pc:docMk/>
          <pc:sldMk cId="3415881136" sldId="265"/>
        </pc:sldMkLst>
        <pc:spChg chg="del">
          <ac:chgData name="Chitambar, Eric" userId="05f873b4-a386-453d-a2e0-769001d3b38e" providerId="ADAL" clId="{4D9378C6-C0BD-4721-B199-243F15919F56}" dt="2023-08-20T22:46:23.770" v="453" actId="478"/>
          <ac:spMkLst>
            <pc:docMk/>
            <pc:sldMk cId="3415881136" sldId="265"/>
            <ac:spMk id="2" creationId="{3B78B918-0B29-B936-FFAA-48B2F4A13A6A}"/>
          </ac:spMkLst>
        </pc:spChg>
        <pc:spChg chg="del">
          <ac:chgData name="Chitambar, Eric" userId="05f873b4-a386-453d-a2e0-769001d3b38e" providerId="ADAL" clId="{4D9378C6-C0BD-4721-B199-243F15919F56}" dt="2023-08-20T22:46:23.770" v="453" actId="478"/>
          <ac:spMkLst>
            <pc:docMk/>
            <pc:sldMk cId="3415881136" sldId="265"/>
            <ac:spMk id="3" creationId="{69BDB809-FDA3-B13E-519D-399BD693F4DC}"/>
          </ac:spMkLst>
        </pc:spChg>
        <pc:inkChg chg="add del">
          <ac:chgData name="Chitambar, Eric" userId="05f873b4-a386-453d-a2e0-769001d3b38e" providerId="ADAL" clId="{4D9378C6-C0BD-4721-B199-243F15919F56}" dt="2023-08-21T17:52:35.524" v="623" actId="478"/>
          <ac:inkMkLst>
            <pc:docMk/>
            <pc:sldMk cId="3415881136" sldId="265"/>
            <ac:inkMk id="2" creationId="{A4B62E9D-77B7-97B2-9198-6725C08CA9E3}"/>
          </ac:inkMkLst>
        </pc:inkChg>
        <pc:inkChg chg="add mod">
          <ac:chgData name="Chitambar, Eric" userId="05f873b4-a386-453d-a2e0-769001d3b38e" providerId="ADAL" clId="{4D9378C6-C0BD-4721-B199-243F15919F56}" dt="2023-08-21T19:10:35.586" v="638" actId="1076"/>
          <ac:inkMkLst>
            <pc:docMk/>
            <pc:sldMk cId="3415881136" sldId="265"/>
            <ac:inkMk id="3" creationId="{D464297B-B2DB-2DD1-9EA0-8EEA5DA16CCB}"/>
          </ac:inkMkLst>
        </pc:inkChg>
        <pc:inkChg chg="add mod">
          <ac:chgData name="Chitambar, Eric" userId="05f873b4-a386-453d-a2e0-769001d3b38e" providerId="ADAL" clId="{4D9378C6-C0BD-4721-B199-243F15919F56}" dt="2023-08-21T19:10:16.562" v="635"/>
          <ac:inkMkLst>
            <pc:docMk/>
            <pc:sldMk cId="3415881136" sldId="265"/>
            <ac:inkMk id="4" creationId="{FABFC392-72A0-5946-8575-263B3861397A}"/>
          </ac:inkMkLst>
        </pc:inkChg>
        <pc:inkChg chg="add">
          <ac:chgData name="Chitambar, Eric" userId="05f873b4-a386-453d-a2e0-769001d3b38e" providerId="ADAL" clId="{4D9378C6-C0BD-4721-B199-243F15919F56}" dt="2023-08-21T19:11:01.916" v="639"/>
          <ac:inkMkLst>
            <pc:docMk/>
            <pc:sldMk cId="3415881136" sldId="265"/>
            <ac:inkMk id="5" creationId="{9CD0ACF0-202E-EFDD-9ACB-84BF5A6719ED}"/>
          </ac:inkMkLst>
        </pc:inkChg>
      </pc:sldChg>
      <pc:sldChg chg="add del">
        <pc:chgData name="Chitambar, Eric" userId="05f873b4-a386-453d-a2e0-769001d3b38e" providerId="ADAL" clId="{4D9378C6-C0BD-4721-B199-243F15919F56}" dt="2023-08-21T19:09:53.270" v="634" actId="47"/>
        <pc:sldMkLst>
          <pc:docMk/>
          <pc:sldMk cId="3658791535" sldId="266"/>
        </pc:sldMkLst>
      </pc:sldChg>
      <pc:sldChg chg="addSp delSp new mod">
        <pc:chgData name="Chitambar, Eric" userId="05f873b4-a386-453d-a2e0-769001d3b38e" providerId="ADAL" clId="{4D9378C6-C0BD-4721-B199-243F15919F56}" dt="2023-08-21T19:09:50.099" v="633"/>
        <pc:sldMkLst>
          <pc:docMk/>
          <pc:sldMk cId="3226203694" sldId="267"/>
        </pc:sldMkLst>
        <pc:spChg chg="del">
          <ac:chgData name="Chitambar, Eric" userId="05f873b4-a386-453d-a2e0-769001d3b38e" providerId="ADAL" clId="{4D9378C6-C0BD-4721-B199-243F15919F56}" dt="2023-08-21T18:59:43.694" v="629" actId="478"/>
          <ac:spMkLst>
            <pc:docMk/>
            <pc:sldMk cId="3226203694" sldId="267"/>
            <ac:spMk id="2" creationId="{CE721C60-A8CA-DE8E-0EB7-E1211E1D0124}"/>
          </ac:spMkLst>
        </pc:spChg>
        <pc:spChg chg="del">
          <ac:chgData name="Chitambar, Eric" userId="05f873b4-a386-453d-a2e0-769001d3b38e" providerId="ADAL" clId="{4D9378C6-C0BD-4721-B199-243F15919F56}" dt="2023-08-21T18:59:45.238" v="630" actId="478"/>
          <ac:spMkLst>
            <pc:docMk/>
            <pc:sldMk cId="3226203694" sldId="267"/>
            <ac:spMk id="3" creationId="{049FFE78-DE16-C1DE-7000-89F8169753AD}"/>
          </ac:spMkLst>
        </pc:spChg>
        <pc:inkChg chg="add">
          <ac:chgData name="Chitambar, Eric" userId="05f873b4-a386-453d-a2e0-769001d3b38e" providerId="ADAL" clId="{4D9378C6-C0BD-4721-B199-243F15919F56}" dt="2023-08-21T19:08:31.298" v="631"/>
          <ac:inkMkLst>
            <pc:docMk/>
            <pc:sldMk cId="3226203694" sldId="267"/>
            <ac:inkMk id="4" creationId="{9FECC644-849D-AA02-9491-C0F267E716D6}"/>
          </ac:inkMkLst>
        </pc:inkChg>
        <pc:inkChg chg="add">
          <ac:chgData name="Chitambar, Eric" userId="05f873b4-a386-453d-a2e0-769001d3b38e" providerId="ADAL" clId="{4D9378C6-C0BD-4721-B199-243F15919F56}" dt="2023-08-21T19:09:50.099" v="633"/>
          <ac:inkMkLst>
            <pc:docMk/>
            <pc:sldMk cId="3226203694" sldId="267"/>
            <ac:inkMk id="5" creationId="{D0CCDA47-6F02-0447-6E28-E77239F091E7}"/>
          </ac:inkMkLst>
        </pc:inkChg>
      </pc:sldChg>
    </pc:docChg>
  </pc:docChgLst>
  <pc:docChgLst>
    <pc:chgData name="Eric Chitambar" userId="05f873b4-a386-453d-a2e0-769001d3b38e" providerId="ADAL" clId="{D0F81FAA-A029-4FCB-A31C-DD1820667C6A}"/>
    <pc:docChg chg="custSel addSld delSld modSld">
      <pc:chgData name="Eric Chitambar" userId="05f873b4-a386-453d-a2e0-769001d3b38e" providerId="ADAL" clId="{D0F81FAA-A029-4FCB-A31C-DD1820667C6A}" dt="2020-01-22T15:46:23.322" v="444"/>
      <pc:docMkLst>
        <pc:docMk/>
      </pc:docMkLst>
      <pc:sldChg chg="modSp modAnim">
        <pc:chgData name="Eric Chitambar" userId="05f873b4-a386-453d-a2e0-769001d3b38e" providerId="ADAL" clId="{D0F81FAA-A029-4FCB-A31C-DD1820667C6A}" dt="2020-01-22T15:29:07.757" v="314" actId="1036"/>
        <pc:sldMkLst>
          <pc:docMk/>
          <pc:sldMk cId="1170365018" sldId="257"/>
        </pc:sldMkLst>
        <pc:spChg chg="mod">
          <ac:chgData name="Eric Chitambar" userId="05f873b4-a386-453d-a2e0-769001d3b38e" providerId="ADAL" clId="{D0F81FAA-A029-4FCB-A31C-DD1820667C6A}" dt="2020-01-22T15:22:59.678" v="313" actId="20577"/>
          <ac:spMkLst>
            <pc:docMk/>
            <pc:sldMk cId="1170365018" sldId="257"/>
            <ac:spMk id="3" creationId="{D64D02A7-2005-491B-BA5C-B9184D248901}"/>
          </ac:spMkLst>
        </pc:spChg>
        <pc:spChg chg="mod">
          <ac:chgData name="Eric Chitambar" userId="05f873b4-a386-453d-a2e0-769001d3b38e" providerId="ADAL" clId="{D0F81FAA-A029-4FCB-A31C-DD1820667C6A}" dt="2020-01-22T15:29:07.757" v="314" actId="1036"/>
          <ac:spMkLst>
            <pc:docMk/>
            <pc:sldMk cId="1170365018" sldId="257"/>
            <ac:spMk id="13" creationId="{8BE7957F-7632-4582-B0BC-55ED16D891B5}"/>
          </ac:spMkLst>
        </pc:spChg>
      </pc:sldChg>
      <pc:sldChg chg="delSp modSp modAnim">
        <pc:chgData name="Eric Chitambar" userId="05f873b4-a386-453d-a2e0-769001d3b38e" providerId="ADAL" clId="{D0F81FAA-A029-4FCB-A31C-DD1820667C6A}" dt="2020-01-22T15:44:38.030" v="430"/>
        <pc:sldMkLst>
          <pc:docMk/>
          <pc:sldMk cId="2593433590" sldId="258"/>
        </pc:sldMkLst>
        <pc:picChg chg="del mod ord">
          <ac:chgData name="Eric Chitambar" userId="05f873b4-a386-453d-a2e0-769001d3b38e" providerId="ADAL" clId="{D0F81FAA-A029-4FCB-A31C-DD1820667C6A}" dt="2020-01-22T15:33:13.924" v="404" actId="478"/>
          <ac:picMkLst>
            <pc:docMk/>
            <pc:sldMk cId="2593433590" sldId="258"/>
            <ac:picMk id="4" creationId="{D71F0593-DFB0-4F8A-BECF-FC704287DD60}"/>
          </ac:picMkLst>
        </pc:picChg>
        <pc:picChg chg="del mod">
          <ac:chgData name="Eric Chitambar" userId="05f873b4-a386-453d-a2e0-769001d3b38e" providerId="ADAL" clId="{D0F81FAA-A029-4FCB-A31C-DD1820667C6A}" dt="2020-01-22T15:31:37.507" v="363" actId="478"/>
          <ac:picMkLst>
            <pc:docMk/>
            <pc:sldMk cId="2593433590" sldId="258"/>
            <ac:picMk id="6" creationId="{748F18D3-FEB3-4289-AF67-57F8EA5A3FF5}"/>
          </ac:picMkLst>
        </pc:picChg>
        <pc:picChg chg="del mod">
          <ac:chgData name="Eric Chitambar" userId="05f873b4-a386-453d-a2e0-769001d3b38e" providerId="ADAL" clId="{D0F81FAA-A029-4FCB-A31C-DD1820667C6A}" dt="2020-01-22T15:31:48.735" v="376" actId="478"/>
          <ac:picMkLst>
            <pc:docMk/>
            <pc:sldMk cId="2593433590" sldId="258"/>
            <ac:picMk id="8" creationId="{40103180-1205-478D-B0B3-34E9E5F885AD}"/>
          </ac:picMkLst>
        </pc:picChg>
        <pc:picChg chg="del mod">
          <ac:chgData name="Eric Chitambar" userId="05f873b4-a386-453d-a2e0-769001d3b38e" providerId="ADAL" clId="{D0F81FAA-A029-4FCB-A31C-DD1820667C6A}" dt="2020-01-22T15:32:04.686" v="389" actId="478"/>
          <ac:picMkLst>
            <pc:docMk/>
            <pc:sldMk cId="2593433590" sldId="258"/>
            <ac:picMk id="10" creationId="{3D5DF13B-019C-4484-A880-1B9D83C74E91}"/>
          </ac:picMkLst>
        </pc:picChg>
        <pc:picChg chg="mod ord">
          <ac:chgData name="Eric Chitambar" userId="05f873b4-a386-453d-a2e0-769001d3b38e" providerId="ADAL" clId="{D0F81FAA-A029-4FCB-A31C-DD1820667C6A}" dt="2020-01-22T15:31:37.507" v="362" actId="108"/>
          <ac:picMkLst>
            <pc:docMk/>
            <pc:sldMk cId="2593433590" sldId="258"/>
            <ac:picMk id="12" creationId="{BEF624F5-4A94-4A58-A39B-90F1CEDA68BC}"/>
          </ac:picMkLst>
        </pc:picChg>
        <pc:picChg chg="mod ord">
          <ac:chgData name="Eric Chitambar" userId="05f873b4-a386-453d-a2e0-769001d3b38e" providerId="ADAL" clId="{D0F81FAA-A029-4FCB-A31C-DD1820667C6A}" dt="2020-01-22T15:44:32.948" v="428" actId="1036"/>
          <ac:picMkLst>
            <pc:docMk/>
            <pc:sldMk cId="2593433590" sldId="258"/>
            <ac:picMk id="14" creationId="{B492B74A-7263-4DBD-9F24-2513F3EAC17C}"/>
          </ac:picMkLst>
        </pc:picChg>
        <pc:picChg chg="del mod ord">
          <ac:chgData name="Eric Chitambar" userId="05f873b4-a386-453d-a2e0-769001d3b38e" providerId="ADAL" clId="{D0F81FAA-A029-4FCB-A31C-DD1820667C6A}" dt="2020-01-22T15:33:28.735" v="416" actId="478"/>
          <ac:picMkLst>
            <pc:docMk/>
            <pc:sldMk cId="2593433590" sldId="258"/>
            <ac:picMk id="16" creationId="{C96101F9-3A81-42F3-8B55-90DCA34C028C}"/>
          </ac:picMkLst>
        </pc:picChg>
        <pc:picChg chg="mod ord">
          <ac:chgData name="Eric Chitambar" userId="05f873b4-a386-453d-a2e0-769001d3b38e" providerId="ADAL" clId="{D0F81FAA-A029-4FCB-A31C-DD1820667C6A}" dt="2020-01-22T15:33:13.924" v="403" actId="108"/>
          <ac:picMkLst>
            <pc:docMk/>
            <pc:sldMk cId="2593433590" sldId="258"/>
            <ac:picMk id="18" creationId="{0C48E21D-3F5C-40EB-84F3-875D82EE8782}"/>
          </ac:picMkLst>
        </pc:picChg>
        <pc:picChg chg="del mod">
          <ac:chgData name="Eric Chitambar" userId="05f873b4-a386-453d-a2e0-769001d3b38e" providerId="ADAL" clId="{D0F81FAA-A029-4FCB-A31C-DD1820667C6A}" dt="2020-01-22T15:30:01.783" v="326" actId="478"/>
          <ac:picMkLst>
            <pc:docMk/>
            <pc:sldMk cId="2593433590" sldId="258"/>
            <ac:picMk id="20" creationId="{EB9DAA1A-3F4D-4D72-B70A-C64756F477EA}"/>
          </ac:picMkLst>
        </pc:picChg>
        <pc:picChg chg="mod ord">
          <ac:chgData name="Eric Chitambar" userId="05f873b4-a386-453d-a2e0-769001d3b38e" providerId="ADAL" clId="{D0F81FAA-A029-4FCB-A31C-DD1820667C6A}" dt="2020-01-22T15:33:28.735" v="415" actId="108"/>
          <ac:picMkLst>
            <pc:docMk/>
            <pc:sldMk cId="2593433590" sldId="258"/>
            <ac:picMk id="21" creationId="{ED277999-39C5-451D-9C37-7F6AA96A7DA2}"/>
          </ac:picMkLst>
        </pc:picChg>
      </pc:sldChg>
      <pc:sldChg chg="addSp delSp modSp modAnim">
        <pc:chgData name="Eric Chitambar" userId="05f873b4-a386-453d-a2e0-769001d3b38e" providerId="ADAL" clId="{D0F81FAA-A029-4FCB-A31C-DD1820667C6A}" dt="2020-01-22T15:45:38.302" v="439"/>
        <pc:sldMkLst>
          <pc:docMk/>
          <pc:sldMk cId="2726117944" sldId="259"/>
        </pc:sldMkLst>
        <pc:spChg chg="mod">
          <ac:chgData name="Eric Chitambar" userId="05f873b4-a386-453d-a2e0-769001d3b38e" providerId="ADAL" clId="{D0F81FAA-A029-4FCB-A31C-DD1820667C6A}" dt="2020-01-22T04:59:45.915" v="243" actId="20577"/>
          <ac:spMkLst>
            <pc:docMk/>
            <pc:sldMk cId="2726117944" sldId="259"/>
            <ac:spMk id="2" creationId="{36AFBAEA-E603-442A-BA07-BC0EC2445F4A}"/>
          </ac:spMkLst>
        </pc:spChg>
        <pc:spChg chg="add mod">
          <ac:chgData name="Eric Chitambar" userId="05f873b4-a386-453d-a2e0-769001d3b38e" providerId="ADAL" clId="{D0F81FAA-A029-4FCB-A31C-DD1820667C6A}" dt="2020-01-22T05:00:05.474" v="246" actId="1076"/>
          <ac:spMkLst>
            <pc:docMk/>
            <pc:sldMk cId="2726117944" sldId="259"/>
            <ac:spMk id="27" creationId="{25DFD62F-9523-44A3-A428-063946030F0E}"/>
          </ac:spMkLst>
        </pc:spChg>
        <pc:picChg chg="del mod">
          <ac:chgData name="Eric Chitambar" userId="05f873b4-a386-453d-a2e0-769001d3b38e" providerId="ADAL" clId="{D0F81FAA-A029-4FCB-A31C-DD1820667C6A}" dt="2020-01-22T04:42:15.488" v="17" actId="478"/>
          <ac:picMkLst>
            <pc:docMk/>
            <pc:sldMk cId="2726117944" sldId="259"/>
            <ac:picMk id="5" creationId="{603F5F5B-61B8-4174-B149-DF0BA350BAA7}"/>
          </ac:picMkLst>
        </pc:picChg>
        <pc:picChg chg="del mod ord">
          <ac:chgData name="Eric Chitambar" userId="05f873b4-a386-453d-a2e0-769001d3b38e" providerId="ADAL" clId="{D0F81FAA-A029-4FCB-A31C-DD1820667C6A}" dt="2020-01-22T04:42:32.409" v="30" actId="478"/>
          <ac:picMkLst>
            <pc:docMk/>
            <pc:sldMk cId="2726117944" sldId="259"/>
            <ac:picMk id="7" creationId="{3277C153-61CF-41B1-97F1-EAE063E1CE01}"/>
          </ac:picMkLst>
        </pc:picChg>
        <pc:picChg chg="mod ord">
          <ac:chgData name="Eric Chitambar" userId="05f873b4-a386-453d-a2e0-769001d3b38e" providerId="ADAL" clId="{D0F81FAA-A029-4FCB-A31C-DD1820667C6A}" dt="2020-01-22T04:42:36.090" v="31" actId="1076"/>
          <ac:picMkLst>
            <pc:docMk/>
            <pc:sldMk cId="2726117944" sldId="259"/>
            <ac:picMk id="9" creationId="{F557882C-93CF-4CDB-8711-059C6BA31D61}"/>
          </ac:picMkLst>
        </pc:picChg>
        <pc:picChg chg="mod">
          <ac:chgData name="Eric Chitambar" userId="05f873b4-a386-453d-a2e0-769001d3b38e" providerId="ADAL" clId="{D0F81FAA-A029-4FCB-A31C-DD1820667C6A}" dt="2020-01-22T04:58:35.870" v="206" actId="1076"/>
          <ac:picMkLst>
            <pc:docMk/>
            <pc:sldMk cId="2726117944" sldId="259"/>
            <ac:picMk id="11" creationId="{0FBA3855-FD08-4236-8726-99C2568AA4DB}"/>
          </ac:picMkLst>
        </pc:picChg>
        <pc:picChg chg="add del mod">
          <ac:chgData name="Eric Chitambar" userId="05f873b4-a386-453d-a2e0-769001d3b38e" providerId="ADAL" clId="{D0F81FAA-A029-4FCB-A31C-DD1820667C6A}" dt="2020-01-22T04:44:54.023" v="52" actId="478"/>
          <ac:picMkLst>
            <pc:docMk/>
            <pc:sldMk cId="2726117944" sldId="259"/>
            <ac:picMk id="12" creationId="{37AE6A8D-6CC4-47D7-9EC5-39FB6F74DF70}"/>
          </ac:picMkLst>
        </pc:picChg>
        <pc:picChg chg="mod ord">
          <ac:chgData name="Eric Chitambar" userId="05f873b4-a386-453d-a2e0-769001d3b38e" providerId="ADAL" clId="{D0F81FAA-A029-4FCB-A31C-DD1820667C6A}" dt="2020-01-22T05:00:11.539" v="248" actId="1076"/>
          <ac:picMkLst>
            <pc:docMk/>
            <pc:sldMk cId="2726117944" sldId="259"/>
            <ac:picMk id="14" creationId="{10D2BE9A-9AE6-4AF3-B7B8-C3AD29865BB2}"/>
          </ac:picMkLst>
        </pc:picChg>
        <pc:picChg chg="add del mod">
          <ac:chgData name="Eric Chitambar" userId="05f873b4-a386-453d-a2e0-769001d3b38e" providerId="ADAL" clId="{D0F81FAA-A029-4FCB-A31C-DD1820667C6A}" dt="2020-01-22T04:47:26.402" v="66" actId="478"/>
          <ac:picMkLst>
            <pc:docMk/>
            <pc:sldMk cId="2726117944" sldId="259"/>
            <ac:picMk id="15" creationId="{B23CB888-B1B0-4B95-A20B-2E495E0D9960}"/>
          </ac:picMkLst>
        </pc:picChg>
        <pc:picChg chg="mod ord">
          <ac:chgData name="Eric Chitambar" userId="05f873b4-a386-453d-a2e0-769001d3b38e" providerId="ADAL" clId="{D0F81FAA-A029-4FCB-A31C-DD1820667C6A}" dt="2020-01-22T05:00:05.474" v="246" actId="1076"/>
          <ac:picMkLst>
            <pc:docMk/>
            <pc:sldMk cId="2726117944" sldId="259"/>
            <ac:picMk id="17" creationId="{2AAC2CFE-343B-41EF-A99A-817ECF285E60}"/>
          </ac:picMkLst>
        </pc:picChg>
        <pc:picChg chg="mod">
          <ac:chgData name="Eric Chitambar" userId="05f873b4-a386-453d-a2e0-769001d3b38e" providerId="ADAL" clId="{D0F81FAA-A029-4FCB-A31C-DD1820667C6A}" dt="2020-01-22T05:00:05.474" v="246" actId="1076"/>
          <ac:picMkLst>
            <pc:docMk/>
            <pc:sldMk cId="2726117944" sldId="259"/>
            <ac:picMk id="19" creationId="{12EA3C14-5EC9-446E-A849-21CF86FD3A27}"/>
          </ac:picMkLst>
        </pc:picChg>
        <pc:picChg chg="del mod">
          <ac:chgData name="Eric Chitambar" userId="05f873b4-a386-453d-a2e0-769001d3b38e" providerId="ADAL" clId="{D0F81FAA-A029-4FCB-A31C-DD1820667C6A}" dt="2020-01-22T04:50:25.125" v="94" actId="478"/>
          <ac:picMkLst>
            <pc:docMk/>
            <pc:sldMk cId="2726117944" sldId="259"/>
            <ac:picMk id="21" creationId="{78326E24-6FC7-4AE9-91A6-EBB91D83C637}"/>
          </ac:picMkLst>
        </pc:picChg>
        <pc:picChg chg="mod ord">
          <ac:chgData name="Eric Chitambar" userId="05f873b4-a386-453d-a2e0-769001d3b38e" providerId="ADAL" clId="{D0F81FAA-A029-4FCB-A31C-DD1820667C6A}" dt="2020-01-22T05:00:05.474" v="246" actId="1076"/>
          <ac:picMkLst>
            <pc:docMk/>
            <pc:sldMk cId="2726117944" sldId="259"/>
            <ac:picMk id="23" creationId="{4FB3516B-021C-4B08-8E24-197AC4882D1A}"/>
          </ac:picMkLst>
        </pc:picChg>
        <pc:picChg chg="add del mod">
          <ac:chgData name="Eric Chitambar" userId="05f873b4-a386-453d-a2e0-769001d3b38e" providerId="ADAL" clId="{D0F81FAA-A029-4FCB-A31C-DD1820667C6A}" dt="2020-01-22T04:51:01.602" v="108" actId="478"/>
          <ac:picMkLst>
            <pc:docMk/>
            <pc:sldMk cId="2726117944" sldId="259"/>
            <ac:picMk id="24" creationId="{DB2DD0BC-2A90-4609-9063-322B0EE3747C}"/>
          </ac:picMkLst>
        </pc:picChg>
        <pc:picChg chg="mod ord">
          <ac:chgData name="Eric Chitambar" userId="05f873b4-a386-453d-a2e0-769001d3b38e" providerId="ADAL" clId="{D0F81FAA-A029-4FCB-A31C-DD1820667C6A}" dt="2020-01-22T05:00:05.474" v="246" actId="1076"/>
          <ac:picMkLst>
            <pc:docMk/>
            <pc:sldMk cId="2726117944" sldId="259"/>
            <ac:picMk id="26" creationId="{87AEFE16-6190-41F1-9473-B9D932855B09}"/>
          </ac:picMkLst>
        </pc:picChg>
        <pc:picChg chg="add del mod">
          <ac:chgData name="Eric Chitambar" userId="05f873b4-a386-453d-a2e0-769001d3b38e" providerId="ADAL" clId="{D0F81FAA-A029-4FCB-A31C-DD1820667C6A}" dt="2020-01-22T04:59:19.838" v="221" actId="478"/>
          <ac:picMkLst>
            <pc:docMk/>
            <pc:sldMk cId="2726117944" sldId="259"/>
            <ac:picMk id="28" creationId="{01587C0E-8CC2-49F6-8E42-FF2C4AF99506}"/>
          </ac:picMkLst>
        </pc:picChg>
        <pc:picChg chg="del mod ord">
          <ac:chgData name="Eric Chitambar" userId="05f873b4-a386-453d-a2e0-769001d3b38e" providerId="ADAL" clId="{D0F81FAA-A029-4FCB-A31C-DD1820667C6A}" dt="2020-01-22T04:59:40.490" v="233" actId="478"/>
          <ac:picMkLst>
            <pc:docMk/>
            <pc:sldMk cId="2726117944" sldId="259"/>
            <ac:picMk id="30" creationId="{C4AEEB72-B3C8-4FC4-BB18-5AEFB0389DC0}"/>
          </ac:picMkLst>
        </pc:picChg>
        <pc:picChg chg="mod ord">
          <ac:chgData name="Eric Chitambar" userId="05f873b4-a386-453d-a2e0-769001d3b38e" providerId="ADAL" clId="{D0F81FAA-A029-4FCB-A31C-DD1820667C6A}" dt="2020-01-22T05:00:07.742" v="247" actId="1076"/>
          <ac:picMkLst>
            <pc:docMk/>
            <pc:sldMk cId="2726117944" sldId="259"/>
            <ac:picMk id="32" creationId="{0C57DA3D-1238-4CA0-BECD-17D113E57A4C}"/>
          </ac:picMkLst>
        </pc:picChg>
      </pc:sldChg>
      <pc:sldChg chg="modAnim">
        <pc:chgData name="Eric Chitambar" userId="05f873b4-a386-453d-a2e0-769001d3b38e" providerId="ADAL" clId="{D0F81FAA-A029-4FCB-A31C-DD1820667C6A}" dt="2020-01-22T15:44:47.721" v="431"/>
        <pc:sldMkLst>
          <pc:docMk/>
          <pc:sldMk cId="3942330364" sldId="260"/>
        </pc:sldMkLst>
      </pc:sldChg>
      <pc:sldChg chg="add del">
        <pc:chgData name="Eric Chitambar" userId="05f873b4-a386-453d-a2e0-769001d3b38e" providerId="ADAL" clId="{D0F81FAA-A029-4FCB-A31C-DD1820667C6A}" dt="2020-01-22T04:53:04.567" v="125" actId="2696"/>
        <pc:sldMkLst>
          <pc:docMk/>
          <pc:sldMk cId="1588976612" sldId="261"/>
        </pc:sldMkLst>
      </pc:sldChg>
      <pc:sldChg chg="addSp delSp modSp add modAnim">
        <pc:chgData name="Eric Chitambar" userId="05f873b4-a386-453d-a2e0-769001d3b38e" providerId="ADAL" clId="{D0F81FAA-A029-4FCB-A31C-DD1820667C6A}" dt="2020-01-22T15:46:23.322" v="444"/>
        <pc:sldMkLst>
          <pc:docMk/>
          <pc:sldMk cId="3859612626" sldId="262"/>
        </pc:sldMkLst>
        <pc:spChg chg="del">
          <ac:chgData name="Eric Chitambar" userId="05f873b4-a386-453d-a2e0-769001d3b38e" providerId="ADAL" clId="{D0F81FAA-A029-4FCB-A31C-DD1820667C6A}" dt="2020-01-22T04:55:50.603" v="178" actId="478"/>
          <ac:spMkLst>
            <pc:docMk/>
            <pc:sldMk cId="3859612626" sldId="262"/>
            <ac:spMk id="27" creationId="{25DFD62F-9523-44A3-A428-063946030F0E}"/>
          </ac:spMkLst>
        </pc:spChg>
        <pc:picChg chg="del mod ord">
          <ac:chgData name="Eric Chitambar" userId="05f873b4-a386-453d-a2e0-769001d3b38e" providerId="ADAL" clId="{D0F81FAA-A029-4FCB-A31C-DD1820667C6A}" dt="2020-01-22T04:55:29.179" v="161" actId="478"/>
          <ac:picMkLst>
            <pc:docMk/>
            <pc:sldMk cId="3859612626" sldId="262"/>
            <ac:picMk id="4" creationId="{CF94D1D8-F5C4-49B0-AA67-E204B7C3CD92}"/>
          </ac:picMkLst>
        </pc:picChg>
        <pc:picChg chg="del mod ord">
          <ac:chgData name="Eric Chitambar" userId="05f873b4-a386-453d-a2e0-769001d3b38e" providerId="ADAL" clId="{D0F81FAA-A029-4FCB-A31C-DD1820667C6A}" dt="2020-01-22T04:55:40.262" v="177" actId="478"/>
          <ac:picMkLst>
            <pc:docMk/>
            <pc:sldMk cId="3859612626" sldId="262"/>
            <ac:picMk id="6" creationId="{611642B5-AF21-4E77-BA93-A0A394826155}"/>
          </ac:picMkLst>
        </pc:picChg>
        <pc:picChg chg="mod ord">
          <ac:chgData name="Eric Chitambar" userId="05f873b4-a386-453d-a2e0-769001d3b38e" providerId="ADAL" clId="{D0F81FAA-A029-4FCB-A31C-DD1820667C6A}" dt="2020-01-22T05:02:26.945" v="287" actId="1076"/>
          <ac:picMkLst>
            <pc:docMk/>
            <pc:sldMk cId="3859612626" sldId="262"/>
            <ac:picMk id="8" creationId="{674C7DE6-BE8F-429E-9A08-DAD1D2B58FDE}"/>
          </ac:picMkLst>
        </pc:picChg>
        <pc:picChg chg="del">
          <ac:chgData name="Eric Chitambar" userId="05f873b4-a386-453d-a2e0-769001d3b38e" providerId="ADAL" clId="{D0F81FAA-A029-4FCB-A31C-DD1820667C6A}" dt="2020-01-22T04:53:10.140" v="126" actId="478"/>
          <ac:picMkLst>
            <pc:docMk/>
            <pc:sldMk cId="3859612626" sldId="262"/>
            <ac:picMk id="9" creationId="{F557882C-93CF-4CDB-8711-059C6BA31D61}"/>
          </ac:picMkLst>
        </pc:picChg>
        <pc:picChg chg="del">
          <ac:chgData name="Eric Chitambar" userId="05f873b4-a386-453d-a2e0-769001d3b38e" providerId="ADAL" clId="{D0F81FAA-A029-4FCB-A31C-DD1820667C6A}" dt="2020-01-22T04:53:15.271" v="128" actId="478"/>
          <ac:picMkLst>
            <pc:docMk/>
            <pc:sldMk cId="3859612626" sldId="262"/>
            <ac:picMk id="11" creationId="{0FBA3855-FD08-4236-8726-99C2568AA4DB}"/>
          </ac:picMkLst>
        </pc:picChg>
        <pc:picChg chg="del mod ord">
          <ac:chgData name="Eric Chitambar" userId="05f873b4-a386-453d-a2e0-769001d3b38e" providerId="ADAL" clId="{D0F81FAA-A029-4FCB-A31C-DD1820667C6A}" dt="2020-01-22T04:58:11.226" v="205" actId="478"/>
          <ac:picMkLst>
            <pc:docMk/>
            <pc:sldMk cId="3859612626" sldId="262"/>
            <ac:picMk id="12" creationId="{222B59DA-97FD-48CF-A1AD-EE1CC822762F}"/>
          </ac:picMkLst>
        </pc:picChg>
        <pc:picChg chg="del mod">
          <ac:chgData name="Eric Chitambar" userId="05f873b4-a386-453d-a2e0-769001d3b38e" providerId="ADAL" clId="{D0F81FAA-A029-4FCB-A31C-DD1820667C6A}" dt="2020-01-22T04:55:04.535" v="145" actId="478"/>
          <ac:picMkLst>
            <pc:docMk/>
            <pc:sldMk cId="3859612626" sldId="262"/>
            <ac:picMk id="14" creationId="{10D2BE9A-9AE6-4AF3-B7B8-C3AD29865BB2}"/>
          </ac:picMkLst>
        </pc:picChg>
        <pc:picChg chg="mod ord">
          <ac:chgData name="Eric Chitambar" userId="05f873b4-a386-453d-a2e0-769001d3b38e" providerId="ADAL" clId="{D0F81FAA-A029-4FCB-A31C-DD1820667C6A}" dt="2020-01-22T04:58:11.226" v="204" actId="108"/>
          <ac:picMkLst>
            <pc:docMk/>
            <pc:sldMk cId="3859612626" sldId="262"/>
            <ac:picMk id="15" creationId="{F3FBDE9E-EFF6-435B-8818-B81CDB36550E}"/>
          </ac:picMkLst>
        </pc:picChg>
        <pc:picChg chg="del">
          <ac:chgData name="Eric Chitambar" userId="05f873b4-a386-453d-a2e0-769001d3b38e" providerId="ADAL" clId="{D0F81FAA-A029-4FCB-A31C-DD1820667C6A}" dt="2020-01-22T04:53:17.587" v="129" actId="478"/>
          <ac:picMkLst>
            <pc:docMk/>
            <pc:sldMk cId="3859612626" sldId="262"/>
            <ac:picMk id="17" creationId="{2AAC2CFE-343B-41EF-A99A-817ECF285E60}"/>
          </ac:picMkLst>
        </pc:picChg>
        <pc:picChg chg="add del mod">
          <ac:chgData name="Eric Chitambar" userId="05f873b4-a386-453d-a2e0-769001d3b38e" providerId="ADAL" clId="{D0F81FAA-A029-4FCB-A31C-DD1820667C6A}" dt="2020-01-22T04:58:00.711" v="193" actId="478"/>
          <ac:picMkLst>
            <pc:docMk/>
            <pc:sldMk cId="3859612626" sldId="262"/>
            <ac:picMk id="18" creationId="{B7F6673A-5F5F-465A-8BA1-D3F752CA1E5C}"/>
          </ac:picMkLst>
        </pc:picChg>
        <pc:picChg chg="del">
          <ac:chgData name="Eric Chitambar" userId="05f873b4-a386-453d-a2e0-769001d3b38e" providerId="ADAL" clId="{D0F81FAA-A029-4FCB-A31C-DD1820667C6A}" dt="2020-01-22T04:55:50.603" v="178" actId="478"/>
          <ac:picMkLst>
            <pc:docMk/>
            <pc:sldMk cId="3859612626" sldId="262"/>
            <ac:picMk id="19" creationId="{12EA3C14-5EC9-446E-A849-21CF86FD3A27}"/>
          </ac:picMkLst>
        </pc:picChg>
        <pc:picChg chg="del mod ord">
          <ac:chgData name="Eric Chitambar" userId="05f873b4-a386-453d-a2e0-769001d3b38e" providerId="ADAL" clId="{D0F81FAA-A029-4FCB-A31C-DD1820667C6A}" dt="2020-01-22T05:01:37.413" v="278" actId="478"/>
          <ac:picMkLst>
            <pc:docMk/>
            <pc:sldMk cId="3859612626" sldId="262"/>
            <ac:picMk id="20" creationId="{EC92905B-924D-48BD-8BF6-012292EAE811}"/>
          </ac:picMkLst>
        </pc:picChg>
        <pc:picChg chg="add del mod">
          <ac:chgData name="Eric Chitambar" userId="05f873b4-a386-453d-a2e0-769001d3b38e" providerId="ADAL" clId="{D0F81FAA-A029-4FCB-A31C-DD1820667C6A}" dt="2020-01-22T05:01:25.641" v="266" actId="478"/>
          <ac:picMkLst>
            <pc:docMk/>
            <pc:sldMk cId="3859612626" sldId="262"/>
            <ac:picMk id="22" creationId="{D7E73019-7A1E-4687-AEB5-BEE6B5C42566}"/>
          </ac:picMkLst>
        </pc:picChg>
        <pc:picChg chg="del">
          <ac:chgData name="Eric Chitambar" userId="05f873b4-a386-453d-a2e0-769001d3b38e" providerId="ADAL" clId="{D0F81FAA-A029-4FCB-A31C-DD1820667C6A}" dt="2020-01-22T04:55:50.603" v="178" actId="478"/>
          <ac:picMkLst>
            <pc:docMk/>
            <pc:sldMk cId="3859612626" sldId="262"/>
            <ac:picMk id="23" creationId="{4FB3516B-021C-4B08-8E24-197AC4882D1A}"/>
          </ac:picMkLst>
        </pc:picChg>
        <pc:picChg chg="mod ord">
          <ac:chgData name="Eric Chitambar" userId="05f873b4-a386-453d-a2e0-769001d3b38e" providerId="ADAL" clId="{D0F81FAA-A029-4FCB-A31C-DD1820667C6A}" dt="2020-01-22T05:01:37.413" v="277" actId="108"/>
          <ac:picMkLst>
            <pc:docMk/>
            <pc:sldMk cId="3859612626" sldId="262"/>
            <ac:picMk id="24" creationId="{AE3AB171-2A12-4C93-82B4-0CB8A543FDBF}"/>
          </ac:picMkLst>
        </pc:picChg>
        <pc:picChg chg="del">
          <ac:chgData name="Eric Chitambar" userId="05f873b4-a386-453d-a2e0-769001d3b38e" providerId="ADAL" clId="{D0F81FAA-A029-4FCB-A31C-DD1820667C6A}" dt="2020-01-22T04:55:50.603" v="178" actId="478"/>
          <ac:picMkLst>
            <pc:docMk/>
            <pc:sldMk cId="3859612626" sldId="262"/>
            <ac:picMk id="26" creationId="{87AEFE16-6190-41F1-9473-B9D932855B09}"/>
          </ac:picMkLst>
        </pc:picChg>
        <pc:picChg chg="mod">
          <ac:chgData name="Eric Chitambar" userId="05f873b4-a386-453d-a2e0-769001d3b38e" providerId="ADAL" clId="{D0F81FAA-A029-4FCB-A31C-DD1820667C6A}" dt="2020-01-22T05:02:24.726" v="286" actId="1076"/>
          <ac:picMkLst>
            <pc:docMk/>
            <pc:sldMk cId="3859612626" sldId="262"/>
            <ac:picMk id="28" creationId="{CBE175ED-F04C-4DD4-AACE-70BB35439783}"/>
          </ac:picMkLst>
        </pc:picChg>
        <pc:picChg chg="mod">
          <ac:chgData name="Eric Chitambar" userId="05f873b4-a386-453d-a2e0-769001d3b38e" providerId="ADAL" clId="{D0F81FAA-A029-4FCB-A31C-DD1820667C6A}" dt="2020-01-22T05:02:54.350" v="294" actId="1076"/>
          <ac:picMkLst>
            <pc:docMk/>
            <pc:sldMk cId="3859612626" sldId="262"/>
            <ac:picMk id="30" creationId="{8BC5F6EC-8986-4C50-A780-068D19BC4EA6}"/>
          </ac:picMkLst>
        </pc:picChg>
        <pc:picChg chg="mod">
          <ac:chgData name="Eric Chitambar" userId="05f873b4-a386-453d-a2e0-769001d3b38e" providerId="ADAL" clId="{D0F81FAA-A029-4FCB-A31C-DD1820667C6A}" dt="2020-01-22T05:03:35.873" v="301" actId="1076"/>
          <ac:picMkLst>
            <pc:docMk/>
            <pc:sldMk cId="3859612626" sldId="262"/>
            <ac:picMk id="32" creationId="{D0D81401-1737-417A-A93D-80D79C9C362C}"/>
          </ac:picMkLst>
        </pc:picChg>
      </pc:sldChg>
    </pc:docChg>
  </pc:docChgLst>
  <pc:docChgLst>
    <pc:chgData name="Chitambar, Eric" userId="05f873b4-a386-453d-a2e0-769001d3b38e" providerId="ADAL" clId="{74C2C5DB-F95E-4202-A4A3-B807FA1EBF42}"/>
    <pc:docChg chg="custSel addSld delSld modSld">
      <pc:chgData name="Chitambar, Eric" userId="05f873b4-a386-453d-a2e0-769001d3b38e" providerId="ADAL" clId="{74C2C5DB-F95E-4202-A4A3-B807FA1EBF42}" dt="2021-01-25T17:03:51.106" v="19" actId="47"/>
      <pc:docMkLst>
        <pc:docMk/>
      </pc:docMkLst>
      <pc:sldChg chg="modSp">
        <pc:chgData name="Chitambar, Eric" userId="05f873b4-a386-453d-a2e0-769001d3b38e" providerId="ADAL" clId="{74C2C5DB-F95E-4202-A4A3-B807FA1EBF42}" dt="2021-01-25T17:02:44.295" v="16" actId="20577"/>
        <pc:sldMkLst>
          <pc:docMk/>
          <pc:sldMk cId="1170365018" sldId="257"/>
        </pc:sldMkLst>
        <pc:spChg chg="mod">
          <ac:chgData name="Chitambar, Eric" userId="05f873b4-a386-453d-a2e0-769001d3b38e" providerId="ADAL" clId="{74C2C5DB-F95E-4202-A4A3-B807FA1EBF42}" dt="2021-01-25T17:02:44.295" v="16" actId="20577"/>
          <ac:spMkLst>
            <pc:docMk/>
            <pc:sldMk cId="1170365018" sldId="257"/>
            <ac:spMk id="3" creationId="{D64D02A7-2005-491B-BA5C-B9184D248901}"/>
          </ac:spMkLst>
        </pc:spChg>
      </pc:sldChg>
      <pc:sldChg chg="delSp modSp mod">
        <pc:chgData name="Chitambar, Eric" userId="05f873b4-a386-453d-a2e0-769001d3b38e" providerId="ADAL" clId="{74C2C5DB-F95E-4202-A4A3-B807FA1EBF42}" dt="2021-01-25T15:56:15.623" v="11" actId="478"/>
        <pc:sldMkLst>
          <pc:docMk/>
          <pc:sldMk cId="2593433590" sldId="258"/>
        </pc:sldMkLst>
        <pc:picChg chg="mod ord">
          <ac:chgData name="Chitambar, Eric" userId="05f873b4-a386-453d-a2e0-769001d3b38e" providerId="ADAL" clId="{74C2C5DB-F95E-4202-A4A3-B807FA1EBF42}" dt="2021-01-25T15:56:15.622" v="10" actId="108"/>
          <ac:picMkLst>
            <pc:docMk/>
            <pc:sldMk cId="2593433590" sldId="258"/>
            <ac:picMk id="4" creationId="{3918A271-E06F-4076-A67B-75AC5115FD92}"/>
          </ac:picMkLst>
        </pc:picChg>
        <pc:picChg chg="del mod">
          <ac:chgData name="Chitambar, Eric" userId="05f873b4-a386-453d-a2e0-769001d3b38e" providerId="ADAL" clId="{74C2C5DB-F95E-4202-A4A3-B807FA1EBF42}" dt="2021-01-25T15:56:15.623" v="11" actId="478"/>
          <ac:picMkLst>
            <pc:docMk/>
            <pc:sldMk cId="2593433590" sldId="258"/>
            <ac:picMk id="21" creationId="{ED277999-39C5-451D-9C37-7F6AA96A7DA2}"/>
          </ac:picMkLst>
        </pc:picChg>
      </pc:sldChg>
      <pc:sldChg chg="add del">
        <pc:chgData name="Chitambar, Eric" userId="05f873b4-a386-453d-a2e0-769001d3b38e" providerId="ADAL" clId="{74C2C5DB-F95E-4202-A4A3-B807FA1EBF42}" dt="2021-01-25T17:03:51.106" v="19" actId="47"/>
        <pc:sldMkLst>
          <pc:docMk/>
          <pc:sldMk cId="1421867830" sldId="259"/>
        </pc:sldMkLst>
      </pc:sldChg>
      <pc:sldChg chg="del">
        <pc:chgData name="Chitambar, Eric" userId="05f873b4-a386-453d-a2e0-769001d3b38e" providerId="ADAL" clId="{74C2C5DB-F95E-4202-A4A3-B807FA1EBF42}" dt="2021-01-25T17:02:58.740" v="17" actId="2696"/>
        <pc:sldMkLst>
          <pc:docMk/>
          <pc:sldMk cId="2726117944" sldId="259"/>
        </pc:sldMkLst>
      </pc:sldChg>
      <pc:sldChg chg="add del">
        <pc:chgData name="Chitambar, Eric" userId="05f873b4-a386-453d-a2e0-769001d3b38e" providerId="ADAL" clId="{74C2C5DB-F95E-4202-A4A3-B807FA1EBF42}" dt="2021-01-25T17:03:51.106" v="19" actId="47"/>
        <pc:sldMkLst>
          <pc:docMk/>
          <pc:sldMk cId="2995496393" sldId="260"/>
        </pc:sldMkLst>
      </pc:sldChg>
      <pc:sldChg chg="del">
        <pc:chgData name="Chitambar, Eric" userId="05f873b4-a386-453d-a2e0-769001d3b38e" providerId="ADAL" clId="{74C2C5DB-F95E-4202-A4A3-B807FA1EBF42}" dt="2021-01-25T17:02:58.740" v="17" actId="2696"/>
        <pc:sldMkLst>
          <pc:docMk/>
          <pc:sldMk cId="3942330364" sldId="260"/>
        </pc:sldMkLst>
      </pc:sldChg>
      <pc:sldChg chg="add del">
        <pc:chgData name="Chitambar, Eric" userId="05f873b4-a386-453d-a2e0-769001d3b38e" providerId="ADAL" clId="{74C2C5DB-F95E-4202-A4A3-B807FA1EBF42}" dt="2021-01-25T17:03:51.106" v="19" actId="47"/>
        <pc:sldMkLst>
          <pc:docMk/>
          <pc:sldMk cId="183973892" sldId="262"/>
        </pc:sldMkLst>
      </pc:sldChg>
      <pc:sldChg chg="del">
        <pc:chgData name="Chitambar, Eric" userId="05f873b4-a386-453d-a2e0-769001d3b38e" providerId="ADAL" clId="{74C2C5DB-F95E-4202-A4A3-B807FA1EBF42}" dt="2021-01-25T17:02:58.740" v="17" actId="2696"/>
        <pc:sldMkLst>
          <pc:docMk/>
          <pc:sldMk cId="3859612626" sldId="26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21T18:19:07.7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12779 9498 23039 0,'0'0'2048'0,"0"0"-1648"0,0 0-400 0,0 0 0 31,0 0 1520-31,0 0 208 0,50-17 64 0,-50 17 0 16,0 0-640-16,51-14-128 0,-51 14-32 0,0 0 0 15,0 0-800-15,0 0-192 0,0 0 0 0,0 0 0 16,0 0 0-16,0 0 0 0,0 0 0 0,0 0 0 16,0 0 0-16,0 0 0 0,0 0 0 0,0 0 0 15,57-6 448-15,-52 9-16 0,0-3 0 0,-5 0 0 0,0 0 240 0,0 0 48 16,0 0 16-16,0 0 0 0,63-3 0 0,-63 3 0 16,0 0 0-16,0 0 0 0,0 0-352 0,64 0-80 15,-64 0-16-15,0 0 0 16,0 0-288-16,0 0 0 0,59 3 128 0,-59-3-128 0,0 0 0 0,0 0 0 15,0 0 0-15,0 0 0 0,62 12 0 0,-62-12 0 16,0 0 0-16,0 0 0 0,0 0 0 0,55 17 0 16,-55-17 0-16,0 0 0 0,0 0 0 0,52 16 160 15,-52-16-160-15,0 0 128 0,0 0 0 0,61 6-128 0,-61-6 192 0,0 0-64 0,70-7 0 0,-70 7-128 16,53-9 192-16,-53 9-64 0,58-10 0 0,-58 10-128 31,54-8 192-31,-54 8-64 0,0 0 0 0,72-8 0 16,-72 8 0-16,0 0 0 0,57 0 0 0,-57 0-128 0,0 0 192 15,0 0-64-15,53 16-128 0,-53-16 160 0,0 0-160 16,0 0 160-16,55 25-160 0,-55-25 0 0,0 0 0 0,53 20 128 16,-53-20-128-16,0 0 0 0,66 21 0 0,-66-21 0 15,56 11 0-15,-56-11 128 0,58 11-128 0,-58-11 0 0,65 8 240 0,-65-8-48 16,61 5 0-16,-61-5 0 0,57 5-16 0,-57-5-16 16,63 5 0-16,-63-5 0 15,66 1-160-15,-66-1 128 0,58 2-128 0,-58-2 128 16,58 3-128-16,-58-3 0 0,61 3 0 0,-61-3 0 15,60 3 0-15,-60-3 0 0,61 6 0 0,-61-6 0 16,59 4 0-16,-59-4 0 0,62 6 0 0,-62-6 0 16,62 7 0-16,-62-7 0 0,62 9 0 0,-62-9 0 15,58 10 0-15,-58-10 0 0,57 9 128 0,-57-9-128 0,53 9 0 0,-53-9 0 0,0 0 144 0,73 10-144 16,-73-10 128-16,0 0-128 0,72 9 128 0,-72-9-128 31,0 0 128-31,69 1-128 0,-69-1 160 0,55 0-160 0,-55 0 160 16,62-3-160-16,-62 3 160 0,63-7-160 0,-63 7 128 0,66-10-128 15,-66 10 0-15,62-9 0 0,-62 9 128 0,54-7-128 16,-54 7 0-16,0 0 0 0,63-8 0 0,-63 8 128 16,0 0-128-16,0 0 0 0,67 0 0 0,-67 0 144 15,0 0-144-15,0 0 128 0,63 6-128 0,-63-6 160 0,0 0-160 0,0 0 160 0,67 6-160 0,-67-6 0 16,0 0 144-16,59 3-144 16,-59-3 0-16,0 0 0 15,69-9 0-15,-69 9 128 0,0 0-128 0,77-10 0 16,-77 10 0-16,0 0 0 0,71-10 0 0,-71 10 0 15,0 0 0-15,56-5 0 0,-56 5 0 0,0 0 0 0,0 0 0 16,61 0 0-16,-61 0 0 0,0 0 0 0,0 0 0 0,61 3 0 16,-61-3 0-16,0 0 0 0,0 0 0 0,59 2 0 15,-59-2 0-15,0 0 0 0,54-2 0 0,-54 2 0 0,0 0 0 0,63-7 0 16,-63 7 0-16,0 0 0 0,62-7 0 0,-62 7 0 16,0 0 0-16,53-5 0 15,-53 5 0-15,0 0 0 0,0 0 0 0,0 0 0 16,59-1 0-16,-59 1 0 0,0 0 0 0,0 0 128 15,0 0-128-15,0 0 0 0,0 0 128 0,0 0-128 16,0 0 0-16,0 0 128 0,0 0-128 0,54 10 0 16,-54-10 0-16,0 0 0 0,0 0 0 0,0 0 0 15,0 0 0-15,0 0 0 0,57 10 0 0,-57-10 0 0,0 0 0 0,0 0 0 0,0 0 0 0,0 0 0 16,55 6 0-16,-55-6 0 0,0 0 0 0,0 0 0 31,0 0 0-31,0 0 0 0,0 0 0 0,0 0 0 0,0 0 0 0,0 0 0 16,0 0 0-16,0 0 0 15,0 0-496-15,0 0-64 0,0 0-16 0,-1-13-20144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21T19:00:00.3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21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3-08-21T19:04:07.670"/>
    </inkml:context>
  </inkml:definitions>
  <inkml:trace contextRef="#ctx0" brushRef="#br0">2672 896 9215 0,'1'0'816'0,"1"0"-656"15,-2 0-160-15,0 0 0 0,0 0 1536 0,0-2 256 16,0 2 64-16,1 0 16 0,-1-3 1152 0,1 2 240 16,-1-1 32-16,0-1 16 0,0 2-848 0,-1 1-160 15,1-4-48-15,-1 2 0 0,-1-2-880 0,0 2-176 16,-1-1-48-16,0 2 0 15,-1-4-608-15,-1 1-128 0,0 1-32 0,-2-1 0 0,-1 1-64 0,-2 0 0 16,2 0-16-16,-5-1 0 0,1 4-80 0,-3-2-16 16,0 2 0-16,-2 0 0 0,1 2-32 0,-1-2-16 15,-1 4 0-15,1-1 0 0,1 0-160 0,-1 0 192 16,-1 1-192-16,2 2 192 16,0-3-64-16,1 4-128 0,3-4 192 0,-2 2-64 0,2 3-128 0,0-2 160 15,-2 0-160-15,0 1 160 16,2 2 736-16,0 0 128 0,-1 1 48 0,3 0 0 0,-1-2-832 15,1 3-240-15,1 4 0 0,-1-1 128 0,1 3-896 16,0 0-192-16,1 1-16 0,-1 2-16 0,0 2 816 0,2 4 176 16,0-2 0-16,0 1 0 0,2 0 0 0,2-3 0 15,-1 0 0-15,0 2 0 0,3-2 0 0,0 0 128 0,1 2-128 0,1-4 0 16,2 0 0-16,-1-2 0 0,2 1 0 0,-1-1 0 0,2-2 0 0,2 0 0 16,0 3 0-16,0-1 0 0,3-1 0 0,0 1 0 15,1-2 0-15,2 0 0 0,2 3 736 0,-1-3 208 16,2-3 32-16,2 0 16 15,0-1-1632-15,-18-12-320 16,40 19-64-16,-40-19 0 0,42 10 800 0,-42-10 224 0,0 0 0 0,68 6 0 0,-68-6 0 0,0 0 0 16,59-6 0-16,-59 6-128 15,0 0 128-15,56-15 0 0,-56 15 0 0,0 0 0 0,0 0 0 0,58-32 0 16,-58 32 0-16,0 0-128 0,0 0 128 0,0 0-208 16,31-42 80-16,-29 30 128 0,0 1-128 0,-4 3 128 15,1-5 0-15,-1 3 0 0,-2 1 0 0,-1-1 0 16,-1 1 128-16,0-1-128 0,-2 0 224 0,0-1-32 15,-2 4-16-15,0-3 0 0,-1 1-48 0,-2-1 0 0,1 2 0 0,0-2 0 16,-2 1-128-16,2 2 192 0,0-3-192 0,3 1 192 31,0-1-192-31,0 1 0 0,2 0 144 0,1 0-144 0,1 2 0 16,1 0 0-16,0 1 0 0,2 2 128 0,1-1-128 0,-1 2 144 0,2 2-144 0,0-2 160 16,2 1 0-16,-1 0 0 0,3 2 0 0,-1 0 0 15,1 0-160-15,1 0 192 0,-5 0-192 0,0 0 192 16,0 0-192-16,0 0 0 15,46 10 144-15,-46-10-144 0,0 0 0 0,0 0 0 0,52 10 0 0,-52-10 128 16,0 0-128-16,38 10 0 0,-38-10 0 0,0 0 0 16,0 0 0-16,56 9 0 0,-56-9 0 0,0 0 0 15,0 0 0-15,48 7 0 0,-48-7 0 0,0 0 0 0,0 0 0 0,0 0 0 16,0 0 0-16,48 5 0 0,-42-5 0 0,-1 0 0 16,0 0 0-16,-1-2 0 15,1 2-800-15,-3-4-80 0,1 1-16 0,-1 0 0 16,1-1-272-16,-2-2-64 0,1 1-16 0,0-3-17376 15</inkml:trace>
  <inkml:trace contextRef="#ctx0" brushRef="#br0" timeOffset="864.49">3282 1225 8287 0,'0'4'736'0,"0"-4"-592"0,0 0-144 0,0 0 0 15,0 2 896-15,0-2 160 0,0 0 32 0,1 0 0 16,-1 0 2224-16,1 0 448 0,-1 0 80 0,2 0 32 0,-2 2-928 0,0-4-176 15,0 2-32-15,0 0-16 0,0-2-1200 0,-2 0-240 16,2 0-64-16,-1 0 0 0,1-2-752 0,0 0-144 16,0-1-48-16,0 2 0 0,1-1-128 0,-1-2-16 15,3 3-128-15,-2-3 192 0,1 2-192 0,1 1 128 16,-1 0-128-16,1 0 0 0,-2 0 0 0,2-1 0 16,-1 2 0-16,1-1 0 0,-2 3 0 0,0-1 0 15,0 2 0-15,0-1 0 0,-1 3 0 0,0-3 0 16,0 2 0-16,-1 0 0 0,0 0 0 0,-1 1 0 15,0 0 0-15,0 0 0 0,-1-2 0 0,1 1 0 16,-2 1 0-16,-1 1 0 0,0-3 0 0,0 1 0 16,-2 1 0-16,-1 1 0 0,0-2 0 0,0 2 0 15,1-2 0-15,0 2 0 0,0-2 128 0,1 0-128 16,1 0 0-16,2-2 144 0,0 1-144 0,2 2 128 0,1-3-128 0,0 0 128 16,2 0-128-16,1 0 0 0,1-3 0 0,-1 3 0 15,2 0 0-15,0-1 0 0,1 2 0 0,-1-1 0 16,-5 0 0-16,0 0-176 0,0 0 176 0,0 0-192 31,0 0-928-31,40 11-192 0</inkml:trace>
  <inkml:trace contextRef="#ctx0" brushRef="#br0" timeOffset="1430.75">3237 1497 17503 0,'-1'0'768'0,"1"0"176"0,0-2-752 0,-1 2-192 15,1 0 0-15,0 0 0 0,0 0 2288 0,0 0 416 0,0 0 96 16,0-1 16-16,-1 1-304 0,1 0-48 0,1 0-16 0,-1 0 0 15,1 0-1392-15,0 0-288 0,1 0-48 0,0 0-16 16,-1 0-288-16,2 0-64 16,-1 0-16-16,2 0 0 0,-2 1-160 0,1 1-48 0,-1-2 0 0,1 2 0 15,-1 0-128-15,1 1 0 0,-2-2 0 0,1 1 128 16,0 2-128-16,-2 1 0 0,1-1 0 0,-1-1 0 16,0 1 0-16,-1 1 0 0,-1 1 128 0,0-2-128 15,1 2 0-15,-2-2 0 0,1-1 0 0,-2 2 0 16,2-1 0-16,-2-1 0 0,0-2 0 0,-1 1 0 15,2-2 0-15,-2 0 0 0,0 3 128 0,0-6-128 16,0 3 0-16,1 0 0 0,-1-2 0 0,1 1 0 16,1-2 128-16,-1-1-128 0,1 2 128 0,1-2-128 0,1 2 160 0,-2-2-160 15,3 2 192-15,-1 0-192 0,1 0 208 0,1-2-64 16,-1 2-16-16,2-2 0 0,0 2-128 0,0-2 192 16,1 0-192-16,1 2 192 0,-1-2-192 0,1 1 0 15,0 0 0-15,0 0 0 0,0 3 0 0,1-2 0 16,-1 2 0-16,1-1 0 0,0 2 0 0,-1-1 0 15,-1 2 128-15,1-2-128 0,1 3 0 0,-1-3 0 16,-1 1 0-16,1 1 0 0,0 1 0 0,0-3 0 16,-1 4 0-16,1-2 0 0,0-1 0 0,-1 2-144 15,0-2 144-15,-1 2-208 16,1-1-720-16,-1-2-144 0</inkml:trace>
  <inkml:trace contextRef="#ctx0" brushRef="#br0" timeOffset="2529.61">4035 856 17503 0,'0'-3'1552'0,"0"2"-1232"0,0 1-320 0,0-3 0 16,0 3 2048-16,1-2 336 0,-1-2 80 0,1 0 16 16,1-2 80-16,-1 0 32 0,0-3 0 0,0 3 0 15,1 3-1008-15,-1-1-208 0,0 1-32 0,0 0-16 16,2 0-816-16,-1 2-144 0,1 1-48 0,-1 1 0 15,1-1-48-15,-1 3-16 0,2 0 0 0,-1 0 0 16,2 3-48-16,0-2-16 16,0 2 0-16,0 4 0 0,1-2-48 0,-1 2-16 0,2 0 0 0,-2-1 0 15,1 2-128-15,0 0 160 0,-1 2-160 0,0-4 160 0,0 5-160 0,0-2 0 16,0 1 0-16,-2 0 128 0,1 2-128 0,0-1 0 16,-1 3 0-16,1-1 128 0,0 0-128 0,0 3 0 15,-1-3 0-15,2 0 0 0,-1 0 0 0,0-4 0 16,1-2 0-16,-2-1 0 0,1-2 0 0,1-2 0 15,-1-1 0-15,1-1 0 0,0 0 0 0,0-5 0 16,-5 2 0-16,0 0 0 0,0 0 0 0,0 0 0 16,0 0 0-16,0 0 0 0,53-39 0 0,-53 39 208 15,0 0-48-15,0 0-16 0,41-47 32 0,-41 47 0 16,0 0 0-16,32-48 0 0,-32 48 0 0,0 0 0 16,31-49 0-16,-31 49 0 0,0 0-48 0,34-45 0 0,-34 45 0 0,0 0 0 15,27-36-128-15,-27 36 0 0,0 0 0 16,0 0 128-16,0 0-128 0,0 0 0 0,31-34 0 0,-29 31 0 15,-1 3 0-15,-1 0 0 0,0 0 0 0,0 3 0 16,-1-3-288-16,-2 3-32 0,1 1-16 0,-2 1 0 31,0-1-624-31,-1 2-112 0</inkml:trace>
  <inkml:trace contextRef="#ctx0" brushRef="#br0" timeOffset="2907.09">4243 1105 7359 0,'-3'0'656'0,"2"-2"-528"16,1 1-128-16,0 1 0 0,0 0 1792 0,0 0 336 16,0 0 64-16,-1 0 16 0,1 0 2208 0,0-3 432 15,1 3 80-15,-1 0 32 0,-1 3-2368 0,1 0-480 16,0 1-80-16,-2 2-32 0,2 3-1232 0,-1 1-240 15,1 2-48-15,-1 1-16 0,-2 3-96 0,2 0-32 16,0 3 0-16,0 2 0 16,-2 2-128-16,2-3-16 0,-1 1-16 0,2-2 0 0,-2 0-176 0,2-1 0 15,-1 0 144-15,0-2-144 0,0 1 0 0,1-1 0 0,-2-2 0 16,0 2 0-16,1 1 0 0,-2-1 0 0,1-2 0 0,-1 1 0 16,2-3 0-16,-1 2 0 0,-1-2 0 0,1 0 0 15,0 1 0-15,0-3 0 0,1 0 0 0,-2-2 0 16,1 2 0-16,0-2 0 15,0 0 0-15,0-2 0 0,0-2-368 0,1 2 16 0,0-3 0 0,0-2 0 32,1 1-416-32,-2-4-96 0,4 1-16 0,-1-2 0 0,1 0-1744 15,-2 3-368-15</inkml:trace>
  <inkml:trace contextRef="#ctx0" brushRef="#br0" timeOffset="3315.2">4452 1358 8287 0,'0'-2'736'0,"0"1"-592"16,0 1-144-16,0 0 0 0,0 0 3280 0,-2 0 624 16,1 0 128-16,-1 0 32 0,-1 1-112 0,-2 1-32 15,0 1 0-15,0 4 0 0,-1-1-2256 0,0 0-464 16,0 1-96-16,0 2-16 16,1 1-672-16,0 2-144 15,0 1-16-15,0-1-16 0,1 2-112 0,0-1-128 16,2 2 176-16,1 1-176 0,-1-4 128 0,2 1-128 15,3-1 0-15,-1 1 0 0,2-4 0 0,1 1 0 16,1-1 0-16,2-2 0 0,2-3 0 0,-10-4 0 16,0 0 0-16,0 0 0 0,47 6 0 0,-47-6 0 15,0 0 0-15,0 0 0 0,56-13 0 0,-56 13 0 0,0 0 0 0,50-29 0 16,-50 29-240-16,0 0 0 0,39-34 0 0,-39 34 0 31,0 0-192-31,28-41-32 0,-28 41-16 0,0 0 0 0,10-39 288 0,-10 30 48 0,-2-4 16 0,-1 3 0 16,-2 2 432-16,-3-2 80 0,1 4 32 0,-1-3 0 15,0 2 32-15,-2 0 0 0,0 2 0 0,0 0 0 16,-1 3-80-16,-1-2-16 0,2-1 0 0,0 4 0 16,1-1-160-16,2 2-48 0,1 0 0 0,1 0 0 15,2 0-144-15,2 0 0 0,2 0 0 0,0 2 0 0,2-2-192 0,1 1-80 16,2 2-16-16,-6-3 0 16,0 0-896-16,0 0-176 0</inkml:trace>
  <inkml:trace contextRef="#ctx0" brushRef="#br0" timeOffset="3974.74">4802 1380 18431 0,'1'-6'816'0,"-1"3"160"0,0 1-784 0,0 1-192 0,0 1 0 0,0-3 0 15,0 3 2752-15,0 0 512 0,0-2 112 0,0 0 16 16,0 0-656-16,-1 2-128 0,1 0-32 0,0 2 0 16,-2 0-1616-16,2 3-320 0,0-2-64 0,0 1 0 15,0 1-208-15,0 1-48 0,0 1 0 0,0 0 0 16,-1 1-96-16,1 2-32 0,-1 0 0 0,1-1 0 16,-1 1-192-16,1 0 144 0,-3 2-144 0,2 0 128 15,1 1-128-15,0-3 0 0,0-1 0 0,0 4 0 16,0-1 0-16,1-2 0 0,0 2 0 0,2-2 0 15,-1-1 0-15,1-2 0 0,-1 0 0 0,2-1 0 16,1-3 0-16,1 2 0 0,0-3-128 0,0 0 128 0,2-2-240 0,-8 0 32 16,0 0 0-16,0 0 0 0,0 0 16 0,0 0 16 15,0 0 0-15,0 0 0 0,54-28 176 0,-54 28-192 16,0 0 192-16,0 0-192 0,0 0 192 0,39-45-160 16,-39 45 160-16,0 0-160 0,0 0 160 0,22-41 0 15,-22 41 0-15,0 0 0 0,0 0 0 0,17-40 0 16,-17 40 0-16,0 0-128 0,0 0 128 0,0 0 0 15,14-39 0-15,-13 33 0 0,0 0 0 0,0 0 144 16,-1 2-144-16,2-2 160 0,-2 1 0 0,0 1 0 16,0 3 0-16,0-2 0 0,1 1 80 0,-2 2 16 15,1-1 0-15,0 1 0 0,0 0-64 0,0 1 0 16,0 1 0-16,0 1 0 0,0 1-32 0,0-1-16 0,1 3 0 16,-1 1 0-16,0-1-144 0,0 1 128 0,1 2-128 0,-1 0 128 15,1-2-128-15,1 2 0 0,-1 3 0 0,0-2 0 16,0 0 0-16,-1 0 0 0,2 2 0 15,0-2 0-15,-1 1 0 0,-1 0 0 0,2 0 128 0,-1-1-128 16,0 0 0-16,-1-1 0 0,1-3 0 0,-1 1 0 16,2 0 0-16,-2-1 0 0,1 0 0 0,-1-2 0 15,1-1 0-15,-1 0 0 0,1-1 0 0,-1 2 0 16,1-4-384-16,-1 2 64 0,2 0 0 0,-2 0 0 16,1-2-96-16,-1 3-16 0,1-3 0 0,0 1 0 15,1-1-16-15,0 2 0 0,-1-2 0 0,1 0 0 16,-1-2-768-16,1 1-144 0,2-2-48 0,-2-1-9760 15,1 0-1952-15</inkml:trace>
  <inkml:trace contextRef="#ctx0" brushRef="#br0" timeOffset="4464.39">5163 1424 13823 0,'-2'2'608'0,"1"-2"128"0,1 0-592 0,0 2-144 16,0-2 0-16,0 0 0 0,0 3 2944 0,0-3 544 0,0 3 112 0,0 0 32 15,1-2-320-15,1 3-64 0,0 1-16 0,-1 1 0 16,2-2-2000-16,-1 2-400 0,2 0-64 0,0 0-32 16,-1 0-448-16,0 2-96 0,1 0 0 0,-1 0-16 15,2 0-176-15,-1 1 0 0,0 1 144 0,-1 0-144 16,1 2 0-16,0-2 0 0,-1 2 0 0,0-2 0 15,-1 3 0-15,1-5 0 0,-1 0 0 0,0-2 0 16,-1 0-256-16,0-3 16 0,-1-2 16 0,1 1 0 16,-1-2-112-16,0-2-32 0,2 1 0 0,-2-4 0 15,-2 1-80 1,2-2 0-16,-1 0-16 0,1-1 0 0,-1 0 464 0,0-2 0 0,-1-3 176 0,1 0-48 0,0-2 240 0,1 2 48 16,0-2 16-16,0-1 0 0,1 2-64 0,0 0-16 15,-1 13 0-15,0 0 0 0,8-38-16 0,-8 38 0 16,0 0 0-16,0 0 0 0,17-40-48 0,-17 40-16 15,0 0 0-15,0 0 0 0,0 0-80 0,0 0-32 16,0 0 0-16,0 0 0 0,45-32-160 0,-39 32 192 16,-6 0-192-16,0 0 192 0,0 0-192 0,0 0 0 15,36 6 0-15,-36-6 0 0,0 0 0 0,26 13 0 0,-18-7 0 16,1-2-176 0,-2 2-272-16,-7-6-48 0,16 7-16 0,-8-2 0 15,-2-1-672-15,-6-4-144 0</inkml:trace>
  <inkml:trace contextRef="#ctx0" brushRef="#br0" timeOffset="5425.71">6416 1432 2751 0,'-1'-1'256'16,"1"-2"-256"-16,0 1 0 0,0 0 0 0,0 2 1360 0,0 0 240 16,0-2 32-16,-1-2 16 0,1-1 1632 0,-1 0 336 15,1-1 64-15,-1 1 16 0,-1 1-480 0,2 1-80 16,-1 0-32-16,1 2 0 0,0 0-960 0,0 1-192 16,0 1-32-16,-1 3-16 0,1-3-1072 0,-1 4-224 15,-1-1-32-15,2 2-16 0,-1 1-240 0,1 2-32 16,-1-3-16-16,0 4 0 0,-1 2-112 0,1 1-32 15,1-1 0-15,-1 0 0 0,0 2-128 0,-1 1 0 16,1-1 0-16,1-6 0 0,-1 2 0 0,0 0 0 0,1-1 0 0,-2 0 0 16,1-1-240-16,0 3-80 0,0-4 0 0,1 2-16 31,-1-3-880-31,-1 0-160 0,2-4-32 0,0 0-15968 0</inkml:trace>
  <inkml:trace contextRef="#ctx0" brushRef="#br0" timeOffset="5646.27">6425 1201 19343 0,'-2'-3'848'0,"0"2"192"0,1-2-832 16,0 1-208-16,1 2 0 0,-1 0 0 0,-1 2 2880 0,1-2 512 15,0 0 128-15,0 0 0 16,-2 3-944-16,2-2-192 0,0 4-32 0,0-4-16 0,1 4-1680 0,2-1-336 15,1-2-64-15,0 3 0 0,2 0-256 0,0-1 0 16,3 2 0-16,-1 0 0 16,2 1-512-16,1 0-32 0,1 2-16 0,0 3-17216 15</inkml:trace>
  <inkml:trace contextRef="#ctx0" brushRef="#br0" timeOffset="6165.73">6644 1410 9375 0,'-1'4'192'0,"0"-2"64"0,1 0 0 0,0 2 16 0,0-2-272 0,0-2 0 0,0 2 0 0,0 0 0 15,0 2 3552-15,0 1 656 0,0 2 128 0,0 2 16 16,0-3-1408-16,0 4-304 0,0-3-48 0,0 2-16 16,-2 0-1296-16,2 1-272 0,-1-1-48 0,0 0-16 15,1 2-496-15,-1 0-80 0,-1-3-32 0,1 2 0 0,1-2-208 16,-1 1-128-16,0 1 160 0,-1-4-160 0,2 0 0 0,0 0 128 15,0-4-128-15,0 0 0 0,2-1 0 0,-2-1 0 16,0 0 0-16,0-1 0 0,1 1 0 0,-1-4-192 16,1 4 192-16,-1-2-160 0,1-2 160 0,-1 2-208 15,3-2 80-15,-2-2 128 0,0 0 0 0,-1 6 0 16,0 0 0-16,0 0 0 0,15-41 0 0,-15 41 256 16,0 0 0-16,17-38-16 0,-17 38 48 0,0 0 16 15,20-41 0-15,-20 41 0 0,0 0-112 0,0 0 0 16,29-44-16-16,-29 44 0 0,0 0-32 0,0 0 0 15,0 0 0-15,0 0 0 0,0 0-16 0,0 0 0 16,0 0 0-16,0 0 0 0,0 0 0 0,0 0-128 16,0 0 192-16,54-11-64 0,-51 16 0 0,-1 4-128 0,-1-3 192 15,2 3-64-15,-1 1-128 0,-1 0 0 0,2 2 144 0,-2-2-144 16,2 0 0-16,-2 2 128 0,0-2-128 0,2 1 0 16,-2-1 0-16,-1 0 0 0,1-1 0 0,-1 0 0 15,1 1 0-15,-1-1 0 0,0-2 0 0,-1 2 128 16,1-3-128-16,-1 2 0 0,1-2 0 0,-1-2 0 15,1 0 0-15,0 3 0 0,-2-4-176 0,2 0 176 32,0 1-464-32,0-1 0 0,0 0 0 0,0 0 0 15,2-3-560-15,-2 3-128 0,1-2 0 0,1 2-16 16,0-3-1872-16,-1 0-368 0</inkml:trace>
  <inkml:trace contextRef="#ctx0" brushRef="#br0" timeOffset="6494.99">7057 1402 22111 0,'0'0'976'0,"0"0"208"0,0 0-944 0,-1 0-240 0,1 0 0 0,-1 1 0 16,1 2 2672-16,-2-1 480 0,0 3 112 0,-1 4 0 15,1 0-1088-15,-2 3-208 0,0 2-48 0,2-2-16 16,0 2-1200-16,-1 0-256 0,1 0-32 0,0 1-16 16,1-3-208-16,0 1-64 0,1-2 0 0,-1 1 0 15,1 0-128-15,0 1 0 16,1-3 0-16,-1-2 0 0,2 0-288 0,0-2-32 0,0-1-16 0,-1-4 0 31,3 2-1088-31,-2-6-224 0,1 2-32 0,-3 1-15024 0</inkml:trace>
  <inkml:trace contextRef="#ctx0" brushRef="#br0" timeOffset="6683.61">6999 1248 7359 0,'-1'0'656'0,"1"0"-528"15,0-3-128-15,0 2 0 0,0 1 2544 0,0 0 464 16,0 0 112-16,0 0 16 0,1 0 912 0,-1-3 192 16,2 3 48-16,1 0 0 0,1 0-2560 0,0 0-496 15,-4 0-96-15,0 0-32 16,0 0-912-16,0 0-192 0,0 0 0 0,45 14-11280 16,-45-14-2224-16</inkml:trace>
  <inkml:trace contextRef="#ctx0" brushRef="#br0" timeOffset="6983.65">7213 1377 9215 0,'1'0'816'0,"-1"0"-656"0,-1 0-160 0,2 0 0 16,0 0 2160-16,-1-2 400 0,2 2 64 0,-1-1 32 0,2 1 1568 0,1-3 304 31,-4 3 64-31,0 0 16 0,0 0-2432 0,0 0-496 0,0 0-80 0,0 0-32 0,0 0-848 0,56-3-160 16,-56 3-48-16,0 0 0 0,0 0-160 0,0 0-32 15,46 6-16-15,-46-6 0 0,0 0-128 0,0 0-32 16,0 0 0-16,44 10 0 0,-44-10-144 0,0 0 0 16,0 0 0-16,26 9 0 0,-21-5 0 0,0 1 0 15,0-1 0-15,0-2 0 16,0 2-752-16,1 2-16 0,-1-2-16 0,0-2-18128 0</inkml:trace>
  <inkml:trace contextRef="#ctx0" brushRef="#br0" timeOffset="7282.83">7412 1249 9215 0,'-4'-1'400'0,"2"-2"96"0,-1 2-496 0,2-2 0 0,1 3 0 0,0 0 0 16,-1 0 3376-16,1 0 576 0,-1 0 112 0,-1 0 32 15,1 3-80-15,0 1-16 0,1-1 0 0,-1 3 0 16,1 1-2320-16,-2 3-464 0,2-1-80 0,0 4-32 16,0 2-352-16,0 1-80 0,0 0-16 0,0-1 0 15,2 1-272-15,-1-4-48 16,0 4-16-16,2-4 0 0,-1 2-320 0,0 0 144 0,1 1-144 0,-1-3 0 0,2 0 0 0,-1 1 0 16,-1-2 0-16,1 0 0 0,-1 0 0 0,0 0 0 15,1-1 0-15,-2 0 0 0,2 0 0 0,-2-2 0 16,1 2 0-16,0 0-144 15,0 1-304-15,-1-1-48 0,1-4-16 0,-1 2 0 16,0-2-160-16,-1 0-32 0,1-3-16 0,1 0 0 16,-1 0-752-16,0-3-128 0,0 0-48 0,0-3-15056 15</inkml:trace>
  <inkml:trace contextRef="#ctx0" brushRef="#br0" timeOffset="7581.69">7630 1431 4607 0,'-2'0'400'0,"2"-3"-400"0,0 1 0 0,0 0 0 16,0 2 3552-16,0 0 624 0,0 0 128 0,0 0 32 15,2 0-112-15,-1 0-32 0,0 0 0 0,0 0 0 16,2 4-2080-16,-2-1-432 0,1 0-80 0,0 1 0 15,0 2-912-15,-1 3-176 0,1-3-48 0,-1 1 0 16,-1 2-96-16,1 1-32 0,-1-1 0 0,1 4 0 16,-1 0-160-16,0-1-48 0,0 2 0 0,0 0 0 0,0 0-128 15,0 1 0-15,0-3 0 0,0-2 0 0,0 0 0 0,2-1 0 16,-2-2 0-16,1 2 0 16,0-3-432-16,0 0-64 0,0-2-16 0,1-2 0 15,0 0-528-15,-1 0-112 0,3-2-32 0,0-4-16496 16</inkml:trace>
  <inkml:trace contextRef="#ctx0" brushRef="#br0" timeOffset="7762.47">7673 1306 7359 0,'-5'-4'656'0,"1"0"-528"0,2 2-128 0,0 1 0 15,2 1 2656-15,-1 0 496 0,1 0 112 0,-1 0 0 16,0-3 448-16,-1 3 96 0,1 0 16 0,1 0 0 15,1 0-2208-15,2 3-432 0,-1-3-96 0,3 3 0 32,0-2-1232-32,2 2-240 0,-7-3-64 0,0 0-15456 0</inkml:trace>
  <inkml:trace contextRef="#ctx0" brushRef="#br0" timeOffset="8805.92">8026 1595 1839 0,'2'0'160'0,"-2"0"-160"15,0-2 0-15,0 2 0 0,0 0 1376 0,0 0 240 16,0-3 48-16,0 2 16 0,0 1 800 0,0-3 144 16,0 1 48-16,0-2 0 0,0 3-96 0,0-2-16 15,0 0 0-15,-2 0 0 0,2 0-320 0,-1-2-80 16,0 3-16-16,-1-3 0 0,0 2-752 0,-1-1-160 15,0 0-16-15,-1-1-16 0,1 2-544 0,-2 0-96 16,-1 0-32-16,-1-1 0 0,1 1-256 0,-1 0-48 16,-2 3-16-16,2-4 0 0,-1 4-80 0,0 0-128 0,-1-3 176 0,0 3-176 15,1 3 144-15,0-3-144 0,0 1 0 0,-1 2 144 16,1-1-144-16,2-2 0 0,0 4 0 0,1 0 0 16,0-2 0-16,2 2 128 0,-1 2-128 0,0-2 0 15,0 2 0-15,2 2 128 0,-1-1-128 0,1-1 0 16,1 1 0-16,-1 2 0 0,2 1 0 0,-1-2 0 15,1 0 0-15,0 0 0 0,3 2 0 0,-1 0 0 16,2-1 0-16,1-3 0 0,0 4 0 0,1-4 0 16,1 0-128-16,1 1 128 0,-2-3 0 0,1 1 0 15,2-1 0-15,-1-1 0 0,-8-3 0 0,0 0 0 0,0 0-192 0,0 0 192 16,0 0-160-16,53-9 160 0,-53 9-224 0,0 0 48 16,0 0 16-16,0 0 0 0,39-42 160 0,-39 42 0 15,0 0-144-15,0 0 144 0,26-45 0 0,-26 45 0 16,0 0 0-16,0 0 0 0,19-43 0 0,-19 43 0 15,0 0 0-15,0 0 0 0,10-32 0 0,-9 26 192 16,-1 2-64-16,1-1 0 0,-1 1 48 0,0 2 0 16,0 1 0-16,0-2 0 0,-1 3 16 0,1 0 0 15,0 0 0-15,0 0 0 0,0 3-16 0,0-3 0 16,0 3 0-16,0 1 0 0,1 1 16 0,-1-1 0 16,1 2 0-16,-1 1 0 0,2 2-192 0,-1-2 192 0,-1 5-192 15,1-5 192-15,0 3-192 0,1-1 0 0,-2 3 0 0,1-2 0 16,-1 0 0-16,0-2 0 0,1 2 0 0,-1-1 0 15,1-2 0-15,0 2 0 0,1-2 0 0,-1 2 0 16,-1-3-128-16,1 0-64 0,0 1-16 0,1-4 0 31,-1 0-288-31,1 1-48 0,0-2-16 0,0-1 0 16,1-1-592-16,-1 0-112 0,1-1-16 0,-1 1-10272 0,0-5-2048 0</inkml:trace>
  <inkml:trace contextRef="#ctx0" brushRef="#br0" timeOffset="9182.98">8362 1051 4607 0,'0'0'400'0,"0"0"-400"0,2 0 0 0,-2 0 0 0,-1 0 2560 0,1 1 448 15,0 2 64-15,-1-2 32 0,-1 4 1552 0,1 1 304 16,0 4 64-16,-3 2 16 0,2 2-2480 0,-2 4-480 15,0 1-96-15,1 3-32 0,-1 3-1072 0,-1 1-224 16,1-1-32-16,-1 1-16 0,2 2-160 0,0-6-16 16,2-2-16-16,0-1 0 0,1 2-192 0,0-4-32 15,0 2-16-15,1-1 0 0,0 1 688 0,0-3 144 16,1 2 16-16,-2-2 16 0,1 3-848 0,0-3-192 16,-1-2 0-16,1 0 0 0,-1 2 0 0,1-3 0 15,-1 3 0-15,0-4 0 0,2 1 0 0,-2-2 0 0,1 0 0 0,-1 1 0 16,0-2-128-16,0-4 128 0,0 2-208 0,0-2 80 31,-1 3-1024-31,1-3-208 0,0 0-48 0,-2-1 0 16,1 0 704-16,1-1 144 0,0-1 32 0,-1 0 0 15,1 0-496-15,-1 0-112 0,0-1-16 0,1-2 0 16,-2 4-1568-16,1-3-320 0,1 1-64 0,0-1-10400 0</inkml:trace>
  <inkml:trace contextRef="#ctx0" brushRef="#br0" timeOffset="10079.18">7406 1419 3679 0,'-2'0'320'0,"1"-1"-320"0,1 1 0 0,0 0 0 16,0 0 1008-16,-1 0 128 0,0 0 16 0,0 0 16 15,-2 0 848-15,1 0 160 0,-1 0 48 0,1 1 0 16,0-2 48-16,0 2 16 0,1 2 0 0,-1-3 0 16,2 0 272-16,-1 0 64 0,1 2 16 0,0-4 0 15,1 2-2080-15,1 0-432 0,-1-4-128 0,0 2 0 16,2-1 512-16,-1 2 32 0,1-3 0 0,0 2 0 16,0-1-192-16,0 2-32 0,1 1-16 0,-1 0 0 15,0-2-128-15,0 2-32 0,1 2 0 0,-1-2 0 16,2 0 16-16,-1 1 0 0,1 2 0 0,0-3 0 15,-1 0 0-15,0 0 0 16,1 2 0-16,0-2 0 0,0 0-160 0,0 0 0 0,0 2 0 0,-1-2 128 0,1 0-128 0,-1 2 0 16,-1-2 0-16,0 0 0 0,-1 1 0 0,-1-1 0 15,1 0 0-15,-1 1 0 0,-1 1 0 0,1 0 0 16,-1-2 144-16,1 1-144 0,-1 2 0 16,0-3 144-16,2 0-144 0,-2 0 0 0,1 0 0 0,0 0 0 15,-1 0 0-15,1 0 0 0,1 0 0 0,-2 2 0 16,1-2 0-16,-1 0 0 0,1 2 0 0,-1 0 0 15,0-2 0-15,0 3 0 0,0-3-208 0,0 1 48 16,1-1 16-16,-1 0 0 16,2 0-304-16,-1 0-64 0,0 0-16 0,0-1 0 15,0 1-368-15,2-3-80 0,-1 3-16 0,2-4 0 16,-1 2-48-16,-1-1-16 0,-1 2 0 0,2-1 0 16,-1 0-16-1,-1 1 0-15,1 1 0 0,-1 0 0 0,-1 1-592 0,0 1-128 0</inkml:trace>
  <inkml:trace contextRef="#ctx0" brushRef="#br0" timeOffset="11526.04">9122 1601 5519 0,'0'0'496'0,"0"0"-496"16,0-2 0-16,0 2 0 0,1 0 1584 0,-1 0 208 16,0 0 64-16,0-3 0 0,2 2 880 0,-2-1 176 15,0-2 32-15,0 1 16 0,0 0 352 0,0-1 64 16,-2 1 16-16,1 0 0 0,1-2-2144 0,-2 1-416 15,0 0-96-15,0 2-16 0,-1-2 160 0,1 2 16 16,-2-2 16-16,0 0 0 0,0 2-480 0,-1-2-112 16,0 2 0-16,-2-1-16 0,0 2-96 0,-2-1-16 15,2-2 0-15,0 4 0 0,-2 0-192 0,0 0 144 16,-1 0-144-16,2 4 128 0,-2-2-128 0,1 2 0 16,0 2 0-16,2 0 0 0,1 1 0 0,1 2 0 15,0 0 0-15,1 4 0 0,2 0 0 0,1-1-224 0,2 2 80 0,0 1 16 16,2-3 128-16,0 2-192 0,2-2 192 0,1 0-192 15,1-4 192-15,1 0-208 0,0-1 80 0,-8-7 128 16,0 0-256-16,0 0 80 0,0 0 16 0,57-3 0 16,-57 3-96-16,0 0 0 0,0 0-16 0,48-41 0 15,-48 41 112-15,0 0 32 0,31-36 0 0,-31 36 0 16,0 0 128-16,0 0 176 0,22-38-48 0,-22 38 0 0,0 0 128 16,10-31 0-16,-9 22 16 0,0 2 0 0,-1 1 16 0,0 0 0 15,0 2 0-15,-1-1 0 0,-1 4-80 16,-1-2-16-16,1 2 0 0,-1 1 0 0,1 0 0 0,-2 4-16 15,1 0 0-15,0-2 0 0,-1 4-48 0,2 0-128 16,-1 2 192-16,1 0-64 0,0 2-128 0,1 0 160 16,0 5-160-16,1-3 160 15,0 2-160-15,1 1 0 0,0 1 144 0,1-2-144 0,-1 2 0 0,0 0 0 16,2 1 0-16,-1 0 128 0,1 1-128 0,-1 1 0 16,0 4 0-16,1-1 128 0,-1 3-128 0,1-3 0 15,-1 3 0-15,0-3 0 0,-1-2 0 0,0 2 0 16,-1 0 0-16,0-1 0 0,0-1 0 0,-1 0-160 15,-2 3 160-15,0-3-160 0,-1 0-96 0,-1-4-32 16,0-1 0-16,0-3 0 0,-1-2 0 0,0-4 0 0,-2 0 0 0,0-3 0 16,-1 1 16-16,-2-4 0 0,0 0 0 0,-2 0 0 15,1-3 96-15,0 2 32 0,-2-2 0 0,2 0 0 16,-2 0 144-16,2 0 0 0,-1-2 0 0,1 1 0 16,0 0 0-16,-1-2 0 0,2 0 0 0,1 2 0 15,0-6 0-15,2 4 0 0,0-3 0 0,2 3 0 16,1 0 0-16,1-1 0 15,1 0 0-15,0 1 0 0,2 1 0 0,1 0 0 0,0-1 0 0,1 0 0 16,2 0 0-16,0 1 0 0,-3 5-144 0,0 0 144 16,0 0-768-16,0 0-96 15,0 0-16-15,49-30-10576 0,-49 30-2112 0</inkml:trace>
  <inkml:trace contextRef="#ctx0" brushRef="#br0" timeOffset="12201.18">9384 1530 7359 0,'-1'-4'320'0,"0"0"80"0,2 2-400 0,-2-2 0 0,-1 4 0 0,1 0 0 15,1-3 2672-15,-1 3 448 0,0 0 80 0,-2-3 32 16,1 0 432-16,-1 1 96 0,0 1 16 0,-1 1 0 16,0-3-1504-16,2 3-288 15,-1 0-64-15,2 0-16 0,-1 0-1040 0,0 3-208 0,1-2-32 0,0 1-16 16,0 1-240-16,-1 0-48 0,2 1-16 0,0 1 0 16,2 3-160-16,-1-2-16 0,0 0-128 0,0 3 192 15,2 0-192-15,-1-1 0 0,2 3 0 0,0 3 0 16,-1 0 0-16,1 0 0 0,0-2 0 0,-2-2 0 15,2 3-144-15,0-3-32 0,-2 2 0 0,1-3 0 16,0-3-80-16,0 1 0 0,1-3-16 0,-1 1 0 0,1-1-96 0,1-2-16 16,0-2 0-16,-5 0 0 15,0 0-96-15,0 0-32 0,0 0 0 0,0 0 0 0,0 0 288 0,0 0 48 16,0 0 16-16,51-31 0 0,-51 31 160 0,0 0-160 16,0 0 160-16,0 0-160 0,27-41 160 0,-27 41 0 15,0 0-144-15,0 0 144 0,15-36 0 0,-15 36 0 16,0 0 0-16,0 0 0 15,0 0 0-15,11-37 160 0,-10 31-32 0,0 0-128 0,0 2 480 0,-1-2-16 16,2 2 0-16,-2 2 0 0,0-2-32 0,-2 2-16 16,2-2 0-16,0 2 0 0,0-1-160 0,0 2-16 15,0-2-16-15,0 2 0 0,0-1-48 0,0 2-16 0,0 0 0 0,0 0 0 16,0 2-32-16,2-2-128 0,-2 4 192 0,1 0-64 16,-1 2 32-16,1 0 0 15,-1 3 0-15,1 0 0 0,1 1-32 0,-1 0-128 0,0 5 192 0,-1-1-64 16,1 0-128-16,-1-1 0 0,2 0 0 0,-1 0 128 15,0-1-128-15,0-2 0 0,1 2 0 0,-1-2 0 16,0-1 0-16,-1-3 0 0,1 2 0 0,-1-2 0 16,1 0 0-16,-1 0-144 0,0-3 144 0,2 0-160 31,-2 1-288-31,1-4-64 0,0 3-16 0,0-6 0 0,2 3-944 0,-3 0-176 0,0 0-32 0,0 0-15056 16</inkml:trace>
  <inkml:trace contextRef="#ctx0" brushRef="#br0" timeOffset="12986.97">9803 1615 7359 0,'-2'0'656'0,"-1"0"-528"0,2 0-128 0,1 0 0 0,-1 0 1984 0,1 0 352 16,-1 0 80-16,-2 0 16 0,1 2 944 0,-1-2 192 15,1 0 32-15,1 0 16 0,1-2-1264 0,0 4-256 16,1-2-48-16,1 2-16 0,1 0-800 0,0-2-144 16,1 2-48-16,0-2 0 0,1 4-512 0,1-1-96 15,-6-3-32-15,0 0 0 0,0 0-160 0,32 11-48 16,-32-11 0-16,0 0 0 0,0 0-192 0,40 11 0 16,-40-11 0-16,0 0 0 0,0 0 0 0,0 0 0 31,0 0 0-31,49 0 0 0,-49 0 0 0,0 0 0 0,0 0 0 0,0 0 0 0,0 0 0 0,0 0 0 15,20-40 0-15,-20 33-160 0,0 1 32 0,-1 0 0 0,-2-3 0 0,1 1 0 16,-2-1 128-16,0 0-160 0,-1-1 160 0,1 1-160 31,-1 2 160-31,-2-2 0 0,1 3 0 0,0 0 0 16,0 2 0-16,-2 1 0 0,1-2 0 0,0 3 128 16,-1 2 32-16,1-2 16 0,-1 1 0 0,1 2 0 15,-1 1 0-15,1 0 0 0,0 0 0 0,2 1 0 16,-1 0-176-16,1 1 192 0,1 1-192 0,-1-1 192 15,1 2-192-15,2 0 0 0,-1 1 144 0,1 2-144 16,1 1 0-16,1-1 128 0,-2-2-128 0,2 3 0 16,0 2 128-16,2 3-128 0,-1-3 160 0,1 2-160 0,1 1 160 0,0-3-160 15,2 2 160-15,0-2-160 0,3-2 0 0,-1 3 0 16,1-4 0-16,1 1 0 0,0 1 0 0,1-1 0 16,1-2 0-16,-1 3 0 0,1-4 0 0,-1 2 0 15,0 1 0-15,0-4 0 0,-3 0-272 0,1 0-48 16,-1-2-16-16,-1 0 0 15,0-2-224-15,-1 1-32 0,0-3-16 0,0 0 0 16,-5 0-1696-16,0 0-352 0</inkml:trace>
  <inkml:trace contextRef="#ctx0" brushRef="#br0" timeOffset="13662.1">10214 1743 6447 0,'-3'-2'576'0,"1"2"-576"16,2 0 0-16,-1 0 0 0,-1 0 2336 16,1 0 352-16,-2 0 80 0,-2 0 16 15,-2 2 960-15,0-2 192 0,0 0 32 0,0 2 16 0,1 0-1680 0,3-1-352 16,0 2-64-16,1-1-16 0,0 2-832 0,1-1-160 16,1 0-48-16,1 0 0 0,1 0-384 0,0 0-96 15,2-2-16-15,-1 3 0 0,1-2-96 0,1 1-32 16,-5-3 0-16,0 0 0 0,0 0-48 0,30 10-16 15,-30-10 0-15,0 0 0 0,0 0-144 0,43 10 128 16,-43-10-128-16,0 0 128 0,0 0-128 0,48 6 0 16,-48-6 0-16,0 0 0 0,0 0 0 0,0 0 0 0,49-2 0 0,-49 2 0 15,0 0 0-15,0 0 0 0,0 0-176 0,0 0 176 16,0 0-256-16,0 0 16 0,0 0 16 0,39-37 0 16,-39 31 16-16,-1 0 0 0,0-3 0 0,-2 2 0 15,-2 1 208-15,0 0 0 0,-1-2 0 0,-3 2 0 16,0-3 0-16,-1 3 160 0,0-1-32 0,-1 1 0 15,-2-3 0-15,2 3 0 0,0 0 0 0,0-1 0 16,2 4-128-16,1-4 0 0,0 4 0 0,1-3 128 16,2 2-128-16,0-2 0 0,2 1 0 0,1 1 0 15,1-2 0-15,2 2 0 0,-1-2 0 0,1 2 0 16,0 2 0-16,2-2 0 0,-2 2 0 0,2-2 0 16,-1 1 192-16,0 1-32 0,2 1-16 0,0-3 0 15,1 4 16-15,1-3 0 0,-1 3 0 0,-5 0 0 0,0 0-32 0,0 0-128 16,0 0 192-16,0 0-64 0,43 3-128 0,-35-2 0 15,-1 2 0-15,2 0 0 0,-1 0 0 0,1 1 0 16,-2-1 0-16,1 2-176 16,-1 1-208-16,1-2-64 0,-2 2 0 0,0 2 0 15,0-2-848-15,0 3-176 0</inkml:trace>
  <inkml:trace contextRef="#ctx0" brushRef="#br0" timeOffset="14322.1">10580 1741 4607 0,'-3'0'400'0,"2"0"-400"0,1 0 0 0,-1 0 0 16,1 0 2784-16,-1 0 480 0,0 0 80 0,-2 2 32 16,-1-2 400-16,1 2 96 0,-1 0 16 0,1 1 0 15,1 0-1792-15,-1-1-368 0,2 0-64 0,1 1 0 16,0 0-784-16,1 1-160 0,2 1-16 0,1-4-16 16,-1 3-240-16,1 1-32 0,1-2-16 0,1 1 0 15,0 1-144-15,-6-5-16 0,0 0-16 0,25 10 0 0,-25-10-96 0,0 0-128 16,0 0 176-16,41 10-176 0,-41-10 128 0,0 0-128 15,0 0 0-15,0 0 0 0,49-4 0 0,-49 4 0 16,0 0 0-16,0 0 0 0,0 0 0 0,46-28 0 16,-46 28 0-16,0 0 0 0,0 0 0 0,0 0 0 15,0 0 0-15,42-41 0 0,-42 41 0 0,0 0 0 16,0 0-192-16,0 0 192 0,0 0-128 0,0 0 128 16,0 0 0-16,21-43-144 0,-23 41 144 0,-1-1 0 15,0 0 0-15,-1 1 0 0,-1 1 0 0,0-2 0 16,-1-1 0-16,-2 2 0 0,1-2 0 0,0 2 144 0,-1-1-144 0,-1 0 0 15,1 1 176-15,-2 0-176 0,1-2 160 0,-1-1-160 16,0 1 128-16,2 1-128 0,-1 0 0 0,2-3 0 16,-1 2 0-16,2-2 128 0,1 0-128 0,1 0 0 15,2 2 0-15,1 0 0 0,0-2 0 0,1 6 0 16,0 0 0-16,0 0 0 16,0 0 0-16,0 0 0 0,12-39 0 0,-12 39 0 0,0 0 0 0,0 0 0 15,0 0 0-15,0 0 0 0,0 0 0 0,41-36 0 16,-41 36 0-16,0 0 0 0,0 0 0 0,0 0 0 15,0 0 0-15,54-22 0 0,-54 22 0 0,0 0 0 16,0 0 0-16,0 0 0 0,50-9 0 0,-50 9 0 16,0 0 0-16,0 0 0 0,0 0 128 0,0 0-128 0,38 10 0 15,-33-5 0-15,-1-2 0 0,1 1 0 0,-2 1 0 0,1 0 0 16,0 0 0-16,-1-1 0 16,1 2-384-16,-1-2-32 0,-2 1 0 0,1-1 0 15,1 1-1120-15,-1-1-240 0</inkml:trace>
  <inkml:trace contextRef="#ctx0" brushRef="#br0" timeOffset="17219.41">11542 1245 8287 0,'-3'-1'736'0,"1"1"-592"0,1 0-144 0,0 0 0 16,1 0 1584-16,-2 0 272 0,1 0 64 0,-3 0 16 16,1 1 624-16,-1-1 128 15,0 3 32-15,1-2 0 0,0 1-1072 0,2-2-224 0,1 3-32 0,-1-3-16 16,1 0-816-16,1 0-176 0,-1 1-16 0,1-1-16 16,2-1-352-16,-1 1 0 0,2-3 0 0,-1 3 0 0,1-2-192 0,0 1-64 15,-4 1-16-15,0 0-13344 16</inkml:trace>
  <inkml:trace contextRef="#ctx0" brushRef="#br0" timeOffset="17691.34">11569 1713 11055 0,'-5'0'480'0,"2"2"112"0,1-2-464 0,1 1-128 15,1 2 0-15,0-3 0 0,0 2 1520 0,0 2 272 16,1 0 64-16,-1 2 16 0,2 2 624 0,-2 0 128 16,2 2 32-16,0 1 0 0,1-1-816 0,-1 0-176 15,2-2-16-15,-1 2-16 0,0 0-832 0,1 2-160 16,0-2-48-16,-1 3 0 0,0-1-352 0,-2-2-80 15,0 2-16-15,-1-2 0 0,-1 0-144 0,-1 3 0 16,-1-5 0-16,-1 2 128 0,2 0-128 0,-2-1 0 16,1-2 0-16,-1 2 0 0,-1-3 0 0,0 0 0 15,0 1 0-15,-1-2-176 16,1 0-544-16,0-2-112 0,-1-1-32 0,1 0 0 16,0-2-1520-16,0-2-304 0,1 2-64 0,1-2-16 15,0-2 208-15,1 2 32 0</inkml:trace>
  <inkml:trace contextRef="#ctx0" brushRef="#br0" timeOffset="19641.03">13162 1001 11967 0,'0'-6'1072'0,"0"3"-864"0,0-1-208 0,0 4 0 16,-1-3 2224-16,1 3 400 0,0-3 64 0,-2-3 32 15,1-1 64-15,0-3 16 0,-2 2 0 0,2 2 0 16,1-1-1104-16,-1 4-224 0,1-1-32 0,-1 4-16 16,1-2-480-16,0 2-112 0,0 0 0 0,0 2-16 15,1-1-416-15,0 3-80 0,-1 1 0 0,1 1-16 16,1 4-80-16,-2 0-16 0,1 2 0 0,0 1 0 15,0 3-16-15,-1-3 0 16,2 2 0-16,-2 1 0 0,0 5-48 0,-2 1-16 0,1 1 0 0,0 3 0 0,0 0-128 16,-2 1 192-16,1 1-192 0,-1-2 192 0,1 0-192 0,-2 1 0 15,0-2 144-15,-1 1-144 0,2-4 0 0,-2-2 0 16,1-1 0-16,0-1 128 0,1-2-128 0,-1-1 0 16,1-4 0-16,1 2 0 0,-1-1 0 0,1-3 0 15,2-2 0-15,-1-1 0 16,0 1 0-16,1-4 0 0,0 2 0 0,-2-5-128 0,4 4-128 15,-1-4-32-15,0-3 0 0,0 2 0 16,0-1-1568-16,2-1-304 0,-2 0-64 0,-1 3-14320 0</inkml:trace>
  <inkml:trace contextRef="#ctx0" brushRef="#br0" timeOffset="20378.9">13163 988 10479 0,'-4'0'224'0,"3"0"48"0,0-3 16 0,1 1 16 0,0 1-304 0,0 1 0 0,1-3 0 0,0 3 0 0,1-3 3952 0,-1-4 720 15,1 2 160-15,-2 5 32 0,0 0-1872 0,0 0-368 16,14-33-80-16,-14 33-16 0,0 0-1392 0,0 0-288 15,14-31-48-15,-12 21-16 0,0 4-400 0,0 0-64 16,-1-3-32-16,0 5 0 16,0-2-96-16,1 0 0 15,-2 2-16-15,1 1 0 0,-1 0-16 0,1-1 0 16,-1-2 0-16,1 4 0 0,-1-4-160 0,2 2 128 16,-2-2-128-16,0 2 128 0,1-2-128 0,-1 3 0 15,0 0 144-15,0 0-144 0,0 2 0 0,0-2 0 16,0 3 0-16,0 0 128 0,-1 3-128 0,1-3 0 15,-2 4 0-15,2 2 0 0,-1-2 144 0,1 2-144 16,-1 2 192-16,1-3-192 0,1 4 176 0,-1-3-176 16,1 3 160-16,1-2-160 0,0-1 128 0,2 3-128 15,-2-3 0-15,1 2 144 0,0-2-144 0,1-2 0 0,1 2 0 0,1 0 0 16,-1 0 0-16,-5-6 0 0,0 0 0 0,0 0 0 16,30 21 0-16,-30-21 0 0,0 0 0 0,31 20 0 15,-31-20 0-15,0 0 0 0,34 19 0 0,-34-19 0 16,0 0 0-16,35 18 0 0,-35-18 0 0,0 0 0 15,30 17 0-15,-30-17 0 0,0 0 0 0,23 19 0 16,-23-19 0-16,0 0 0 0,0 0 0 0,20 18 0 16,-16-11 0-16,-1 0 0 0,1 2 0 0,-1-3 0 15,-1 1 0-15,-1 2 0 0,1-3 0 0,-2 4 0 0,0-4 0 16,-2 0 0-16,1 3 0 0,-1-4 0 0,-2 4 0 0,0-3 0 16,-1 0 0-16,0 0 0 0,0-2 0 0,0 2 0 15,-2-2 0-15,0 1 0 0,-2 1 896 0,-2-1 112 16,1 1 16-16,-1 0 0 15,0-1-1616-15,0 1-320 0,-1-2-64 0,0 2-16 0,0-2 832 16,-1-2 160-16,1 5 0 0,0-6 0 0,2 4 0 0,0-4 128 16,1 2-128-16,0-2 0 0,3 1 0 0,0-2 0 15,0 3 0-15,1-3 0 0,1 0 0 0,1 1 0 16,0-2 0-16,1 1 0 0,0 0 0 0,1-3 0 16,1 3 0-16,-1 0 0 0,1-2 0 0,0 1 0 15,0 1 0-15,1 0 0 0,-1-3 0 0,3 2 0 0,-2-2 0 16,1 3 0-16,1-2 0 0,-3 2 0 0,0 0 0 0,0 0 0 15,0 0-336-15,0 0 48 0,0 0 16 0,0 0 0 32,58-16-1088-32,-58 16-224 0</inkml:trace>
  <inkml:trace contextRef="#ctx0" brushRef="#br0" timeOffset="20990.63">13580 1380 3679 0,'-4'-6'320'0,"2"1"-320"15,0 1 0-15,1 2 0 0,0 0 1680 0,0 2 272 16,-1-3 48-16,0 0 16 0,-2-3 1504 0,-1 0 288 16,0 0 64-16,0-1 16 0,2 4-800 0,-1 3-144 15,0-3-48-15,2 6 0 0,-1-3-1168 0,2 2-224 0,0 2-48 0,0 2-16 16,1-2-864-16,0 4-160 0,0-1-32 0,1 3-16 15,-1-1-176-15,0 0-16 0,1 2-16 16,0 2 0-16,1 1-160 0,-1 0 0 0,1 2 144 0,1-1-144 16,-1 1 0-16,1-4 0 0,-1 4 0 0,-1 1 0 15,3-1 0-15,-4-2 0 0,1 0 0 0,-1-2 0 16,0 1 0-16,0-5 0 0,0 2 0 0,-1-4 0 16,1-4-176-16,0 0 0 0,0-2 0 0,0-4 0 15,-1-2-208 1,1 0-32-16,-1-3-16 0,-1-3 0 0,1-2 288 0,0-2 144 0,0-2-160 0,1-2 160 15,0-1 0-15,0-1 208 0,0 0-16 0,1-1 0 0,0 3 0 0,-1 20-16 16,5-34 0-16,-5 34 0 0,9-34 16 0,-9 34 16 16,0 0 0-16,0 0 0 0,21-42 32 0,-21 42 0 15,0 0 0-15,0 0 0 0,0 0-48 0,0 0-16 16,0 0 0-16,51-24 0 0,-51 24-48 0,0 0-128 16,0 0 192-16,0 0-64 0,43 6-128 0,-43-6 0 15,0 0 0-15,27 13 0 0,-27-13 0 0,0 0 0 16,28 18 0-16,-28-18-176 15,0 0-304-15,25 13-64 0,-25-13-16 0,0 0-12064 16,0 0-2416-16</inkml:trace>
  <inkml:trace contextRef="#ctx0" brushRef="#br0" timeOffset="22186.22">14062 942 11055 0,'-6'-1'976'0,"1"-3"-784"16,1 2-192-16,2-1 0 0,-1 2 1664 0,2 1 304 16,-1 0 48-16,-2-2 16 0,-2-1 1488 0,-3-1 288 15,-1 2 64-15,-1-2 16 16,0 0-1760-16,0 1-336 0,1 0-80 0,0 0-16 0,1 0-928 0,2-1-192 15,-1 4-48-15,1-2 0 0,2-2-272 0,-1 2-48 0,2 2-16 0,-1-3 0 16,3 3-64-16,1-1-128 0,-1 2 176 0,1-1-176 16,1 3 208-16,0-3-64 0,1 2-16 0,1 2 0 15,-1 0-128-15,0 1 192 0,1-2-192 0,1 3 192 16,-1-2-192-16,1 5 160 0,-1-2-160 0,2 2 160 16,-1 1-160-16,-1 0 0 0,2 2 144 0,-2 0-144 15,2 2 0-15,0 3 144 0,-1-1-144 0,2 3 0 16,-1 3 128-16,0 0-128 0,1 1 0 0,-2 3 0 15,1 0 128-15,-1 1-128 0,-1 1 0 0,-1-2 0 0,2-1 0 16,-3 1 0-16,1 0 0 0,-2-3 0 0,0 0 0 0,-1-1 0 31,1-2 0-31,-1 1 0 0,0-5 0 0,1 0 0 0,0 2 0 0,-2-1 0 0,2-5 0 0,0 2 0 16,1-2 0-16,-3 0 0 0,3-2 0 0,-1-4 0 16,0 3 0-16,-2-2 0 0,2 2 0 0,0-2 0 15,-1 2 0-15,-1-3 0 0,2 0 0 0,-2-2 0 16,2 2 0-16,-1-3 0 0,0 2 0 0,1 0 0 15,0-2 0-15,0 0 0 0,-1 1 0 0,2-2 0 16,-1 2 0-16,2-2 0 0,-1 0 0 0,2 0 0 16,0-2 0-16,-1 1 0 0,2 2 0 0,-1-3 0 0,1 2 0 15,-1-2 0 1,1 1 0-16,-1 2 0 0,1-3 0 0,0 2 0 0,1-2 0 0,-1 2 0 0,-3-2 0 0,0 0 0 16,0 0 160-16,0 0-160 0,0 0 128 0,0 0-128 15,0 0 144-15,52 6-144 0,-52-6 160 0,0 0-160 16,0 0 176-16,0 0-176 0,51-4 192 0,-51 4-192 15,0 0 128-15,0 0-128 0,0 0 0 0,55 4 0 16,-55-4 0-16,0 0 0 0,0 0 0 0,0 0 0 16,44 12-272-16,-44-12-64 0,0 0-16 0,0 0 0 15,0 0-608 1,0 0-128-16,0 0-32 0,0 0-16736 0</inkml:trace>
  <inkml:trace contextRef="#ctx0" brushRef="#br0" timeOffset="23496.32">14682 1099 9215 0,'0'0'816'0,"0"-2"-656"15,0 0-160-15,0 2 0 0,1-2 896 0,-1 2 160 16,0-2 32-16,0 0 0 0,0 0 1840 0,0-2 368 16,1 2 80-16,-1-5 16 0,-1 4-880 15,1-1-160-15,-1-1-48 0,-1-1 0 0,1 2-800 0,0 2-160 16,-2-2-48-16,1 3 0 0,-1-2-544 0,0 0-112 15,0 0-32-15,0-1 0 0,-1 4-304 0,0-2-64 16,-1-1-16-16,0 2 0 0,0 1-80 0,-1 0-16 16,0-2 0-16,-1 2 0 0,-1 0-128 0,-1 0 192 15,1 2-192-15,-1-2 192 0,-1 1-192 0,2 4 0 16,-1-1 144-16,-1 0-144 0,1 2 0 0,-1 0 128 16,1 4-128-16,-1-1 0 0,1 1 0 0,-1 2 0 0,1-2 0 0,1 2 128 15,0 1-128-15,0-1 0 0,0 2 0 0,0 0 0 16,-1 2 0-16,2 3 0 0,-2-2 0 0,2 2 0 15,-1 2 0-15,1-1 0 0,1-1 0 0,1 3 0 16,1-4 0-16,0-1 0 0,2 2 0 0,0-3 0 16,1-1 0-16,2-3 0 0,1 1 0 0,0-2 0 15,1 4 0-15,2-3 0 0,0 0 0 0,1 1 0 16,1-2 0-16,2 0 0 0,-1-1 0 0,1 0 0 16,-9-10 0-16,0 0 0 0,29 24 0 0,-29-24 0 15,0 0 0-15,30 20 0 0,-30-20 0 0,0 0-128 16,0 0 128-16,0 0 0 0,49 16 0 0,-49-16 0 15,0 0 0-15,0 0-160 0,0 0 160 0,0 0 0 0,0 0-272 16,0 0 48-16,0 0 16 0,52-23 0 0,-52 23 48 0,0 0 16 16,12-25 0-16,-8 15 0 0,-1-2 144 0,1 2-128 15,-1-2 128-15,-1-1-128 0,-1 1 128 0,-1 2 0 16,0-2 0-16,-1 2 0 0,0-3 0 0,0 5 0 16,-2 0 0-16,-1-2 0 0,1 4 0 0,-2 0 0 15,1 1 0-15,0 0 0 0,1 3 192 0,-1-2-16 16,-1 1-16-16,1 1 0 0,-1 1-16 0,2 1 0 15,-1 0 0-15,1-3 0 0,1 6 0 0,1-3 0 16,-1 0 0-16,2 0 0 0,-1 0-16 0,1 1-128 16,1 1 192-16,1-2-64 0,-1 0-128 0,3 3 128 15,-2-3-128-15,-2 0 128 0,0 0-128 0,0 0 0 0,0 0 0 16,0 0 128-16,0 0-128 0,0 0 0 0,58 5 0 0,-58-5 128 16,0 0-128-16,0 0 0 0,0 0 0 0,48 11 128 15,-48-11-128-15,0 0 0 16,0 0 0-16,0 0 0 0,0 0 0 0,0 0 0 0,51 12 0 0,-51-12 0 15,0 0-176-15,0 0-16 0,0 0 0 0,0 0-12480 16,0 0-2512-16</inkml:trace>
  <inkml:trace contextRef="#ctx0" brushRef="#br0" timeOffset="23913.38">14954 1328 10127 0,'-8'1'896'0,"3"-1"-704"0,3 0-192 16,1 0 0-16,-1 0 2176 0,1-1 416 16,0 1 80-16,0-1 16 0,-1 1 208 0,0-3 48 0,2 2 16 15,0-1 0-15,1-1-1104 0,2 2-240 0,-3 1-32 0,0 0-16 16,0 0-672-16,0 0-144 0,0 0-32 0,0 0 0 16,0 0-208-16,49 4-32 0,-49-4-16 0,0 0 0 15,0 0-288-15,31 18-176 0,-25-14 192 0,0 2-192 16,-1-2 0-16,0 1 0 0,-1-2 0 0,0 4 0 15,-1-6 0-15,1 4 0 0,-1-4 0 0,0 1 0 16,0 1-320 0,-1-3-112-16,-1 1-16 0,2 2-16 0,-1-3-1520 0,0 0-288 0,-1 0-64 15,0 0-12640-15</inkml:trace>
  <inkml:trace contextRef="#ctx0" brushRef="#br0" timeOffset="24274.49">14914 1434 7359 0,'0'0'320'0,"0"0"80"0,0-2-400 0,0 2 0 0,1-1 0 0,-1 1 0 16,0 0 2464-16,0 0 416 0,2 0 64 0,0 0 32 15,-1 0 432-15,-1 0 96 0,0 0 16 0,0 0 0 16,0 0-1344-16,0 0-272 0,0 0-48 0,0 0-16 16,0 0-752-16,0 0-160 0,0 0-32 0,0 0 0 15,0 0-496-15,55-9-96 0,-55 9-32 0,0 0 0 16,0 0-144-16,0 0-128 0,0 0 144 0,0 0-144 0,0 0 0 15,0 0 0-15,31 18 0 0,-28-15 0 16,-3-3 0-16,0 0 0 0,0 0 0 0,0 0 0 0,0 0-256 0,0 0-64 16,0 0 0-16,0 0-11856 15,37 16-2384-15</inkml:trace>
  <inkml:trace contextRef="#ctx0" brushRef="#br0" timeOffset="25013.72">15276 1605 2751 0,'-2'-4'256'0,"1"2"-256"16,-1-1 0-16,1 2 0 0,1 1 1600 0,0 0 256 0,0 0 64 0,0-2 16 16,0-2 2032-16,0 1 384 0,0-4 96 0,0 2 16 15,0-1-1296-15,0-2-256 0,1 3-48 0,1 1-16 16,-1-3-1248-16,1 1-256 0,1 0-64 0,-1 0 0 16,-2 6-720-16,0 0-160 0,0 0-16 0,0 0-16 15,21-39-112-15,-21 39-32 0,0 0 0 0,0 0 0 16,24-37-48-16,-24 37-16 0,0 0 0 0,0 0 0 15,29-44-32-15,-29 44-128 0,0 0 192 0,24-35-64 0,-24 35-128 0,0 0 128 16,0 0-128-16,26-43 128 0,-26 43-128 0,0 0 0 16,0 0 144-16,17-33-144 0,-17 33 0 0,0 0 0 15,0 0 0-15,15-35 0 0,-15 35 0 0,0 0 0 16,0 0 0-16,16-35 0 0,-16 35 0 0,0 0 0 16,0 0 0-16,20-38 0 0,-20 38 0 0,0 0 0 15,0 0 0-15,25-41 0 0,-25 41 0 0,0 0 0 16,0 0 0-16,0 0 0 0,0 0 0 0,17-33 144 15,-17 32-144-15,1-2 0 0,-1 1 160 0,1 2-160 0,-1-2 128 16,0 2-128-16,0 0 128 0,0 0-128 0,2-2 128 0,-2 2-128 16,0 0 0-16,0 0 0 0,0 0 128 0,0 2-128 15,0-2 0-15,1 4 0 0,-1-1 0 0,0 0 128 16,0 3-128-16,0 1 0 0,0-1 144 0,0 0-144 16,1 4 0-16,0 2 128 0,1 1-128 0,-1 0 0 15,0 2 0-15,2 1 0 0,-1 0 0 0,1 3 0 16,0-2 0-16,0 2 0 0,-1 2 0 0,1-4 0 15,0 4 0-15,0-2 0 0,-1-2 0 0,0 0 0 16,0 0 0-16,1 1 0 0,-1-2 0 0,0 0 0 16,1 0 0-16,1-4 0 0,-1 2 0 0,0-2 0 15,1 1-128-15,-1-1 128 0,0-2-128 0,0-1 128 0,0 0-144 0,1-2 144 16,-2-1-160-16,1 0 160 0,-1 0-256 0,-1-2 32 16,1 0 16-16,-1-1 0 0,0 2-64 0,-1-1-16 15,0-4 0-15,1 2 0 0,-1 0-64 0,0 0-16 16,0-2 0-16,-1 0 0 15,1 0-336-15,-1 0-64 0,0 0 0 0,-1 0-16 16,1 0-1264-16,0-2-256 0,-2 0-64 0,1 2-12432 0</inkml:trace>
  <inkml:trace contextRef="#ctx0" brushRef="#br0" timeOffset="25328.39">15380 1396 9263 0,'-1'0'192'0,"0"0"64"0,1 0 0 0,0 0 0 0,1 0-256 0,-1 0 0 0,1 0 0 0,-1 0 0 16,1 0 4432-16,2 0 832 0,-3 0 176 0,0 0 16 15,0 0-2208-15,0 0-448 0,0 0-96 0,0 0-16 16,0 0-1600-16,0 0-320 0,0 0-64 0,51 4 0 15,-51-4-336-15,0 0-64 0,0 0-16 0,0 0 0 16,0 0-160-16,49 8-128 0,-49-8 192 0,0 0-192 0,0 0 0 0,0 0 0 16,45 10 0-16,-45-10 0 0,0 0 0 0,0 0 0 15,0 0 0-15,0 0-144 32,0 0-448-32,0 0-96 0,45 10-16 0,-45-10-17344 0</inkml:trace>
  <inkml:trace contextRef="#ctx0" brushRef="#br0" timeOffset="26286.51">15697 1010 20271 0,'-3'1'896'0,"2"-1"192"0,1 0-880 0,-1 0-208 16,1 0 0-16,0 0 0 0,0-1 2096 0,0 1 368 16,0 0 80-16,1 0 16 0,0-2-80 0,1 2-16 15,-2 0 0-15,0 0 0 0,0 0-1408 0,0 0-288 16,0 0-48-16,0 0-16 0,0 0-368 0,0 0-80 16,0 0 0-16,0 0-16 0,55-4-32 0,-55 4 0 15,0 0 0-15,0 0 0 0,0 0-208 0,0 0 144 16,48 14-144-16,-48-14 128 0,0 0-128 0,0 0 0 15,0 0 0-15,46 12 0 0,-46-12 0 0,0 0 0 16,0 0 0-16,0 0 0 0,0 0 0 0,0 0 0 16,47 9 0-16,-47-9 0 0,0 0 0 0,0 0 0 0,0 0 0 0,0 0 0 15,0 0 0-15,0 0 0 0,0 0 0 0,24 19 0 16,-23-12 0-16,0-4 0 0,-1 2 0 0,1-1 0 16,-1 2 0-16,2 0 0 0,-1 0 0 0,0 1 0 15,0 3 0-15,1-4 0 0,0 4 128 0,-1-4-128 16,0 1 0-16,1 2 0 0,-1 1 144 0,0 0-144 15,0 1 128-15,-1 2-128 0,2 0 128 0,-1 0-128 16,0 2 0-16,-1 1 128 0,1 3-128 0,-1-3 0 16,0 2 0-16,2 1 0 0,-2 1 0 0,0-4 0 15,0 2 0-15,0-2 0 0,-2 3 0 0,2 3 0 0,0-3 0 0,0 3 0 16,-1-3 0-16,1 3 0 0,1-2 0 0,-1-1 0 16,0 2 0-16,2-2 0 0,-1-2 0 0,0 2 0 15,0-4 0-15,1 1 0 0,-2-4 0 0,1-2 0 16,-1-1 0-16,1 1 0 0,-1-4 0 0,0 1 0 15,0-1 0-15,0 1 0 0,0-4 0 0,1 2 0 16,-1-1 0-16,0-2 0 0,0 2 0 0,0-3 0 16,0 2 0-16,0-1 0 0,0 0 0 0,0 0 0 15,0 1 0-15,-1-2 0 0,1 1 0 0,0 1 0 16,0-3 0-16,0 1 0 0,0 1 0 0,-1-2 0 16,1 0 0-16,0 3 0 0,0-3 0 0,0 0 0 15,0 0 0-15,0 0 0 0,0 0 0 0,0 0 0 0,0 0 0 0,-1-3 0 16,1 3 0-16,-2 0 0 0,2-2 0 0,-1 1 0 15,0 1 0-15,0-3 0 0,-1 1 0 0,1 1 128 16,-1-2-128-16,-1 3 0 0,-1-2 0 0,1 0 128 16,-1 0-128-16,0-1 0 0,1 2 0 0,-2-1 128 15,0 0-128-15,0 0 0 0,-1-1 0 0,-1 0 0 16,1 0 0-16,-1 2 0 0,-1-1 0 0,1-2 128 16,-2 0-128-16,1 2 0 0,-2-2 0 0,0 2 0 15,-1-2 0-15,0 1 0 0,1 3 0 0,-1-2 128 16,1 1-128-16,0 2 0 0,0 1 0 0,0 1 0 15,3-3 0-15,-1 4-160 0,1-2 160 0,2 2-160 0,1-2-176 16,0 2-48-16,2-4 0 0,-1 4 0 16,3-4-512-16,0 2-128 0,2-2 0 15,-2 0-16688-15</inkml:trace>
  <inkml:trace contextRef="#ctx0" brushRef="#br0" timeOffset="27203.34">16257 1385 13823 0,'0'0'1216'0,"0"0"-960"16,0 0-256-16,0-1 0 16,0 1 1392-16,1 0 224 0,0 0 48 0,1 0 16 0,0 0 576 0,2-4 112 15,-4 4 32-15,0 0 0 0,0 0-800 0,0 0-144 16,0 0-48-16,0 0 0 0,0 0-432 0,0 0-80 16,47-25-32-16,-47 25 0 0,0 0-160 0,0 0-48 15,0 0 0-15,0 0 0 0,0 0-272 0,0 0-48 16,0 0-16-16,55 0 0 0,-55 0-112 0,0 0-16 15,0 0-16-15,0 0 0 0,0 0-176 0,0 0 128 0,0 0-128 0,56-16 128 16,-56 16-128-16,0 0 0 0,0 0 0 0,0 0 0 16,0 0 0-16,0 0 0 0,0 0 0 0,0 0 0 15,0 0 0-15,0 0 0 0,0 0 0 0,0 0 0 32,0 0-720-32,0 0-80 0,0 0-16 0,0 0 0 15,0 0-2128-15,0 0-416 0</inkml:trace>
  <inkml:trace contextRef="#ctx0" brushRef="#br0" timeOffset="27558.46">16272 1499 11343 0,'1'0'240'0,"-1"0"48"0,0-2 16 0,1 2 32 0,-1 0-336 0,1 0 0 15,1 0 0-15,-1-2 0 0,3 1 3408 0,-1-2 624 16,-3 3 112-16,0 0 16 0,0 0-1424 0,0 0-304 16,0 0-48-16,0 0-16 0,0 0-896 0,52-22-176 0,-52 22-32 0,0 0-16 15,0 0-640-15,0 0-128 0,0 0-32 0,0 0 0 16,55-12-240-16,-55 12-48 0,0 0-16 0,0 0 0 15,0 0-144-15,0 0 0 0,0 0 0 0,0 0 128 16,0 0-128-16,0 0 0 16,49 6 0-16,-49-6 0 0,0 0 0 0,0 0 0 0,0 0 0 0,0 0 0 31,0 0-624-31,0 0 0 0,0 0 0 0,0 0 0 0,0 0-1872 16,0 0-384-16</inkml:trace>
  <inkml:trace contextRef="#ctx0" brushRef="#br0" timeOffset="28596.75">16906 1175 3679 0,'-1'-5'320'0,"0"1"-320"0,1 1 0 0,0 2 0 0,0 1 1408 0,-2-2 192 15,2 1 64-15,-1-6 0 0,1 1 1408 0,-1-3 272 16,0 2 64-16,-1-2 16 0,2 3-544 0,-1 0-96 31,1 0-32-31,-1 2 0 0,1 2-896 0,-1 0-176 16,0 2-32-16,-1 0-16 0,2 4-672 0,-1-1-144 15,0 0-32-15,0 1 0 0,-1 2-464 0,2 0-80 16,-1 4-32-16,1 3 0 0,0-3-80 0,0 4 0 16,0 0-128-16,0 5 192 0,0-1-192 0,0 4 176 15,0 1-176-15,0-1 160 0,-1 4-160 0,0-1 128 0,1-1-128 16,-2-4 128-16,1 2-128 0,1-1 128 0,-1 2-128 0,0-4 128 15,-1 2-128-15,1-1 0 0,0 0 0 0,0 1 0 16,-2-2 0-16,2-3 0 0,-1 2 0 0,0-2 0 16,0 0 0-16,-1-2 0 0,2-2 0 0,0-2 0 15,0 1 0-15,-2-1 0 0,2-2 0 0,0 0 0 16,-2-1 0-16,2-1 0 0,-1 0 0 0,-1 0 0 16,2 0-400-1,-2-2-16-15,2 2 0 0,-1-2 0 0,0 0-912 0,0 1-176 0,-1-2-32 0,2 1-16 16,0-2-1264-16,0 1-256 0</inkml:trace>
  <inkml:trace contextRef="#ctx0" brushRef="#br0" timeOffset="29224.67">16869 1204 18431 0,'-2'0'816'0,"0"-1"160"0,1 1-784 0,0-2-192 15,0 2 0-15,-1 0 0 0,2 0 2496 0,-2-4 448 0,1 1 80 0,-3 1 32 16,1-2-304-16,1 0-64 16,1 1-16-16,-2 0 0 0,3 0-1648 0,0 0-320 0,0-1-64 0,2 2 0 15,0-1-304-15,-1 2-48 0,2-2-16 0,-1 3 0 16,1-3-80-16,-1 3 0 0,-2 0-16 0,0 0 0 15,0 0-48-15,0 0 0 0,0 0 0 0,0 0 0 16,0 0 0-16,0 0-128 0,0 0 192 0,0 0-64 16,0 0-128-16,35 19 128 0,-33-16-128 0,1 1 128 15,-1 1-128-15,2-1 0 0,0-3 0 16,-1 4 0-16,-3-5 0 0,0 0 0 0,0 0 128 0,0 0-128 16,0 0 0-16,37 16 0 0,-37-16 0 0,0 0 0 15,0 0 0-15,0 0 0 0,0 0 144 0,46 16-144 16,-46-16 0-16,0 0 144 0,0 0-144 0,0 0 0 0,42 19 128 15,-42-19-128-15,0 0 0 0,0 0 0 0,0 0 0 0,37 22 0 16,-37-22 0-16,0 0 0 0,0 0 0 0,26 18 0 16,-26-18 0-16,0 0 0 0,11 14 0 0,-8-8 0 15,-2-2 0-15,-1 2 0 0,0-1 0 0,-1 1 0 16,0 2 0-16,-2-2 0 0,1 0 0 0,-1 0 0 16,0 0 0-16,-1 1 0 0,0-4 0 0,0 3 0 15,1-3 0-15,-2 2 0 0,0 0 0 0,0-2 0 16,0 1 0-16,-1-1 0 0,0 0 0 0,-1 0 0 15,2-1 0-15,-1 2 0 0,-1-3 128 0,-2 4-128 0,2-5 0 0,-1 4 0 16,0-4 0-16,-3 2 0 0,1 0 0 0,-2-2 0 16,3 2 0-16,1-2 0 0,1 0 0 0,2-2 0 15,-1 2 0-15,2-2 0 0,0 2 0 0,2 0 0 16,0 0 0-16,1 0 0 0,1 0 0 0,0 0 0 16,3 0 0-16,-2 0 0 0,-1 0 0 0,0 0 0 31,0 0-400-31,0 0-48 0,0 0 0 0,0 0 0 15,0 0-464-15,0 0-112 0,53 13 0 0,-53-13-17024 0</inkml:trace>
  <inkml:trace contextRef="#ctx0" brushRef="#br0" timeOffset="29695.26">17166 1517 7359 0,'0'-1'656'0,"0"-2"-528"16,0 1-128-16,0 2 0 0,0 0 3200 0,0-1 592 16,-1 1 128-16,1 0 32 0,-2-3 304 0,2 1 64 15,-1 1 16-15,1 1 0 0,-1 0-2544 0,0 0-496 16,1 0-96-16,-2 3-32 0,1 0-640 0,0 3-128 16,1 0-16-16,-1-1-16 0,-1 1-176 0,2 3-48 15,0 1 0-15,0 0 0 0,2-2-144 0,-1 5 0 16,1-1 0-16,0 0 0 0,0-2 0 0,2 3 0 15,-2 0 0-15,1 0 0 0,0 0 0 0,0 0-192 16,-2-2 64-16,2-1 128 0,-2-3-400 0,0 2 32 16,-1-6 16-16,0 1 0 15,0 1-96-15,0-5 0 0,0 0-16 0,1 0 0 16,-1-2-304-16,2-2-64 0,-2-1-16 0,1-2 0 0,-1-3 496 0,0-5 96 0,0-1 32 0,0-4 0 16,0 4 800-16,-1 1 176 0,2 1 16 0,-1 0 16 15,1-5-176-15,0 3-32 0,1 0-16 0,-1 1 0 16,-1 15-240-16,3-22-32 0,-3 22-16 0,0 0 0 15,0 0-16-15,14-32-16 0,-14 32 0 0,0 0 0 16,0 0-80-16,0 0-16 0,0 0 0 0,0 0 0 16,0 0-144-16,0 0 160 0,0 0-160 0,0 0 160 0,0 0-160 15,57-3 0-15,-57 3 0 0,0 0 0 0,0 0 0 0,31 21-144 16,-31-21 0-16,0 0 0 16,0 0-480-16,27 19-80 0,-23-18-32 0,1 1-17648 15</inkml:trace>
  <inkml:trace contextRef="#ctx0" brushRef="#br0" timeOffset="30496.77">17761 1056 6559 0,'-3'-1'128'0,"2"1"48"0,0-3 0 0,1 2 16 0,0 1-192 0,0-1 0 0,-2-1 0 0,1 2 0 15,0-3 3072-15,-2 0 576 0,2 0 128 0,-1 0 0 16,-1-1-640-16,1 2-144 0,-1-2-32 0,1 0 0 0,1 3-800 0,-2 0-176 15,1-3-16-15,-1 4-16 16,-1-2-768-16,2 2-160 0,0-3-16 0,-2 2-16 16,0-1-416-16,-1-2-96 0,0 1-16 0,0 1 0 0,-1-2-112 0,0 1-32 15,-2-1 0-15,1-1 0 0,-2 1-128 16,1 1-48-16,-1 0 0 0,0-1 0 0,1 1-16 0,-2 0-128 16,0 1 192-16,0 0-64 0,1 2-128 0,2-2 0 15,2 4 0-15,-1-2 128 0,2 2-128 0,-1 0 0 16,2 2 0-16,0 0 0 0,1 1 0 0,-1 1 0 15,2-3 0-15,0 5 0 16,1 0 0-16,0 2 0 0,0 1 0 0,0 6 0 0,1-8 0 0,0 4 128 16,0-1-128-16,2 2 0 0,-1 2 0 0,1 2 0 0,-1 1 0 15,2 3 0-15,0 0 0 0,-2 1 0 0,2 1 0 0,-2 0 0 16,1 1 0-16,-1-7 0 0,0-2 0 0,-1 3 0 16,1 3 0-16,2 0 0 0,-2 3 0 0,1 1 0 15,-1-4 0-15,1 1 0 0,-1-2 0 0,1 2 0 16,-2-2 0-16,1 1 0 0,0-2 0 0,-1 1 0 15,0-1 0-15,-1-1 0 0,0-1 0 0,-2-2 0 16,0 0 0-16,0 0 0 0,0-3-128 0,-1-1 128 16,1 0-240-16,-2 2 32 0,0-2 0 0,0-3 0 15,1 1 48-15,0-3 16 0,1 2 0 0,-1-3 0 16,1 0 144-16,-1 1-160 0,1-1 160 0,-1-3-160 0,1 4 160 16,1-4 0-16,-2 4-144 0,1-4 144 0,1 2 0 0,-2-1-144 15,2-3 144-15,1 2 0 0,-1-1-176 16,1-1 176-16,0 2-160 0,1-1 160 0,0-2-128 0,-1 0 128 15,0 0 0-15,0 0-144 0,0 0 144 0,0 0 0 16,0 0 0-16,0 0 0 0,0 0 0 0,0 0 0 16,53-16 0-16,-53 16 0 0,0 0 0 0,0 0 128 15,0 0-128-15,50-6 0 16,-50 6 0-16,0 0 0 0,0 0 0 0,45 7 128 0,-45-7-128 0,0 0 0 16,0 0 0-16,0 0 0 0,47 9 0 0,-47-9 0 15,0 0 0-15,0 0 0 16,0 0-384-16,0 0-32 0,52 6-16 0,-52-6 0 15,0 0-1088-15,0 0-208 0,0 0-64 0,0 0-14864 0</inkml:trace>
  <inkml:trace contextRef="#ctx0" brushRef="#br0" timeOffset="31658.64">18191 1257 7359 0,'-4'-2'656'0,"2"1"-528"16,0-2-128-16,1 0 0 0,0 0 960 0,0 2 144 15,0 1 48-15,-1-3 0 0,0 1 1712 0,-3-2 336 16,1 0 80-16,-2 0 16 0,0-3-704 0,-2 2-144 16,2 3-16-16,-1-2-16 0,-1-1-1008 0,2 4-208 15,0-1-48-15,0-1 0 0,0 3-416 0,-1 0-96 16,1 0 0-16,0 3-16 0,0-1-224 0,-2-1-32 0,2 4-16 0,-2-1 0 31,-1 2-176-31,0 2-48 0,2 0 0 0,-3 1 0 0,1 1-128 0,-1 0 128 0,2 2-128 0,-1 0 128 16,1 1 0-16,-1 0 0 0,0 2 0 0,1 1 0 15,0 0-128-15,2-2 128 0,0 1-128 0,0 1 128 16,2 0-128-16,0-1 0 0,2 2 144 0,-1-2-144 16,2-5 0-16,1 2 0 0,0-2 0 0,0 2 128 15,1 1-128-15,2 3 0 0,-1-4 0 0,2 1 0 16,2-1 0-16,1 4 0 0,5-4 0 0,-1 2 0 0,-11-14 0 15,24 19 0-15,-24-19 0 0,0 0 0 0,47 18 0 0,-47-18 0 16,0 0 0-16,0 0-128 0,0 0 128 0,50 6 0 16,-50-6-144-16,0 0 144 0,0 0-192 0,0 0 16 15,51-17 16-15,-51 17 0 16,0 0 16-16,0 0 0 0,0 0 0 0,11-28 0 0,-13 21 144 0,0 2 0 16,-3-1 0-16,0 0 0 0,-1 0 0 0,-1 0 0 15,-1-3 144-15,-1 2-144 0,1 0 240 0,2 1-64 16,-1 0-16-16,0 2 0 0,1-2-160 0,-2 0 128 15,2 0-128-15,0 2 128 0,1 2-128 0,1-2 0 16,2 1 144-16,1 3-144 0,-1-2 128 0,1 1-128 16,1 1 160-16,0 0-160 0,0 0 128 0,1-3-128 0,1 3 0 0,0 0 0 31,1 0 0-31,-2 0 128 0,-1 0-128 0,0 0 0 16,0 0 128-16,0 0-128 0,0 0 176 0,0 0-176 15,0 0 208-15,0 0-64 0,0 0-16 0,46 10 0 16,-41-5-128-16,-5-5 128 0,0 0-128 0,0 0 128 15,0 0-128-15,38 16 0 0,-38-16 0 0,0 0 0 16,0 0 0-16,0 0 0 0,56 8 0 0,-56-8-176 16,0 0-240-1,0 0-48-15,51-2-16 0,-51 2 0 16,0 0-1664-16,0 0-336 0</inkml:trace>
  <inkml:trace contextRef="#ctx0" brushRef="#br0" timeOffset="32005.89">18454 1397 10127 0,'0'0'896'0,"0"0"-704"0,0 0-192 0,0 0 0 16,2 0 2800-16,-2 0 528 0,0-1 96 0,1 1 32 16,1 0 160-16,1-3 32 0,-1 3 16 0,-2 0 0 15,0 0-2016-15,0 0-416 0,0 0-80 0,0 0 0 16,0 0-592-16,0 0-112 0,0 0-32 0,52-9 0 16,-52 9-160-16,0 0-48 0,0 0 0 0,0 0 0 15,42 7-208-15,-42-7 0 0,0 0 128 0,0 0-128 16,0 0 0-16,38 15 0 0,-38-15 0 0,0 0-160 31,0 0-352-31,0 0-80 0,0 0-16 0,0 0-11472 0,26 16-2288 0</inkml:trace>
  <inkml:trace contextRef="#ctx0" brushRef="#br0" timeOffset="32318.36">18421 1510 12895 0,'1'0'576'0,"-1"0"112"0,1 0-560 0,-1 0-128 15,-1 0 0-15,1 0 0 0,1 0 2240 0,-1 0 400 0,3 0 96 0,-2 0 16 16,-1 0 16-16,0 0 16 0,0 0 0 0,0 0 0 15,0 0-1120-15,0 0-208 0,0 0-48 0,54-15-16 16,-54 15-528-16,0 0-96 0,0 0-32 0,0 0 0 16,47 4-480-16,-47-4-80 0,0 0-32 0,0 0 0 15,35 14-144-15,-35-14 0 0,0 0 0 0,0 0 0 16,25 17-256-16,-20-15-48 0,-5-2 0 0,0 0 0 31,0 0-1504-31,0 0-304 0</inkml:trace>
  <inkml:trace contextRef="#ctx0" brushRef="#br0" timeOffset="32679.7">18891 1288 22111 0,'0'2'976'0,"0"-2"208"0,0 0-944 0,0 2-240 15,0-2 0-15,0 0 0 0,-1 3 2336 0,1-2 416 16,-2 1 96-16,1 4 16 0,0 1-752 0,0 3-128 0,-1 2-48 0,1 0 0 16,0 1-1216-16,0 0-240 0,-1 2-48 0,2 1-16 15,-1 0-288-15,1 0-128 0,0 3 128 0,-1-3-128 16,1 0 0-16,-1 4 128 0,-1 2-128 0,2 2 0 15,-1-2 0-15,1-2 0 0,0 2 0 0,0-4 0 16,0-2 0-16,0-1 0 0,0-1 0 0,1-2 0 16,1-2 0-16,-1-1 0 0,0-2 0 0,0-1-176 31,1 1-448-31,-1-5-80 0,0-1-32 0,0-1 0 0,2-1-848 0,-3 1-160 0,0 0-48 16,0 0-8480-16,0 0-1696 0</inkml:trace>
  <inkml:trace contextRef="#ctx0" brushRef="#br0" timeOffset="33607.18">18857 1288 5519 0,'-5'0'496'0,"2"-2"-496"0,0 2 0 0,2 0 0 0,0 0 2752 0,0 0 464 16,-1 0 96-16,1-3 16 0,0 3 640 0,-2-1 128 15,1-1 16-15,1 2 16 0,-2-4-1824 0,2 4-352 16,0 0-80-16,1-2-16 0,0 0-1088 0,0 1-208 16,0 0-48-16,1 1-16 0,0-3-192 0,0 2-48 15,2 1 0-15,-2 0 0 0,0 0-16 0,2-2-16 0,-1 2 0 0,0 0 0 16,0-3-48-16,1 2-16 0,-1 1 0 0,0 0 0 16,1 0-32-16,-3 0-128 0,0 0 192 0,0 0-64 15,0 0-128-15,0 0 128 0,0 0-128 0,0 0 128 16,0 0-128-16,0 0 0 0,0 0 0 0,0 0 0 15,0 0 0-15,0 0 0 0,0 0 0 0,0 0 0 16,42 10 0-16,-38-9 0 0,-4-1 0 0,0 0 0 16,0 0 0-16,0 0 0 15,0 0 0-15,0 0 0 0,0 0 144 0,28 15-144 0,-24-13 160 0,0 2-160 16,-1-1 176-16,0 0-176 0,2 1 192 0,0 2-192 16,0-2 192-16,0 2-192 0,-1 0 192 0,1 0-192 0,-5-6 128 0,13 13-128 15,-13-13 0-15,0 0 0 0,20 18 0 0,-20-18 0 16,0 0 0-16,18 16 0 0,-18-16 0 0,0 0 0 15,16 13 0-15,-11-7 0 0,-1-2 0 0,-2-2 0 16,1 2 0-16,-3 0 0 0,1-2-208 0,-2 0 48 16,1 2 16-16,-1 0 0 0,-2-2-48 0,1 0 0 15,-2 0 0-15,0 1 0 0,0-2 0 0,1 1 0 16,-2-2 0-16,0 3 0 0,0-3 64 0,0 0 0 16,0 0 0-16,0 0 0 0,0 0 128 0,0 0 0 15,0 0 0-15,0 0-128 0,2 0 128 0,-1 0 0 0,0 0-144 0,2 1 144 16,-1 1 0-16,2-2-144 0,0 2 144 0,1-1 0 15,0 3 0-15,1-3 0 0,0 1 0 0,0 1 0 16,1 1 0-16,-1-2 0 0,0 2 0 0,0-1 0 16,2 1 0-16,-2 1 0 0,2-1 128 0,-1 0-128 15,1 0 144-15,-1 0-144 0,2 2 128 0,1-2-128 16,0 2 128-16,0 0-128 0,-5-6 0 0,0 0 128 16,18 13-128-16,-18-13 128 0,0 0-128 15,0 0 128-15,29 18-128 0,-29-18 0 0,0 0 144 0,0 0-144 16,26 14 0-16,-22-8 0 0,-4-6 0 0,0 0 128 15,15 12-128-15,-10-8 0 0,-1 0 0 0,0 2 0 0,-1 0 0 0,0 0 0 16,-2 3 0-16,2-3 0 0,-3 0 0 0,1 1 0 16,-1-1-144-16,-1 1 144 0,-1-1-144 0,1 1 144 15,0-4-192-15,-2 2 192 0,1-1-192 0,-1 0 64 16,1-1 128-16,-2 0-208 0,1-1 208 0,-1 2-144 16,-1-1 144-16,0-2-128 0,-1 1 128 0,-2-1 0 15,0 1 0-15,-1 1-128 0,0-3 128 0,-1 2 0 16,2 0 0-16,-2-2 0 0,1 3 0 0,1-3 0 15,0 0 0-15,1 0 0 0,1 0 0 0,-1 0 144 16,2 0-144-16,1 0 0 0,0 0 144 0,0-3-144 16,0 3 0-16,2-2 144 15,-1 2-144-15,0-2 0 0,1 2 0 0,0-2 0 0,0 2 0 0,0-1 0 0,1 1 0 16,0-2 0-16,1 2 0 0,-1 0-192 0,1 0 32 0,0 0 16 31,1 0-432-31,-1 2-96 0,1-2-16 0,0 1-11248 0,-1-1-2256 0</inkml:trace>
  <inkml:trace contextRef="#ctx0" brushRef="#br0" timeOffset="34550.57">19146 1087 4607 0,'-5'0'400'0,"1"-3"-400"15,3 3 0-15,-1 0 0 0,1-1 1904 0,0 1 288 16,1 0 64-16,-1-2 16 0,-2-2 1248 0,1 0 256 0,-1-1 64 0,2 2 0 16,0-1-1104-16,1-2-224 15,0 6-32-15,0 0-16 0,0 0-960 0,0 0-192 16,0 0-32-16,0 0-16 0,0 0-672 0,0 0-128 0,0 0-16 0,0 0-16 16,0 0-128-16,54-13-32 0,-54 13 0 0,0 0 0 15,0 0-80-15,0 0-32 0,52 8 0 0,-52-8 0 16,0 0-160-16,0 0 0 0,48 1 144 0,-48-1-144 15,0 0 0-15,0 0 0 0,0 0 0 0,54 4 0 16,-54-4 0-16,0 0 0 0,0 0 0 0,0 0 0 16,40 18 0-16,-40-18 0 15,0 0 0-15,14 16 0 0,-12-10 0 0,2 1 0 0,-3-2 0 0,2 1 0 0,-1 2 0 16,1 1 0-16,-2-2 0 0,1 0 0 0,0 1 0 0,0 2 0 16,-1 3 0-16,2-1 0 0,-2-2 0 0,2 0 0 15,-2-2 0-15,0 4 0 0,2-1 0 0,-2-1 0 16,1 2 0-16,0-1 0 0,-1 0 0 0,-1-1 0 15,1 0 0-15,-1 2 0 16,0-3 0-16,0 1-160 0,-1 2 160 0,0-2 0 0,1 3 0 0,-2-1 0 16,1 1 0-16,0 2 0 0,0 1 0 0,-1 0 0 15,1 3 0-15,0 1 0 0,0-5 0 0,-1-2 0 16,1 6 0-16,0-1 0 0,0 0-144 0,1 0 144 16,0 1 0-16,0-3-144 0,0 0 16 0,1 0 0 0,-1 1 0 15,1-1 0-15,-1 0 128 0,0 3-192 0,1 1 192 0,-1-2-192 31,0-2 192-31,2-2-160 0,-2 1 160 0,0-3-160 0,1 1 0 0,-1-4 0 0,0 1 0 0,0-1 0 16,0-2 0-16,0 0 0 0,0-1 0 0,-1-4 0 16,1 4-32-16,-2-2-16 0,1 0 0 0,1 0 0 15,-1 1 32-15,0-2 16 0,1 0 0 0,-2 0 0 16,2 4 160-16,-1-4 0 0,0 4-144 0,0-4 144 16,1 2 0-16,-2-1 0 15,2-2 0-15,0 5 0 16,-1-6 0-16,1 1 0 0,0 2 0 0,-1-2 0 15,1 0-256-15,0 0 80 0,0 1 16 0,0-2 0 16,-1 1-16-16,1-2 0 0,0 0 0 0,0 0 0 16,0 0 176-16,-1 0 0 0,1 0 0 0,-2 0-128 0,2 0 128 0,0 0 144 15,-1-2-16-15,1 2-128 0,-1-1 256 0,0 1-48 16,-1 0-16-16,1-3 0 0,0 1-64 0,0 0-128 16,-2 2 176-16,1-2-176 0,0 2 176 0,0-4-176 15,-2 4 160-15,2-2-160 0,-2 1 208 0,0 1-48 16,-1-3-16-16,-1 3 0 0,0 0 48 0,-3 0 0 15,1 0 0-15,-2 0 0 0,0-2-192 0,-1 2 192 16,-3 2-192-16,2-2 192 0,1 3-192 0,-2-3 0 16,1 0 0-16,1 1 128 0,-1 1-128 0,4-2 0 15,1 0 0-15,1 0 0 0,-2 1-320 0,1-2-64 16,-1 1 0-16,1 0 0 16,-1 0-1216-16,2-2-240 0</inkml:trace>
  <inkml:trace contextRef="#ctx0" brushRef="#br0" timeOffset="35634.04">19754 1473 7359 0,'-1'0'656'0,"-1"0"-528"16,2 0-128-16,0 0 0 0,0 0 2144 0,0 0 400 15,0-3 80-15,0 2 0 0,-1 1 880 0,1 0 160 16,1-3 48-16,1 2 0 0,-1 1-1280 0,1 0-256 15,2 0-64-15,0 0 0 0,-4 0-1024 0,0 0-192 16,0 0-64-16,0 0 0 0,0 0-464 0,0 0-112 16,0 0 0-16,55-2-16 0,-55 2-64 0,0 0-16 15,0 0 0-15,0 0 0 0,0 0-160 0,54-3 0 16,-54 3 0-16,0 0 128 0,0 0-128 0,0 0 0 16,0 0 0-16,0 0 0 0,52 3 0 0,-49-3 0 15,-3 0 0-15,0 0 0 0,0 0-320 0,0 0 0 16,0 0 0-16,0 0 0 15,0 0-1088-15,0 0-224 0,0 0-32 0,0 0-16 16,0 0-1328-16,0 0-256 0,0 0-48 0,0 0-8944 0</inkml:trace>
  <inkml:trace contextRef="#ctx0" brushRef="#br0" timeOffset="35932.76">19766 1595 8287 0,'-1'1'368'0,"1"-1"80"0,1 3-448 0,1-3 0 16,-1 0 0-16,-1 0 0 0,1 0 2368 0,0 0 400 16,2 2 80-16,0-2 16 0,-3 0 496 0,0 0 96 15,0 0 32-15,0 0 0 0,0 0-1600 0,0 0-320 16,0 0-64-16,59-8-16 0,-59 8-592 0,0 0-112 15,0 0-16-15,0 0-16 0,0 0-384 0,0 0-80 16,0 0-16-16,0 0 0 0,56-9-272 0,-56 9 0 16,0 0 0-16,0 0 0 0,0 0 0 0,0 0 0 15,0 0 0-15,0 0 0 16,0 0-1152-16,0 0-128 0,54 5-16 0,-54-5-15184 0</inkml:trace>
  <inkml:trace contextRef="#ctx0" brushRef="#br0" timeOffset="36625.11">20283 1750 16575 0,'0'-3'736'0,"0"1"160"0,0 2-720 0,0 0-176 16,0 0 0-16,0 0 0 0,0 0 2816 0,0 0 512 16,0 0 128-16,4-26 0 0,-4 17-624 0,0-1-128 15,1-2-16-15,-1 2-16 0,0 0-1616 0,0 10-320 16,3-25-64-16,-3 25-16 0,5-28-384 0,-5 28-80 16,6-36 0-16,-6 36-16 0,7-46 16 0,-2 20 16 15,0 0 0-15,0-2 0 0,0-1-80 0,-1 1 0 16,-2 1-128-16,1 3 192 15,-2 0-192-15,-1 1 128 0,-1 5-128 0,-1-1 0 0,0 2 160 0,-2-2-160 0,0 3 160 0,-1 1-160 16,1-1 192-16,-3 0-48 0,1 4-16 0,0-1 0 16,2 1 0-16,-2 2-128 0,0 0 192 0,0 0-64 15,0 4-128-15,1-2 128 0,0-2-128 0,0 4 128 16,-1-4-128-16,1 3 0 0,1 1 0 0,-1 0 0 16,1 2 0-16,2-1 0 0,-1 4 0 0,1-3 0 15,1 4 0-15,-1-1 0 0,2 2 128 0,0 1-128 16,0 0 0-16,0 2 0 0,3 0 0 0,-1 1 128 15,1 2-128-15,2 2 0 0,0 1 0 0,-5-10 0 16,14 18 0-16,-14-18 0 0,19 19 0 0,-8-8 0 16,2 1 0-16,-1 0 0 0,1 3 0 0,1-4 0 15,1 4 0-15,0-2 0 0,-15-13 0 0,28 24 0 0,-14-10 0 16,-14-14 0 0,25 20 0-16,-16-9 0 0,-9-11 0 0,20 16 0 0,-20-16 0 0,15 14 0 0,-15-14 0 0,11 11 0 15,-7-4 0-15,0-3 0 0,-2 1 0 0,-1 1 0 16,1-2 0-16,-1-1 0 0,-1 4 0 0,-1-4 0 15,-2 2 0-15,1-1 0 0,-1 0 0 0,-1-1 0 16,1 2 0-16,-2-1 0 0,0-1 0 0,-3-2 0 16,2 4 0-16,0-4 0 0,1 1 0 0,-2 1 0 15,0 1 0-15,-1-2 0 0,0 2 0 0,0-3 0 16,-1 4 0-16,0-4 0 0,1 4 0 0,-1-1 0 0,0 0 0 16,2-1 0-16,0 2-176 0,-1-1 176 0,2 0-128 0,1-2 128 15,1 1-256-15,1 0 48 0,1-3 0 0,0 3 0 31,2-2-240-31,0-1-32 0,2 2-16 0,1-2 0 16,-3 0-624-16,0 0-128 0,0 0-32 0,0 0-15968 0</inkml:trace>
  <inkml:trace contextRef="#ctx0" brushRef="#br0" timeOffset="37110.94">20560 1523 3679 0,'-1'-1'320'0,"0"-4"-320"0,1 1 0 0,-2 2 0 0,2 1 2976 0,0 1 528 16,0-3 96-16,0 3 32 0,-1-3 976 0,1 0 192 15,-1-3 32-15,1 2 16 0,0 4-2400 0,0 0-464 16,0-10-112-16,0 10-16 0,-1 0-1152 0,1 0-256 16,0 0-32-16,0 4-16 15,1 0-80-15,-1 1-32 0,1 0 0 0,-1 1 0 0,1 2-160 0,1 1-128 16,-1 1 192-16,0 0-192 0,2 2 0 0,-1 2 0 15,1 4 0-15,0-3 0 0,1 3 0 0,0-1 0 16,-1-4 0-16,1 2-144 0,-1-1-112 0,-2-2 0 16,1 1-16-16,-2-3 0 0,0-2-32 0,0 0 0 0,0-2 0 0,-1 0 0 47,0-4-80-47,1 2-32 0,-1-4 0 0,-1 0 0 0,2-2-352 0,-1-2-80 0,0-2-16 0,-3-3 0 0,2-1 416 0,-2 0 64 0,0 0 32 0,1-4 0 15,-1 0 816-15,0-1 176 0,0-1 16 0,2 0 16 16,-1 0-112-16,2 0-32 0,1 0 0 0,0 1 0 15,0 15-128-15,5-32-16 0,-5 32-16 0,0 0 0 16,11-32-80-16,-11 32-16 0,0 0 0 0,0 0 0 16,0 0-48-16,31-37-16 15,-31 37 0-15,0 0 0 0,0 0-208 0,0 0 144 0,0 0-144 0,0 0 128 32,55-9-128-32,-55 9 0 0,0 0 0 0,0 0 0 0,38 12-304 0,-38-12 16 0,0 0 0 0,0 0 0 31,33 19-1040-31,-33-19-208 0</inkml:trace>
  <inkml:trace contextRef="#ctx0" brushRef="#br0" timeOffset="38194.55">21167 1152 5519 0,'-3'2'496'0,"1"-2"-496"0,2 0 0 0,-1 0 0 16,1 0 800-16,-1 0 64 16,0-2 16-16,1 2 0 0,-2 0 1680 0,0 0 320 0,-1-2 80 0,1 2 16 15,-3-4-304-15,1 4-64 0,2-2-16 0,-2-2 0 16,0 1-800-16,-1 0-144 0,2 0-48 0,-3 0 0 16,1-1-512-16,-2-1-128 0,1 4 0 0,-1-4-16 15,1 1-272-15,-3 0-48 0,0 2-16 0,-1-2 0 16,2 4-224-16,-2-4-64 0,1 4 0 0,-1 0 0 15,0 0-128-15,1 0-16 0,-1 0-16 0,1 2 0 16,0 0-32-16,2 1-128 0,1-2 192 0,0 1-64 16,1 2-128-16,-2-1 160 0,3-2-160 0,-1 1 160 0,1 1-160 15,-1-3 0-15,2 1 0 0,1 1 128 0,1-2-128 0,0 0 0 16,-1 3 0-16,1-3 0 0,1 1 0 0,1 2 128 16,1-1-128-16,-1 2 0 0,1-1 128 0,2 0-128 15,0 3 128-15,1 0-128 0,-2 4 176 0,1-2-48 16,0 0-128-16,-1 2 192 0,1 3-64 0,1-1-128 15,-1 4 176-15,1-1-176 0,-2 1 128 0,2 4-128 16,-1-2 0-16,0 1 0 0,1 1 0 0,-2-1 0 16,1 0 0-16,-1 2 0 0,0-3 0 0,0 2 0 15,-2-1 0-15,2 1 0 0,-1-2 0 0,-1 4 0 16,-1 1 0-16,0-1 0 0,0-1 0 0,-1 1 0 16,0-2 0-16,-2 0 0 0,1-2 0 0,-1-2 0 0,1 0 0 0,-1-1 0 15,1-2 0-15,-1-1 0 0,0-2 0 0,0-1 0 16,2 1 0-16,-1-3 0 0,0-1 0 0,1 0 0 15,-1 0 0-15,0-2 0 0,1 1 0 0,0-1 0 16,0-2 0-16,1 2 0 0,-2-2 0 0,1 2 0 16,1 0 0-16,-1-2 0 0,1 0 0 0,0 0-144 15,-1 1 144-15,1 0 0 0,1-3 0 0,-1 3 0 16,1-2 0-16,0-1 0 0,1 2 0 0,-1-2 0 16,1 0 0-16,2 0 0 0,0 2 0 0,0-2-128 15,-4 0 128-15,0 0 0 0,0 0 0 0,0 0 0 16,0 0 0-16,0 0 0 0,49 0 0 0,-49 0 128 15,0 0-128-15,0 0 0 0,0 0 128 0,49 2-128 0,-49-2 0 16,0 0 0-16,0 0 0 0,0 0 128 16,47 9-128-16,-47-9 0 0,0 0 0 0,0 0 0 0,0 0 0 0,0 0 0 15,49 7 0-15,-49-7 0 16,0 0-496-16,0 0-16 0,0 0 0 0,0 0 0 16,52-13-1088-16,-52 13-240 0</inkml:trace>
  <inkml:trace contextRef="#ctx0" brushRef="#br0" timeOffset="38964">21640 1270 7359 0,'-3'0'656'0,"1"-3"-528"0,0 3-128 0,1-1 0 0,1 1 896 0,0 0 128 15,-1 0 48-15,0 0 0 0,0-2 1696 0,-2-1 352 16,-1 2 64-16,1-2 16 15,0 0-288-15,-1 0-48 0,1 0-16 0,-2 0 0 0,0 2-720 0,0-2-144 16,-1 3-16-16,0 0-16 0,-2 0-1056 0,-1-2-192 16,2 4-64-16,-3-2 0 15,1 3-256-15,0-3-48 0,-3 4-16 0,3-1 0 0,-1 0-144 0,0 3-48 16,-1 0 0-16,0 0 0 0,1 2-128 0,-1 2 0 16,-1 1 0-16,1 2 0 0,0 1 0 0,1 1 0 15,0 1 0-15,0-1 0 0,3 1 0 0,0 0 0 16,-1 0 0-16,2 0 0 0,0 3 0 0,1-3 0 15,0 2 0-15,1-2 0 0,2 3 0 0,-1-3 0 16,3 0-144-16,0 0 144 0,3 0 0 0,-1-1 0 16,2 1 0-16,1-1 0 0,0-2 0 0,2 2-128 0,1-1 128 0,-1-2 0 15,2 1 0-15,1-1-192 0,0-2 192 0,-1 0-160 16,-9-10-96-16,25 16 0 0,-25-16-16 0,0 0 0 16,38 12-16-16,-38-12 0 0,0 0 0 0,0 0 0 15,0 0 32-15,59-6 16 0,-59 6 0 0,0 0 0 31,0 0-176-31,0 0-32 0,38-32-16 0,-38 32 0 0,0 0-128 16,0 0-32-16,0 0 0 0,14-38 0 0,-16 31 304 0,0-1 64 0,-2-2 16 0,0 1 0 16,-1 2 240-16,-1-2 0 0,0 2 192 0,-1-2-192 15,-1 0 624-15,1 2 16 0,-1 1 0 0,1 0 0 16,1-1-160-16,-2 4-32 0,2-4 0 0,0 4 0 16,0 0-144-16,0 0-48 0,1 0 0 0,1 3 0 0,2 0-32 15,-1 0-16-15,2 0 0 0,0 3 0 16,1-3-16-16,1 3-16 0,0 0 0 0,2-2 0 0,0 1-176 0,2 2 192 15,-5-4-192-15,0 0 192 0,0 0-192 0,0 0 128 16,36 13-128-16,-36-13 128 0,0 0-128 0,0 0 0 16,0 0 0-16,50 0 0 0,-50 0 0 0,0 0 0 15,0 0 0-15,0 0 0 0,54-7-272 0,-54 7-48 16,0 0 0-16,0 0 0 16,0 0-752-16,51-12-144 0,-51 12-48 15,0 0-15952-15</inkml:trace>
  <inkml:trace contextRef="#ctx0" brushRef="#br0" timeOffset="39331.43">21835 1422 12895 0,'-2'-3'576'0,"0"2"112"0,2-3-560 0,-1 3-128 16,1 0 0-16,0 1 0 0,0 0 2240 0,-1 0 400 16,1-2 96-16,0 0 16 0,1 0 512 0,0-1 96 15,1 2 32-15,0 1 0 0,0 0-1600 0,1 0-320 16,-3 0-64-16,0 0-16 0,0 0-752 0,0 0-128 15,0 0-48-15,0 0 0 0,0 0-208 0,0 0-64 16,42 10 0-16,-42-10 0 0,0 0-192 0,0 0 0 16,0 0 128-16,33 12-128 0,-33-12 0 0,0 0 0 15,0 0 0-15,0 0 0 16,33 16-160-16,-33-16-32 0,0 0 0 0,0 0 0 16,0 0-560-16,22 13-112 0,-20-9-32 0,1-4-10944 15,-2 2-2176-15</inkml:trace>
  <inkml:trace contextRef="#ctx0" brushRef="#br0" timeOffset="39655.96">21849 1544 911 0,'-2'2'0'0,"1"-2"0"0,1 2 0 0,-1-2 0 0,1 0 2608 0,0 0 432 16,-1 0 96-16,1 0 0 0,0 3 1072 0,0-3 208 15,0 1 32-15,0 1 16 0,1-2-1920 0,0 1-384 16,2 2-80-16,-1-3-16 0,2 2-912 0,0-2-192 16,-1 2-48-16,-3-2 0 0,0 0-416 0,0 0-96 15,0 0-16-15,0 0 0 0,0 0-208 0,0 0-48 16,47 6-128-16,-47-6 192 0,0 0-192 0,0 0 0 15,0 0 0-15,0 0 0 0,37 11-208 0,-32-10-96 16,-5-1-16-16,0 0 0 16,0 0-1472-16,0 0-288 0,0 0-64 0,0 0-13344 0</inkml:trace>
  <inkml:trace contextRef="#ctx0" brushRef="#br0" timeOffset="40362.66">22388 1440 911 0,'0'2'0'0,"0"-2"0"0,0 0 0 0,0 0 0 0,0 0 1008 0,0 0 112 15,0 0 32-15,1 0 0 0,-1-2 1248 0,0 2 256 16,1 0 48-16,-1-3 16 16,1 0 224-16,1 1 64 0,-2-2 0 0,0 2 0 0,0 2-576 0,0 0-128 15,0 0 0-15,0 0-16 0,-2-18-752 0,1 13-128 16,-1 2-48-16,-1-1 0 0,0 1-512 0,-1 0-96 15,-1-1-32-15,0 2 0 0,-1-2-288 0,0 1-64 16,-2 0-16-16,1 0 0 0,1 1-64 0,-2 1-16 16,2-2 0-16,0 1 0 0,0 0-64 0,-1 2-16 0,1 2 0 0,0 0 0 15,0-2-192-15,-2 4 144 0,2 1-144 0,-1-2 128 16,1 1-128-16,0 2 0 0,-2 0 0 0,1 3 0 31,-1-3 0-31,2 4 0 0,0-2 0 0,0 0 0 16,0 1 0-16,-1 1 0 0,1 0-176 0,1 0 176 15,0-2 0-15,2 2 0 0,-1 0 0 0,0-1-128 16,2 1 128-16,-2 0 0 0,3 2 0 0,-1-3 0 16,1 0 0-16,0 1 0 0,1 0 0 0,0 0 0 0,0 1 0 15,1 0 0-15,0 0 0 0,1-1-128 0,-1 0 128 0,1-1 0 16,1 1 0-16,-1-3 0 0,2 2 0 0,1-3 0 16,0 0 0-16,0 0 0 0,-5-6 0 15,0 0 0-15,21 13 0 0,-21-13 0 0,0 0 0 0,0 0 0 16,36 10 0-16,-36-10 0 0,0 0 0 0,0 0 0 15,0 0 0-15,49 0 0 0,-49 0 0 0,0 0 0 16,0 0 0-16,0 0 128 0,55-6-128 0,-55 6 0 16,0 0 0-16,0 0 0 0,0 0 0 0,54-10 0 15,-54 10 0-15,0 0 0 0,0 0 0 0,0 0 0 16,0 0 0-16,57-15 0 0,-57 15 0 0,0 0 0 16,0 0 0-16,0 0 0 0,0 0-208 0,0 0-16 15,49-8 0-15,-49 8 0 16,0 0-224-16,0 0-64 0,0 0 0 0,0 0 0 15,20 10-192-15,-17-7-64 0,-3 0 0 0,1 1 0 16,-1 0-1280-16,0-2-272 0</inkml:trace>
  <inkml:trace contextRef="#ctx0" brushRef="#br0" timeOffset="41289.55">22551 1146 14735 0,'-4'6'1312'0,"2"-4"-1056"0,1 0-256 0,-1 1 0 16,2-3 1968-16,0 0 336 0,0 0 64 0,0 0 0 15,0 0 960-15,0 0 176 0,0 0 32 0,0 0 16 16,0 0-1824-16,0 0-384 0,0 0-64 0,0 0 0 15,0 0-768-15,0 0-160 0,0 0-32 0,51-9 0 16,-51 9-48-16,0 0-16 0,0 0 0 0,43 6 0 16,-43-6-96-16,0 0-32 0,0 0 0 0,53 12 0 15,-53-12-128-15,0 0 0 0,0 0 0 0,52 10 0 16,-52-10 0-16,0 0 0 0,44 6 0 0,-44-6 0 16,0 0 0-16,0 0 0 0,47 3 0 0,-47-3 0 0,0 0-128 15,0 0 128-15,0 0-160 0,0 0 160 16,0 0 0-16,0 0-144 0,0 0 144 0,45 0 0 0,-45 0 0 15,0 1 0-15,0 3 0 0,-1-2 0 0,0 2 0 0,-2 1 0 16,2 1 0-16,-2 4 0 0,0-2 0 0,1 3 0 16,-2 2 0-16,1 0 0 0,1 3 0 0,-1 0 0 15,1 2 0-15,0 2 128 0,-1 1-128 0,2-2 144 16,0 0-144-16,1-4 160 0,-2-1-32 0,2 2-128 16,0 3 192-16,0 3-64 0,0-2-128 0,0 1 160 15,0 1-160-15,2-2 160 0,-1 1-160 0,0 1 0 16,0-2 0-16,1 1 0 0,-1 1 0 0,0 0 0 0,0 1 0 0,0-1 0 15,1 0 0-15,-2-1 0 0,0 1 0 0,0 1-176 16,-2-1-112-16,2-2-32 0,0 1 0 0,-1-2 0 16,1-2 64-16,-1 1 0 0,2-2 0 0,-1-4 0 15,0-2 96-15,0-1 32 16,1-3 0-16,-1 0 0 0,0-2 128 0,2 0 176 0,-2-2-48 0,1 2 0 16,-1-4 64-16,0 0 16 0,0 0 0 0,0 0 0 15,0 0-80-15,0 0 0 0,1 0-128 0,-1 0 192 16,0-2-192-16,0 2 128 0,0-2-128 0,0 4 0 15,0-4 0-15,0 2 0 0,0-2 0 0,-1-1 0 16,1 2 0-16,0 1 0 0,0-2 0 0,-1 0 0 16,1 2 0-16,-2 0 0 0,1 0 0 0,-1 0 0 0,-1 0 0 0,1 0 0 15,-2 0 0-15,0 0 0 0,1 2 0 16,-3-2 0-16,1 2 0 0,-3-2 0 0,2 1 0 0,-3 2 0 16,-1-3 0-16,1 2 0 0,-3-2 0 0,1 0 0 15,-1 2 0-15,1 0 0 0,0-2 128 0,-2 2-128 16,1 0 0-16,-2 0 144 0,2 1-144 0,1 0 0 15,1 0 0-15,0-3 0 0,1 4 0 0,1-3 0 16,-1 1 0-16,2 1 0 0,2-2 0 0,-1 1-192 16,1 1 0-16,2-3 16 15,1 0-400-15,0 0-96 0,2 0-16 0,2-3-11488 16,-2 3-2304-16</inkml:trace>
  <inkml:trace contextRef="#ctx0" brushRef="#br0" timeOffset="42075.18">23217 1485 3679 0,'-3'-2'320'0,"-1"2"-320"15,2 0 0-15,0 0 0 0,2 0 1152 0,-1 0 144 16,-1 2 48-16,-2-2 0 0,-1 0 1232 0,-1 0 256 16,1 0 48-16,0 0 16 0,1-2 112 0,2 2 32 15,0-2 0-15,1 0 0 0,1 2-864 0,1-3-192 16,1 2-16-16,-2 1-16 0,0 0-736 0,0 0-128 16,0 0-48-16,0 0 0 0,0 0-512 0,0 0-96 15,53-9-32-15,-53 9 0 0,0 0-80 0,0 0 0 16,0 0-16-16,53 0 0 0,-53 0-96 0,0 0-16 15,0 0 0-15,46 3 0 0,-46-3-192 0,0 0 128 16,0 0-128-16,47 4 0 0,-47-4 0 0,0 0 0 16,0 0 0-16,0 0 0 0,48 6 0 0,-48-6 0 0,0 0 0 0,0 0 0 15,0 0-224-15,0 0-32 16,0 0-16-16,0 0 0 16,0 0-304-16,0 0-64 0,40 8-16 0,-40-6 0 15,0 0-1152-15,-2-2-240 0,1 0-32 0,0 0-8688 0,-2 3-1744 0</inkml:trace>
  <inkml:trace contextRef="#ctx0" brushRef="#br0" timeOffset="42499.86">23208 1631 13647 0,'0'0'288'0,"0"0"64"0,0 0 16 0,0 0 32 0,0 0-400 0,0 0 0 16,0 0 0-16,0 0 0 0,0 0 3392 0,1 0 576 15,-1 0 128-15,1 0 32 0,0 0-1744 0,-1 0-336 16,0 0-80-16,0 0-16 0,0 0-720 0,0 0-144 0,0 0-16 0,0 0-16 15,0 0-416-15,0 0-64 0,0 0-32 0,52-10 0 16,-52 10-224-16,0 0-64 0,0 0 0 0,0 0 0 16,0 0-112-16,0 0-16 0,53 2-128 0,-53-2 192 15,0 0-192-15,0 0 144 0,0 0-144 0,0 0 128 16,41 13-128-16,-41-13 0 0,0 0 0 0,0 0 0 16,0 0 0-16,0 0 0 0,42 11 0 0,-42-11 0 15,0 0-160-15,0 0-64 0,0 0-16 0,0 0 0 16,0 0-592-16,0 0-128 15,47 2-32-15,-47-2-10848 0,0 0-2176 0</inkml:trace>
  <inkml:trace contextRef="#ctx0" brushRef="#br0" timeOffset="42892.5">23948 1109 15663 0,'0'-4'1392'0,"0"1"-1120"0,0 3-272 0,0 0 0 15,0 0 2416-15,-1-3 416 0,1 1 96 0,-1-2 16 16,0-2 352-16,-2 0 80 0,2-2 16 0,0 3 0 31,1 2-2048-31,-2-1-416 0,2 1-80 0,0 1-16 0,0 2-352 0,0 0-80 0,0 0-16 0,0 0 0 16,0 0-32-16,0 0-16 0,0 0 0 0,12 17 0 15,-10-9-96-15,0-2-32 0,1 4 0 0,-2 2 0 16,2 3-80-16,-1-2-128 0,-1 2 176 0,1 1-176 16,-2 3 128-16,1-2-128 0,0 4 0 0,0-2 0 15,1 1 0-15,-2-2 0 0,1 1 0 0,0-2 0 16,-1 2 0-16,1-5 0 15,-1 0-208-15,0 1 80 16,-1-4-336-16,1 0-64 0,-1-1-16 16,0 0 0-16,-1 0-192 0,1-2-32 0,0 2-16 0,0-3-11440 15,-2-1-2304-15</inkml:trace>
  <inkml:trace contextRef="#ctx0" brushRef="#br0" timeOffset="43253.8">23775 1615 11055 0,'0'0'976'0,"0"0"-784"0,0 0-192 0,0 0 0 16,0 0 2912-16,0 0 544 0,0 0 96 0,0 0 32 15,0 0 128-15,0 0 16 0,0 0 16 0,0 0 0 16,41-29-2160-16,-41 29-432 0,0 0-96 0,0 0-16 15,0 0-480-15,52-32-112 0,-52 32 0 0,0 0-16 16,48-27-16-16,-48 27 0 0,0 0 0 0,62-28 0 16,-62 28-112-16,47-20-32 0,-47 20 0 0,47-22 0 15,-47 22-96-15,0 0-32 0,59-23 0 0,-59 23 0 16,0 0-144-16,0 0 0 0,56-22 0 0,-56 22 128 0,0 0-128 16,0 0 0-16,0 0 0 0,0 0 0 0,0 0 0 0,0 0-224 15,0 0 48-15,0 0 16 16,42 2-496-16,-43 2-112 0,-2 2 0 0,0 1-16 15,-2-1-800-15,-2 1-144 0</inkml:trace>
  <inkml:trace contextRef="#ctx0" brushRef="#br0" timeOffset="44022.33">24046 1713 18431 0,'-1'0'816'0,"0"0"160"0,1-3-784 0,-2 2-192 0,2 1 0 0,0 0 0 15,0 0 1568-15,-1-3 272 0,1 3 48 0,0-2 16 16,0 1 528-16,0-2 128 0,0-1 0 0,1 4 16 15,-1 0-976-15,0 0-192 0,0 0-32 0,0 0-16 16,0 0-608-16,0 0-128 0,0 0-32 0,0 0 0 16,0 0-192-16,51-21-32 0,-51 21-16 0,0 0 0 15,0 0-48-15,0 0-16 0,0 0 0 0,53-13 0 0,-53 13-96 0,0 0 0 16,0 0-16-16,0 0 0 0,53-6-176 16,-53 6 128-16,0 0-128 0,0 0 128 0,44 3-128 15,-44-3 0-15,0 0 0 0,0 0 0 0,33 13 0 0,-33-13 0 16,0 0-128-16,0 0 128 0,15 18-240 0,-15-18 32 15,2 10 0-15,-2-4 0 0,-2 1 80 0,1-4 128 16,-2 3-208-16,-1 1 80 0,-1-1 0 0,1 0 0 16,-4 0 0-16,1 0 0 0,-2 2-48 0,0-2 0 15,-1 0 0-15,1 0 0 0,-3 0 176 0,4-2 0 16,-2 1 0-16,1-1-128 0,2-2 128 0,2 2 0 16,1-3 0-16,2 0 0 0,0-1 176 0,1 2 16 0,1-2 0 15,0 0 0-15,0 0 0 0,0 0 16 0,0 0 0 0,0 0 0 16,0 0-48-16,0 0-16 0,0 0 0 0,0 0 0 15,0 0-144-15,0 0 192 0,0 0-192 0,0 0 192 16,48-3-192-16,-48 3 160 0,0 0-160 0,0 0 160 16,31 11-160-16,-31-11 0 0,0 0 0 0,30 14 0 15,-30-14 0-15,0 0 0 0,31 19 0 0,-31-19 0 16,20 12 0-16,-20-12 0 0,0 0 0 0,23 16 0 16,-23-16 0-16,0 0 0 0,18 14 0 0,-15-9 0 15,-3-5 0-15,6 9 0 0,-4-5 0 0,-2 1 0 16,0 0 0-16,-2 1 0 0,0 0 0 0,-1 1 0 15,1-2 0-15,-2-1 0 0,1 3 0 0,-1-1 0 16,0-1 0-16,0 1 0 0,0-1-160 0,-1 0 160 0,0-1-224 16,0 2 48-16,0-4 16 0,0 2 0 0,-1-2 160 0,-2 0-160 15,1 0 160-15,-2 2-160 0,0-4 160 0,-2 2 0 16,0-2 0-16,-1 0 0 0,-2 0 0 0,1 0 0 16,-2-2 0-16,0 2 0 15,-1-4 0-15,0 0 0 0,0 2 128 0,0-2-128 0,1 2 0 0,0-2 0 16,1 2 0-16,2-1 128 0,1 2-128 0,1 1 0 15,0 0 0-15,1-3 0 0,1 3 0 0,0 0 0 16,2 0-128-16,1 3 128 16,0-3-528-16,2 0-32 0,0 0 0 0,2 1 0 15,0-1-1008-15,-1 3-208 0</inkml:trace>
  <inkml:trace contextRef="#ctx0" brushRef="#br0" timeOffset="47919.06">3147 2882 14735 0,'-4'-2'1312'0,"2"2"-1056"0,1 0-256 0,-1-1 0 15,1 1 1376-15,0-3 224 0,1 3 32 0,-1 0 16 16,-2-2 1680-16,-1 0 352 0,2 0 64 0,0 1 16 16,0-2-1648-16,1 0-320 0,0 3-64 0,0-3 0 15,2 3-1120-15,-1-2-224 0,0 0-32 0,1 2-16 16,0-2-208-16,2-1-128 15,-2 3 128-15,1-1-128 0,2 1 0 0,-1 0 0 0,0-2 0 0,1 2 0 16,0 0 0-16,-1 2 0 0,2-1 0 0,0 2 0 31,-1-1-736-31,0 5-64 0,1-1-16 0,-2 1-16880 0</inkml:trace>
  <inkml:trace contextRef="#ctx0" brushRef="#br0" timeOffset="48076.24">3156 3090 12895 0,'-11'10'1152'0,"3"-4"-928"16,4-2-224-16,1-2 0 0,3 0 1760 0,-2 0 304 16,1-2 64-16,-1 4 16 0,-2-1 624 0,0 0 128 15,1 1 32-15,1-2 0 0,2-2-1888 0,3 0-368 16,-1-4-80-16,3 2-16 16,0-2-576-16,1 1 0 0,-6 3-192 0,0 0-14464 0</inkml:trace>
  <inkml:trace contextRef="#ctx0" brushRef="#br0" timeOffset="62922.27">3154 3132 4607 0,'-2'0'400'16,"1"3"-400"-16,-1-3 0 0,2 0 0 0,0 0 1344 0,-1 0 192 16,0 1 48-16,-1 1 0 0,-2 1 576 0,-1-2 112 15,1 1 32-15,0 2 0 0,1-1-576 0,-1-2-96 16,2 1-32-16,-1 1 0 0,1-3-272 0,0 1-64 16,1 2-16-16,-1-3 0 0,2 0-112 0,-2 0-32 15,1 0 0-15,1 0 0 16,-1 0-400-16,1 0-64 0,0 0-32 0,0 0 0 0,1-3-240 0,-1 2-48 15,1 1-16-15,1-3 0 0,0 3-96 0,1 0-16 16,-1 0 0-16,1 0 0 0,-1 0-64 0,-1 0 0 16,2 3-128-16,-1-3 192 0,2 1-192 0,-2 2 0 15,3-1 0-15,-1 2 0 0,1-2 0 0,-1 2 0 16,1-2 0-16,-2 2 0 0,1-3 0 0,0 2 0 16,0-1 0-16,-3 2-160 0,0-2 32 0,0 0 0 0,-1 0 0 0,0-2 0 15,0 3 128-15,0-3-160 0,-1 0 160 0,0 0-160 16,-2 0 160-16,1 0 0 0,-3-3 0 15,0 3 0-15,0-2 0 0,-1 0 144 0,1 2-144 0,-1-2 0 16,1 0 176-16,-1 0-176 0,1-4 160 0,-2 2-160 16,4-1 416-16,0 2-16 0,1-1 0 0,1-1 0 15,-1 1-80-15,1-2-32 16,1 2 0-16,1-2 0 0,1 3-80 0,-1-2-16 0,0 1 0 0,1 0 0 16,1 4-16-16,-1-3-16 0,1 3 0 0,-1 0 0 15,2 0-160-15,0 1 160 0,-1 1-160 0,2 2 160 16,-1-2-160-16,0 2 0 0,-2-1 144 0,2 0-144 15,0 1 0-15,-1 1 0 0,1-1 0 0,-1-1 0 16,-1 1 0-16,-1 1 0 0,2-1 0 0,-3-1 0 16,1 0 0-16,-1-1 0 0,-1 0 0 0,1 0 0 15,-1-2-704-15,-1 0-176 0,2 0-16 0,-1 0-16400 16</inkml:trace>
  <inkml:trace contextRef="#ctx0" brushRef="#br0" timeOffset="63928.44">2363 2588 12895 0,'-2'0'1152'0,"-1"-2"-928"0,1 2-224 0,0 0 0 15,0 0 1472-15,-1 0 240 0,-1 2 48 0,-6-2 16 16,-3 1 144-16,-3 4 48 0,-2 1 0 0,0 1 0 15,2 2-848-15,-1 1-160 0,0 3-48 0,-1 3 0 16,5-1-112-16,2 1-32 0,2-4 0 0,0 4 0 16,2 4-64-16,-4 1-32 0,3 1 0 0,2 0 0 15,0 1-288-15,2-5-64 0,1-2-16 0,0 0 0 0,1 1 96 0,-1 2 32 16,2 2 0-16,1 2 0 0,-1-7-48 16,1 2-16-16,1 4 0 0,0 1 0 0,3 1-80 15,-3 0-16-15,3 1 0 0,1-3 0 0,0 0-144 0,0-3-128 16,1-1 192-16,0-4-192 0,3 1 128 0,-1-5-128 15,1 0 0-15,1-2 0 0,1-2 0 0,0-2 0 16,-11-4 0-16,0 0 0 0,0 0 0 0,52 3 0 16,-52-3 0-16,0 0 0 0,0 0 0 0,70-21 0 15,-70 21 128-15,0 0-128 0,59-30 160 0,-59 30-32 16,0 0 0-16,50-31 0 0,-50 31-128 0,45-35 0 0,-45 35 0 16,53-50 128-16,-53 50-128 0,40-45 0 0,-40 45 0 15,29-44 0-15,-29 44 0 0,0 0 0 0,29-57 0 0,-29 57 128 16,15-45-128-16,-9 22 128 0,-1 0-128 0,-2 4 128 15,0-1-128-15,-2 1 0 0,-1 1 144 0,-2 2-144 16,-1 3 0-16,-1-2 128 0,-2 2-128 0,0 1 0 16,-1-1 176-16,-2 3-48 0,-1 0 0 0,0 0 0 15,-5 2 64-15,4-1 16 0,3 4 0 0,-4 0 0 16,-2 2-32-16,-4-4-16 0,1 4 0 0,-2-1 0 16,0 1-160-16,-2 3 128 0,1 0-128 0,1 0 128 15,1 2-128-15,5-2 0 0,3 1 0 0,-1 3 128 0,0-3-128 16,-1 4 0-16,1-1 144 0,0-2-144 0,2 2 912 15,2-2 112-15,-2 3 32 0,3 0 0 16,2-1-864-16,0-2-192 0,2 4 0 0,1-2 0 0,1-1 0 0,0 0 0 16,1 1 0-16,1-1 0 15,3-3-1120-15,-1 1-128 0,2 1-32 0,0-2 0 16,-6 0 128-16,0 0 32 0</inkml:trace>
  <inkml:trace contextRef="#ctx0" brushRef="#br0" timeOffset="65566.1">3962 2769 5519 0,'0'-4'496'0,"-1"1"-496"0,1 3 0 0,0-2 0 16,0 2 1504-16,0-1 208 15,0 1 32-15,0-4 16 0,-2-1 912 0,2 1 176 0,0 1 32 0,0 0 16 16,0-1-592-16,0 4-112 0,2-2-16 0,-2 2-16 15,0 0-640-15,0 2-128 0,0 0-32 0,0 0 0 16,0 4-368-16,0 0-80 0,0 2-16 0,0 1 0 16,0 3-224-16,0 0-48 0,0 4-16 0,0-3 0 15,0 3-272-15,-2 0-48 0,2 2-16 0,-1-1 0 16,0 1-80-16,0-2 0 0,-1 4-16 0,2 1 0 0,-1-2-48 0,0 3-128 16,-1 1 192-16,0 2-64 0,0 3-128 0,-2 1 128 15,2-1-128-15,-2-3 128 0,1-3-128 0,0-2 0 16,-1-1 0-16,2-1 128 0,-2 1-128 0,0-3 0 15,2 0 0-15,-1-3 0 0,1 0 0 0,1-3 0 16,-1 1 128-16,1-1-128 0,0-4 0 0,0 1 0 16,-1 2 0-16,1-3 0 0,1 0 0 0,0-2 0 15,-1 0 0-15,1-2 0 0,0 2 0 0,0-2 0 16,0 1 0-16,0-2 0 0,-1 2 0 0,1-3 0 16,0 0 0-16,0 0 0 0,0 0 0 0,-2 0 0 15,2 0 0-15,-1-3 0 0,1 2 0 0,-1-2 0 16,0 0 0-16,-1-2 0 0,2 1 0 0,-1-5 0 15,1 2 0-15,-1-3 0 0,2 1 0 16,-1-3 0-16,0 0 0 0,1-1 0 0,1 0 0 0,-1-3 0 0,0 1 0 0,2-1 0 16,-1 0 128-16,1-4-128 0,-1 1 0 0,1-3 128 15,-1 4-128-15,-1-1 0 0,2 0 0 0,-1 0 0 16,-1-6 0-16,1 3 0 0,-1-1 128 0,0 1-128 16,-2 0 0-16,1 2 0 0,-1-1 0 0,-2 1 0 15,2 4 0-15,-3 1 0 0,3 3 0 0,-3 2 0 16,1 0 0-16,-1 0 0 0,-1 2 0 0,1 0 0 15,-1 0 0-15,0-1 0 0,0 2 128 0,2 0-128 16,-1 1 0-16,0 0 0 0,2 2 0 0,1-2 0 16,-2 4 0-16,2-2 0 0,0 1 128 0,-1 2-128 0,2 1 0 0,0 0 0 15,0 0 0-15,0 0 0 0,0 1 0 0,2 2 0 16,0-1 128-16,1 0-128 16,-1 0 0-16,0 2 0 15,2-2 144-15,-1 2-144 0,2-2 128 0,-2 2-128 0,2-1 160 0,0-2-160 0,3 1 160 0,-1 1-160 16,-7-3 160-16,0 0-160 15,0 0 144-15,41 7-144 0,-41-7 128 0,0 0-128 0,39 13 0 0,-39-13 128 16,26 10-128-16,-13-4 0 0,0 2 128 0,-2-1-128 16,2 0 0-16,-3 2 128 0,1-2-128 0,-2 2 128 15,-1-2-128-15,0 2 128 0,0-1-128 16,0 2 0-16,0 0 0 0,0-1 128 0,-1 1-128 0,1 0 0 0,-2 0 0 16,0-1 0-16,0 3 0 0,0-3 0 0,-1 1 0 15,0 0 0-15,-1 1 0 0,1 1 0 0,-1-1 0 0,-2-1 0 16,1 2 0-16,-1 2 0 0,-1 0 0 0,-1 0 0 15,0 1 0-15,-1-2 0 0,0-3 0 0,-2 1 0 16,0 3 0-16,0-2 0 16,-2 1 0-16,1 0 0 0,-1 0 0 0,1-1 0 0,-3 0 0 0,0 1 0 15,1-2 0-15,-3 0 0 0,0-1 0 0,0 0 0 16,-3-1 0-16,1 0 0 0,0 0 0 0,-1-2 0 16,-1 0 0-16,1 1 0 0,-2-3 0 0,1 0 0 15,1 1 0-15,-1-2 0 0,1-1 0 0,2 0 0 16,1-3 0-16,1 3 0 0,0-2 0 0,1-1 0 15,2 0 0-15,0 0 0 16,2-1 0-16,1 1 0 0,1 0 0 0,1 0 0 0,0-3 0 0,1 3 0 0,1-3 0 16,1 0 0-16,1 1 0 0,2 0 0 15,0-3 0-15,-6 5-192 0,0 0 64 0,0 0 128 16,0 0-800-16,63-29-32 0,-63 29-16 0,0 0-18176 31</inkml:trace>
  <inkml:trace contextRef="#ctx0" brushRef="#br0" timeOffset="65971.97">4439 3240 27647 0,'-6'-4'1216'0,"1"2"256"0,3-2-1168 0,-2 1-304 16,3 2 0-16,-2 1 0 0,2 0 2144 0,-3-2 368 0,-1-1 80 0,-2-1 16 31,-1 1-1136-31,-1 0-208 0,1 1-48 0,1 1-16 16,-1 2-720-16,1 1-144 0,1 2-16 0,0 1-16 15,1 1-176-15,0 2-128 0,0 1 192 0,2 0-192 16,1 3 128-16,1-2-128 0,1-1 0 0,1 2 0 16,1 0 0-16,3-1 0 0,0 0 0 0,0-1 0 15,2-2 0-15,2-1 0 0,2 3 0 0,0-3 0 16,-11-6 0-16,0 0 0 0,44 4 0 0,-44-4 0 16,0 0 0-16,53-15 0 0,-53 15 0 0,0 0-144 15,51-33 0-15,-51 33 0 0,0 0 0 0,0 0 0 16,42-46-384-16,-42 46-80 15,0 0-16-15,0 0 0 0,12-40 48 0,-12 32 16 16,-1-2 0-16,-2 1 0 0,0 2 560 0,-2 0 0 0,0 1 160 0,-3 0-32 0,0 0 496 0,-1 0 96 16,1 2 32-16,0 2 0 0,-2-2-304 15,0 1-48-15,-1 0-16 0,1 0 0 0,1 2-64 0,-1 1 0 16,3 0-16-16,0 0 0 0,0 1-160 0,3 2-16 16,1-3-128-16,1 1 192 0,0 1-192 0,1 1 0 15,2-3 0-15,2 4 0 0,-1-4 0 0,3 2-208 16,3-2 32-16,0 1 16 15,1 2-544-15,-9-3-128 0</inkml:trace>
  <inkml:trace contextRef="#ctx0" brushRef="#br0" timeOffset="66411.38">4815 3226 19343 0,'-6'4'1728'0,"2"-4"-1392"0,2 0-336 0,-1 0 0 15,2 0 2320-15,0 0 400 0,-2 0 80 0,1-3 16 16,-3 3-224-16,-1 0-32 0,-3 3-16 0,-1-3 0 15,2 2-1488-15,-2 0-288 0,2 0-64 0,0 2-16 16,0-1-400-16,1 2-80 0,2 2-16 0,0-1 0 16,0-3-64-16,1 4-128 0,0-1 176 0,2 0-176 15,1 1 128-15,0 2-128 0,1-3 0 0,0 4 0 16,0 0 128-16,2-1-128 0,0 1 0 0,1-1 0 16,1-2 0-16,1 1 0 0,0-3 0 0,2 0 0 15,-1 1 0-15,2-2 0 0,0-1 0 0,1-3 0 16,-9 0 0-16,0 0 0 0,0 0 0 0,0 0 0 0,60-7 0 15,-60 7 0-15,0 0 0 0,0 0 0 0,51-27 0 0,-51 27-144 16,0 0 144-16,0 0 0 0,0 0-272 0,41-48 16 16,-41 48 16-16,0 0 0 0,0 0 240 0,9-45-192 15,-11 37 192-15,0-2-192 0,-2 1 192 0,-1-1 0 16,0 3 192-16,-1-2-192 0,-1 2 384 0,-1-2-48 16,1-1 0-16,-1 2 0 0,0 0-16 0,-1 2 0 15,2 0 0-15,-2 0 0 0,3-1-128 0,0 4-16 16,1-3-16-16,0 3 0 0,1-1-160 0,2 2 0 15,0 2 144-15,1 0-144 0,1-3 0 0,0 3 0 16,3 0 0-16,-1-1 0 0,2 2-128 0,0-1-112 0,0 3-16 16,1-1 0-1,2-2-304-15,0 4-64 0,3 0-16 0,0 1-17984 0</inkml:trace>
  <inkml:trace contextRef="#ctx0" brushRef="#br0" timeOffset="66852.23">5096 3217 27647 0,'-6'3'1216'0,"2"-3"256"0,0 0-1168 0,2 0-304 0,1 0 0 0,-1 0 0 0,1 0 1440 0,0 0 224 15,-3 1 64-15,-1 2 0 0,0-3-192 0,0 2-48 16,2-1 0-16,0 2 0 16,1-1-896-16,0 2-176 0,2 0-32 0,0-1-16 0,2 2-368 0,-1 3 128 15,1 0-128-15,0-1 0 0,0-1 0 0,0 0 0 16,2-1 0-16,1 0 0 0,-1 1 0 0,-2 0 0 15,2-2 0-15,0 2 0 0,-2-2-160 0,-1 0 160 16,1 1-192-16,-1-2 192 0,0 0-224 0,-1-2 64 16,0-1 16-16,0 0 0 0,1-1-48 0,-1 1-16 15,2-3 0-15,-1 0 0 0,0 0-128 0,0-1-32 16,-1 1 0-16,2-2 0 0,-2 1 368 0,1-2-176 16,-1 0 176-16,1-2-128 0,-1 2 256 0,1 0 48 15,-1 1 16-15,2-1 0 0,-1-2 192 0,0 0 64 16,0 0 0-16,-1 0 0 0,0 8-64 0,0 0 0 15,0 0 0-15,6-39 0 0,-6 39-128 0,0 0-16 0,0 0-16 0,12-41 0 16,-12 41 16-16,0 0 0 0,0 0 0 0,0 0 0 16,0 0-32-16,0 0 0 0,28-44 0 0,-24 41 0 15,1 2-80-15,0 1-128 0,0 0 176 0,-1 1-176 16,1 2 144-16,0-1-144 0,2 2 0 0,0 2 144 16,0 0-144-16,1 1 0 0,0 0 0 0,1-1 0 15,0 3 0-15,-1-3 0 0,2 0-160 0,-1-2 160 16,-3 0-704-16,0-2-64 15,2-1 0-15,-2-1-17856 0</inkml:trace>
  <inkml:trace contextRef="#ctx0" brushRef="#br0" timeOffset="67873.12">6334 3090 8287 0,'0'-2'736'0,"-2"-1"-592"0,2 3-144 0,0 0 0 16,0-1 1920-16,-1-2 368 0,0 3 64 0,0-3 16 16,-3 0 816-16,0 0 160 0,-1-1 48 0,-2 1 0 15,1 1-1120-15,0 1-224 0,-1 1-32 0,1 1-16 16,-1 1-944-16,-1 1-192 0,1 1-32 0,-1-1-16 16,0 3-432-16,-1 3-64 0,1-1-32 0,-1 0 0 0,1 2-128 0,1 0-32 15,0 2 0-15,-1 1 0 0,3-1-128 0,2 0 0 31,-1-2 0-31,0 3 128 0,2 0-128 0,0 0 0 0,2 3 0 0,0-1 0 0,2-4 0 0,1 4 0 16,1-3 0-16,2 0 0 0,2-2 0 0,-2-2 0 16,1-2 0-16,3 0 0 0,3-1 0 0,-13-5 0 15,0 0 0-15,55 4 0 0,-55-4-144 0,0 0 144 16,67-15 0-16,-67 15 0 0,0 0-128 0,61-24 128 16,-61 24 0-16,0 0 0 0,45-34-128 0,-45 34 128 15,0 0 0-15,0 0 0 0,0 0 0 0,30-45-128 0,-28 36 128 0,-3 3 0 16,-1-4 0-16,-3 2 0 0,-1 0 0 0,-3 2 0 15,0-3 0-15,3 6 0 0,1-1 128 0,-1-1-128 16,-3 1 176-16,-2-3-176 0,-2 1 192 0,-2 0-192 16,1-1 192-16,2 5-64 0,-1-4 0 0,2 2-128 15,3 4 208-15,0-4-64 0,1 4-16 0,2-2 0 16,0 2 0-16,2 0 0 0,1 0 0 0,1 0 0 16,-1 2-128-16,2-2 0 0,2 2 144 0,-1 0-144 15,0 1 0-15,2 0 0 0,-1 1 0 0,2-2 0 16,1 2 0-16,0-1-208 0,1 3 48 0,1-3 16 15,0 1-560-15,1 2-96 0,1-2-32 0,1 1-16896 16</inkml:trace>
  <inkml:trace contextRef="#ctx0" brushRef="#br0" timeOffset="68563.73">6717 3603 10191 0,'-3'3'208'0,"2"-3"48"0,0 0 16 0,0 0 48 0,1 0-320 0,0 0 0 0,0 0 0 0,-1 0 0 15,1 0 4032-15,-2 0 736 0,1 0 160 0,0 0 16 31,1 0-1840-31,-1 0-368 0,1-3-80 0,0 1-16 0,0 1-1488 0,0-3-288 0,1-2-64 0,-1-1-16 16,1 1-336-16,0-6-64 0,2 0 0 0,-1-5-16 16,-2 17-64-16,0 0-16 0,9-46 0 0,-9 46 0 15,7-39-48-15,-7 39-16 0,8-49 0 0,-8 49 0 16,6-57-80-16,-4 27-16 0,1 2 0 0,-2-1 0 16,0 7-128-16,-1 1 192 0,0 7-192 0,-1-2 192 15,-1-6-32-15,-2 0 0 0,-1-3 0 0,-1 3 0 0,0 0-16 0,-2 1 0 16,1 3 0-16,-2 0 0 0,0 3-16 0,1 2 0 15,-1 2 0-15,2 3 0 0,-1-1-128 0,2 3 160 16,0 1-160-16,1 0 160 0,3 1-160 0,-1 4 0 16,2-2 0-16,0 2 128 0,1 0-128 0,1 2 0 15,1 1 0-15,2 0 0 0,1 1 0 0,0 1 0 16,2 2 0-16,1 0 0 0,0-1 0 0,0 1 0 16,0-1 0-16,2 1 0 0,3 1 0 0,2 2 0 15,2 3 0-15,1-4 0 0,-4 0 0 0,0-1 0 16,3 3 0-16,1-4 0 0,0 2 0 0,-1 1 0 15,-1-3 0-15,-1 2 0 0,-1-1 0 0,-2-1 0 16,-2 0 0-16,0-1 0 0,-3 0 0 0,-1 0 0 0,-2-2 0 0,0 2 0 31,-2 1-192-31,1-1 192 0,-3 2-160 0,-2 0 160 0,1 0-192 0,-1-1 48 0,-3-1 16 0,0 1 0 16,-3-3 128-16,1 1-192 0,-2 1 192 0,-2-5-192 16,0 2 192-16,-1-1 0 0,-2 2 0 0,1-4 0 15,-2 4 0-15,-1-2 0 0,-2-1 0 0,1 2 0 16,1-1 0-16,2 0 0 0,2 0 0 0,1 1 0 15,2-2 0-15,2 1 0 0,3-2 0 0,2 0 0 16,0 0 0-16,4 0 0 0,-1 0 0 0,1 0 0 16,2 0 0-16,0 3 0 0,-1-3 0 0,2 0-128 15,-5 0-320-15,0 0-48 16,0 0-16-16,0 0 0 0,54-5-784 0,-54 5-176 16</inkml:trace>
  <inkml:trace contextRef="#ctx0" brushRef="#br0" timeOffset="69160">7179 3185 2751 0,'-1'0'256'0,"0"-2"-256"0,0 2 0 0,-1 0 0 15,4 0 2784-15,-4 0 512 0,1-3 96 0,-1 2 32 16,-1 1 864-16,0-4 160 0,0 4 32 0,1 0 16 16,0 0-1776-16,2 0-352 0,-1 2-80 0,2 0-16 15,1-2-1392-15,-1 4-288 0,1-4-48 0,1 2-16 16,2 0-304-16,1 0-64 0,-6-2-16 0,0 0 0 15,0 0-144-15,0 0 128 0,48 4-128 0,-48-4 128 16,0 0-128-16,0 0 0 0,0 0 0 0,61-8 0 16,-61 8 0-16,0 0 0 0,0 0 0 0,0 0 0 15,0 0 0-15,52-22 0 0,-52 22 0 0,0 0 0 16,0 0 0-16,0 0 0 0,0 0 0 0,0 0 0 0,0 0 0 0,16-41 0 16,-17 33 0-16,-2 0 0 0,-1-3 0 0,-1 4 0 15,2-3 0-15,-3-1 0 0,-2 3 0 0,1-2 0 16,-1 2 0-16,1 0 0 0,-1 2 0 0,0 1 0 15,0 1 0-15,0 1 0 0,0 0 128 0,1 3-128 16,-2 0 192-16,2 3-64 0,1-2 16 0,-1 4 0 16,1-1 0-16,0 2 0 0,1 0-16 0,0 1-128 15,0 2 192-15,1 0-64 0,0 2-128 0,-1 4 128 16,1 1-128-16,-1-1 128 0,1 1-128 0,2 0 0 16,-2-4 0-16,3 2 128 0,0-2-128 0,1 0 0 15,2-2 0-15,-1 3 128 0,3-5-128 0,0 0 0 16,3 2 0-16,2 1 0 0,1-4 0 0,-2 2 0 0,0-3 0 0,3-1 0 15,4 4 0-15,-15-9 0 0,31 12 0 0,-31-12 0 16,34 12 0-16,-34-12-144 0,0 0 144 0,46 10 0 31,-46-10-832-31,0 0-64 0,51 3-16 0,-51-3-17568 0</inkml:trace>
  <inkml:trace contextRef="#ctx0" brushRef="#br0" timeOffset="69600.52">7505 3164 1839 0,'-3'-1'160'0,"2"1"-160"0,0 1 0 0,-1-1 0 0,2 0 3952 0,0 3 752 16,0-3 160-16,-1 2 16 0,0 4-608 0,0-1-128 15,0 4-32-15,1 1 0 0,-2-1-2128 0,2 0-448 16,0 0-64-16,2 1-32 16,-1 0-960-16,0 0-192 0,0-2-32 0,0 2-16 0,2 3-240 15,-1-3 0-15,0 2 128 0,-1 0-128 0,0-4 0 0,0 0 0 16,-1-1 0-16,0-1 0 0,0-3 0 0,0 0 128 15,-1-3-128-15,2-3 0 0,-1 0 0 0,2-3 0 16,-2 6 0-16,0 0-160 0,0 0-64 0,12-45-16 16,-12 45 0-16,0 0 0 0,16-41 240 0,-16 41 0 15,0 0 0-15,0 0 0 0,26-49 0 0,-26 49 0 16,0 0 0-16,0 0 0 0,0 0 128 0,35-46 0 0,-35 46 16 0,0 0 0 16,0 0 112-16,0 0 0 0,0 0 16 0,0 0 0 15,0 0-96-15,0 0-32 0,0 0 0 0,0 0 0 16,49-11-16-16,-46 16 0 0,0 1 0 0,0 1 0 15,-1 2-128-15,2-1 128 0,-2 3-128 0,1-1 128 16,-1-1-128-16,1 4 0 0,-1-1 0 0,0 1 128 16,0 0-128-16,-1 0 0 0,-1-1 0 0,1 0 128 15,1 1-128-15,-2-2 0 0,1 0 0 0,-1-4 0 16,1 2 0-16,0-5 0 0,2-2 0 0,-1 2 0 16,1-2 0-16,1-2 0 0,0 0-224 0,1-2 80 15,-5 2-1088 1,0 0-224-16,0 0-32 0,0 0-15696 0</inkml:trace>
  <inkml:trace contextRef="#ctx0" brushRef="#br0" timeOffset="70135.83">7913 3281 11055 0,'-2'-4'480'0,"1"-1"112"0,0 1-464 0,1 2-128 16,-1 0 0-16,1 2 0 0,-1 0 2016 0,-1-2 384 0,1 1 80 0,0-2 16 15,0 0 1392-15,-2 0 272 0,3 3 64 0,-1 0 16 16,1 0-2672-16,1 0-544 16,0 0-96-16,2 3-32 0,1-2-240 0,-2 1-48 0,3 1-16 0,0-3 0 15,1 1-368-15,0-1-80 0,-6 0-16 0,0 0 0 16,0 0-128-16,0 0 192 0,0 0-192 0,60-14 192 15,-60 14-192-15,0 0 0 0,0 0 144 0,48-28-144 16,-48 28 0-16,0 0 0 0,0 0 0 0,0 0 0 16,49-29 0-16,-49 29 0 0,0 0 0 0,0 0 0 0,0 0 0 15,0 0 0-15,0 0 0 0,0 0 0 0,0 0 0 16,0 0 0-16,0 0 0 0,0 0 0 0,0-28 0 0,-7 26 0 16,-3-1 0-16,-1 2 0 0,2 1 0 0,-1-3 144 15,-1 3-144-15,-1 3 160 0,1-3 16 0,0-3 0 16,-1 3 0-16,3-2 0 0,0 4-176 0,0-2 128 15,2 3-128-15,-1-2 128 0,2 4-128 0,0 1 128 16,0 2-128-16,0 2 128 16,2-2 0-16,0 1-128 0,1 1 192 0,0 2-64 0,1 2-128 0,0 1 192 15,1-2-192-15,1 2 192 0,0-1-192 0,3 0 0 16,-1 0 0-16,3 1 128 0,-1-5-128 0,1-3 0 0,2 2 0 16,0-2 0-16,3-1 0 0,-1 1 0 0,0-2 0 0,2-2 0 15,0 1 0-15,-11-4 0 0,0 0 0 0,35 9 0 16,-35-9-176-16,0 0 48 15,38 3 0-15,-38-3 0 16,0 0-448-16,0 0-64 0,49-6-32 0,-49 6-11744 0,0 0-2336 0</inkml:trace>
  <inkml:trace contextRef="#ctx0" brushRef="#br0" timeOffset="71079.86">8458 3242 13823 0,'1'-5'1216'0,"0"2"-960"0,1 1-256 0,-1 2 0 15,-1 0 1520-15,0 0 256 0,1-2 48 0,2-1 16 0,-2 2 480 0,0-1 112 16,0-2 0-16,-1 4 16 0,-1-3-528 0,0 3-96 16,0 0-32-16,-4 0 0 0,1 3-720 0,0-2-160 15,-1 2-16-15,-1-1-16 0,1 2-304 0,-2-2-48 16,-1 2-16-16,0 0 0 15,-2-2-256-15,1 4-64 0,-1-2-16 0,0 2 0 0,2 0-176 0,-2 1 0 16,1 0 144-16,1-1-144 0,-1 3 0 0,3-2 0 16,0 2 0-16,1-2 0 0,2 2 0 0,1 0 0 15,2 1 0-15,0-1 0 0,1 0 0 0,1-1 0 16,2 1 0-16,0 0-128 0,1 0 128 0,0-4 0 16,2 1 0-16,0-1-128 0,3 1 128 0,-10-6-208 0,0 0 80 0,0 0 128 31,52 4-480-31,-52-4 32 0,0 0 0 0,0 0 0 15,67-23-320-15,-67 23-48 0,0 0-16 0,48-38 0 16,-48 38 144-16,0 0 32 0,40-59 0 0,-40 59 0 0,0 0 272 0,23-60 64 0,-23 60 16 0,8-35 0 16,-8 14 304-16,0 1 0 0,-3-3 176 0,2 5-176 15,-1-1 304-15,-1 2-48 0,-2-5-16 0,0-2 0 16,-1 2 16-16,0 2 0 16,-2-2 0-16,0 1 0 0,0 1 0 0,0 0 0 0,-2 2 0 0,1-1 0 15,1 3-64-15,0 0-16 0,1 4 0 0,1-3 0 16,2 4 0-16,0 0 0 0,0 3 0 0,2-2 0 15,-2 4 192-15,3 1 32 0,-2 2 16 0,2-1 0 16,0 1 96-16,1 1 0 0,-1 1 16 0,1 1 0 0,0 1-192 16,1 1-32-16,0 2-16 0,0 5 0 15,2-1-80-15,1 2-16 16,-1 3 0-16,1 3 0 0,0 2-64 0,0-2-128 0,-1 4 176 0,2 0-176 0,0 3 192 0,0 1-64 16,1 4 0-16,2 3-128 0,-2 4 192 0,1 0-192 15,-1-1 192-15,1 1-192 0,-1-9 128 0,0 2-128 16,-1-3 0-16,1 1 0 0,-2 0 0 0,0-1 0 15,-2 1 0-15,0-4 0 0,0 1 0 0,-2-5 0 16,0-1 0-16,-2-1 0 16,1-2 0-16,0 0 0 15,0-4 0-15,0 0 0 0,1-1 0 0,-2-3 0 16,2-2 0-16,2 0 0 16,-1-2-544-16,0-2-16 0,1-2 0 0,2-2 0 15,0 0-912-15,-4 4-192 0,0 0-48 0,0 0-14864 0</inkml:trace>
  <inkml:trace contextRef="#ctx0" brushRef="#br0" timeOffset="72336.89">9698 2775 8287 0,'0'-3'736'0,"-1"2"-592"0,1-1-144 0,0 2 0 15,0 0 2432-15,-1 0 448 0,0-3 80 0,-1 2 32 16,0-2 848-16,-1 3 160 0,1-2 32 0,-1 1 16 16,2 2-1824-16,0 1-368 0,1 2-80 0,-1 1-16 15,2 1-1120-15,-1 0-240 0,1 4-32 0,0 0-16 16,1 3-128-16,-1 0-32 0,1 2 0 0,1-1 0 0,-2 0-64 0,2 3-128 16,-1-4 176-16,1 4-176 0,-1-3 128 0,0 5-128 15,2-1 0-15,-3-1 0 0,1-2 0 0,-1 1 0 16,0 4 0-16,0 4 0 0,-1-2 0 0,0 0 0 15,-1-2 0-15,-1-2 0 0,-1-1 0 0,-1-1 0 16,0-2 0-16,-1 0 0 0,0-2 0 0,-2 1 0 16,4-3 0-16,-2-2 0 0,0 2 0 0,1-6 0 15,3 2 0-15,0-3 0 0,-1-3 0 0,2 0 0 16,2 1 0-16,0-2 0 0,2-2 0 0,-4 3 0 16,0 0 0-16,0 0 0 0,0 0 0 0,0 0 0 15,41-38 0-15,-41 38 0 0,0 0 0 0,0 0 0 0,52-45 0 0,-52 45 0 16,0 0 128-16,42-34 0 0,-42 34 16 0,0 0 0 15,0 0 32-15,0 0 0 0,55-29 0 0,-55 29 0 16,0 0-176-16,0 0 128 0,0 0-128 0,51 4 128 16,-42 2-128-16,-1-2 0 0,-2 2 0 0,2 3 0 15,-1-2 0-15,-1 2 0 0,1 1 0 0,-4 0 0 16,1 1 0-16,-3 0 0 0,1 1 0 0,-4-1 0 16,0 0 0-16,-3 1 0 0,0 1 0 0,-2-3 0 15,-1 2 0-15,-2 1 0 0,0-5 0 0,0 0 0 16,-1 1 0-16,-2-3 0 0,-1 0 0 0,-1-2 0 15,0-1 0-15,-1 1 0 0,2-2 0 0,-3 1 0 0,3-3 0 0,-1 0 0 16,1-3 0-16,1 1 0 0,3-2 0 0,1-2 0 16,3 2 0-16,0-2 0 0,2 0 0 0,1 2 0 15,2 1 0-15,1 0 0 0,1 1 0 0,2 0 0 16,1 0 0-16,-1-1 0 0,-3 3 0 0,0 0 0 16,0 0-192-16,0 0 192 15,0 0-560-15,52-7 16 0,-52 7 0 0,0 0-11968 16,0 0-2400-16</inkml:trace>
  <inkml:trace contextRef="#ctx0" brushRef="#br0" timeOffset="72682">10023 3726 5519 0,'-3'6'240'0,"0"-6"64"0,3 0-304 0,0 0 0 0,0 0 0 0,0 0 0 16,0-3 1824-16,2 0 304 0,-1-2 64 0,0-3 16 16,-1 8 1216-16,0 0 240 0,0 0 48 0,14-49 16 15,-14 49-784-15,0 0-176 0,16-48-16 0,-16 48-16 16,0 0-1088-16,22-57-224 0,-22 57-32 0,0 0-16 16,30-63-560-16,-30 63-112 0,24-49-32 0,-24 49 0 15,24-47-224-15,-24 47-64 0,25-40 0 0,-25 40 0 16,0 0-192-16,34-55-32 0,-34 55-16 0,0 0 0 15,36-47-144-15,-36 47 0 0,0 0 0 0,37-47 0 0,-37 47 0 0,0 0 0 16,40-48 0-16,-40 48 0 0,0 0 0 0,29-43 0 16,-29 43-176-16,0 0 176 15,0 0-512-15,0 0-32 0,0 0 0 0,0 0 0 16,0 0-80-16,0 0-16 0,-3-16 0 0,-3 19 0 16,-1 2-1248-16,0-1-256 0</inkml:trace>
  <inkml:trace contextRef="#ctx0" brushRef="#br0" timeOffset="72965.12">10083 3068 10127 0,'2'-1'896'0,"0"-1"-704"0,-1 2-192 0,0 0 0 15,-2 0 2832-15,2 0 544 0,0 2 96 0,3-1 32 16,1 3 128-16,1-1 16 15,0 3 16-15,0 1 0 0,1 5-1840 0,-1 0-368 0,-1 2-80 0,-2 2-16 16,1 3-816-16,0-3-160 0,-2 0-48 0,2 2 0 16,-1-3-144-16,-2 1-48 0,1 0 0 0,1-3 0 15,0-1-144-15,0-1 0 0,1 0 0 0,-1-5 128 16,2-1-128-16,0 0 0 0,0-1 0 0,0-4 0 16,0 0-640-16,-5 0-48 0,0 0-16 0,0 0-17504 15</inkml:trace>
  <inkml:trace contextRef="#ctx0" brushRef="#br0" timeOffset="74610.5">11525 2781 10127 0,'-2'-6'896'0,"1"0"-704"0,1 2-192 0,0 4 0 15,0-3 1152-15,-1-4 192 0,0 1 32 0,-1-3 16 16,0-4 560-16,0-5 112 0,-2 5 32 0,3-3 0 16,-2 3-304-16,3 3-64 0,-1 0-16 0,0 4 0 15,1 4-192-15,0-2-48 0,-2 2 0 0,2 2 0 16,0 2-320-16,0 4-64 0,-1-2 0 0,1 6-16 15,0-2-448-15,-1 4-96 0,1-1-16 0,0 5 0 16,1 0-192-16,-1 4-64 0,1 1 0 0,1 1 0 16,-1 0-256-16,0 3 160 0,0 1-160 0,-2-1 128 15,1 1-128-15,-1 0 192 0,0 1-192 0,-2 1 192 0,-1 4-192 16,1 3 160-16,-1 2-160 0,-2-1 160 0,0-1-160 0,-1-3 0 16,1-1 0-16,0-3 0 0,0-6 0 0,1-2 0 15,0-1 0-15,1-4 0 0,2-2 0 0,-1-1 0 16,1-3 0-16,2-3 0 0,-1 1 0 0,1-4 0 15,0 1 0-15,1-4 0 0,-1 0 0 0,1 0 0 16,2-4 0-16,-2 1 0 0,1-4 0 0,1 1 0 16,-3 6 0-16,0 0 0 0,12-33 0 0,-12 33 0 15,0 0 0-15,19-36 0 0,-19 36 0 0,0 0 128 16,26-37-128-16,-26 37 128 0,0 0-128 0,33-36 0 16,-33 36 0-16,0 0 0 0,0 0 0 0,48-35 0 0,-48 35 0 15,0 0 0-15,0 0 0 0,0 0 0 0,55-10 128 16,-55 10-128-16,0 0 0 0,0 0 0 0,31 14 0 15,-26-5 0-15,0-2 0 0,-1 2 0 0,0 3 0 0,-1-2 128 16,-1 4-128-16,-2 0 160 0,1-1-160 0,-2 3 160 16,0 0-160-16,0 0 128 0,-3-1-128 0,1-2 128 15,0 0-128-15,-2-1 0 0,2-2 144 0,0-1-144 16,0-3 0-16,2-1 0 0,1 0 0 0,-1-1 128 16,1-4-128-16,1 2 0 0,0-2 0 0,0-2 0 15,2-1 0-15,-1 2 0 0,1-4 0 0,1 4-128 16,-4 1-448-1,0 0-96-15,0 0-16 0,0 0-11536 0,0 0-2320 0</inkml:trace>
  <inkml:trace contextRef="#ctx0" brushRef="#br0" timeOffset="74990.66">11883 3237 15663 0,'-2'-1'1392'0,"1"1"-1120"16,-1-2-272-16,1 2 0 0,1 0 3840 0,-1 0 720 15,-2 0 144-15,0-2 32 0,-2 2-1952 0,-3 0-384 16,2 0-80-16,-1 2-16 0,1 0-1456 0,1 2-288 15,0 2-64-15,1 0-16 0,0 0-208 0,0 2-32 16,2 0-16-16,0 2 0 0,-1 3-96 0,3-4-128 16,0 4 176-16,1 2-176 0,2-5 128 0,-1 2-128 15,3-2 0-15,0 0 0 0,1-2 0 0,2 2 0 16,0-4 0-16,-8-6 0 0,0 0 0 0,39 13 0 16,-39-13 0-16,0 0-144 0,0 0-176 0,55-9-48 15,-55 9 0-15,0 0 0 16,0 0-528-16,49-31-96 0,-49 31-32 0,0 0 0 15,0 0 32-15,23-45 0 0,-22 32 0 0,-2 3 0 0,-1-1 992 0,-2 1 0 0,0 0 144 0,-2 2 0 16,1 0 576-16,-2 2 112 0,0-3 32 0,0 2 0 16,0 1-272-16,-1 0-48 0,1-3-16 0,-1 3 0 15,1 1-192-15,2-1-32 0,0 3-16 0,0-1 0 16,0 2-16-16,-1-2 0 0,0 2 0 0,1-1 0 16,0 2-96-16,2 1-32 0,0 0 0 0,1 0 0 15,1 1-144-15,2 2 0 0,1-1 0 0,0 2 0 0,2-2-192 16,0 2-64-16,1 0 0 0,0 1-16 15,2-1-624-15,-7-4-128 0</inkml:trace>
  <inkml:trace contextRef="#ctx0" brushRef="#br0" timeOffset="75525.45">12228 3457 11967 0,'-1'0'1072'16,"0"0"-864"-16,0 0-208 0,-1-2 0 0,1 2 2304 0,0 0 400 0,-2-1 96 16,0 1 16-16,-2-3 944 0,-1 1 192 15,1 0 32-15,1 2 16 0,1 0-2288 0,2-2-464 0,0 2-96 16,1 0 0-16,1 2-720 0,2-2-144 0,0 4-32 0,2-1 0 16,1 0-64-16,1 0 0 0,-1 1-16 0,1-1 0 15,2 3-176-15,-9-6 0 0,0 0 144 0,30 10-144 16,-30-10 0-16,0 0 0 0,0 0 0 0,39 9 0 15,-39-9 0-15,0 0 0 0,0 0 0 0,47 1 0 16,-47-1 0-16,0 0 0 0,0 0 0 0,0 0 0 16,0 0 0-16,0 0 0 0,0 0 0 0,0 0 0 15,0 0-176-15,0 0 176 0,47-28-208 0,-47 22 80 16,0-2 0-16,-1 2 0 0,-2 0 0 0,0-4 0 0,-1 4 128 0,0-4 0 16,-1 1 0-16,0 2 0 0,-1-2 0 0,0 0 0 15,-1 2 0-15,-2-2 0 0,0 2 0 0,-1 1 0 16,1-4 160-16,-3 4-160 0,3-3 208 0,-3 2-48 15,1 0-16-15,1-1 0 0,3 4 0 0,-2-2 0 16,1-3 0-16,-1 3 0 0,0 2-144 0,3-2 160 16,1 2-160-16,1 1 160 0,1 0-32 0,3 1-128 15,0 1 192-15,0-2-64 0,2 1-128 0,1 0 192 16,0 2-192-16,2 0 192 0,-5 0-192 0,0 0 128 16,0 0-128-16,0 0 128 0,0 0-128 0,52-2 0 15,-52 2 144-15,0 0-144 0,0 0 0 0,49 0 0 0,-49 0 0 16,0 0 0-16,0 0 864 0,50 0 96 0,-50 0 32 0,0 0 0 15,0 0-864-15,41 6-128 16,-41-6 0-16,0 0-160 16,0 0-1248-16,0 0-240 0,30 12-48 0,-27-8-17632 0</inkml:trace>
  <inkml:trace contextRef="#ctx0" brushRef="#br0" timeOffset="75811.87">12464 3293 18431 0,'0'-3'816'0,"0"2"160"15,0 0-784-15,0 0-192 0,2 1 0 0,-1-3 0 0,-1 3 2592 0,1-1 480 16,2-1 80-16,0 2 32 0,-3 0-288 0,0 0-48 16,0 0-16-16,0 0 0 0,0 0-1808 15,0 0-352-15,0 0-80 0,51-7-16 0,-51 7-208 0,0 0-48 16,0 0-16-16,42 9 0 0,-42-9-128 0,0 0-32 15,51 5 0-15,-51-5 0 0,0 0-144 0,50 0 0 16,-50 0 0-16,0 0 0 0,0 0 0 0,57-5 0 16,-57 5 0-16,0 0 0 0,0 0-128 0,0 0-16 15,0 0 0-15,0 0 0 16,54-15-528-16,-51 15-96 0,1-4-32 0,-3 4 0 16,2-3-2288-16,-3 3-464 0</inkml:trace>
  <inkml:trace contextRef="#ctx0" brushRef="#br0" timeOffset="76074.81">12676 3128 4607 0,'0'-2'400'0,"-1"2"-400"16,1-3 0-16,0 3 0 0,0 0 3216 0,0 0 560 0,0 0 128 0,0-1 0 16,-2 1 576-16,2 1 128 0,-1 2 0 0,1 1 16 15,0 1-2464-15,0 2-496 0,-1 2-112 0,1 1-16 16,0 2-960-16,1 0-192 0,-1 4-32 0,1 0-16 15,1 1-112-15,-1 1-32 0,0 1 0 0,0-1 0 16,2 4-192-16,-2-2 128 0,2 0-128 0,-1-1 0 0,0-1 0 0,1-2 128 16,-1 0-128-16,0 0 0 0,0-3 0 15,1 2 0-15,-1-3 0 0,1-1 0 0,-1 0 0 0,1-1 0 16,-1 0 0-16,2-4 0 16,-3 0-752-16,1-3-32 0,1 0-16 0,-1 0-17440 15</inkml:trace>
  <inkml:trace contextRef="#ctx0" brushRef="#br0" timeOffset="81768.94">11277 5339 1839 0,'-1'-4'160'0,"0"1"-160"0,0-1 0 0,-1 4 0 0,1-2 848 0,0 2 144 16,0-4 32-16,-2 2 0 0,0-5 912 0,-4 1 192 16,1-1 48-16,0 1 0 0,0 0 592 0,0 1 128 15,1 1 32-15,-2 0 0 0,1 2-272 0,0 0-48 16,0 0-16-16,1 2 0 0,-1 0-816 0,0 0-176 16,1 2-16-16,-2 2-16 15,3 2-800-15,0 1-176 16,0 2-16-16,0 0-16 0,3 2-352 0,0 2-64 15,1 1-16-15,0 2 0 0,2 1-128 0,1-4 192 16,1 2-192-16,-1-3 192 0,2 2-192 0,1-2 0 16,2 1 0-16,2-1 0 0,1 0 0 0,0-2 0 0,1-1 0 15,2-2 0-15,2 2 0 0,-16-9 0 0,35 7 0 16,-35-7 0-16,0 0 0 0,61-1 0 0,-61 1 0 16,0 0 0-16,70-22-144 0,-70 22 144 0,0 0 0 0,68-40 0 15,-68 40-240-15,0 0 64 0,58-52 16 0,-58 52 0 31,0 0-640-31,42-55-128 0,-42 55-32 0,16-39 0 0,-16 39 624 0,7-34 112 0,-7 20 32 0,-2 2 0 16,-3 0 384-16,-1-1 96 0,-2 3 16 0,-2-5 0 16,-1 2 320-16,-1 0 64 0,1 4 16 0,-3-1 0 15,1-3-336-15,-2-2-64 0,0 2-16 0,0 1 0 16,0-1-128-16,0 1-32 0,1-1 0 0,-2 2 0 16,-2-1-128-16,1 0 160 0,0-1-160 0,-2 3 160 0,2-2-160 15,-1 2 0-15,2-1 0 0,-1 3 0 0,2-1 0 16,0 0 0-16,1 0 128 0,0 2-128 0,2-2 0 0,2 2 0 15,1 1 0-15,2-1 128 0,0-1-128 0,4 0 0 16,-1 2 144-16,3-3-144 0,1 3 0 0,0 6 0 16,0 0 0-16,0 0 128 0,0 0-128 0,0 0 0 15,37-38 0-15,-37 38 0 0,0 0 0 0,0 0 0 16,56-14 0-16,-56 14 0 0,0 0 0 0,53 0 0 16,-53 0 128-16,0 0-128 0,70 2 0 0,-70-2 128 15,52 2-128-15,-52-2 0 0,52 3 0 0,-52-3 0 16,49 3 0-16,-49-3 0 0,0 0 0 0,59 10 0 15,-59-10 0-15,31 10 0 0,-31-10 0 0,22 12 0 16,-22-12 0-16,16 10 0 16,-10-5-512-16,0 1-80 0,0 1-16 0,1-4-17776 0</inkml:trace>
  <inkml:trace contextRef="#ctx0" brushRef="#br0" timeOffset="82328.34">11792 5096 21183 0,'-1'-1'944'0,"1"1"192"16,0-3-912-16,-2 3-224 0,2 0 0 0,0 0 0 0,0 0 2432 0,0 0 432 15,-1 0 80-15,1 0 32 0,0 3-544 0,-1 0-128 16,2 4 0-16,-1-1-16 0,0 0-1536 0,1 4-304 15,1-2-64-15,-1 6-16 0,1-2-160 0,1 2-16 16,-1 1-16-16,-1 1 0 0,3 2-176 0,-3 1 160 16,2-2-160-16,-1 1 160 0,1-2-160 0,-1 0 0 15,-1 2 0-15,2-4 0 0,-1 1 0 0,1-2 0 16,-1 0 0-16,1-5 0 0,1 2 0 0,1-2 0 16,1 0 0-16,0-4 0 0,1 0 0 0,1-2 0 15,-8-2 0-15,0 0 0 0,0 0 0 0,0 0 0 16,50-16-144-16,-50 16 144 0,0 0-128 0,0 0 128 15,44-38-192-15,-44 38 192 0,0 0-304 0,0 0 48 16,34-51 16-16,-34 51 0 0,0 0 240 0,19-44-176 16,-19 44 176-16,0 0-160 0,0 0 160 0,16-44 0 0,-16 44 0 0,0 0 0 15,0 0 0-15,9-40 0 0,-9 40 0 0,0 0 176 16,0 0 32-16,0 0 16 0,6-33 0 0,-6 27 0 16,1 2 48-16,0-2 16 0,0 4 0 0,1-2 0 15,-1 2-96-15,0 0 0 0,0 2-16 0,1 0 0 16,-1 2 16-16,0 0 0 0,0 2 0 0,1 2 0 15,-1 0-48-15,0 0 0 0,0 4 0 0,1 0 0 16,0 3-144-16,-1 1 0 0,3 2 144 0,-2 3-144 16,1-2 0-16,-1 2 0 0,1 2 0 0,-1 1 128 15,1 0-128-15,-1 1 0 0,1-4 0 0,-2 2 0 0,0-1 0 0,-1-4 0 16,1 3 0-16,-1-6 0 16,2 0-448-16,-1-2-16 0,0-1 0 15,0-4-12512-15,1 0-2496 0</inkml:trace>
  <inkml:trace contextRef="#ctx0" brushRef="#br0" timeOffset="82868.46">12131 5895 21183 0,'1'1'944'0,"0"-1"192"0,0-1-912 0,1 1-224 0,-1-3 0 0,-1 2 0 16,1 1 1776-16,0-2 304 0,-1 2 64 0,0 0 16 16,0 0 176-16,0 0 32 0,26-57 16 0,-26 57 0 15,0 0-1152-15,22-61-224 0,-22 61-48 0,14-49-16 16,-14 49-368-16,14-55-80 0,-14 55-16 0,11-60 0 16,-11 60-112-16,11-60-32 0,-11 60 0 0,14-69 0 15,-14 69-144-15,17-73-48 0,-17 73 0 0,16-75 0 16,-16 75-144-16,15-61 0 0,-15 61 144 0,11-54-144 15,-11 54 208-15,6-44-16 0,-6 44-16 0,3-38 0 0,-3 38 16 0,0 0 0 16,1-37 0-16,-1 29 0 16,0 0 0-16,0 4 0 0,1 0 0 0,-1 4 0 0,1 0-16 0,0 0 0 15,1 0 0-15,-1 4 0 0,1-1-32 0,1 3 0 16,1 4 0-16,-1 0 0 0,2-1-144 0,0 4 128 16,3 0-128-16,-2 2 128 0,1-2-128 0,-1 0 0 15,4 2 0-15,0 1 0 0,1 0 0 0,0-1 0 16,1 1 0-16,-3-2 0 0,3-4 0 0,-3 1 0 15,0 2-128-15,-3 0 128 0,-1-5-272 0,-3-1 16 16,-1 0 0-16,-2 2 0 0,-3 2-80 0,-1-3-16 16,-1 1 0-16,-1-2 0 0,0 2 16 0,-2-5 0 0,1 2 0 0,-2-2 0 15,-1-2 80-15,-3 1 0 0,2-3 16 0,-1 0 0 16,-1 0 96-16,-1-3 16 0,0 1 0 0,0-2 0 16,3 4 128-16,1-4 0 0,2 2-144 0,3-2 144 15,1 4 0-15,2-2 0 0,2 2 0 0,2-2 0 16,1 1-208-16,1 0 80 0,1 1 128 0,-4 0-208 31,0 0-304-31,0 0-48 0,0 0-16 0,0 0-11632 0,51-10-2320 0</inkml:trace>
  <inkml:trace contextRef="#ctx0" brushRef="#br0" timeOffset="83430.7">12581 5781 9215 0,'-2'1'816'0,"1"-1"-656"15,1 0-160-15,0 0 0 0,0-1 2352 0,0 1 432 16,-1-3 96-16,1 2 0 0,0-4 576 0,-1-1 128 16,-1-1 0-16,2 7 16 0,0 0-1296 0,0 0-272 15,3-45-48-15,-3 45-16 0,0 0-1120 0,4-47-208 16,-4 47-64-16,6-49 0 0,-6 49-96 0,6-42-32 15,-6 42 0-15,5-41 0 0,-5 41-128 0,10-61-16 16,-10 61-16-16,10-71 0 0,-10 71-144 0,10-68-16 16,-10 68-128-16,7-60 192 0,-7 60-192 0,5-47 0 15,-5 47 128-15,2-42-128 0,-2 42 0 0,0-35 0 0,0 35 0 0,0 0 0 16,-2-30 128-16,2 30-128 0,0 0 0 0,0 0 0 16,0 0 176-16,0 0-176 0,0 0 192 0,0 0-192 15,0 0 272-15,0 0-48 0,0 0-16 0,0 0 0 16,0 0-208-16,0 0 176 0,0 0-176 0,36 6 160 15,-27-3-160-15,-1 2 0 0,3 0 0 0,0 2 0 16,-2-3 0-16,1 3 0 0,1 0 0 0,0 2 0 16,3 1 0-16,-3-2 0 0,0 3 0 0,-2 1 0 15,-2-1-144-15,-2 1 144 0,-1 3-192 0,-3-3 192 16,-2 4-160-16,-2 0 160 0,0-2-128 0,-2 1 128 0,-1-3-144 0,-1 1 144 16,1-2-160-16,-1 0 160 0,-2-1-240 0,0-3 48 15,0 2 16 1,0-1 0-16,-1-1 16 0,-1-4 0 0,1 1 0 0,0-1 0 0,-1-2-32 0,1-1 0 15,3-1 0-15,0-2 0 0,1 1-80 0,1 0-32 16,2-1 0-16,0-2 0 0,1 1-48 0,2 0-16 16,0-1 0-16,1 2 0 15,-1 3-480-15,0 0-112 0,0 0 0 0,0 0-10656 16,0 0-2128-16</inkml:trace>
  <inkml:trace contextRef="#ctx0" brushRef="#br0" timeOffset="83857.85">13028 5348 18431 0,'0'0'1632'0,"0"-4"-1312"0,0 2-320 0,0 2 0 16,0-3 2272-16,-1 2 384 0,-1-5 80 0,-2 0 16 16,-1-3 176-16,0 2 32 0,-1 1 16 0,0 2 0 15,-1-1-1808-15,0 4-352 0,2 1-80 0,-1 0-16 16,1 0-304-16,-1 3-64 0,1 1-16 0,0 1 0 15,0 2-80-15,0 2 0 0,1-1-16 0,1 1 0 16,0 3-112-16,1-3 0 0,2 4-128 0,-2-3 192 16,4-2-192-16,-1 2 0 0,3 3 0 0,-1-3 0 0,2-3 0 0,0 2 0 15,3-3 0-15,-1-4 0 0,3 2 0 0,-10-4 0 16,0 0 0-16,0 0 0 0,0 0 0 16,56-10 0-16,-56 10 0 0,0 0 0 0,0 0 0 0,55-28 0 15,-55 28 0-15,0 0 0 0,0 0-256 0,0 0 48 16,48-37 16-16,-48 37 0 0,0 0-64 0,0 0-16 15,0 0 0-15,0 0 0 0,0 0 80 0,0 0 32 16,0 0 0-16,5-44 0 0,-10 37 160 0,-2-2 0 16,1 2 0-16,-3-2 0 0,0 5 0 0,0-2 0 15,0 3 0-15,-3-4 176 0,-1 1-48 0,0 0 0 16,-1 2 0-16,-1 2 0 0,2-2-128 0,-2-1 0 0,1 4 0 0,3 1 0 16,0 1-176-16,1 4-64 0,5-1-16 0,0-1 0 31,3 2-336-31,0-1-80 0,2-1-16 0,2-3-17056 0</inkml:trace>
  <inkml:trace contextRef="#ctx0" brushRef="#br0" timeOffset="84848.16">13382 5433 4607 0,'-3'0'400'0,"1"-2"-400"16,0 2 0-16,0-1 0 0,1 1 1376 0,0 0 192 16,0 0 32-16,-3 0 16 0,0-3 1456 0,-1 3 272 15,-1 0 64-15,0-2 16 0,0 4-944 0,-1-2-192 16,3 0-48-16,-1 0 0 0,2 0-512 0,-1 3-128 15,3-3 0-15,0 3-16 0,0-3-560 0,-1 4-128 16,2-1 0-16,2 0-16 0,0 2-432 0,1-1-64 16,-1 0-32-16,1-1 0 0,0 2-176 0,2-1-48 0,1-1 0 15,2 0 0-15,-8-3-128 0,0 0 0 0,0 0 0 0,41 8 128 16,-41-8-128-16,0 0 0 0,0 0 0 0,53 0 0 16,-53 0 0-16,0 0 0 0,49-5 0 0,-49 5 0 15,0 0 0-15,51-6 0 0,-51 6 0 0,0 0 0 16,0 0-144-16,0 0 144 0,57-13 0 0,-57 13 0 15,0 0-224-15,0 0 64 0,0 0 16 0,0 0 0 16,0 0-304-16,0 0-64 16,0 0-16-16,18-44 0 0,-21 31 336 0,-2 2 64 0,-1 0 128 0,-2-1-208 0,0-1 208 0,-1 1 0 15,1 2 0-15,-1-2 0 0,-3-1 0 0,0 3 192 16,0-2-64-16,-2 5-128 0,0-2 304 0,1 0-48 16,-2 2-16-16,1 1 0 0,2 2 48 0,0 2 16 15,2 2 0-15,-1-3 0 0,1 2-128 0,0-2-32 16,1 1 0-16,3 1 0 0,1 1-144 0,1 1 192 15,3 1-192-15,1-2 192 0,1 0-192 0,2 0 160 16,-3 0-160-16,0 0 160 0,0 0-160 0,0 0 0 16,0 0 0-16,53-8 0 0,-53 8 0 0,0 0 0 15,0 0 0-15,59-10 0 0,-59 10 0 0,0 0 0 16,56-13 0-16,-56 13 0 0,0 0 0 0,54-11 0 16,-54 11 0-16,0 0 0 0,0 0 0 0,60-11-176 0,-60 11 176 15,0 0-128 1,0 0-768-16,0 0-128 0,47 5-48 0,-47-5-16368 0</inkml:trace>
  <inkml:trace contextRef="#ctx0" brushRef="#br0" timeOffset="85318.77">13769 5342 15663 0,'0'0'1392'0,"0"0"-1120"0,0 0-272 0,0 0 0 16,0 0 2608-16,0 0 464 0,1-3 80 0,0 3 32 15,3 0-192-15,1 0-48 0,-5 0 0 0,0 0 0 16,0 0-1680-16,0 0-352 0,0 0-64 0,55-9-16 16,-55 9-448-16,0 0-80 0,0 0-32 0,0 0 0 0,56-19-128 0,-56 19-16 15,0 0-128-15,0 0 192 16,0 0-192-16,0 0 0 0,52-26 0 0,-52 26 0 0,0 0 0 0,0 0 0 16,0 0 0-16,0 0 0 0,0 0 0 0,0 0 0 15,26-42 0-15,-26 36 0 0,-1 0-192 0,-1 1 192 16,-2 0-192-16,-1-4 192 0,0 3-192 0,-1 0 64 15,-2-2 128-15,1 2-208 0,-2-3 208 0,2 3 0 16,-1 3 0-16,0-4 0 0,-2 4 0 0,0-2 0 16,3 1 0-16,-2 2 0 0,-1 0 0 0,0 0 160 0,0 2-160 0,2 0 192 15,-2 2-64-15,1 2 0 0,3 2 0 0,-2 0 0 16,4 2 16-16,0-2 0 0,0 3 0 0,2-1 0 16,-1 8-16-16,1 2 0 0,0 3 0 0,2-3 0 15,0 2 0-15,0 0 0 0,3 1 0 0,-1-3 0 16,2 1-128-16,1-2 160 0,1-1-160 0,2-3 160 15,-2-3-160-15,3 1 0 0,2-1 0 0,2-3 128 16,2 2-128-16,0-1 0 0,-15-8 0 0,30 10 0 16,-30-10 0-16,35 10 0 0,-35-10 0 0,0 0 0 15,51 6 0-15,-51-6 0 0,0 0 0 0,47 0 0 16,-47 0-208-16,0 0 80 0,0 0 128 0,55-13-208 16,-55 13-976-1,0 0-192-15,0 0-32 0,0 0-16432 0</inkml:trace>
  <inkml:trace contextRef="#ctx0" brushRef="#br0" timeOffset="86090.28">15100 5208 9215 0,'-4'0'816'0,"0"0"-656"0,3 2-160 0,1-2 0 16,0-2 2240-16,-1 2 400 0,-1 0 96 0,0 0 16 15,-2 2 848-15,2 0 176 0,2 1 48 0,1-3 0 16,3 3-1648-16,-4-3-320 0,0 0-64 0,0 0 0 15,40 6-976-15,-40-6-192 0,0 0-48 0,50-3 0 0,-50 3-160 16,0 0-32-16,52-5-16 0,-52 5 0 16,0 0-128-16,49-4-32 0,-49 4 0 0,0 0 0 0,52 0-208 0,-52 0 176 15,0 0-176-15,47 0 160 16,-47 0-160-16,0 0 0 0,0 0 0 0,55-4 0 0,-55 4 0 0,0 0 0 16,0 0 0-16,0 0 0 15,49-18-640-15,-49 18 0 0,0 0 0 0,0 0-18064 0</inkml:trace>
  <inkml:trace contextRef="#ctx0" brushRef="#br0" timeOffset="86373.01">15317 4950 17503 0,'-1'2'768'0,"0"-2"176"0,1 2-752 0,-2 0-192 0,2-2 0 0,0 3 0 15,0-2 2496-15,-1 1 480 16,0 4 96-16,1 1 0 0,-1 3-320 0,1 2-80 0,1 0-16 0,0 4 0 16,2 3-1456-16,-1-2-304 0,1 2-48 0,0 2-16 15,0 1-432-15,1 0-80 0,-1 1-32 0,1-1 0 16,0 3-288-16,-2-2 160 0,2 2-160 0,-2 0 128 16,0-3-128-16,0 0 0 0,-1 0 0 0,-1-2 0 15,1-1 0-15,-1-5 0 0,0 0 0 0,0-2 0 16,-1 1 0-16,0-1 0 0,0-2 0 0,0-1 0 15,-1 1-656-15,1-4-16 0,0 0 0 0,0-5-17440 16</inkml:trace>
  <inkml:trace contextRef="#ctx0" brushRef="#br0" timeOffset="86860.31">15567 4873 19343 0,'2'1'848'0,"0"2"192"0,0-3-832 0,-1 2-208 0,1 0 0 0,-2 0 0 16,0 2 2544-16,0 2 464 0,1 4 80 0,0 5 32 15,2 3-480-15,-2 2-80 16,1 5-32-16,-1-2 0 0,3 5-1664 0,-3 0-336 0,2-2-64 0,-1 2-16 16,1-2-256-16,-2 2-64 0,2 0-128 0,-2-3 192 15,1 1-192-15,0-4 0 0,-1 3 128 0,0-6-128 16,-1 0 0-16,0 0 0 0,0-3 0 0,0-3 0 15,-1 0 0-15,-2-3 0 0,2 1 0 0,-1-5 0 16,0 1 0-16,0-1 0 0,1 1 0 0,-1-5 0 16,1 2-160-16,1-4 32 0,0 0 0 0,0-3 0 15,0 0-688-15,0 3-128 0,0 0-16 16,0 0-16-16,0 0 208 0,16-45 32 0,-16 45 16 16,0 0 0-16,19-41 496 0,-19 41 224 0,0 0-192 0,26-44 192 0,-26 44 304 0,0 0 176 15,0 0 32-15,0 0 16 0,34-35 416 0,-34 35 80 16,0 0 0-16,0 0 16 0,0 0-528 0,0 0-96 15,0 0-32-15,0 0 0 16,36 8-128-16,-36-8-48 0,11 11 0 0,-7-5 0 0,0 4-48 0,-1-3-16 16,1 4 0-16,-1 0 0 0,-1 1-16 0,1-1-128 15,-2 1 192-15,0 3-64 0,0-3 0 0,1 1 0 16,-1-3 0-16,1-1 0 0,0 4-128 0,0-6 0 0,0 2 144 16,2-5-144-16,0 1 0 0,0-2 0 0,-4-3 0 0,0 0 0 15,0 0-224-15,0 0-64 16,0 0-16-16,0 0-12560 0,52-22-2528 0</inkml:trace>
  <inkml:trace contextRef="#ctx0" brushRef="#br0" timeOffset="87284.61">15926 5326 25791 0,'1'2'1152'0,"0"0"224"15,0 0-1104-15,0-2-272 0,-1 0 0 0,2 0 0 16,0 0 1920-16,1 1 336 0,0 1 64 0,-3-2 16 15,0 0-624-15,0 0-128 0,0 0-32 0,0 0 0 32,56-9-1056-32,-56 9-224 0,0 0-32 0,0 0-16 0,45-26-224 15,-45 26 144-15,0 0-144 0,0 0 128 0,44-35-128 0,-44 35 160 16,0 0-160-16,0 0 160 0,0 0-160 0,27-47 0 16,-27 47 0-16,0 0 0 0,-2-22 0 0,-2 18 0 15,0-2 0-15,-1 0 0 0,-1 3 0 0,-1-3 0 16,-1 3 128-16,0-1-128 0,-2-2 0 0,-1 1 0 15,0 1 0-15,-2 0 128 0,2-1-128 0,-1 4 160 16,1 1-160-16,-1 0 160 0,4 0-32 0,-2 4 0 16,1-2 0-16,-1 4 0 0,0 2 64 0,2 4 0 0,0 3 0 0,0 1 0 15,2 3 16-15,-1 1 16 0,1-1 0 0,3 2 0 16,-1-1-80-16,3 1-16 0,-1-4 0 0,4 1 0 16,1-2 0-16,1-3 0 0,2 0 0 0,2-1 0 15,0-3-128-15,2 1 192 0,2-3-192 0,1 2 192 16,-13-9-192-16,31 10 0 0,-31-10 0 0,37 6 0 15,-37-6 0-15,0 0 0 0,56 2 0 0,-56-2 0 16,0 0 0-16,56 0-176 0,-56 0 176 0,0 0-128 31,51-6-656-31,-51 6-128 0,0 0-32 0,0 0-17904 0</inkml:trace>
  <inkml:trace contextRef="#ctx0" brushRef="#br0" timeOffset="88481.92">17627 5212 14735 0,'1'0'1312'0,"-1"-2"-1056"16,0 0-256-16,0 2 0 0,0 0 2512 0,-1 0 448 15,1-2 96-15,-2-2 16 0,-1-1 400 0,-2 2 96 16,1-1 16-16,-2-2 0 0,0 2-2192 0,-1-2-432 16,-1 1-96-16,0 0-16 0,-2 2-400 0,0-3-64 0,0 2-32 0,-2-2 0 15,-1 4-96-15,0-4-32 0,1 4 0 0,0-3 0 0,-2 4-80 0,1-1-16 16,-2 2 0-16,1 0 0 0,0 0-128 0,0 2 128 16,3-1-128-16,0 2 128 0,-2 3-128 0,3 0 128 15,1 0-128-15,-1 4 128 16,2 0-128-16,0 3 160 0,0-1-160 0,1 2 160 0,1 2-160 0,-1 1 0 15,2-1 144-15,2 3-144 0,-1-3 0 0,2 1 0 16,0 2 0-16,1-3 0 0,1-2 0 0,0 3 0 16,3-3 0-16,-1 2 0 15,2 1 0-15,1-1 0 0,1-4 0 0,0 0 0 16,1-2 0-16,3 0 0 0,2-1 0 0,-1-2 0 0,2 2 0 0,-13-9 0 16,27 10 0-16,-27-10 0 15,0 0-272-15,50 12 16 0,-50-12 16 0,0 0 0 16,58-2-688-16,-58 2-144 0,0 0-16 0,63-16-17456 15</inkml:trace>
  <inkml:trace contextRef="#ctx0" brushRef="#br0" timeOffset="88969.8">17789 5322 17503 0,'0'-2'1552'16,"0"-2"-1232"-16,0 4-320 0,0 0 0 15,-1-3 3296-15,1 3 608 0,0-3 112 0,-1-3 16 0,-2-1-1264 0,1 1-256 16,-1 0-48-16,2 2-16 0,-2 1-1632 0,2 0-336 15,0 3-64-15,0 0-16 0,-2 3-160 0,2-2-48 16,0 3 0-16,-2 2 0 0,2 0-192 0,0 3 144 16,0 0-144-16,-1 4 128 0,1-1-128 0,-1 1 0 15,-1-1 0-15,1 2 0 0,-1-1 0 0,0 2 0 16,0-1 0-16,-1 0 0 0,1-1-192 0,-1-1 192 16,1-2-160-16,1 0 160 0,1 0-240 0,-1 1 48 15,2-4 16-15,0 0 0 0,0-4-32 0,2 2-16 16,0 1 0-16,-1-4 0 0,3 0 80 0,-1-1 16 15,-1-1 0-15,2 0 0 16,-4 0-80-16,0 0-16 0,0 0 0 0,0 0 0 0,0 0-80 0,0 0-16 0,47-39 0 16,-47 39 0-16,0 0 16 0,0 0 0 0,0 0 0 0,36-51 0 15,-36 51 128-15,0 0 32 0,0 0 0 0,17-47 0 16,-17 47 144-16,0 0 0 0,0 0 0 0,5-37 0 16,-5 30 0-16,-3-2 0 0,1-1 0 0,-1 1 0 15,1 2 240-15,0-2 16 0,-1 6 16 0,1-4 0 16,0 4 272-16,1-2 48 0,0 4 16 0,0-2 0 15,1 3-160-15,-2-2-16 0,2 2-16 0,0 2 0 16,0 1-96-16,0-2 0 0,2 4-16 0,-2 1 0 16,1 1-96-16,0 2-16 15,2 3 0-15,-2-1 0 0,1 1-192 0,1-1 176 0,-1 4-176 0,1-2 160 16,0 2-160-16,1-3 0 16,0 4 0-16,0-1 0 0,1-1 0 0,-2-2 0 15,1-2 0-15,0 3 0 0,1-4-512 0,0 0-96 0,1 1-16 0,0-4-18336 16</inkml:trace>
  <inkml:trace contextRef="#ctx0" brushRef="#br0" timeOffset="89393.6">17968 5289 22111 0,'3'0'976'0,"-2"0"208"0,0 0-944 0,1 2-240 0,-2-2 0 16,0 0 0-16,1 3 2864 0,-1-2 528 0,1 1 96 0,0 5 32 15,2-1-1392-15,-1 0-272 0,1 1-48 0,0 2-16 16,0-2-1264-16,-1 2-256 0,2 0-48 0,0 1-16 31,-1-3-208-31,2 4 128 0,0-1-128 0,0 2 0 16,0 0 0-16,0 2 0 0,-1-1 0 0,0-1 0 16,-2 1 0-16,1-2 0 0,-2 0 0 0,-1-1 0 15,1-3 0-15,-1 2 0 0,0-3 0 0,0-4 0 16,0 2-416-16,-1-4 32 0,1 0 0 0,-1-2 0 15,-2-2-288-15,1-2-48 0,-1-3-16 0,1-1 0 16,-1-2 480-16,2-2 80 0,0-1 32 0,-1-2 0 16,2 17 608-16,2-37 128 0,-2 37 32 0,5-38 0 0,-5 38-144 0,8-39-32 15,-8 39 0-15,0 0 0 0,19-49-64 0,-19 49-32 16,0 0 0-16,0 0 0 0,23-38 32 0,-23 38 0 16,0 0 0-16,0 0 0 0,0 0-128 0,0 0 0 15,42-31-16-15,-42 31 0 0,0 0-240 0,0 0 176 16,0 0-176-16,0 0 160 0,40 8-160 0,-40-8 0 15,0 0 0-15,22 13 0 0,-14-7-128 0,-1 0-64 16,2 1-16-16,-2 0 0 16,1-1-560-16,-8-6-128 0,0 0 0 0,0 0-17888 0</inkml:trace>
  <inkml:trace contextRef="#ctx0" brushRef="#br0" timeOffset="90194.78">19148 5320 4607 0,'1'-3'400'0,"-1"2"-400"16,0 1 0-16,0 0 0 0,1 0 1792 0,-1 0 288 16,2 0 48-16,-1 0 16 0,0 0 2240 0,0 1 448 15,1 2 96-15,0 3 0 0,-1 0-1664 0,2 0-352 16,-3 4-64-16,1 0-16 0,0 0-1760 0,-1 1-368 15,2-1-64-15,-1 2 0 0,-1 1-240 0,1-2-32 16,0 0-16-16,-1 3 0 0,1-2-160 0,1 1-48 16,-1-1 0-16,0 0 0 0,0-2-144 0,1 0 0 15,-1-2 0-15,0 0 0 0,2 0 0 0,-2-1 0 0,0-1-192 0,2-1 192 32,-1-3-736-32,1 1-32 0,-1-3 0 0,2 0-11808 0,-4 0-2368 0</inkml:trace>
  <inkml:trace contextRef="#ctx0" brushRef="#br0" timeOffset="90414.58">19132 5139 9215 0,'-4'-10'400'0,"3"5"96"0,1 2-496 0,-1-1 0 0,1 4 0 0,-1 0 0 0,1 0 3824 0,-2 0 656 15,1 0 144-15,0 0 32 0,0 0-720 0,-1 1-144 16,1 2-16-16,1-3-16 15,1 2-2592-15,2-1-512 0,1 2-96 0,-4-3-32 0,0 0-400 0,0 0-128 16,0 0 0-16,39 13 0 0,-39-13 0 0,0 0 0 16,35 13 0-16,-35-13-144 15,27 16-736-15,-11-5-144 0</inkml:trace>
  <inkml:trace contextRef="#ctx0" brushRef="#br0" timeOffset="90931.87">19394 5493 8287 0,'-4'1'736'0,"2"-1"-592"0,-1 0-144 0,2 0 0 16,2 3 3072-16,-1-3 576 0,-1 0 112 0,1 0 16 16,0 0 160-16,-1 0 32 0,2 2 0 0,-1-2 0 15,3 4-2240-15,-1-3-448 0,2 1-96 0,0 1-16 16,2 1-656-16,0-1-144 0,3 2-32 0,-1-1 0 15,-8-4-48-15,0 0-16 0,27 7 0 0,-27-7 0 16,0 0-16-16,35 9 0 0,-35-9 0 0,0 0 0 16,32 6-128-16,-32-6-128 0,0 0 192 0,0 0-192 15,42 4 128-15,-42-4-128 0,0 0 0 0,0 0 0 0,0 0 0 0,0 0 0 16,0 0 0-16,50-20 0 0,-50 20 0 0,0 0-192 16,0 0 48-16,0 0 16 15,0 0-304-15,7-44-48 0,-9 35-16 0,-2 2 0 16,0-5-16-16,-2 3 0 0,0-4 0 0,-2 3 0 0,1 0 224 0,-2 0 32 15,-1 2 16-15,1 0 0 0,-1 0 240 0,-1 2 0 16,-1-3 0-16,1 1 0 0,1 2 0 0,1-4 0 16,-1 2 0-16,0 0 0 0,2 2 128 0,0-3-128 15,1 3 192-15,1-1-192 0,1 1 368 0,3 0-48 16,1-1 0-16,-1 4 0 0,4-4 0 0,-1 5-16 0,-1 2 0 16,0 0 0-16,0 0-16 0,0 0 0 0,0 0 0 0,0 0 0 15,0 0-32-15,51-31 0 0,-51 31 0 0,0 0 0 16,0 0-16-16,0 0-16 15,56-10 0-15,-56 10 0 0,0 0-96 0,0 0 0 0,51 3-128 0,-51-3 192 16,0 0-192-16,34 12 0 0,-34-12 0 0,0 0 0 16,29 16 0-16,-21-10 0 0,-1 0 0 0,-1 1-160 31,0 0-352-31,-1-1-64 0,0-2 0 0,-1 1-12288 0,1-1-2432 0</inkml:trace>
  <inkml:trace contextRef="#ctx0" brushRef="#br0" timeOffset="92735.71">20882 5377 4607 0,'3'0'400'0,"0"2"-400"0,-2-2 0 0,-1 0 0 16,0 0 1616-16,0 0 240 0,1 0 64 0,2 1 0 16,-1 2 576-16,2-3 112 0,-2 2 16 0,0-2 16 15,0 0-160-15,-1 0-48 0,-1 0 0 0,2 0 0 16,-2 0-320-16,1-2-80 0,-1 2-16 0,0-3 0 16,0 0-848-16,-1 3-160 0,1-3-48 0,0 2 0 15,-2-2-544-15,1 3-112 0,0-2-32 0,0 1 0 16,-2 1-16-16,1 0-16 0,-1-3 0 0,0 3 0 0,-1-1-32 0,0 0 0 15,-1 1 0-15,-1 0 0 0,0 0-48 0,-2 0-16 16,1 0 0-16,-2 0 0 0,1 0-144 0,-2 1 160 16,0 0-160-16,0 2 160 0,1-2-160 0,2 4 0 15,-2-1 0-15,1-1 128 0,0 2-128 0,0 1 0 16,1 4 0-16,0-2 0 0,2 3 0 0,0 0 0 16,0 1 0-16,0 3 128 0,1 1-128 0,1 0 0 15,-1-2 0-15,2 1 0 0,-1 1 0 0,2-1 0 16,0 1 0-16,1-3 0 0,2 0 0 0,1-5 0 15,1 2 0-15,3-4 0 0,-1 1 0 0,-6-7 0 16,0 0 0-16,0 0 0 0,0 0-192 0,0 0 48 16,48-3 0-16,-48 3 0 0,0 0-112 0,0 0-32 15,56-36 0-15,-56 36 0 0,0 0 64 0,0 0 16 0,45-53 0 0,-45 53 0 16,0 0 208-16,33-47-192 0,-33 47 192 16,0 0-192-16,23-42 192 0,-23 42 0 0,0 0 0 0,0 0 0 15,0 0 0-15,15-39 0 0,-14 35 0 0,0 0 0 16,-1-1 0-16,0 4 0 0,0 1 144 0,-1 0-144 0,0 0 384 0,1 0 0 15,-1 2-16-15,-1 2 0 0,1 2-48 0,0 0 0 16,-1 2 0-16,-1 1 0 0,1 0-144 0,-1 1-48 16,2 0 0-16,-2 1 0 0,2 2-128 0,0-2 0 15,-2 1 0-15,2 1 128 0,0-1-128 0,1-2 0 16,-1 2 0-16,1-3 0 0,0 1 0 0,1-4 0 0,-1 4 0 0,2-3 0 31,1 2-624-31,1-3 0 0,-1-2 0 0,1 1 0 16,0-2-1216-1,1 4-240-15</inkml:trace>
  <inkml:trace contextRef="#ctx0" brushRef="#br0" timeOffset="93185.46">21319 5433 911 0,'3'3'0'0,"-2"-6"0"0,0 1 0 0,1 1 0 16,-2-2 2960-16,0 3 512 0,0 0 112 0,1-2 0 0,0 1 688 0,0-4 128 15,1 1 16-15,-2 0 16 0,0 4-1808 0,0 0-384 16,0 0-64-16,0 0 0 0,0 0-880 0,-3-25-160 16,1 24-48-16,-1-4 0 15,1 2-384-15,-3-1-64 0,1 1-32 0,-1 0 0 0,-1-1-144 0,0 1-16 31,-2 0-16-31,1 0 0 0,-2 1-176 0,2 1-16 0,-2 1-16 0,0-3 0 16,2 3-96-16,-2 3-128 0,1-2 176 0,-1 4-176 16,2-2 144-16,-1 4-144 0,1-1 0 0,-1 1 144 15,2 3-144-15,0 1 0 0,0 2 0 0,1-3 128 16,0 2-128-16,1 0 0 0,2 2 0 0,-1-2 0 16,1 2 0-16,1-3 0 0,-1 0 128 0,1 0-128 0,1 0 0 0,1 0 0 15,2-1 0-15,1-2 0 0,-1 0 0 0,3-1 0 16,1-1 0-16,1-2 0 0,1 2 0 0,-9-6 0 15,0 0 0-15,30 8 0 0,-30-8 0 16,0 0 0-16,37 4 0 0,-37-4 0 0,0 0-272 0,0 0 64 0,47-2 16 0,-47 2 0 31,0 0-432-31,0 0-80 0,50-13 0 0,-50 13-16 0,0 0-320 16,0 0-64-16,0 0-16 0,52-22-17040 0</inkml:trace>
  <inkml:trace contextRef="#ctx0" brushRef="#br0" timeOffset="93451.82">21532 5391 4607 0,'-1'0'400'0,"1"0"-400"0,0 0 0 0,0 2 0 16,1-2 2656-16,-1 0 448 0,1 2 96 0,1-2 0 15,-1 0 1280-15,1 1 256 0,-2-1 64 0,0 0 0 16,0 0-2336-16,0 0-464 0,0 0-80 0,0 0-32 15,42 3-1184-15,-42-3-224 0,0 0-48 0,0 0-16 0,0 0-176 0,46-3-48 16,-46 3 0-16,0 0 0 0,0 0-192 0,41 3 0 16,-41-3 0-16,0 0 0 0,0 0 0 0,37 6 0 15,-37-6-128-15,0 0 128 16,0 0-704-16,0 0-48 0,0 0 0 0,0 0-17232 0</inkml:trace>
  <inkml:trace contextRef="#ctx0" brushRef="#br0" timeOffset="93718.18">21637 5212 19343 0,'-2'0'848'0,"0"0"192"0,1 0-832 0,0 0-208 16,0 0 0-16,1 0 0 0,-1 3 2768 0,-1-3 512 15,1 3 112-15,0 0 0 0,0 2-752 0,-2 0-144 0,3 2-48 0,-1 2 0 16,1-2-1520-16,0 4-304 0,0 2-64 0,0-3-16 15,1 2-160-15,-1 1-16 0,0 2-16 0,1 1 0 16,-1 2-176-16,2-1-48 0,-2 0 0 0,0 2 0 16,1 2-128-16,-1 1 0 0,1 0 0 0,0 1 128 15,1-1-128-15,0-2 0 0,-1 1 0 0,-1-5 0 0,1 2 0 0,1-5 0 16,-2-2 0-16,1 0 0 0,-1-4-256 0,1 2-16 16,0-3-16-16,1-2 0 15,-1-2-672-15,0-2-128 0,2 0-16 0,-1-2-16944 0</inkml:trace>
  <inkml:trace contextRef="#ctx0" brushRef="#br0" timeOffset="94734.52">21950 5440 2751 0,'0'-7'256'0,"0"4"-256"0,1 0 0 0,-1 3 0 0,0-2 1264 0,0 2 208 16,0-1 32-16,1 1 16 0,1-3 1424 0,-1 1 272 15,1 0 64-15,0 0 16 0,-2 1-80 0,0-2-16 16,1 3 0-16,-1 0 0 0,1 0-912 0,-1 3-192 16,0 0-48-16,-1-1 0 0,1 3-1088 0,-1-2-208 15,1 3-48-15,-2 1-16 0,1-1-304 0,0 4-64 16,0-2-16-16,1 2 0 0,0 0-176 0,0 3-128 0,0-4 192 0,1 4-192 15,0 0 128-15,2 2-128 0,-1-2 0 0,1 0 0 16,0 2 0-16,1-3 0 0,1 4 0 0,-1-3 0 16,-1-1 0-16,1 2 0 0,-1-2 0 0,0-2 0 15,1 2 0-15,-2-3 0 0,2-2 0 0,0 2 0 0,0-3 0 0,-1-2 0 16,2-1 0-16,-5-3-144 0,0 0-48 0,0 0-16 16,0 0 0-16,0 0 0 0,0 0 16 0,53-24 16 15,-53 24 0 1,0 0 0-16,0 0 176 0,42-51 0 0,-42 51-144 15,0 0 144-15,31-45 0 0,-31 45 0 0,0 0 0 16,26-44 0-16,-26 44 0 0,0 0 0 0,0 0 0 0,21-44 128 16,-21 44 16-16,0 0 0 0,0 0 0 0,0 0 0 15,0 0 64-15,0 0 16 0,10-37 0 0,-10 35 0 16,-1 2 0-16,0 0 0 0,0 0 0 0,1 0 0 16,-2 0 32-16,1 2 0 0,1 0 0 0,-1 1 0 0,1 0-112 0,0 1-16 15,-1 1 0-15,1-1 0 0,0 2-128 0,0-2 128 16,0 2-128-16,1 0 128 0,0 0-128 0,-1 2 0 15,1 0 0-15,1 1 0 0,0 1 0 0,-1 0 0 16,1-2 0-16,-1 2 0 0,1 3 0 0,1 0 128 16,-1 0-128-16,1-1 0 0,0 0 0 0,0-2 0 0,1 0 0 0,0-1 0 15,0-2 0-15,-1-1 0 0,0 0 0 0,1-2 0 16,0 1-320-16,-2-1-64 0,2-2 0 0,-4-2 0 16,0 0-272-1,0 0-64-15,0 0-16 0,0 0 0 16,0 0-1264-16,0 0-256 0</inkml:trace>
  <inkml:trace contextRef="#ctx0" brushRef="#br0" timeOffset="95201.15">22485 5513 3679 0,'3'0'320'0,"-2"0"-320"0,2-3 0 0,-2 2 0 16,-1 1 3936-16,0 0 720 0,0 0 144 0,0 0 16 15,0 0 96-15,0-3 16 0,-1 1 0 0,-1 1 0 16,1 1-3088-16,-3-4-624 0,2 4-112 0,-2-2-16 15,1 2-464-15,-1 0-96 0,-1 0-16 0,0 0 0 0,0 0-192 16,-1 2-64-16,0 2 0 0,-1-1 0 0,0 1-128 0,0 2-128 16,-1 3 144-16,1-3-144 0,-1 4 0 0,1 0 0 15,1 2 0-15,0 1 0 0,1-1 0 0,0 0 0 16,2 1 0-16,1 0 0 0,1 0-144 0,1-3-32 16,1-2 0-16,1 0 0 0,2-2-64 0,0 0-16 0,1-3 0 0,1-2 0 15,0 1 0-15,-6-2-16 0,0 0 0 0,0 0 0 16,0 0 48-16,0 0 16 0,56-28 0 0,-56 28 0 15,0 0 32-15,0 0 16 0,35-42 0 0,-35 42 0 32,0 0 32-32,0 0 0 0,24-53 0 0,-24 53 0 0,0 0 128 0,9-39 0 15,-9 39 0-15,0 0 0 0,0-34 0 0,-2 24 0 16,1 1 0-16,0 3 0 0,0-3 0 0,-2 3 128 16,2 1-128-16,0-1 128 0,-1 3 64 0,1 0 32 15,0 0 0-15,0 3 0 0,1 0 64 0,-1 0 16 16,-1 3 0-16,2 0 0 0,-1 1-96 0,0 2-16 0,1 1 0 0,-1 1 0 15,1 2-192-15,0 2 176 0,0 1-176 0,0-2 160 16,1 0-160-16,0 1 0 0,0 4 0 0,1 1 128 16,0-1-128-16,0 0 0 0,1-1 0 0,-1-2 0 15,2 2 0-15,0-4-144 0,0 0 144 0,0-1-208 16,0-4-272-16,1 1-48 0,1-1-16 0,-1-5 0 16,1 1-992-16,1-2-192 0</inkml:trace>
  <inkml:trace contextRef="#ctx0" brushRef="#br0" timeOffset="95551.58">22670 4896 7359 0,'0'-3'656'0,"0"-1"-528"15,0 4-128-15,0 0 0 0,0 0 3568 0,0 0 672 16,0-2 144-16,0 1 32 0,0 1 32 0,0 0 16 16,0 0 0-16,3 3 0 0,0 4-2800 0,-1 0-544 0,1 3-112 15,-1 1-32-15,2 1-336 0,-2 4-80 0,3 0-16 0,-1 7 0 16,0-1-176-16,-2 0-48 0,2 4 0 0,-2 1 0 16,2-1-112-16,-1 0-16 0,0 3-16 0,0-1 0 31,-1 1-176-31,1-1 0 0,-1 1 0 0,1-1 0 0,-2 0 0 15,0 0 0-15,2-5 0 0,-3 4 0 0,1-2 0 0,0 1 0 0,-1-1 0 0,0-3 0 32,0-2-432-32,0-2-64 0,0 1-16 0,0-3 0 15,1 0-320-15,-1 0-64 0,2-3 0 0,-2-4-16 16,1-2-1056-16,0-1-208 0,0-4-32 0,1-2-13984 0</inkml:trace>
  <inkml:trace contextRef="#ctx0" brushRef="#br0" timeOffset="95884.47">22860 5035 22111 0,'0'0'976'0,"0"0"208"0,0 0-944 0,0 0-240 16,0 0 0-16,0 0 0 0,0 0 2736 0,0 0 496 15,0 0 96-15,0 0 32 0,0 0-1040 0,0 0-208 0,0 0-32 0,0 0-16 31,0 0-1104-31,0 0-208 0,11 13-48 0,-10 3-16 16,2 2-192-16,-1 2-48 0,2 1 0 0,-1 1 0 16,0 2-160-16,1 1-32 0,0-1-16 0,1 2 0 15,0 1-240-15,0 3 176 0,1 2-176 0,0-1 160 16,-1 0-160-16,0 1 0 0,0 5 0 0,-2-2 0 0,2-3 0 0,-2 3 0 16,1-1 0-16,-2 1 0 0,-1 0 0 0,-1-3 0 15,-1-4 0-15,0-3 0 16,-2-3-448-16,2-2 0 0,-1-5-16 0,0-2 0 15,1-4-320-15,0-3-64 0,1-1-16 0,1-2 0 16,0-3-944-16,1 0-192 0</inkml:trace>
  <inkml:trace contextRef="#ctx0" brushRef="#br0" timeOffset="96234.34">22937 6169 4607 0,'2'-2'400'0,"1"-1"-400"0,-1 2 0 0,-1-1 0 16,1-1 2128-16,-1-1 352 0,-1 4 64 0,0 0 16 16,0 0 704-16,28-44 128 0,-28 44 48 0,25-48 0 15,-25 48-192-15,26-56-48 0,-26 56 0 0,31-63 0 0,-31 63-1616 0,32-64-336 16,-32 64-64-16,32-62-16 0,-32 62-512 0,31-52-96 15,-31 52-32-15,25-45 0 0,-25 45-144 0,0 0-48 16,37-55 0-16,-37 55 0 0,0 0-144 0,35-47-16 16,-35 47-16-16,0 0 0 0,34-51-160 0,-34 51 0 0,0 0 0 15,32-48 0-15,-32 48 0 0,0 0 0 0,0 0 0 0,33-55 0 16,-33 55 0-16,0 0 0 0,0 0 0 0,0 0 0 16,0 0-384-16,18-44-16 0,-18 44 0 0,0 0 0 31,-5-3-336-31,3 3-64 0,-2 3-16 0,2 1 0 15,-2-1-1392-15,0 0-288 0</inkml:trace>
  <inkml:trace contextRef="#ctx0" brushRef="#br0" timeOffset="96484.4">23086 5436 10127 0,'0'4'896'0,"2"-2"-704"0,-1 2-192 0,0-4 0 16,0 1 2896-16,-1 0 560 0,0 1 96 0,0 0 32 0,0 4 752 0,2 2 144 16,-1 1 48-16,0 4 0 0,-1-1-3008 0,0 3-608 15,1-3-112-15,-1 2-32 0,2 1-480 0,-1-2-96 16,1 2-32-16,1-4 0 16,-1 1-160-16,2-3 0 0,1 1 0 0,0-3 0 15,0 1 0-15,1-4 0 0,-1 2 0 0,1-5 0 31,0 2-416-31,-6-3-64 0,0 0-16 0,0 0-17952 0</inkml:trace>
  <inkml:trace contextRef="#ctx0" brushRef="#br0" timeOffset="97634.5">24584 5064 6447 0,'-1'-3'576'0,"-1"2"-576"16,1-1 0-16,1 0 0 0,-1 0 1968 0,0 2 272 15,-1-4 64-15,0-2 16 0,0-3 1024 0,0 2 208 16,0 1 32-16,1-1 16 0,-2 1-928 0,2 4-192 16,1-2-48-16,-1 4 0 0,1-2-1040 0,-2 4-224 15,2 2-32-15,0 2-16 16,0 3-592-16,0 4-112 0,-1 2-32 0,1 2 0 15,0 6-176-15,0 1-32 0,-2-3-16 0,2 5 0 16,-2 7-160-16,1 4 128 0,-1 1-128 0,0 0 128 16,0-1-128-16,-2-2 0 0,2 3 0 0,-3 1 0 15,1-1 0-15,-1-1 0 0,0-5 0 0,2-3 0 0,-1-3 0 16,0-3 0-16,2-6 0 0,-2-2 0 0,2-2 0 0,-1-3 0 16,2-4 0-16,0-3 0 0,1 0-176 0,0-3 48 15,1-3 0-15,0-3 0 0,-1 6-48 0,0 0 0 16,9-32 0-16,-9 32 0 0,8-32 176 0,-8 32 0 15,14-41 0-15,-14 41 0 0,17-43 128 0,-17 43 16 0,21-42 0 0,-21 42 0 16,25-41 96-16,-25 41 16 0,0 0 0 0,37-47 0 16,-37 47-16-16,0 0 0 0,0 0 0 0,0 0 0 15,52-26 0-15,-52 26 0 0,0 0 0 0,0 0 0 16,35 10-112-16,-28-4 0 0,0 3-128 0,1 2 192 16,-2 1-192-16,0 3 128 0,0 1-128 0,-2 0 0 0,1-3 0 0,-1 3 0 31,-2 4 0-31,2 1 0 0,-2 1 0 0,-2 0 0 0,0-3 0 0,-2-1 0 0,-2-1-128 0,-1-2-32 31,0-2 0-31,-2-1 0 0,-2-1-96 0,1-2 0 16,-1 0-16-16,0-2 0 0,-2-3 16 0,0 1 0 0,1-4 0 0,-1 1 0 15,0-2 64-15,0 0 32 0,-2 0 0 0,1-2 0 16,1 1 160-16,-1-2-128 0,-1 3 128 0,1-4-128 16,1 2 128-16,0-2 0 0,2 1 0 0,2 0-128 15,0 1-80-15,4 0-16 0,0 0 0 0,3-2 0 16,1 2-480-16,-1 2-112 0,0 0-16 15,0 0 0-15,0 0-1440 0,0 0-288 0,47-26-64 0,-47 26-11648 16</inkml:trace>
  <inkml:trace contextRef="#ctx0" brushRef="#br0" timeOffset="98434.55">25044 5592 3679 0,'-3'0'320'0,"2"0"-320"0,1 0 0 0,0-3 0 15,-1 3 832-15,0 0 80 0,-1-1 32 0,-1 1 0 16,-2-4 784-16,-1 2 176 0,-1-1 16 0,2 2 16 0,2 1 144 0,-1-2 32 16,2 2 0-16,-1 0 0 0,2 0 144 0,0 0 48 15,1 0 0-15,0 2 0 0,1 2-432 0,1-4-80 16,1 2 0-16,1 0-16 0,0 0-624 0,-4-2-112 15,0 0-16-15,0 0-16 0,0 0-560 0,0 0-96 16,47 0-32-16,-47 0 0 0,0 0-160 0,0 0-32 0,0 0-128 0,57-22 192 16,-57 22-192-16,0 0 0 0,0 0 0 0,0 0 0 15,0 0 128-15,42-39-128 0,-42 39 0 0,0 0 0 16,0 0 128-16,0 0-128 0,0 0 0 0,-1-24 144 16,-1 21-144-16,-3 0 0 0,0-1 0 0,-1 1 0 15,-1 0 0-15,1 0 0 0,-1-1 0 0,-1 2 0 0,0-1 0 0,0 2 0 16,1-1 0-16,-1 1 0 0,1 1 0 0,0-3 0 31,-1 6 0-31,1-3 0 0,-1 0 0 0,2 3 0 16,-1 0 0-16,1 0 0 0,-2 1 0 0,2 2 128 0,0 1-128 15,-2 0 0-15,2 2 128 0,1-1-128 0,2 2 128 0,-1 0-128 16,3 2 128-16,-1-2-128 0,2 3 128 0,2-1-128 16,0-2 0-16,2 2 128 0,0 1-128 0,2-3 0 15,0 2 0-15,1 0 0 0,1-2 128 0,0 0-128 16,1-1 0-16,1 1 0 0,2 2 0 0,-1-5 0 0,3 3 0 15,-2-1 0-15,-12-9 0 0,29 16 0 0,-29-16 0 0,28 15 0 16,-28-15 0-16,0 0 0 0,42 10-256 0,-42-10-16 16,0 0-16-16,0 0 0 15,56-4-672-15,-56 4-128 0,0 0-16 0,0 0-16 16,47-35-1776-16,-47 35-368 0</inkml:trace>
  <inkml:trace contextRef="#ctx0" brushRef="#br0" timeOffset="98952.25">25384 5060 3679 0,'0'1'320'0,"0"2"-320"16,0-3 0-16,0 0 0 0,0 0 3280 0,1 2 592 15,-1-1 112-15,0 4 32 0,1 5 624 0,-1 0 128 0,2 3 32 0,-1 0 0 16,1 4-2688-16,0-1-512 0,-1 4-128 0,1 1 0 15,3 2-928-15,-2-1-176 0,0 1-48 0,1 5 0 16,0-3-112-16,0 4-16 0,0-1-16 0,0 3 0 16,-1-2-176-16,-1-1 0 0,1 1 144 0,-2 0-144 15,-1 2 0-15,-1 0 0 16,-2-2 0-16,2-1 0 0,-3-2 0 0,0-4 0 0,1 0 0 0,-1-3 0 16,-1-3 0-16,0-4 0 0,1 1-128 0,0-7 128 0,0 0-384 0,1-1 0 15,2-2 0-15,1-3 0 31,0 0-128-31,0-3 0 0,0 3-16 0,0 0 0 16,0 0 80-16,0 0 0 0,17-36 16 0,-17 36 0 0,0 0 432 0,18-44 176 0,-18 44-16 0,0 0 0 16,26-50 240-16,-26 50 48 0,0 0 16 0,0 0 0 15,34-48-80-15,-34 48-32 0,0 0 0 0,0 0 0 16,39-48-80-16,-39 48-16 0,0 0 0 0,0 0 0 16,0 0-16-16,0 0-16 0,0 0 0 0,0 0 0 0,0 0-80 0,0 0-16 15,49-13 0-15,-46 20 0 0,-2-1 0 0,1 1-128 16,0 3 192-16,-2 1-64 0,0-1-128 0,0 3 160 15,-2 0-160-15,1 2 160 0,0-1-160 0,0 0 0 16,-2 0 0-16,2-2 128 0,0 1-128 0,1-1 0 0,0-2 0 0,0 0 0 16,2-1 0-16,-1-3-224 0,2 0 80 0,-1-1 16 31,1 0-368-31,0-4-64 0,1 2-16 0,-4-3 0 0,0 0-1056 0,0 0-224 16</inkml:trace>
  <inkml:trace contextRef="#ctx0" brushRef="#br0" timeOffset="99184.32">25722 5592 11967 0,'1'-3'1072'0,"-1"3"-864"0,1-1-208 0,-1 1 0 16,0 0 3360-16,0 0 624 0,0 0 128 0,1 0 32 15,-1 0-400-15,1 1-80 0,-1 4-16 0,-1-1 0 16,0 0-2528-16,0 2-512 0,0 0-96 0,1 3-32 15,0 1-288-15,0-2-48 0,0 2-16 0,1 0 0 0,1 0-128 0,1-1 0 16,-1 0 0-16,1 0 0 0,0 1-144 0,0-3-64 16,-1 2-16-16,0-3 0 31,1 2-976-31,-2-3-192 0,2 1-32 0,-2-3-15536 0</inkml:trace>
  <inkml:trace contextRef="#ctx0" brushRef="#br0" timeOffset="99401.8">25741 5399 9215 0,'-1'-4'816'0,"0"-1"-656"16,1 4-160-16,0 1 0 0,0 0 3152 0,0 0 608 16,-1-4 112-16,-1 2 32 0,1-2 128 0,0-2 16 15,1 3 16-15,0 0 0 0,0 3-2640 0,0 0-528 0,0 0-96 16,0 0-32-16,0 0-608 0,0 0-160 0,0 0 0 0,0 0 0 15,44 6-192-15,-44-6-64 0,19 10 0 0,-10-3-16 16,0 2-1312 0,-1 1-256-16</inkml:trace>
  <inkml:trace contextRef="#ctx0" brushRef="#br0" timeOffset="99917.77">25914 5641 23039 0,'-2'1'1024'0,"1"-1"192"0,2 0-960 0,-2 3-256 15,1-3 0-15,-2 0 0 16,1 0 2848-16,0 0 528 0,0 0 96 0,-2 4 32 16,1-2-1520-16,-1-1-288 0,1 2-64 0,1 0-16 15,-1 0-1152-15,1 1-224 0,1 1-48 0,0-2-16 16,0 4-176-16,1-4 0 0,1 3 0 0,-1 1 128 16,0-1-128-16,0 0 0 0,1 0 0 0,-2 0 0 0,1 1-304 15,-1-4 64-15,1 3 16 0,-1-2 0 0,0-1-32 0,-1-2 0 16,1 1 0-16,0-2 0 0,0 0-64 0,0 0-32 15,0 0 0-15,-1-2 0 16,1 2-224-16,0-1-32 0,0-2-16 0,0 1 0 16,0 0-16-16,0-3-16 0,1 4 0 0,-1 1 0 15,0 0 160-15,0 0 48 16,0 0 0-16,0 0 0 0,0 0 240 0,0 0 48 0,0 0 16 0,0 0 0 0,21-49 144 0,-21 49 0 0,0 0 0 0,0 0 0 16,0 0 128-16,0 0 48 0,26-48 16 0,-26 48 0 15,0 0 800 1,0 0 160-16,0 0 48 0,33-44 0 15,-33 44-160-15,0 0-16 0,0 0-16 0,0 0 0 0,0 0-576 0,0 0-112 0,0 0-32 0,0 0 0 0,0 0-144 0,48-26-16 32,-43 26-128-32,0 3 192 0,0 0-192 0,-1 0 144 15,1 3-144-15,-3-2 128 0,2 2-128 0,0 0 0 16,-2 2 144-16,1 0-144 0,-1 0 0 0,1 0 0 0,-1 1 0 0,-1 1 0 16,2 0 0-16,-2 0 0 0,0-2 0 0,1 2 0 15,-1-1 0-15,0-2 0 0,0 2 0 0,-1-3 0 16,0 0 0-16,0-1 0 0,0 1 0 0,0-1 0 15,0-1 0-15,0 2 0 0,0-3 0 0,0 0 0 0,0 0-272 0,0 1 16 16,0-4 16-16,-1 3 0 16,1 0-176-16,0-3-32 0,0 4-16 0,0-4 0 15,0 2-1456-15,1-2-304 0</inkml:trace>
  <inkml:trace contextRef="#ctx0" brushRef="#br0" timeOffset="100718.29">26466 5667 6415 0,'1'-4'272'0,"0"2"80"0,1-1-352 0,-1 2 0 0,0-1 0 0,-1 2 0 16,0-3 2688-16,1 2 480 0,1-4 96 0,-1 0 48 0,0 0 528 0,0-1 128 16,-2 0 0-16,0 2 48 0,-2-2-1056 0,0 2-208 15,-1 1-32-15,-2-2 16 0,1 1-1696 0,-1 0-336 31,-1 2-64-31,0-2 32 0,0 0-256 0,-3 2-48 16,0-2-16-16,0 4 32 0,0-2-192 0,0 2-48 0,0 0 0 0,0 2 48 16,0 2-192-16,1-2 0 0,-1 6 0 0,0 0 0 15,0 2 0-15,0 0 0 0,1 5 0 0,2-1 0 16,1 0-272-16,1 3 16 0,1-4 0 0,3 2 32 16,1-3-80-16,2-1-16 0,2 1 0 0,1-3 32 0,0-1-32 0,1-2-16 15,1-1 0-15,-7-5 32 16,0 0-160-16,0 0-48 0,39 6 0 0,-39-6 32 15,0 0-112-15,0 0-32 0,51-15 0 0,-51 15 16 16,0 0 32-16,45-28 0 0,-45 28 0 0,0 0 0 0,40-36 160 0,-40 36 32 16,0 0 16-16,0 0 0 0,34-49 80 0,-34 49 16 0,0 0 0 0,20-55 0 15,-20 55 272-15,10-44 0 0,-10 44 0 0,8-53 0 16,-8 53 320-16,3-55 0 0,-3 55 16 0,-1-59 0 16,-1 28 320-16,-2 2 64 0,0 3 16 0,-1 0 0 15,-1 4-224-15,0 1-64 16,-2 1 0-16,2 2 0 0,-1 3-192 0,-1 1-64 0,2 4 0 0,1 2 0 0,2 2 64 0,-1 2 16 31,1 0 0-31,1 4 0 0,1-2-32 0,-1 2-16 16,2 2 0-16,-1-2 0 0,1 4-48 0,0 0-16 15,-1-1 0-15,2 2 0 0,-1-1-160 0,0 2 0 16,0 0 144-16,1 1-144 0,-1-1 0 0,2 0 0 0,-1 4 0 0,1 0 128 16,0 0-128-16,-1 2 128 0,1 3-128 0,2-2 128 15,-1 3 32-15,-1 1 16 0,-1 1 0 0,2 3 0 16,-2-1-32-16,0 1 0 15,2 1 0-15,-2-2 0 0,0 0-144 0,0 2 0 0,1 5 0 0,0-2 128 16,1 1-128-16,0-1 0 0,3 1 0 0,-1-2 0 0,0 0 0 0,0-2 0 16,-1 2 0-16,0-5 0 0,-2-3-128 0,1-1-16 15,-2-1 0-15,0-2 0 16,0-2-272-16,1-1-48 0,-1-3-16 0,-1-2 0 16,1-2-144-16,0 2-16 0,-1-4-16 0,0 0 0 31,0 0-1792-31,2 0-368 0</inkml:trace>
  <inkml:trace contextRef="#ctx0" brushRef="#br0" timeOffset="101734.41">27727 5858 11055 0,'-5'2'976'0,"0"1"-784"15,2-2-192-15,1 1 0 0,1-2 1504 0,-1 0 256 32,-2 3 48-32,-3 0 16 0,-2 1 800 0,0-1 176 15,1 0 16-15,0 0 16 0,2-2-656 0,2 2-144 16,2-6-32-16,2 2 0 0,0-2-656 0,0 3-144 0,0 0-32 16,0 0 0-16,0 0-496 0,31-44-96 0,-31 44-32 0,0 0 0 15,36-47-160-15,-36 47-48 0,0 0 0 0,40-61 0 16,-40 61-128-16,0 0-16 0,41-60-16 0,-41 60 0 15,0 0-176-15,40-66 0 16,-40 66 0-16,26-53 128 0,-26 53-128 0,28-61 0 0,-28 61 0 0,30-63 0 0,-30 63 0 0,27-64 128 16,-27 64-128-16,27-58 0 0,-27 58 192 0,0 0-32 15,30-62-16-15,-30 62 0 0,0 0-144 0,25-59 128 16,-25 59-128-16,0 0 128 0,0 0-128 0,19-60 0 16,-19 60 0-16,0 0 0 0,0 0 0 0,0 0 128 0,12-50-128 0,-12 46 0 15,0 4 176-15,0 0-48 16,0 0-128-16,0 0 192 0,0 0-16 0,0 0-16 0,-3-10 0 0,2 11 0 31,0 4 32-31,1-1 16 0,-2 2 0 0,2 0 0 16,0 4-208-16,0 3 144 0,0-1-144 0,2 0 128 0,-1 4-128 15,1 3 0-15,1 1 0 0,0 2 0 0,2 0 0 0,0-1 128 16,0 5-128-16,0-1 0 0,0-2 0 0,0 2 0 16,0 0 128-16,-1 1-128 0,1 0 0 0,-2 1 0 15,1 1 0-15,0-2 0 0,0-3 0 0,-2 1 0 16,1 5 0-16,-2-4 0 0,1 3 0 0,-1-5 0 15,1 5 0-15,-1-6 0 0,1 0 0 0,1-3 0 0,-1-3 0 0,2 0-176 16,1-4 32-16,-1-4 0 0,1 0 0 0,0 0 0 16,0-2-32-16,-2-1 0 0,1-1 0 0,0-1 0 15,-2 0-16-15,1-2-16 0,-1 0 0 0,-1 1 0 16,1 0-64-16,-1-1-16 0,-1 2 0 0,1-3 0 0,-1 2-96 0,1-1 0 16,1 2-16-16,-2-1 0 15,1-2-224-15,-1 4-32 0,1-4-16 0,0 3 0 16,0-3-1552-16,-1 0-304 0</inkml:trace>
  <inkml:trace contextRef="#ctx0" brushRef="#br0" timeOffset="102184.68">27862 5594 3679 0,'0'0'160'0,"0"0"32"0,0 0-192 0,0 0 0 0,1 0 0 0,-1 0 0 16,1 0 2832-16,1 0 528 0,1 0 96 0,1 0 32 0,0 0 320 0,1 0 64 15,-2 0 16-15,1 0 0 0,0 0-1760 0,0 0-336 32,-2 0-80-32,2 0-16 0,-2 1-704 0,2-1-144 15,0 3-16-15,-1-3-16 0,2 0-272 0,2 2-48 16,-7-2-16-16,0 0 0 0,0 0-112 0,34 0-32 16,-34 0 0-16,0 0 0 0,0 0-32 0,0 0-16 0,45-5 0 0,-45 5 0 15,0 0-144-15,0 0-16 0,0 0-128 0,44-3 192 16,-36 3-192-16,-1 0 0 0,-1 0 0 0,0 0 0 15,1 0 0-15,-3 2 0 0,1-2 0 0,-1 0-160 16,0 1-240-16,0 2-48 0,-2-1-16 0,1-2 0 16,-1 4-432-16,-1-1-64 0,0-3-32 0,1 3 0 15,-2 0-1056-15,0-2-192 0,0 1-64 0,-2 2-12352 16</inkml:trace>
  <inkml:trace contextRef="#ctx0" brushRef="#br0" timeOffset="105603.17">10814 5987 4607 0,'-4'0'400'0,"0"-1"-400"0,3 1 0 0,1-2 0 15,0-1 992-15,0 2 112 0,-1-3 32 0,-3-2 0 16,0-3 0-16,2 1 0 0,-2-3 0 0,3 2 0 15,0-1 112-15,1 0 32 0,1 4 0 0,1 0 0 16,1 1 176-16,-1 1 32 0,2 4 16 0,0 0 0 16,-2 3-64-16,2 0-16 0,0 0 0 0,-1 3 0 15,1 0-368-15,0 0-80 0,-1 2-16 0,2 0 0 16,-1-1-512-16,2-1-96 0,1 1-32 0,1-1 0 16,0-2-320-16,1 1 144 0,1-1-144 0,1-2 0 0,-11-2 0 0,0 0 0 15,0 0 0-15,54 5 0 0,-54-5 0 0,0 0 0 16,0 0 0-16,63 5-144 0,-63-5 144 15,0 0 0-15,53 4 0 0,-53-4-128 0,0 0 128 0,0 0 0 16,65 6 0-16,-65-6 0 0,0 0 0 0,52 3 0 16,-52-3 0-16,0 0-128 0,52 3 128 0,-52-3 0 15,0 0 0-15,0 0 0 0,72 0 0 0,-72 0 0 16,0 0 0-16,56 0 0 0,-56 0 0 0,0 0 0 16,57 0 0-16,-57 0 0 0,0 0 0 0,55 4 0 15,-55-4 0-15,0 0 0 0,57 6 0 0,-57-6 0 0,0 0 0 16,58 9 0-16,-58-9 0 0,0 0 0 0,58 13 0 15,-58-13 0-15,0 0 0 0,52 15 0 0,-52-15 0 0,0 0 128 16,52 13-128-16,-52-13 0 0,0 0 128 0,61 7-128 16,-61-7 144-16,0 0-144 0,78 3 192 0,-78-3-192 15,0 0 240-15,80-7-64 0,-80 7-16 0,61-3 0 16,-61 3 128-16,60-7 32 0,-60 7 0 0,61-6 0 16,-61 6-48-16,57-2 0 0,-57 2 0 0,0 0 0 15,70 0-128-15,-70 0-16 0,0 0-128 0,81 0 192 16,-81 0-192-16,59-4 144 0,-59 4-144 0,59-2 128 15,-59 2-128-15,0 0 0 0,83-8 0 0,-83 8 128 16,61-2-128-16,-61 2 0 0,59-4 144 0,-59 4-144 0,56 0 0 0,-56 0 144 16,0 0-144-16,73 4 0 0,-73-4 128 0,52 2-128 15,-52-2 0-15,61 0 0 0,-61 0 0 0,65-2 0 16,-65 2 0-16,67-6 0 0,-67 6 0 0,68-7 0 16,-68 7 128-16,66-12-128 0,-66 12 0 0,63-14 0 15,-63 14 0-15,65-12 0 0,-65 12 0 0,63-12 0 16,-63 12 0-16,65-10 0 0,-65 10 0 0,65-6 128 15,-65 6-128-15,65-4 0 0,-65 4 0 0,64 4 0 16,-64-4 0-16,60 1 0 0,-60-1 128 0,62 2-128 16,-62-2 0-16,64 0 0 0,-64 0 0 0,58-2 0 15,-58 2 0-15,68-1 0 0,-68 1 0 0,72-7 0 0,-72 7 0 0,69-3 0 16,-69 3 0-16,73-5 0 0,-73 5 0 0,70-2 0 16,-70 2 0-16,63-2 0 0,-63 2 0 0,60 0 0 15,-60 0 0-15,59 6 0 16,-59-6 128-16,61 9-128 0,-61-9 0 0,62 13 128 15,-62-13-128-15,63 13 0 0,-63-13 160 0,64 12-160 0,-64-12 128 0,59 8-128 0,-59-8 0 0,60 8 128 16,-60-8-128-16,62 8 0 0,-62-8 0 16,66 11 0-16,-66-11 0 0,67 7 0 0,-67-7 0 0,69 13 0 15,-69-13 128-15,72 9-128 0,-72-9 0 0,64 12 0 16,-64-12 0-16,63 10 0 0,-63-10 208 0,67 12-32 0,-67-12-16 16,73 10 0-1,-73-10-32-15,67 6-128 0,-67-6 192 0,63 1-64 0,-63-1-128 0,79-1 0 0,-79 1 0 0,78-6 0 16,-78 6 0-16,79-10 0 0,-79 10 0 0,79-9 0 15,-79 9 0-15,74-10 0 0,-74 10 0 0,85-12 0 16,-85 12 0-16,87-12 0 0,-87 12 128 0,84-14-128 16,-84 14 0-16,76-6 0 0,-76 6 0 0,74-6 128 15,-74 6-128-15,71-5 0 16,-71 5 0-16,68-2 0 16,-68 2 0-16,77-2 0 0,-77 2 128 0,86-1-128 15,-86 1 0-15,81-5 0 0,-81 5 0 0,80-4 0 16,-80 4 0-16,70-4 0 0,-70 4 0 0,77-2 0 0,-77 2 0 15,75 0 0-15,-75 0 0 0,79 2 0 0,-79-2 0 16,79 0 0-16,-79 0 0 0,77 2 0 0,-77-2 0 0,72 2 0 16,-72-2 0-16,73 0 0 0,-73 0 0 0,71 3 0 15,-71-3 0-15,77 0 0 0,-77 0 0 0,84 0 0 16,-84 0 0-16,82 0 0 0,-82 0 0 0,79-5 0 16,-79 5 0-16,72-4 0 0,-72 4 0 0,76-4 0 15,-76 4 0-15,72-2 0 0,-72 2 0 0,84 2 0 16,-84-2 0-16,87 6 0 0,-87-6 0 0,76 7 0 15,-76-7 0-15,73 9 0 0,-73-9 0 0,68 14 0 16,-68-14 128-16,67 15-128 0,-67-15 0 0,73 16 0 16,-73-16 0-16,82 14 0 0,-82-14 0 0,81 11 0 15,-81-11 0-15,73 10 0 0,-73-10 0 0,76 9 0 0,-76-9 0 16,73 9 0-16,-73-9 0 0,79 8 0 0,-79-8 0 0,81 5 0 16,-81-5 0-16,86 1 0 0,-86-1 128 0,83 2-128 15,-83-2 0-15,81 4 0 0,-81-4 0 0,82 2 128 16,-82-2-128-16,74 4 0 0,-74-4 0 0,82 0 128 15,-82 0-128-15,82-4 0 0,-82 4 0 0,87-6 0 16,-87 6 0-16,73-2 0 0,-73 2 0 0,84-3 0 16,-84 3 0-16,80-3 0 0,-80 3 0 0,87-4 0 15,-87 4 0-15,89-10 0 0,-89 10 0 0,92-10 0 16,-92 10 0-16,81-6 0 0,-81 6 0 0,74-6 0 16,-74 6 0-16,83-9 0 0,-83 9 0 0,88-6 0 15,-88 6 0-15,93-6 0 0,-93 6 0 0,89-4 0 0,-89 4 0 0,80-3 0 16,-80 3 0-16,80-1 0 0,-80 1 0 0,75 1 128 15,-75-1-128-15,78 5 0 0,-78-5 0 0,79 4 0 16,-79-4 128-16,80 4-128 0,-80-4 0 0,74 6 0 16,-74-6 0-16,77 9 0 0,-77-9 0 0,74 10 0 15,-74-10 0-15,73 9 0 0,-73-9 0 0,77 9 0 16,-77-9 0-16,78 8 0 0,-78-8 0 0,74 9 0 16,-74-9 0-16,70 15 0 0,-70-15 0 0,67 13 0 15,-67-13 128-15,71 12-128 0,-71-12 0 0,69 7 0 16,-69-7 0-16,75 9 0 0,-75-9 0 0,82 4 0 15,-82-4 0-15,79 6 0 0,-79-6 0 0,73 6 0 16,-73-6 0-16,70 10 0 0,-70-10 0 0,72 10 0 0,-72-10 0 16,72 11 0-16,-72-11 0 0,73 10 0 0,-73-10 0 15,79 10 0-15,-79-10 0 0,75 9 0 0,-75-9 0 0,71 11 0 16,-71-11 0-16,75 12 0 0,-75-12 0 0,72 9 0 16,-72-9 0-16,78 10 0 0,-78-10 0 0,84 6 0 15,-84-6 0-15,87 2 0 0,-87-2 0 0,82 0 0 16,-82 0 0-16,81 0 0 0,-81 0 128 0,74 0-128 15,-74 0 0-15,83 0 0 0,-83 0 144 0,86-2-144 16,-86 2 0-16,86 0 144 0,-86 0-144 0,80-3 0 16,-80 3 0-16,78 0 0 0,-78 0 0 0,78-1 0 15,-78 1 128-15,72-2-128 0,-72 2 0 0,81-8 0 0,-81 8 0 16,84-5 0-16,-84 5 0 0,83-3 0 0,-83 3 0 0,76-4 0 16,-76 4 0-16,78 0 0 0,-78 0 0 0,71 0 0 15,-71 0 0-15,73 4 0 0,-73-4 0 0,76 2 0 16,-76-2 0-16,75 4 0 0,-75-4 0 0,66 2 0 15,-66-2 0-15,65 8 0 0,-65-8 0 0,64 6 0 16,-64-6 0-16,61 6 0 0,-61-6 0 0,66 2 0 16,-66-2 0-16,75 2 0 0,-75-2 128 0,75-2-128 15,-75 2 0-15,73 0 0 0,-73 0 0 0,67 0 0 16,-67 0 0-16,69 4 0 0,-69-4 0 0,66 4 0 16,-66-4 0-16,53 4 0 0,-53-4 0 0,53 8 0 15,-53-8 128-15,60 9-128 0,-60-9 0 0,59 13 0 0,-59-13 0 0,57 13 0 16,-57-13 0-16,52 12 0 0,-52-12 0 15,51 10 0-15,-51-10 0 0,55 6 0 0,-55-6 0 0,60 8 0 16,-60-8 0-16,49 5 0 0,-49-5 0 0,63 3 0 16,-63-3 128-16,67 4-128 0,-67-4 0 0,69 3 0 15,-69-3 0-15,64 2 0 0,-64-2 0 0,61 4 0 16,-61-4 128-16,58 0-128 0,-58 0 0 0,53 6 0 16,-53-6 0-16,52 4 0 0,-52-4 0 0,57 2 0 15,-57-2 0-15,64 4 0 0,-64-4 0 0,70-4 0 16,-70 4 0-16,68-6 0 0,-68 6 0 0,68-6 0 15,-68 6 0-15,71-16 0 0,-71 16 0 0,73-19 0 16,-73 19 0-16,68-15 0 0,-68 15 0 0,78-17 0 0,-78 17 0 0,79-16 0 16,-79 16 0-16,76-19 0 15,-76 19 0-15,70-16 0 0,-70 16 0 0,66-12 0 0,-66 12 0 0,62-10 0 16,-62 10 0-16,58-6 0 0,-58 6 0 0,60-9 0 16,-60 9 0-16,63-4 0 0,-63 4 0 0,62 0 0 15,-62 0 0-15,57 2 0 0,-57-2 0 0,51 5 0 16,-51-5 0-16,49 10 0 0,-49-10 0 0,46 9 0 15,-46-9 0-15,47 13 0 0,-47-13 128 0,41 10-128 16,-41-10 0-16,43 12 0 0,-43-12 0 0,45 10 128 16,-45-10-128-16,43 10 0 0,-43-10 128 0,42 8-128 15,-42-8 0-15,43 9 0 0,-43-9 0 0,0 0 0 16,63 8 0-16,-63-8 0 0,0 0 0 0,55 2 0 0,-55-2 0 16,0 0 0-16,58 0 0 0,-58 0 0 0,0 0 0 0,58 0 0 15,-58 0 0-15,0 0 0 0,51 0 0 0,-51 0 0 16,0 0 0-16,50 1 0 0,-50-1 0 0,0 0 0 15,47 9 128-15,-47-9-128 0,0 0 0 0,40 12 0 16,-40-12 128-16,0 0-128 0,35 16 0 0,-35-16 0 16,0 0 144-16,28 16-144 0,-28-16 0 0,0 0 144 15,26 16-144-15,-26-16 0 0,0 0 144 0,22 15-144 16,-22-15 0-16,0 0 0 0,0 0 0 0,25 14 0 16,-25-14 0-16,0 0 0 0,0 0 0 0,0 0 0 15,0 0 0-15,0 0-256 0,28 15 64 0,-28-15 0 16,0 0-288-16,0 0-64 0,0 0-16 15,0 0-11328-15,0 0-2256 0</inkml:trace>
  <inkml:trace contextRef="#ctx0" brushRef="#br0" timeOffset="109323.72">1996 7217 13823 0,'-4'2'1216'0,"0"-1"-960"0,2 2-256 0,1-3 0 16,-2-3 1152-16,1 3 176 0,-3 3 32 0,-1-1 16 15,-2 2 928-15,1 2 192 0,1 0 48 0,1 1 0 16,1-1-688-16,3 0-128 0,-1 4-16 0,4-3-16 16,0 4-704-16,2 0-144 0,1 2-16 0,2-1-16 15,2 3-304-15,2-3-64 0,1 2-16 0,3-4 0 16,3 2-288-16,-1-2-144 0,4 0 160 0,0-1-160 16,-1-1 0-16,1-1 0 0,0-4 0 0,-21-3 0 0,43 1 0 15,-43-1 0-15,0 0-128 0,63-9 128 0,-63 9 0 0,0 0-192 16,52-20 192-16,-52 20-160 0,0 0-64 0,0 0-16 15,46-41 0-15,-46 41 0 16,0 0-592-16,0 0-112 0,10-51-16 0,-14 36-16 0,-1 2 592 0,-2-2 112 16,-2 1 16-16,-1 0 16 0,-1 2 368 0,-3-2 64 15,-1 4 0-15,1-3 16 0,-5 3 192 0,-1-2 48 16,-1 2 0-16,-2 0 0 16,2 2 128-16,-2-2 48 0,1 0 0 0,0 1 0 0,3 3-160 0,1-3-16 0,-1 2-16 15,1-3 0-15,3 0-304 0,3 2-128 0,3 1 128 16,5 1-128-16,3-3 0 0,2 2 0 0,3 1 0 0,2 0 0 15,-6 6 208-15,0 0-32 0,0 0-16 0,0 0 0 16,61-23-16-16,-61 23 0 0,0 0 0 0,53 3 0 16,-53-3-144-16,0 0 0 0,58 0 0 0,-58 0 0 15,49 1 0-15,-49-1 0 0,46 3 0 0,-46-3 0 32,51 6-384-32,-51-6-96 0,51 6-32 0,-51-6-16960 0</inkml:trace>
  <inkml:trace contextRef="#ctx0" brushRef="#br0" timeOffset="113338.3">2714 7248 10127 0,'1'0'896'0,"2"-3"-704"16,-3 3-192-16,0 0 0 0,0 0 1136 0,0 0 192 16,0 0 32-16,1-4 16 0,0 2 320 0,1 1 64 15,-1-2 16-15,0-1 0 0,0 0-96 0,1 0-16 16,-1 0 0-16,-1-1 0 0,0 0-256 0,0 3-48 15,0-4-16-15,0 2 0 0,-1-1-240 0,-1 4-48 16,0-2-16-16,-2-1 0 0,0 4-272 0,0 0-48 0,-1 0-16 16,-3 0 0-16,1 2-192 0,-3 0-64 0,1 2 0 0,-1 1 0 15,0-1-192-15,-1 2-64 0,1-3 0 0,0 4 0 16,1-1-192-16,-1 0 176 0,1 0-176 0,-1 0 160 16,1 2-160-16,2-2 0 0,0 3 144 0,-1-2-144 15,2 4 0-15,1-1 0 0,1 0 0 0,1 0 0 16,0 1 0-16,2 3 0 0,-1-5 0 15,2 4 128-15,-2-5-128 0,4 2 0 0,-1 0 0 0,1 0 128 16,3 0-128-16,0 1 0 0,3-3 0 0,-1 0 128 0,3-2-128 16,0 1 0-16,2-1 0 0,2-2 0 0,-1-2 0 0,1 2 0 15,0-1 0-15,0 0 0 16,-14-3 0-16,0 0 0 0,51 6 0 0,-36-2 0 0,0-2 0 0,-2-1-128 16,0 2 128-16,-3-1-128 15,-1-2-1248-15,1 0-240 0</inkml:trace>
  <inkml:trace contextRef="#ctx0" brushRef="#br0" timeOffset="113745.91">2844 7353 14735 0,'3'2'640'0,"-2"-2"160"16,0-2-640-16,0 4-160 0,0-2 0 0,1 0 0 0,-1 1 2304 0,1-1 448 0,3 3 64 0,2-1 32 15,1-2-288-15,2 2-64 0,2 0-16 0,-12-2 0 16,0 0-1296-16,0 0-256 0,56-6-48 0,-56 6-16 16,0 0-480-16,0 0-112 0,62-29-16 0,-62 29 0 15,0 0-256-15,0 0 160 0,48-32-160 0,-48 32 128 16,0 0-128-16,0 0 0 0,0 0 0 0,0 0 0 16,0 0-256-16,0 0 0 0,0 0 16 0,24-43 0 31,-27 39-304-31,-1 1-64 0,0-2-16 0,-3 1 0 0,1 0 336 0,-1 0 64 0,-2 2 16 0,0-2 0 15,1 4 208-15,-2-2 128 0,0 4 0 0,0-2-128 16,0 4 800-16,0-2 48 0,-1 0 16 0,1 3 0 16,2 0-96-16,-1 0 0 0,2 1-16 0,-1 0 0 15,1 1-400-15,2 2-80 0,0 1-16 0,1-1 0 0,2 0-64 0,0 1-32 16,2 3 0-16,0-1 0 0,3-1-160 0,-1 0 0 16,2 2 144-16,1-3-144 0,0-3 0 0,1 2 0 15,2-3 0-15,-1 0 0 0,3 0 0 0,0-2 0 16,1 0 0-16,1-2 0 0,1 1 0 0,-1 0-192 15,2-3 64-15,-2 0 0 16,-12 0-1184-16,0 0-224 0</inkml:trace>
  <inkml:trace contextRef="#ctx0" brushRef="#br0" timeOffset="114153.57">3183 7304 24879 0,'-3'7'1088'0,"2"-4"256"0,0 0-1088 0,1-2-256 0,-1 1 0 0,1 1 0 16,-2 2 1616-16,1 4 272 0,0 0 48 0,-1 6 16 16,0 1-272-16,1 3-48 0,0-3-16 0,1-2 0 15,0 0-1088-15,0-4-208 0,0 3-64 0,0-6 0 16,0-1-256-16,1-1 0 0,0-1 0 0,1-4 0 16,0 0 0-16,0-3 0 0,2 0 0 0,0-6-144 15,1 2-336-15,-5 7-64 0,0 0-16 0,0 0 0 16,25-57 192-16,-25 57 48 0,0 0 0 0,21-45 0 15,-21 45 320-15,0 0-176 16,0 0 176-16,0 0-128 0,27-49 464 0,-25 45 112 0,1 0 0 0,-1 2 16 0,1-1 160 0,-2 3 16 16,1 3 16-16,0-1 0 0,-1 2-208 0,1-1-64 15,0 4 0-15,0 2 0 0,-1 1-176 0,2-2-32 16,-2 2-16-16,0 0 0 0,-1 2-160 0,0 1 0 16,0-1 0-16,0 4 0 0,0-2 0 0,-1 1 0 15,1-3 128-15,-1-1-128 0,1 0 0 0,0-1 0 16,0-4 0-16,0 0 0 0,1 1 0 0,0-6 0 15,0 4 0-15,1-5 0 16,0 0-304-16,-1-3-80 0,2 0-32 0,-1-2-11520 0,2 1-2304 16</inkml:trace>
  <inkml:trace contextRef="#ctx0" brushRef="#br0" timeOffset="114640.8">3601 7365 14735 0,'-3'0'1312'15,"1"-2"-1056"1,1 2-256-16,-1 0 0 0,1 0 2144 0,-1 0 368 0,-4-2 80 0,-3 0 16 0,-3 2-80 0,-2-4-16 16,3 2 0-16,0 0 0 0,1 1-736 0,0 0-160 15,2-2-16-15,0 2-16 0,2-1-752 0,-1-1-128 16,1 2-48-16,1 1 0 0,0 0-256 15,0 1-48-15,2 2-16 0,-2-1 0 0,1 2-128 0,0 2-16 16,2 0-16-16,-1 4 0 0,2-2-176 0,0 3 128 16,1-1-128-16,-1 2 128 0,2 0-128 0,-1-1 0 15,1 4 0-15,0-6 0 0,1 1 0 0,-1-3 0 16,3 4 0-16,-1-1 0 0,3-4-144 0,1-2 144 16,-1-1-192-16,2-3 192 0,0 0-384 0,-8 0 48 15,0 0 0-15,0 0 0 0,0 0-48 0,51-45-16 0,-51 45 0 16,0 0 0 15,0 0-32-31,0 0 0 0,38-53 0 0,-38 53 0 0,0 0 224 0,0 0 32 0,0 0 16 0,0 0 0 0,0 0 160 0,0 0 0 0,0 0 0 0,0 0 0 16,0 0 128-16,0 0 48 0,0 0 16 0,10-41 0 15,-11 41 304-15,-1 3 64 0,1-2 16 0,1 3 0 16,-1 1-272-16,1 1-48 0,-1 0-16 0,1 0 0 16,0-1-96-16,0 4-16 0,1 1 0 0,0-1 0 15,0 3-128-15,-1-2 160 16,2 2-160-16,-2 0 160 0,0 2-160 0,0-2 0 0,1 1 0 0,-1-1 0 15,1-2 0-15,0-3 0 0,1-1 0 0,0-1 0 16,2-3-288-16,-1 0-96 0,1-4 0 0,1-2-11968 16,0-2-2368-16</inkml:trace>
  <inkml:trace contextRef="#ctx0" brushRef="#br0" timeOffset="115017.01">3692 7361 9215 0,'-2'6'816'0,"1"-2"-656"16,-1-1-160-16,1-2 0 0,1 1 3056 0,0 0 576 15,0 0 112-15,-1 4 32 16,1 0-448-16,-1 7-64 0,-1-1-32 0,2 2 0 0,2 1-1776 0,-2-3-368 31,1 2-64-31,0-2 0 0,2 0-736 0,-1-2-144 0,1 0-16 0,0-1-128 0,0-3 128 0,0 0-128 16,1 0 0-16,-1-4 0 0,-1 0 0 0,1-2 0 0,-2-2 0 0,0 0 0 15,0-3 0-15,2-1 0 0,-2-1-128 0,0-6 128 16,0 1-256-16,-1-2 32 16,0 0 16-16,0-2 0 0,0 1 64 0,-1 1 16 0,1 14 0 0,0 0 0 15,3-41 128-15,-2 29 192 0,0 2-32 0,2 1-16 16,-1 2 112-16,1 1 32 0,0 2 0 0,1-2 0 16,1 1 0-16,-1 4 0 0,1-3 0 0,-2 3 0 15,4-1-144-15,-1 2-16 0,1 0-128 0,-1 0 192 16,2 2-192-16,-1-1 0 0,-1 3-192 0,-1-4 192 31,1 3-832-31,-1 0-48 0,2 1-16 0,-2-1-10320 0,-1 2-2080 0</inkml:trace>
  <inkml:trace contextRef="#ctx0" brushRef="#br0" timeOffset="115299.46">4032 7408 4607 0,'2'0'400'0,"-2"0"-400"16,0 0 0-16,0 0 0 0,1 0 1888 0,-1 2 288 15,0 0 64-15,0-2 16 0,1 4 1520 0,0-1 288 0,1 2 64 0,-1 3 16 16,1 0-1360-16,1 0-272 0,-1 1-48 0,2 0-16 15,-2 4-1264-15,1-3-256 0,1 2-48 0,-1 0-16 16,0 2-544-16,0-2-96 0,-1-2-32 0,0-1 0 16,1 1-192-16,-2-2 128 0,0 0-128 0,0-2 0 15,1-1 0-15,-1-4 0 0,-1 2 0 0,0-7 0 32,1-1-1456-32,0-2-176 0</inkml:trace>
  <inkml:trace contextRef="#ctx0" brushRef="#br0" timeOffset="115471.79">4025 7267 8287 0,'-1'0'736'0,"0"-1"-592"0,2 1-144 0,-1 0 0 0,0-2 2608 0,0 2 480 16,0 0 112-16,0 0 0 0,2 0 320 0,-1 0 48 16,3-4 16-16,-1 4 0 0,0 0-1952 0,2-3-384 15,0 3-80-15,0 0-16 0,0 0-1152 0,3-2-256 16,-1 2-32-16,0-1-10464 15,3 1-2112-15</inkml:trace>
  <inkml:trace contextRef="#ctx0" brushRef="#br0" timeOffset="115927.32">4296 7464 18431 0,'-5'5'1632'0,"2"-5"-1312"0,1 0-320 0,-1 0 0 15,2 0 1552-15,0 0 240 0,0 0 64 0,-2 0 0 16,0 0 240-16,-2 0 48 0,-2 0 16 0,1 0 0 16,0 1-624-16,0 2-112 0,1-1-16 0,1-1-16 15,-1 2-688-15,2-1-128 0,0 2-16 0,1 0-16 16,-1 2-192-16,2 0-32 0,1 0-16 0,0 0 0 16,1 2-160-16,0 0-16 0,2 1-128 0,1-1 192 15,-1 1-192-15,2 0 144 0,0 0-144 0,-1 1 128 16,1-3-128-16,0 2 0 0,0-3 0 0,1 1 0 15,1 0 0-15,2-3 0 0,0 3 0 0,-1-6 0 0,1 1 0 0,0-2 0 16,0 0 0-16,1-3 0 0,-10 3 0 16,0 0 0-16,0 0-176 0,0 0 176 0,52-46-352 0,-52 46 16 15,0 0 0-15,0 0 0 16,31-48-432-16,-31 48-64 0,0 0-32 0,0 0 0 16,0 0-160-16,16-51-16 0,-14 42-16 0,-2 2 0 0,-2-3 544 0,1 4 96 15,-1 0 32-15,-2 1 0 0,-1 0 560 0,0 2 112 16,-2 0 32-16,-1-2 0 0,1 3 992 0,-2 0 208 15,2-2 32-15,-3 2 16 0,-1 2-672 0,-2-4-128 0,2 2-16 16,-1 0-16-16,-1 1-416 0,2 1-64 0,1 0-32 0,3 1 0 16,1 1-224-16,1 0 144 0,2-2-144 0,1 1 128 15,2 2-128-15,0-3 0 0,1 2 0 0,0-1 0 32,3 2-576-32,0-3-160 0,-1 2-32 0,4-2-17248 0</inkml:trace>
  <inkml:trace contextRef="#ctx0" brushRef="#br0" timeOffset="129971.05">5530 7045 1839 0,'-3'1'160'0,"2"1"-160"0,0-2 0 0,-2 0 0 16,2 0 960-16,0 0 144 0,1 0 48 0,-1 2 0 15,-2 0 1472-15,0-2 320 0,0 3 48 0,-1 0 16 16,2-3-192-16,1 3-48 0,-1-3 0 0,2 1 0 16,2-1-912-16,-1 0-192 0,1 0-48 0,1-1 0 15,1-2-448-15,-1 0-80 0,1 0-32 0,1-3 0 31,-1 2-176-31,2-2-48 0,-6 6 0 0,0 0 0 0,0 0-336 0,0 0-80 0,47-38-16 0,-47 38 0 16,0 0-224-16,0 0-48 0,0 0-128 0,46-47 192 16,-46 47-192-16,0 0 144 0,0 0-144 0,0 0 128 15,0 0-128-15,0 0 128 0,0 0-128 0,0 0 128 0,0 0-128 16,0 0 192-16,0 0-192 0,0 0 192 0,49-4-64 16,-49 11 0-16,0 3 0 0,0 3 0 15,-1 2 0-15,0 1-128 0,-1 2 192 0,1-1-64 0,-1 2-128 0,0 2 160 16,1-1-160-16,0 1 160 0,0 1-160 0,1-2 0 15,0 0 0-15,0 1 128 0,0 1-128 0,1-3 0 16,-1-1 0-16,1-2 0 0,-1 4 0 0,1-4 0 16,-1 3 0-16,2-3 0 0,-1 0 0 0,-1 0 0 15,0-1 0-15,0 1 0 0,0-4 0 0,0 2 0 16,-1 1 128-16,1-6-128 0,0 4 0 0,0-5 0 0,0 2 0 0,0-2 0 16,0 0 0-16,0 0 0 15,0 0 0-15,1-1 0 0,-1-4 0 0,0 2 0 0,0-1 0 0,0 0 0 16,0-1 0-16,1 2 0 0,-1-5 0 0,0 4 0 15,0-4 0-15,0 3 0 0,0 0 0 0,0-3 0 16,-1 3 0-16,1-2 0 0,-1 1 0 0,1 0 0 16,-2 0 0-16,1-2 128 15,0 3-128-15,-2-2 0 0,2 1 160 0,-1-2-160 0,-1 0 192 0,0 3-192 16,0-3 192-16,1 0-192 0,-2 0 192 0,1 0-192 16,0 0 176-16,-2 0-176 0,1-3 160 0,-1 3-160 15,-1-2 128-15,0 1-128 0,0 1 0 0,-3-3 144 16,1 3-144-16,-1-4 0 0,0 4 0 0,-2-2 0 15,1 1 0-15,-1 1 0 0,1 0 128 0,-1 0-128 16,0 0 0-16,1 0 0 0,0 0 0 0,1 1 0 0,2 1 0 0,1-2 0 16,-1 2 0-16,2-2 0 0,0 2 0 0,3-2 128 15,-2 0-128-15,2 3 0 0,-1-3 0 0,1 0 128 16,1 1-128-16,-1 1 0 0,1-2 0 0,1 3 0 16,0-2 128-16,0 2-128 0,1-1 0 0,2-2 0 15,1 4 0-15,-1-2 128 0,2 2-128 0,3-4 0 16,0 4 0-1,2-4 0-15,0 2 0 0,-10-2 128 0,0 0-128 0,0 0 0 0,52-2 0 0,-52 2 128 16,0 0-128-16,0 0 0 0,59-8 0 0,-59 8 0 16,0 0 128-16,0 0-128 0,57-8 0 0,-57 8 0 15,0 0 0-15,0 0 0 0,52-3 0 0,-41 6 0 16,-1-3 128-16,0 2-128 0,0-1 0 0,0 2 0 0,-1-1 0 16,0 2 0-16,0-4 0 0,0 1 0 15,-1 2 0-15,1-3 0 0,-1 0 0 0,-1-3 0 0,0 2 0 0,1 1 0 16,-1-4 0-16,1 4 0 0,-1-2 0 0,0-2 0 15,-7 4 0-15,0 0 0 0,0 0 0 0,0 0 0 16,0 0 0-16,0 0 0 0,50-15 0 0,-44 13 0 16,0 0 0-16,0 2 0 0,-1 0 0 0,-1 0 0 15,0 0 0-15,0 0 0 0,-1 0 0 0,-2 0 0 32,2 2 0-32,-2 0 0 0,0-2 0 0,-1 0 0 15,2 0-560-15,-2 3-32 16,0-3-16-16,-2 1 0 0,1 1-192 0,-1-2-32 0,-2 0-16 0,2 0-17648 15</inkml:trace>
  <inkml:trace contextRef="#ctx0" brushRef="#br0" timeOffset="130992.64">6371 7213 14735 0,'1'0'1312'0,"0"-3"-1056"0,0 2-256 0,1 1 0 15,-2 0 1840-15,1 0 304 0,0-2 64 0,2 2 16 16,0 0 336-16,1-3 80 0,0 2 16 0,-1 1 0 16,0-2-1184-16,1 2-256 0,-1 0-32 0,0 0-16 15,1-3-848-15,-1 3-160 0,0 0-32 0,0 0-128 16,0 3 0-16,1-3 0 0,1 0 0 0,-2 0-10992 15,1 0-2064-15</inkml:trace>
  <inkml:trace contextRef="#ctx0" brushRef="#br0" timeOffset="131196.75">6372 7470 14735 0,'0'0'1312'0,"0"0"-1056"15,0-1-256-15,0 1 0 0,0 0 2144 0,0 0 368 16,0 0 80-16,0 0 16 0,0 0-496 0,0-3-112 16,0 3-16-16,0 0 0 0,0-1-1040 0,1 1-224 0,-1 0-32 0,0 1-16 15,1-1-672-15,1 0 0 0,0 0 0 0,1-1 0 32,-1 1-512-32,1-1-144 0,0 0-32 0,2-3-13552 0</inkml:trace>
  <inkml:trace contextRef="#ctx0" brushRef="#br0" timeOffset="132170.56">7327 7231 6447 0,'0'2'576'0,"0"-2"-576"0,1 0 0 16,-1 0 0-16,0 0 1776 0,1 0 240 0,-1 0 48 0,1 2 16 15,1 1 864-15,-1 0 160 0,2 1 32 0,0-1 16 16,-1 3-992-16,2-3-208 0,0 4-32 0,-2-4-16 15,2 3-832-15,-2-3-176 0,2 3-16 0,-1 0-16 32,-1-4-448-32,2 3-96 0,-2-2 0 0,1 1-16 0,-1-2-304 0,1-2 0 0,-2 2 0 0,1-2 0 15,1 0 0-15,-2-2 0 0,2 0-160 0,-2-2 160 16,1 1-176-16,0-4 48 16,-2 1 0-16,1 0 0 0,-1 0-400 0,-3 0-80 0,1-3-16 0,-2 2 0 15,0 0 240-15,-2-1 64 0,-1 0 0 0,-2 2 0 16,-2 0 448-16,0 0 80 0,-1 2 32 0,-2 2 0 15,2-1 400-15,-1 2 96 0,0 1 16 0,0 0 0 16,1 0-288-16,0 0-48 0,2 0-16 0,-1 4 0 0,-1-2-80 0,1 2-32 16,3 2 0-16,-2 0 0 15,0 4 32-15,1 0 16 0,1 5 0 0,0 1 0 0,2 0-48 0,0 2-16 16,2 1 0-16,-1 1 0 0,1 0-128 0,1 1-16 16,0-3-128-16,1 2 192 0,2-4-192 0,1 0 144 15,1 0-144-15,2-1 128 0,1 1-128 0,2-4 0 16,2 1 0-16,1-1 128 0,-1-1-128 0,2 0 0 15,1 2 0-15,1-6 0 0,-4 2 0 0,5-3 0 16,1 0 0-16,1-1 0 0,0 0 0 0,-16-5 0 0,0 0 0 16,52 6 0-16,-52-6-128 0,0 0 128 0,64-8-160 0,-64 8-18032 15</inkml:trace>
  <inkml:trace contextRef="#ctx0" brushRef="#br0" timeOffset="132663.32">7585 7039 13823 0,'0'0'608'0,"0"-3"128"16,1 3-592-16,-1 0-144 0,0 0 0 0,0 0 0 16,1 0 2688-16,-1 3 496 0,2-2 96 0,-1 1 32 15,1 4-480-15,1 2-80 0,-1 3-32 0,0 0 0 0,1 4-1488 0,0-1-288 16,-1 3-64-16,1 0-16 0,-2 2-432 0,1 2-96 15,0 1-16-15,-2 0 0 0,0 4-144 0,0-1-48 16,-2 1 0-16,2 0 0 0,-1 1-128 0,-1-3 0 31,0-3 0-31,0 1 0 0,0 0 0 0,-3-1 0 0,1-1 0 0,-1 0 0 0,0 1 0 0,0-3 0 16,0-2 0-16,0-2 0 16,0-2 0-16,2 1 0 0,-1-6 0 0,1-2 0 0,2-1 0 0,0-2 0 15,1-2 0-15,0 0 0 0,2-5 0 0,0 2 0 16,1-4 0-16,-3 7 0 0,0 0 0 0,0 0 0 15,29-42 0-15,-29 42 0 0,0 0 0 0,34-47 128 0,-34 47-128 0,0 0 128 16,0 0-128-16,49-53 192 16,-49 53-192-16,0 0 192 0,0 0-192 0,44-36 128 15,-44 36-128-15,0 0 128 0,0 0-128 0,0 0 0 0,0 0 0 0,0 0 128 16,45-2-128-16,-42 6 0 0,1 2 144 0,-2 2-144 16,2 0 128-16,-3 1-128 0,1 0 160 0,-1 1-160 31,0 3 128-31,-2-1-128 0,0 3 0 0,-1 1 0 15,0-2 0-15,-2 2 128 0,2 0-128 0,-2-1 0 0,2-3 0 16,-2-2 0-16,1 2 0 0,1-2 0 16,-1-4 0-16,2 0 0 0,0 1 0 0,1-5 0 15,2-2-832-15,1-2-96 0,1-2-32 16,-4 4-16608-16</inkml:trace>
  <inkml:trace contextRef="#ctx0" brushRef="#br0" timeOffset="133081.39">7983 7393 28559 0,'0'0'1264'0,"0"0"272"0,0 0-1232 0,-1 0-304 0,1 0 0 0,-1 0 0 16,-1 0 2080-16,0 0 352 0,0 3 80 0,-3-2 16 15,0 4-1104-15,-2-1-208 0,2 2-64 0,-1-2 0 16,1 2-640-16,-1 0-128 16,0 3-16-16,0-2-16 0,1 2-176 0,-1 1-48 15,1 0 0-15,0-1 0 0,0 3-128 0,1 1 0 0,0-3 0 0,3 0 0 0,0 1 0 0,0-3 0 16,1 0 0-16,1-2 0 0,1 1 0 0,2-4 0 0,0 1-192 0,2-2 192 15,-1 0-304-15,0-2 64 0,2-2 16 16,-7 2 0-16,0 0 64 0,0 0 16 0,0 0 0 0,0 0 0 16,49-38 144-16,-49 38-192 15,0 0 192-15,0 0-192 16,28-51 192-16,-28 51 0 0,0 0 0 0,0 0-128 16,21-47 128-16,-21 47 0 0,0 0 0 0,0 0 0 15,0 0 0-15,9-44 0 0,-9 38 160 0,0 3-160 16,0 0 288-16,0 0-32 0,-2 3-16 0,2-1 0 15,0 2-16-15,0 2 0 0,0 0 0 0,0 3 0 16,0 1-16-16,2 3 0 0,-2-1 0 0,0 4 0 16,-2 2-208-16,2-2 144 0,0 2-144 0,0 2 128 0,-1 1-128 0,1-2 0 15,0 0 0-15,1 0 0 0,-1 0 0 0,0 0 0 16,2-1 0-16,-1-3 0 0,1 1-192 0,1-6-80 16,-1-1-16-16,2-3 0 15,0-2-800-15,1-2-176 0</inkml:trace>
  <inkml:trace contextRef="#ctx0" brushRef="#br0" timeOffset="133474.63">8174 7412 5519 0,'-2'7'496'0,"1"-2"-496"0,1-1 0 0,0-1 0 16,0 0 3344-16,-1 0 576 0,1 0 112 0,0 5 32 15,-1 3-240-15,1 3-48 0,-2 2-16 0,1 2 0 16,1-2-1872-16,-1-1-368 0,2-1-80 0,0-4-16 15,-1 1-928-15,2-1-192 0,-1 0-48 0,0-4 0 16,0 0-256-16,2-2 0 0,-2-2 0 0,0-2 0 16,1 0 0-16,0-5 0 0,0 0 0 0,1-1-144 15,-3 6-112-15,0 0-32 0,0 0 0 0,0 0 0 16,0 0 96-16,17-49 32 0,-17 49 0 0,0 0 0 16,21-49 160-16,-21 49-128 0,0 0 128 0,0 0-128 15,0 0 128-15,24-47 0 0,-20 41 0 0,-4 6 0 0,0 0 0 16,0 0 0-16,0 0 0 0,0 0 0 0,0 0 320 0,0 0-16 15,0 0 0-15,0 0 0 0,23 4 80 0,-21 2 32 16,0 3 0-16,0 1 0 0,1-2-224 0,-2 2-64 16,1 2 0-16,1-2 0 0,-2 0-128 0,0-4 0 15,2 3 144-15,-2 1-144 0,1 0 128 0,0 0-128 16,0 2 128-16,-1-3-128 0,1-3 0 0,-1 1 128 16,0 0-128-16,0-4 0 0,1 2 0 0,-1-3 0 15,1 0 0-15,0 0 0 0,0-2-208 0,1-2-112 16,-1 2-32-16,2-4-11680 15,-1-1-2352-15</inkml:trace>
  <inkml:trace contextRef="#ctx0" brushRef="#br0" timeOffset="134086.62">8573 7416 30399 0,'0'0'1344'0,"0"0"288"0,0 0-1312 0,-1 0-320 0,0 2 0 0,-2-2 0 15,2 0 1456-15,-3 4 208 0,0-2 64 0,-1 5 0 16,-1 0-432-16,-1 2-80 0,1-2 0 0,-1 2-16 16,3 1-704-16,-1-2-144 0,1 2-32 0,-1 0 0 15,1 0-128-15,-1 0-16 0,2 2-16 0,-2 1 0 16,1 1-160-16,1-1 160 0,1-3-160 0,1 0 160 16,0-2-160-16,-1 0 0 0,4-2 0 0,-1 0 0 15,0-4 0-15,1 2 0 0,3-1 0 0,0-2 0 0,0-1 0 0,0 0 0 16,1-1 0-16,2-2 0 0,-2-1 0 0,-6 4-176 15,0 0 176-15,0 0-192 0,0 0 0 0,0 0-16 16,52-43 0-16,-52 43 0 0,0 0-80 0,0 0-16 16,0 0 0-16,27-54 0 15,-24 48-80-15,-3-4-32 0,0 1 0 0,-2-1 0 0,0 1 160 0,-2 0 48 16,2 1 0-16,-3 2 0 0,0-3 208 0,-1 3 0 16,2 0 0-16,-1 2-144 0,1 1 144 0,1 0 0 15,-1 3 0-15,1 0 0 0,1 3 176 0,1 0 64 16,1 1 16-16,0 2 0 0,0 0 112 0,1 3 16 0,1 1 16 15,1 0 0-15,-1-2-144 0,1 4-16 0,1-1-16 0,-1 0 0 16,1 1-32-16,0 3 0 0,2 1 0 0,0 3 0 16,0-1-192-16,2 2 176 0,-1 2-176 0,-1-3 160 15,2 3-160-15,-2 0 0 0,1 1 0 0,-2-1 0 16,1-2 0-16,-3 1 0 16,1 1 0-16,-4 3 0 0,-2-6 0 0,-1 2 0 0,-1-5-160 0,0-2 160 15,-1 1-128-15,-1-3 128 0,-1-2 0 0,-1 0-144 16,0-4 144-16,-2-2-160 0,-1 0 160 0,-1-2-160 15,1-2 160-15,-1 0-160 0,-2 0 160 0,1 0-160 16,-1-2 160-16,-1 0-192 0,2 2 192 0,-2-2-192 16,-1 1-32-16,0-2-16 0,0 0 0 0,1 0 0 15,1-1-464-15,2-1-80 16,2 4-32-16,0-1 0 0,4-1 224 16,0 2 32-16,2 1 16 0,1 0 0 0,1 0 240 0,2 0 48 0,1 0 16 0,2-2 0 0,0 2 48 0,2-2 16 15,3 0 0-15,-8 2-9936 16,0 0-2000-16</inkml:trace>
  <inkml:trace contextRef="#ctx0" brushRef="#br0" timeOffset="134589.46">8812 7576 16415 0,'-7'0'352'0,"5"0"80"0,1-3 16 0,0 3 16 0,-1 0-464 0,1 0 0 0,1-3 0 0,-1 3 0 16,0-2 3392-16,-2 1 576 0,1-2 112 0,0 1 16 15,1 0-1504-15,1 2-304 0,1 0-64 0,1 0-16 16,0 0-1312-16,2 2-256 0,1 0-48 0,1 2-16 16,1-2-208-16,1 1-48 0,-2 0-16 0,3-3 0 15,-1 0-176-15,1 0-128 16,1-2 192-16,-2 1-192 0,-8 1 0 0,0 0 0 0,0 0 0 0,0 0 0 15,0 0 0-15,52-31 0 0,-52 31 0 0,0 0 0 16,0 0 0-16,0 0 0 0,0 0 0 0,0 0 0 16,0 0 0-16,0 0 0 0,30-51-192 0,-32 47 192 0,0-2-192 0,-1 1 192 15,-2 2-208-15,0-4 80 0,-1 4 128 0,-1-1 0 16,0 2 0-16,-2-2 0 0,1 1 0 16,-2 1 0-16,-1 1 0 0,0 1 0 0,-1 0 128 0,1 0 64 15,-1 3 16-15,1 0 0 0,2-2-16 0,3 4 0 16,-1-4 0-16,-1 5 0 0,1 3-16 0,-1 1-16 15,2-1 0-15,1 2 0 0,1 4 16 0,2-3 0 16,-1 4 0-16,5 3 0 0,-1-3-48 0,3 0 0 16,1 2 0-16,2-2 0 0,2-3-128 0,-2-1 0 15,2-5 144-15,1 2-144 0,2-1 0 0,3 0 0 0,0-2 0 0,1 1 0 16,0-4 768-16,1-3 128 0,-17 0 16 0,0 0 16 31,53-3-2080-31,-53 3-432 0,0 0-80 0,45-12-11664 0,-45 12-2352 0</inkml:trace>
  <inkml:trace contextRef="#ctx0" brushRef="#br0" timeOffset="135783.26">9622 8057 3279 0,'-3'4'0'0,"1"-1"128"0,0-3-128 0,1 2 192 0,0-2-192 0,0 0 0 0,-3 1 0 0,2 4 0 0,-2-1 1920 0,-2 2 336 0,-1 0 80 0,1 1 16 16,3-4 80-16,-1 1 32 0,3-2 0 0,1-2 0 15,0 3-160-15,3-6-48 0,1 1 0 0,-4 2 0 16,0 0-224-16,0 0-48 0,0 0-16 0,52-51 0 15,-52 51-464-15,0 0-96 0,48-64 0 0,-48 64-16 16,35-53-768-16,-35 53-160 16,37-55-16-16,-37 55-16 0,37-55-112 0,-37 55 0 0,36-48-16 0,-36 48 0 31,0 0-80-31,41-64-16 0,-41 64 0 0,0 0 0 16,31-49 784-16,-31 49 160 0,0 0 16 0,0 0 16 15,34-57-864-15,-34 57-192 0,0 0-128 0,0 0 192 0,0 0-960 0,0 0-192 31,24-51-48-31,-24 51 0 0,0 0 768 0,0 0 240 0,0 0 0 0,11-48-160 16,-11 48-304-16,0 0-64 0,0 0-16 0,1-37 0 16,-2 30-256-16,-3 1-48 0,-1-1-16 0,-2 4-11376 15,1-2-2288-15</inkml:trace>
  <inkml:trace contextRef="#ctx0" brushRef="#br0" timeOffset="136034.51">9682 7428 9215 0,'1'0'816'0,"-1"0"-656"0,2 0-160 0,-2 0 0 15,0 0 3072-15,0 3 576 0,1 0 112 0,-1 3 16 16,1 2 16-16,0 4 0 0,1 4 0 0,-1 2 0 16,1 1-2128-16,1 4-448 0,1-4-64 0,-1 2-32 15,2 2-720-15,0-1-144 0,0-2-16 0,-1 1-16 16,1-5-224-16,0 0 176 0,-2-4-176 0,2 1 160 15,-1-1-160-15,1-1 0 0,-1 0 0 0,-1-5 0 16,1 2 0-16,0-2 0 0,1 0-160 0,-2-2 160 31,1-2-1056-31,1 1-112 0,1 1-32 0,0-4-15984 0</inkml:trace>
  <inkml:trace contextRef="#ctx0" brushRef="#br0" timeOffset="136444.35">10156 7574 24879 0,'-1'2'1088'0,"1"-2"256"0,0 0-1088 0,-2 0-256 16,2 0 0-16,-1 0 0 0,0 0 2272 0,0 2 400 16,-3 0 80-16,-1 1 0 0,0 3-896 0,-1 0-176 15,2 0-32-15,-1 2-16 0,1 0-1056 0,1 0-224 16,0 4-32-16,1-2-16 0,1 2-128 0,-1 1-32 15,2-1 0-15,2-2 0 0,-1 0-144 0,3-2 0 16,0 2 0-16,3-1 128 0,1 1-128 0,2-4 0 0,1-2 0 16,-1 0 0-16,1-2 0 0,-1 0 0 15,-10-2 0-15,0 0 0 0,0 0 0 0,46-8 0 0,-46 8-144 16,0 0 144-16,0 0-256 0,0 0 0 0,47-39 0 0,-47 39 0 31,0 0-352-31,0 0-64 0,0 0-16 0,19-50 0 16,-19 50 112-16,-3-25 32 0,1 15 0 0,-3-2 0 0,0 2 832 0,-3 0 160 0,0-1 48 0,-2 1 0 15,2 3 208-15,0-2 32 0,-3 0 16 0,-1-1 0 16,4 3-400-16,-1-2-80 0,-1 2-16 0,2 1 0 0,0-1-256 0,2 1 128 16,1 1-128-16,1 2 0 0,2 1 0 0,1 0 0 15,2-2 0-15,0 2 0 0,-1 2-160 0,0 0-144 16,0 0-16-16,0 0-16 16,0 0-1328-16,0 0-272 0</inkml:trace>
  <inkml:trace contextRef="#ctx0" brushRef="#br0" timeOffset="136993.6">10482 7548 28559 0,'-8'4'1264'0,"4"-2"272"0,0-2-1232 0,0 0-304 16,2 0 0-16,0 0 0 0,-1 0 1824 0,-1-2 304 15,-2 2 64-15,-3-3 16 0,0 3-928 0,-1-1-176 0,0 1-32 16,4-2-16-16,1 2-544 0,1-2-96 0,2 2-32 0,0 0 0 15,2 0-224-15,0 2-160 0,2 0 192 0,-1-2-192 16,1 1 144-16,1 2-144 0,0 0 0 0,1 2 144 16,1 2-144-16,0-4 0 0,0 3 0 0,0 1 128 15,0-1-128-15,0 0 0 0,0 0 0 0,-3-1 0 16,2 0 0-16,-2 3 0 0,0 0 0 0,-1 0 0 16,0 0 0-16,0 1 0 0,-1 1 0 0,2-3 0 15,-2 2 0-15,1 1 0 0,0 0 0 0,0 1 0 16,2-4 0-16,-1 3 0 0,2-1 0 0,-2-2 0 0,3 2-192 0,0-5-32 15,1 0 0-15,1 0 0 16,0-1-64-16,1-3-16 0,-2 1 0 0,1-1 0 16,2-1-144-16,-9 1-48 0,0 0 0 15,0 0 0-15,0 0-144 0,49-31-48 0,-49 31 0 0,0 0 0 16,0 0 48-16,0 0 16 0,39-51 0 0,-39 51 0 0,0 0 272 0,0 0 48 16,17-51 16-16,-17 51 0 0,0 0 288 0,0 0 0 15,0 0 0-15,13-53 0 0,-13 53 256 0,0 0-32 16,0 0-16-16,0 0 0 0,0 0 256 0,0 0 48 15,0 0 16-15,0 0 0 0,0 0 112 0,0 0 0 16,0 0 16-16,0 0 0 0,0 0-16 0,0 0-16 16,0 0 0-16,0 0 0 0,0 0-304 0,0 0-64 0,0 0-16 0,14 9 0 15,-13 3-96-15,1 2-16 0,-1 1 0 0,0-2 0 16,0 6-128-16,0-3 0 0,2 2 144 0,-2-4-144 16,2 1 0-16,-2-3 0 0,1 2 0 0,1-4 128 15,-1 1-128-15,1-1 0 0,-1 0 0 0,1-4 0 16,-1-2-128-16,1-2-64 0,0-1 0 0,0-1 0 31,1-1-1424-31,-2-3-304 0</inkml:trace>
  <inkml:trace contextRef="#ctx0" brushRef="#br0" timeOffset="137401.51">10795 7583 23039 0,'1'3'1024'0,"1"0"192"0,-1 1-960 0,-1-2-256 16,0 2 0-16,0-4 0 0,0 2 1184 0,1 3 192 16,0 4 32-16,1-1 16 0,0 2 48 0,0 0 0 15,1 3 0-15,1-4 0 0,-1 0-944 0,1 1-176 16,0 0-32-16,-1 0-16 0,1-2-160 0,0 2-16 16,0-1-128-16,1-2 192 0,-2 2-192 0,2-1 0 15,-1-2 0-15,0 0 0 0,-1 0 0 0,0 0-192 16,-1-2 192-16,-2-2-208 15,0 1-432-15,-1-2-64 0,1-1-32 16,0-1 0-16,0-4-576 0,1 1-112 0,-1 1-32 0,2-4 0 16,-1-3 624-16,-1 10 128 0,0 0 32 0,3-47 0 0,-3 47 1392 0,0 0 288 0,5-50 48 0,-5 50 16 15,0 0 752-15,0-51 160 0,0 51 16 16,0 0 16-16,0 0-608 0,4-47-128 0,-4 37-32 0,1 0 0 16,-1 10-656-16,0 0-128 0,0 0-16 0,0 0-16 15,0 0-176-15,0 0-48 0,0 0 0 0,29-50 0 16,-24 47-208-16,2 3 144 0,1-2-144 0,0 2 128 15,0 0-128-15,-2 2 0 0,0-2 0 0,0 3 0 16,2 0-128-16,-1-1-64 0,2 2-16 0,-1 0 0 16,0 2-960-16,-2 1-192 15</inkml:trace>
  <inkml:trace contextRef="#ctx0" brushRef="#br0" timeOffset="138281.89">7616 8158 10127 0,'0'0'896'0,"-1"-3"-704"16,1 3-192-16,-2 0 0 0,2 0 2016 0,0 0 368 16,-1 0 80-16,0 0 16 0,-2 0 688 0,1 0 144 15,1 3 16-15,0-2 16 0,-1 4-1136 16,1 0-224-16,0 3-64 0,0 1 0 0,-1 1-960 0,2 2-208 16,-1 2-48-16,0 1 0 0,-2 2-352 0,2 2-80 15,-1 2-16-15,-1-4 0 0,1 2-112 0,-1-3-16 16,2-2-128-16,1-1 192 0,0-1-192 0,-1-2 0 15,2 0 0-15,-1-4 0 16,1-3 0-16,1-2 0 0,0-1 0 0,0-4 0 16,1 0-1088-16,-3 4-144 0</inkml:trace>
  <inkml:trace contextRef="#ctx0" brushRef="#br0" timeOffset="138470.09">7597 7981 22111 0,'0'0'976'0,"0"0"208"0,0 0-944 0,-1 0-240 0,1 0 0 0,0 1 0 16,0 2 1856-16,1-3 320 0,1 2 64 0,-1-1 0 15,1 4-848-15,2-1-176 16,1-3-48-16,0 2 0 0,1 0-976 0,2 0-192 16,0 1 0-16,1 0 0 15,2 0-688-15,0 0-16 0,-1 2 0 0,2 3-13792 0</inkml:trace>
  <inkml:trace contextRef="#ctx0" brushRef="#br0" timeOffset="138862.67">7847 8181 11967 0,'-1'11'528'0,"0"-3"112"0,1-2-512 0,-2-4-128 16,1 2 0-16,1-1 0 0,0 0 2176 0,-1 3 416 15,0 4 80-15,-2 3 16 0,0 0-224 0,0 2-32 16,-1 1-16-16,2-3 0 0,1-4-976 0,-1-2-192 0,1-1-32 15,1-2-16-15,-1-1-496 0,1 0-112 0,0-1-16 0,0-4 0 16,1 2-160-16,0-4-32 0,2 0-16 0,-1 2 0 16,1-4-144-16,1-1-32 0,-3 0 0 0,2 1 0 15,0 0 128-15,-3 6 0 0,0 0 16 0,0 0 0 16,0 0-32-16,0 0-16 0,33-53 0 0,-28 46 0 16,0 1-96-16,-1 2 0 0,0-1-16 0,1 2 0 15,0-1-48-15,0 0-128 0,1 2 192 0,-1 2-64 16,0 0-128-16,1 0 0 0,-1 2 144 0,0 2-144 15,0-1 0-15,0 0 128 0,-2 1-128 0,1 0 0 16,0 1 0-16,-1-2 0 0,0 4 0 0,-2-1 128 16,2-3-128-16,-2 4 0 0,0 1 0 0,0-2 0 0,1 4 0 15,-2 0 0-15,1-1 0 0,-1 1 0 0,1 0 0 0,-1-2 0 16,0 2 0-16,1 0 0 0,-1 0 0 0,1 0 0 16,-1-1 0-16,2-1 0 0,-2 0 0 0,1-2 0 15,0 0 0-15,0-4 0 0,1 0 0 0,-1 0 0 16,0-2-192-16,2-4 64 15,0 2-784-15,1-4-160 0,-4 6-16 0,0 0-16512 16</inkml:trace>
  <inkml:trace contextRef="#ctx0" brushRef="#br0" timeOffset="139082.54">8156 8257 18431 0,'2'3'816'0,"-2"0"160"0,1-1-784 0,-1 2-192 0,0-2 0 0,0-2 0 15,0 4 2400-15,0 2 432 0,1 4 96 0,-1 3 16 16,1 3-368-16,-1-4-64 0,0 4-16 0,0-6 0 16,0 2-1456-16,0-2-288 0,0-1-64 0,0 1-16 15,0-2-464-15,1 0-80 0,-1-2-128 0,2 0 176 16,-1-2-176-16,0-2 0 0,0 1 0 0,1-2 0 16,-1-1-576-16,0-1-112 15,0-4-16-15,2 1-16688 0</inkml:trace>
  <inkml:trace contextRef="#ctx0" brushRef="#br0" timeOffset="139254.91">8122 8104 11055 0,'-4'0'976'0,"1"0"-784"16,2 0-192-16,0 3 0 0,1-3 3648 0,0 0 672 15,0 0 144-15,0 0 16 0,0 1-1040 0,1 2-224 16,3-2-32-16,0 1-16 0,1 1-2288 0,-2 1-464 15,4-2-96-15,-1-1 0 16,1 2-672-16,2-1-128 0,1 2-32 0,-2-2-10944 16,2 2-2208-16</inkml:trace>
  <inkml:trace contextRef="#ctx0" brushRef="#br0" timeOffset="139522.67">8371 8285 12895 0,'-3'0'576'0,"0"-2"112"0,2 0-560 0,0 2-128 0,1 0 0 0,0-2 0 15,0 2 3072-15,-1-1 592 0,1-1 112 0,0 1 32 16,1 1-416-16,1-2-96 0,2 4-16 0,0-2 0 16,1 0-1984-16,0 1-400 0,1 2-64 0,0-1-32 15,1 2-464-15,0-1-80 0,1 0-32 0,2 0 0 0,0-2-96 0,0 1-128 16,-10-2 176-16,0 0-176 0,35 4 0 0,-26-1 0 15,-9-3 0-15,0 0 0 0,0 0 0 0,0 0 0 16,42 0 0-16,-37-3 0 16,0 3-384-16,-2-1-96 0,1 1-16 0,-3-3-17824 15</inkml:trace>
  <inkml:trace contextRef="#ctx0" brushRef="#br0" timeOffset="139843.85">8464 8155 17503 0,'-1'-2'768'0,"0"0"176"0,-1 0-752 0,2 2-192 15,0 0 0-15,0 0 0 0,-1 0 2880 0,1-2 560 0,0 2 96 0,0-2 32 16,0 2-688-16,0 2-128 0,1 0-16 0,-1 0-16 16,3 0-1728-16,1 3-352 0,-2-2-64 0,2 1 0 15,-2 2-240-15,2-2-32 0,-1 2-16 0,-1 3 0 16,3-3-80-16,-1 4-16 0,-2 0 0 0,1 2 0 15,0 1-192-15,0-4 144 0,-1 4-144 0,-1 0 128 16,2 2-128-16,-2-2 0 0,2 0 0 0,-1 2 0 16,-1 1 0-16,1-2 0 0,-1 1 0 0,0-3 0 0,0 2 0 15,-1 0 0-15,2-1 0 0,-2-1 0 0,1-1-304 0,-1-2 16 16,1 0 0-16,0-2 0 16,0-1-192-16,1-3-32 0,-1 0-16 0,0-3 0 15,0 3-752-15,2-6-160 0,-1 3-32 0,1-3-15296 16</inkml:trace>
  <inkml:trace contextRef="#ctx0" brushRef="#br0" timeOffset="140072.23">8682 8385 11967 0,'0'1'1072'0,"1"-1"-864"15,-1 0-208-15,1 3 0 0,-1-3 2496 0,0 4 448 16,0-2 80-16,2 4 32 0,-2 2 320 0,1 2 64 15,0 1 16-15,0-1 0 0,0-1-1856 0,1 1-384 0,-1 2-64 0,0 1 0 16,2-3-736-16,-2 0-144 0,0 1-16 0,2-1-16 16,-2-3-240-16,0 2 176 0,2 0-176 0,-2-3 160 15,0 1-160-15,0-1 0 0,2 1 0 0,-1-5 0 32,-1-1-368-32,1 2-96 0,0-3-32 0,1-3 0 15,0 2-2080-15,0-1-432 0</inkml:trace>
  <inkml:trace contextRef="#ctx0" brushRef="#br0" timeOffset="140276.51">8735 8224 12895 0,'-4'-2'576'0,"2"2"112"0,1 0-560 0,-1-1-128 16,1 1 0-16,1 0 0 0,-1 0 3136 0,1 0 608 15,-1 1 112-15,-1-1 32 0,1 2-624 0,2-2-128 16,1 2-32-16,0-2 0 0,2 2-2016 0,1-2-416 15,0 3-80-15,1-3-16 0,1 0-576 0,2 1 0 16,-2-1 0-16,2 2 0 16,0-2-832-16,1 0-128 0,-2 3-16 0,3-2-15792 0</inkml:trace>
  <inkml:trace contextRef="#ctx0" brushRef="#br0" timeOffset="140846.78">9038 8464 5519 0,'-4'8'496'0,"2"-5"-496"0,-1 0 0 0,2-1 0 16,1-2 3392-16,-1 0 592 0,1 0 112 0,-1 0 32 15,-2 2-800-15,-1 0-176 0,1-2-16 0,-2-2-16 16,1 2-1040-16,2-2-208 0,-2 0-32 0,0 2-16 16,0-4-912-16,1 2-176 0,-1-2-32 0,0 2-16 15,2-2-256-15,-3 1-48 0,1 0-16 0,0 0 0 16,1 2-80-16,-1-4-16 0,0 4 0 0,1-2 0 15,-1 2-80-15,0 1-32 0,2 0 0 0,-1 0 0 0,0 0-160 0,1 1 0 16,0 2 144-16,-1 0-144 0,2 0 0 0,-1 1 0 16,0-1 0-16,0 2 0 0,1 2 0 0,-1-3 0 15,1 5-176-15,1-3 176 0,-1 0-288 0,1 1 32 16,0 0 16-16,0 2 0 0,2-2 48 0,0 2 16 16,0-3 0-16,1 3 0 0,2 1 176 0,-2-3-128 15,2 2 128-15,0-3-128 0,0 0 128 0,1-2-128 16,-1 2 128-16,1-4-128 0,1 0 0 0,-2 0 0 15,0-2 0-15,-1 0 0 0,1-2-96 0,-1 0-16 0,0 0 0 16,0-4 0-16,-1 2-16 0,1-5-16 0,-2 2 0 0,1-2 0 16,-1 1 128-16,1 0 144 15,-1 0-208-15,-2 8 80 0,0 0 128 0,0 0 0 0,0 0 0 0,14-49 0 16,-12 39 0-16,0 2 0 0,-1 0 0 0,0 0 176 16,-1-1 144-16,0 2 48 0,1 0 0 0,-1 4 0 15,0-3-96-15,-1-1-16 0,2 4 0 0,-1 0 0 16,2-1-80-16,-2 2-32 0,1 2 0 0,0 0 0 15,0 0-16-15,1 0 0 0,-2 2 0 0,1 0 0 16,1 3 0-16,0-2 0 0,-1 4 0 0,1-1 0 16,1 0-128-16,-1 4 192 0,1 0-192 0,-1-2 192 15,1 2-192-15,-1 0 0 0,1 0 0 0,0 0 0 16,0 1 0-16,-1-1 0 0,1 0 0 0,0-2 0 0,1-1 0 0,-1 0 0 16,0-1-192-16,1 0 192 15,0-2-496-15,-2 1 32 0,2-4 0 0,1-1-11888 31,-1 0-2384-31</inkml:trace>
  <inkml:trace contextRef="#ctx0" brushRef="#br0" timeOffset="141202.71">9204 8086 6447 0,'-3'-4'576'0,"1"2"-576"0,0 1 0 0,2-2 0 15,2 1 3040-15,-4 2 496 0,2 0 112 0,-1-2 0 16,1 0 256-16,-1-1 64 0,0 2 0 0,1 1 0 16,0 0-1664-16,0 0-320 0,1 4-64 0,0 2 0 15,0-2-1216-15,1 4-224 0,0 0-48 0,1 3-16 16,0 0-112-16,0 1-32 0,1 3 0 0,-1-1 0 16,1 2-80-16,1 3 0 0,-1 2-16 0,1-2 0 15,-2 4-32-15,1-2 0 0,0 1 0 0,-1 0 0 16,1 0 768-16,0 1 160 0,0-1 16 0,-1 0 16 15,0 0-864-15,-1-3-240 0,1 3 0 0,-1-3 0 16,1 1 0-16,-1-2 0 0,1-2 0 0,-1-3 0 16,0 0 0-16,1-2 0 0,-1-1 0 15,1-4 0-15,-1-2 0 0,2 0-192 0,-1-2 32 0,-1-1 16 16,1-2-1328-16,-1 1-256 0,2-3-48 16,-2-4-11328-16,2 1-2256 0</inkml:trace>
  <inkml:trace contextRef="#ctx0" brushRef="#br0" timeOffset="142207.96">10146 8504 7359 0,'-3'-4'656'0,"1"0"-528"0,1 1-128 0,-1 0 0 16,1 0 1968-16,0 3 352 0,-1-3 80 0,-1-3 16 15,-2-1 1360-15,-1-5 256 0,-3 2 64 0,1 1 16 16,-1-4-1680-16,0 7-320 15,-1-4-80-15,1 4-16 0,-1 0-1168 0,0 2-224 0,0 2-48 0,0-2-16 16,1 1-288-16,1 2-48 0,-1 1-16 0,2 4 0 16,-1 0-64-16,1-1-16 0,1 4 0 0,1 1 0 15,1 2-128-15,-1-1 128 0,2 3-128 0,0-2 128 16,2 2-128-16,1-1 0 0,1 4 0 0,0-1 0 16,0 1 0-16,2-3 0 0,0 0 0 0,1-2 0 15,2 3 0-15,2-6 0 0,0 2 0 0,1-5 0 0,1-2 0 16,1-2 0-16,-11 0 0 0,0 0 0 0,0 0-128 0,54-19 128 15,-54 19 0-15,0 0 0 0,0 0 0 0,44-34 0 16,-44 34 0-16,0 0 0 0,0 0-128 0,0 0 128 16,28-57 0-16,-28 57 0 0,0 0 0 0,0 0 0 15,0 0 0-15,-4-36 0 0,2 31 0 0,0 1-144 16,-1 1 144-16,-1 3 0 0,2-3-176 0,-2 3 176 16,2 0-160-16,0 3 160 0,0-2 0 0,1 1 0 15,1 1-128-15,-1 1 128 0,2 2 0 0,0 1 0 16,1 2 0-16,1 1 0 0,2 2 0 0,-1 3 0 15,1-1-128-15,-1 2 128 0,1 2 0 0,2 1 0 0,-1-1 0 16,0 2 0-16,1 2 0 0,1-2 0 0,-1-1 128 0,2 3-128 16,2 3 0-16,-1-1 0 0,0 2 128 0,0-1-128 15,0 1 0-15,-2 0 0 0,1 1 0 0,-2-2 0 16,0 1 0-16,-4-1 0 0,-3-2 0 0,-1-1 0 16,-1 1 0-16,-3-5 0 0,1-2 0 0,-1-1 0 15,-3 1-192-15,1-3-32 0,-3-4-16 0,2 0 0 16,-2-3-128-16,0-2-16 0,-3-3-16 0,0 2 0 31,-2-3-224-31,-2-4-32 0,1 2-16 0,-1-2 0 0,0 0 416 0,-1-2 64 0,-2-3 32 0,0-1 0 16,1 1 160-16,2-4 192 0,-1 1-32 0,0-3-16 15,5 1-144-15,0 1 0 0,3 0 0 0,3 5 0 0,2-2 0 16,1 1 0-16,4 5 0 0,0-2 0 0,2 3 0 0,1-1 0 16,2 1-144-16,1 0 144 15,2 0-1168-15,-8 3-128 0,0 0-32 16,0 0-8480-16,0 0-1712 0</inkml:trace>
  <inkml:trace contextRef="#ctx0" brushRef="#br0" timeOffset="142789.57">10366 8386 7359 0,'-2'-3'656'0,"0"-1"-528"0,2 2-128 0,0-2 0 16,0 4 2416-16,-1 0 448 0,1 0 80 0,0 0 32 16,0-3 992-16,1 1 192 0,-1 2 32 0,0 0 16 15,-1 2-1808-15,1 1-352 0,0 1-80 0,0 2-16 16,0 0-1280-16,0 0-256 0,3 4-48 0,-1-4-16 15,0 4-192-15,1-1-32 0,1 1-128 0,-2-1 192 16,2 0-192-16,-2 4 0 0,1-4 0 0,-1 1 0 16,2 3 0-16,-2-1 0 0,2-2 0 0,-1 2 0 0,0-2 0 0,0 0-192 15,2 0 192-15,-2-1-208 0,1-2 16 0,1-2 0 16,0 1 0-16,0-2 0 16,0-2-160-16,1 0-32 0,0-2 0 0,2-2 0 15,-2 2-16-15,0-5-16 0,-6 5 0 0,0 0 0 0,0 0 64 16,0 0 16-16,0 0 0 0,36-45 0 0,-36 45-16 0,0 0 0 15,0 0 0-15,0 0 0 0,15-54 176 0,-15 54 48 16,0 0 0-16,0 0 0 0,5-43 128 0,-6 33 144 16,1 3-16-16,-2-2-128 0,2-1 480 0,-1 4-16 15,0 0 0-15,0 0 0 0,1 2 16 0,-2 2 0 16,2 2 0-16,-1 0 0 0,0 0 32 0,1 2 16 0,0 2 0 0,0 2 0 16,0 0-256-16,1 2-48 0,0 0-16 0,1 1 0 15,0 1-208-15,1 0 144 0,-1 2-144 0,3 0 128 16,0 2-128-16,0 1 0 0,-1-5 0 0,2 3 0 15,0 2 0-15,0 1 0 0,0-1 0 0,-1-1 0 16,1-2 0-16,1 0 0 0,-2-2-192 0,-1-3 192 31,1-1-656-31,0-3-16 0,2 1 0 0,-2-4-11168 0,-1 0-2224 0</inkml:trace>
  <inkml:trace contextRef="#ctx0" brushRef="#br0" timeOffset="143229.72">10726 8535 12895 0,'2'0'576'0,"0"0"112"0,-1 0-560 0,0 0-128 16,0 0 0-16,-1 0 0 0,3 0 2160 0,-1 2 400 16,4-2 64-16,2 0 32 0,2 0-176 0,0 0-48 15,-2 0 0-15,-8 0 0 0,0 0-976 0,0 0-208 16,45-12-32-16,-45 12-16 0,0 0-512 0,0 0-112 15,55-29 0-15,-55 29-16 0,0 0-304 0,0 0-48 16,46-38-16-16,-46 38 0 0,0 0-192 0,0 0 0 0,0 0 0 16,0 0 0-16,0 0 144 0,0 0-16 0,0 0 0 0,0 0 0 15,9-49 160-15,-17 47 32 0,0 2 0 16,-2 0 0-16,-1-2-64 0,-2 0 0 16,2 2 0-16,0-2 0 0,-1 0-96 0,1 2-32 0,-1 0 0 0,3 0 0 15,0 0-128-15,2 2 0 0,-1 0 144 16,2 2-144-16,0-2 0 0,1 4 0 0,0 3 0 0,0-3 0 15,1 4 0-15,0-4 0 0,3 1-160 0,0 2 160 16,0 0 0-16,1 0-128 0,0 1 128 0,1 3 0 16,0-1 0-16,0 0 0 0,2 2 0 0,-1-2 0 15,2 2 0-15,1 1 0 0,0-2 0 0,-1 0 0 0,1 2 0 0,0-5 0 16,0-1-128-16,0 0 128 0,-1 1-240 0,1-4 16 16,2-3 0-16,-2 0 0 15,1-3-736-15,0 0-128 0,1-2-48 0,-7 2-10064 16,0 0-2000-16</inkml:trace>
  <inkml:trace contextRef="#ctx0" brushRef="#br0" timeOffset="143765.35">11016 8667 11055 0,'2'0'480'0,"-1"-2"112"0,0 0-464 0,0 0-128 0,1-1 0 0,-1 2 0 16,0-1 2352-16,2-2 448 0,0-1 80 0,2-1 32 16,-5 6-224-16,0 0-64 0,0 0 0 0,0 0 0 15,0 0-864-15,45-36-176 0,-45 36-48 0,0 0 0 16,0 0-704-16,0 0-128 16,39-12-48-16,-31 12 0 0,-1 0-336 0,-2-3-64 15,1 6 0-15,-1-3-16 0,-1 0-240 0,0 0 0 0,-2 0 0 0,1 0 0 16,-2 0 0-16,1 0 0 0,0 0 0 0,-2-3 0 15,1 2-288-15,-1-4-48 0,1 0-16 0,-1-1 0 16,1 0-256-16,-1 0-48 0,0 6-16 16,0 0 0-16,0 0 416 0,0 0 64 0,0 0 32 0,5-51 0 0,-5 51 160 0,0 0 0 15,0 0 0-15,0 0 0 0,-7-31 0 0,4 27 0 16,0 1 0-16,-1-4 0 16,-1 5 0-16,0-2 0 0,0 2 0 0,-1-2 0 0,-2 1 512 0,0-3 48 15,-3 0 0-15,0 2 0 0,-1-2 160 0,4 3 48 16,0 0 0-16,1-1 0 0,-2 1-496 0,2-2-80 15,-1 3-32-15,2 0 0 0,1 0-160 0,3 0 0 16,1 2 0-16,-1-2 128 0,2 2-128 0,2-3 192 16,-1 2-192-16,0 1 192 0,3-2-64 0,-2-1-128 15,1 2 192-15,0-3-64 0,1 2-128 0,1-1 0 0,1 2 144 0,0-1-144 16,2-1 0-16,-8 3 0 0,0 0 0 0,0 0 0 16,0 0 0-16,47-16 0 0,-47 16 0 0,0 0 0 15,0 0 0-15,43-7 0 0,-34 7-192 0,1 0 64 31,-3-3-320-31,2 3-64 0,-2 0-16 0,2 0 0 16,-2 0-1376-16,1 0-272 0</inkml:trace>
  <inkml:trace contextRef="#ctx0" brushRef="#br0" timeOffset="144393.2">11332 8572 9215 0,'1'0'816'0,"-1"1"-656"15,0-1-160-15,0 0 0 0,0 3 2160 0,-1-3 400 16,0 2 64-16,1 2 32 0,-2 2-400 0,1-2-80 15,1-2 0-15,1-1-16 0,1 4-608 0,0-3-112 16,0 0-32-16,1 1 0 0,-1 0-304 0,2 0-64 16,1 0-16-16,-1 1 0 0,-1-1-80 0,2-2-32 0,0 1 0 0,0 1 0 15,0-2-368-15,0 2-80 0,0-3-16 0,1 0 0 32,-1 0-192-32,-1-3-64 0,2-1 0 0,-2 1 0 0,1 0-192 0,0-1 0 0,0 1 0 0,0 0 0 15,-2 0 0-15,2-4 0 0,-5 7 0 0,0 0 0 16,0 0-416-16,0 0 32 0,0 0 0 0,0 0 0 15,32-50 64-15,-32 50 32 0,0 0 0 0,0 0 0 16,0 0 288-16,0 0-192 0,0 0 192 0,0 0-160 16,20-56 160-16,-21 55 0 0,1-2 0 0,0 0 0 15,-1 3-144 1,0-3 144-16,-1 1-160 0,0 0 160 0,-2 0 0 0,0-1 0 16,-1 0 0-16,1 2 0 0,-3-4 0 0,1 1 192 15,0 0-16-15,-3-2 0 0,1 0 144 0,-1-3 16 16,2 2 16-16,-1 1 0 0,1-1-144 0,-1 1-16 15,2 2-16-15,1 0 0 0,3 0-32 0,-1 0 0 16,2 2 0-16,1-2 0 0,-1 0 96 0,2-2 16 16,-1 4 0-16,0-5 0 0,0 4-112 0,0-2-16 15,1 0 0-15,1 0 0 0,0 1-128 0,0 0 0 16,1-1 144-16,1 2-144 0,-2-1 0 0,2 2 128 16,1-2-128-16,1 1 0 0,-1 2 128 0,1-1-128 15,0-2 160-15,0 1-160 0,2 3 192 0,-1 0-64 16,2 0-128-16,-2 3 192 0,2-3-192 0,-2 0 128 0,2 0-128 0,-3 4 0 15,2-4 0-15,-3 2 0 0,1-1 0 0,-2 2 0 16,-1-1-320-16,0 2-64 0,-2 0-16 0,-1-2-12144 16,0 2-2432-16</inkml:trace>
  <inkml:trace contextRef="#ctx0" brushRef="#br0" timeOffset="144990.18">10822 8667 3679 0,'0'0'320'0,"0"-2"-320"0,0 2 0 0,0 0 0 15,0 0 752-15,-1-2 80 0,1 2 0 0,0 0 16 16,-1-2 608-16,1 2 112 0,0-3 32 0,-1 3 0 15,1 3 64-15,0-3 32 0,0 2 0 0,-2 2 0 16,2-3 128-16,2 2 32 0,-2 1 0 0,0-2 0 0,1 2-560 0,0-2-96 16,2 2-32-16,-2-2 0 0,1 1-336 0,1-2-80 15,-1 2-16-15,2-3 0 0,1 0-160 0,-1-3-16 16,2 2-16-16,-1-2 0 0,1 1-144 0,0-2-16 16,1 2-16-16,2-2 0 0,0 2-192 0,-1 0-48 15,2 2 0-15,-1 0 0 0,0 0-256 0,-2 0-64 16,0 0-16-16,0 0 0 15,-1 2-1200-15,0 0-224 0,-1 1-48 0,-1-3-12240 0</inkml:trace>
  <inkml:trace contextRef="#ctx0" brushRef="#br0" timeOffset="147502.87">1964 9651 12895 0,'0'-1'1152'0,"0"-1"-928"16,0 1-224-16,0 1 0 0,0-3 2240 0,-2 1 384 16,1-2 96-16,0-2 16 0,-3-3 272 0,1 2 64 15,-2-2 16-15,-2 3 0 0,1 2-1376 0,0-2-288 16,-1 2-48-16,-2 2-16 0,-1 0-672 0,0 0-144 16,-1 2-32-16,0 0 0 0,1 2-224 0,-1-2-48 15,-1 4-16-15,-2 0 0 0,2 2-80 0,-2-2-16 0,-1 4 0 16,-1-1 0-16,2 2-128 0,1 0 0 0,0 1 0 0,2 0 128 15,1-1-128-15,1 3 0 0,1 2 0 0,1 2 0 16,2 0 0-16,0 2 0 0,2 1 0 0,1-1 0 16,1 2 0-16,-1 0 0 0,2 1 0 0,0 1 0 15,2 0 0-15,-2-2 0 16,1 1 0-16,1 2 0 0,2-5 0 0,0 2 0 0,1-2 0 0,1 1 0 16,3 0 0-16,0-3 0 0,3 3 0 0,1-4 0 15,1 1 0-15,1-3 0 0,1 0 0 0,-4-4 0 16,-1-3 0-16,0 0 0 0,3 2 0 0,1-2 0 0,1 0 0 0,-1-3 0 15,0 0 0-15,-15-3 0 0,0 0 0 0,0 0 0 16,58-10 0-16,-58 10 0 16,0 0 0-16,0 0 0 15,49-34 0-15,-49 34 0 0,0 0-128 0,0 0 128 16,27-45 0-16,-25 33 0 0,-1-3 0 0,-1 5 0 16,-3-2-144-16,0 2 144 0,-2-3-128 0,-3 4 128 15,0-4-192-15,-1 3 192 0,-1 2 0 0,0 0 0 16,0 2 0-16,-1-4 0 0,-1 4 0 0,-2-3 0 15,3 6 0-15,1-4 0 0,0 4 0 0,2 0 192 16,0 1-48-16,2 1-16 0,2 1 16 0,2 0 0 16,2 0 0-16,1 1 0 0,1 1-16 0,3 1-128 15,2 2 192-15,0 0-64 0,2-2-128 0,2 4 0 16,0-1 0-16,1-3 0 0,1 4 0 0,0-1 0 0,1-2 0 16,-1 0 0-16,1-2 0 0,-14-2 0 0,0 0 0 0,43 0 0 15,-43 0 0-15,0 0 0 0,0 0 0 0,54-8 0 16,-54 8 0-16,0 0 0 0,0 0 0 0,0 0 0 15,0 0 0-15,53-16 0 0,-48 16-192 0,-3 0 192 32,2 1-1568-32,-3 2-192 0</inkml:trace>
  <inkml:trace contextRef="#ctx0" brushRef="#br0" timeOffset="148084.69">1253 9749 4607 0,'-4'9'400'0,"1"-5"-400"0,2-1 0 0,0 2 0 15,0-1 1264-15,1-2 160 0,0 5 48 0,-2 2 0 16,2 8 560-16,0 5 112 0,2 0 32 0,1-1 0 16,1-1-160-16,2-2-32 0,2-2 0 0,-1-2 0 15,1-2-240-15,0 3-48 0,2-1-16 0,3 2 0 16,0 2-240-16,2-1-48 0,2-1-16 0,-1 1 0 15,3-1-320-15,-1 0-64 0,2 3-16 0,0-3 0 16,-1 0-416-16,0 0-96 0,1-1-16 0,0 1 0 16,-2-4-208-16,1 2-48 0,0-1-16 0,-2 2 0 15,1-2 16-15,0 0 16 0,-2 2 0 0,0-3 0 0,1-2-16 16,-1 3-16-16,0-3 0 0,0-2 0 0,2 6-176 0,-5-6 160 16,1 2-160-16,0 3 160 0,2-1-160 0,-2 2 0 15,1 1 0-15,-1-2 0 0,-2 2 0 0,1-4 0 16,-2 4 0-16,-1-3 0 0,-2 1 0 0,0-2 0 15,-2 1 0-15,0-2 0 0,-1 1 0 0,0-5 0 16,-1 2 0-16,1-2 0 0,-2 0 0 0,1-3 0 16,0 0 0-16,-2 0 0 0,2-3 0 0,-2 4 0 15,1-4 0-15,-2 0 0 0,2 0 0 0,-1 0 0 16,-1-3 0-16,1 3 0 0,-1 0 0 0,0-1 0 16,3 1-144-16,-4 0 144 15,1 0-400-15,0 0-32 0,0-3 0 0,1 3-18288 0</inkml:trace>
  <inkml:trace contextRef="#ctx0" brushRef="#br0" timeOffset="154950.07">2760 9853 1839 0,'-1'3'160'15,"0"-3"-160"-15,-1 0 0 0,1 0 0 0,1 0 1168 0,0 0 208 16,0 0 32-16,-1 0 16 16,0 0 640-16,-2 0 128 0,1 3 32 0,-1-3 0 0,1 3-224 0,-1 0-32 15,2 0-16-15,0 2 0 0,-2 0-864 0,2 2-160 16,0 4-32-16,0 0-16 0,-1 2-224 0,1 2-32 15,1 1-16-15,0 0 0 0,0 2 32 0,0 2 0 16,0 1 0-16,0-1 0 0,1 1-112 0,1 1-16 16,-1 4 0-16,-1-4 0 0,1 3-64 0,0-1-32 15,0 3 0-15,-1 1 0 0,2 1-32 0,-1-1-16 16,0-2 0-16,-1 3 0 0,1-1-144 0,-1 1-32 0,0-4 0 16,2 3 0-16,-1-4-192 0,0 2 176 0,0 0-176 0,2-1 160 15,1 1-160-15,-1-1 128 0,0-3-128 0,0-1 128 16,0 3-128-16,1 0 0 0,-2-1 0 0,1 1 0 15,-1-1 0-15,-1-1 0 0,2 0 0 0,-3 0 0 16,1 1 0-16,-1-4 0 0,1 2 0 0,-1-2 0 16,1-2 0-16,1 2 0 0,-1-1 0 0,1-2 0 15,0-1 0-15,0 1 0 0,-1-2 0 0,1 1 0 16,0 3 128-16,-1-2-128 0,2 0 0 0,-1 1 128 16,2 1 192-16,-3-2 16 0,2 3 16 0,-2-3 0 15,1 0 96-15,0 0 0 0,-1 5 16 0,0-1 0 16,0 2-208-16,1-2-64 0,-1 3 0 0,-1 0 0 15,0-1-192-15,0 0 176 0,0 2-176 0,0 0 160 0,1-1-160 0,-1-1 0 16,1 5 0-16,1-3 128 0,-1-2-128 0,0-1 0 16,0-1 0-16,0 1 0 0,2-2 160 0,-2 0-160 15,2 1 192-15,-2-2-192 0,1 1 256 0,0-1-48 16,-2 2-16-16,1 1 0 0,-1 1-192 0,0 1 144 16,0 0-144-16,-1 4 128 0,-1-1-128 0,0-1 0 15,-1 4 0-15,1-1 128 0,-2-2-128 0,1 5 0 16,-1 1 0-16,-2 0 128 0,2 2-128 0,-1-5 192 15,-1 6-192-15,0 2 192 0,-2 4-64 0,0 3-128 16,-1 7 192-16,-3 6-64 0,-1 7-128 0,-2 2 0 16,2 0 144-16,0-5-144 0,1-2 208 0,2-2-16 0,4-6-16 0,1-4 0 15,1-2 144-15,1-1 16 0,-1 1 16 0,-1 4 0 16,-3 5-352-16,0 6 0 16,-2 0 0-16,0-5 0 0,1-2 0 0,3-11 0 0,4-5 0 0,0-8 0 15,4-1 0-15,0-6 0 0,1-2 0 0,-1-1 128 16,1-1-128-16,0 1 0 0,0-1 0 0,0-4 0 15,0 2 0-15,1-1 0 0,-1-2 0 0,1 2 0 16,1-2 0-16,0 0 0 0,-1 3 0 0,-1-1 0 16,0 1 0-16,-1 0 0 0,1-1 0 0,-1 1 0 15,0 0 0-15,-2-2 0 0,1 1 0 0,0-3 0 16,0 0 0-16,0 0 0 0,2-1 0 0,-2-1 0 0,0-1 0 16,2 0 0-16,-1 1 0 0,1-3 0 0,-1 5 0 0,1-1 0 15,0 0 0-15,0 2 0 0,1 0 0 0,-2-1 0 16,2 2 0-16,-2 1-128 0,2 1 128 0,-1-3 0 15,0 5 0-15,1-5 0 0,-2 2 0 0,1-1 0 16,1-2 0-16,-2 0 0 16,1 1 0-16,-1 3 0 0,2-3 0 0,-2 0 0 0,1 2 0 0,-1-3 0 15,1 2 0-15,-2-2 0 0,1 0 0 0,1-2 0 16,-1 3 0-16,2-1 0 0,-2-1 0 0,1 0 0 16,-2 3 0-16,0-2 0 0,2 1 0 0,-2-1 0 15,0-2 0-15,1 2 0 0,-1 0 0 0,-1 1-128 16,1-2 128-16,-1 0 0 0,1 0 0 0,1 0-160 15,-1-1 160-15,-1 0 0 0,0-1-128 0,1-2 128 0,-1 2 0 0,1-3 0 16,-1 4-144-16,1 2 144 0,1 1 0 0,-2-1-144 16,0 2 144-16,0-2 0 0,0-2-144 0,-2 2 144 15,1 2 0-15,0 3-144 0,0-1 144 0,-2 0 0 16,2 0-128-16,-1-2 128 0,-1 3 0 0,2-3 0 16,-2 1 0-16,2 1-128 0,-1-4 128 0,2 2 0 15,-2 1 0-15,1-2 0 0,1 0 0 0,-1-1 0 16,0 0 0-16,-2 1 0 0,2-2 0 0,-1 1 0 15,0 1 0-15,1-1 0 0,0 2 0 0,0 0 0 16,-1 0 0-16,1 1 0 0,1-2 0 0,0 0 0 16,0-3 0-16,0 2 0 0,1 3 0 0,1-1 0 15,-1-2 0-15,-1 0 0 0,1-3 0 0,-1 1 0 0,1 0 0 16,1 0 0-16,-1-1 0 0,0 3 0 16,-1-5 0-16,0 2 0 0,0 3 0 0,0-2 0 0,0 0 0 0,0 0 0 15,0 1 0-15,0-1 0 0,0 2 0 0,0-2 0 16,0 4 0-16,0-3 0 0,0 0 0 0,0 0-128 15,0 3 128-15,0-6 0 0,-1 5 0 0,1-3 0 16,1-1 0-16,-1 0 0 0,-1 2-176 0,0 0 176 16,-1-1-160-16,1 0 160 0,-1-1-160 0,0 2 160 15,0 0-160-15,-1-1 160 0,2 2-144 0,-1-2 144 16,-1 0-128-16,1 0 128 0,-1 2-128 0,1 1 128 16,-1-3-128-16,2 1 128 0,-1 2 0 0,-1 0-160 15,1-1 160-15,-1 2 0 0,1-2-144 0,1 0 144 0,-2 1 0 16,1 0-144-16,-1 6 144 0,-1-1-128 0,2-1 128 0,-2 1-128 15,0 1 128-15,1-3-128 0,0-3 128 0,1 0-128 16,-1-1 128 0,1-5 0-16,1 2 0 0,1-3-128 0,-2 0 128 0,2-3 0 0,3 1 0 0,-3-4-128 15,1 1 0-15,2 1 0 0,-1-2 0 0,1-2 0 32,-1 2-416-32,0-1-80 0,1-3-16 0,1-1 0 0,-1 1-1088 15,1-6-240-15,-1 1-32 0,-1-4-12832 0</inkml:trace>
  <inkml:trace contextRef="#ctx0" brushRef="#br0" timeOffset="157557.51">1272 11317 5519 0,'-1'0'496'0,"0"0"-496"0,0 0 0 0,-1 0 0 15,2 0 1120-15,-1 0 128 0,-1 0 32 0,-3 0 0 16,0 0 320-16,0 0 64 16,0 3 0-16,2-3 16 0,1 2-176 0,1-2-32 0,1 4-16 15,0-4 0 1,2 2-496-16,1 2-80 0,2-3-32 0,1 2 0 0,0 0 48 0,0 0 16 0,-1-1 0 0,0-2 0 15,1 2 128-15,3 0 32 0,1 2 0 0,2-2 0 16,1 2-384-16,-1-2-80 0,0 2-16 0,2-4 0 16,0 3-336-16,2-3-64 0,-2 1 0 0,-14-1-16 15,0 0-176-15,51-1 0 0,-51 1 0 0,0 0 0 16,57-3 208-16,-57 3-32 16,0 0-16-16,59-10 0 0,-59 10 176 0,0 0 48 0,61-8 0 0,-61 8 0 0,0 0 0 15,57-4 0-15,-57 4 0 0,0 0 0 0,63 0-224 0,-63 0-32 16,0 0-128-16,49 0 192 0,-49 0-192 0,0 0 0 15,61 2 128-15,-61-2-128 0,46 2 0 0,-46-2 0 16,52-2 128-16,-52 2-128 0,58-5 0 0,-58 5 176 16,58-3-176-16,-58 3 160 0,57-8-160 0,-57 8 0 15,55-5 0-15,-55 5 0 0,57-3 0 0,-57 3 0 16,53 0 128-16,-53 0-128 0,50 2 0 0,-50-2 0 16,51 8 0-16,-28-2 0 0,1 0 0 0,-2 3 0 15,0-2 0-15,0 2 0 0,1-2 0 0,-1 2 0 16,1-3 0-16,1-2 0 0,-24-4 0 0,52 3 0 31,-52-3 0-31,59-1 0 0,-59 1 0 0,53-10 0 0,-53 10 0 0,62-12 0 16,-62 12 0-16,63-16 0 0,-63 16 0 0,61-11 0 0,-61 11 0 0,57-4 0 0,-57 4 0 0,54 0 0 15,-54 0 0-15,50 0 0 0,-50 0 0 0,44 2 128 16,-23 2-128-16,-1-1 128 0,-2-3-128 0,2 3 128 16,0-2 32-16,-20-1 0 0,0 0 0 0,62 3 0 15,-62-3 16-15,0 0 0 0,67-3 0 0,-67 3 0 16,48-4-176-16,-48 4 160 15,49-5-160-15,-49 5 160 16,53-4-160-16,-53 4 0 0,54-6 144 0,-54 6-144 16,50-4 0-16,-50 4 0 0,51-4 0 0,-51 4 128 15,50 0-128-15,-50 0 0 0,43 4 0 0,-43-4 0 16,43 4 0-16,-23-2 0 0,1 2 0 0,-1 2 128 0,-1-3-128 16,-1 0 0-16,0-2 0 0,-18-1 128 0,41 3-128 0,-41-3 128 15,0 0-128-15,64-4 128 0,-64 4-128 0,0 0 0 16,67-12 128-16,-67 12-128 0,0 0 0 0,64-16 144 15,-64 16-144-15,0 0 0 0,61-13 144 0,-61 13-144 16,0 0 0-16,56-3 144 0,-39 4-144 0,-1 1 0 16,1-2 0-16,1 4 128 0,-1 1-128 0,0-1 0 15,2 0 0-15,-2-1 128 0,2 2-128 0,1 1 0 16,-2-2 0-16,1 2 128 0,0-2-128 0,2 2 0 16,2 0 0-16,-1 1 0 0,-1-4 0 0,2 2 0 15,2 3 128-15,1-2-128 0,-4-3 0 0,3 2 0 16,2 0 0-16,1 2 0 0,-1-2 0 0,0 1 0 15,1 0 0-15,1 0 0 0,-3 1 0 0,-1 0 0 0,-1-1 128 0,0 2-128 16,-2 0 0-16,0 2 0 0,1 2 144 0,0 3-144 16,-1-1 0-16,1 0 128 0,-2 3-128 0,0-5 0 15,0 2 0-15,-2-2 0 0,2-3 0 0,-1 0 0 16,2-2 0-16,0-1 0 0,-1-3 0 0,0-3 0 16,-2 3 0-16,0-3 0 0,-2-3 0 0,-1 3 0 15,-16 0 0-15,0 0 0 0,49-8 0 0,-49 8 0 16,0 0 0-16,0 0 128 0,64-13-128 0,-49 12 0 15,-1 1 0-15,1 0 0 0,1 1 0 0,0 2 0 16,-1 1 0-16,1-2 0 0,0 2 0 0,-1 1 0 16,-1-2 0-16,2 1 0 0,3 0 0 0,2 1 0 0,1-5 0 0,-1 4 0 15,0-4 0-15,1 0 0 0,2 0 0 0,-1 0 0 16,1 0 0-16,-24 0 0 0,45-3 0 0,-21 3 0 16,-3 0 0-16,-1 3-128 0,-1-3 128 0,0 2 0 15,-2-1 0-15,-1 2 0 0,-1-3 0 0,0 2 0 16,1 2 0-16,-1-2 0 0,1 0 0 0,-2 0-128 15,-3-2 128-15,2 1 0 0,2 2-176 0,1-1 176 16,4-2-208-16,-1 0 80 0,-1 0 128 0,-1-2-192 16,0 2 192-16,1 0-192 0,1 0 192 0,-1 0 0 15,1 0 0-15,-2 0-128 0,2 0 128 0,-2 0 0 16,1 2 0-16,-1-4 0 0,0 2 0 0,-4-3 0 16,2 2 0-16,-2 1 0 0,-1 0 0 0,0-2 0 0,1 0 0 15,0 0 0-15,0-2 0 0,0 2 0 0,1-2 0 0,0 2 0 16,0-2 0-16,0-1 0 0,2 4 0 0,0-3-128 15,-1 1 128-15,1 0 0 0,3-2-144 0,-19 5 144 16,0 0 0-16,61-14 0 0,-61 14 0 0,0 0 0 16,67-16 0-16,-67 16 0 0,46-8 0 0,-46 8 0 15,0 0 0-15,65-13 0 0,-65 13 0 0,41-6 0 16,-41 6 0-16,41-6 0 0,-41 6 0 0,0 0 0 16,54-10 0-16,-36 9 0 0,-2-2 0 0,0 1 0 15,-1 0 0-15,1 2 0 0,0-2 0 0,0 2 0 16,0 0-128-16,0 2 128 0,1 0 0 0,0 0 0 0,0 1 0 0,-1 0 0 15,1 1 0-15,1 0 0 0,-2 1 0 16,-2-2 0-16,3 0 0 0,-3 1 0 0,0-1 0 0,0 0 0 16,0 1 0-16,-1-2 0 0,0-2 0 0,2 0 0 15,-1 0 0-15,-2 0 0 0,1 0 0 0,-1-2 0 16,2-1 0-16,-1 2 0 0,-2 1 0 0,2 0 0 16,-1 0 0-16,0 0 128 0,2 0-128 0,-2 0 0 15,2 0 0-15,-2 1 128 0,3 2-128 0,-1-1 0 16,1-2 0-16,-3 4 128 0,2-4-128 0,-3 2 0 15,1-1 0-15,0 2 0 0,-2-3 0 0,1 0 128 16,-1 0-128-16,0-3 0 0,1 3 128 0,0-1-128 16,1 1 0-16,0-2 128 0,0 2-128 0,2-3 0 0,0 2 0 15,0 1 0-15,1-2 0 0,0 2 0 0,-1 0 0 16,0 0 0-16,0 0 0 0,0 2 0 16,-2-1 0-16,0 2 0 0,1-1 0 0,-2-1 0 0,0 4 0 0,0-3 0 15,-1 3 0-15,1-4 0 0,0 2 0 0,0 0 0 16,1 1 0-16,-1-2 0 0,1 2 0 0,0 1 0 15,1-4 0-15,-2 1 0 0,0-2 0 0,0 3 0 16,2-3 0-16,-2 0 0 0,-1 1 0 0,-1-1 0 16,1 3 0-16,0-3 0 0,-1-3 0 0,0 2 0 15,-1 1 0-15,1-3 0 0,0 3 0 0,-2-2 0 16,3 1 0-16,-1-2 0 0,-1 6 0 0,0-6 0 16,0 3 0-16,2 0 0 0,-1-2 0 0,1 1 0 15,-2 1 0-15,2-3 0 0,-1 3 0 0,0 0 0 16,-1 0-192-16,1 0 192 0,0 3-160 0,-2-2 160 0,2 1-160 0,-1-2 160 15,2 4-160-15,0 1 160 0,0-4 0 0,0 3-144 16,1-2 144-16,0 2 0 16,-1-1 0-16,0-1 0 0,1-1 0 0,0 2 0 0,0-3 0 0,-1 0 0 15,1 0 0-15,0-3 0 16,-1 2 0-16,0 1 0 0,0-2 0 0,-1-2 0 0,1 1 0 0,-2 3 0 16,2-3 0-16,-1 3 0 0,-1 0 0 0,2 0 0 15,0 0 0-15,-1 1 0 0,1 1 0 0,-2 1 0 16,1 1 0-16,-1-2-128 0,-1 2 128 0,2-2 0 15,-1 2 0-15,1-2 0 0,0 2 0 0,0-3 0 0,1 2 0 0,0-1 0 16,0-2 0-16,-1 2 0 0,-1-2 0 0,2 0-128 16,0 0 128-16,0-2 0 0,0 0 0 0,1-2 0 15,-2 0 0-15,-1-1 0 16,2 2 0-16,-1-3 0 0,0-1 0 0,-2 0 0 0,1 1 0 0,-2 3 0 16,1 0 0-16,-1 0 0 0,0 1 0 0,-1 0 0 15,2 2 0-15,-1 2 0 0,0 0 0 0,0 1 0 16,2-2-128-16,-2 1 0 0,0 2 0 0,-1-2 0 15,1 1-64-15,-1-2-16 0,1 2 0 0,-1-2 0 16,1 1 208-16,-1-2 0 0,0 3 0 0,0-6 0 16,0 3 0-16,0 0 0 0,-1-3 0 0,1 3 0 0,0-3 0 0,0 2 0 15,0-2 0-15,0 1 0 0,-2 1 0 0,2 1 0 16,-1-3 0-16,1 3-144 0,0-2 144 0,-2 2-192 16,2-1 192-16,-1 1-192 0,1 1-32 0,-2 1-16 15,0 2 0-15,1 1 0 0,0 0 32 0,-2 0 0 16,3 1 0-16,-1 0 0 0,0 0 208 0,-2-1 0 15,3 2 0-15,-1-1-144 0,-1-1 144 0,1-2 0 16,0 0 0-16,-2 1 0 0,2-4 0 0,-2 0 0 16,2 0 0-16,-3-4 0 0,2 4-128 0,-2-3 128 15,0 0-128-15,1-2 128 16,-4 1-1056-16,1-2-128 0,0 2-32 0,-2-5-14128 0</inkml:trace>
  <inkml:trace contextRef="#ctx0" brushRef="#br0" timeOffset="159057.6">3425 10947 10127 0,'-5'3'896'0,"3"-3"-704"15,-1-3-192-15,2 2 0 0,1 1 880 0,0-2 144 16,1-1 16-16,-1 2 16 0,2-5 1616 0,-1-4 320 15,3-1 64-15,-4 11 16 0,0 0-448 0,13-46-64 16,-13 46-32-16,0 0 0 0,27-72-928 0,-27 72-192 16,25-60-48-16,-25 60 0 0,29-70-624 0,-29 70-128 15,30-79-32-15,-30 79 0 0,31-76-256 0,-31 76-48 16,31-75-16-16,-31 75 0 0,30-66-128 0,-30 66-128 0,26-61 192 0,-26 61-192 16,0 0 144-16,28-63-144 0,-28 63 0 0,0 0 144 15,0 0-144-15,0 0 0 0,30-51 144 0,-26 48-144 16,-1 0 128-16,0 3-128 0,-2 0 128 0,2 0-128 15,-1 3 144-15,1 3-144 0,0 0 192 0,1 5-192 16,0 1 192-16,1 3-64 0,0 1 0 0,0 0-128 16,1 3 128-16,-1-3-128 0,1 3 0 0,1-1 0 15,1 0 128-15,-2 0-128 0,0-2 0 0,0 3 0 16,2 0 0-16,-1 5 0 0,0 2 0 0,1 2 0 0,1 5 0 0,-3 1 0 16,0 1 0-16,0-3 0 0,-1 1 0 0,-1-1 0 15,1 1 0-15,-3-5 0 0,1 3 0 0,-1-1 0 16,-1-2 0-16,1-1 0 0,0-3 0 0,1-3 0 15,0-3 0-15,0-2 0 0,-1-3 0 0,2-3 0 16,0 0 0-16,-1-7 0 0,1 2 0 0,-1-4 0 16,-1 2 0-16,0-6 0 15,0 2-368-15,-1-1-80 0,-1-1 0 0,-1 0-16 16,-2-5-1056-16,1 2-208 0,-3-3-32 0,0 3-15184 0</inkml:trace>
  <inkml:trace contextRef="#ctx0" brushRef="#br0" timeOffset="159293.26">3545 10731 13823 0,'-1'0'608'0,"1"0"128"0,1 0-592 0,0 0-144 0,1 0 0 0,-1 0 0 16,0 0 1920-16,3 0 336 0,2 0 80 0,3 0 16 15,2 0 656-15,1 0 128 0,2 1 16 0,1 2 16 16,-2-3-1328-16,2 2-272 0,0-1-48 0,2 2-16 15,1-2-800-15,-18-1-176 0,0 0-16 0,53 3-16 16,-53-3-368-16,0 0-128 0,57-7 0 0,-57 7 144 16,0 0-144-16,58-13 0 0,-58 13 0 0,0 0 0 31,66-27-512-31,-66 27-64 0</inkml:trace>
  <inkml:trace contextRef="#ctx0" brushRef="#br0" timeOffset="160737.29">5558 10456 4607 0,'2'-3'400'15,"-2"3"-400"-15,0-3 0 0,1 3 0 0,-1 0 1760 0,0-2 272 16,1 1 48-16,-1-2 16 0,1-1 1296 0,-1 2 272 31,0 2 48-31,0-3 16 0,-1 3-720 0,-1 3-160 0,-1-1-32 0,1 5 0 0,0-1-1392 0,0 1-272 16,1 3-64-16,-1 5-16 0,2-3-624 0,0 7-112 15,0 3-16-15,0 4-16 0,0-1-176 0,0-2-128 16,2 6 144-16,-2 2-144 0,0 0 0 0,0 3 128 16,0 2-128-16,0-1 0 0,-2 2 0 0,2-3 0 15,0-4 0-15,2-1 0 0,-1-2 0 0,0-5 0 16,-1 0 0-16,0-4 0 0,0 0 0 0,-1-2 0 15,0 0 0-15,-1-1 0 0,0-5 0 0,1-1 0 0,-2-2 0 16,2-2 0-16,0-1 0 0,0-4 0 0,1 0 0 0,-2-6 0 16,1 2 0-16,0-7 0 0,1 0 0 0,0-7 0 15,1 1 0-15,0-5 0 0,1-1 0 0,-2 23 0 16,6-59 0-16,-3 24 0 0,0-2 0 0,-1-2 0 16,2-1 0-16,-3-2 144 0,2-2-144 0,-2 0 128 15,-2 6-128-15,0 0 128 0,-1-1-128 0,-1 5 128 16,0 0-128-16,-1 5 128 0,-1 4-128 0,2 3 128 15,-1 3-128-15,2 6 192 0,-2 0-192 0,1 3 192 16,2 2-48-16,1 0 0 0,0 2 0 0,1 4 0 16,1-2 32-16,0 4 0 0,1 0 0 0,0 4 0 15,2-2-48-15,1 4 0 16,3 2 0-16,0-2 0 0,2 2-128 0,0 2 128 0,-1 0-128 0,1-1 128 0,1 1-128 16,1-3 0-16,-2 4 0 0,1-3 0 0,-1 0 0 0,2 2 0 15,-3-1 0-15,-2 1 0 0,2 0 0 0,0 0 0 16,0 4 0-16,-3-1 0 0,1 0 0 0,-3 0 0 15,0 3 0-15,-3-4 0 0,-1 2 0 0,-2-2 0 16,-1-2 0-16,-2 1 0 0,0-1 0 0,-1 0 0 16,-1-1 0-16,0-3 0 0,-1 0 0 0,-2 1 0 15,-1 0 0-15,-1-4 0 0,0 2 0 0,-2-1-192 16,1 2 32-16,-2-2 16 0,3-2 0 0,0 2 0 16,4-1 0-16,1 0 0 0,2 0 144 0,1-3 0 15,3 3 0-15,2-3 0 0,0 2 0 0,2 0 0 0,1 2 0 16,0-2 0-16,2 1 0 0,0 1 0 0,2-2 0 15,1 4 0 1,1-2 0-16,2 2 0 0,0 0 0 0,2 4 0 16,2-2 0-16,-1 0 144 0,2 1-144 0,-2-2 160 15,2 2-160-15,-2 1 0 0,-1-1 0 0,0-2 0 16,1 2 0-16,-1 0 0 0,-1-1 0 0,-2 3 0 16,-1 1 0-16,-2 0 0 0,-2 0 128 0,-1 0-128 15,-2 1 0-15,-2-3 0 0,0 2 0 0,-4 0 0 16,1 1 0-16,-2-1 0 0,-2-1 0 0,0 0 0 15,-2 0 0-15,0-2 0 0,0 1 128 0,-3-1-128 16,0-3 0-16,0 1 0 0,-2-2 0 0,-3 1 0 16,-4 2 0-16,-3-2 0 0,-2 0 0 0,1-2 0 0,-2 1 0 15,1-4 0-15,-1 1 0 0,1 1 0 0,2-2 0 0,2-1 0 16,0 3 0-16,4-3 0 0,4 0 0 0,1 0 0 16,3 0 0-16,2 1 0 0,1 1 0 0,3 1 0 15,2-3 0-15,0 4 0 0,2-2-192 0,3-2 16 16,1 4 16-16,4-4 0 15,-10 0-416-15,0 0-64 0,50-13-32 0,-50 13-17648 16</inkml:trace>
  <inkml:trace contextRef="#ctx0" brushRef="#br0" timeOffset="161820.64">8013 10628 13823 0,'0'-1'1216'0,"0"-3"-960"16,0 4-256-16,-1-2 0 0,1 2 1712 0,-2-3 288 15,0 0 64-15,-1-1 16 0,-2-2 768 0,-2-4 160 16,0 4 16-16,-3-3 16 0,0 2-1024 0,-3 1-208 16,2-1-32-16,-2 1-16 0,-1 0-800 0,-2 1-144 15,1 0-48-15,-2 3 0 0,0-2-336 0,-2 1-80 16,-1 0-16-16,1 0 0 0,-1 3-144 0,0 0-48 15,0 0 0-15,0 3 0 0,1-3-144 0,0 3 0 16,2 1 0-16,-2 1 0 0,2 3 0 0,-2 0 0 0,1 0 0 16,0 1 0-16,2 3 0 0,0 0 0 0,1 2 128 0,-1-2-128 15,2 4 0-15,-3-1 0 0,3 2 144 0,-1 2-144 16,1-1 0-16,3 1 144 0,0 1-144 0,2-4 0 16,2 2 960-16,1-3 64 0,1 1 32 0,2 0 0 15,3 0-832-15,-1 3-224 0,4-3 0 0,-2 0 0 31,1 0-736-31,2 3-224 0,2-1-64 0,2 1 0 0,0 1 832 0,1-2 192 0,2-1 0 0,-1 2 0 16,2-1 0-16,1 1 0 0,-1-3 0 0,2 0 0 16,0 0 0-16,0-3 0 0,1-1 0 0,1-3 0 15,0 1 0-15,0-4 0 0,3-3-128 0,0 1 128 16,1 1 0-16,1-1 0 0,1-3 0 0,1 2 0 0,-1-3 0 16,0 0 0-16,3 0 0 0,0 0 0 15,1 0 1536-15,0-3 384 0,0 3 96 0,-2-1 16 16,2-2-3264-16,-1 2-656 0,-25 1-128 0,48-9-32 15,-48 9 1632-15,45-8 416 0,-45 8 0 0,43-10 0 0,-43 10-256 0,40-10 64 16,-40 10 0-16,0 0 16 0,47-16-80 0,-47 16-32 16,0 0 0-16,0 0 0 15,45-19-144-15,-36 16-16 0,0-2-16 0,-3 3 0 16,0 0-624-16,-2 1-112 0,-1 1-16 0,0 0-16 16,-1 1-768-16,1-1-160 0,-2 2-16 0,0-2-11488 0</inkml:trace>
  <inkml:trace contextRef="#ctx0" brushRef="#br0" timeOffset="163236.16">1577 12578 9215 0,'0'3'816'0,"0"1"-656"0,-2-2-160 0,2-2 0 16,2 0 1264-16,-2 0 208 15,1 1 64-15,0 4 0 0,2-1 496 0,-1-4 96 0,0 0 32 0,3-2 0 16,0-2-464-16,0-4-96 0,2 0 0 0,-1-2-16 16,-6 10-176-16,0 0-48 0,0 0 0 0,33-66 0 15,-33 66-448-15,0 0-80 0,36-70-32 0,-36 70 0 31,28-59-176-31,-28 59-48 0,31-61 0 0,-31 61 0 0,32-57-240 0,-32 57-48 0,25-49-16 16,-25 49 0-16,25-49-128 0,-25 49-16 0,26-57-128 0,-26 57 192 0,25-54-48 0,-25 54-16 16,21-51 0-16,-21 51 0 0,16-45 0 0,-16 45 0 15,0 0 0-15,17-51 0 0,-17 51 0 0,0 0 0 16,0 0 0-16,9-40 0 0,-8 34 0 0,-1 0-128 31,0 3 192-31,0 3-64 0,0 0-128 0,-1 0 128 0,1 3-128 0,0 1 128 0,1 2 0 0,-1 0-128 31,1 6 192-31,-1 1-64 0,3 3-128 0,-2 1 160 0,0 4-160 0,2 1 160 0,-1 1-160 0,1 1 0 16,-1 2 0-16,0 3 128 0,1 2-128 0,-1 3 0 16,1 1 0-16,-1 1 0 0,1 5 0 15,-1-1 0-15,1 1 0 0,-2 4 0 0,1-4 0 0,1-3 0 0,-1-2 0 0,0-3 0 16,0-1 0-16,2-7 0 0,0-1 0 0,-1-6 0 16,3-2 0-16,-2-1 0 15,0-5 0-15,-2-4 0 16,2-3 0-16,-3-2 0 0,2-2-160 0,-1-2 160 31,-1-3-1024-31,-1-1-128 0,2-2 0 0,-2-6-16352 0</inkml:trace>
  <inkml:trace contextRef="#ctx0" brushRef="#br0" timeOffset="163496.42">1716 12357 11055 0,'-1'9'480'0,"1"-5"112"0,0-2-464 0,0 2-128 15,1-2 0-15,1-1 0 0,0 2 1888 0,2-1 352 16,2 2 80-16,3 2 16 0,3 0 144 0,2-2 16 16,-1 0 16-16,2-2 0 0,-15-2-1056 0,0 0-224 15,57-6-32-15,-57 6-16 0,0 0-864 0,63-12-160 16,-63 12-32-16,0 0-128 0,56-13 0 0,-56 13 0 15,0 0 0-15,0 0 0 16,64-13-464-16,-64 13-48 0</inkml:trace>
  <inkml:trace contextRef="#ctx0" brushRef="#br0" timeOffset="164179.29">1705 13447 4607 0,'-2'3'400'0,"-1"0"-400"0,1 0 0 0,1-1 0 0,1 0 1856 0,0 2 304 16,0 1 48-16,0 2 16 0,0 6 288 0,-2 5 64 15,4 4 16-15,-2 3 0 0,2 4-1232 16,0 3-240-16,1 0-48 0,1 3-16 0,-2 2-352 0,2-2-80 16,-2 3-16-16,1-3 0 0,-1-1 144 0,0-2 16 15,-1-6 16-15,-1 1 0 0,0 2 160 0,0-3 16 16,0-2 16-16,0-1 0 0,0-5-288 0,0 2-64 15,-1-4-16-15,-1-1 0 0,1-2-400 0,0 0-80 16,0-5 0-16,1-1-128 0,0-6 0 0,0-1 0 16,1-4 0-16,1-2 0 0,0-6-416 0,-1-2 16 15,1-7 0-15,1-4 0 16,-3 25-1824-16,8-54-352 0,-8 54-80 0,10-73-10320 0</inkml:trace>
  <inkml:trace contextRef="#ctx0" brushRef="#br0" timeOffset="164823.69">1758 13492 5519 0,'-2'0'496'0,"-1"0"-496"0,2 0 0 0,0 0 0 15,1 0 2688-15,-1 0 448 0,-3 3 96 0,-2-3 16 16,-2 2 128-16,2 2 16 0,0-4 16 0,2 2 0 16,2-2-1376-16,1 0-288 0,-1 0-48 0,2 0-16 15,2 0-992-15,0-2-208 0,3 2-32 0,1-4-16 16,2 2-240-16,0-1-64 0,5 0 0 0,-2-1 0 15,-1 1 64-15,1 2 16 0,1-1 0 0,-12 2 0 0,0 0-48 0,52-4-16 16,-33 8 0-16,-1-2 0 0,1 2-144 0,-3 2 0 16,1 2 0-16,-1 0 128 0,-2 5-128 0,-4-1 0 15,-3 0 0-15,-2 2 0 0,-1 2 0 0,-3-1 0 16,-2-2 0-16,-3 2 0 0,-1 1 0 0,-1-2 128 16,-4 2-128-16,-1-1 0 0,-1 1 176 0,-2-1-48 15,-1-2-128-15,-1 2 192 0,-2-1 128 0,0-2 0 16,2 1 16-16,1-6 0 0,2 2-176 0,-1-2-32 15,-2 2-128-15,2-1 192 0,1 0-192 0,2 0 0 0,3-1 128 16,2-4-128-16,2 3 0 0,3-3 0 0,2 1 0 0,2-3 0 16,3 1 0-16,1 1 0 0,2-2 0 0,1-1 0 15,-3 3 0-15,3-3 0 0,3 0 0 0,-1 0 0 16,2 0 160-16,-1 2-160 0,2-1 160 0,-1 4-160 16,3-1 160-16,-1 2-160 0,0-2 160 0,0 2-160 15,0 3 128-15,2-3-128 0,-2 4 0 0,0-3 0 16,0 2 0-16,-1-3 128 15,-1 4-128-15,0-1 0 0,0-2 0 0,-2 2 0 0,-1 0 0 0,-1 1 0 16,0 0 0-16,-1 1 0 0,-2-1 0 0,0 0 0 16,0 3 0-16,-4-4 0 0,1 4 0 0,-3-6 0 15,-1 4 0-15,-2-3 0 0,1 0 0 0,-4 0 0 16,1-2 0-16,-2 0 0 0,-3-1 0 0,-1 3 0 0,-1-5 0 16,-3 2 0-16,-2-1 0 0,-1-2 0 0,-1 2 144 0,-2 0-144 15,-2 2 128-15,0-3-128 0,3 0 240 0,-4 0-48 16,-1 0 0-16,-1-3 0 0,0 3-64 0,2-3-128 15,3 0 176-15,0 0-176 0,0-3 1744 0,3 1 240 16,2 1 64-16,4-2 0 16,2 3-3280-16,3 0-656 0,3 0-128 0,1 0-32 15,1 3 1632-15,2-2 416 0,1 1 0 0,1 2 0 0,1 0-272 0,1 1 64 16,1-2 16-16,3 4 0 16,1-4-256-16,1 4-64 0,1-4 0 0,1 2-17920 0</inkml:trace>
  <inkml:trace contextRef="#ctx0" brushRef="#br0" timeOffset="165655.53">2136 15196 13823 0,'0'0'1216'0,"-2"0"-960"0,2 0-256 0,-1 0 0 15,0 0 1984-15,0-1 336 0,-3 1 80 0,0-2 16 16,-3 0 128-16,-2 0 16 16,0-2 16-16,0 2 0 0,-1-2-928 0,0-1-192 0,-1 1-48 0,-2 1 0 15,0-1-640-15,-1 2-128 0,0-2-16 0,0 1-16 16,0 1-176-16,-1 2-48 0,-1-1 0 0,1 2 0 0,2-1-176 0,-3 2-32 15,-2 1-16-15,1 1 0 0,1-2-160 0,0-1 128 16,2 3-128-16,-1 1 128 16,-1 1-128-16,0 0 192 0,1 2-192 0,1 0 192 15,0 2-192-15,2-1 128 0,0 4-128 0,1 0 128 0,1 3-128 0,1-1 0 16,1 1 0-16,1 0 128 0,1 2-128 0,-1 2 0 16,2-1 0-16,2-1 128 0,0-2-128 0,1 0 0 15,0 1 0-15,2 1 0 0,0-2 0 0,2-3 0 16,-1 0 128-16,1 2-128 0,2 1 0 0,1 0 0 15,1 0 0-15,0 3 0 0,2-3 0 0,-1 0 0 16,1 2 0-16,2-3 0 0,1 3 0 0,1-4 0 16,0 3 0-16,2-4 0 0,1 2 0 0,0-3 0 0,-2 1 128 15,1-3-128-15,1-1 0 0,2 4 0 0,2-3 0 0,-1 0 0 16,1 1 0-16,1-5 0 0,-2 1 0 0,2 0 0 16,1-4 0-16,1 0 0 0,0 0 0 0,-1 0 0 15,2-3 0-15,-4 0 0 0,1-3 0 0,0 2 0 16,0-1 0-16,0-1 0 15,-2 2 0-15,-1-4 0 0,2 1 0 0,-19 4 0 0,0 0 0 0,47-19 0 16,-47 19-240-16,0 0 80 0,0 0 16 0,0 0 0 31,54-54-2032-31,-54 54-384 0</inkml:trace>
  <inkml:trace contextRef="#ctx0" brushRef="#br0" timeOffset="168231.29">1459 13103 9215 0,'0'0'816'0,"0"2"-656"15,1-2-160-15,1-2 0 0,-2 2 432 0,1 0 48 16,0 2 16-16,2-2 0 0,1 2 480 0,1 0 112 16,2 0 0-16,-1-2 16 0,1 0-496 0,-1 0-96 15,2-2-32-15,0 2 0 0,2-4-64 0,0 2-16 16,0-2 0-16,0 0 0 0,1 2 560 0,2-1 128 16,-2 2 0-16,1-1 16 0,-1-1 144 0,2 2 32 15,-1 1 0-15,2 0 0 0,0-2-400 0,-14 2-80 16,0 0-16-16,0 0 0 0,62-19-336 0,-62 19-64 0,0 0 0 0,0 0-16 15,66-30-48-15,-66 30 0 0,0 0 0 0,59-31 0 16,-59 31 128-16,0 0 0 0,71-32 16 0,-71 32 0 16,0 0-48-16,71-21-16 0,-71 21 0 0,48-6 0 15,-48 6-192-15,44-1-32 0,-44 1-16 0,0 0 0 16,57 0 0-16,-57 0 0 0,38 1 0 0,-38-1 0 16,0 0 32-16,52 0 16 0,-52 0 0 0,42 0 0 15,-42 0-48-15,43 0-16 0,-43 0 0 0,42 0 0 16,-42 0-144-16,42 3 128 0,-18-1-128 0,-2 2 128 0,-1-2-128 0,1 3 0 15,1 0 0-15,-2 1 128 0,0 2-128 0,-2 0 0 16,0 0 144-16,1 3-144 0,0-1 128 16,-1-3-128-16,1 2 128 0,1-2-128 0,0 2 128 0,1-5-128 15,-2 1 160-15,1-4-160 0,1 1 128 0,-22-2-128 16,49-2 0-16,-49 2 144 0,54-8-144 0,-54 8 0 16,52-12 144-16,-52 12-144 0,53-9 0 0,-53 9 0 15,56-3 0-15,-29 5 0 0,0-1 0 0,2 4 0 16,-1 2 0-16,-1 0 128 0,1 2-128 0,-5-3 0 15,1 0 0-15,-1 1 0 0,4-3 0 0,-1 1 0 16,0-1 0-16,0-2 0 0,0-2 0 0,-26 0 128 16,52 0-128-16,-52 0 0 0,52-5 192 0,-52 5-16 0,51-1-16 15,-51 1 0-15,49-2 32 0,-24 4 0 0,0-1 0 0,-2 2 0 16,2 0-192-16,-3 4 128 0,-3-4-128 0,3 2 128 16,3 1-128-16,1 1 0 0,1 0 0 0,-1 2 0 15,0-3 0-15,0-2 0 0,-2-1 0 0,2 1 0 16,-1-1 0-16,1-1 0 0,-1-2 128 0,0 0-128 15,-25 0 0-15,49-2 0 0,-49 2 144 0,53-7-144 16,-53 7 0-16,53-10 128 0,-53 10-128 0,55-12 0 16,-55 12 0-16,55-14 128 0,-55 14-128 0,55-17 0 15,-55 17 0-15,57-17 128 0,-57 17-128 0,55-15 0 16,-55 15 0-16,56-10 128 0,-56 10-128 0,53-6 0 0,-24 6 0 16,-3 0 0-16,-4 2 0 0,3-2 128 15,3 4-128-15,2 2 0 0,-1-2 0 0,2 1 0 0,0-1 0 0,1-1 0 16,-1 0 0-16,-31-3 0 0,63-3 0 0,-63 3 0 15,62-7 0-15,-62 7 0 0,57-5 0 0,-31 5 0 16,-1-1 0-16,-3 1 0 0,-1 0 0 0,0 1 0 16,0 1 0-16,0 0 0 0,1 3 0 0,2-2 0 15,1 4 0-15,-2-1 128 0,-1 0-128 0,1 0 0 16,-2 0 0-16,0 0 0 0,0 1 0 0,-2-4 0 16,2 4 0-16,0-4 0 0,2 1 0 0,-2 1 0 15,1-1 0-15,-1-1 0 0,0 0 0 0,-2-2 0 16,-2 2-128-16,1-1 128 0,3-4-144 0,2 2 144 15,0 0-160-15,1 0 160 0,-1 0 0 0,1 0-144 0,-2 0 144 16,1 0 0-16,1 2 0 0,-3-2 0 0,1 1 0 0,-1 2-128 16,2 3 128-16,-2-2 0 0,1 2 0 0,0 0 0 15,-1 0 0-15,0-2 0 0,1 1 0 0,-1-2 0 16,0 0 0-16,-5-3 0 0,-1 1 0 16,0-1 0-16,4-1-272 0,0 1 16 0,0-3 16 0,-2 1 0 15,-17 2-64-15,0 0-16 0,55-12 0 0,-39 8 0 16,-1-2 160-16,-2 2 32 0,-13 4 0 0,0 0 0 15,0 0 128-15,49-15 0 0,-40 14 0 0,1 1 0 16,0 0 0-16,1 0 0 0,0 1 0 0,1 2 0 16,0-3 0-16,0 0 0 0,2 0 0 0,1 0 0 15,1 0 0-15,1-3 0 0,-17 3 0 0,0 0 0 16,56-13 0-16,-56 13 0 0,0 0 0 0,60-20 0 0,-60 20 0 0,0 0 0 16,57-15 0-16,-38 11 0 0,-19 4 0 15,0 0 0-15,55-10 0 0,-37 8 0 0,-3 2 0 0,-2-3 0 16,2 6 0-16,0-3 0 0,-2 0 0 0,0-3 0 15,-2 2 0-15,0 1 0 0,3-2 128 0,-1-2-128 16,0-1 128-16,0 1-128 0,0 1 128 0,0-1-128 16,-13 4 160-16,0 0-160 0,0 0 192 0,50-21-48 15,-50 21-16-15,0 0 0 0,0 0-128 0,0 0 128 16,54-20-128-16,-42 18 128 0,0 2-128 0,-1 0 0 16,0 2 0-16,0-1 0 0,1 4 0 0,1 2 0 15,-1 0 128-15,0-1-128 0,-2 0 0 0,1 2 0 16,1 0 0-16,0-1 0 0,-1-1 0 0,-1 0 0 0,0-2 0 15,1-1 0-15,-1 0 128 0,-1-1-128 0,0-4 128 0,0 2-128 16,1 0 144-16,-1-3-144 0,1 2 160 16,-1-3-160-16,0 3 128 0,1 0-128 0,0 1 0 0,0-3 0 15,-3 2 0-15,2-1 128 0,2 2-128 0,-1 0 0 16,1 0 0-16,-2 2 0 0,1 2 0 0,-2-2 0 16,1 3 0-16,0 0 0 0,0-1 0 0,1 0 0 15,0 2 0-15,-1-1 0 16,1 0 0-16,0-3 0 0,1-2 0 0,0 0 0 0,0-2 0 0,0 1 0 15,0-4 0-15,-2 1 0 0,1 3-144 0,-2-2 144 16,1-1-128-16,-1 2 128 0,-1 2 0 0,-1-2-144 0,2 2 144 0,-3-2 0 16,-1 2 0-16,3 2 0 0,-2 0 0 0,1 0 0 15,-1 5 0-15,0-4 0 0,1 0 0 0,1 2 0 16,1 3 0-16,0-4 0 0,1-1 0 0,-2-1 0 16,1-2 0-16,-1 1 0 0,1 2 0 0,0-6 0 15,2 2 0-15,0-1 0 0,-1-2 0 0,1 1 0 16,-2 0 0-16,2 0 0 0,0 1 0 0,-1 1 0 15,1-3 0-15,-2 3 0 0,1 2 0 0,1 0 128 16,-1 3-128-16,-2-2 0 0,0 2 0 0,2 1 0 16,-2-1 0-16,1 2 0 0,2 1 0 0,-2 2 0 15,2-3 0-15,-1 0 128 0,0 4-128 0,-1-4 0 16,1 0 0-16,0 1-128 0,0-1-48 0,0-2 0 16,0-2 0-16,-1-2 0 0,1 0-16 0,0-2-16 0,-1-5 0 15,1 4 0-15,0-1 64 0,-1 1 16 0,2 0 0 0,-1 0 0 16,0-3 128-16,-2 2 0 0,0 2 0 0,0-2 0 15,-1 4 0-15,0-2 0 0,-1 4 192 0,0-2-64 16,1 1 0-16,-1 2 16 16,2-1 0-16,0 2 0 0,0-1-144 0,0 0 0 0,1-3 144 0,0 3-144 15,0-3 0-15,1 0 0 0,2 0 0 0,0-3 0 16,0 1 0-16,-1 1 0 0,2 1 0 0,-1-5 0 16,-1 1 0-16,-1 0 0 0,0 1 0 0,-1 0 0 15,1 1 0-15,0 0 0 0,-2 2 0 0,0 0 0 0,0 0 0 16,0 2 0-16,0 3 0 0,0-4 0 0,-2 1 0 0,1-1-128 15,1 2 128-15,-1-1 0 0,0 0 0 0,2 0-128 16,-1-2 128-16,2 0 0 0,0 0-256 0,-2 0 48 16,0-2 0-16,0 0 0 0,0 0-112 0,0-2 0 15,0 2-16-15,-1 1 0 0,0-2 64 0,-2-1 16 16,1 2 0-16,-2-1 0 0,0 2-80 0,-1 1-16 16,2 1 0-16,-1 2 0 31,-2-3-288-31,1 0-64 0,1 0-16 0,-2 0 0 0,1 2-448 0,1 0-96 0,-1 0-16 0,2-2-7504 15,-1 0-1520-15</inkml:trace>
  <inkml:trace contextRef="#ctx0" brushRef="#br0" timeOffset="171372.97">1621 14629 4607 0,'-5'5'400'0,"0"0"-400"16,3-5 0-16,1 0 0 0,1 0 816 0,-3 1 80 15,-2 1 0-15,-2 5 16 0,-2-4 144 0,0 2 32 16,3-1 0-16,1-3 0 0,3 0 0 0,-1-1 16 16,3 0 0-16,0-1 0 0,3 1 432 0,-1-1 64 15,1 1 32-15,0 0 0 0,2 1 144 0,3-1 16 16,-1-1 16-16,2 1 0 0,0 0-464 0,0 0-80 16,3 0-32-16,0-3 0 0,2 2-544 0,-2-1-112 0,3-2-32 0,-2 2 0 15,2-2-400-15,2 1-144 0,0 1 0 0,-1 1 144 16,-2 1-144-16,1 0 0 0,4 0 0 0,1 0 0 15,1 0 0-15,-2 0 0 0,1 0 0 0,-1 0 0 16,1 0 0-16,-2-3 160 0,1 1-160 0,-1 0 160 16,1-1-16-16,-1 0 0 0,1 0 0 0,-19 3 0 15,0 0-144-15,60-13 192 0,-42 11-192 0,3-1 192 16,1 2-192-16,-5-1 0 0,-3 0 0 0,1 2 0 16,5-2 0-16,1 2 0 0,1 0 128 0,-2 2-128 0,1-2 0 15,-3 4 128-15,0-3-128 0,-2 4 128 16,0-1 16-16,-3-2 0 0,2 0 0 0,-1 0 0 0,2-2 32 15,1 0 0-15,0-2 0 0,1 0 0 0,-1 0-32 0,2-2 0 16,-19 4 0-16,0 0 0 0,60-12-144 0,-60 12 128 16,42-9-128-16,-42 9 128 0,42-7-128 0,-22 4 0 15,1 2 0-15,0 1 128 0,1 4-128 0,-1-4 0 16,-1 3 0-16,-1 0 0 0,-2 1 0 0,0-2 0 16,3 4 0-16,0-1 0 0,0 1 0 0,-2-1 0 15,2-1 128-15,-1-1-128 0,-2 0 0 0,0-3 0 16,0 0 0-16,2-2 128 0,-19 2-128 0,0 0 128 15,59-13-128-15,-59 13 128 0,0 0-128 0,61-16 160 0,-61 16-160 16,0 0 160-16,59-13-160 0,-39 10 128 0,1 1-128 0,-1 1 128 16,-4 1-128-16,0 1 0 0,3 0 0 0,0 3 128 15,1 2-128-15,-1-2 0 0,1 2 0 0,-3 0 0 16,1 0 0-16,0 0 0 0,0 2 0 0,0-2 0 16,0-1 0-16,-1-1 0 0,2-1 0 0,1 0 0 15,3-3 0-15,-2 1 0 0,-3-1 0 0,1 0 128 16,7-1-128-16,3-4 160 0,0 1-160 0,-3 3 160 15,-5 0-160-15,2-1 0 0,3 2 0 0,2 2 0 16,3 3 0-16,-1-2 0 0,-1 0 128 0,0 3-128 16,-2 0 0-16,1 2 0 0,1 0 0 0,-1 2 0 15,-2-2 0-15,0 0 0 0,1 1 0 0,-2-3 0 0,1-1 0 16,0 0 0-16,-4-1 0 0,-1-2 0 16,2-2 0-16,-1 0 0 0,-1-2 0 0,1-1 0 0,-1 2-128 0,0 1 128 15,2 0-160-15,-1 0 160 0,0 4-128 0,0-2 128 16,-1 2 0-16,3 0-144 0,-2 4 144 0,0 0-128 15,1 0 128-15,0 5-128 16,-2-3-288-16,0 2-48 0,1-2-16 0,-1-2 0 16,-1 0-752-16,-1-3-160 0,1 0-16 0,-2-3-16 15,-1 1 336-15,1-3 64 16,-2-3 0-16,0 0 16 0,-1-1 624 0,1-1 128 0,-1 1 32 0,-1-2 0 0,-14 6 224 0,0 0 0 16,0 0 0-16,60-26 0 0,-45 20 0 0,-1 1 0 15,1 4 0-15,0 1 0 0,0 1 0 0,0 1 0 0,0 1 128 16,1 1-128-16,0-2 0 0,1 4 128 0,0-2-128 0,2 2 0 15,0-2 160-15,-1-2-160 0,1 2 128 0,-1-2-128 16,1-2 0-16,-1 2 0 0,2 0 128 0,1-4-128 16,0 0 0-16,-1-2 0 0,0 0 0 0,1-4 128 15,-21 8 304-15,0 0 48 0,60-21 16 0,-60 21 0 16,0 0 96-16,57-22 32 0,-38 16 0 0,-1 2 0 16,1 1-240-16,-1-4-64 0,2 5 0 0,0-2 0 15,0-1-144-15,-1 0-48 0,4 3 0 0,-2-4 0 16,1-1-128-16,-1 4 0 0,-1-3 0 0,-2-1 0 15,3 1 0-15,-1 2 0 0,-1 0 0 0,-1 0 0 16,0 0 0-16,-1-1 0 0,0 4 0 0,1-2 0 0,-2 2 128 0,-2 2 0 16,1 2 0-16,0-2 0 0,-1 4 224 0,-2-1 32 15,0 0 16-15,2 0 0 0,-2 0-176 0,1 0-32 16,-2 1-16-16,1 0 0 0,2 0-176 0,-1-2 0 16,1 1 0-16,-2 1 0 0,1-4 0 0,-2 3 0 15,0-3 0-15,0 3 0 0,2-3 128 0,-1 2-128 16,-1-1 0-16,0 2 128 0,0-2 128 0,-1-2 32 15,-1 2 0-15,1 0 0 0,-2-2-144 0,1 0-16 16,-2 0-128-16,2 0 192 0,0 0-192 0,1 0 0 16,-2 0 128-16,1 0-128 0,0 0 0 0,-1-2 0 15,0 0 0-15,0 2 0 0,2 0 0 0,0 0 0 16,0 0 0-16,1 0 0 0,2 0 128 0,-4 0-128 16,3-2 0-16,-1 2 0 0,4 0 0 0,-3-3 0 0,2 2 0 0,-1 1 0 15,-1 0 0-15,1-2 0 0,-3-1 0 0,0 2 0 16,2 1 0-16,-1-2 0 0,0 2 0 0,-1 0 0 15,0-2 0-15,0 2 0 0,0 0 0 0,0 0 0 16,0 0 0-16,1 0 0 0,0 2 0 0,1 0 0 16,-1 2 0-16,2-2 0 0,-1 2 0 0,0 0 0 15,1 1 0-15,0-1 0 16,2 1 0-16,0 2 0 0,0-1 0 0,-1 0 0 0,-1-5 0 0,1 5 0 16,-2-3-320-16,0-2 64 0,0 2 0 0,-1-3 0 15,0 2 0-15,0-1 0 0,-2-1 0 0,-1 3 0 16,1-3 256-16,-2 0 0 0,2 0-128 0,-2 0 128 0,1 0 0 0,1 0 0 15,-2-3 0-15,2 2 0 0,-1-1 0 0,0-1 0 16,-1 2-128-16,2-4 128 0,-2 4-144 0,-1-3 144 16,2-1-208-16,-1 1 80 0,-1 2 128 0,2-2-128 15,-1 2 128-15,3-2-128 0,-1 0 128 0,1 1 0 16,0 0 0-16,-1 1 128 0,1 0-128 0,0 0 176 16,0-2-176-16,0 2 192 0,0 2-192 0,0 0 0 15,-2 0 0-15,1 0 128 0,1 0-128 0,0-3 0 16,0 3 0-16,-2-1 0 0,4-1 0 0,-4 0 0 15,0 1 0-15,-1 0 0 0,0-2 0 0,2 2 0 16,0-1 0-16,-1-2 0 0,1 1 0 0,1 0 0 16,0-2 128-16,-1 0-128 0,-1 0 0 0,0 1 0 0,-2 0 0 0,1 2 0 15,2-4 0-15,1 2 0 0,0 2 0 0,-2 0 0 16,2 1 0-16,-1 1 0 16,-2 0 0-16,2 0 0 0,1 3 0 0,2-1 128 0,1 2-128 0,-1-2 0 15,-1 2 0-15,1-4 0 16,0 2 0-16,0-2 0 0,-1 0 0 0,0-2 0 0,2 0 0 0,-2-2 0 15,0 0 0-15,0 0 0 0,0 2 0 0,0-2 0 16,-1 2-128-16,2 2 128 0,0 0 0 0,-3 0 0 16,1 2 0-16,0-2 0 0,1 4 0 0,1 0 0 15,-3-1 0-15,1 2 0 0,-1-1 0 0,1 0 0 16,0 4 0-16,2-1-176 0,0 0 176 0,1-1-192 16,-1-1-320-16,2-1-64 15,-2 0 0-15,-1-2-16 0,0-2 80 0,-1 0 32 0,1-2 0 0,-2 0 0 0,1 0 1120 0,0-1 240 16,0 2 32-16,1-1 16 15,-1 2-1472-15,0-3-288 0,1 3-64 0,0 3-16 0,-1-3 784 0,0 2 128 16,1 3 0-16,-2 0 128 0,0-1-128 0,1 2 0 16,1-2 0-16,-1 1 0 0,0-4-224 0,0 1 32 15,1 1 16-15,-1-3 0 16,0 0-288-16,-1-2-64 0,1 1-16 0,-2 1 0 0,1-2 256 0,0 1 48 16,0-2 16-16,0-1 0 0,1 2 224 0,0-2 0 15,0 2-160-15,0 2 160 0,0-3 0 0,-2 2 208 16,0 1-16-16,-1 0-16 0,0 0 1056 0,1 0 224 0,-2 1 32 15,0-1 16-15,0 3-1104 0,1-3-208 0,-1 2-64 0,2-2 0 16,1 4-128-16,1-2-256 16,0 0 64-16,0 3 16 0,2-4-16 0,-2 1 0 0,1-1 0 0,-1-1 0 31,0 0-656-31,1-1-144 0,0 1-32 0,-1-2 0 0,1 1 768 0,0-2 256 0,-1 1-192 0,-2 0 192 16,0 0-272-16,-1-1 32 0,-1 2 16 0,-1-1 0 15,1-2-16-15,-1 4 0 0,0-4 0 0,0 2 0 16,1-1 112-16,-1 2 128 0,1-1-208 0,0-2 80 15,0 4 128-15,2-3 0 0,-1 1 160 0,2 1-160 16,0-2 192-16,0 1-48 0,1 2-16 0,0 0 0 0,1 2-128 0,-1-2 160 16,1 0-160-16,-1 0 160 0,-1 3-160 0,0-3 0 15,-2 0 0-15,0 0 0 0,0 1 0 0,-2-1 0 16,1 2 0-16,0-2-176 0,0 0 176 0,-1 0 0 16,1 0 0-16,-1 0-128 0,1 0 128 0,-1 0 0 15,1 0 128-15,1 0-128 16,-1 0 240-16,0 0-32 0,1 0 0 0,1 0 0 0,-1-2-208 0,1 2 128 15,-1 0-128-15,1 2 0 0,0-2 0 0,0 0 0 16,1 3 0-16,-1 1 0 0,2-2 0 0,-3-2 0 16,2 4 0-16,0-3 0 0,-2 0 1536 0,0 1 384 15,1 0 64-15,-1-2 0 0,2 0-1584 0,-3-2-400 16,1 0 0-16,0 0 0 16,-2 2-1664-16,0-4-432 0,-2 2-80 0,1-1 0 0,-2 2 1504 0,1-2 304 0,-1 1 64 0,0 1 16 31,0-2-544-31,-1 3-128 0,2-2 0 0,-2 1-10496 0</inkml:trace>
  <inkml:trace contextRef="#ctx0" brushRef="#br0" timeOffset="173039.27">4712 10328 7359 0,'-1'2'656'0,"0"-2"-528"0,1 3-128 0,-1-2 0 16,0 2 1472-16,-1 0 272 16,1 3 48-16,-3 4 16 0,-1 5 48 0,0 1 0 0,2 3 0 0,-2-3 0 15,2 2-512-15,1 1-112 0,-1 1-16 0,2 0 0 16,0 1-192-16,1 2-32 0,0 2-16 0,0 0 0 16,0 0-80-16,0 3-32 0,0 0 0 0,0 2 0 15,0 3-160-15,0 1-16 0,-1 5-16 0,1 2 0 16,0-1-144-16,0 3-16 0,-2 4-16 0,4-5 0 31,-1-5-256-31,0 4-48 0,2 9-16 0,-1 1 0 16,1 1-176-16,-1-2 160 0,-1-6-160 0,1-3 160 15,0 0-160-15,-2-3 160 0,1 0-160 0,0 1 160 16,1 2-16-16,-1-3 0 0,-1 1 0 0,0 1 0 0,-1 0 128 16,1-1 32-16,-2 1 0 0,2-2 0 0,0 0 144 0,2-3 48 15,0-4 0-15,1 1 0 0,2 0-256 0,1-1-48 16,2 1-16-16,0-1 0 0,2 1-176 0,-2-3 128 15,1 2-128-15,0 1 128 0,1-1-128 0,-2 2 0 16,2 1 0-16,-1-2 128 0,-2-6-128 0,2 5 0 16,0 6 0-16,-2-8 0 0,-1-4 0 0,2 4 0 15,-1 3 128-15,0 5-128 0,0-1 0 0,-1-3 0 16,-3-1 0-16,1-3 0 0,0-3 128 0,-2-4-128 16,2 0 128-16,-1-1-128 0,-2-2 128 0,1-3-128 15,2 2 0-15,0 0 128 0,-1 0-128 0,1 1 0 0,1-1 0 16,0 2 0-16,-1 2 0 0,-1-1 0 0,1 2 128 0,0 0-128 15,0 2 0-15,-1 0 0 0,0-2 0 0,-2 2 0 16,0-1 0-16,-1 1 0 0,0-1 0 0,-1 3 0 16,0-1 0-16,-2 0 0 0,1 1 0 0,-1-3 0 15,1-3 0-15,1 1 0 0,-2-4 0 0,3 0 0 16,0-1 0-16,0-1 0 0,0-2 0 0,0 1 0 16,0 1 0-16,0 0 0 0,1-1 0 0,1-2 0 15,-2 3 0-15,0 0 0 0,0 3 0 0,0-3 0 16,0 2 0-16,0 1 0 0,-2 0 0 0,2 0 0 0,-1 0 128 15,0 3-128-15,0 0 0 0,-1-2 128 0,1 1-128 0,-1-1 128 16,-1 5-128-16,2-3 128 0,-1 3-128 16,0-3 0-16,0 0 144 0,1 0-144 0,-1 1 0 0,1-5 0 15,1 2 0-15,0-1 0 0,0-1 0 0,1-2 0 16,2 0 0-16,-2-1 0 0,0-1 0 0,-1 1 0 16,2-2 0-16,-2 1 0 0,0 3 0 0,0-1 0 15,-2 3 0-15,1 1 0 0,0-2 0 0,0 4 0 16,-1 1 0-16,0 1 0 0,-1-1 0 0,0-1 0 15,0 1 0-15,0 1 0 0,0-1 0 0,1 0 0 16,0-1 0-16,0-1 0 0,1-3 0 0,-2 2 0 16,2 0 0-16,0-1 0 0,-1-1 0 0,1-2 0 0,0 3 0 15,1-1 128-15,0 1-128 0,0-2 0 0,0 2 0 0,0-3 0 16,0 2 0-16,0-2 0 0,1 0 0 0,0 1 0 16,1-3 0-16,-1 2 0 0,-1 1 0 0,0-3 0 15,0 4 0-15,0-1 0 0,0 0 0 0,0 4 0 16,-1 2 0-16,-1 1 0 0,1 2 0 0,0-1 128 15,-2 3-128-15,1 1 0 0,0-1 0 0,-1-4 0 16,1 1 0-16,-2-1 0 0,1 2 0 0,1-1 0 16,-1 0 0-16,1 1 0 0,1-4 0 0,-2 0 0 15,3-3 0-15,0 1 0 0,0-2 0 0,0 1 0 16,0-6 0-16,0 2 0 0,3-1 0 0,-2-2 0 16,1 0 0-16,0 1 0 0,0-1 0 0,-2 1 0 0,1 0 0 0,1 3 0 15,-2-1 0-15,1-3 0 0,-2 4 0 16,-1-2 0-16,2 1 0 0,-2-1 0 0,1-2 0 0,-1 0 0 15,2 1 0-15,-1-1 0 0,0 2 0 0,1-2 0 16,-1 2 0-16,1 0 0 0,-1-1 0 0,1 0 0 16,-2 0 0-16,2-1 0 0,0 0 0 0,0-4 0 15,0 3 0-15,0-1 0 0,2 0 0 0,-2-2 0 16,1 2 0-16,0 0 0 0,0-1 0 0,0 2 0 16,2 0 0-16,-2 2 0 0,0 0 0 0,1 0 0 15,-1 3 0-15,-1-2 0 0,0 2 0 0,0 1 0 16,-1-4 0-16,1 2 0 0,-2-3 0 0,1 1 0 15,1-3 0-15,-2 0 0 0,0-4 0 0,1 0-160 16,0 0 160-16,-1 0-160 0,0-2 160 0,0-2-208 0,2 0 80 0,-1-2 128 16,1 2-256-16,0-6 64 0,0 2 0 0,0-4 16 31,0-4-464-31,1-6-112 0,0-6-16 0,-1 22-16896 0</inkml:trace>
  <inkml:trace contextRef="#ctx0" brushRef="#br0" timeOffset="181390.05">6637 10349 6447 0,'0'0'576'0,"0"0"-576"15,1 0 0-15,-1 0 0 0,0 0 736 0,0-3 32 16,0 3 16-16,0 3 0 16,0-3 240-16,1 4 64 0,-1-2 0 0,0 2 0 0,-1 2-128 0,0 0 0 15,-1 0-16-15,1 2 0 0,-1 3-16 0,-1-1 0 16,-1 3 0-16,2 2 0 0,-2-2 96 0,1 0 32 16,-1 6 0-16,-1 1 0 0,1 1-224 0,0 1-64 15,2 3 0-15,-2-2 0 0,3 4-288 0,-1-1-64 16,0 3-16-16,1-3 0 0,0 1-128 0,1 1-16 15,0-2-16-15,0 3 0 0,2-3 48 0,-2 1 16 0,3-4 0 16,-2 1 0-16,0-1-64 0,1 2-16 0,-2-3 0 0,0 3 0 16,0 1-96-16,-2-1 0 0,1 3-128 15,0 1 192-15,-2 0-192 0,1 2 128 0,-1 0-128 0,1 1 0 16,-2 0 192-16,2 3-64 0,-2 0-128 0,0-1 192 16,2-2 128-16,-2 2 32 0,2-6 0 0,-1 2 0 15,2 2-32-15,0-1 0 0,1-2 0 0,1-4 0 16,1 4-96-16,1-1-32 0,-1 1 0 0,2 2 0 15,0-3-192-15,0 3 128 0,-1-2-128 0,0-1 0 16,0 0 0-16,-1 1 0 0,0-6 0 0,-2 2 0 16,1 0 0-16,-1 0 0 0,0-3 0 0,0 0 0 15,0 0 0-15,0-3 0 0,2-2 0 0,-1-1 0 0,1 2 0 16,0-5 0-16,0 2 0 0,0-1 0 16,1 0 0-16,-1 3-128 0,2-1 128 0,0 0 0 0,0 2 0 0,-1 1 0 15,2 1 0-15,-1-2 0 0,0 4 0 0,-2-2 0 16,1-1 0-16,-1 0 0 0,1 2 0 0,-2-2-128 15,0 1 128-15,-2-2 0 0,1 2 0 0,-1 2 0 16,-2-1 0-16,2-1 0 0,0 1 0 0,-1-3 0 16,1-1 0-16,0-1 0 0,1 0 0 0,1 0 0 15,-1-4 0-15,1 2 0 0,1 1 0 0,-1-1 0 16,0 0 0-16,0-1 0 0,1 0 0 0,-2 2-128 16,1 1 128-16,0 0 0 0,0 0 0 0,-1 3 0 0,0-1 0 15,0 0 0-15,0 3 0 0,-1-3 0 0,0 5 0 0,-2-1 0 16,2-2 0-16,-1 2 0 15,0-1 0-15,2-1 0 0,0 1 0 0,0-4 0 0,2 0 0 16,-2-1 0-16,1-2 0 0,0-2 0 16,0-3-128-16,1 2 128 0,-1 0 0 0,0 3 0 0,0-4 0 0,0 1 0 15,2 3 0-15,-2 0 0 0,0 2 0 0,-1 4 0 16,2-1 0-16,-2 3 0 0,0 0 0 0,0 1 0 16,-2 1 128-16,1 0-128 0,0 1 0 0,-2-1 0 15,2-1 0-15,0-5 128 0,0 1-128 0,0 0 0 16,-1 1 0-16,2 1 0 0,0-2 0 0,0-3 0 15,2-3 0-15,-1 2 0 0,0-2 0 0,0 0 0 16,2 0 0-16,-2-1 0 0,1 4 0 0,1-2 0 0,1 3 0 0,-2-1 0 16,1 4 0-16,-1 1 0 0,2 1 0 0,-2 2 0 15,2 0 0-15,-3 2 0 0,2 2 128 0,-1-2-128 16,-1 2 0-16,-1 0 0 0,2 1 0 0,-2-1 0 16,1-3 0-16,-1 0 0 0,1-2 0 0,-1-1 0 15,0 0 0-15,0-4 0 0,1 2 0 0,1-4 0 16,-2 2 0-16,0-4 0 0,1 1 0 0,0 1 0 15,0-2 0-15,0 0 0 0,2 1 0 0,-2-1 0 16,2 4 0-16,-2-1 0 0,0 1 0 0,-1-1 0 16,1 2 0-16,1-1 0 0,0 1 0 0,-1 0 0 15,1 3 128-15,-1-2-128 0,1-2 0 0,-1 2 0 16,2 1 128-16,-2-4-128 0,0 2 0 0,1-3 0 16,-1 1 0-16,-1-3 0 15,1 1 0-15,0 1 0 0,1-4 0 0,-2 4 0 0,1-2 0 0,-1 1 0 16,0-2 0-16,0 2 0 0,0 1 128 0,0 3-128 0,-1-2 0 0,1 2 0 15,-2-1 128-15,2-2-128 0,0 3 0 0,0-1 0 16,0 0 0-16,-1 0 128 0,1 3-128 0,-1-1 0 16,0-2 0-16,1 1 0 0,-2 1 0 0,1-4 0 15,1 2 0-15,-1-4 0 0,1 1 0 0,0-3 0 16,0-2 0-16,1 3 0 0,0-4 0 0,1 1 0 16,-1-1 0-16,0 1 0 0,-1 2 128 0,1-2-128 15,1 5 0-15,-1-3 0 0,-1 4 0 0,1-2 0 16,0 1 128-16,-1 1-128 0,2-3 0 0,-2 2 0 15,0 1 128-15,0-2-128 0,0 1 0 0,0-3 144 0,-2 2-144 0,2-3 0 16,-1 0 0-16,1-2 0 16,0-1 0-16,-1 0 0 0,1 0 144 0,0 2-144 0,0-3 128 0,1 0-128 15,-1 2 128-15,1-2-128 0,-1 2 0 0,2 1 144 16,-2-1-144-16,1 3 0 0,0 0 128 0,-1-1-128 16,1 0 0-16,-1 0 0 0,0 0 0 0,0-1 0 15,1 0 0-15,-1-1 0 0,0 1 0 0,0-3 0 16,-1 2 0-16,1 0 0 0,0-3 0 0,0-1 0 15,0 1 0-15,0-1 0 0,-1-1 0 0,1-2 0 16,0 2 0-16,0-2 0 0,-1-1 128 0,1 2-128 0,-1 1 0 0,1-2 0 16,0 2 0-16,0-1 0 0,-2 0 128 0,2 1-128 15,0 1 0-15,2-4 0 0,-2 1 128 0,0 2-128 16,0-1 0-16,1 0 0 0,-1 0 0 0,0 0 0 16,2 4 0-16,-2-4 0 0,0 3 0 15,-1 1 0 1,2 1 0-16,-1-1 0 0,0 0 0 0,0 2 0 0,0-2 0 0,0 2 0 0,-1-3 0 0,1 0 0 15,0 0-128-15,1-2 128 0,0 0 0 0,1-2-144 16,-2-4-896 0,1-5-176-16</inkml:trace>
  <inkml:trace contextRef="#ctx0" brushRef="#br0" timeOffset="182285.21">8532 13125 2751 0,'0'-2'256'0,"0"0"-256"0,0 0 0 0,0 1 0 15,0 1 688-15,-1 0 80 0,1-3 32 0,-1 1 0 16,-1 0 528-16,2 0 96 0,-2 0 32 0,1 4 0 16,1 0 240-16,0 2 48 0,0 2 16 0,0 1 0 15,1-1-48-15,0 0-16 0,0 1 0 0,1 2 0 16,0-3-128-16,-1 0-32 0,2 1 0 0,-2-3 0 15,2 3-592-15,-2-2-128 0,1-4-32 0,1 1 0 16,1 1-288-16,-2-3-64 0,0 0-16 0,2 0 0 16,0 0-64-16,1-3-16 0,1 0 0 0,0 0 0 15,2-1-128-15,-1 2-16 0,0-4-16 0,2 2 0 16,0 2-16-16,-1 0 0 0,2 0 0 0,-1-1 0 16,2 3-160-16,-1 0 0 0,0-1 144 0,0 1-144 0,0 1 0 0,-2-1 0 15,1 3 0-15,0-3 0 0,-1 0 0 0,1 0 0 16,0 0 0-16,-1 0 0 0,-2 2 0 0,1-2-128 15,-1 2 128-15,0 0-128 0,-1 1-144 0,0 0-32 16,1 1 0-16,-1-2 0 16,0 2-656-16,-1 0-128 0,1 1-16 0,-3-4-16 15,2 4-544-15,-2-4-96 0,1 3-32 0,-1-2-9872 0</inkml:trace>
  <inkml:trace contextRef="#ctx0" brushRef="#br0" timeOffset="184764.86">3292 12455 15663 0,'-3'2'1392'0,"2"0"-1120"15,2-2-272-15,0 0 0 0,1 0 1648 0,-1 0 272 16,1 0 48-16,2 0 16 0,2 0-400 0,3-2-80 15,-9 2-16-15,0 0 0 0,0 0 32 0,57-43 0 16,-57 43 0-16,0 0 0 0,58-61-416 0,-58 61-80 16,48-59 0-16,-48 59-16 0,58-68-224 0,-58 68-32 15,62-72-16-15,-62 72 0 0,62-66-352 0,-62 66-64 16,59-61 0-16,-59 61-16 0,56-57-304 0,-56 57 160 16,56-51-160-16,-56 51 128 0,49-43-128 0,-49 43 0 15,0 0 0-15,63-48 0 0,-63 48 0 0,0 0 0 16,0 0 0-16,61-40 0 0,-61 40 0 0,0 0 0 0,0 0-144 0,0 0 144 31,0 0-784-31,0 0-112 0,0 0 0 0,0 0-16432 0</inkml:trace>
  <inkml:trace contextRef="#ctx0" brushRef="#br0" timeOffset="185079.19">3340 11787 8287 0,'-3'12'736'0,"1"-5"-592"15,2 0-144-15,1-4 0 0,2 0 1024 0,-2 0 192 16,3-2 16-16,2 5 16 0,4 4 1504 0,3 5 288 16,6 5 64-16,1 1 16 0,1 1-288 0,0 3-48 15,0 1-16-15,1 0 0 0,-1 2-1184 0,-1 3-240 16,1 0-64-16,-3 1 0 0,1 3-656 0,-1 0-144 15,0 4-32-15,-2 0 0 0,-1 0-256 0,-2-3-48 16,1 1-16-16,-1-6 0 0,0-5-128 0,2 0 128 16,-2-2-128-16,2 1 128 0,1-3-128 0,-1-2 0 15,-1-4 0-15,-2-4 0 16,-1 0 0-16,1-2 0 0,0-4 0 0,-2-3 0 16,-1-3 0-16,0 3 0 0,-2-6 0 0,0 0-12160 15,-1-2-2368-15</inkml:trace>
  <inkml:trace contextRef="#ctx0" brushRef="#br0" timeOffset="185895.93">5581 14124 6447 0,'-2'3'576'0,"1"-1"-576"16,1-2 0-16,0 0 0 0,0 0 1520 0,0 1 192 15,-1-1 32-15,0 4 16 0,-1 1 144 0,0 1 16 16,1 0 16-16,-1 1 0 0,2-4-208 0,-1 4-64 15,2-4 0-15,1 3 0 0,-1-3-400 0,3 1-96 16,-2-3-16-16,3-1 0 0,1-4-304 0,3 0-64 16,0-2-16-16,-9 6 0 0,0 0 32 0,0 0 0 0,48-57 0 0,-48 57 0 15,0 0 176-15,50-75 48 0,-50 75 0 0,42-61 0 16,-42 61-528-16,52-70-112 0,-52 70 0 16,51-63-16-16,-51 63-224 0,51-63-144 0,-51 63 192 0,47-51-192 15,-47 51 128-15,0 0-128 0,60-53 0 0,-60 53 0 16,0 0 0-16,50-39 0 0,-50 39 0 0,0 0 0 15,0 0 0-15,0 0 0 0,52-27 0 0,-47 24 0 16,-2-1 0-16,1 1-256 0,-3 3 80 0,-2-2-17840 16</inkml:trace>
  <inkml:trace contextRef="#ctx0" brushRef="#br0" timeOffset="186210.15">5586 13586 11055 0,'2'0'480'0,"0"0"112"0,2 0-464 0,-1 0-128 16,-1 0 0-16,1 3 0 0,-1-2 1584 0,4 4 288 0,5 5 64 16,3 0 16-16,3 6 816 0,1 2 176 15,-2 5 16-15,1-1 16 0,2 3-800 0,-1 1-144 16,1 0-48-16,-1 1 0 0,2 1-960 0,0 1-208 0,1-1-48 0,-3 1 0 15,2-3-336-15,0 2-80 0,1-2-16 16,-1 1 0-16,-2-2-160 0,1-2-48 0,-3 2 0 0,-1-5 0 16,0 1-128-16,-2-1 160 0,-1 1-160 0,2-2 160 15,-3 0-160-15,0-3 0 0,-1 3 144 0,-1-6-144 16,-2 2 0-16,1-3 0 0,-2-2 0 0,0 0 0 16,0-4 0-16,-1-3 0 0,0 1 0 0,0-4-128 15,-1-3-384 1,0-1-80-16</inkml:trace>
  <inkml:trace contextRef="#ctx0" brushRef="#br0" timeOffset="187012.28">7686 15794 18431 0,'0'0'1632'15,"0"0"-1312"-15,0 0-320 0,0 0 0 0,0-2 1328 0,0 2 192 0,2 0 32 0,1-2 16 16,2-2 416-16,1-2 96 0,3 0 16 0,2-3 0 15,-11 9-256-15,0 0-48 0,0 0-16 0,52-36 0 16,-34 26-816-16,-18 10-176 0,37-24-16 0,-37 24-16 16,44-32-432-16,-44 32-64 0,48-47-32 0,-48 47 0 15,44-57-48-15,-44 57-16 0,43-67 0 0,-43 67 0 16,44-79-160-16,-44 79 160 0,40-76-160 0,-40 76 160 0,32-63-160 0,-32 63 0 16,0 0 0-16,37-63 0 15,-37 63 0-15,0 0 0 0,0 0 0 0,0 0 0 16,0 0-464-16,40-38 16 0,-38 33 16 0,1 4 0 15,-2 1-960-15,-2-3-192 0,1 2-32 0,-4 1-14832 0</inkml:trace>
  <inkml:trace contextRef="#ctx0" brushRef="#br0" timeOffset="187310.42">7748 15174 9215 0,'-2'6'816'0,"1"-3"-656"0,1-1-160 0,1 2 0 16,0-4 1632-16,0 2 288 0,2 0 64 0,2 1 16 15,2 2 1376-15,5 5 272 0,6 4 48 0,2 3 16 16,1-1-1072-16,1 0-208 0,1 7-32 0,2-4-16 16,1 4-1328-16,-1 0-272 0,1-1-48 0,-2 1-16 15,1 3-448-15,-1-4-80 0,-1 3-32 0,-2-1 0 16,-1-1 16-16,-4-1 0 0,0 0 0 0,-1 2 0 15,1 0-48-15,-2 1 0 0,-3-3 0 0,0 3 0 16,-1-3-128-16,-2 1 0 0,0-1 0 0,-2-4 0 0,0-2 0 0,-1-2 0 16,-1-5 0-16,-2-3 0 15,2-2-432-15,-3-2-64 0,-1-2-16 0,0-2 0 16,0-2-1888-16,-2-2-384 0</inkml:trace>
  <inkml:trace contextRef="#ctx0" brushRef="#br0" timeOffset="188204.83">5453 12577 5519 0,'-1'6'496'0,"0"1"-496"16,-1-4 0-16,2-3 0 0,0 0 592 0,-1 2 32 16,0 3 0-16,0 1 0 0,1 1 80 0,0 2 32 15,1-3 0-15,1-5 0 0,1-1 48 0,2-1 16 16,4-2 0-16,-9 3 0 0,0 0 544 0,0 0 128 16,54-44 0-16,-54 44 16 0,0 0 576 0,57-53 112 15,-57 53 32-15,0 0 0 0,63-58-496 0,-63 58-112 16,0 0 0-16,64-57-16 0,-64 57-416 0,46-41-80 15,-46 41 0-15,46-41-16 0,-46 41-464 0,0 0-96 16,64-57 0-16,-64 57-16 0,0 0-288 0,61-53-48 0,-61 53-16 0,0 0 0 31,49-47-144-31,-49 47 0 0,0 0 0 0,0 0 0 16,48-44 0-16,-42 36 0 0,1 0 0 0,-4 4 0 16,-1 0-128-16,-2 2 128 0,-2 2-160 0,0-3-11168 15,-3 2-2240-15</inkml:trace>
  <inkml:trace contextRef="#ctx0" brushRef="#br0" timeOffset="188519.17">5520 12041 8287 0,'2'9'368'0,"1"-2"80"0,-1-1-448 0,1-4 0 16,-1 2 0-16,0 0 0 0,1 1 1296 0,2 5 176 16,4 2 48-16,2 5 0 0,4 4 384 0,-2 2 80 15,2-5 0-15,-1 2 16 0,-1-2-224 0,1 2-48 16,1 2-16-16,0 1 0 0,0 1-480 0,1 1-80 16,-1 0-32-16,1 1 0 0,0-1-592 0,-3 1-112 15,0 0-32-15,0 1 0 0,1-1-192 0,-2-2-64 16,-1 0 0-16,0-1 0 0,2-3-128 0,-2 2 0 0,0-3 0 0,0-3 0 15,0-2 0-15,-1-2 0 0,0-1-144 0,0-1 144 16,-1-4-208-16,-2 0 64 0,-1-2 16 0,0-1-14288 16</inkml:trace>
  <inkml:trace contextRef="#ctx0" brushRef="#br0" timeOffset="189178.8">7409 12595 13823 0,'-3'-4'1216'0,"1"0"-960"15,2 0-256-15,0 2 0 0,0-1 1264 0,0 2 208 16,2 1 32-16,-1-2 16 0,3-4 1424 0,2-2 272 16,-6 8 64-16,0 0 16 0,0 0-1216 0,42-41-240 15,-42 41-48-15,0 0-16 0,51-37-752 0,-51 37-128 16,0 0-48-16,68-48 0 0,-68 48-400 0,58-43-64 16,-58 43-32-16,58-51 0 0,-58 51-128 0,53-51-32 15,-53 51 0-15,47-47 0 0,-47 47-192 0,0 0 144 16,54-60-144-16,-54 60 128 0,0 0-128 0,42-63 0 15,-42 63 0-15,0 0 0 0,34-67 0 0,-34 67 0 16,0 0 0-16,0 0 0 16,23-63-384-16,-23 63-64 0,0 0-16 0,0 0 0 15,0-41-1552-15,-5 31-304 0,0 0-64 0,-1 4-13472 0</inkml:trace>
  <inkml:trace contextRef="#ctx0" brushRef="#br0" timeOffset="189447.22">7459 11947 15663 0,'1'6'688'0,"2"-4"144"16,-1 1-656-16,1 0-176 0,-1-3 0 0,-1 3 0 0,4 1 1744 0,3 2 320 15,5 4 64-15,5 8 16 16,1 1 160-16,2 3 48 0,0 2 0 0,2 0 0 15,-2 1-848-15,1 1-160 0,-1 1-48 0,0 2 0 0,1 3-608 0,2 2-128 16,-2 2-32-16,-1-1 0 0,-1 0-272 0,-2-3-64 16,2 2-16-16,-4 0 0 0,-2-6-176 0,-2 1 128 15,-1-3-128-15,-1-4 128 0,-1 0-128 0,-3-3 0 16,-1-6 0-16,-1-2 0 0,-1-1 0 0,-1-4-272 16,-1-2 32-16,-1-1-17024 0</inkml:trace>
  <inkml:trace contextRef="#ctx0" brushRef="#br0" timeOffset="194127.6">9995 12424 911 0,'-1'0'0'0,"0"-1"0"0,-1 1 0 0,2 0 0 16,-1 0 880-16,1 0 80 0,-1 0 32 0,0-3 0 16,-2 3 720-16,-1 0 144 0,-1 3 16 0,1-3 16 15,-4 1-432-15,3 1-96 0,1 1-16 0,0-2 0 16,-1 2-432-16,0-3-80 0,0 2-32 0,0-2 0 16,1 0-224-16,-1-2-64 0,1 2 0 0,-1 0 0 15,2 0-64-15,-3-3-32 0,1 2 0 0,-2 1 0 16,0 0 144-16,-2 0 16 0,2-3 16 0,-2 3 0 15,2 0 224-15,-3 0 32 0,-2 3 16 0,-1-3 0 16,1 4-224-16,-3-2-32 16,0 2-16-16,0-1 0 0,-1 4-272 0,0-1-48 0,0 0-16 0,0-2 0 0,-1 2-64 0,-1-1 0 15,2 0-16-15,-1 0 0 0,2-2 16 0,0-3 16 16,-1 0 0-16,0 0 0 0,1-3-16 0,2-3 0 16,2-1 0-16,-1 4 0 0,4-4-192 0,-1 3 0 15,2 0 128-15,-1 0-128 0,2 0 0 0,0 2 0 16,-1 2 0-16,-1 0 0 0,1 0 192 0,-1 2-64 15,1-2-128-15,-3 4 192 0,3 0 144 0,-2-2 32 16,0 2 0-16,1-2 0 0,-2 2-112 0,0-1 0 16,0 0-16-16,1-3 0 0,-1 3-96 0,2-3-16 0,-1 0 0 15,0-3 0-15,1 3-128 0,-1-3 160 0,0 0-160 16,1-1 160-16,0 0-160 0,-2 0 0 0,2 1 0 16,-1 2 0-16,2-3 128 0,-1 4-128 0,1 0 0 0,-1-2 128 31,2 2-128-31,-1 0 0 0,2 0 0 0,0 0 0 0,0 2 0 0,0-2 0 0,1 2 0 0,2 0 0 15,-2-1 0-15,1 2 0 0,1-1 0 0,0 0 0 16,1 0 0-16,-1-2 0 0,2 2 0 0,0-2 0 16,0 0 0-16,0 0 0 0,0-2 0 0,2 2 0 15,-1-4 0-15,0 4 0 0,2-2 0 0,-1-2 0 16,0 0 0-16,1 2 0 16,-3-2 0-16,2-1 0 0,1 2-144 0,-1-1 144 0,1 1 0 0,-1 0 0 15,1-1 0-15,-1 1-128 0,2 1 128 0,0-2 0 0,1 1 0 0,0-2 0 16,1 1 0-16,0-3 0 0,1 0 0 0,-7 7 0 15,0 0-128-15,0 0 128 0,0 0 0 16,46-40 0-16,-46 40 0 0,0 0 0 0,0 0-128 0,0 0 128 16,0 0 0-16,45-39 0 0,-40 33 0 0,-1 0 0 15,1 1 0-15,-1 0 0 0,-1 2 0 0,-2 1 0 16,-1 1 0-16,0 1 0 0,-1 0 0 0,-2 0 0 16,1 1 0-16,-3 1 0 0,1 0 192 0,-1-1 0 31,-1 3 0-31,1-1 0 0,-1 0 16 0,0 1 0 0,-2-1 0 0,1 2 0 0,-1-1-64 0,0 2-16 15,-1 0 0-15,2-2 0 0,-2 2-128 0,2 0 128 0,-1-2-128 16,2 2 128 0,0-2-128-16,1-2 0 0,1 1 0 0,0 1 128 0,1-2-128 0,-1 3 0 0,1 0 0 0,1-1 128 15,0 2-128-15,0-4 0 0,1 5 0 0,-1-4 0 16,0 3 0-16,2-2 0 0,0 2 128 0,0 3-128 16,0-4 0-16,0 1 0 0,2 0 0 0,-1 0 0 15,0 1 0-15,2 1 0 0,-1-2 128 0,2 1-128 16,1 0 0-16,-2-1 0 0,2 3 0 15,0-3 0 1,1 0 0-16,1 2 128 0,-1 0-128 0,0 0 0 16,0 0 0-16,0 0 0 0,1 1 128 0,-3-2-128 15,3 2 0-15,-2-3 0 0,0 2 0 0,-1-1 128 16,1 0-128-16,0 2 0 0,0-2 0 0,0 2 0 0,0-2 0 16,0 2 0-16,1-3 0 0,1 0 0 0,-1 0 0 0,-1-2 0 15,1-1 0-15,-1-2 0 0,0-1 0 0,0-1 0 16,1-6 0-16,1-1 0 15,1 0-1024-15,-2-4-96 0,-6 12-16 0,0 0-14960 16</inkml:trace>
  <inkml:trace contextRef="#ctx0" brushRef="#br0" timeOffset="195303.86">10318 12543 6447 0,'-4'0'576'0,"0"-3"-576"16,1 3 0-16,1 0 0 0,1 0 1472 0,-1 0 192 15,-2 0 48-15,-3 0 0 0,-3 0 976 0,0-2 192 16,2 2 32-16,1 2 16 0,2 1-768 0,0 0-160 16,0 0-16-16,1 1-16 0,1 2-704 0,0-4-144 15,1 6-32-15,1-5 0 0,-1 2-384 0,2-1-96 0,2-2-16 16,-1 0 0-16,1 0-288 0,2-1-64 0,0 1-16 0,2-1 0 15,0 1-224-15,3-4 0 0,1 4 0 0,1-2 0 16,1 0-128-16,-1 0 128 0,3-2 0 0,-2-1 0 16,-12 3-144-16,0 0 144 0,0 0 0 0,51-11-144 15,-40 9 144-15,0-2 0 0,-11 4 0 16,0 0-128-16,0 0 128 0,0 0 0 0,0 0 0 0,51-38-128 16,-47 32 128-16,-3-3 0 0,-1 3 0 0,-1-4 0 15,-3 1 0-15,-1 2 0 0,0-2 0 0,-3 2-128 16,0-2 128-16,-2 3 128 0,0-2-128 0,-1 2 176 0,1 1 144 15,-1 2 16-15,-1-1 16 0,-2-1 0 0,-1 1 0 0,0 3 0 16,3-2 0-16,0 3 0 0,0-3-128 0,1 3-32 16,1-3 0-16,0 0 0 0,2 0-64 0,2-1-128 15,1 2 176-15,1-4-176 0,2 2 144 0,2-2-144 16,1 0 0-16,0 0 144 0,3-4-144 0,1 1 0 16,1 2 0-16,0 0 0 0,-6 7 128 0,0 0-128 15,0 0 128-15,0 0-128 0,51-31 160 0,-51 31-160 16,0 0 192-16,0 0-192 0,49-13 128 0,-38 10-128 15,3 1 0-15,-3 1 0 0,0 1 0 0,0 0 0 16,-1 0 0-16,-1 0 0 0,-1 0 0 0,1 0 0 16,0 0 0-16,-1 0 0 0,1 0 0 0,0 0 0 0,-2 0-192 15,2 0 192 1,-2 3-1584-16,1 0-208 0,-1 1-64 0,2-1-14384 0</inkml:trace>
  <inkml:trace contextRef="#ctx0" brushRef="#br0" timeOffset="195963.63">10699 12400 5519 0,'-3'0'496'0,"2"0"-496"0,-2-2 0 0,2 2 0 15,0-3 1360-15,0 3 176 0,1-1 48 0,-3 1 0 16,1-2 976-16,-3 1 192 0,0-2 32 0,1 1 16 16,2 0-432-16,-1 2-96 0,2-2-16 0,0 2 0 15,1 0-656-15,0 2-144 0,0 0-32 0,1 3 0 16,0-2-464-16,2 1-80 0,-2 2-32 0,1 3 0 15,0 1-464-15,0-3-80 0,1 4-32 0,-1-1 0 16,-1 2-144-16,2 1-128 0,-1 0 144 0,0 0-144 16,-1-1 0-16,-1-2 128 0,0 0-128 0,-1-1 0 15,-1-2 0-15,1 2 0 0,0-3 0 16,-2-2 0-16,2-1 0 0,0 0 0 0,1-1 0 0,-1-2 0 0,1-2 0 0,-2-2 0 16,2 2 0-16,-1-5 0 0,1 1-192 0,0-1 192 15,0-2-192-15,0 2 192 0,1-2-144 0,1 3 144 16,-1 0 0-16,-1 2-144 0,1 0 144 0,0 2 0 15,1 2 0-15,-2-3 0 0,1 2 0 0,0 1 0 16,-1 1 0-16,1 2-128 0,-1-3 128 0,2 4 0 16,-2-1 0-16,1 2 0 0,-1-1 0 0,0 2 0 15,0-3 0-15,0 0 128 0,1 0-128 0,-2 0 0 16,1-1 0-16,0-2 0 0,0 2-384 0,1-2 16 16,-1 0 0-16,0 0 0 15,0 0-1152-15,0 0-224 0,1-4-48 0,0 2-12800 0</inkml:trace>
  <inkml:trace contextRef="#ctx0" brushRef="#br0" timeOffset="196214.85">10665 12189 18431 0,'-6'-4'816'0,"2"2"160"15,1 2-784-15,1-3-192 0,1 2 0 0,1 1 0 0,-1-2 2288 0,-2 2 400 16,2-4 96-16,-1 1 16 0,-1 0-272 0,1 0-48 16,1 2-16-16,-1-1 0 0,2 2-1440 0,2 0-272 31,-1-3-64-31,1 3-16 0,3-1-544 0,-1-2-128 0,1 3 0 0,1-3 0 0,1 3-208 0,1-3-80 16,-1-1-16-16,1 4 0 15,2-2-1472-15,0 2-288 0</inkml:trace>
  <inkml:trace contextRef="#ctx0" brushRef="#br0" timeOffset="196638.87">10854 12293 17503 0,'-2'12'768'0,"1"-8"176"15,0 0-752-15,-1-1-192 0,2 0 0 0,-1-1 0 0,1 4 1856 0,-1 1 352 16,0 3 64-16,1 6 16 0,-2-4-560 0,2 4-96 0,0-4-32 0,0 1 0 15,0-2-944-15,2 0-192 0,-1 1-32 0,0-4-16 16,0 0-416-16,2-4 0 0,-2 2 0 0,-1-3 0 16,1-2 0-16,0-1 0 0,1 0 0 0,-1-1 0 15,1-4 0-15,0-1 0 0,0-2 0 0,-2 0 0 16,1 0 224-16,1 0 112 0,0-5 32 0,1 1 0 16,-3 12-16-16,0 0 0 0,0 0 0 0,12-48 0 15,-12 48-32-15,0 0-16 0,0 0 0 0,0 0 0 16,0 0 16-16,0 0 16 0,0 0 0 0,0 0 0 15,0 0 16-15,0 0 0 16,0 0 0-16,0 0 0 0,38-45-96 0,-33 45 0 0,-1 4-16 0,0-2 0 0,-1 2-240 0,2 0 176 16,-1 1-176-16,0 0 160 0,-1 1-160 0,1 2 0 15,0-1 0-15,-2 0 0 0,1 2 0 0,-1-3 128 16,1 4-128-16,-1 0 0 0,1 1 0 0,-2-1 128 16,0 2-128-16,-1-2 0 0,1 0 0 0,-1-2 0 15,0 2 0-15,0-3 0 0,2-1 0 0,-1-3 0 16,0 0 0-16,0-2 0 0,2-1-208 0,-2-1-80 15,3-2-16-15,-2-3 0 16,2 0-1616-16,-4 6-320 0,0 0-64 0,0 0-12832 0</inkml:trace>
  <inkml:trace contextRef="#ctx0" brushRef="#br0" timeOffset="196987.53">11209 12327 11967 0,'0'0'528'0,"-1"-2"112"0,1 2-512 0,-1 0-128 0,1 0 0 0,0 0 0 16,-1-2 2064-16,-1 0 384 0,0 0 80 0,-2-2 16 15,0 0 288-15,0 2 64 16,-1-2 16-16,0 2 0 0,-2-1-1024 0,3 2-208 0,-3-1-32 0,0-1-16 16,2 2-656-16,-2 1-128 0,2 0-16 0,-2-3-16 15,2 3-416-15,1 0-80 0,-1 3 0 0,0 1-16 0,2-1-112 0,-1 2-32 16,2 0 0-16,0 1 0 0,-1 3-160 0,3 1 160 15,0-1-160-15,0 3 160 0,1-2-160 0,1-3 0 16,-1 4 0-16,1-1 0 0,1-2 0 0,-1 0 0 16,2 1 0-16,0-2 0 0,-1 0 0 0,1-1 0 15,1-3 0-15,0 4 0 0,1-1 0 0,-1-2 0 16,0 0 0-16,1 3 0 0,2-4 0 0,0 1 0 16,0 2 0-16,0-3 0 0,1-2 0 0,0 1 0 15,1 1 0-15,-2-3 0 0,1 0-320 0,-1-3 16 16,1 3 0-16,-1-3-12048 15,0 0-2400-15</inkml:trace>
  <inkml:trace contextRef="#ctx0" brushRef="#br0" timeOffset="197423.49">11329 12379 9215 0,'0'3'400'0,"0"-3"96"0,0 2-496 0,0-2 0 0,2 0 0 0,-2 0 0 15,1 0 2016-15,1 0 304 0,1 0 64 0,0 0 16 16,2 0-32-16,2 0 0 0,-1-2 0 0,-1 2 0 16,0-4-1216-16,0 2-240 0,1-2-48 0,1-1-16 15,-7 5-272-15,0 0-64 0,0 0-16 0,0 0 0 16,0 0-160-16,0 0-16 0,45-48-16 0,-45 48 0 0,0 0-304 0,0 0 160 16,0 0-160-16,0 0 128 0,0 0-128 0,0 0 0 15,0 0 0-15,10-51 0 0,-12 45-128 0,0 2 128 16,-2-2-160-16,0 2 160 0,1-1-176 0,-2 2 176 15,0-1-192-15,-1 1 192 0,-2 0 0 0,1 0 0 16,1 2 192-16,-2 0-48 0,1 1 256 0,-2 0 48 16,0 2 16-16,2 1 0 0,0 3-48 0,-1-2-16 15,2 2 0-15,1 3 0 16,0 0 0-16,1 1 0 0,2 3 0 0,-1-3 0 0,2 2-96 0,0-2-32 16,2 5 0-16,-1-4 0 0,3 4 16 0,-1-3 0 0,2 0 0 0,0 2 0 15,1-2-48-15,1-3-16 0,0 1 0 0,1-3 0 16,3-1-96-16,-1-1-128 0,-2-3 176 0,2 0-176 15,2-2 0-15,1-4 0 0,0 2 0 0,-12 2 0 16,0 0 0-16,0 0 0 16,52-22 0-16,-52 22-144 31,0 0-592-31,0 0-112 0,50-35-32 0,-50 35-15888 0</inkml:trace>
  <inkml:trace contextRef="#ctx0" brushRef="#br0" timeOffset="199054.88">12321 12063 2751 0,'0'-3'256'0,"0"2"-256"0,0-1 0 0,0 2 0 15,-1-2 960-15,1 2 128 0,-1-2 48 16,-1-2 0-16,1-1 1104 0,-3-1 240 0,2 2 32 0,-3 1 16 16,1-1 512-16,-2 1 96 0,1 1 32 0,-2 1 0 15,0-2-832-15,-1 3-160 0,-1-2-48 0,1 2 0 16,-2 0-944-16,1 0-192 0,-2 0-32 0,1 0-16 15,-1 2-368-15,0-2-80 0,1 3-16 0,-1-3 0 16,0 1-208-16,1-1-32 0,1 2-16 0,0 1 0 16,-1 1-224-16,1-1 176 0,1 4-176 0,1-4 160 15,-1 3-160-15,1 1 0 0,1 1 0 0,1-2 128 16,1 4-128-16,2 0 0 0,0 3 0 0,1-5 128 0,2 2-128 0,2 0 0 16,1-1 0-16,-1 1 128 0,3 0-128 0,1-3 0 15,1 4 0-15,0-5 0 0,2 4 0 0,-1-4 0 16,1 4 128-16,1-1-128 0,1 1 0 0,-3-4 0 15,3 1 0-15,-2 0 0 0,1-1 0 0,1 0 0 16,0-2 0-16,1 1 0 0,-1-5 0 0,-1 0 0 16,2 0 0-16,-2 0 0 0,0-3-192 0,-11 3 48 15,0 0 0-15,0 0 0 16,0 0-896-16,51-25-176 0,-51 25-48 0,0 0-10144 16,0 0-2032-16</inkml:trace>
  <inkml:trace contextRef="#ctx0" brushRef="#br0" timeOffset="199510.81">12490 12089 8287 0,'0'2'736'0,"0"-2"-592"0,0 0-144 0,0 0 0 15,0 0 3360-15,0 0 640 0,-1 0 128 0,1-2 32 16,-1 2-512-16,-2 0-80 0,2-1-32 0,-1 1 0 16,-1-3-1824-16,0 2-368 0,0 1-80 0,-1 0-16 15,1 0-752-15,-1-3-160 0,0 3-16 0,-1 0-16 16,0 0-96-16,-1 0-16 0,0 3 0 0,0-2 0 15,0 2-192-15,1 0 144 0,-1 1-144 0,1 1 128 16,-2 1-128-16,2 0 0 0,2-1 0 0,-1 4 0 16,2 0 0-16,0-3 0 0,2 4-160 0,0-3 160 0,2 2-256 15,0 1 64-15,0-1 0 0,3 0 0 0,0 1 64 0,0-1 128 16,0-2-208-16,0-2 80 0,1-1 128 0,1-1 0 16,0-3-144-16,0 0 144 0,1-3-240 0,0-2 32 15,2 0 0-15,-1-1 0 16,-9 6-288-16,0 0-48 0,0 0-16 0,0 0 0 15,38-60-16-15,-38 60 0 0,0 0 0 0,0 0 0 0,0 0 320 0,20-57 48 16,-19 49 16-16,1 0 0 0,-1 2 192 0,-1 0 0 16,-1 2 0-16,-1 2 0 15,1-1 128-15,0 2-128 0,0 1 192 0,-2 0-192 0,2 0 544 0,-1 0 0 0,2 1 0 16,-2 2 0-16,2 3-112 0,0-2-32 0,0 2 0 0,2 0 0 16,-1 3-208-16,1 1-64 0,1-2 0 0,-2 3 0 15,1 1-128-15,1-3 0 0,-1 1 0 0,0 0 0 16,0 3 0-16,2-5 0 0,-2 2 0 0,2-4 0 31,0-2-832-31,-1-4-80 0,2 0-32 0,0-4-15728 0</inkml:trace>
  <inkml:trace contextRef="#ctx0" brushRef="#br0" timeOffset="199840.85">12631 12024 8287 0,'0'3'368'0,"0"-3"80"16,0 0-448-16,0 0 0 0,0 1 0 0,2 2 0 0,-1-3 2480 0,0 3 400 15,2 1 96-15,0 5 16 0,2-1 112 0,-1 0 32 16,1 0 0-16,0 2 0 0,0 0-1344 0,-2-1-256 16,1 1-48-16,-1-4-16 0,0 4-736 0,1-4-160 15,0 0-16-15,-2 0-16 0,2 1-288 0,-3-4-64 16,0 1-16-16,1-1 0 0,-1-1-176 0,-1-2 0 16,0 0 0-16,0-2 0 15,0-2 0-15,-1-1 0 0,-1-1 0 0,0-4-176 0,-1 0-96 0,2-2-32 16,0 2 0-16,0-5 0 0,0 1 304 0,1 14 0 15,0 0 0-15,0-47 0 0,0 47 256 0,0 0 176 16,3-47 16-16,-3 47 16 0,0 0 48 0,0 0 16 0,0 0 0 0,16-50 0 16,-13 46-256-16,1-2-48 0,-2 2-16 0,2 1 0 15,1 2-64-15,-2 1-16 0,2 0 0 0,0 0 0 16,1 1-128-16,-1-1 128 0,2 3-128 0,-2-1 128 16,1 2-128-16,-1 0 0 0,0-2-160 0,-2 2 160 31,2-2-1008-31,0 2-96 0</inkml:trace>
  <inkml:trace contextRef="#ctx0" brushRef="#br0" timeOffset="200627.04">10803 12953 2751 0,'-2'0'256'0,"1"0"-256"0,0 0 0 0,0-2 0 15,-1 2 1792-15,2 0 304 16,-1-3 64-16,0 3 16 0,-2 3 1072 0,1-3 208 0,-2 2 64 0,-1 2 0 16,3 0-992-16,-1 2-192 0,2 2-32 0,0 2-16 15,0 0-864-15,1 0-160 0,0 2-48 0,0 1 0 16,1-4-640-16,-1 2-128 0,2 0-16 0,0-4-16 16,-1 2-416-16,1-3 0 0,-1-2 128 0,2-2-128 15,-1-2-144-15,1 1-64 0,-1-2-16 0,0 1 0 31,1-2-1936-31,0-4-384 0,-1-1-80 0,1-1-11008 16</inkml:trace>
  <inkml:trace contextRef="#ctx0" brushRef="#br0" timeOffset="200800.07">10757 12839 8287 0,'-3'-5'368'0,"1"4"80"0,1-1-448 0,-1 2 0 15,2-3 0-15,0 3 0 0,0 0 2176 0,-1 0 368 0,1-1 64 16,-1 1 16-16,1 0-96 0,0 1-16 0,2 2 0 0,0-1 0 16,1-2-1424-16,2 1-304 0,1 2-48 0,1-1-16 15,1 2-720-15,1-4 0 0,1 1 0 0,2 2-208 32,1-3-416-32,0 2-80 0,1 0 0 0,1 2-11456 0</inkml:trace>
  <inkml:trace contextRef="#ctx0" brushRef="#br0" timeOffset="201239.62">10993 13009 11967 0,'-9'8'1072'0,"4"-4"-864"0,2 1-208 0,-1-4 0 0,3 2 2080 16,-1-3 368-16,2 0 80 0,-1 2 16 0,-1 0 768 0,0 1 144 16,1 2 48-16,1-4 0 0,3 2-1872 0,2-3-368 15,1 0-80-15,1 0-16 0,2 0-704 0,1-3-144 16,1 2-16-16,0-1-16 0,-1 1-96 0,1-1-32 15,0 1 0-15,2-3 0 0,-13 4-160 0,0 0 0 16,0 0 0-16,53-12 0 0,-53 12 0 0,0 0 0 16,0 0 0-16,0 0 0 0,50-25 0 0,-43 19 0 15,-1 0 0-15,-1 0 0 16,0-1-448-16,-3 1 0 0,1 3-16 0,-3-5 0 16,-2 2-528-16,0 0-96 0,-2 0-32 0,-2-1 0 15,0 4 512-15,-3-3 96 0,-1 1 32 0,-1 1 0 0,1 0 480 0,-2-2-144 0,-2 2 144 16,1 2 0-16,0-1 0 0,0 2 0 15,-1-1 0-15,2-2 0 0,1 4 176 0,-2-3 112 0,3 3 32 0,-1-2 0 16,1 1 240-16,2-2 48 0,2 3 16 0,-1-3 0 16,5 3-48-16,-1-4 0 0,2 1 0 0,2 0 0 15,1 0-64-15,1-3-32 0,4 2 0 0,-1-2 0 16,1 2-192-16,-7 4-32 0,0 0-16 0,0 0 0 16,0 0-80-16,51-24-16 0,-51 24 0 0,0 0 0 15,0 0-144-15,52-25 0 0,-52 25 0 0,0 0 0 16,0 0 0-16,49-16 0 0,-39 13 0 0,-1 2 0 15,-2-1-368 1,1 2-96-16,-2 0-32 0,0-3-11200 0,0 2-2240 0</inkml:trace>
  <inkml:trace contextRef="#ctx0" brushRef="#br0" timeOffset="202651.28">11723 12748 11055 0,'-3'-3'976'0,"1"0"-784"0,2 0-192 0,0 3 0 15,0-2 2192-15,-2 1 400 0,1-6 80 0,-1-1 16 16,-2 0 160-16,0-2 32 0,0 4 16 0,3 0 0 16,0 1-1040-16,0 4-224 15,1 1-32-15,0 0-16 0,0 1-688 0,0 2-144 0,1 0-32 0,0 2 0 16,0 3-272-16,1 0-48 16,0 0-16-16,2 3 0 0,0 2-256 0,-1 0-128 0,1 3 0 0,0-4 128 0,1 2-128 0,0 1 0 15,0 1 0-15,0 0 0 0,-2-1 0 0,1-2 0 16,-2 2 0-16,1-4 0 0,-2 0 0 0,-1-1 0 15,1-2 0-15,-1 0 0 0,0 1 0 0,0-5 0 16,0-1-176-16,0 1 176 0,2-1-256 0,-2-3 48 16,1 0 0-16,0 0 0 0,0-4-48 0,2 0 0 15,2-2 0-15,-2-3 0 0,-3 9 48 0,0 0 0 16,0 0 0-16,0 0 0 0,0 0 208 0,40-47 0 16,-33 44-160-16,0-4 160 0,0 4 0 0,2-2 0 15,-2 4 0-15,1-2 0 0,-1 2 0 0,0 1 128 16,1 4-128-16,-2-3 192 0,0 1-192 0,2 2 0 15,-1 1 144-15,-1 1-144 0,0 0 0 0,-1 2 128 0,-1 0-128 0,0 0 0 16,-3 0 0-16,0 0 0 0,-2 1 0 0,0-1 128 16,-1 2-128-16,-1-4 0 0,-1 2 0 0,-1-3 0 15,0 0 0-15,-1 0-128 0,1-4 0 0,-1 1 0 16,-4 1-112-16,-2-3-16 0,-3 3 0 0,-1-3 0 16,1 0 256-16,-1 0 0 0,2 3 0 0,2-3-144 15,2 0 144-15,0 0 0 0,3 0 0 0,2 0 0 16,2 0 0-16,2 0 0 0,0 0 0 0,1 0 128 15,2 0-128-15,-1 0 0 0,3-3 0 0,0 3 0 16,2-2-384-16,0-2 0 0,3 1 0 0,-9 3 0 16,0 0-608-16,0 0-112 15,0 0-32-15,59-35-13776 0</inkml:trace>
  <inkml:trace contextRef="#ctx0" brushRef="#br0" timeOffset="203091.06">12040 12875 16575 0,'-2'3'1472'0,"-1"-3"-1168"16,2 1-304-16,0 1 0 15,0-2 2496-15,-1 0 432 0,0 3 80 0,-2 1 32 0,1-1-480 0,-1 2-112 16,3-1-16-16,-1-3 0 16,4 2-1344-16,1-3-288 0,1 0-48 0,1 0-16 0,2-3-576 0,0 0-160 15,1-1 0-15,0 0 0 0,-8 4 0 0,0 0 128 16,0 0-128-16,0 0 0 0,45-31 0 0,-45 31 0 15,0 0 0-15,0 0 0 0,0 0 0 0,0 0 0 0,0 0 0 0,0 0-192 32,0 0-576-32,0 0-112 0,0 0-16 0,0 0-16 15,0 0 16-15,24-54 16 0,-29 49 0 0,-3 1 0 0,0 0 608 0,-2 2 112 0,0-1 32 0,0 2 0 16,0-1 128-16,-1 1 0 0,1 1 0 0,-1 0 0 16,1 0 0-16,0 1 0 0,2 1 0 0,0-1 176 15,2 2 176-15,0-1 32 0,2 2 16 0,0-1 0 16,1 0 240-16,2 1 32 0,-1 1 16 0,2 2 0 15,2 0-112-15,0-1-32 0,0 2 0 0,2 0 0 0,1 4-288 0,1-3-48 16,-1 4-16-16,1-3 0 0,-1 3-32 0,2-3-16 16,-2 1 0-16,-1-4 0 0,1 2 48 0,2-3 16 15,-1-2 0-15,0-2 0 0,1 2-208 0,1-4 128 16,0-3-128-16,1 2 0 0,-9 1 0 0,0 0 0 16,0 0-176-16,48-21 176 15,-48 21-1408-15,0 0-176 0</inkml:trace>
  <inkml:trace contextRef="#ctx0" brushRef="#br0" timeOffset="203546.55">12199 12565 4607 0,'-3'-4'400'0,"1"2"-400"0,-1-1 0 0,2 2 0 16,1 1 2496-16,0 0 432 0,-1 0 80 0,-1 1 0 15,1 2 1328-15,0-2 256 0,0 4 48 0,1 1 16 16,0 4-2048-16,1 2-416 0,1 1-80 0,2 0 0 16,0 3-1392-16,1 0-272 0,0 2-48 0,1-1-16 15,0 0-224-15,2 1-160 0,-1-2 192 0,2 1-192 16,-1-1 128-16,0 0-128 16,-1 0 0-16,-1-3 0 0,-1-1 0 0,0-2 0 0,0 0 0 0,-2-4 0 15,0 3-144-15,-1-6 16 0,0 1 0 0,-2-1 0 16,1-2-304-16,-1-1-48 0,2 0-16 0,-2-1 0 15,1-6-336-15,-1 1-64 0,0 0 0 0,0-3-16 16,0 2 384-16,0-2 80 0,1 2 0 0,0-3 16 0,-1 10 432 0,0 0 0 16,0 0 0-16,0 0 0 0,0 0 208 0,0 0 32 15,0 0 0-15,0 0 0 0,0 0 160 0,0 0 48 16,0 0 0-16,0 0 0 0,0 0-16 0,0 0 0 16,0 0 0-16,0 0 0 0,0 0-128 0,46-12-32 15,-41 18 0-15,0 0 0 0,0 1-272 0,1 0 160 16,-1-1-160-16,-1 0 128 0,-1 1-128 0,0 0 0 15,-1 1 144-15,1-2-144 0,0 1 0 0,1-1 0 16,-1 0 0-16,-1-2 128 16,1-2-128-16,-1-1 0 0,1 2-128 0,-1-3 128 15,1 0-1056-15,-1-4-128 0,0 2-32 0,2-2-15232 0</inkml:trace>
  <inkml:trace contextRef="#ctx0" brushRef="#br0" timeOffset="203735.16">12468 12794 11055 0,'0'2'976'16,"0"-2"-784"-16,1 3-192 0,-1-3 0 15,0 1 2944-15,2 1 528 0,-1 4 112 0,0 1 32 16,2 3-784-16,-1-2-144 0,1 2-48 0,-1-2 0 16,0 0-1424-16,1-2-304 0,-1 1-48 0,1-4-16 0,1 1-656 0,-2-2-192 15,1-2 0-15,-1 0 0 16,0-2-560-16,1-2-176 0,-1-2-32 0,1-1-14768 15</inkml:trace>
  <inkml:trace contextRef="#ctx0" brushRef="#br0" timeOffset="203907.41">12452 12660 7359 0,'-1'0'320'0,"1"-2"80"0,0 0-400 0,0 0 0 16,1 2 0-16,-1 0 0 0,0 0 2400 0,1 0 400 0,1 0 80 15,0-3 0-15,0 2-768 0,2 1-144 0,0 0-48 0,0 1 0 16,1 2-1568-16,-2-1-352 0,3 2 0 0,1-1-7296 31,0-2-1440-31</inkml:trace>
  <inkml:trace contextRef="#ctx0" brushRef="#br0" timeOffset="204221.12">12615 12780 6959 0,'0'6'144'0,"0"-2"48"16,0-2 0-16,0 0 0 0,0 0-192 0,0 1 0 0,-1 0 0 0,0 3 0 15,1 2 1696-15,-1 3 288 0,-1 1 64 0,1-4 16 16,0 0-688-16,1-4-144 0,0 0-16 0,1-2-16 0,2-2-512 0,-1-3-112 16,2-2 0-16,-2-3-16 0,-2 8-176 15,0 0-48-15,0 0 0 0,0 0 0 16,22-62 544-16,-22 62 96 0,0 0 32 0,0 0 0 0,0 0-192 0,18-51-48 15,-16 44 0-15,2 4 0 0,-2 0-240 0,1-1-48 16,1 4-16-16,-2-2 0 0,2 4-128 0,-2-2-16 16,2 4-16-16,0-1 0 0,-1-2 16 0,1 3 0 15,1 1 0-15,-1-2 0 0,0 1-320 0,-1 2 128 16,2 0-128-16,-1 3 0 0,0-3 0 0,-2 2-192 16,2 0 0-16,-2 0 0 15,1 0-256-15,-2-2-32 0,1 2-16 0,1-2 0 16,1 3-272-16,-2-7-64 0,1 4-16 0,-1-4-7520 0,-1 0-1488 0</inkml:trace>
  <inkml:trace contextRef="#ctx0" brushRef="#br0" timeOffset="204818.02">13023 12669 4607 0,'-5'3'400'0,"2"-3"-400"0,1 0 0 0,0 2 0 16,1-2 3072-16,0 0 512 0,-2 1 128 0,-2-1 0 15,-1 1-240-15,-4 2-48 0,-1-3-16 0,-1 1 0 0,0 1-1440 0,1-2-304 16,1 3-48-16,2-6-16 0,-2 3-736 0,1 0-160 16,1 3-16-16,0-3-16 0,2 4-256 0,0-2-48 15,2 2-16-15,-1 2 0 0,3-2-160 0,-1 2-16 16,2 0-16-16,0 3 0 0,2 1-160 0,0-3 0 15,2 4 144-15,-1-3-144 0,3 4 0 0,0-3 0 16,0 0-160-16,0-1 160 0,-1 0-336 0,1 2 32 16,1-3 16-16,0 1 0 15,1-2-320-15,1-2-64 0,-1-4-16 0,-1 0 0 16,2 0-384-16,-1-4-80 0,1-2 0 0,-8 6-16 16,0 0-48-16,0 0 0 0,0 0 0 0,30-63 0 15,-30 63 256-15,0 0 32 0,5-53 16 0,-5 53 0 16,-2-42 144-16,2 42 48 0,-6-41 0 0,2 23 0 0,0-3 400 0,-1 1 96 0,-1 1 16 0,0 1 0 15,-1 0 976-15,-1 2 192 0,1-1 32 0,-1 3 16 16,2 0 768-16,-1 0 144 0,-1 4 48 0,1-2 0 16,1 3-432-16,1 2-96 0,1 0-16 0,0 1 0 15,2 3-512-15,-2 0-96 0,3 3-32 0,0 0 0 16,1 0-368-16,0 0-80 0,0 3-16 0,1-3 0 16,0 3-96-16,2 1-32 0,-1 2 0 0,1-2 0 15,0 2-64-15,2 0-128 0,0 0 176 0,1 3-176 16,2 1 160-16,-2-3-160 0,1 4 128 0,1 2-128 0,-1-3 128 0,1 3-128 15,-1 2 0-15,1 1 128 0,-1 0-128 0,-1 3 0 16,2-1 0-16,-4 0 0 0,3-1 0 0,-2 0 0 16,1 4 0-16,-1-2 0 0,0 1 0 0,0-4 0 15,0-1 0-15,0-2 0 0,-1 0-320 0,1-1 0 16,0-2 0-16,0-1 0 16,2-2-704-16,-3-1-144 0,1 0-32 0,-1-2 0 15,0-2-1536-15,0 1-304 0</inkml:trace>
  <inkml:trace contextRef="#ctx0" brushRef="#br0" timeOffset="205808.45">13502 12737 3679 0,'-1'8'320'0,"-1"-5"-320"0,1 1 0 0,1-4 0 0,0 0 1344 0,0 0 208 16,0 0 48-16,-1 0 0 15,1 0 832-15,0 0 160 0,0-4 32 0,1-2 16 0,-1 0-240 0,3-3-48 16,-1 1-16-16,-2 8 0 0,0 0-352 0,0 0-64 15,19-59 0-15,-19 59-16 0,0 0-576 0,17-63-112 16,-17 63-32-16,0 0 0 0,19-63-560 0,-19 63-112 16,0 0-32-16,17-69 0 0,-17 69-192 0,0 0-32 15,15-70-16-15,-15 70 0 0,0 0 0 0,7-68 0 16,-7 68 0-16,0 0 0 0,3-59-48 0,-3 59 0 16,0 0 0-16,-3-44 0 0,1 34-192 0,0 1 144 15,0 3-144-15,1 2 128 0,-1 0-128 0,1 2 0 16,1-1 0-16,-1 3 0 0,1 0 0 0,0 3 0 0,0-1 0 15,1 2 0-15,0 0 192 0,2 2-64 0,1 3 0 0,1 1 0 16,1 2-128-16,0-2 160 0,1 3-160 0,1 2 160 16,0-2-160-16,1 3 0 0,0 2 0 0,-2-2 0 15,2 3 0-15,1 1 0 0,0-4 0 0,-2 2 0 16,1-2 0-16,0 0 0 0,0 1 0 0,0 0 0 16,0-4 0-16,-1 2 0 0,1 1 0 0,0-2 0 15,-1 1 0-15,1-2 0 0,-2 0-160 0,1-5 160 16,-1 2-368-16,2-2 32 0,-2 0 0 0,1-1 0 15,-2-1-48-15,0-3 0 0,-1 0 0 0,0 1 0 16,0-4-192 0,-1 2-64-16,-2-1 0 0,1-1 0 0,-1 0-432 0,-2 3-80 15,1-3-32-15,-1-3 0 0,0 3-464 0,-1 0-80 0,1-1-32 16,-1-1-7328-16,-2 2-1456 0</inkml:trace>
  <inkml:trace contextRef="#ctx0" brushRef="#br0" timeOffset="206166.65">13524 12549 911 0,'0'0'0'0,"1"0"0"0,1 0 0 0,-2 1 0 15,1-1 2672-15,0 3 448 0,0-3 80 0,3 2 32 16,2-2 160-16,0 0 48 0,2 1 0 0,-1 2 0 16,3-3-1024-16,0-3-208 0,1 2-32 0,-11 1-16 15,0 0-608-15,0 0-112 0,51-17-32 0,-51 17 0 16,0 0-592-16,0 0-128 0,51-23-32 0,-51 23 0 15,0 0-400-15,0 0-64 0,0 0-32 0,48-23 0 16,-40 18-160-16,-1 1 0 0,-2 1 0 0,-2-4 0 16,1 5 0-16,-2 1-176 0,0-2 48 0,-1-1 0 15,-1 4-1344-15,-1-2-256 0</inkml:trace>
  <inkml:trace contextRef="#ctx0" brushRef="#br0" timeOffset="206710.34">14034 12642 6447 0,'0'2'576'0,"0"-2"-576"15,0 0 0-15,0 0 0 0,0 0 1344 0,0 1 176 16,0 1 16-16,1 1 16 0,0 1 800 0,0 0 144 15,1 4 48-15,0-2 0 0,1-2-240 0,-2 2-32 16,1 3-16-16,1-3 0 0,0-1-720 0,0 0-160 16,-1 1-32-16,1 2 0 0,-2 2-752 0,2 1-144 15,-2 1-48-15,0-1 0 0,-1 4-400 0,0 1 0 0,-1 3 0 0,-2-3 0 32,1 2-304-32,-1-2-144 0,2 3-16 0,-1-3-16 15,0 0-784-15,0-2-144 0,-1 1-48 0,-1 1-12144 16</inkml:trace>
  <inkml:trace contextRef="#ctx0" brushRef="#br0" timeOffset="-202336.21">1141 10422 4607 0,'-1'0'400'0,"1"0"-400"0,0 0 0 0,-1 0 0 16,1 0 1072-16,0 0 128 0,0 0 16 0,-1 0 16 15,1 0 176-15,0 0 16 0,0 0 16 0,-2 0 0 16,2-3-880-16,0 3-176 0,2-1-48 0,-2 1 0 15,0 0 240-15,0 0 32 0,-2 0 16 0,1 0 0 16,0 0 1312-16,0 1 272 0,-2-1 48 0,1 3 16 0,-3-1-64 0,1-2-16 16,-1 0 0-16,0 2 0 0,0 0-784 0,-1 1-176 15,0 0-16-15,0-2-16 0,0 4-592 0,-1 2-112 16,0-4-32-16,-1 1 0 0,1 2-240 0,2 0-48 16,0-3-16-16,0 3 0 0,-1 0-160 0,0 2 192 31,-2 0-192-31,2 0 192 0,0 3-192 0,1-1 192 0,-1 2-192 0,0 2 192 0,1-2-64 0,1 0 0 15,2 1 0-15,-1-2 0 0,2 1-128 0,0 3 160 0,-1-1-160 0,1 2 160 16,0 1-160-16,1 3 0 0,-1-2 0 0,0-1 0 16,2-1 0-16,0-2 128 0,0 0-128 0,0-2 0 15,2-2 0-15,1 0 128 0,1 1-128 0,-2-4 0 16,3 0 0-16,1 2 128 16,-1-2-128-16,2 2 0 0,1 1 0 0,0-4 128 0,-2 2-128 0,3 2 0 15,1 0 0-15,3 0 0 0,-1 2 128 0,1-3-128 16,1-1 0-16,-2 0 0 0,2-2 0 0,0 1 0 15,-1-3 0-15,-2 1 0 0,1-1 0 0,-1-1 0 16,3-2 0-16,-3 1 0 0,-1-2 0 0,-1-2 0 16,2 1 0-16,2-2 0 0,-2 1 0 0,2-2 0 31,-14 4 0-31,0 0 0 0,0 0 0 0,0 0 0 0,57-30 0 16,-57 30 0-16,0 0 0 0,0 0 0 0,0 0 144 0,44-55-144 15,-44 55 160-15,0 0-160 0,0 0 192 0,24-58-64 16,-24 58-128-16,0 0 192 0,12-54-192 0,-12 54 144 15,0 0-144-15,11-59 128 0,-11 59-128 0,5-36 128 16,-2 18-128-16,-2-1 128 0,0 3-128 0,-1 4 0 16,0-2 144-16,-1 2-144 0,0 0 128 0,0 3-128 15,-1 1 128-15,0 0-128 0,1 0 160 0,-2 2-32 16,1 0-128-16,-2 0 192 0,0-1-192 0,1 4 176 16,-1-4-176-16,-1 1 160 0,-1 0-160 0,0 0 128 15,1 2-128-15,-3-2 128 0,1 0-128 0,-1 0 0 0,1 2 0 16,-2-2 128-16,1 0-128 0,0 1 0 0,1 1 0 0,-1 0 128 15,1 1-128-15,-2-2 0 0,1 1 0 0,-1 1 0 16,2 2 0-16,-1-1 128 16,-1-1-128-16,1 2 0 0,-2 1 0 0,0 0 128 0,0 4-128 0,-1-4 0 15,1 3 0-15,0 2 128 0,0-1-128 0,-1 2 0 16,0 0 0-16,1 2 128 0,0 0-128 0,2-1 0 16,-1-1 0-16,3 1 128 0,0-2-128 0,2 1 0 15,0-2 0-15,2-3 0 0,-1 4 128 0,2-3-128 16,0 0 0-16,1-2 0 0,0 0 0 0,0 0 0 15,0 2 0-15,1-2 0 0,1 0 0 0,2 0 0 16,1 0 0-16,1 0 0 0,2 0 0 0,0 0 0 16,2 0 0-16,3 2 0 0,-1-2 0 0,2 0 0 0,-3 0 0 0,0 0 0 15,2 0 0-15,2 2 0 0,-1-2-128 16,-2-2 128-16,-3 2 0 0,0-2 0 0,1 0 0 0,-2 2 0 16,0-4 0-16,0 2 0 0,0-1 0 0,-2 0 0 15,0 1 0-15,-1 0 0 0,0-2-160 0,-1 2 160 16,-1-2 0-16,1 2-144 15,0 2-224-15,-1-4-32 0,0 1-16 0,-1 0 0 16,1 0-160-16,-1 2-48 0,0-2 0 0,-1 0 0 16,1 0-288-16,-2 0-64 0,2 0-16 0,-1 1 0 15,0 0-1184-15,-1 0-224 0,0 2-48 0,0 0-11984 0</inkml:trace>
  <inkml:trace contextRef="#ctx0" brushRef="#br0" timeOffset="-197595.89">11245 13751 12895 0,'-2'-4'1152'0,"-2"2"-928"15,3-1-224-15,0 3 0 0,1 0 1568 0,-3-1 272 16,1 1 48-16,-5-4 16 0,1-1 288 0,-2 4 64 16,0 1 16-16,2 0 0 0,0 1-480 0,0 2-112 15,2-1-16-15,-1 2 0 0,0 0-432 0,1 2-80 16,-1 2-32-16,0-1 0 0,2 3-400 0,-1-1-80 15,-1 1 0-15,1 3-16 0,3-1-320 0,-1 4-64 16,0-2-16-16,1 1 0 0,1-3-224 0,0 2 128 16,3 0-128-16,-2-1 0 0,1 0 0 0,1 2 128 15,1-1-128-15,0-2 0 0,-1 3 0 0,2-4 0 0,0 0 0 0,0-1 0 16,1 2 0-16,-1-2 0 0,2 0 0 0,1 0 0 16,2 1 0-16,-2-3 0 0,2 0 0 0,0 0 0 15,0 0 0-15,0-1 0 0,1-4 0 0,0 4 0 16,-1-5 0-16,0-2 0 0,1 1 0 0,-1-1 0 15,0-1 0-15,1-1 0 0,1-2 0 0,-12 4 0 16,0 0 0-16,0 0-128 0,60-37 128 0,-60 37 0 16,0 0 0-16,44-45 0 0,-44 45 0 0,0 0 0 15,43-48 0-15,-43 48 0 0,0 0 0 0,0 0 0 16,47-56 0-16,-47 56-128 0,0 0 128 0,0 0 0 16,0 0-256-16,39-54 64 0,-39 54 16 0,0 0 0 15,0 0 176-15,0 0 0 0,11-59 0 0,-12 45-128 16,-1-1 128-16,0 2 0 0,-2-4 160 0,-1 3-160 0,-1 0 224 0,-1 2-48 15,1-1-16-15,-3 3 0 0,-1-2 0 0,0 2 0 16,-1 1 0-16,1 3 0 0,-1-1 32 0,0 1 0 16,0 1 0-16,-2 1 0 0,1 0 0 0,-2 2 16 15,2-1 0-15,0 2 0 0,-1 1-48 0,0 0-16 16,-1 0 0-16,-1 0 0 0,2 1-144 0,-2 2 0 0,1-3 144 0,2 2-144 16,-1 2 0-16,2-2 128 0,3 5-128 0,-1-6 0 15,2 4 0-15,0-4 144 0,2 3-144 0,2 1 0 16,1-4 176-16,1 1-176 0,1 2 160 0,0 1-160 15,1-1 128-15,3-2-128 0,0 2 0 0,2 0 0 16,2 2 0-16,0-4 128 0,3 2-128 0,0 0 0 16,1 1 0-16,0-2 0 0,0-1 0 0,2 3 0 15,-2-5 0-15,2 1 0 0,-1 1 0 0,1-4 0 16,-2 2 0-16,0-1 0 0,0-2 0 0,-1 1 0 16,0 0 0-16,0-1 0 0,0-2 0 0,-11 5 0 15,0 0 0-15,0 0-128 0,0 0 128 0,0 0 0 16,46-36-384-16,-41 30 0 0,-1 0-16 0,-2-1 0 31,0 4-784-31,-1-2-160 0,0 1-16 0,-1 0-16256 0</inkml:trace>
  <inkml:trace contextRef="#ctx0" brushRef="#br0" timeOffset="-196759.16">11795 13766 3679 0,'-2'3'320'0,"1"-3"-320"0,0 0 0 0,-1 0 0 0,2 0 1040 0,0 0 144 16,-1-2 32-16,0 2 0 16,-2-1 1600-16,2 1 320 15,-1-3 64-15,0 3 0 0,2-2-48 0,0 2-16 0,2 0 0 0,1-2 0 16,0 2-1072-16,2-2-208 0,-2 2-64 0,2 0 0 16,2-4-752-16,0 4-144 0,-1 0-48 0,2 1 0 15,0-1-368-15,1 0-80 0,1 0-16 0,0 0 0 0,-2-1-96 0,3 1-32 31,1-2 0-31,1 2 0 0,-2-4-80 0,2 2-32 0,-2-2 0 0,-2 1 0 16,-1 2-144-16,1-1 160 0,-1-1-160 0,1 2 160 16,0-1-160-16,-2-2 0 0,1 1 144 0,-1 1-144 15,0 1 0-15,0-2 0 0,-1-1 0 0,0-2 0 16,0 3 0-16,0-2 0 0,-1 1 0 0,0 0 0 16,0-1 0-16,-2 0 0 0,0 3 0 0,0-2 0 15,-1 2-160-15,0-1 0 0,-1 2 0 0,-1-2 0 16,1 1-464-16,-1 1-80 15,0 1-32-15,-1 0 0 0,-2 0-1216 16,0 0-240-16,-1 3-48 0,0 0-13456 0</inkml:trace>
  <inkml:trace contextRef="#ctx0" brushRef="#br0" timeOffset="-196160.4">11831 13889 2751 0,'-2'4'256'0,"1"-2"-256"0,-1 0 0 0,1 0 0 16,1-2 1280-16,-1 0 224 0,1 0 32 0,-1 0 16 15,-1 3 768-15,1-2 160 0,0 1 16 0,0-2 16 16,1 0-304-16,0 0-64 0,0 0-16 0,0 0 0 0,1 0-320 15,1 0-64-15,1 0-16 0,-1 0 0 0,1 0-288 0,1 0-64 16,-1 0-16-16,2 0 0 0,0 0-384 0,1 0-80 16,2 0 0-16,-3-2-16 0,0 1-304 0,1 1-64 15,0-3-16-15,1 1 0 0,2 0-176 0,-1 0-16 16,0-2-16-16,1 2 0 0,-1-1-64 0,1 2-16 16,1-1 0-16,0-1 0 0,1 2-16 0,-11 1-16 15,0 0 0-15,0 0 0 0,0 0-48 0,48-16 0 16,-40 11 0-16,0 4 0 0,-1-4-128 0,0 1 128 15,0 0-128-15,0 2 128 0,-2 1-128 0,1-4 0 16,-1 3 0-16,1-3 0 0,-1 4 0 0,0-4 0 0,-2 2 0 16,1-1 0-16,0 0 0 0,0-1 0 15,-1 1 0-15,1-2 0 0,0 3 0 0,-1-1 0 0,1-1 0 0,-1 4 0 16,0-4 0-16,0 4 0 0,-1-2-144 0,-1-1 144 31,2 4-448-31,-2 0-16 0,2 0-16 0,-3 0 0 16,0 0-496-16,0 0-112 0,-3 2 0 0,-1 0-16608 0</inkml:trace>
  <inkml:trace contextRef="#ctx0" brushRef="#br0" timeOffset="-195610.47">11842 13627 3679 0,'0'-2'320'0,"0"2"-320"16,2 0 0-16,-2 0 0 0,0 0 2720 0,1-2 480 15,-1 2 80-15,1 0 32 0,0-2 464 0,1 2 112 16,-1-3 16-16,1 2 0 0,0 1-1616 0,-1-2-320 15,0 4-64-15,-1-2-16 0,1 0-784 0,1 0-144 16,-1 1-48-16,0 4 0 0,0-1-368 0,0 0-80 0,2 2-16 0,-1 3 0 16,1 1-144-16,-2-3-48 0,4 4 0 0,-1-1 0 15,1 0-64-15,1 0-32 0,1 2 0 0,1 1 0 16,0 0-160-16,1-1 160 0,1 3-160 0,0-1 160 16,1 1-160-16,0 1 160 0,1 0-160 0,0-1 160 15,-1-2-160-15,-1 0 160 0,0-3-160 0,-3 2 160 16,2-2-160-16,-2-1 0 0,-1 0 0 0,0 1 0 15,-1-1 0-15,0-2 0 0,-1 2 0 0,-2-3 0 16,3 2 0-16,-2-3 0 0,-1 1 128 0,0 0-128 0,-1-2 0 16,-1-1 0-16,1 0 0 0,0-3 0 15,1 1 0-15,-2 2 0 0,1-3 0 0,-1 0 0 0,0 0 0 0,0-3 0 16,0 3 0-16,0 0 0 0,-1-1 0 0,1 1 0 16,-2 0 0-16,2 0 0 0,-1 0 0 0,1 0 0 15,-1-3 0-15,1 3 0 0,-1 0 0 0,1 0 0 16,-2 0 0-16,2 0 0 0,-1-2-224 0,1 1 32 15,-1 1 0-15,0-4 0 16,-1 1-784-16,1 0-160 0,0-3-16 0,0 1-16816 0</inkml:trace>
  <inkml:trace contextRef="#ctx0" brushRef="#br0" timeOffset="-194101.13">12525 13905 2751 0,'0'4'256'0,"0"-1"-256"0,1-2 0 0,-1-1 0 0,0 0 1344 0,0 2 240 16,0 1 32-16,0-2 16 0,2 1 608 0,-1 2 112 16,0-1 16-16,-1-1 16 0,1-2-112 0,0 0-32 15,-1-2 0-15,0-1 0 0,0 2-128 0,2-5-16 16,-2 1-16-16,1-3 0 0,-1 2-464 0,1-4-80 15,0-2-32-15,1 2 0 16,-1-2-672-16,-1 12-144 0,0 0-32 0,0 0 0 0,11-62-336 0,-11 62-64 16,0 0 0-16,11-56-16 0,-11 56-48 0,0 0 0 15,11-65 0-15,-11 65 0 0,0 0 0 0,10-66-16 0,-10 66 0 16,0 0 0-16,8-64-32 0,-8 64 0 0,0 0 0 16,3-60 0-16,-3 60 16 0,0 0 0 0,2-47 0 0,-4 36 0 15,1-1 16-15,1 1 0 0,-1 3 0 0,1 0 0 31,0 0-32-31,0 2 0 0,0 0 0 0,1-3 0 16,-1 2-144-16,1-2 128 0,-1 9-128 0,0 0 128 16,0 0-128-16,0 0 0 0,10-48 0 0,-10 48 0 15,0 0 0-15,0 0 0 0,9-49 0 0,-9 49 0 16,0 0 0-16,0 0 0 0,0 0 0 0,0 0 0 16,2-46 0-16,-2 43 0 0,0 0 0 0,0 0 0 15,-1 3 0-15,1-2 0 0,-1 2 128 0,1 0-128 16,0 0 0-16,0 0 0 0,-1 0 144 0,-1 2-144 15,1 1 128-15,1-2-128 0,0 4 160 0,1-2-160 0,1 4 128 16,0-4-128-16,-1 4 0 0,2-1 144 0,0 0-144 0,0 0 0 16,2 4 0-16,-1-1 0 0,1 1 0 0,-2-1 0 15,3 1 0-15,-1 3 128 0,3 2-128 0,-2-2 0 16,1 2 0-16,1 1 0 0,-1-4 0 0,1 5 0 16,2-1 128-16,-2 0-128 0,1-1 0 0,0 2 0 15,-1 4 0-15,3-4 0 0,-1 4 0 0,0-2 0 16,1-2 0-16,-1 0 0 0,0-3 0 0,1 1 0 15,-1-2 0-15,0 0 0 0,-1-1 0 0,-2-2 0 16,2-1 0-16,-3-2 0 0,0-1 0 0,0 0 0 16,-1 3 0-16,1-3 0 0,1 2 0 0,-3-2 0 0,3 0 0 15,-2 0 0-15,0-2 0 0,-2 2 0 0,1-3 0 0,0 0 0 16,-2 1 0-16,2-1 0 0,-3 0 0 0,2 0 0 16,-2-3-192-16,0 2 192 0,0-1-160 0,-1 2 160 15,2-2-240-15,-2 2 48 0,0-3 16 0,-2 2 0 16,2-1-128-16,-1 2-16 0,0-1-16 0,0 2 0 15,-1-2-48-15,1 2 0 0,-1-1 0 0,0-2 0 32,1 1-32-32,-1 0-16 0,0 0 0 0,0 1 0 15,-1-2-752-15,2-1-160 0,0 2-16 0,0-4-15472 0</inkml:trace>
  <inkml:trace contextRef="#ctx0" brushRef="#br0" timeOffset="-193598.29">12567 13618 9215 0,'0'0'400'0,"0"0"96"0,-1 0-496 0,1 0 0 0,-1 0 0 16,1 3 1744-16,-2-3 256 0,1 0 48 0,-1 2 16 15,2-2 592-15,-2 0 112 0,4 4 32 0,-2-4 0 16,1 0-560-16,1 0-96 0,1 0-32 0,1 1 0 15,0-1-768-15,1 0-144 0,3 0-48 0,-2 0 0 16,3 0-352-16,-2 0-80 0,2-1-16 0,-2 1 0 16,-7 0-320-16,0 0-64 0,0 0 0 0,0 0-16 15,50-18-64-15,-50 18-16 0,0 0 0 0,0 0 0 0,0 0-96 16,47-23-128-16,-47 23 176 0,0 0-176 0,0 0 128 0,0 0-128 16,0 0 0-16,50-28 0 0,-50 28 0 0,0 0 0 15,0 0 0-15,0 0 0 0,0 0 0 0,0 0 0 16,47-25 0-16,-43 24 0 0,0-2 0 0,-2 3 0 15,-1-2 0-15,2 2 0 16,-2-1-320-16,-1 1-80 0,1 0-16 0,-2 0 0 16,1 0-864-16,-2 0-192 0,0 0-16 0,-1 0-15568 0</inkml:trace>
  <inkml:trace contextRef="#ctx1" brushRef="#br0">11061 13058 0,'0'0'0,"-78"0"16,22 13-16,1 13 16,7 6-1,12 5 1</inkml:trace>
  <inkml:trace contextRef="#ctx0" brushRef="#br0" timeOffset="-180789.26">2869 16106 4607 0,'0'0'400'0,"0"-1"-400"0,-1 1 0 0,1 0 0 15,0 0 960-15,-2 0 128 0,2 0 0 0,-1 1 16 16,-1 2 144-16,0-1 32 0,1 2 0 0,-1-1 0 16,2 4-384-16,-2-1-64 0,1 0 0 0,0 1-16 15,1-1-240-15,-1 1-32 0,1 2-16 0,-2 0 0 32,1-2-80-32,1 2-32 0,-1-3 0 0,1 1 0 0,1 2-96 0,-1-2-32 0,1 2 0 0,1-2 0 0,-1 2-160 0,0 0-128 15,2 1 144-15,-2-1-144 16,1 4 0-16,0-3 0 0,0-2 0 0,1 2 0 15,-1 0 0-15,2-1 0 0,-1-2 0 0,0 2 0 0,1-3 0 0,-2-2 0 16,1 2 0-16,0 0 0 0,0 0 0 0,-1-2 0 16,2-2 0-16,-2 2 0 15,2-1 0-15,-1-2 0 0,-1 1 0 0,1-2-160 0,-1 3 160 0,0-3 0 16,2 0-144-16,1 0 144 0,0 0 0 0,0-3 0 16,1 3 0-16,0 0 0 0,4 0-144 15,0 0 144-15,1 0 0 0,2 0 0 0,0 0 0 0,1 0-128 16,-1 0 128-16,2 0 0 0,1 0 0 0,0 3 0 15,2-3 0-15,-3-3 0 0,1 3 0 0,-1-3 0 16,-1 3 0-16,1-3 0 0,0 3 0 0,-1-2 128 0,-1 0 0 0,2 0 16 16,-1 2-16-16,-1-2-128 15,1 0 192-15,-2 2-64 0,-2 0-128 0,1 0 0 0,3 0 0 0,-2 2 0 16,-1-2 0-16,2 0 0 0,-1 2 0 0,2-2 0 16,-1-2 0-16,1 2 0 0,0 0 0 0,-2-2 0 15,3 2 0-15,-3-2 0 0,0 2 0 0,2-3 128 16,1 2-128-16,0-3 0 15,0 2 0-15,1-2 0 0,-1 2 0 0,-1-2 0 0,2-1 0 0,-16 5 0 16,0 0 256-16,51-7-48 0,-32 4 0 0,0 2 0 16,0-1 432-16,0-1 64 0,-1 2 32 0,-1-2 0 0,2 3-304 0,-3 0-64 15,0 3-16-15,0-3 0 0,0 4-192 0,0-2-32 16,0-1-128-16,-1 2 192 0,-1-1-192 0,-1 2 128 16,1-3-128-16,-2 2 0 15,1-1 0-15,-2-1 128 16,1 2-128-16,-2-1 0 0,0-2 144 0,-1 0-16 15,1 0 0-15,-2 0 0 0,1 0 80 0,0-2 16 16,-1-1 0-16,1 2 0 0,-2-1 32 0,2 2 0 16,0-3 0-16,-1 2 0 0,3 1-32 0,-2 0 0 15,1 0 0-15,0 0 0 0,0 0-80 0,0 1-16 16,0 2 0-16,-1-1 0 0,0 2-128 0,1-1 0 16,-1 0 0-16,-2-1 0 0,2 2 0 0,-2-3 0 15,1 2 0-15,0-3 0 0,-2 0 0 0,-1 2 0 16,1-2 0-16,-1-2 0 0,-1 2 0 0,1 0 0 0,-1 0 0 0,1 0 0 15,0 0 128-15,-2-3-128 0,2 3 128 0,-1-1-128 16,1 1 160-16,-1 0-160 0,1 0 192 0,-2 0-192 16,0 0 224-16,-1 0-64 0,2 0-16 0,-1 0 0 15,1 1-16-15,0 2-128 0,1-3 192 0,-1 2-64 16,1-2-128-16,-2 2 0 0,2 0 144 0,0 0-144 16,0-2 0-16,0 0 0 0,0 2 0 0,0-2 0 15,0 2 0-15,-1-2 0 0,1 0 0 0,-2 0-128 16,2 0 128-16,-1 0 0 0,0 0 0 0,0 3 0 15,-1-3 0-15,0 0 0 0,0 3 0 0,0-3 0 16,1 3 0-16,-2-2 0 0,1 2 0 0,0 0 0 0,0 0 0 0,0-2 0 16,0 1 0-16,1 1 128 0,-1-2-128 0,1 2 0 15,1-1 0-15,0-2 0 0,0 1 0 0,0 2 0 16,0-1 0-16,1-2 0 0,-1 2 0 0,0 0-128 16,0-2 128-16,0 1 0 0,0 2 0 0,0-3 0 15,-2 2 0-15,1-2 0 0,-1 0 0 0,-1 0 0 16,-1 0 0-16,2 0 0 0,-1-2 0 0,-2 2 0 15,0-3 0-15,1 2 0 0,-1-3 0 0,-1-2 0 16,0 1 0-16,0-2 0 0,-1 1 0 0,1-4 0 16,0-1 0-16,0-3 0 0,1-2 128 0,0-3-128 15,0 1 128-15,0 18-128 0,0 0 0 0,5-55 0 16,-4 39 0-16,0 0 0 0,2 4-128 0,-2 1 0 16,-1 3 0-16,1 0 0 15,-1 4-656-15,-1 0-128 0,0 4-32 0,-2 0-11984 0</inkml:trace>
  <inkml:trace contextRef="#ctx0" brushRef="#br0" timeOffset="-179737.66">2996 16871 12895 0,'-2'0'1152'0,"-1"0"-928"16,2 0-224-16,1 0 0 0,0 2 1536 0,0-2 272 15,-1 1 48-15,0 2 16 0,-2 3 224 0,2 0 32 16,2 4 16-16,0 0 0 0,2 0-816 0,-1 2-176 16,2 3-16-16,1 1-16 0,1 0-416 0,0 3-64 15,2 1-32-15,-1 1 0 0,2-2-272 0,-2 4-48 16,2-2-16-16,-1 1 0 0,0 0-128 0,-1 1-16 15,-1-4-128-15,1 0 192 0,-1 1-192 0,-2-4 0 16,1 1 128-16,-2-6-128 0,2 2 0 0,-2-5 0 16,0-2 128-16,0-2-128 0,-1-4 0 0,1 0 0 0,-1-4 0 0,-1-2 0 15,2 0 0-15,-3-6-192 0,0-1 192 0,0 0-160 16,0-6 160-16,-1 1-128 0,-2-2 128 0,1-2-128 16,-1-1 128-16,-2-1 0 0,2-1 0 0,-2 0-128 15,-1-1 128-15,1 4 0 0,-3 0 0 0,2 2 0 16,-1 5 0-16,-2-1 0 0,-1 0 0 0,0 0 128 15,1 3 64-15,1 1 32 0,-1 2 0 0,0 1 0 16,3 2 80-16,0 1 16 0,0 0 0 0,2-1 0 16,1 4-80-16,1 0-16 0,2 1 0 0,0 1 0 0,0-2 32 15,3 3 0-15,-1-2 0 0,2 2 0 0,1-2-64 0,2 4-16 16,3 0 0-16,0 1 0 0,2-3-48 0,-2 1 0 16,1 1 0-16,2-2 0 0,0 3-128 0,2-2 128 15,0-1-128-15,0 2 128 0,0 5-128 0,-3-1 0 16,-2-5 0-16,0 2 128 0,2 3-128 0,-1 1 0 15,1-1 0-15,-4 1 0 0,0-3 0 0,-2 3 0 16,-2-4 0-16,-1 1 0 0,-2 2-128 0,1-2 128 16,-2 2 0-16,-3 3 0 0,0-3 0 0,-2 4 0 15,0-4 0-15,0 4 0 0,-4-1 0 0,0-2 0 16,-2 3 0-16,1 1 0 0,-1-1 0 0,1-3 0 16,2 2 0-16,-1-3 0 0,2 0 0 0,0 1 0 15,0-4 0-15,2 0 128 0,0 3-128 0,3-6 0 0,2 1 0 16,0 2 0-16,1-3 0 0,3 0 0 0,1-3-160 15,-1-1 160 1,1 1-800-16,2-3-64 0,0 1-16 0,2 0-10272 0,1-2-2064 0</inkml:trace>
  <inkml:trace contextRef="#ctx0" brushRef="#br0" timeOffset="-179360.67">3326 17071 7359 0,'-5'11'656'0,"2"-5"-528"0,0 1-128 0,2-4 0 16,1-3 2048-16,0 0 384 0,0 1 80 0,0 4 16 0,0 2-400 16,1-1-80-16,0 4 0 0,2 0-16 0,1-2-1104 0,-1 2-224 15,1 0-32-15,0-1-16 16,1 1-464-16,0-4-192 0,-2 0 128 0,1 1-128 0,1 0 0 16,-1-1 0-16,-1-3 0 0,1 2 0 0,-1-1 0 15,-1 0 0-15,1-2 128 0,-2 1-128 0,-1-2 0 0,0-1 0 16,0-1 0-16,-1-2 0 0,-2 0 0 0,1-2 0 15,-1-3 0-15,-1 2 0 0,1-3 832 0,-2 2 64 16,1-4 32-16,0 3 0 16,2-1 704-16,-1 0 144 0,1-1 16 0,1 0 16 0,1 1-848 0,0 2-160 15,1 1-32-15,1-3-16 0,1 2-432 0,1 1-96 16,-1-1-16-16,2-1 0 0,0 2-208 0,0-2 144 0,3 2-144 0,-2 1 128 16,1-1-128-16,-1 0 0 0,2 1 0 0,-2 2 0 15,1-1 0-15,1 2 0 0,-1 0 0 0,1 0 0 16,-1 2 0-16,0 0 0 0,1 2-128 0,-2-2 128 31,3 2-720-31,-3-2-80 0,0 2-16 0,0-2-16064 0</inkml:trace>
  <inkml:trace contextRef="#ctx0" brushRef="#br0" timeOffset="-179077.23">3569 16952 11567 0,'-2'2'256'0,"2"-2"48"0,0 0 16 0,-1 0 0 0,1 2-320 0,0-2 0 0,1 0 0 0,-1 0 0 0,2 0 2688 0,-1 0 448 15,1 3 112-15,1-3 16 0,1 0-1408 0,-1 1-256 16,0 1-64-16,-1-2-16 0,2 0-736 0,2 0-144 15,0 0-16-15,0 0-16 0,1 0-368 0,-1 0-80 16,1 0-16-16,1 0 0 0,-1 0-144 0,-1 0 0 16,0 0 0-16,1 1-176 0,-2 2 0 0,0-3 0 15,0 2 0-15,-2 0-13552 0</inkml:trace>
  <inkml:trace contextRef="#ctx0" brushRef="#br0" timeOffset="-178811.28">3572 17133 12895 0,'2'0'576'0,"-2"0"112"15,1 0-560-15,-1 0-128 0,1 0 0 0,0 0 0 0,1-3 1488 0,0 2 272 16,2 0 48-16,2 0 16 15,1-3 432-15,1 2 96 0,-1-2 16 0,1-2 0 0,-1 3-1024 0,2-1-208 16,-2 1-48-16,2 0 0 0,-2 0-656 0,2 0-144 16,-2-1-32-16,1 2 0 0,-1-2-256 0,-1-2 0 15,0 2 0-15,-1-1-144 0,2 2-16 0,-1-1 0 16,-1 1 0-16,0 0-14176 16</inkml:trace>
  <inkml:trace contextRef="#ctx0" brushRef="#br0" timeOffset="-178512.12">3869 16631 12895 0,'-4'6'576'0,"1"-4"112"0,-1-2-560 0,2 2-128 0,0 0 0 0,2 1 0 15,-1-2 2144-15,-1 3 400 0,-1 2 80 0,1 2 0 16,-2 2-80-16,3 3-32 0,-1-1 0 0,4 0 0 16,-1 1-1248-16,3-3-256 0,-1-3-48 0,2 4-16 15,3-1-624-15,-3 0-128 0,2-1-32 0,1 1 0 0,0-7-160 0,2 3 0 16,-1 1 0-16,-1-1 0 0,2-4-176 0,-1 2 176 16,0 0-128-16,-2-2 128 15,2 2-1376-15,-3 0-192 0</inkml:trace>
  <inkml:trace contextRef="#ctx0" brushRef="#br0" timeOffset="-178260.53">3861 17025 11967 0,'-2'4'528'0,"0"-2"112"0,2-2-512 0,0 0-128 15,0 0 0-15,0 0 0 0,0-2 2432 0,0 2 448 0,1-2 80 0,0-2 32 16,2 0-160-16,-1 0-16 0,1 2-16 0,-1-2 0 16,2-1-1392-16,0 4-256 0,1-4-64 0,-1 1-16 15,1 2-560-15,3-2-96 0,-1 3-32 0,2-4 0 16,0 1-256-16,-1 1-128 0,0-2 128 0,0 1-128 16,2 0 0-16,-1-2 0 0,1 2 0 0,-2-2 0 31,1 4 0-31,-2-2 0 0,1-1 0 0,-3 4 0 15,1-3-240-15,-2-2 80 0,1 1 16 0,-2 1-11056 16,1-2-2192-16</inkml:trace>
  <inkml:trace contextRef="#ctx0" brushRef="#br0" timeOffset="-177584.69">3994 17082 4607 0,'-1'4'400'0,"0"-4"-400"16,1 0 0-16,0 0 0 0,0 0 2976 0,0 0 512 0,-2 0 96 0,2 2 32 16,0-2 32-16,0 2 0 0,3 0 0 0,-1-4 0 15,2 2-1840-15,1-2-352 0,0 0-80 0,0-2-16 16,2 4-672-16,-1-5-144 0,2 4-32 0,-1-3 0 15,2 2-192-15,-2-2-64 0,2 2 0 0,-2-2 0 16,2 1-128-16,-3 1-128 0,-1 1 144 0,0-2-144 16,0 0 0-16,-1 3 0 0,0-3 0 0,-2 2 0 15,0 1 0-15,0 1 0 0,-1 2 0 0,-1-2 0 16,1 1 0-16,-1 1 0 0,0 0 0 0,-1 0 0 16,0 1 0-16,-2-2 0 0,2 2 0 0,-1 2 0 15,-2-2 0-15,1 2 0 0,1-4 0 0,-2 2 0 16,0 2 0-16,1-3 0 0,-1 2 0 0,0-3 0 0,2 1 0 15,1 0 0-15,-1-3 128 0,1 3-128 0,2-2 0 0,-1-1 0 16,3 3 0-16,-2-1 0 0,3-2 0 0,-2 0 0 16,2 1 0-16,0-1 0 0,1 0 0 0,-2 3 0 15,2-3 0-15,0 1 0 0,1 4 192 0,-1-5-64 16,2 4-128-16,-1-4 192 0,0 2-48 0,0 2-16 16,2-4 0-16,-1 2 0 0,-1 2-128 0,0-2 0 15,-1 2 0-15,-1 0 128 0,1-2-128 0,-1 2 0 16,-1 0 0-16,-1 1 128 0,0-4-128 0,-1 1 0 0,1 1 0 15,-2 1 0-15,1-1 0 0,-1 0 0 0,0 0 0 0,0 1 0 16,-1 1 0-16,-1-4 0 0,1 4 128 0,-1-1-128 16,-2 2 0-16,0-2 0 0,0 0 0 0,-2 1 0 15,0 1 0-15,-1-3 0 0,0 4 0 0,-1-4 0 16,-1 1 144-16,-1 1-144 0,0-1 160 0,0-1-160 16,1 1 208-16,-3 1-48 0,0 1-16 0,1-2 0 15,1-2-144-15,1-2 0 0,2 2 144 0,0 0-144 16,0 1 0-16,1-2 0 0,1 3 0 0,3 1 128 15,-1-5-128-15,2 0 0 0,0 3 0 0,1 0 0 16,0-6 0-16,1 1 0 0,0 1 0 0,2-2 0 16,-1 3-1120-16,2-4-144 15,1 1-16-15,0-4-15664 0</inkml:trace>
  <inkml:trace contextRef="#ctx0" brushRef="#br0" timeOffset="-175213.89">5085 16239 911 0,'-3'2'0'0,"2"-2"0"0,0 0 0 0,1 0 0 16,-1 0 1216-16,1 0 144 0,-2 0 48 0,1 0 0 16,-1 2 576-16,-2-2 128 0,-1 2 32 0,1-2 0 0,0 2-400 0,1 0-80 15,0 3 0-15,1-4-16 16,1 4-416-16,-1-1-80 0,2 2 0 0,0-3-16 0,0 6-528 0,2-4-96 16,0 4-32-16,2-3 0 0,-2 3-160 0,2-3-16 31,-2 4-16-31,1-4 0 0,1 1-80 0,-2-1-16 0,1-2 0 0,-1 1 0 0,1 1-192 0,0 0 176 15,0 2-176-15,-1-2 160 0,-1 0-160 0,1-2 0 16,0 2 0-16,-1 0 0 0,1-2 0 0,-1 1 0 16,0-4 0-16,0 4 0 0,1-1 128 0,0-2-128 15,0 3 128-15,2 0-128 16,0-4 128-16,0 2-128 0,1 1 0 0,-2-2 128 0,2 1-128 0,-1 0 0 0,1-3 0 0,1 3 0 16,0-2 0-16,2 1 0 0,0 0 0 0,0 0 0 15,-1-2 0-15,1 3 0 0,-1-3 0 0,2 1 0 16,2 1 128-16,-1-2-128 0,2 3 192 15,-1-3-64-15,0 4-128 0,-2-4 0 0,-2 2 144 0,1-2-144 16,2 0 144-16,3 0-144 0,2 0 192 0,0 0-192 16,0-2 128-16,-2-2-128 0,1 1 0 0,1 0 0 15,-3-2 192-15,2 1-64 0,-2 3 0 0,1-4-128 16,-1 4 288-16,-1-2-48 0,0 3-16 0,0 0 0 16,3 3-32-16,-1-3-16 0,1 0 0 0,0 1 0 15,-1-1-176-15,0-1 0 0,-1 1 144 0,0-3-144 16,1-1 0-16,-1 2 128 0,0-2-128 0,0-1 0 15,0 0 144-15,-1-1-144 16,-11 6 192-16,0 0-192 0,0 0 288 0,0 0-48 0,50-28-16 0,-41 21 0 0,1 1 80 0,-10 6 16 16,0 0 0-16,0 0 0 0,46-18-112 0,-34 14-16 15,3 4 0-15,-1 1 0 0,-3 2-192 0,1-1 176 16,0 4-176-16,0-2 160 0,0 0-160 0,-1-2 160 16,1 4-160-16,0-4 160 0,-1 0-160 0,1 1 0 15,0-3 144-15,-3-3-144 16,1 3 0-16,-1 0 0 0,0-2 0 0,-1 0 128 0,1 0-128 0,0 0 0 15,-1 0 0-15,1 0 128 0,0-1-128 0,-1 2 0 16,0-1 0-16,-1 2 128 0,2-2-128 0,-2 2 0 16,2 0 0-16,-2 0 0 0,1 0 128 0,-1 2-128 15,0 0 128-15,1-2-128 0,-1 4 0 0,1-2 128 0,-1 0-128 0,2 0 0 16,-1 0 0-16,0 2 0 0,1-1 0 0,-2-2 0 16,0 1 0-16,0-2 0 0,-3 0 0 0,1 0 0 15,2 3 0-15,-2-3 0 0,1 0 0 0,0-3 0 16,0 3 0-16,-1-3 0 0,1 3 0 0,-1-3 0 15,0-1 0-15,0 4 128 0,1-2-128 0,-1 2 128 16,0-2 0-16,0 2 16 0,0-2 0 0,0 2 0 16,0 0-144-16,1 0 160 0,0 2-160 0,-1 0 160 15,1-2-160-15,1 2 0 16,-1-2 0-16,0 0 128 0,-2 0-128 0,1 0 0 0,0 0 0 0,1 0 0 16,1-2 0-16,-1 2 0 0,-1-2 0 0,0 0 0 15,-1 2 0-15,1-2 0 0,0 2 0 0,-1-3 128 0,-1 2-128 0,1 2 160 16,0-2-160-16,-2 1 160 0,2 1-160 0,0-1 0 15,-1 3 144-15,0-1-144 0,0-2 0 0,1 2 144 16,1 0-144-16,-1-2 0 16,-2 2 0-16,2 0 0 0,0 0 0 0,-1 1 0 0,1-3 0 0,0 3 0 15,0-3 0-15,-1 3 0 0,1-3 0 0,-2 0 0 16,2 0 0-16,-1-3 0 0,-1 3 0 0,1-2 0 16,-2 1 0-16,1-2 0 0,0 3 0 0,-1-2 0 15,1 0 0-15,-1 0 0 0,1 0 0 0,-1 0 0 16,-1 0 0-16,1-1 0 0,-1 2 144 0,1 1-144 15,-1 0 0-15,0 0 144 16,2 0-144-16,-2 0 0 0,1 0 0 0,-1 0 0 0,0-2 0 0,0 2 0 0,0-2 0 0,0 0 0 16,0 2 0-16,1-4 0 0,-1 2 0 0,0-2 0 15,0-2 0-15,0 1 0 0,-1 0 0 0,1-1 0 16,-1 1 0-16,1-3 0 0,-2 2 0 0,2 0 0 16,-1 0-144-16,1 0 144 0,-1 0 0 0,-2-1 0 15,2 4 0-15,0-4-128 16,-1 1 128-16,0 3 0 0,1-2 0 0,0 0 0 0,-2 2-128 0,1-3 128 31,-1 0 0-31,1 0 0 0,-1 2-128 0,2 1 128 16,0 2-144-16,0 1 144 0,0 0-208 0,-1 0 80 15,1 0-784 1,1 1-160-16,0 2-16 0,0-2-9088 0,0 2-1824 0</inkml:trace>
  <inkml:trace contextRef="#ctx0" brushRef="#br0" timeOffset="-173452.31">5452 16881 8415 0,'1'2'752'0,"-1"-1"-608"0,0 2-144 0,0-3 0 15,0-3 1424-15,-1 3 256 0,1 0 48 0,-1 3 64 16,1 3 672-16,-3-4 144 0,1 2 16 0,2 0 48 16,-3 0-576-16,2 1-112 0,0 1-32 0,1-3 32 15,0 1-976-15,0 1-208 0,1-1-32 0,0-1 16 16,2 4-416-16,-1-1-96 0,2 0-16 0,1 0 32 16,0 4-288-16,0-1 0 0,0-2 0 0,0 2 0 15,1 3 0-15,1-1-160 0,2 2 32 0,-2 2 128 16,2-3-192-16,-2-1 48 0,1 4 16 0,-2-3 128 15,0 1-272-15,-1-1 48 0,-1 2 16 0,0-5 32 16,-2 0 32-16,1 1 0 0,-2-4 0 0,0-2 144 0,0-2-240 0,-1-2 64 16,0 3 16-16,0-3 32 0,0-3-64 0,0 1 0 15,0 1 0-15,-1-2 48 0,0 0 144 0,0-4 128 16,-1 2-128-16,0 0 208 0,-1-1 432 0,1-2 96 16,-1-2 16-16,0 0 0 0,-1-1-272 0,0 0-48 15,1-2-16-15,-2-2 0 0,-2-1-128 0,1 0-32 16,0 0 0-16,-1-2 0 0,0 1 0 0,0-1-16 15,-2 2 0-15,3 1 0 0,0 4-16 0,0 0 0 16,-2 0 0-16,0-2 0 0,0 1-32 0,2 2-16 16,1 1 0-16,0 3 0 0,-1 0 16 0,1 2 0 0,1 2 0 15,1 1 0-15,0-4-32 0,2 3 0 0,0 2 0 0,1-2 0 16,1 2-160-16,0 0 160 0,3 2-160 0,1-2 160 16,2 2-160-16,2 0 0 15,1-2 0-15,1 3 128 0,0 0-128 0,0 0 0 0,2-2 0 0,-1 1 0 16,2-2 0-16,-3 2 0 0,1-2 0 0,-1 2 0 15,-1-2 0-15,-1 3 0 0,-1-3 0 0,0 1 0 16,1 1 0-16,-3 1 0 0,1-2 0 0,-3 2 0 16,0-1 0-16,-2 2 0 0,0 2 0 0,-2-2 0 15,0-2 0-15,-1 2 0 0,-1-2 0 0,-1 2 0 16,0 2 0-16,-1 2-176 0,-1 0 176 0,-1-2-128 16,1 1-32-16,0-5 0 0,1 2 0 0,-1-1 0 0,-1 4 160 15,-4-1-160-15,0 0 160 0,0 1-160 0,0 2 160 16,1-5 0-16,2 1 0 0,1 1 0 0,1-2 0 0,2-3 0 15,1 1 0-15,1-2 0 0,1 3 0 0,1-3-192 16,3-3 192-16,0 1-192 31,1 1-304-31,0-3-64 0,1-1-16 0,1 1 0 0,2 1-496 0,0-4-96 0,2 2-32 0,-1 1-14352 16</inkml:trace>
  <inkml:trace contextRef="#ctx0" brushRef="#br0" timeOffset="-172854.62">5729 16963 10127 0,'-3'3'896'0,"2"-3"-704"15,0 0-192-15,0 0 0 0,1 0 1616 0,-1 0 304 16,1 0 48-16,-2 0 16 0,1 2 768 0,0-2 176 16,0 4 16-16,-1-1 16 0,2 0-1280 0,0 3-256 15,2 1-48-15,0-1-16 0,1-2-784 0,-1 2-144 16,2 0-48-16,-1 0 0 0,2 2-384 0,2-2 128 16,-3 2-128-16,1-1 0 0,0-1 0 0,0 0 0 15,0 0 0-15,-1-2 0 0,1 2 0 0,-3-2 0 16,1-2 0-16,-2-1 0 0,0 2 0 0,-1-3 0 15,0 0 0-15,-1 0 0 0,-1-3 0 0,-1 2 0 0,-1-4 0 16,1 0 0-16,-1-1 0 0,-1 0 0 0,-1 0 0 16,1 0 0-1,-1-4 0-15,0 3 160 0,-1-1-16 0,2-1 0 0,1 2 288 0,0-3 48 0,0 4 16 0,2-3 0 16,-1 3 48-16,3-2 16 0,0 2 0 0,0 0 0 16,3 0-176-16,-2 0-16 0,-1-1-16 0,2 4 0 15,1-3-176-15,2 2-48 0,-2 1 0 0,2 0 0 16,2 0-128-16,-2 0 128 15,1 3-128-15,-1-3 128 0,1 3-128 0,-1-4 0 16,0 4 0-16,1 0 0 0,-1-2-352 0,0 1-48 0,0-2-16 0,1-1-11296 16,-1 2-2272-16</inkml:trace>
  <inkml:trace contextRef="#ctx0" brushRef="#br0" timeOffset="-172572.48">5874 16902 6447 0,'0'1'272'0,"0"-1"80"0,1 0-352 0,-1 0 0 16,1 0 0-16,0 0 0 0,1 0 2240 0,-1-1 384 16,3 1 80-16,-1-3 16 0,2 3 432 15,1-2 96-15,2 0 16 0,-2 2 0 16,1-2-1424-16,0 0-288 0,0 0-48 0,-1 2-16 15,2-2-816-15,-2 2-160 0,0-3-48 0,-1 2 0 16,1 1-464-16,-2 0 128 0,-2 0-128 0,1 0 0 16,-1-2 0-16,1 4 0 0,-2-1 0 0,0 2-160 31,0-1-928-31,1-2-176 0,-2 4-32 0,0-2-12880 0</inkml:trace>
  <inkml:trace contextRef="#ctx0" brushRef="#br0" timeOffset="-172352.97">5882 17001 13823 0,'0'2'608'0,"0"-2"128"0,0 0-592 0,0 0-144 16,0 0 0-16,2 0 0 0,-2 0 1632 0,1 0 288 16,2 0 64-16,1 0 16 0,2 0 256 0,2-2 48 15,-1-1 16-15,1 2 0 0,-1-2-1168 0,2 1-256 16,-2 1-32-16,2-3-16 0,-1-2-608 0,0 1-240 15,-1 1 176-15,1 0-176 0,-1-1 0 0,-1 1 0 16,0-3 0-16,1 1-9664 16,-2 1-1920-16</inkml:trace>
  <inkml:trace contextRef="#ctx0" brushRef="#br0" timeOffset="-172086.13">6057 16722 10127 0,'-3'0'448'0,"2"0"96"0,0 0-544 0,-1-2 0 0,2 2 0 0,0 0 0 15,0 0 2144-15,-1 0 320 0,1 0 64 0,0-1 16 16,1-2-64-16,-1-1-16 0,2 4 0 0,0-2 0 16,1-1-960-16,-1 2-192 0,1-2-32 0,0 3-16 15,2 3-416-15,-1 0-80 0,0 0 0 0,1 1-16 0,0 2-336 16,-1 1-64-16,3-1-16 0,-1 0 0 0,-1 0-336 15,1 0 144-15,-1 0-144 0,-1-1 0 0,2 0 0 0,-2-1 0 16,-1 0 0-16,1 1 0 16,0-2-528-16,-2 0-64 0,2 2-16 0,0 0 0 15,-1-2-1824-15,1 1-384 0</inkml:trace>
  <inkml:trace contextRef="#ctx0" brushRef="#br0" timeOffset="-171803.31">6116 16976 14735 0,'0'2'640'0,"0"-2"160"0,0 0-640 0,0 0-160 0,0 0 0 0,0-2 0 15,1 1 2048-15,0-2 384 0,1 3 80 0,0-4 16 16,3 2 112-16,0-4 32 0,1 2 0 0,-1 0 0 15,1-1-1312-15,1 2-256 0,-1-1-48 0,1-2-16 16,1 2-624-16,-2-2-128 0,1 1-32 0,-1 1 0 16,2-2-256-16,-2-1 0 0,0 0 0 0,0 1 0 15,1-2 0-15,-3 0 0 0,1 2-160 0,0-3 160 16,-1 3-640-16,1-1-64 0,-1 1-16 0,-2-1-15392 16</inkml:trace>
  <inkml:trace contextRef="#ctx0" brushRef="#br0" timeOffset="-171222.27">6283 16972 11967 0,'-3'6'528'0,"2"-3"112"0,0 0-512 0,0-3-128 16,1 3 0-16,0-3 0 0,0 0 2272 0,0 0 416 15,0 0 96-15,-2 0 16 0,2 0-112 0,2 0-32 0,-1-3 0 0,1 3 0 16,1-3-1184-16,-1 0-256 0,1 0-32 0,-1 0-16 15,2-1-528-15,-1 2-96 0,1 2-32 0,0-4 0 16,1 2-192-16,1 1-32 0,0-2-16 0,-1 3 0 16,0-2-144-16,-1 2-128 0,1-2 144 0,-1 2-144 15,1-2 0-15,-2 2 0 0,2 0 0 0,-1-3 0 16,0 3 0-16,-1 0 0 0,0 3 0 0,-1-3 0 16,2 2 0-16,-1 0 0 0,-1 0 0 0,-1 2 0 15,2-1 0-15,-1 2 0 0,-1-1 0 0,1-1 0 16,-1 0 0-16,0 0 0 0,-1 0 0 0,1 1 0 15,1 0 0-15,-2-2-192 0,1 1 192 0,-1 1-160 16,1-4-48-16,-1 2-16 0,1 2 0 0,-1-4 0 0,0 2 96 16,2-2 128-16,-2 0-208 0,0 0 80 0,1 1 128 0,-1-1 0 15,1 0 0-15,0 0 0 0,1 3 0 0,-1-3 0 16,1 0 0-16,0 1 0 0,0 0 0 0,0 1 0 16,0 0 0-16,0-2 0 0,2 1 0 0,0 4 0 15,-1-3 0-15,1 0 0 0,1 0 144 0,-1 0-144 16,-1 0 192-16,1 1-192 0,1 0 128 0,-1 0-128 15,1 1 0-15,-2-1 0 0,1 0 0 0,0 0 0 16,0 1 0-16,-2 1 0 0,0-1 0 0,1 0 0 16,-2 2 0-16,0-4 0 0,-1 4 128 0,0-2-128 15,0 0 0-15,-1-1 0 0,0 0 0 0,-2 1 128 16,1-2-128-16,-2 1 0 0,-1 0 128 0,0 4-128 0,-1-5 0 16,-1 2 0-16,-1 2 0 0,1 0 0 0,-2-5 128 0,-1 4-128 15,-1-1 160-15,-1-2-32 0,-2-2 0 0,1 0 0 16,-1 0 32-16,-1-2 0 15,2-2 0-15,-1-1 0 0,2 2-160 0,2-1 0 0,1-2 0 0,2 0 0 32,2 2-368-32,1-2-96 0,0-1-32 0,4 1-16464 0</inkml:trace>
  <inkml:trace contextRef="#ctx0" brushRef="#br0" timeOffset="-167435.49">7072 16032 5519 0,'0'0'496'0,"-1"0"-496"16,1 0 0-16,-2 0 0 0,2 0 1536 0,0 0 192 15,-1 2 64-15,0 0 0 0,-2-2 48 0,2 4 16 0,-1-2 0 0,0 2 0 16,0-2-768-16,2 2-160 0,-1 2-32 0,1-2 0 16,0 2-144-16,0 0-48 0,1 1 0 0,-1 1 0 15,2 0-128-15,0-2-16 0,0 2-16 0,-1 0 0 16,1 1-272-16,0-2-48 0,-1 4-16 0,2-4 0 16,-2 3-208-16,0-1 144 0,1 1-144 0,-1-1 128 15,0 0-128-15,-1-2 0 0,1 0 144 0,-1-1-144 16,1 0 128-16,-1-1-128 0,0 0 128 0,2 0-128 15,-2-3 144-15,0 0-144 0,1 0 192 0,-1-2-192 16,1 2 128-16,2 0-128 0,-2-2 0 0,0 3 0 0,3-3 0 16,-2 0 0-16,3 1 128 0,0-1-128 0,1 2 0 0,1-2 0 15,0 0 0-15,0 2 0 0,3-1 192 0,0 3-64 16,-1-3 0-16,1 1-128 0,1 1 320 0,-1-2-64 16,0 4 0-16,0-4 0 0,1 4 16 0,0 0 0 15,-1 0 0-15,1-1 0 0,-1 2 32 0,0-4 0 16,-2 2 0-16,1-1 0 0,0-2 80 0,0-1 32 15,1 2 0-15,0-4 0 0,0 1-112 0,-1-2-32 16,1 1 0-16,-2 0 0 0,2 0-144 0,1-1-128 16,3 0 192-16,0-1-192 0,0 2 176 0,1-2-176 15,0 0 160-15,-1 2-160 0,1-2 0 0,-2-1 128 16,1 1-128-16,1 1 0 0,-2-2 0 0,2 1 128 16,0 0-128-16,-2 0 0 0,1 0 128 0,-2 0-128 0,2 0 0 0,-2-1 0 15,0 1 128-15,-1 1-128 0,0-1 0 0,1 2 0 16,-1-2 128-16,0 1-128 0,1 1 0 0,-1 1 0 15,2 1 128-15,1 1-128 0,-1 1 0 0,1-2 144 16,1 3-144-16,-1-2 128 0,-1 2-128 0,-1-1 128 16,3 2-128-16,-1-2 0 0,-2 3 144 0,1 0-144 15,0 1 0-15,-2-2 0 0,1 0 0 0,0-2 0 16,0 2 0-16,2-2 0 0,-1 0 0 0,0-1 128 16,-1 0-128-16,-1-1 0 0,-1 3 0 0,0-3 0 15,0-3 0-15,0 3 0 16,0 3 0-16,-2-6 0 0,1 3 0 0,-3-1 0 0,2 0 0 0,-2-1 0 0,1 0 128 15,1 1-128-15,-1-2 128 0,1-1-128 0,-1 2 176 0,-1 0-48 16,2 0 0-16,-2 0 0 0,1 2 32 0,1-4 0 16,-1 4 0-16,0-4 0 0,1 4-160 0,1-1 160 15,-1 0-160-15,1 1 160 0,-1 0-160 0,1 0 0 16,0 0 0-16,-1 0 0 0,0 0 0 0,-1-3 0 16,1 3 0-16,-2-1 0 0,1-1 0 0,-2 2 0 15,0 0 0-15,0-3 0 0,1 2 0 0,-1 1 0 16,1-2 0-16,1 2 0 0,-1 0 128 0,-1 0-128 15,0 0 128-15,0 0-128 0,0 2 128 0,0-2-128 16,0 4 0-16,-1-2 128 0,3 2-128 0,-2-2 0 16,1 3 0-16,0 0 128 15,0 1-128-15,0-2 0 0,-1 0 0 0,0-2 0 0,1 2 0 0,-1-1 0 0,0-3 0 0,0 0 0 16,0 0 0-16,-1 0 0 0,1-3 0 0,0 1 0 16,1 0 0-16,0 0 0 0,-1-2 128 0,1 2-128 15,-1 0 0-15,0 0 0 0,0-2 144 0,0 2-144 16,0-1 0-16,0 2 128 0,1-1-128 0,-1 0 0 15,0 1 0-15,0 0 128 0,1 1-128 0,-1 0 0 16,0 0 0-16,0 0 0 16,1 0 0-16,-1 0 0 0,0 0 0 0,0 0 0 0,0 0 0 0,0-3 0 15,0 2 0-15,0 1 0 0,0-2 0 0,0-1 0 16,0 2 0-16,0-1 144 0,1 2-144 0,-1 0 0 16,0-3 144-16,0 2-144 0,0 1 0 0,-1 0 144 15,1 1-144-15,0 2 0 0,0-3 0 0,0 2 0 0,0-1 0 0,1 2 0 16,-1 3 128-16,2-4-128 0,-3 3 0 0,3 0 0 15,-1 1 0-15,-1-2 0 0,1 2 0 0,0-2 0 16,0 0 0-16,1 1 0 0,-3-4 0 0,3 4 0 16,-1-4 0-16,0 2 0 0,0-1 0 0,0-2 0 15,-1 1 0-15,0-1 0 0,-1 3 0 0,0-3 0 16,-1 0 0-16,0 1 0 0,1-1 0 0,-1 1 0 16,0 1 0-16,-1-2 0 0,1 2 0 0,-1-2 0 15,1 1 0-15,-1 2 0 16,1-3 0-16,-1 2 0 0,-1-1 0 0,2 2 0 0,-2-3 0 0,0 2 0 15,1-2 0-15,-1 0 0 0,0 0-128 0,-1 0 128 16,1 0 0-16,-1-2 0 0,0 2 0 0,0 0 0 0,0-3-144 16,0 2 144-16,0-1 0 0,0-2-160 0,0-1 160 0,1 1-128 15,-1 1 128-15,0 3-208 0,0-4 80 0,0 1 128 16,0 0-192-16,-1 0 192 16,1 1-160-16,0 1 160 0,0-2-128 0,0 2 128 0,-1 0 0 0,0-1-144 15,0-1 144-15,-1 0 0 0,1 1 0 0,-1-2 0 16,0 0 0-16,0-2 0 0,-1 0 0 0,0 0-128 15,0 0 128-15,1-3 0 0,-1 1 0 0,1-1-128 16,1-3 128-16,-1 1 0 0,1-1 0 0,0 0 0 16,0 2 0-16,-1-1 0 0,2 3 0 0,0 2 0 15,0 2 0-15,-1 2-192 0,1 4 192 0,0-1-192 16,0 4-1136-16,0 3-224 16,-1 1-48-16,1 0-13328 0</inkml:trace>
  <inkml:trace contextRef="#ctx0" brushRef="#br0" timeOffset="-166147.34">7297 16668 4607 0,'-1'0'400'0,"-2"0"-400"16,2 0 0-16,1-3 0 0,0 3 1280 0,0 0 160 16,-1 3 32-16,-1-3 16 0,1 0 1024 0,0 0 208 15,0 0 32-15,1 1 16 0,1 2-768 0,0 0-144 16,2 0-48-16,-1 3 0 0,3 4-656 0,-1-1-144 15,0 2-32-15,0 1 0 0,1 0-368 0,0 3-80 16,2 1-16-16,-4 0 0 0,1 0-224 0,0 3-48 16,-1 0-16-16,0-3 0 0,1 0-224 0,1 0 176 15,-2-1-176-15,1 1 160 0,-2 0-160 0,1-4 0 16,1 1 0-16,-2-4 128 0,-1-1-128 0,2 0 0 0,-2-1 0 16,-1-1 0-16,1-2 0 0,1-2 0 0,-2-1 0 0,0 2 0 15,1-3 0-15,-1 0 0 0,0 0 0 0,0 0 0 16,0-4 0-16,0-2-176 0,0 1 176 0,-1 0-128 15,1-6 464-15,-2 1 112 0,2 3 0 0,-1-2 16 16,0-4 80-16,-2-3 16 0,1 0 0 0,-2 0 0 16,0-5-288-16,-1 3-48 0,1 4-16 0,-3-2 0 15,2-5-16-15,-1 4-16 0,0 1 0 0,-1 3 0 16,0 2 0-16,0 0 0 0,1 2 0 0,0-1 0 16,-1 4-48-16,3 0-128 0,-1 0 192 0,0 0-64 0,2 0 16 15,1 2 0-15,0-2 0 0,1 2 0 0,1 1 0 0,1 0 0 16,1 0 0-16,-1 0 0 0,0 3-16 0,0-4 0 15,2 3 0-15,1-1 0 0,1 2-128 0,1 0 128 16,0 2-128-16,1-1 128 0,3 3-128 0,-1-4 0 16,1 1 0-16,-2 1 128 0,2 2-128 0,0 1 0 15,-1 1 0-15,0-1 0 0,0 0 0 0,-1-4 0 16,0 4 0-16,1-1 0 0,-1 2 0 0,-1-2 0 16,-1 1 0-16,0 2 0 0,1-1 0 0,-4 1 0 15,1-4 0-15,-2 2 0 0,0 3 0 0,-2-5-176 16,0 2 176-16,0-1-192 0,-2 0-16 0,0-1-16 15,-1 2 0-15,0-3 0 0,0 3-64 0,-3-2-16 0,0 0 0 16,-3 0 0-16,1 4 48 0,-1-6 0 0,2 1 0 16,-2 2 0-16,0 1 256 0,-1 1 0 0,4-5 0 0,-1 4 0 15,2-3 0-15,1 0-128 0,2 2 128 0,0-4 0 16,2-3 0-16,2 2-128 0,0-5 128 0,2 2 0 31,-1 4-528-31,2-2 0 0,0-1 0 0,2 2 0 0,1 1 336 0,1 0 64 0,0 1 128 0,2 2-15632 16</inkml:trace>
  <inkml:trace contextRef="#ctx0" brushRef="#br0" timeOffset="-165786.83">7580 16868 5519 0,'-2'5'496'0,"-1"-1"-496"16,2-3 0-16,1 2 0 0,0-3 2320 0,-1 2 368 15,-2 4 80-15,1 2 16 0,-1 4-304 0,2-2-64 16,0 1-16-16,2 0 0 0,0-2-1120 0,2 0-208 15,-1-5-48-15,2 1-16 0,0 2-624 0,-1-1-112 16,1-3-16-16,-2 0-16 0,1 1-240 0,-1-3 128 16,1 1-128-16,-1 1 0 0,0-2 0 0,-1-1 0 15,0 3 0-15,-1-3 0 0,0-3 128 0,-1 2-128 16,1 1 0-16,-1 0 144 0,-1-3 176 0,0 1 16 16,-1-2 16-16,0 0 0 0,-2 1 208 0,1 0 32 15,2 0 16-15,-1 0 0 0,-2-3 0 0,-1-1 0 16,1-2 0-16,0-4 0 0,1 1 160 0,3 2 48 15,0 0 0-15,1-2 0 0,2 2-240 0,-2 10-32 16,0 0-16-16,0 0 0 0,0 0-240 0,0 0-48 0,0 0-16 0,35-56 0 16,-28 55-224-16,0-1 176 0,0 2-176 0,-1 0 160 15,0-3-160-15,1 3 0 0,-1 3 0 0,0-3 0 16,-1 0 0-16,1 0 0 0,-1-3 0 0,-1 2-176 31,-1 1-832-31,1 0-160 0,1-2-48 0,0 0-15504 0</inkml:trace>
  <inkml:trace contextRef="#ctx0" brushRef="#br0" timeOffset="-165534.78">7787 16808 16575 0,'0'0'736'0,"0"0"160"0,0 0-720 0,0-3-176 15,0 3 0-15,0-1 0 0,1 1 1776 0,0-3 320 16,2 3 64-16,0-3 16 0,2 0 16 0,0 0 16 16,-1-1 0-16,1 1 0 0,0 3-976 0,0 3-192 15,1-2-32-15,0 2-16 0,-1-3-592 0,1 0-112 16,0 3-32-16,-1 0 0 0,1-3-256 0,-1 0 0 16,0-3 0-16,-1 3 0 15,0 3-400-15,-2 0-48 0,1-3 0 0,-1 0-10176 16,-1 3-2032-16</inkml:trace>
  <inkml:trace contextRef="#ctx0" brushRef="#br0" timeOffset="-165236.37">7772 16960 11967 0,'1'0'528'0,"-1"0"112"0,1-1-512 0,-1 1-128 16,1 0 0-16,1 0 0 0,-1-3 2016 0,1 1 368 15,3-2 80-15,2 0 16 0,0-5 0 0,2 2 0 16,-2 1 0-16,0 0 0 0,1 0-960 0,0-1-192 16,-8 7-48-16,0 0 0 0,0 0-752 0,0 0-144 15,45-22-48-15,-38 22 0 0,1 0-336 0,-2 0 0 16,1 0 0-16,1 0 0 0,-3 1-192 0,1 2-48 15,-2 1-16-15,-1-2-10128 16,1-2-2032-16</inkml:trace>
  <inkml:trace contextRef="#ctx0" brushRef="#br0" timeOffset="-164875.24">8029 16586 9215 0,'0'0'400'0,"0"0"96"0,0 0-496 0,0 0 0 31,0 0 0-31,0 0 0 0,0 0 2128 0,0 0 336 0,0 0 64 0,0 0 16 0,1 0 656 0,2 0 144 16,-2 3 32-16,0-2 0 0,2 1-1472 0,0 0-304 16,0 0-48-16,-1 1-16 0,2 0-688 0,0 0-144 15,-1 1-16-15,2-2-16 16,-1 4-368-16,1-2-80 0,0 2-16 0,0 0 0 0,0 0-208 0,0 2 0 16,0 1 128-16,0-3-128 0,0 1 0 0,0-2 0 15,1 3 0-15,-1-2 0 0,-2 0 0 0,2-2 0 16,0 1-160-16,0-2 160 15,0 1-1360-15,0-2-192 0,-1 2-48 0,1-1-14144 0</inkml:trace>
  <inkml:trace contextRef="#ctx0" brushRef="#br0" timeOffset="-164608.23">8075 16887 7359 0,'0'0'656'0,"0"0"-528"0,1 0-128 0,0-3 0 16,0 3 2704-16,1-1 512 0,0 1 112 0,1 0 0 0,2-5 32 0,1 0 0 15,0-1 0-15,1 0 0 0,1 3-1584 0,-3 1-320 16,0 1-64-16,1-2-16 0,1-1-864 0,1 1-160 16,0 0-32-16,1 0-16 0,-2-4-304 0,2 1 0 15,-2 1 0-15,1 2 0 0,-1 1 0 16,-1 2 0-16,1-2 0 0,-1 2 0 0,-1 0 0 0,-2-3-192 15,2 3 48-15,-2-1 16 16,1 1-1344-16,-1 0-272 0,0 0-48 0,-1 0-12864 0</inkml:trace>
  <inkml:trace contextRef="#ctx0" brushRef="#br0" timeOffset="-163992.08">8238 16931 11967 0,'-4'4'528'0,"2"-2"112"0,0-2-512 0,1 0-128 0,1 0 0 0,0 0 0 16,0 0 2112-16,0 0 400 0,0 0 80 0,0 0 16 15,3 0 976-15,-2-2 192 16,3 2 32-16,-1 0 16 0,1-1-2784 0,0 1-544 0,1 0-112 0,0-3-32 16,0 2 160-16,0 1 16 0,1 0 16 0,0-2 0 15,1-2-256-15,0 1-48 0,1 1-16 0,0 1 0 16,-3-2-224-16,1 0 128 0,-1 3-128 0,1-3 0 15,0 3 0-15,0 0 0 0,-2 0 0 0,0 3 0 16,-2-2 0-16,1 1 0 0,-2 1 0 0,0 0 0 16,0 1 0-16,1 1 0 0,-1 0 0 0,0 0 0 15,-1 1 0-15,0-2 0 0,-1 2 0 0,0-2 0 0,-2-1 0 0,1 2 0 16,0-1 0-16,0 0 0 0,-1-2-128 0,2 2 128 16,-3 1-192-16,2-4 192 0,-2 3-320 0,2-2 64 15,-1 1 0-15,1-3 0 0,1 1 256 0,1 2 0 16,-2-3-128-16,2 0 128 0,0 0 0 0,2 0 0 15,0-3 0 1,1 3 0-16,-1 0 0 0,1-1 0 0,-2 1 0 0,1 0 0 0,2 0 256 0,1 0 0 16,1 1 0-16,-1-1 0 0,0 3 96 0,0-3 32 15,1 2 0-15,0 2 0 0,-1-2-208 0,1-2-48 16,-1 4 0-16,2 0 0 0,-4-1-128 0,1 2 0 16,0-1 0-16,-1-2 128 0,0 5-128 0,1-4 0 0,-2 1 0 0,1 0 128 15,-2 1-128-15,1 1 0 16,-1-2 0-16,2-1 0 0,-2 1 0 0,0 1 0 0,-1-1 128 0,0 2-128 31,0-4 0-31,0 5 0 0,-1-4 0 0,1 0 0 0,-1 2 0 0,-2 0 0 16,2 1 0-16,-2-2 0 0,0-1 0 0,-1 1 0 15,1-2 0-15,-1 2 0 0,-1 1 0 0,-1-1 0 16,0-1 0-16,-1 2 0 0,-1-1 0 0,-1-3 0 16,0 2 0-16,0-1 0 0,-1 0 0 0,0-2 0 15,0-2 0-15,-1 2 0 0,1-2 0 0,-1-1 0 16,2 0 0-16,2 1 0 0,0 0 0 0,1-2 0 15,3 2 0-15,-1-1-176 16,1 2-544-16,2-4-112 0,-1 4-32 0,0-2-16400 0</inkml:trace>
  <inkml:trace contextRef="#ctx0" brushRef="#br0" timeOffset="-156854.04">3477 13567 7359 0,'-1'1'656'0,"0"-1"-528"15,1 0-128-15,0 0 0 0,0 0 1056 0,0 0 176 16,-2-1 48-16,2 1 0 0,0 0 1328 0,2-3 272 15,-2 1 48-15,1 0 16 0,-1 0-352 0,0-2-64 16,0 2-16-16,0 2 0 0,0-4-528 0,0 4-128 16,0-2 0-16,0 0-16 0,-1 0-944 0,1 2-176 15,0 0-32-15,0 0-16 0,0 0-352 0,0 0-80 16,0 1-16-16,0-1 0 0,0 1-32 0,1 1-16 16,-1 0 0-16,1 2 0 0,-1-2-176 0,0-1 160 15,0 4-160-15,1-1 160 0,-1-1-160 0,2 0 160 0,-2 3-160 0,0-2 160 16,1 0-160-16,0 1 128 0,0 2-128 0,1 2 128 15,-2-3-128-15,1 1 0 0,0 3 0 16,0 1 128 0,1-1-128-16,-1 0 0 0,0 3 0 0,1 0 128 0,0 2-128 0,0-1 0 0,-1 3 0 0,2-1 0 15,-2 0 0-15,2 3 0 0,-2 0 128 0,0 0-128 16,-1 1 0-16,0 1 0 0,0-4 0 0,-1 2 0 16,0-3 0-16,1 1 0 0,-2-3 0 0,1 1 0 15,0-6 0-15,-2 1 0 0,2-1 0 0,-1 1 0 16,0-3 0-16,0 2 0 0,1-3 0 0,0 0 0 15,-1 0 0-15,1 1 0 0,1-4 0 0,0 4 0 0,0-4 0 0,-1 1 0 16,1 1 0-16,0-1 0 0,0 2 0 0,0-4 0 16,0 2 0-16,0 0 0 0,0-2 0 0,0 2 128 15,1 2-128-15,0-3 0 0,2 0 128 0,-1 3-128 16,-1-2 0-16,2-1 128 0,1 0-128 0,-2 0 0 16,2 1 144-16,0-2-144 0,1-1 0 0,-2 2 128 31,2-3-128-31,0 2 0 0,0-2 0 0,1 0 144 15,2 1-144-15,0-1 0 0,1 0 176 0,1 0-176 16,0 3 160-16,1-3-160 0,1 0 240 0,1 1-48 16,-1 2-16-16,2-3 0 0,-1 2 80 0,1-2 0 15,1 4 16-15,-1-2 0 0,3-2-80 0,0 1-32 16,-1 2 0-16,0-3 0 0,0 2-160 0,-1-2 0 0,0 2 0 16,0 0 128-16,-2 1-128 0,1-2 0 0,-1 1 0 0,1 0 0 15,-2 0 0-15,0 1 0 0,-1-3 0 0,0 3 0 16,-3-3 0-16,0 3 0 0,-2-3 0 0,0 0 0 31,-1 1-448-31,-1-1-64 0,-2-1 0 0,1-2-16 16,-2 1-704-16,0-4-144 0,1 1-32 0,-2-7-17040 0</inkml:trace>
  <inkml:trace contextRef="#ctx0" brushRef="#br0" timeOffset="-155833.61">3534 15148 5519 0,'-1'-4'496'0,"0"2"-496"16,-1 1 0-16,1-1 0 0,0 1 1808 0,1 1 272 16,-1-3 48-16,-2 0 16 0,1-3 960 0,-2 0 192 15,2 0 32-15,-1 2 16 0,1 1-720 0,0 2-160 16,1-1-32-16,1 2 0 0,-1 0-768 0,1 0-176 15,-1 2-16-15,1-1-16 0,0 2-752 0,0-1-160 16,1 2-32-16,-1 0 0 0,0 4-288 0,0-1-64 16,1 2-16-16,0-1 0 0,2 3-16 0,-1-1 0 0,1 0 0 0,-1 2 0 15,1-2-128-15,0-1 192 0,0 2-192 0,1 0 192 16,-1 1-192-16,0-1 128 0,-1 2-128 16,-1 2 128-16,2-3-128 0,-1-1 0 0,1 1 0 0,-1 3 128 15,0 1-128-15,-1 0 0 0,-1-1 0 0,0-1 128 16,0 1-128-16,-1-2 0 0,1 2 0 0,-2-1 0 15,0 1 0-15,1-2 0 0,-1 2 0 0,1-5 0 16,0 0 0-16,0 0 0 0,1-2 0 0,-2 0 0 16,1 1 0-16,1-3 0 0,-1 0 0 0,1-2 0 15,1-2 0-15,-1 2 0 0,0-2 0 0,1 2 0 0,-1-2 0 16,2-2 0-16,-2 4 0 0,1-4 0 0,0 4 0 0,0-2 0 16,1-2 0-16,0 4 0 0,-1-4 0 0,1 2 0 15,0 2 0-15,1-1 0 0,0-2 0 0,1 1 0 16,1 1 0-16,0-3 0 0,2 4 0 0,-1-4 0 15,3 1 0-15,0 1 0 0,-1 1 128 0,2-2-128 16,1 1 0-16,-1 1 128 0,1 1-128 0,-1-2 160 16,-1-1-160-16,1 2 160 0,1 1-16 0,0-2 0 15,0 2 0-15,2-1 0 0,-1 0 48 0,-1-1 0 16,3 2 0-16,-1-1 0 0,0 0-64 0,-2 0 0 16,1-3 0-16,1 3 0 0,-1-1-128 0,0 0 0 0,-1 1 0 15,1-2 128-15,-1 1-128 0,-1-2 0 0,0 3 0 0,-1-3 0 16,1 0 0-16,-1 0 0 0,0 0 0 15,-2-3 0-15,0 3 0 0,1 0 0 0,-2 0 0 0,0-2 0 16,-1 1 0-16,0 1-192 0,-1-3 64 0,0 1 128 31,-1 0-912-31,0-1-64 0,-1 0-16 0,-1 0-11680 0,2-4-2320 0</inkml:trace>
  <inkml:trace contextRef="#ctx0" brushRef="#br0" timeOffset="-154669.74">5391 15319 2751 0,'-3'-4'256'0,"-2"2"-256"15,3-1 0-15,2 3 0 0,2 0 1152 0,-4-1 176 0,0-3 32 0,-4-2 16 16,0-3 928-16,-2 1 176 16,5 3 32-16,-2-1 16 0,2 3-176 0,1-1-48 0,0 4 0 0,1 0 0 15,1 0-48-15,0 0-16 0,0 0 0 0,0 0 0 16,0 0-496-16,1 0-96 0,-1 0-32 0,-1-2 0 16,1 2-912-16,0 0-176 0,0-3-32 0,1 3-16 15,-1 0-208-15,0 0-32 0,0 0-16 0,0 0 0 16,0 3-80-16,2-3-16 0,-1 2 0 0,1 2 0 15,2 2-128-15,0 0 192 0,-1 4-192 0,1 0 192 16,1 3-192-16,1-4 128 0,-1 6-128 0,0-2 128 0,1 3-128 16,-1-3 128-16,1 6-128 0,1-3 128 15,-2 5-128-15,1-4 0 0,-2 1 144 0,2 4-144 0,-1 1 0 16,1 5 0-16,0 0 0 0,1-2 128 0,0 0-128 0,-1 1 0 16,1-3 0-16,-1-1 0 0,2-1 0 0,-2-2 0 15,0-5 0-15,0-1 128 16,1-6-128-16,-3-1 0 0,1-4 0 0,0-3 0 0,2 1 0 0,-2-2 0 15,1-2 0-15,0-4 0 0,1 1 0 0,-7 6 0 16,0 0 0-16,0 0-128 0,0 0 128 0,34-63 0 16,-34 63 0-16,0 0 0 0,0 0 0 0,28-57 0 15,-28 57 0-15,0 0 0 0,0 0 0 0,0 0 0 16,0 0 0-16,31-53 0 0,-27 49 0 0,-1-1 0 16,1 4 0-16,-1 1 0 0,0 0 0 0,0 4 0 0,-1-2 0 0,2 4 0 15,-2 1 0-15,2 3 0 0,-1-1 0 0,-1 1 0 16,2 3 0-16,-2 2 0 0,1-2 0 0,-1 0 0 15,1 3 0-15,-1-4 0 0,1 4 0 0,-2-4 0 16,1 2 0-16,1-2 0 0,-1 0 0 0,1-3 0 16,-1-2 0-16,1-1 0 0,-1-3 0 0,1-3 0 15,0 0 0-15,0-2 0 16,2-2 0-16,0 1 0 0,1-4 0 0,-1-1 0 0,-5 8 0 0,0 0 0 16,0 0 0-16,0 0 0 0,31-58 0 0,-31 58 0 15,0 0 0-15,0 0 0 0,27-63 0 0,-27 63 128 0,0 0-128 0,17-62 0 16,-17 62 0-16,0 0 128 0,13-63-128 15,-13 63 0-15,0 0 128 0,11-58-128 0,-11 58 0 0,0 0 128 16,0 0-128-16,13-62 0 16,-13 62 0-16,0 0 0 0,0 0 0 0,0 0 128 0,0 0-128 0,0 0 0 15,0 0 0-15,0 0 0 0,0 0-160 0,18-55 0 16,-15 52 0-16,0-6 0 16,-1 2-592-16,1-2-112 0,-1 1-32 0,1 0-11296 15,-3 8-2272-15</inkml:trace>
  <inkml:trace contextRef="#ctx0" brushRef="#br0" timeOffset="-153507.11">7293 13992 8287 0,'-5'2'736'0,"0"-2"-592"0,3 0-144 0,1-2 0 16,-1 1 1088-16,1-2 176 0,-1 2 32 0,-2-4 16 15,-2-1 1264-15,0-2 256 0,-1-1 48 0,4 0 16 0,-1 3-336 0,3-3-80 16,-1 4-16-16,2-1 0 16,0 1-624-16,2 1-128 0,-2 1-32 0,1 3 0 0,0-3-720 0,0 2-160 15,1 1-32-15,-1 0 0 0,-1 1-336 0,1 2-80 16,-1-3-16-16,1 0 0 0,1 1-80 0,-1-1-32 15,0 5 0-15,0-4 0 0,1 1-224 0,-1 2 176 16,1 1-176-16,1-1 160 0,-1 2-160 0,2 0 0 16,1 2 144-16,-1 0-144 0,1 5 0 0,-1-4 128 15,1 4-128-15,0 0 0 0,0 6 128 0,1 0-128 16,1 0 128-16,-2 4-128 0,2 1 0 0,-1-1 144 16,-1 1-144-16,-1-8 0 0,-2-3 128 0,1 0-128 15,1 6 0-15,-1 1 0 0,2 3 896 0,-1-3 112 0,-2 0 16 0,2-5 16 16,0-5-832-16,-2-2-208 0,2-4 0 0,0-4 0 15,-2 0 0-15,2 0 0 0,0-6 0 0,1-2 0 16,-2 2 0-16,-3 6 0 0,0 0 0 0,0 0 0 31,0 0-960-31,27-65-64 0,-27 65-32 0,0 0 0 0,0 0 816 0,26-64 240 0,-26 64 0 0,0 0 0 16,0 0 0-16,0 0 0 0,24-56 0 0,-22 48 0 16,2 2 0-16,-1 0 0 0,-1 3 0 0,1 1 0 15,-1 1 0-15,-1 1 0 0,0 1 0 0,2 1 0 16,-1 2 0-16,1 1 0 0,-2-1 0 0,3 2 0 15,-2 4 0-15,3 2 0 0,0 4 128 0,1-3-128 16,1 3 0-16,-1-4 128 0,0 4-128 0,0-4 0 0,2 2 0 16,-2-3 128-16,1 0-128 0,1-2 0 0,-1-3 0 0,2-3 0 15,-2-2 0-15,0-2 0 0,1-4 0 0,-1-1 0 16,-7 6 0-16,0 0 0 0,0 0 0 0,0 0 0 16,41-59 0-16,-41 59 0 0,0 0 0 0,0 0 0 15,32-61 0-15,-32 61 0 0,0 0 0 0,0 0 0 16,24-62 0-16,-24 62 0 0,0 0 0 0,12-53 0 15,-12 53 0-15,0 0 0 0,6-51 0 0,-6 51 0 16,0 0 0-16,5-47 0 0,-5 47 0 0,0 0 192 16,0 0-192-16,4-61 192 0,-4 61-192 0,0 0 0 15,0 0 144-15,6-59-144 0,-6 59 912 0,0 0 112 16,0 0 32-16,0 0 0 0,14-57-848 0,-12 50-208 0,1 0 0 16,-1 2 0-1,1 2-768-15,-1-1-208 0,2 2-48 0,-2-2 0 0,2 4 704 0,-2 0 144 0,2 0 32 0,-1 0 0 31,0 0-544-31,0 0-96 0,-1 0-32 0,1 0-18128 0</inkml:trace>
  <inkml:trace contextRef="#ctx0" brushRef="#br0" timeOffset="-148436.3">10414 15167 10127 0,'0'-3'896'0,"0"2"-704"0,0-1-192 0,0-1 0 16,0 2 2400-16,0 1 448 0,0-3 96 0,-1-3 0 15,0 0 496-15,-2 2 80 0,1-2 32 0,-1 4 0 16,1 0-1504-16,-1 2-288 16,1 0-64-16,-2 2-16 0,2 3-928 0,-1-2-192 0,2 3-48 0,0 1 0 15,2 3-272-15,-1 2-64 0,3 1-16 0,-1 2 0 0,2-1-160 0,-1 4 0 16,2 1 144-16,0 3-144 0,1 1 0 0,-1 1 128 16,3 2-128-16,-2-4 0 0,1 3 0 15,1-3 0-15,-2 3 0 0,1-3 128 0,0-2-128 0,-2 1 0 16,1 3 0-16,0-2 0 0,-1-1 0 15,0-1 0-15,-1-4 0 0,-1-1 128 0,2-2-128 0,-1-3 0 16,0-1 0-16,-2 0 0 0,2-6 0 0,0 0 0 16,-2-2 0-16,0-2 0 0,1 1-192 0,-1-6 64 15,2-3 0-15,-1-1 0 16,-3 10-1568-16,0 0-304 0,8-47-64 0,-8 47-14496 0</inkml:trace>
  <inkml:trace contextRef="#ctx0" brushRef="#br0" timeOffset="-147996.79">10438 15117 11967 0,'-5'3'528'0,"2"-1"112"0,1-2-512 0,1 0-128 0,1 0 0 0,0 0 0 16,-2 0 2992-16,1 1 560 16,1-1 112-16,-1 0 32 0,-2 3-496 0,2-3-112 0,0 2-16 0,1-2 0 15,-1 2-1488-15,1 0-304 0,0-2-64 0,1 3-16 16,0-3-736-16,2 1-144 0,0 1-16 0,2-2-16 0,0 0-288 0,3 0 128 15,2 0-128-15,-1 0 0 16,4-2 128-16,-2 1-128 0,4 1 0 0,-2 0 0 0,2 0 0 16,0 0 0-16,1 1 128 0,0 1-128 15,0 1 0-15,0 0 0 0,-1 1 128 0,0 0-128 0,0 2 0 16,-3 0 0-16,1 3 0 0,-2-3 0 0,-1 1 0 0,-2 2 0 16,1-3 0-16,-3 4 0 0,-1-1 0 0,-2-2 0 15,-1 2 0-15,-1 1 0 0,-1 0 0 0,-2-2 0 16,2 2 0-16,-5 0 0 0,1-1 0 0,-2 1 0 15,-1 0 0-15,-5-2 0 0,0 0 0 0,-2 0 0 16,-2-1 0-16,2-1 0 16,-3 0 0-16,0 0 0 0,1-1 0 0,0 0 0 0,0-1 0 0,1-1 0 15,1 2 0-15,3-1 0 0,1-4 0 0,3 3 0 0,2-2 0 0,1-1 0 16,3 2 0-16,2-2 0 0,1 0 0 0,1 0 0 16,4 0 0-16,1 0 0 0,2 0 0 0,2 0 0 15,2 1 0-15,0-1 0 0,2 3 0 0,0-3 0 16,0 0-144-16,1 0 144 15,2 0-128-15,2 2-12288 0,0-2-2464 0</inkml:trace>
  <inkml:trace contextRef="#ctx0" brushRef="#br0" timeOffset="-147602.71">10824 15477 24879 0,'-7'4'1088'0,"5"-2"256"0,-1-2-1088 0,2 3-256 15,0-3 0-15,0 0 0 0,-1 1 2432 0,1-1 448 16,0 2 64-16,1 1 32 0,0 1-1360 0,0 2-272 16,2-2-48-16,0 2-16 0,1 2-896 0,0-1-176 31,2 2-32-31,0 1-16 0,2 3-160 0,-1-1 0 0,2 2 0 0,-1-2 128 16,-2 0-128-16,1-2 0 15,1 3 0-15,-3-3 0 0,1 2 0 0,-1-3 0 16,0-3 0-16,-2-1 0 0,0 0 0 0,-1-4 0 15,-1 1 0-15,-1-4 0 0,-1 1 0 0,0-6 0 16,-1 1 0-16,0-2 0 0,-1-2 0 0,0-6 0 16,2 0-144-16,-2-3 144 0,-1-1 0 0,0-1 0 0,1 3 128 0,1 0-128 15,0 0 320-15,3 18-48 0,-1-35 0 0,1 35 0 16,0 0 48-16,0 0 16 0,0 0 0 0,12-54 0 16,-8 48-80-16,0-1-32 0,1 5 0 0,0-1 0 15,1 2-96-15,1 2 0 0,1 2-128 0,0-1 192 16,1 5-192-16,0-4 0 0,-1 5 128 0,1 0-128 15,0 1 0-15,-1 1 0 0,1-3 0 0,-2 2 0 16,1 0-160-16,-1-6-80 0,-1 4-16 0,-2-4-12752 16,0 0-2560-16</inkml:trace>
  <inkml:trace contextRef="#ctx0" brushRef="#br0" timeOffset="-146753.93">11288 15502 5519 0,'-1'0'496'0,"0"0"-496"0,0-3 0 0,0 3 0 16,-1-1 1856-16,-1 1 288 15,-2-2 48-15,-4-2 16 0,-3 1 416 0,-2 1 96 0,2 1 16 0,-1-2 0 16,2 3-448-16,0 3-96 15,1-3-16-15,1 3 0 0,2 0-432 0,1 1-80 0,1-2-32 0,0 2 0 16,1 2-688-16,1 4-144 0,0 0-32 0,1 2 0 16,2 3-384-16,-2-1-64 0,4-2-32 0,-2 2 0 15,2 0-288-15,-1-1 0 0,2-3 128 0,1 2-128 16,-1-2 0-16,3-4 0 0,1 3 0 0,1-4 0 16,1 0 0-16,1-4 0 0,2 1 0 0,1-4 0 0,-1 2 0 0,1-1 0 15,2-2 0-15,0 1-144 16,-15 2 144-16,0 0 0 0,51-14 0 0,-51 14 0 0,0 0 0 0,47-28-128 15,-47 28 128-15,0 0 0 0,0 0-192 0,0 0 32 16,47-51 16-16,-47 51 0 16,0 0-336-16,0 0-64 0,0 0-16 0,0 0 0 0,6-47 400 0,-11 41 160 15,-1 2-128-15,-2 0 128 0,-1-1 0 0,-3 4 128 16,0-1 0-16,-2-1 0 0,0 3 48 0,-1-1 16 16,1 1 0-16,1 0 0 0,0 0-192 0,1 0 0 15,0 0 0-15,2-2 0 0,1-1-128 0,3-1-128 16,2-2 0-16,2-1-16 15,2 7-1856-15,0 0-368 0,0 0-80 0,16-53-11728 0</inkml:trace>
  <inkml:trace contextRef="#ctx0" brushRef="#br0" timeOffset="-146220.34">11441 15021 23951 0,'-7'1'1056'0,"4"1"224"0,0-2-1024 0,1 0-256 0,0 0 0 0,2 2 0 16,-1-1 2512-16,0 0 448 0,0 2 96 0,0 3 16 16,-1 0-1136-16,1 4-208 0,0 2-64 0,2 1 0 15,0 3-1088-15,1 1-208 0,1 4-48 0,0-1-16 16,2 5-160-16,0-1-16 0,1 0-128 0,0 3 192 16,3-2-192-16,-2 3 0 0,2-2 128 0,1 0-128 15,-2 1 0-15,2-1 0 0,-1-1 0 0,-2-3 0 0,1-2 0 16,-3-1 0-16,0-3 0 0,-2-4 0 0,0 0 0 0,-2-2 0 15,0 0 0-15,-1-4 0 0,0 1 0 0,-1-5 0 16,1-1 0-16,-1-1 0 0,-1 3 0 0,1-6 0 16,0 2 0-16,0-1 0 0,1-2-128 0,1-2 128 15,-1 2 0-15,2-2 0 0,-2 6 0 0,0 0-128 16,0 0 128-16,0 0 0 0,35-60 0 0,-35 60 0 16,0 0 0-16,0 0 0 0,50-43 192 0,-50 43-48 0,0 0-16 15,0 0 0-15,0 0-128 0,50-17 160 16,-42 14-160-16,0 3 160 0,2 3-160 0,0 1 0 0,1-1 0 0,-1 2 0 15,-2 1 0-15,-1 2 0 0,-2-2 0 0,0 3 0 16,-3-2 0-16,-2 2 0 0,-1 1 0 0,-3 0 0 16,1 2 0-16,-5-2 0 0,0 2 128 0,-5 3-128 15,1-1 0-15,-2-5 0 0,2 0 0 0,-4 1 0 16,-3 2 144-16,1-2-144 0,2-1 160 0,-2 1-160 16,1-4 192-16,1 0-48 0,2 0-16 0,2-4 0 15,2-2-128-15,4 0 0 0,1 0 0 0,3-2 0 16,2 0 0-16,2-4 0 0,0-2 0 0,2 2 0 15,-4 6-192-15,0 0-80 0,0 0-16 0,0 0 0 16,43-51-496-16,-43 51-112 16,0 0 0-16,57-47-17344 0</inkml:trace>
  <inkml:trace contextRef="#ctx0" brushRef="#br0" timeOffset="-145401.66">12390 15413 4607 0,'-1'-3'400'0,"-1"3"-400"0,0 0 0 0,2-2 0 16,0 2 1728-16,-1-1 272 0,0 1 48 0,-3-3 16 31,-1 3 496-31,-1-4 80 0,1 4 32 0,-1 0 0 0,0-2-384 0,-2 2-80 0,2 0-16 0,0 0 0 16,-2 2-448-16,1-2-80 0,0 2-32 0,-1 0 0 15,1 1-544-15,1 0-96 0,1 0-32 0,0 0 0 16,0 4-560-16,0-1-112 0,1 4-32 0,2-2 0 15,2 2-128-15,1 0-128 0,3 0 192 0,2 0-192 16,2 1 144-16,2-1-144 0,1 0 0 16,1-4 144-16,-1 1-144 0,4-2 0 0,1 2 0 0,0-4 0 15,-1 0 0-15,1 1 0 0,0-4 0 0,-1-3 0 0,-15 3 0 0,0 0 0 16,0 0-144-16,50-20 144 0,-50 20 0 0,0 0-128 16,0 0 128-1,48-43 0-15,-48 43-512 0,0 0 0 0,0 0 0 0,0 0 0 0,19-61 96 16,-21 51 32-16,0 1 0 0,-1 0 0 0,-4-1 384 0,-2 0 224 15,-1-1-32-15,-2 4 0 0,0-2 320 0,0 2 64 16,2 4 16-16,-1-3 0 0,-2 2-144 0,0 2-16 16,-2 0-16-16,1 2 0 0,2 0-208 0,0 0-32 15,3 0-16-15,3 2 0 0,2 0-160 0,2 1 0 16,0-3 0-16,4 0 128 0,1 3-128 0,1-3 0 16,0 2-160-16,1 0 160 0,2 1 144 0,2 0 128 15,2-3 32-15,1 3-12768 16,1 3-2544-16</inkml:trace>
  <inkml:trace contextRef="#ctx0" brushRef="#br0" timeOffset="-145024.85">12774 15530 17503 0,'1'3'768'0,"0"-2"176"16,0 1-752-16,1-2-192 0,-1-2 0 0,-1 1 0 15,1-1 2112-15,0-1 384 0,0-1 64 0,-1 4 32 0,0 0-96 0,0 0 0 16,9-51-16-16,-9 51 0 0,0 0-1152 0,-4-47-240 16,4 47-32-16,0 0-16 0,-9-54-528 15,9 54-96-15,-12-45-32 0,12 45 0 0,-11-49-160 0,11 49-32 16,-12-51-16-16,3 25 0 0,2 2-32 0,-3-2 0 16,0 3 0-16,-2 1 0 0,3 1 0 0,-1 5 0 15,-1-3 0-15,1 6 0 0,1-2 48 0,1 3 0 16,3 2 0-16,0 0 0 0,1 1 16 0,3 2 16 15,1 1 0-15,1-1 0 0,0 1-32 0,3 3 0 16,2-2 0-16,0 1 0 0,3 3-64 0,0-2-128 16,1 6 176-16,1-3-176 0,0 1 144 0,0 1-144 15,-5-2 0-15,3 2 144 0,3 0-144 0,3 2 0 0,1 1 0 16,2-2 0-16,-1 0 0 0,-1 3 0 0,-1-5 0 0,-3 3 0 31,0-2-592-31,0-2 0 0,-1 3 0 0,-3-6 0 16,-1 3-896-16,-2 0-176 0,-2 0-48 0,1 0-15680 0</inkml:trace>
  <inkml:trace contextRef="#ctx0" brushRef="#br0" timeOffset="-144757.68">12540 15256 9215 0,'5'2'400'0,"-3"-1"96"0,2-1-496 0,0 0 0 16,-1 0 0-16,1-1 0 0,2 1 3408 0,7-2 592 15,-13 2 112-15,39-6 32 0,-39 6-672 0,47-7-128 16,-26 6-16-16,-1 1-16 0,-3 1-1840 0,1 2-352 16,-2-1-80-16,0 2-16 0,-1 0-704 0,-2-2-160 15,2 2-32-15,-1 0 0 0,-1-2-128 0,0-2 0 16,0 0 0-16,0 0 0 0,-3 0 0 0,-2-4-224 15,2-1 80-15,-3 2-11680 16,1-1-2320-16</inkml:trace>
  <inkml:trace contextRef="#ctx0" brushRef="#br0" timeOffset="-115768.1">11671 16032 9215 0,'0'2'816'0,"0"-2"-656"0,0 0-160 0,0 0 0 16,0-2 2304-16,-2 2 448 0,2 2 64 0,-1 0 32 15,1 2 608-15,-1-2 112 0,0 2 16 0,1 0 16 16,0 1-1456-16,-2-2-288 0,2 1-64 0,0 0-16 16,2 1-928-16,-1-4-176 0,0 1-32 0,0 2-16 15,2 1-304-15,-1-1-64 0,0 3-16 0,0 2 0 0,0-1-112 0,1 2 0 16,1 3-128-16,-2 0 192 0,2 2-192 0,0-2 0 16,-1 0 0-16,1 1 0 0,1 1 0 0,-1-2 0 15,-2 2 0-15,2-1 0 0,1 0 0 0,-2 1 0 16,2-1 0-16,-1-1 0 15,1 0 0-15,-1-2 0 0,-1-1 0 0,0-3 0 0,1 2 0 0,-2-5 0 16,2-1 0-16,-2 0 0 0,1-1 0 0,-1-2 0 16,2 0 0-16,0-2 0 0,-1-1 0 0,1-2 0 15,0 0 0-15,0-1 0 0,0-1 0 0,-4 7-128 16,0 0 128-16,0 0 0 0,0 0 0 0,0 0 0 16,28-56 0-16,-26 49 0 0,2 1 0 0,0-1 0 0,-2 1 0 15,1 3 0-15,-2-2 0 0,0 3 0 0,1 2 0 0,0 0 0 16,0 3 0-16,-1 1 0 0,2-1 0 0,-1 3 0 15,1 1 0-15,1-1 0 0,-2 1 0 0,0 2 0 16,1 1 128-16,-1 0-128 0,0 1 0 0,-1-1 144 16,0 2-144-16,0-2 0 0,2 2 0 0,-1-4 0 15,2 0 0-15,0-4 0 0,-1 0 0 0,4-2 0 16,-2-2 0-16,1-3 0 0,0-1 0 0,1-2 0 16,-7 6 0-16,0 0 0 0,0 0 0 0,0 0 0 15,37-56 0-15,-37 56 0 0,0 0 0 0,0 0 0 16,0 0 0-16,31-58 0 0,-31 58 0 0,0 0 0 0,0 0 0 15,10-50 0-15,-10 38 0 0,0 0 0 0,-1 1 0 0,0-5 0 16,0 3 176-16,-1-2-176 0,1 5 144 0,0-4-144 16,0 2 128-16,1-2-128 15,-2 0 0-15,2 3 128 0,-1 1-128 0,0 3 0 0,0 0 0 0,1 2 0 16,-2 4 128-16,1-1-128 0,0 2 0 0,0 2 0 16,-1-1 0-16,0 2 0 0,2 3 0 0,-1-2 0 15,1 2 0-15,0 0 0 16,0 0-432-16,1-2-112 0,1 1-32 0,1-4-17984 0</inkml:trace>
  <inkml:trace contextRef="#ctx0" brushRef="#br0" timeOffset="-115170.54">12217 16156 12895 0,'0'-3'1152'0,"0"1"-928"0,-1 2-224 0,1 0 0 16,0 0 1632-16,0 0 288 0,-1-1 48 0,1-2 16 15,-2 3 1152-15,1 3 256 0,1-2 32 0,-1 1 16 16,1 5-1200-16,1-1-256 0,-1 3-32 0,1 0-16 15,2 1-1120-15,-2-1-240 0,2 2-32 0,-1 1-16 16,-1 1-288-16,1-1-64 0,-1-2-16 0,0 0 0 16,1-1-160-16,0-1 0 0,-2 0 0 0,1-2 0 0,1 0 0 0,0-3 0 15,-1 0 0-15,0 0 0 16,0 0-224-16,1-1-32 0,0 0 0 0,-1 1 0 16,1 0-1264-16,-1 0-256 0,0 1-48 0,0-2-14512 15</inkml:trace>
  <inkml:trace contextRef="#ctx0" brushRef="#br0" timeOffset="-114966.59">12160 16014 1839 0,'-2'0'160'0,"1"0"-160"15,-1 0 0-15,1 0 0 0,1 0 2880 0,0 0 560 0,0 0 96 16,0 0 32-16,-1 0 80 0,1 0 32 0,1 0 0 0,0 0 0 15,2 0-2144-15,-1-3-416 0,2 3-96 0,1 0 0 16,0 0-816-16,0-2-208 0,-3 2 0 0,2-1 0 31,2-2-656-31,3 2-224 0,2-2-32 0</inkml:trace>
  <inkml:trace contextRef="#ctx0" brushRef="#br0" timeOffset="-114511.03">12388 16157 12895 0,'-1'5'1152'31,"-1"-4"-928"-31,2 2-224 0,0-3 0 0,0 2 2800 0,0 0 512 0,0 4 96 0,-1 2 32 0,0 2-1072 0,0 3-192 16,-1-3-64-16,2-2 0 0,2 2-1216 0,-1 0-256 16,1-1-64-16,1-3 0 0,0 1-448 0,1-1-128 15,0 1 0-15,0-4 0 0,-1 1 0 0,1-1 0 16,-1-1 0-16,-1-1 0 0,-1-1 0 0,2-1 0 15,-2 1 0-15,0-4-128 0,0 2 128 0,-1-4 0 16,2-1 0-16,-2-1 0 0,0 0 368 0,1-2 0 16,-1 2 0-16,1-2 0 0,-1 0 96 0,1-2 32 15,1 2 0-15,-1-1 0 0,0 0-16 0,2 2 0 16,0-1 0-16,1 0 0 0,0 4-160 0,-1-3-48 0,2-1 0 0,1 4 0 16,-1 0-128-16,0 0-16 0,0 0-128 0,2 2 192 15,-3 0-192-15,3-1 176 0,-4 4-176 0,2 1 160 16,-1-2-160-1,0 2 0-15,-1 2 0 0,0 2 128 0,1-1 0 0,-1 4-128 0,0 1 192 0,-1 0-64 16,1 2-128-16,-1 1 192 0,1 1-192 0,-2 2 192 16,1-2-192-16,0 2 0 0,-1 0 0 0,0 3 128 15,0-4-128-15,-1 0 0 0,2-2 0 0,-2-1 0 16,1-4 0-16,0 0 0 0,-1-2 0 0,1-4 0 16,2 0 0-16,-2-3 0 0,0-1 0 0,2-2 0 15,0-2-384-15,0-4-16 0,-3 12 0 0,0 0 0 16,0 0-1088-16,13-61-224 15</inkml:trace>
  <inkml:trace contextRef="#ctx0" brushRef="#br0" timeOffset="-114055.64">12662 16042 18431 0,'-2'8'816'0,"-1"-3"160"0,2-2-784 0,0 0-192 15,1 0 0-15,0-3 0 0,0 4 2368 0,1-1 416 16,-1 3 96-16,1 4 0 0,1 0-960 0,0-1-192 16,1 3-32-16,0-2-16 0,2-1-976 0,-1 0-208 15,1 1-48-15,-1-4 0 0,-1 0-448 0,1 2 128 0,0-2-128 0,-2 0 0 16,1 0 0-16,-2-2 0 0,1 0 0 0,-2-3 0 16,0 0 0-16,0-1 0 0,0-1 0 0,0 0 0 15,0-3 0-15,-1 0 0 0,0-2 128 0,0-4-128 16,1 0 192-16,-3-2-16 0,3 12 0 0,0 0 0 15,0 0 64-15,5-56 16 0,-5 56 0 0,0 0 0 16,0 0 144-16,0 0 48 0,12-60 0 0,-9 52 0 16,-3 8-128-16,0 0 0 0,0 0-16 0,0 0 0 15,0 0-160-15,0 0-16 0,0 0-128 0,0 0 192 16,43-41-192-16,-38 45 0 0,-1-4 128 0,1 3-128 16,1 3 0-16,3 1 0 0,-2 2 0 0,2-2 0 0,-3 3 128 15,1 1-128-15,-2-1 0 0,1-2 0 0,-2 3 144 0,1-1-144 16,-2 0 128-16,0-1-128 0,0 3 144 0,-2-2-144 15,0-1 160-15,0 1-160 0,-1 0 144 0,2-1-144 16,-2 0 128-16,0-2-128 0,-2-3 0 0,2 1 128 16,2-2-128-16,-2 1 0 0,0 0 0 0,0-2 0 15,0 1 0-15,0-3 0 0,0 1 0 0,0-2-256 16,1 1 64-16,-1-4 16 16,1 1-848-16,0 0-192 0,1-3-16 0,-1-3-16112 0</inkml:trace>
  <inkml:trace contextRef="#ctx0" brushRef="#br0" timeOffset="-113741.18">13011 16020 23951 0,'-1'4'1056'0,"0"-4"224"15,-1 2-1024-15,1-2-256 0,1 1 0 0,0 2 0 0,0-1 2048 0,-1 2 368 16,1 2 64-16,0 2 16 0,0 3-512 0,0 2-112 16,1 2-16-16,0-1 0 0,2-2-1120 0,-1 2-224 15,-1-3-64-15,2 0 0 0,1 0-320 0,-2 2-128 16,2-4 0-16,0-2 0 0,-1 0 0 0,1-3 0 15,-2 1-128-15,2-5 128 16,-1 0-1408-16,-1-4-160 0,1 1-32 0,-2-3-15024 16</inkml:trace>
  <inkml:trace contextRef="#ctx0" brushRef="#br0" timeOffset="-113553.12">12962 15849 7359 0,'-4'2'656'0,"1"0"-528"0,1-2-128 0,1 2 0 16,-1-2 3040-16,2 0 576 0,-1 2 112 0,1 0 32 16,-1 1-272-16,0 0-48 0,1 0-16 0,0 1 0 15,0 2-2144-15,2-5-448 0,2 1-64 0,0 1-32 32,1-6-1056-32,1 3-224 0,1-3-32 0,1 0-14784 0</inkml:trace>
  <inkml:trace contextRef="#ctx0" brushRef="#br0" timeOffset="-112751.79">13225 16011 13823 0,'-3'-2'1216'0,"2"2"-960"16,1 0-256-16,-1 0 0 0,1 0 2160 0,0 0 384 15,-1 0 80-15,-3-1 0 0,2 1 384 0,-2 0 80 16,0 0 16-16,2 1 0 0,-1-1-1440 0,2 0-272 16,0 0-64-16,-1 2-16 0,1-2-720 0,1 0-144 15,0 3-16-15,0-2-16 0,0 1-224 0,1 2-64 16,3 2 0-16,0 3 0 0,0 1-128 0,1-1 0 16,1 2 0-16,-1 0 0 0,1 1 0 0,-1-1-256 15,0 2 48-15,-2-3 0 16,2-2-528-16,-2 1-96 0,1-3-32 0,-2-2 0 0,1 2 384 0,-2-5 80 15,0 2 16-15,-1-3 0 0,1 2 144 0,-2-4 48 16,1-1 0-16,-1-1 0 0,0 1-48 0,-1-3 0 16,1-3 0-16,0 2 0 0,0-6 656 0,1 13 128 15,0 0 32-15,0 0 0 0,0 0 192 0,6-57 32 0,-6 57 16 0,0 0 0 16,0 0-336-16,0 0-64 16,0 0-16-16,31-59 0 0,-25 53-208 0,1 2-64 0,-1 0 0 0,2-1 0 15,-2 4-128-15,1 1 128 0,0 0-128 0,-2 0 128 16,0 0-128-16,-2 1 0 0,1 2 0 0,0-3 0 15,-1 6 128-15,2 0-128 0,-1 0 0 0,1 4 128 16,-1 0-128-16,-1 1 160 0,1-1-160 0,-1 3 160 16,-2-2-160-16,0 0 0 0,0 1 144 0,1 2-144 0,-1-4 0 15,0 2 0-15,0-3 0 0,1-2 0 0,-2 2 0 16,1 1 0-16,-1-4 0 0,1-4 0 0,0 2 0 0,-1-1 0 16,1-3 0-16,1 0-192 15,-1 0-224-15,0-5-48 0,2 1-16 0,-1-2 0 16,1-4-1232-16,-1 0-240 0,-2 10-48 0,0 0-13872 15</inkml:trace>
  <inkml:trace contextRef="#ctx0" brushRef="#br0" timeOffset="-112105.92">13596 15919 14735 0,'0'0'640'0,"0"0"160"0,1 0-640 0,-2 0-160 0,1 0 0 0,0 0 0 16,-1 0 2560-16,1 0 464 15,0 0 112-15,-2-3 0 0,1 3-256 0,0 0-48 0,0 0-16 0,-1-2 0 16,1 2-1328-16,0 2-272 0,0-2-48 0,-2 3-16 16,1-2-624-16,1 1-128 0,-1 2-16 0,0 2-16 15,1 0-128-15,-2 3-32 0,1 1 0 0,0 2 0 16,1-1-208-16,1 0 128 0,0-3-128 0,0 4 0 16,1 1 0-16,1 0 0 0,0 2 0 0,2-5 0 15,0 2 0-15,1-3 0 0,-1-3-144 0,1-2 144 16,0-4-208-16,2 0 48 0,-1-4 16 0,1-1 0 0,-7 5-32 15,0 0 0-15,0 0 0 0,0 0 0 0,0 0 176 16,35-58-160-16,-35 58 160 0,0 0-160 0,0 0 160 0,1-47-208 16,-2 35 80-16,-2 2 128 0,2 1-208 0,-3 2 80 15,2-2 128-15,-2 2-208 0,0 1 208 0,1-1 0 16,0 5 0-16,0-2-144 16,-1 2 144-16,0-2 0 0,0 0 0 0,1 3 0 0,0 1 224 0,1 1-32 15,-1-1 0-15,2 4 0 0,0 0 16 0,1-2 0 16,0 4 0-16,1 1 0 0,0 2-64 0,2-2-16 15,-2-1 0-15,1 1 0 0,1 6-128 0,2-1 0 16,0 2 0-16,1 3 128 0,-1-4-128 0,1 2 0 16,2 1 0-16,-1 0 0 0,0 1 0 0,2-1 0 0,0-2 0 15,-1 3 128-15,1-1-128 0,0 0 0 0,-1-1 0 0,-1-2 128 16,0 2-128-16,-1-1 0 0,0 0 0 0,-3 0 128 16,1-2-128-16,-3-2 0 0,-1 5 0 0,-1-5 0 15,-1 0 0-15,0-4 0 0,-1-2 0 0,0 1 0 16,-1 0 0-1,-1 0 0-15,0-2 0 0,-2 0 0 0,-1 1 0 0,-2-1 0 0,0 1 0 0,-1 1 0 16,-1 1 0-16,0-2 0 16,-1-2 0-16,-2 2 0 0,2-2 0 0,-3-2 0 0,1 4 0 0,-1-4 0 15,1 0 0-15,1 0 0 0,2 1 0 0,2 2 0 16,1-3 0-16,2 2 0 0,2 0 128 0,0 0-128 0,3-2 0 16,-1 2 0-16,2-2 0 0,1 2 0 0,0-2 0 15,0 0 0-15,0 2 0 0,0-2 0 0,1 0-128 0,-1 0-64 16,1 3-16-16,-1-3 0 15,2-3-304-15,-1 3-64 0,0-4-16 0,0 0 0 16,2-3-1664-16,-2 0-336 0</inkml:trace>
  <inkml:trace contextRef="#ctx0" brushRef="#br0" timeOffset="-111399.14">13968 15799 11967 0,'-1'0'1072'0,"1"0"-864"0,0-3-208 0,0 3 0 16,0 0 2096-16,0 0 368 0,0 0 80 0,0 0 16 15,1-2 240-15,2 0 48 0,0 0 16 0,1-1 0 16,2 0-800-16,0-1-144 0,1 2-48 0,-1 0 0 15,2 0-864-15,0-2-176 0,-1 4-48 0,1-2 0 16,0-1-352-16,2 2-80 0,0-2-16 0,0 1 0 16,0 1-176-16,0 1-32 0,-2-3-128 0,1 2 192 0,0 1-192 0,-2-2 0 15,1-1 0-15,-2 3 0 0,2-1 0 16,-3-2 0-16,2 3 0 0,-3-3 0 0,1 3-384 0,-1-3 0 16,0 1-16-16,-2 1 0 15,1 1-1264-15,-1 0-256 0,-1 0-64 0,-1 0-14304 16</inkml:trace>
  <inkml:trace contextRef="#ctx0" brushRef="#br0" timeOffset="-110939.81">13990 15888 6447 0,'0'2'576'0,"2"-2"-576"16,-2 0 0-16,1 0 0 0,-1 1 1984 0,1-1 272 15,0 3 64-15,2-3 16 0,0 2 752 0,2 2 160 16,-1 0 16-16,0-2 16 0,1 2-592 0,-2 0-128 16,2-2-32-16,-1 1 0 0,1 0-1104 0,0-3-208 15,1 3-64-15,0-2 0 0,1 1-640 0,-1-2-128 16,1 0-16-16,-1 0-16 0,1 0-128 0,-1 0-32 16,0 0 0-16,0 0 0 0,2-2-16 0,-2 2-16 15,0 0 0-15,0-1 0 0,1-2-160 0,1 0 192 16,-2-2-192-16,2 1 192 0,-1 1-192 0,2 0 0 0,-2 0 0 15,-1 2 0-15,0-4 0 0,1 1 0 0,0 3 0 0,-1-1 0 16,0-2 0-16,-1 1 0 0,1 3-160 0,-1 0 160 31,-1-2-528-31,1 2-16 0,-1 0 0 0,-1-1 0 16,1 1-1200-16,0 0-240 0,0-3-64 0,-2 3-13920 0</inkml:trace>
  <inkml:trace contextRef="#ctx0" brushRef="#br0" timeOffset="-109530.45">14419 15104 8287 0,'-1'-3'736'0,"0"2"-592"16,0-2-144-16,-1 3 0 0,2 0 1376 0,-1 0 240 16,0-3 48-16,-1 0 16 0,-2 0 944 0,1-4 176 0,0 1 32 0,1-2 16 15,0 0-352-15,1 2-64 0,2-3 0 0,1 2-16 16,1 2-624-16,-1 0-112 0,1-1-16 16,2 0-16-16,0-1-816 0,-5 7-144 0,0 0-48 0,0 0 0 15,0 0-240-15,47-40-48 0,-36 36-16 0,-11 4 0 16,0 0-144-16,0 0-16 0,55-11-16 0,-40 10 0 15,1 1-160-15,-1 0 0 0,0 1 0 0,-1 1 0 16,1 1 0-16,-3 0 0 0,1 0 0 0,-1 1 0 16,-3 2 0-16,0-3 0 0,0 4 0 0,-3-1 0 15,0 1 0-15,-1 2 0 16,-1 0 0-16,0 0 0 0,-2 4-304 0,-1 0 16 0,0 2 0 0,-1 1 0 16,0 3-112-16,-1 1-32 15,-1-1 0-15,-2 0 0 0,0 2-128 0,-2-1-16 0,0-5-16 0,-4 4 0 0,-1 6 160 16,-3-3 48-16,1 1 0 0,-2-5 0 0,0-2 384 0,0-3 0 15,-1-3 0-15,0-1 0 0,1-2 0 0,2-4 224 16,3 0-48-16,-1-1-16 0,-2 0 192 0,0-4 32 16,2 0 16-16,-1-1 0 0,4 2-32 0,0-1-16 15,3-2 0-15,0-2 0 0,3 0-128 0,1-3-32 16,1 2 0-16,2-3 0 0,2-2-48 0,-4 12-16 16,0 0 0-16,0 0 0 0,0 0 64 0,48-48 16 15,-48 48 0-15,0 0 0 0,0 0 16 0,62-34 0 16,-62 34 0-16,0 0 0 0,54-16-96 0,-54 16 0 15,0 0-128-15,49-7 192 0,-31 7-192 0,-1 0 0 0,1 3 128 0,-5-2-128 16,0 3 0-16,-3 1 0 0,-3-4 0 0,2 4 0 16,-2-1 0-16,-1-1 0 0,0 2 0 0,-2-1 0 15,0-3 0-15,0 2 0 0,-3-1 0 0,0-1 0 16,0 2-224-16,1-3-96 0,-2 2 0 0,-2-2-16 31,2 2-848-31,0-2-160 0,-2 2-48 0,-1 1-16080 16</inkml:trace>
  <inkml:trace contextRef="#ctx0" brushRef="#br0" timeOffset="-109169.98">14453 15506 3679 0,'1'6'320'0,"0"-4"-320"15,1-2 0-15,-1 0 0 16,0 1 3008-16,0-1 544 0,2-1 96 0,2 1 32 0,2-5 544 0,4 2 128 16,-11 3 0-16,0 0 16 0,0 0-1872 0,58-31-384 15,-58 31-80-15,0 0-16 0,46-24-1088 0,-46 24-224 16,0 0-32-16,51-16-16 0,-51 16-272 0,0 0-48 15,48-11-16-15,-48 11 0 0,0 0-160 0,43-11-32 0,-43 11-128 0,0 0 192 16,45-13-192-16,-45 13 128 16,0 0-128-16,0 0 0 0,53-22 0 0,-53 22 0 0,0 0 0 0,0 0 0 15,0 0 0-15,42-12 0 0,-36 12 0 0,-1 0 0 16,1 0 0-16,-2 0-128 0,0 0 128 16,-2 0-208-1,-1 0-480-15,1 0-80 0,-1 0-32 0,-1-4-11616 0,0 2-2336 0</inkml:trace>
  <inkml:trace contextRef="#ctx0" brushRef="#br0" timeOffset="-108447.43">14659 15625 11055 0,'-5'3'480'0,"3"-3"112"0,-1 1-464 0,2-1-128 15,1 0 0-15,0 0 0 0,0 0 3104 0,-1 0 608 16,1 0 112-16,0 0 16 0,0 0-416 0,0-1-96 16,2 1 0-16,2-3-16 0,0 1-1728 0,2 1-352 15,0-2-64-15,2 0-16 0,-1 3-544 0,0-3-112 0,2 2-32 16,1 1 0-16,1 0-144 0,0 1-48 0,0 2 0 0,-1 0 0 15,1 0-144-15,-2-2-128 0,-2 1 192 16,1 2-192-16,2-1 0 0,0 3 0 0,0-4 0 0,-2 2 0 31,0 0 0-31,-1-2 0 0,-1 2 0 0,-2 0 0 0,0 1 0 0,-3-2-176 16,0 1 176-16,-1 0-208 0,-1 1-32 0,0-2 0 0,-3 4 0 0,0-5 0 16,1 4 48-16,-2-2 16 0,0 0 0 0,-2-2 0 15,0 2 176-15,0-2-160 0,-1 2 160 0,1-2-160 16,-1 2 160-16,2-1 0 0,0-2 0 0,0 1 0 15,1 0 0-15,1 0 0 0,2-2 0 0,0 3 0 16,0-3 240-16,1 1-32 0,1 1 0 16,-1-2 0-16,2 0 16 0,0 3 0 0,3-3 0 0,-1 3 0 0,2 0-96 0,0-3-128 15,1 4 176-15,1-2-176 0,1-1 192 0,0 2-192 16,-1-2 192-16,2 1-192 0,-1 1 208 0,1 1-64 16,0-1-16-16,-2 2 0 0,2-1-128 0,-2 2 0 15,2-2 144-15,-2 2-144 0,1-2 0 0,-2 1 0 16,-2-2 0-16,1-1 0 0,0 3 0 0,0-2 0 31,-2 0 0-31,1 1 0 0,-2-2 0 0,1 2 0 16,-2-2 0-16,0 2 0 0,1 2 0 0,-4-2 0 0,1-2 0 0,0 4 0 15,-2-2 0-15,1 0 0 0,-2 2 0 0,-1-2 0 16,0 1 0-16,-1 1 0 0,0-2 0 16,-3 2 0-16,-1-2 0 0,1 2 0 0,0-4 0 0,-1 2 0 15,-1 0 0-15,-2 1 0 0,1-2 0 0,-3-2 128 16,2 2-128-16,0-1 0 0,3-2 0 0,-1 0 0 15,-1 0 0-15,0-3 128 0,-1 0-128 0,3 1 0 16,2 1 0-16,0 1 0 0,1-3 0 0,2 3 0 16,0 0 0-16,1 0 0 0,0 3 0 0,2-3 0 15,1 3 0-15,0-3-128 0,2 0 0 0,-1 0 0 16,1 0-720-16,0-3-144 16</inkml:trace>
  <inkml:trace contextRef="#ctx0" brushRef="#br0" timeOffset="-96679.39">11803 17879 5519 0,'-3'3'496'0,"2"-3"-496"0,0 0 0 0,1 1 0 0,0-1 1344 0,0-1 192 15,0 1 16-15,0 0 16 0,0-2 1632 0,0 1 320 16,1-2 64-16,-2 1 0 0,1 0-976 0,0 0-208 16,1-1-32-16,-1 2-16 0,0 1-784 0,0 0-160 15,1 0-16-15,1 0-16 0,-1 1-560 0,0 2-112 16,2 3-32-16,-1 0 0 0,2 4-320 0,-1 0-64 16,1 2-16-16,-1 3 0 0,2-1-128 0,-2 2-16 15,2 2-128-15,0 1 192 0,1 1-64 0,-1-2-128 16,2-2 176-16,-3 1-176 0,3 1 176 0,-2-2-176 0,2 0 160 15,-1 2-160-15,2-2 144 0,-2 0-144 0,0-4 128 16,0 2-128-16,-1-2 0 0,0 0 0 0,0-2 128 0,-1 3-128 16,-1-6 0-16,1 2 0 0,0-1 0 0,1-1 0 15,-1-3 0-15,-1 1 0 0,1-1 0 0,0-1 0 32,1-6-448-32,0 1 0 0,-1-3-16 0,1-1 0 15,0-1-2448-15,-1-4-480 0</inkml:trace>
  <inkml:trace contextRef="#ctx0" brushRef="#br0" timeOffset="-96224.21">12096 18063 5519 0,'-3'4'496'0,"1"-2"-496"15,0 0 0-15,0-2 0 0,2 0 2912 0,-1 4 480 16,-3-1 112-16,-1 4 16 0,-1-1-336 0,1 4-64 15,2 0-16-15,0-1 0 0,2 1-1536 0,2-2-304 16,3 0-64-16,0 0-16 0,0-2-624 0,3 1-128 16,-1-1-32-16,1 0 0 0,2 0-256 0,0 0-144 15,2-2 160-15,-1 2-160 0,1-2 0 0,0-2 0 16,1-2 0-16,1 0 0 0,-1 0 0 0,2-2 0 16,-2 0 0-16,0-2-160 0,1 0 160 0,-13 4-160 15,0 0 160-15,0 0-160 0,0 0 160 0,54-44-208 16,-54 44 80-16,0 0 128 15,0 0-608-15,0 0 0 0,33-63 0 0,-33 63 0 16,0 0-400-16,0 0-80 0,3-47 0 0,-7 38-16 16,0 3 432-16,-2-2 96 0,1 5 0 0,-3-2 16 0,-2 1 816 0,-1 1 144 0,-2 2 48 0,1-1 0 15,1 2 800-15,-2 0 160 0,0 2 48 0,-2-2 0 16,-1 4-288-16,1-2-48 0,1 2-16 0,1-1 0 16,1 3-288-16,0-1-64 0,1 1-16 0,4 0 0 15,1 0-304-15,1 3-64 0,0-3-16 0,2 0 0 16,2-2-352-16,2 2 144 0,1-3-144 0,0 0 0 15,3-3 0-15,0 0 0 0,4-3-192 0,-2 0 48 16,3-1-832-16,-10 4-176 0,0 0-16 16,0 0-15728-16</inkml:trace>
  <inkml:trace contextRef="#ctx0" brushRef="#br0" timeOffset="-95580.22">12494 18164 6447 0,'-2'3'576'0,"0"-3"-576"0,1 0 0 0,0 0 0 16,0 0 2112-16,1 0 304 0,-2 0 64 0,1 0 16 16,-1 0 688-16,-2 0 144 0,0 1 16 0,2 1 16 15,-2 1-1232-15,3 1-240 0,-2-2-48 0,2 4-16 16,1-2-768-16,0-2-160 0,1 3-16 0,1-2-16 0,1-1-288 15,1 2-48-15,0-4-16 0,2 0 0 0,1 0-128 0,1 0-16 16,0 0-16-16,1-4 0 0,2 2-224 0,0-1-128 16,1 2 160-16,0-3-160 0,0-1 0 0,1 2 0 15,-13 3 0-15,0 0 0 0,0 0 0 0,53-32 0 16,-53 32 0-16,0 0 0 16,0 0-400-1,46-40-32-15,-46 40 0 0,0 0 0 0,0 0-512 0,0 0-96 0,0 0-32 0,0 0 0 16,0 0 352-16,0 0 64 0,0 0 16 0,0 0 0 0,1-46 640 0,-10 44 0 15,-1 2 208-15,-2-3-48 0,-1 2 576 0,1-1 112 16,1 2 32-16,-1 0 0 0,-2-3-96 0,-1 2-16 0,0 1 0 16,-1 0 0-16,3-3-256 0,0 3-48 0,1-1-16 0,0 1 0 15,0-2-256-15,3 2-48 0,1-3-16 0,1 2 0 16,3-1-128-16,0-1 128 0,3 2-128 0,0-4 128 16,2 4-128-16,0-4 192 0,1 3-192 0,0-1 192 15,3-2-192-15,0 1 128 0,1 2-128 0,2-2 128 16,-1 0-128-16,3-1 0 0,0 2 144 0,0-4-144 15,0 4 0-15,1-4 0 0,1 1 0 0,-1 0 128 16,-11 6-128-16,0 0 0 0,0 0 0 0,47-23-128 16,-36 16-160-16,0 2-32 0,-11 5 0 0,0 0 0 15,0 0-976-15,0 0-208 0,0 0-32 16,45-23-15120-16</inkml:trace>
  <inkml:trace contextRef="#ctx0" brushRef="#br0" timeOffset="-95360.45">12796 17980 17503 0,'-1'7'768'0,"-1"-2"176"0,1-1-752 0,0 0-192 16,1-2 0-16,0-1 0 0,0 2 1936 0,-1 1 368 16,1 2 64-16,1 2 0 0,0 2-576 0,0 0-128 15,3 3-32-15,0-5 0 0,-1 2-928 0,2-4-176 16,0 2-32-16,2-2-16 0,0-1-480 0,-1 1 0 15,0-5 0-15,2 3 0 16,-2-2-592-16,0 1-224 0,0-3-32 0,-1 0-13264 0</inkml:trace>
  <inkml:trace contextRef="#ctx0" brushRef="#br0" timeOffset="-95124.74">12735 17803 6447 0,'-2'0'576'0,"1"0"-576"0,1 0 0 0,-2 0 0 0,2 0 3088 0,0 0 512 15,-1 0 112-15,0 0 0 0,-2 0 128 16,2 1 0-16,0 2 16 0,2-1 0 0,0 2-2096 0,3-2-416 16,0 2-96-16,1-4-16 0,1 3-1232 0,0-3-192 15,2 0-64-15,-1 0 0 16,3 0-1280-16,-2-3-256 0,4 3-64 0,-1-2-12816 15</inkml:trace>
  <inkml:trace contextRef="#ctx0" brushRef="#br0" timeOffset="-94700.03">13078 17907 20271 0,'0'5'896'0,"-1"0"192"0,-1-1-880 0,2-2-208 0,-1 2 0 0,1-2 0 16,-1-1 1872-16,0 4 336 0,-1 5 64 0,0 0 16 15,-2 3-896-15,0-1-176 16,2 4-48-16,1-2 0 0,0-2-704 0,-1 0-144 0,4-2-16 0,-2 0-16 16,1-1-288-16,0-3 0 15,1 0 0-15,0-3 0 0,0-3-160 0,-1 0 160 0,2-3-160 0,-1-1 160 16,1 0-192-16,-1-4 48 0,2 2 16 0,-2-4 0 16,1-1 128-16,-1 1 0 0,-2 10 0 0,0 0 0 15,0 0 128-15,0 0 64 0,0 0 16 0,16-61 0 16,-13 55-16-16,-1-2-16 0,1 1 0 0,-1 2 0 0,1 0-176 0,-1 2 0 15,2-1 144-15,-1 2-144 0,-1-2 0 0,0 1 0 16,1 1 0-16,1 1 0 0,-2-2 0 0,1 2 0 16,-2-1 0-16,1 2 0 0,1 0 0 0,0 0 0 15,0 0 0-15,-1 0 0 0,1 0 0 0,-1 0 176 16,1 2-176-16,1 2 192 0,-2-1 256 0,1 1 48 16,-1 1 16-16,0 1 0 15,1 0-128-15,-1 2 0 0,2 1-16 0,-3 0 0 0,2 0-240 0,-1 1-128 16,0 0 128-16,0 2-128 0,0 1 0 0,1-4 0 15,1-1 0-15,-2 1 0 0,1-1 0 0,-1-3 0 16,1 1 0-16,-1-1 0 0,0-3-160 0,1 0-96 16,-1-2-32-16,0-2 0 15,0 0-1184-15,1 0-256 0,-1-4-32 0,1-1-12928 0</inkml:trace>
  <inkml:trace contextRef="#ctx0" brushRef="#br0" timeOffset="-94009.41">13414 17861 6959 0,'-1'3'144'0,"0"-3"48"0,-1 0 0 0,1 0 0 0,1 0-192 0,0 0 0 0,0 0 0 0,-1 0 0 0,0 0 2160 0,-1-3 384 15,1 2 80-15,0 1 0 0,0 0-48 0,0 0-16 16,-1 0 0-16,1 0 0 0,0 0-384 0,-2 0-96 15,2 1-16-15,0 2 0 16,1-1-656-16,0 2-144 0,0 2-32 0,-1 0 0 0,1 0-656 0,0 2-128 16,0 3-16-16,0-1-16 0,0 0-272 0,1 0-144 15,0 2 160-15,0 0-160 0,2-2 0 0,1 0 0 16,-1 3 0-16,2-5 0 0,0 2 0 0,1-4 0 16,-1-2 0-16,0 0 0 0,0-2 0 0,0-2 0 15,-1 0-160-15,1-2 160 0,-2 0-192 0,0-4 32 16,1 3 16-16,-1-6 0 0,0 3-128 0,-2-2-32 0,0 0 0 0,-1 1 0 15,0 0-80-15,-2 1 0 0,1 0-16 16,-2-3 0-16,1 2 48 0,-1 0 16 0,1 1 0 0,-1 0 0 16,-1 0 96-16,2 0 32 0,-2 2 0 0,2-2 0 15,-1 0 208-15,1 3 0 0,1-1 0 0,-1-1-144 16,1 2 144-16,0-1 0 0,1 0 0 0,0 2-128 31,0 2 128-31,0-3 0 0,0 6 160 0,1-1-160 16,0 0 448-16,2 3 0 0,-1-1 0 0,1 3 0 15,1 1 0-15,0-1-16 0,0 0 0 0,1 2 0 16,1-1-144-16,1 2-32 0,0 3 0 0,2-1 0 16,-2-2-32-16,2 2-16 0,1 2 0 0,1-2 0 0,-3 0-32 0,2 1-16 15,1 0 0-15,2 2 0 0,-2 1-160 0,1 3 160 16,-1-3-160-16,-2 0 160 0,1-2-160 0,-3 0 0 16,0 3 0-16,-1-5 0 0,-1-2 0 0,-2 0 0 15,0 0 0-15,-1-2 0 0,0-2 0 0,-4 1 0 16,2-1 0-16,-1-2 0 0,-1-1 0 0,-2 2 0 15,0-1 0-15,-1-2 128 0,-2 2 0 0,-1 0 0 16,-2-1 0-16,1 2 0 0,-3-1 48 0,-1 0 0 16,-1 1 0-16,1-1 0 0,-2 2-176 0,-1-5 0 15,0 4 144-15,1-5-144 0,1 4 0 0,1-4 128 16,-1 2-128-16,3-2 0 0,1 0 0 0,3 0 0 16,-1 0 0-16,2 0 128 0,1 0-128 0,3 0 0 15,-1 0 0-15,2 0 0 0,0-2-144 0,1-1-48 0,0 2-16 0,0-4 0 31,1 0-1504-31,0-1-288 0,-1 0-64 0,1-3-13872 0</inkml:trace>
  <inkml:trace contextRef="#ctx0" brushRef="#br0" timeOffset="-93443.13">13038 17879 2751 0,'-1'-3'256'0,"1"1"-256"0,0 2 0 0,-1 0 0 16,1 0 832-16,-2-2 112 0,2 2 16 0,-2-2 16 16,0-2 352-16,0 2 64 0,0 2 16 0,-1 0 0 15,2 0 304-15,0 0 64 0,0 0 16 0,1 2 0 16,-2-1-144-16,2 2-32 0,0-1 0 0,0 0 0 16,0 3-128-16,0-1-16 0,2 1-16 0,-1 2 0 15,1-1-368-15,0-2-80 0,-1 3-16 0,1-2 0 16,0 1-592-16,-1 0-112 0,0 0-32 0,1-2 0 15,0 0-256-15,0 2 0 0,1-2 0 0,-1 1 0 0,1-2 0 0,-1 4 0 16,2-4 0-16,0 3 0 0,-1 1 0 0,1-1 0 16,-2 0 0-16,2 0 0 15,-1 2-448-15,0-2 0 0,0 0 0 0,-1 0 0 16,1 0-1200-16,-1-2-224 0,-1 1-48 0,2 1-10176 0</inkml:trace>
  <inkml:trace contextRef="#ctx0" brushRef="#br0" timeOffset="-92280.78">13757 17346 9215 0,'-2'2'816'0,"0"-2"-656"16,1 0-160-16,1 0 0 0,0 0 1472 0,-2 0 272 16,1 0 48-16,-1 0 16 0,-1 3 1312 0,1-3 256 15,1 0 48-15,1 0 16 0,1 0-832 0,0-3-176 16,3-1-16-16,-1-2-16 15,4 4-1008-15,0-2-208 0,0-1-32 0,2 0-16 0,0 0-544 0,-1-1-96 16,1 0-32-16,-9 6 0 0,0 0-192 0,0 0-32 16,41-18-16-16,-31 16 0 0,0-2-224 0,0-2 0 15,-1 4 0-15,0-2 0 0,-3 0 0 0,2 2 0 16,-2-1 0-16,0 0 0 0,0 0 0 0,0-1-240 0,-2 2 48 0,0-2 16 31,0 4-528-31,-3-2-96 0,0 0-32 0,-1 2-17296 0</inkml:trace>
  <inkml:trace contextRef="#ctx0" brushRef="#br0" timeOffset="-91997.25">13842 17411 911 0,'1'4'0'0,"-1"-4"0"15,1 0 0-15,1 0 0 0,-1 0 2320 0,0 0 384 16,2-3 80-16,-1 2 16 0,3 1 1632 0,1-4 336 16,2-1 64-16,0 4 16 15,1-1-1776-15,-2-2-368 0,2 2-64 0,1-1-16 0,1 2-1488 0,0-4-304 16,0 1-64-16,0 0-16 0,1 1-512 0,-3 0-112 16,3 0 0-16,-3-2-128 0,0 3 0 0,-1 0 0 15,0-2 0-15,-2 2 0 0,3 1-144 0,-3-2-144 16,2-1-32-16,-1 2 0 15,-1-2-1504-15,0 2-304 0</inkml:trace>
  <inkml:trace contextRef="#ctx0" brushRef="#br0" timeOffset="-91369.36">14319 16814 10127 0,'-1'-4'896'0,"1"-2"-704"0,0 6-192 0,0 0 0 15,0 0 2256-15,0-3 432 0,0-3 64 0,-1-1 32 16,0-2 192-16,1 3 32 0,-2 0 16 0,2 3 0 15,0 2-736-15,0 1-160 0,2 0-16 0,-1 3-16 16,-1 2-976-16,2 1-192 16,1 0-32-16,-1 6-16 0,2 3-384 0,1 1-80 15,0 4-16-15,1 1 0 0,1 1-128 0,0-2-16 16,-2 1-16-16,2 1 0 0,0 4-240 0,1-1 176 16,-2-3-176-16,0-2 160 0,2 1-160 0,-1-5 0 15,0-3 0-15,0-2 0 0,-2 0 0 0,0-1-176 16,-1-4 176-16,1-2-192 15,0-2-320-15,-1-2-80 0,0 0-16 0,-2-2 0 16,1-2-912-16,-1 0-176 0,-1-1-32 0,1-1-15104 0</inkml:trace>
  <inkml:trace contextRef="#ctx0" brushRef="#br0" timeOffset="-91008.5">14380 17348 18431 0,'-1'0'816'0,"1"0"160"0,0 0-784 0,-2 0-192 0,2 3 0 0,0-6 0 0,2 3 2384 15,-2 0 432-15,0-2 96 0,1 2 16 0,0 2-48 0,0-2-16 16,3 0 0-16,0 3 0 0,1-3-1712 0,0 0-320 15,0 1-80-15,1 1-16 0,2-2-272 0,2 0-48 16,1 1-16-16,4 2 0 16,1-3-144-16,3-3-48 0,-1 3 0 0,1-1 0 0,2-2-208 0,-1 0 128 15,1-1-128-15,-21 4 0 0,39-12 0 0,-39 12 0 16,0 0 0-16,52-28 0 0,-52 28 0 0,0 0 0 16,0 0 0-16,51-41 0 0,-51 41 0 0,0 0 0 15,0 0 0-15,0 0 0 16,38-45-480-16,-38 45 16 0,0 0 0 0,0 0 0 15,0 0-624-15,0 0-128 0,0 0-32 0,33-55-10560 0,-31 48-2112 16</inkml:trace>
  <inkml:trace contextRef="#ctx0" brushRef="#br0" timeOffset="-90270.61">14623 17447 11967 0,'-3'5'528'0,"0"-5"112"15,2 0-512-15,1 0-128 0,0 1 0 0,0-1 0 0,0 0 2912 0,0 0 544 16,0 0 128-16,1 0 0 0,1 0-496 0,1 0-96 15,1-1-32-15,2 1 0 0,2-3-1392 0,-1 3-288 16,2-3-48-16,-1 0-16 0,3 1-640 0,-1 1-144 16,-2-3-32-16,2 3 0 0,1-1-144 0,1 0-48 15,2 1 0-15,-1-2 0 0,0 3-208 0,-3 3 144 16,-2-3-144-16,0 0 128 0,2 3-128 0,1 0 0 16,-3 1 0-16,1-1 0 0,-2 3 0 0,-2-2 0 15,0-1 0-15,-2 0 0 0,0 4 0 0,-1-1 0 16,-1 0-128-16,-1 0 128 0,-1 0-224 0,-1 0 32 15,0-2 0-15,-3 2 0 0,1 1 0 0,-2-1 0 16,1 0 0-16,-2-2 0 0,-1 2 192 0,1-3 0 16,0 2-160-16,-2 0 160 0,1 0 0 0,2-1 0 0,1 0 0 0,0-2 0 15,2 1 0-15,0 0 0 0,2-3 0 0,1 3 0 16,0-3 224-16,2 0-32 0,0 1-16 0,0-1 0 16,1 3 16-16,-1-3 0 0,2 1 0 0,-1 0 0 15,2 0-32-15,0 2 0 0,2 0 0 0,-1 1 0 16,1 1 0-16,1-1 0 0,-1-2 0 0,2 2 0 15,-1 2-160-15,0-2 0 0,0-2 144 0,0 5-144 16,0-4 0-16,0 0 0 0,2 4 0 0,-3-4 0 0,-1 0 0 16,1 1 0-16,-2 1 0 0,-1-1 0 0,1-2 0 0,-1 2 0 15,0 2 0-15,-2-2 0 0,1 2 0 0,-3-4 0 16,1 5 0-16,-1-4 0 0,0 4 0 0,0-4 0 16,-1 3 0-16,-2-2 0 0,1 2 0 0,-2 0 0 15,-1 1 0-15,0-1 0 0,0 0 0 0,-1 0 0 16,-3 0 0-16,1 1 0 0,-3-1 0 0,1 0 0 15,0-2 0-15,-2-1 0 0,0 1 0 0,-1 1 0 16,-1-4 0-16,1 4 0 0,-2-4 0 0,0 2 144 16,-1-3-144-16,0 0 0 0,0 1 192 0,0-2-64 15,1 1 0-15,1-4-128 0,2 4 192 0,2-2-192 16,1 2 192-16,2 0-192 0,2 0 128 0,0 0-128 0,2 0 0 16,1 2 0-16,2-2 0 0,0 0 0 0,0 1 0 0,0-1 0 15,2 3-320-15,0-3-64 0,0-3 0 0,2 2-16 31,1-1-784-31,0-2-160 0,1 2-16 0,0-5-16336 0</inkml:trace>
  <inkml:trace contextRef="#ctx0" brushRef="#br0" timeOffset="-82256.46">10764 17379 13823 0,'-4'0'1216'0,"2"0"-960"0,1 0-256 0,1 0 0 15,0 0 1776-15,-1-3 304 0,-2 3 64 0,-1-2 16 16,-2 1 48-16,1 1 16 0,0 0 0 0,2 0 0 16,-1 0-208-16,3-3-32 0,-1 3-16 0,1 0 0 15,1 0-816-15,0 0-144 0,0 3-48 0,1 0 0 16,1 1-416-16,0 2-96 0,2 3 0 0,1 1-16 15,0 0-176-15,1 2-48 0,1 2 0 0,1 1 0 16,-1-2-208-16,2 5 144 0,1 4-144 0,1 0 128 0,1 0-128 16,-1 1 0-16,0-4 0 0,-1 2 0 0,1 2 0 0,-1-1 0 15,0-4 0-15,-1 2 0 0,-2-1 0 0,1-3 0 16,-2 0 0-16,-2-4 0 0,1-2 0 0,-3-1 0 16,2-2 0-16,-3-2 0 0,1-1 0 0,-2-3 0 15,2 0 0-15,-2-1 0 0,1 0-304 0,-1-1 16 16,-1-3 0-16,1 1 0 15,-2-1-848-15,1-5-160 0,0 2-48 0,-1-2-10144 16,0-1-2032-16</inkml:trace>
  <inkml:trace contextRef="#ctx0" brushRef="#br0" timeOffset="-81722.77">10748 17289 911 0,'-1'0'0'0,"0"0"0"0,1 2 0 0,0-2 0 16,0 0 3664-16,0 0 656 0,0 0 128 0,-2-2 32 16,2 2-32-16,-1 0 0 0,2 0 0 0,-1-2 0 15,2 2-1952-15,-1 0-400 0,1 0-80 0,0-2-16 16,0-2-1232-16,-1-1-256 0,2-1-64 0,-2 2 0 0,3 3-192 0,-2-4-32 15,2 4-16-15,0-5 0 0,-1 1-16 0,2-1 0 16,0 1 0-16,0-1 0 0,3 1-16 0,-2 3-16 16,0-3 0-16,1 4 0 15,0 1-160-15,-1-2 192 0,1 4-192 0,1-2 192 0,-1 0-192 0,0 1 128 16,2 2-128-16,-2-1 128 0,2-2-128 0,0 2 0 16,-2 3 0-16,2-4 0 0,0 1 0 0,0 1 0 15,0 0 0-15,0 4 0 0,-1-4 0 0,1 4 0 16,0-1 0-16,-2 1 0 0,-2 2 0 0,1-3 0 15,-1 3 0-15,-1 1 0 0,1-1 0 0,-3 4 0 16,1 0 0-16,-3-1 0 0,0-3 0 0,0-1 0 0,-1 3 0 0,-2-4 0 16,2 2 0-16,-3-3-176 0,2 2 176 0,-3-2-192 15,1 0 16-15,-2 0 0 0,-2 0 0 0,-2 1 0 16,2-1 176-16,-2-3 0 0,0 6 0 0,1-3 0 16,0 2 0-16,-1-2 0 0,0 0 0 0,0 1 0 15,1 2 0-15,3-5 0 0,1 1 0 0,1-1 0 16,2-2 0-16,1-1 0 15,-1 2 0-15,2-3 0 0,3 0 0 0,-2-3 0 0,3 2 0 0,-2 1 0 16,2-2-320-16,0-1 32 0,3-1 0 0,1 1 0 16,1-2-416-16,0 0-96 15,0 2-16-15,1-3-17184 0</inkml:trace>
  <inkml:trace contextRef="#ctx0" brushRef="#br0" timeOffset="-81109.2">11191 17555 9215 0,'-3'-2'816'0,"1"2"-656"0,-1-2-160 0,2 2 0 15,0-1 2496-15,0-1 480 0,-2 1 96 0,-2-3 0 16,-2 2 144-16,-1-2 32 0,1-1 0 0,2 4 0 15,1-1-1184-15,1-1-224 0,1 3-48 0,1-1-16 16,0 1-912-16,1 0-176 0,-1 0-48 0,1 0 0 16,1 1-352-16,-1 2-80 0,2-3-16 0,0 2 0 0,0-1 0 0,1 4-16 15,-1-1 0-15,2 0 0 0,1 2-176 0,0 0 0 16,0 3 144-16,1-2-144 0,0 5 0 0,1-3 0 16,0 2 0-16,0 0 0 0,-1 2 0 0,0-3 0 15,-1 0 0-15,-1-4-128 0,0 0 0 0,-2 0 0 16,-1 0 0-1,1-4 0-15,-1 0 128 0,-1-2-128 0,0 2 128 0,-1-4-128 0,1 2 128 0,-2-4-192 16,-1-4 192-16,-1 0-192 0,0-3 192 0,-2 1-208 16,1-3 80-16,-1 0 128 0,0 1 0 0,0-3 0 15,-1 1 0-15,2 0 0 0,3 2 128 0,0 0 64 0,-1 0 0 16,2 2 0-16,1-3 48 0,1 5 16 0,-1 0 0 0,3 0 0 16,-1 0-64-16,0 2-16 15,1 0 0-15,1 1 0 0,1 1-176 0,0 1 160 0,-1-4-160 0,3 4 160 16,-1-2-160-16,1 1 0 0,-1 0 0 0,1 2 0 15,0 2 0-15,-1-3 0 0,0 2 0 0,1 2 0 32,0 2-480-32,2 1-32 0,-1 0 0 0,1 3-18112 0</inkml:trace>
  <inkml:trace contextRef="#ctx0" brushRef="#br0" timeOffset="-80668.95">11446 17513 7359 0,'-3'-4'656'0,"2"4"-528"0,1 0-128 0,0 0 0 0,-1-3 3072 0,-1 3 576 16,0-2 112-16,-2 1 16 0,-1-2-16 0,-1-1-16 16,1 2 0-16,-1 2 0 0,1 2-1744 0,1-2-336 15,2 0-80-15,-1 4-16 0,0-1-976 0,0 3-192 16,1-2-32-16,0 2-16 0,2 0-160 0,3 1-48 15,-1 2 0-15,2-3 0 0,0 4-144 0,1-4 0 16,0 3 0-16,0-3 128 0,1 1-128 0,0 2 0 16,0-3 0-16,2-1 0 0,0 0 0 0,1-1 0 15,0 0 0-15,-1-2 0 0,1-2 0 0,0-2 0 16,-1 0 0-16,2 0 0 0,-1-2 0 0,-2-2-176 0,1-3 176 16,-8 9-128-16,0 0-48 0,0 0 0 0,0 0 0 0,0 0 0 31,27-60-368-31,-27 47-80 15,1 4-16-15,-1-1 0 0,-2 0-864 0,-1-1-176 0,-2 1-48 0,0 0 0 0,-1 1 784 0,-1 2 160 0,-1 1 16 0,1-1 16 16,-2 4 1200-16,-1-2 256 0,0 1 32 0,0 0 16 0,2 2 240 16,-2 2 48-16,1 0 16 0,2 0 0 0,-1 2-560 15,3 0-112-15,2 0-32 0,-1 2 0 0,3-2-352 0,-1 2 0 16,2-2 0-16,0 0 128 31,3 0-1280-31,-2 1-256 0,3-3-64 0,0 0-13792 0</inkml:trace>
  <inkml:trace contextRef="#ctx0" brushRef="#br0" timeOffset="-80009.46">11533 17143 9727 0,'-2'2'208'0,"1"-1"48"0,-1-1 16 0,1 3 0 0,0-3-272 0,1 0 0 0,-1 0 0 0,-1 0 0 16,1 0 4416-16,-1 0 816 0,-1-3 160 0,2 3 48 15,0 3-2256-15,1-3-448 0,0 0-96 0,0 2-16 16,2 2-1536-16,1 2-304 15,0 1-64-15,1-1-16 16,2 1-384-16,0 2-96 0,2-3-16 0,1 4 0 0,-1 2-208 0,1 2 176 0,1 2-176 0,1 1 160 0,0-1-160 0,0 0 0 31,-1 3 0-31,1-3 0 0,-1 3 0 16,0-2 0-16,-3-2 0 0,1 1 0 0,-3 0 0 0,0-1 0 0,-2 1 0 0,0 0 0 0,1-6 0 0,-2 0 0 16,-1-1 0-16,1 0 0 0,-2 0 0 0,-2-3 0 15,2-2 0-15,-1-2 0 0,1-1 0 0,-1-1 0 16,0-1 0-1,-1-1 0-15,1-2 0 0,1-2 0 16,-1-3 0-16,1-1 0 0,0 2 0 0,1-2 0 16,-1 10 0-16,0 0 0 0,0 0 0 0,0 0 0 15,0 0 0-15,17-57 0 0,-17 57 192 0,0 0-64 16,0 0 0-16,0 0 0 0,0 0-128 0,0 0 160 0,42-48-160 16,-33 45 160-16,0-1-160 0,-1 4 0 0,2-2 0 0,-1 4 0 15,0-2 0-15,-2 4 0 0,0-1 0 0,0 3 0 16,0-3 0-16,-1 4 0 0,-1-1 0 0,-1 0 0 15,0 4-192-15,-3-3 192 0,1 4-160 0,-2-1 160 16,0 3 0-16,-1-1 0 0,-1-1-128 0,-1 2 128 16,-1-4 0-16,1 3 0 0,-2 0 0 0,-1-2 0 15,-1 0 0-15,0-2 0 0,0 0 0 0,-1-2 0 16,1 0 0-16,-1-2 0 0,1 1 0 0,-1-4 0 16,2 2 144-16,3-3-144 0,-1 0 0 0,1-4 144 15,2 4-144-15,1-3 0 0,-1 0 0 0,1 0 0 0,1 0 0 0,0-4 0 16,1 1 0-16,-1 0-176 15,0 0-304-15,2-3-64 0,-1 2-16 16,-2 7-11760-16,0 0-2352 0</inkml:trace>
  <inkml:trace contextRef="#ctx0" brushRef="#br0" timeOffset="-79083.47">11847 15619 3679 0,'0'0'320'0,"0"0"-320"16,0 0 0-16,0 0 0 0,0 0 1728 0,0 0 256 16,-2 0 64-16,2 3 16 0,0-3 816 0,0 0 176 15,-1 3 16-15,1-3 16 0,0 3-320 0,-2-3-64 16,2 0-16-16,0 0 0 0,0-3-992 0,0 3-208 15,0 0-32-15,-1 0-16 0,0 0-608 0,1 0-128 0,0 0-32 0,0 3 0 16,0-3-480-16,1 1-192 0,-1 2 128 0,1 0-128 31,2 2-768-31,-2 3-224 0,2-5-48 0,0 2-15568 0</inkml:trace>
  <inkml:trace contextRef="#ctx0" brushRef="#br0" timeOffset="-78377.22">12090 17474 10127 0,'1'0'896'0,"-1"1"-704"0,0 2-192 0,0-3 0 16,0 0 2016-16,-1 0 368 0,1 2 80 0,0 2 16 15,-1 0 208-15,1 1 32 0,-2 0 16 0,1 0 0 16,0-2-1040-16,-2-3-208 16,2 3-32-16,0-3-16 0,0 0-688 0,-1 0-144 0,1 0-32 0,-1-3 0 15,2 0-400-15,-2-4-176 0,2 2 128 0,0 1-128 31,2-5-704-31,-1 3-240 0,1-3-32 0,1 2-14208 0</inkml:trace>
  <inkml:trace contextRef="#ctx0" brushRef="#br0" timeOffset="-72625.56">12599 17212 7359 0,'-2'0'656'0,"1"0"-528"15,-1 0-128-15,2 0 0 0,-1 0 1616 0,0 0 304 0,0 0 48 0,-2-2 16 16,-1 2 320-16,1 2 80 0,-1-2 16 0,0 0 0 15,2 4-176-15,-1-2-48 0,1-2 0 0,-2 4 0 16,2-2-448-16,-3 2-112 0,2 0-16 0,0 1 0 16,-1 0-576-16,1 0-128 0,1 1-32 0,-1 0 0 15,1 1-464-15,1 2-80 0,1-3-32 0,-2 2 0 16,4 0-144-16,-1 0-16 0,0 3-128 0,2-1 192 16,-2-3-192-16,0 4 128 0,2-1-128 0,-1 0 0 15,1-1 128-15,-1 1-128 0,0 0 0 0,1-4 144 16,1 0-144-16,-2 0 0 0,2 0 0 0,1-2 0 0,-2 0 0 0,2 1 128 15,2-2-128-15,-2-1 0 0,2 0 0 0,0 1 0 16,2-3 128-16,1 0-128 0,0 0 0 0,-2-4 0 16,2 1 0-16,0 0 0 0,-1 0 0 0,-9 3 0 15,0 0 0-15,0 0 0 0,0 0 0 0,49-38 0 16,-49 38 0-16,0 0 0 0,0 0 0 0,0 0-176 16,41-53 176-16,-41 53-192 0,0 0-144 0,0 0-48 15,0 0 0-15,10-55 0 16,-10 44-192-16,-2 1-32 0,-1 3-16 0,-1 1 0 0,0-1 240 0,-1-1 64 0,-2 4 0 15,1-2 0-15,0 2 320 0,-1-2 288 16,-2 0-48-16,0 2-16 0,1-2 192 0,-2 0 32 0,1 1 16 0,0 0 0 16,1 2-80-16,-2 0 0 0,2-2-16 0,0 4 0 15,2-2-144-15,-1-1-32 0,2 4 0 0,1 0 0 16,0 0-64-16,1 0-128 0,2 4 176 0,0-4-176 16,0 3 176-16,1 0-176 0,0 3 160 0,1-2-160 15,-1 2 0-15,1 0 0 0,2 1-128 0,-1-1 128 31,1-2-704-31,0-1-16 0,1 2-16 0,1-5-11104 0,0 1-2240 0</inkml:trace>
  <inkml:trace contextRef="#ctx0" brushRef="#br0" timeOffset="-71729.64">13086 17368 10127 0,'-1'0'896'0,"0"0"-704"16,1-1-192-16,-1 1 0 0,1 0 1408 0,0 0 240 15,-2 0 48-15,0-3 16 0,0 3 384 0,-1 0 80 16,1 0 0-16,0-2 16 0,1 4-400 0,0-2-96 16,0 3-16-16,-1-3 0 0,2 0-400 0,0 0-96 15,-1-3-16-15,0 3 0 0,1 0-336 0,-1-4-64 16,-1 2 0-16,1-4-16 0,0 2-128 0,0 0-32 16,0-4 0-16,-2-1 0 15,-1 2-144-15,2-6-48 0,-2 1 0 0,0 0 0 0,-1-1-176 0,2 2-32 0,-2-1-16 0,0-1 0 16,0-2-48-16,-1 2-128 0,1-2 192 15,-1 1-64-15,-1-2 0 0,1 1 0 0,0 2 0 0,1-3 0 16,0 3 16-16,0-3 0 0,-1-1 0 0,1 1 0 16,0 0-16-16,1 6 0 0,2 0 0 0,0 1 0 15,-2 0 80-15,-2-5 16 0,1-1 0 0,-3-1 0 16,2 0-16-16,0 0 0 0,0 4 0 0,1 2 0 16,0-1-32-16,2 3-16 0,1-2 0 0,2 4 0 0,0 0-16 15,-1 0 0-15,1 1 0 0,1 0 0 0,0 2 0 0,2 0 0 16,-1 0 0-16,2-1 0 0,2 2-144 0,-1 2 160 15,2-3-160-15,2 2 160 0,0-1-160 0,1-1 0 16,-1 0 0-16,0 1 128 0,1-3-128 0,0 2 0 31,0-1 0-31,-2-2 0 0,1 0 0 0,-2-1 0 0,1 1 0 0,-1 0 0 0,-7 6 0 0,0 0 0 16,0 0 0-16,0 0 0 0,0 0 0 0,0 0 0 16,49-26 0-16,-45 24 0 0,1 4 0 0,0 2-192 15,-1-1 64-15,1 4 128 16,-1-2-544-16,-2 0 16 0,1 1 0 0,-2 0 0 15,1-1-208 1,0 0-32-16,-2 0-16 0,1-2 0 0,-1 0-1200 0,-1-2-256 0</inkml:trace>
  <inkml:trace contextRef="#ctx0" brushRef="#br0" timeOffset="-71133.44">12869 17128 13823 0,'-1'0'1216'0,"-2"0"-960"0,2 0-256 0,1 0 0 15,0 0 1344-15,-1 1 240 0,-1 0 32 16,0 2 16-16,-2-3 736 0,0 0 128 0,2 0 48 0,0 0 0 16,0 1-416-16,1-1-80 0,0 0 0 0,2 0-16 15,0 3-784-15,2-1-160 0,-1-2-16 0,3 1-16 16,0 2-512-16,1-3-96 0,0 0-32 0,1-3 0 16,0 2-32-16,-1-1 0 0,2 2 0 0,-1-3 0 15,1 2-64-15,-1 1 0 0,0-3-16 0,1 2 0 16,-1 0-80-16,1 0-16 0,-1 1 0 0,0-3 0 15,2 2-80-15,-1 1-128 0,0-2 176 0,1-1-176 16,0 2 128-16,-2-4-128 0,2 4 0 0,-2-2 0 0,2-1 0 16,-1 1 0-16,-1 0 0 0,-1 0 0 0,1 0 0 0,-1 3 0 15,0-2 0-15,-1 0 0 0,-1 0 0 16,-1 2 0-16,0 0 0 0,-1 0 0 0,0-3 0 0,-1 3 0 16,-1 3 0-16,0-3 0 0,0-3 0 0,0 2-192 15,0 1 16-15,-1-2 16 16,0 2-480-16,0-4-80 0,-1 2-32 0,0-2 0 15,1 1-1104-15,1 0-208 0,-2-1-48 0,1 1-14352 16</inkml:trace>
  <inkml:trace contextRef="#ctx0" brushRef="#br0" timeOffset="-68129.88">16435 7529 8287 0,'0'7'736'0,"-1"1"-592"0,1-3-144 0,-1 0 0 16,1-1 1088-16,-2 2 176 0,0 6 32 0,-2 11 16 16,-1 8 320-16,-1 2 64 0,0 2 16 0,0-2 0 15,1-5-1392-15,1 1-320 0,1-6 0 0,2 2 0 16,1-5-304-16,1 3-32 0,3 0-16 0,1 0-7776 31</inkml:trace>
  <inkml:trace contextRef="#ctx0" brushRef="#br0" timeOffset="-67929.39">16523 8592 4607 0,'-3'8'400'0,"2"2"-400"15,0-4 0-15,1-2 0 0,0-1 992 0,-1 3 112 16,-1 10 32-16,0 6 0 0,-1 7 160 0,0 0 48 16,0 0 0-16,1-2 0 0,-2-5-560 0,2 0-96 15,-1-3-32-15,-1 3 0 0,1-2-432 0,-2 5-96 16,0-3 0-16,0 3-128 0,0 1 0 0,1-4 0 16,2-1 0-16,-1-1-4864 15,2 2-864-15</inkml:trace>
  <inkml:trace contextRef="#ctx0" brushRef="#br0" timeOffset="-67790.65">16527 9729 10127 0,'-5'41'448'0,"2"-25"96"0,1 3-544 0,-1-3 0 0,2-4 0 0,1-2 0 15,-1 0 1760-15,1 10 240 0,-2 7 48 0,1 8 16 16,1-1-832-16,0-4-160 0,0-3-48 0,0-7 0 16,1-2-816-16,2-1-208 0,-1-5 0 0,2-2-6256 15,1-4-1296-15</inkml:trace>
  <inkml:trace contextRef="#ctx0" brushRef="#br0" timeOffset="-67508.87">16632 10621 8287 0,'-3'32'368'0,"1"-13"80"0,0-1-448 0,0-4 0 16,2-6 0-16,-1-1 0 0,-1 6 2064 0,0 12 336 16,-3 10 64-16,-1 9 16 0,0-1-480 0,1-4-80 15,-1-5-32-15,1-1 0 0,0-5-1056 0,0 0-224 16,0-3-32-16,0-1-16 0,1 0-560 0,2-4 0 15,2 4 0-15,1-5 0 0,3 0-240 0,-1 0-96 16,3 3-32-16,-1 0 0 16,2 4-1104-16,0 2-240 0,-1 3-32 0,0 2-16 15,1 1-272-15,-1 1-48 0,-1 3-16 0,-2 0 0 16,2 7 416-16,-2 2 80 0,-1 2 0 0,0-3 16 16,-1-1 720-16,-1 0 144 0,1 0 16 0,0-4 16 0,2-7 688 0,-1-1 352 0,2-4-32 0,0-2-16 15,-1-1-112-15,4-1-32 0,-3 0 0 0,1-3 0 16,2 2-160-16,-1-2 0 0,0 3 0 0,0-6 0 15</inkml:trace>
  <inkml:trace contextRef="#ctx0" brushRef="#br0" timeOffset="-67367.69">16737 12334 6783 0,'5'36'144'0,"-4"-30"48"0,-1-4 0 0,0-2 0 0,0 1-192 0,1 4 0 0,-1 3 0 0,1 4 0 16,2 4 2240-16,-2 5 400 0,0-1 96 0,-1 0 16 16,0-2-704-16,-1 1-144 0,0-4-32 0,-2 1 0 15,1-4-880-15,-1 4-176 0,1 0-48 0,-2 0 0 16,2-3-592-16,-1 3-176 0,2 0 0 0,0-4 0 15,1-3-576-15,0 1-192 0,1 0-48 0,0-3 0 16,2 4-1440-16,0 3-304 0</inkml:trace>
  <inkml:trace contextRef="#ctx0" brushRef="#br0" timeOffset="-67195.37">16791 13481 11055 0,'0'18'480'0,"0"-10"112"0,0 0-464 0,1 0-128 16,-1-2 0-16,2-2 0 0,-1 2 992 0,0 7 176 16,2 3 48-16,-1 11 0 0,2-1-832 0,-1 0-144 15,0-1-48-15,-1-1 0 16,1 9-768-16,-2-3-144 0,2 3-48 0,-3-2-5632 0</inkml:trace>
  <inkml:trace contextRef="#ctx0" brushRef="#br0" timeOffset="-66991.19">16905 14433 6447 0,'5'16'272'16,"-4"-7"80"-16,2-3-352 0,-1-1 0 0,-1 0 0 0,0-5 0 15,2 1 1760-15,-1 4 288 0,2-1 48 0,4 2 16 16,-3 0-1008-16,1 1-192 0,0 0-32 0,-2 2-16 16,-1 1-864-16,0-2-256 0,-2 2-16 0,0 0 0 15,-1 5-1024-15,0 5-208 0,0-2-32 0,-2 6-16 16,1-1 400-16,-2 3 64 0,-1-1 32 0,1 1 0 15,-1 2-256-15,1-3-48 0,0 3-16 0,-1-2 0 0,0 3 1168 0,-2-7 208 16</inkml:trace>
  <inkml:trace contextRef="#ctx0" brushRef="#br0" timeOffset="-66849.89">16949 15259 6447 0,'-3'25'272'0,"0"-12"80"0,1 0-352 0,-1-2 0 15,2-3 0-15,0-3 0 0,0 2 1792 0,-4 2 272 16,1 8 64-16,-2 4 16 0,0 4-528 0,-2-3-96 15,3-2-32-15,-1-2 0 0,1 1-1296 0,0-3-192 16,1 3-192-16,1 0 32 16,-1 0-1056-16,2-3-224 0,-1 2-32 0,1 0-5504 0</inkml:trace>
  <inkml:trace contextRef="#ctx0" brushRef="#br0" timeOffset="-66645.89">16918 16170 16575 0,'-1'18'736'0,"0"-6"160"0,1-2-720 0,0-3-176 0,0-1 0 0,0-4 0 15,0 2 1072-15,0 2 176 0,0 4 32 0,0 5 16 16,-1 5-848-16,1-2-192 0,-1 1-16 0,1 1-16 16,0-2-640-16,0 4-128 0,0-3-32 0,0 1 0 15,-2-2-448-15,2-2-112 0,0 0-16 0,2-3 0 16,-1-1-160-16,1-2-32 0</inkml:trace>
  <inkml:trace contextRef="#ctx0" brushRef="#br0" timeOffset="-66457.52">17031 16915 10127 0,'4'16'448'0,"-3"-3"96"0,1-1-544 0,0-5 0 16,0 0 0-16,-2-2 0 0,0 1 1152 0,1 4 128 15,1 8 32-15,-1 6 0 0,-1 3-592 0,0 1-112 0,-1 1-32 16,-1-1 0 0,1 1-816-16,0 0-160 0,-2 2-48 0,1 0 0 15,-1-2-448-15,1-3-80 0,1-7-32 0,0 2-2928 0,-1 3-592 0</inkml:trace>
  <inkml:trace contextRef="#ctx0" brushRef="#br0" timeOffset="-66268.79">17151 17579 11967 0,'6'9'528'0,"-3"-3"112"0,-1-2-512 15,2 2-128-15,-2-2 0 0,0-2 0 0,0-1 832 0,0 6 128 16,3 1 16-16,2 5 16 0,0 3-608 0,-2 0-112 16,-1-1-16-16,-1 1-16 15,1 0-688-15,-3 0-144 0,1 2-32 0,-1-2 0 16,0 1-592-16,0-4-128 0,-1 2-32 0,0-5-2000 15,-1 2-400-15</inkml:trace>
  <inkml:trace contextRef="#ctx0" brushRef="#br0" timeOffset="-66080.63">17220 18031 3679 0,'1'16'160'0,"-1"-4"32"0,2-2-192 0,-2-1 0 0,0-6 0 0,0 1 0 16,0 0 1008-16,0 4 144 0,0 5 48 0,0 3 0 15,-2 2 208-15,0-2 32 0,0-3 16 0,-1-1 0 16,-1-2-1024-16,2-4-208 0,-2 2-32 0,0-3-16 31,1-2-832-31,-2-3-176 0,0 0-16 0,-3-2-16 0</inkml:trace>
  <inkml:trace contextRef="#ctx0" brushRef="#br0" timeOffset="-63740.51">17711 8158 18431 0,'-6'1'1632'0,"0"1"-1312"0,2-2-320 0,2-2 0 16,-1 4 2464-16,-1-2 416 0,-1 3 96 0,-6 1 16 16,-1 2-240-16,0 0-32 0,0 0-16 0,5-1 0 15,3 1-1632-15,1-1-336 0,3-1-64 0,2 2-16 16,1-3-336-16,3 0-64 0,2 1 0 0,2 2-16 16,-10-6-240-16,0 0 144 0,44 13-144 0,-44-13 128 15,0 0-128-15,56 9 0 0,-56-9 0 0,0 0 0 16,66 7 0-16,-66-7 0 0,0 0 0 0,67-4 0 15,-67 4 0-15,0 0 0 0,54-12-144 0,-54 12 144 16,0 0 0-16,52-20-128 0,-52 20 128 0,0 0 0 16,0 0-352-16,0 0 32 0,47-40 16 0,-44 33 0 0,-2 1-80 0,-2-1 0 15,-3-1-16-15,-4 0 0 0,1 2 400 0,-3 0 0 16,-2-4 0-16,-3 1 0 0,0-1 256 16,-2 1 96-16,-2-4 16 0,-2-2 0 0,3 2-80 0,-2-2-16 15,-1-2 0-15,0-2 0 0,0-2-112 0,-1 1-32 16,1-1 0-16,0 1 0 0,1 2-128 0,0-2 192 15,0 2-192-15,2-5 192 0,-1 4-48 0,3 1 0 16,4 2 0-16,0 4 0 0,5 1 48 0,2 2 0 16,3 0 0-16,3 3 0 0,-1 6 32 0,0 0 16 15,0 0 0-15,0 0 0 0,41-36-112 0,-41 36-128 16,0 0 176-16,58-28-176 0,-58 28 128 0,0 0-128 16,62-26 0-16,-62 26 0 0,0 0 0 0,73-22 0 0,-73 22 0 0,52-15 0 15,-52 15 0-15,0 0 0 0,59-14 0 0,-59 14 0 16,0 0 0-16,62-6 0 0,-62 6-192 0,0 0 192 31,43 10-480-31,-34-4 0 0,-2 6 0 0,-2-2-18928 0</inkml:trace>
  <inkml:trace contextRef="#ctx0" brushRef="#br0" timeOffset="-63220.38">18454 8032 8287 0,'-6'-5'736'0,"2"1"-592"0,2 3-144 0,-1-2 0 16,1 1 2464-16,1 0 464 0,0 2 80 0,-3-2 32 15,-2-2 1184-15,-3-2 256 0,-2 0 32 0,-2 0 16 16,1 2-2448-16,-3 2-480 0,2-1-112 0,-2 2-16 16,1 1-912-16,-1 1-192 0,2 2-48 0,-1 0 0 15,2 2-96-15,1-1-32 0,1 2 0 0,1 2 0 16,3 0-48-16,0-2-16 0,2 2 0 0,0 0 0 16,3 1-128-16,0 2 160 0,1 0-160 0,1 0 160 15,0 2-160-15,2-2 0 0,1 3 144 0,0-2-144 16,4 0 0-16,-1 1 0 0,3 0 0 0,0-4 0 0,1 2 0 0,0 0 0 15,0-3 0-15,2-2 0 0,0 2 0 0,-13-8 0 16,30 8 0-16,-30-8 0 0,0 0 0 0,0 0-192 16,56 2 192-16,-56-2-192 15,0 0-896-15,0 0-176 0</inkml:trace>
  <inkml:trace contextRef="#ctx0" brushRef="#br0" timeOffset="-62781.22">18585 8171 10127 0,'-1'3'896'15,"0"-3"-704"-15,1 1-192 0,0-1 0 0,1 0 3360 0,0 0 640 0,1 2 128 0,0 1 32 16,3-2-976-16,2 4-192 0,-7-5-48 0,0 0 0 16,0 0-1728-16,56 0-368 0,-56 0-64 0,0 0-16 15,53-11-512-15,-53 11-96 0,0 0-32 0,52-20 0 16,-52 20-128-16,0 0 0 0,0 0 0 0,51-26 0 15,-51 26 0-15,0 0 0 0,0 0-144 0,0 0 144 16,0 0-256-16,0 0 0 0,0 0 0 0,28-46 0 16,-30 42-320-16,-3-3-64 0,0-1-16 0,-1 4 0 15,2-2 448-15,-2 0 208 0,-2-1-192 0,-1-1 192 16,-3 0 432-16,3 0 208 0,-3 0 32 0,1 0 16 0,0 1 80 0,0 4 32 16,0-1 0-16,0-1 0 0,1 4-288 0,0 1-48 15,1 0-16-15,2 1 0 0,0 2-48 0,0 3-16 16,2 0 0-16,0 4 0 0,2 0-96 0,-1 2-32 15,2 3 0-15,-1 1 0 0,2 3-128 0,2-3-128 16,0 3 192-16,3-3-192 0,0 1 144 0,-1-1-144 16,4-2 0-16,0 0 144 0,3 1-144 0,-1-3 0 15,2-2 0-15,1-4 0 0,-12-6 0 0,26 13 0 16,-26-13 0-16,0 0 0 16,40 6-544-16,-40-6-32 0,0 0-16 0,0 0-18720 0</inkml:trace>
  <inkml:trace contextRef="#ctx0" brushRef="#br0" timeOffset="-62356.87">18937 8151 25791 0,'-2'0'1152'0,"1"0"224"0,1 0-1104 0,0 2-272 0,0-2 0 0,0 2 0 16,1-2 2304-16,-1 3 416 0,2-2 80 0,-2 3 16 15,1 1-1104-15,0 1-224 0,-1 4-32 0,1-4-16 16,0 1-1040-16,1 2-208 0,-2 0-32 0,1 0-16 15,0 1-144-15,0-1 0 0,-1 2 0 0,2 0 0 16,-2-5 0-16,1 4 0 16,-1-3 0-16,0-1 0 0,0-3 0 0,0 1 0 0,0-1-128 0,1-3 128 0,-1 0-208 0,1-4 16 15,-1 4 16-15,0 0 0 0,0 0-80 16,14-43 0-16,-14 43-16 0,0 0 0 0,16-45 272 0,-16 45 0 16,0 0 0-16,21-44 0 0,-21 44 0 0,0 0 176 15,0 0 0-15,29-51 0 0,-29 51 112 0,0 0 32 16,0 0 0-16,0 0 0 0,0 0 0 0,0 0 0 15,0 0 0-15,38-38 0 0,-36 38-80 0,2 1-16 16,0 2 0-16,-1 2 0 0,1-1-80 0,0 2-16 16,0 3 0-16,-2-2 0 0,1 2-128 0,-1-2 128 0,-1 6-128 15,2-5 128-15,-1 4-128 0,1-1 192 0,-1 1-192 0,1-2 192 16,-2 2-192-16,0-2 128 0,0 3-128 0,1-3 128 16,-1-2-128-16,-1 0 0 0,1 0 144 0,0-2-144 15,1 2 0-15,-1 1 0 0,0-3 0 0,0-3 0 16,2 1 0-16,-1 0-128 0,2-2 128 0,0 1-192 31,-4-3-576-31,0 0-112 0,0 0-16 0,0 0-17984 0</inkml:trace>
  <inkml:trace contextRef="#ctx0" brushRef="#br0" timeOffset="-61508.37">19483 8164 911 0,'1'1'0'0,"-1"-1"0"0,0-1 0 0,0 1 0 0,0 0 1168 0,0 0 160 16,2 0 16-16,-2-1 16 0,0-1 1168 0,1 2 224 31,-1-3 64-31,0 0 0 0,0 1 208 0,0 0 48 15,-1 0 16-15,1 0 0 0,-2 0-272 0,1 0-64 16,-1-1-16-16,-1 2 0 0,1 1-1280 0,-2-4-256 16,0 3-48-16,-1 0-16 0,2 1-656 0,-2 0-128 15,0 0-32-15,0 0 0 0,-1 0-80 0,-3 0-32 16,0 0 0-16,1 1 0 0,-1 2-80 0,-2-1 0 16,0 2-128-16,-2 0 192 0,2 0-192 0,-1 0 0 15,-1 2 0-15,2-2 0 0,1 2 0 0,2 0 0 0,0 1 0 16,2-1 0-16,2 0 0 0,2 1 0 0,1 2 0 0,0-3 0 15,2 2 0-15,1 0 0 0,1 1 0 0,0-3 0 16,2 4 0-16,2-3 0 0,0 2 0 0,2-1 0 16,1 0 0-16,-1-2 0 0,1 1 0 0,0-5 0 15,1 2 0-15,-1-1 0 0,-1 0 0 0,-9-3 0 16,0 0 0-16,0 0-128 0,0 0 128 0,0 0 0 16,0 0 0-16,56-19 0 0,-56 19-128 0,0 0 128 15,0 0-144-15,0 0 144 0,37-50-208 0,-37 50 80 16,0 0 128-16,0 0-192 0,24-56 192 0,-24 56-192 15,0 0 192-15,0 0 0 0,18-42 0 0,-18 42-128 16,0 0 128-16,0 0 0 0,0 0 0 0,0 0 0 0,0 0 0 16,0 0 0-16,0 0 0 0,0 0 0 0,0 0 128 0,0 0 16 15,0 0 0-15,0 0 0 0,0 0 32 0,0 0 0 16,0 0 0-16,23 12 0 0,-23-4-176 0,0 3 160 16,0 3-160-16,-1 0 160 0,0-1-160 0,1 0 0 15,-2 2 0-15,1-1 0 0,1 1 0 0,0-2 0 16,0 1 0-16,1-3 0 0,1-1-192 0,0 0-80 15,2-4-16-15,1 0 0 16,1-3-1424-16,0-3-272 0</inkml:trace>
  <inkml:trace contextRef="#ctx0" brushRef="#br0" timeOffset="-61131.39">19740 8175 21183 0,'-3'5'944'0,"0"-1"192"0,2-4-912 0,0 2-224 0,2-2 0 0,-1 1 0 15,-1 2 3216-15,-1-1 608 0,0 3 112 0,-1 4 32 16,1 0-1808-16,1 0-368 0,0 1-64 0,-1 3 0 16,2-3-1120-16,2 2-224 0,-1 0-32 0,0 1-16 15,1-1-336-15,1 2 144 0,2-1-144 0,-1 2 0 16,-1-3 0-16,2-2 0 0,0 0 0 0,-1-1 0 16,1 1 0-16,-3-4 0 0,1-2 0 0,-1-2 0 15,1-2 0-15,-2 0-176 0,1-4 32 0,-2 4 0 16,0 0-272-16,0 0-48 0,7-34-16 0,-7 34 0 15,1-35 128-15,-1 35 32 0,0-44 0 0,0 44 0 0,2-50 320 16,-2 50 208-16,3-47-16 0,-3 47-16 0,2-39 160 0,-2 39 48 16,0 0 0-16,6-44 0 0,-6 44-32 0,0 0 0 15,0 0 0-15,0 0 0 0,0 0-48 0,0 0-16 16,0 0 0-16,0 0 0 0,0 0-112 0,0 0-32 16,52-28 0-16,-44 32 0 0,0 1-144 0,0 1 0 15,2 0 144-15,-2-1-144 0,1 1 0 0,-1 0 0 16,0 3 0-16,2-3 0 15,0 0-544-15,-1 0-32 0,-3-2 0 0,1-1-18576 0</inkml:trace>
  <inkml:trace contextRef="#ctx0" brushRef="#br0" timeOffset="-60848.75">20108 8228 20271 0,'2'0'896'0,"-1"0"192"0,1 0-880 0,-1-2-208 0,0 2 0 0,-1 0 0 16,1 2 2192-16,0-2 400 0,1 3 80 0,0 0 16 15,1 1-384-15,0 2-64 0,1 3 0 0,-1-3-16 16,0 4-1136-16,0-1-208 0,-1 2-48 0,1 1-16 16,0 3-400-16,0-1-80 0,-1 0-16 0,0 0 0 15,-1 1-144-15,-1-3-48 0,0-1 0 0,0 0 0 16,1-3-128-16,-1 1 0 0,0-2 0 0,1-2 0 0,0-1 0 0,1-2-272 15,-1-2 64-15,1-5 16 16,-2 5-1152-16,0 0-208 0,0 0-48 0,18-42-15376 16</inkml:trace>
  <inkml:trace contextRef="#ctx0" brushRef="#br0" timeOffset="-60691.43">20135 8033 11967 0,'-6'2'528'0,"2"-2"112"0,1 0-512 0,2-2-128 15,1 2 0-15,0 0 0 0,-1 0 3456 0,1 0 672 0,0 0 128 0,1 2 32 16,0-2-896-16,2 0-160 0,1 3-32 0,-1-3-16 16,3 1-2208-16,1 1-432 0,-7-2-96 0,0 0 0 15,0 0-448-15,38 4-272 0,-38-4 32 0,0 0 16 32,36 9-1888-32,-21-3-368 0</inkml:trace>
  <inkml:trace contextRef="#ctx0" brushRef="#br0" timeOffset="-60267.24">20538 8226 16575 0,'-4'2'1472'0,"2"-2"-1168"0,-1 0-304 0,1 0 0 0,1 0 4112 0,-2 0 768 15,1 0 160-15,-3-2 16 0,-2 0-2304 0,-4 0-448 16,-1-1-112-16,-3 3-16 16,-1-1-1280-16,1 2-272 0,2 1-48 0,-1 1-16 0,3 1-352 0,1 2-64 15,0 3-16-15,3-2 0 0,0 2-128 0,3 1 0 16,2 2 0-16,1 1 0 0,2-1 0 0,2 2 0 15,2 2 0-15,0-1 0 16,1-2 0-16,1 0 0 0,2-1 0 0,-2 0 0 0,3 1 0 0,-1-6 0 16,0 2 0-16,0-2 0 0,3 2 0 0,-1-3 0 15,2 0-144-15,1 0 144 0,-14-6-288 0,0 0 0 16,42 4 0-16,-42-4 0 0,0 0 0 0,0 0 0 0,58-22 0 16,-58 22 0-16,0 0 96 0,40-43 0 0,-40 43 16 0,0 0 0 15,34-55-16-15,-34 55 0 16,0 0 0-16,21-51 0 0,-21 51 0 0,0 0 0 15,2-40 0-15,-6 30 0 0,-1 0 192 0,-3 4 0 0,1-3 0 0,-3 3-128 16,0 2 128-16,-1-2 224 0,0-3-48 0,-1 2-16 16,-1 1 160-16,1-1 48 0,-2 1 0 0,3 0 0 15,1 4-176-15,-1 0-16 0,1 0-16 0,0 1 0 16,2 1-160-16,0 1 192 0,2 1-192 0,0 1 192 16,3-2-192-16,2 2 0 0,1 0 0 0,1 0 0 15,2-2-496-15,1 1-16 16,1 1-16-16,1-3-12016 0,-6 0-2416 0</inkml:trace>
  <inkml:trace contextRef="#ctx0" brushRef="#br0" timeOffset="-59136.11">21724 7968 10127 0,'-4'-3'896'16,"0"0"-704"-16,2 3-192 0,1-2 0 15,-2 1 1568-15,1-2 288 0,-3-1 48 0,-4-4 16 16,-1-2 608-16,-1-3 128 16,1 0 32-16,1-2 0 0,2 1-352 0,2 0-64 0,1 0-16 0,3-1 0 15,1 15-688-15,0 0-144 0,8-38-16 0,-8 38-16 0,0 0-736 0,0 0-144 16,0 0-16-16,50-35-16 0,-50 35-128 0,0 0-32 16,0 0 0-16,60-4 0 0,-60 4-48 15,36 4-16-15,-36-4 0 0,43 3 0 0,-43-3-128 16,39 7-128-16,-39-7 192 0,34 12-192 0,-17-3 144 0,-2 1-144 15,0 0 0-15,-3 2 144 0,0 1-144 0,0 0 128 16,-3 3-128-16,0 2 128 0,-3-2-128 0,1 3 0 16,-3 4 0-16,0-2 128 0,-3 5-128 0,1-2 0 15,-2 2 0-15,-2-1 0 0,1-3 0 0,-3 4 0 16,-2 0 0-16,-1 2 0 0,1-5-256 0,-3 1-48 0,-1-1 0 16,-1-1 0 15,-1 1-256-31,-2-1-48 0,-2-1-16 0,0-3 0 0,0 2 16 0,-2-5 0 0,1 1 0 0,0-4 0 15,0 2 64-15,-1-5 16 0,2-3 0 0,0 0 0 0,0-5 336 0,0-1 64 0,1-1 128 0,-1-1-208 16,0-2 448-16,0-2 80 0,1-3 32 0,1-1 0 16,3-2 160-16,1 2 16 0,3-2 16 0,1-1 0 15,2 3-160-15,3 0-48 0,1 2 0 0,0 8 0 16,0 0-48-16,0 0-16 0,0 0 0 0,0 0 0 16,32-45-32-16,-32 45-16 0,0 0 0 0,0 0 0 15,49-12-32-15,-49 12-16 0,0 0 0 0,49 2 0 16,-49-2-48-16,34 7 0 0,-34-7 0 0,35 9 0 0,-17-1-128 0,2 0 0 15,-1 1 144-15,-1-1-144 0,0 0 0 0,-5-2 144 16,0 1-144-16,-1 0 0 0,2 2 0 0,-2-3 0 16,-1 4 0-16,-1-4 0 0,-3 1 128 0,1 2-128 31,-3-3 0-31,0 2 0 0,-3-2 0 0,2 0 0 0,-2 0 0 0,2 0 0 0,-1-2 0 0,-1 1 0 16,1-1-176-16,-1-4 176 15,2 2-576-15,-2-2-16 0,2 1 0 0,-2-1 0 16,2 0-432-16,0-1-64 0,-1 1-32 0,1-2-10608 15,0-1-2128-15</inkml:trace>
  <inkml:trace contextRef="#ctx0" brushRef="#br0" timeOffset="-58474.84">22534 8101 15663 0,'-3'0'1392'0,"1"0"-1120"0,0 0-272 0,2 0 0 16,0 0 2816-16,0 0 496 0,-1 0 96 0,0 0 32 15,-1 0-32-15,-1-3 0 0,1 1 0 0,-1 1 0 16,2-2-2000-16,0 1-384 0,1-2-96 0,0 0-16 16,1 1-320-16,1 0-64 0,1-3-16 0,-3 6 0 15,0 0-288-15,0 0-64 0,0 0-16 0,0 0 0 16,0 0-144-16,0 0 0 0,0 0 0 0,0 0 0 0,48-22 0 0,-42 22 0 16,-1 2 0-16,0 2 0 0,0-1 0 0,-2 0 0 15,-1 3-160-15,-1-2 160 0,1 0-384 0,-2 1 0 16,-2-1 16-16,1 3 0 15,-1-1-208-15,-2-1-64 0,0 1 0 0,0-2 0 16,1 2-176-16,-2-2-32 0,1-1-16 0,0 2 0 16,1-4-1312-16,0 3-256 0,1-1-48 0,0-1-12320 0</inkml:trace>
  <inkml:trace contextRef="#ctx0" brushRef="#br0" timeOffset="-58208.19">22520 8354 14735 0,'-4'6'640'0,"2"-4"160"0,1 0-640 0,-1 1-160 0,4-2 0 0,-2-1 0 15,-2 2 2976-15,2-2 560 0,0 3 112 0,-1-2 32 16,1 2-768-16,1-3-160 0,1 2-16 0,-1-4-16 16,3 2-1552-16,-2-4-304 0,-2 4-64 0,0 0-16 15,0 0-448-15,0 0-80 0,0 0-32 0,0 0 0 16,41-40-32-16,-41 40-16 0,0 0 0 0,0 0 0 15,0 0-176-15,0 0 192 0,38-42-192 0,-38 42 192 0,0 0-192 16,0 0 0-16,0 0 0 0,0 0 0 0,0 0 0 0,0 0 0 16,22 9 0-16,-22-5 0 0,2 2-288 0,-2-3-32 15,0 4-16-15,0-4-12016 16,0 2-2384-16</inkml:trace>
  <inkml:trace contextRef="#ctx0" brushRef="#br0" timeOffset="-57422.23">23938 7873 7359 0,'-1'-6'656'0,"0"1"-528"0,1 4-128 0,0 1 0 16,0-5 1312-16,-1 1 224 0,-1-3 64 0,1-6 0 16,0-3 240-16,0-1 48 0,2 1 16 0,-1 2 0 15,1 2 640-15,-1 12 128 0,0 0 16 0,0 0 16 16,0 0-48-16,0 0-16 0,0 0 0 0,0 0 0 16,0 0-1328-16,0 0-272 0,0 0-48 0,1 0-16 0,-2 10 496 0,0 5 112 15,0 1 16-15,-2 4 0 16,1 1-1888-16,-1 5-368 0,-2 2-80 0,0 0-16 0,-2 3 752 0,0 5 0 15,-1 5 128-15,0 0-128 0,1 0 0 0,0 3 0 16,1-2 0-16,0-1 0 0,1 0 0 0,0-4 0 16,2 1 0-16,-1-3 0 0,2-3 0 0,2-4 0 15,-1-3 0-15,2-6 0 0,0-3-272 0,2-4-64 16,0-4-16-16,1-5 0 16,1-3-544-16,0-3-128 0,-5 3 0 0,0 0-17856 0</inkml:trace>
  <inkml:trace contextRef="#ctx0" brushRef="#br0" timeOffset="-57154.87">23909 8161 5519 0,'-2'-3'240'0,"1"-2"64"0,1 3-304 0,0 0 0 0,0 2 0 0,0 0 0 16,0 0 3440-16,1-2 624 0,1 0 128 0,0-3 32 15,-2 5 224-15,0 0 48 0,0 0 16 0,0 0 0 16,0 0-2464-16,45-45-480 0,-45 45-96 0,0 0-32 15,49-45-720-15,-49 45-144 0,43-35-16 0,-43 35-16 16,46-37-208-16,-46 37-32 0,45-31-16 0,-45 31 0 0,0 0-160 0,58-39-128 16,-58 39 192-16,0 0-192 0,0 0 0 0,49-27 0 15,-49 27 0-15,0 0 0 16,0 0 0-16,0 0 0 0,0 0 0 0,0 0 0 0,0 0-224 0,0 0-48 16,0 0-16-16,0 0 0 15,0 0-480-15,0 0-80 0,0 0-32 0,0 0-17952 16</inkml:trace>
  <inkml:trace contextRef="#ctx0" brushRef="#br0" timeOffset="-56902.93">23940 8064 5519 0,'-7'2'240'0,"4"2"64"0,0-2-304 0,2 0 0 0,1 0 0 0,0-2 0 16,0 3 3168-16,0 0 576 0,0 3 112 0,3 1 32 15,-1 5 192-15,3-2 32 0,2 2 16 0,2 2 0 16,0-2-1744-16,1 1-336 0,1-1-80 0,2 2-16 31,1 0-1088-31,-1 2-224 0,2 3-32 0,0-3-16 0,1 0-272 0,-1 0-48 0,-1 3-16 0,-1-3 0 16,0 2-256-16,-2-2 0 0,-1 1 0 0,-2-1 0 15,1-2 0-15,-2 3 0 0,0-1 0 0,-1-4 0 16,-1 0 0-16,-2-2 0 0,1 3 0 0,-1-7-144 16,-1 1-304-16,-1-3-64 0,-1-2-16 15,2 1 0 1,-2-6-768-16,0 0-160 0</inkml:trace>
  <inkml:trace contextRef="#ctx0" brushRef="#br0" timeOffset="-56447.11">24382 8259 20271 0,'-2'0'896'0,"-1"0"192"0,3 0-880 0,0 0-208 0,0 0 0 0,0 0 0 16,0 0 2544-16,0 0 464 0,2 0 80 0,-1 0 32 16,3 0-704-16,1 1-144 0,1 2-32 0,-6-3 0 31,0 0-1360-31,0 0-288 0,39 6-48 0,-39-6-16 16,0 0-224-16,0 0-48 0,52 2-16 0,-52-2 0 15,0 0-80-15,45-5-16 0,-45 5 0 0,0 0 0 16,0 0-144-16,0 0 0 0,54-13 0 0,-54 13 128 15,0 0-128-15,0 0 0 0,0 0 0 0,0 0 0 16,0 0 0-16,0 0 0 0,0 0 0 0,6-41 0 16,-13 37-144-16,-2-1 144 0,-1 2 0 0,0-1 0 15,-2-2 0-15,0 2 0 0,-1-1 0 0,1 4 0 0,-3-2 0 0,0 1 0 16,0 1 0-16,1 2 0 0,0 1 0 0,0 5 0 16,3-4 0-16,1 6 0 0,1-2 0 0,0 5 224 15,1 1-64-15,1 2-16 0,0 1 80 16,-1 0 16-16,3 6 0 0,2 1 0 0,1-5-96 0,2 1-16 15,4-3 0-15,0 0 0 0,2-4-128 0,1 1 0 16,2-3 144-16,0-1-144 0,2-2 0 0,1 0 0 16,0-2 0-16,2 1 0 0,-14-6-160 0,31 6-48 15,-31-6-16-15,0 0 0 16,43 0-608-16,-43 0-128 0,0 0-32 0,58-2-17552 0</inkml:trace>
  <inkml:trace contextRef="#ctx0" brushRef="#br0" timeOffset="-56038.82">24644 8458 21183 0,'0'0'1888'0,"2"1"-1504"0,-1-1-384 0,0 0 0 15,0 0 2592-15,1 3 448 0,-1-3 96 0,3 2 0 16,2-2-992-16,2 4-208 0,-8-4-32 0,0 0-16 16,0 0-1296-16,50-4-256 0,-50 4-48 0,0 0-16 15,51-8-272-15,-51 8 0 0,0 0 0 0,50-20 0 16,-50 20 0-16,0 0 0 0,0 0 0 0,57-31 0 15,-57 31 0-15,0 0-176 0,0 0 176 0,0 0-160 16,0 0-384-16,41-41-80 16,-39 35-16-16,-3 2 0 0,0-2 208 0,-3 2 48 0,1-2 0 0,-4 0 0 0,0 0 544 15,0 0 112-15,-2-1 32 0,-1 4 0 0,1-3 464 0,-2-1 112 16,0 1 16-16,0 0 0 0,0 2-448 0,0 1-96 16,1 1-16-16,0 1 0 0,1 2-96 0,3 1-32 15,0 1 0-15,1 1 0 0,1 2 48 0,2 0 0 16,-1 3 0-16,2 2 0 0,0 2-32 0,1 1 0 15,0 0 0-15,0 1 0 0,1 1-64 0,-1 0-16 16,3 3 0-16,-2-3 0 0,1 0-144 0,2-1 0 16,0-2 144-16,2-3-144 0,-1 2 0 0,2-3 0 15,1-3 0-15,-1 0 0 0,3 2 0 0,-1-6 0 0,0 2 0 0,-9-4 0 32,0 0-432-32,31 6-48 0,-31-6-16 0,0 0 0 15,0 0-400-15,46-4-96 0,-46 4-16 0,0 0-17104 0</inkml:trace>
  <inkml:trace contextRef="#ctx0" brushRef="#br0" timeOffset="-55205.57">25097 9037 13823 0,'1'0'1216'0,"-1"0"-960"0,2 0-256 0,-2-3 0 16,0 3 1968-16,0-1 336 0,0-1 80 0,1-2 16 15,0-2 720-15,-1-3 144 0,0 9 16 0,0 0 16 16,0-42-1504-16,0 42-288 0,-1-37-64 0,-2 15-16 16,3 22-688-16,-2-45-144 0,2 45-16 0,-1-53-16 15,1 53-208-15,1-57-32 0,-1 57-16 0,5-54 0 16,-5 54-96-16,8-57-16 0,-8 57 0 0,10-61 0 0,-10 61-192 0,11-62 176 16,-11 62-176-16,10-60 160 0,-10 60-160 15,8-57 160-15,-8 57-160 0,2-53 160 0,-2 53 0 0,0-52 0 16,0 52 0-16,-5-50 0 0,5 50 0 0,-6-42 0 15,1 24 0-15,1 2 0 0,1 3 32 0,0 3 16 16,0 2 0-16,0 4 0 0,1 0 48 0,0 3 0 16,1 1 0-16,0 1 0 0,1 3 64 0,1 0 32 15,0 2 0-15,2 0 0 0,3 4-112 0,0 2-32 16,4-2 0-16,2 3 0 0,3-1-208 0,0 0 0 16,4 1 0-16,-1-3 0 0,2 0 0 0,0-2 0 15,0 2 0-15,-2 0 0 0,1-1 0 0,-1-3 0 0,0 4 0 0,-1-4 0 16,-1 0 0-16,-2 0 0 0,0 2 0 0,-4-5 0 15,0 2 0-15,-4 2-128 0,-1-1 128 0,-1-3 0 16,-3 4 0-16,-2-1-192 0,-1 0 192 0,-1 0-160 16,-2 2-144-16,0-2-16 0,0 2-16 0,-2-1 0 15,1 0-48-15,-2 2-16 0,-2-3 0 0,0 0 0 16,2-2 208-16,-3 2 32 0,-2-2 16 0,0 2 0 16,-1-2 144-16,-1 1 0 15,0-2 0-15,1 1 0 0,0 0 0 0,-1 1 128 0,3-2-128 0,-2 3 128 16,2 1-128-16,2-1 128 0,0 0-128 0,1 0 128 15,2 0-128-15,2 2 0 0,-1-2 0 0,3-2 0 0,2 1 0 0,1-4-208 16,1 1 48-16,3 0 16 16,1-1-400-16,2-1-80 0,-7 0-16 0,0 0 0 15,0 0-752-15,46-13-144 0</inkml:trace>
  <inkml:trace contextRef="#ctx0" brushRef="#br0" timeOffset="-53648.92">26846 9047 21183 0,'-2'0'1888'0,"2"-3"-1504"15,0 2-384-15,0 1 0 0,0-2 2288 0,0-1 384 16,0-1 80-16,0-3 0 0,0 7-416 0,0 0-96 16,4-37 0-16,-4 37-16 0,7-42-1232 0,-7 42-240 15,8-50-48-15,-8 50-16 0,12-59-192 0,-12 59-48 16,20-68 0-16,-20 68 0 0,25-75-96 0,-25 75-32 15,31-85 0-15,-31 85 0 0,29-74-160 0,-29 74-32 16,36-78-128-16,-36 78 192 0,41-80-192 0,-41 80 176 16,40-69-176-16,-40 69 160 0,32-53-160 0,-32 53 128 0,24-42-128 0,-24 42 128 15,0 0-128-15,0 0 128 0,24-46-128 0,-24 42 128 16,0 3-128-16,-1 1 0 0,-2 0 0 0,0 1 0 16,-2 3-224-16,1 1-80 0,-1 1-16 0,1 0 0 31,-1 0-640-31,0 4-128 0,-1-4-16 0,1 2-11376 0,-1 0-2288 0</inkml:trace>
  <inkml:trace contextRef="#ctx0" brushRef="#br0" timeOffset="-53382.48">26826 8190 17503 0,'-3'0'768'0,"2"0"176"0,1 0-752 0,-1-3-192 15,1 3 0-15,0 0 0 0,-1 3 3104 0,1-3 592 16,-2 4 112-16,1 2 32 0,1 0-896 0,-1 4-192 16,-2 2-16-16,2 3-16 0,0 1-1616 0,0 0-320 15,-1 3-64-15,1-2-16 0,1 4-224 0,0-5-48 16,3 3-16-16,0-3 0 0,2 0-288 0,2-1-128 16,-1-2 128-16,2 3-128 0,1-1 0 0,1 1 0 15,1-2 0-15,1 2 0 0,1-1-144 0,-1 1-16 16,0-4 0-16,0 4 0 15,-1-3-528-15,-1 0-96 0,0-2-32 0,-2-1 0 16,0-2-1040-16,-2-2-224 0</inkml:trace>
  <inkml:trace contextRef="#ctx0" brushRef="#br0" timeOffset="-52896.02">27450 8464 6447 0,'0'-2'576'0,"0"-1"-576"0,0 2 0 0,0-1 0 0,1-2 3248 16,-1 4 528-16,0 0 128 0,0-3 0 0,-1 0 64 0,1-3 0 15,-1-1 0-15,-2 4 0 0,1 0-1920 0,0 0-384 16,-1 3-80-16,1 1-16 0,-2 1-896 0,1 4-176 15,0 1-48-15,-1 0 0 0,2 4-128 0,-2 2-48 16,1 0 0-16,1 3 0 0,-1 3-144 0,1-1-128 16,1-2 144-16,1 3-144 0,1-3 0 0,1 0 0 15,2-2 0-15,1-3 0 0,1-1 0 0,3-3 0 16,1-1 0-16,-10-6 0 0,0 0-336 0,33 6 32 0,-33-6 16 16,0 0 0-16,0 0-16 0,0 0 0 0,53-16 0 0,-53 16 0 31,0 0-240-31,0 0-48 0,39-38-16 0,-39 38 0 15,0 0-288-15,0 0-64 0,19-47-16 0,-19 47 0 0,0 0 592 0,-2-36 112 0,0 24 16 0,-3-1 16 16,0 1 432-16,-2 2 64 0,0-2 32 0,-2-1 0 16,2 1 480-16,-2 0 80 0,1 1 32 0,-3-2 0 15,-1 1-224-15,0 0-32 0,0-1-16 0,2 3 0 16,0 4-336-16,1 0-64 0,3 2-16 0,1 2 0 16,1 2-192-16,2-3 144 0,2 3-144 0,0 0 128 15,2 3-256-15,-2-3-64 0,0 0-16 0,0 0 0 16,0 0-1168-16,34 8-224 15,-34-8-64-15,0 0-14896 0</inkml:trace>
  <inkml:trace contextRef="#ctx0" brushRef="#br0" timeOffset="-52047.1">27794 8421 7359 0,'0'0'656'0,"0"0"-528"16,0 0-128-16,0 0 0 0,0 0 1024 0,0 0 160 15,0 0 32-15,0 0 16 0,-3-26 752 0,1 20 128 16,0 0 48-16,-2 0 0 0,1 2 16 0,1 1 16 16,-1 3 0-16,1-2 0 0,1 2-288 0,-1-1-64 15,1 2-16-15,1-1 0 0,0 2-320 0,0-2-64 16,1 3-16-16,1-3 0 0,0 4-624 0,-1-4-128 16,2 2-32-16,-2-1 0 0,2 4-192 0,-1-4-64 15,1 6 0-15,-2-4 0 0,1 2-144 0,1 1-48 16,-2 1 0-16,0 0 0 15,0-1-64-15,1 3-128 0,0 1 176 0,-2 0-176 0,0 0 128 0,0-1-128 16,0 3 0-16,0 0 0 0,0-2 0 0,0 2 0 16,0-2 0-16,0 0 0 0,1-4 0 0,-1 2 0 0,3 0 0 0,-2-2 0 15,2-2 0-15,-1 1 0 0,2-1 0 0,1-4-144 16,-5 0-64-16,0 0-16 0,0 0 0 0,0 0 0 16,0 0 64-16,0 0 16 0,52-10 0 0,-52 10 0 15,0 0 144-15,0 0-192 0,0 0 192 0,55-29-192 16,-55 29 192-16,0 0-192 0,0 0 192 0,0 0-192 15,48-39 192-15,-48 39-160 0,0 0 160 0,0 0-160 16,0 0 160-16,0 0 0 0,0 0 0 0,33-48-128 0,-33 48 128 16,0 0 0-16,0 0 0 0,0 0 0 0,12-45 0 0,-12 45 0 15,0 0 0-15,0 0 0 0,0 0 0 0,2-37 0 16,-3 33 160-16,1 1-160 0,-1 0 352 0,1 1-32 16,-1 0 0-16,1 2 0 0,0-2-16 0,0 2-16 15,0 2 0-15,0-2 0 0,0 2-80 0,0 0-16 16,1 4 0-16,-1 1 0 0,1-1-32 0,0 0-16 15,2 4 0-15,-2-2 0 0,2 6-16 0,-1-2-128 16,1 1 192-16,-1 3-64 0,2-3-128 0,-2 5 0 16,1-5 0-16,0 2 128 0,0 1-128 0,1-2 0 15,-1 1 0-15,1-3 0 0,0-1-176 0,-1 0-64 16,1-3-16-16,1-2 0 16,0 0-496-16,0-3-96 0,0-2-32 0,0-2-11792 15,0 1-2368-15</inkml:trace>
  <inkml:trace contextRef="#ctx0" brushRef="#br0" timeOffset="-51598.29">28169 8480 13823 0,'-2'0'1216'0,"2"-2"-960"0,0 2-256 0,0 0 0 15,0 0 2864-15,0 0 528 0,0 0 96 0,2 0 32 16,-1 0 64-16,0 2 32 15,0 0 0-15,1 3 0 0,-1-2-2400 0,1 6-464 0,1-2-112 0,-2 2 0 16,3 1-384-16,-2 0-80 0,2 0-16 0,0 1 0 0,-1 0-160 0,2 1 0 16,-1 1 0-16,1-1 0 0,-1-2 0 15,-1 0 0-15,1-1 0 0,0-1 0 0,-1 0-288 16,0-5 64-16,-1 2 16 0,0-5 0 0,-2 4-64 0,1-4-16 16,-1-4 0-16,0 2 0 15,0-4-480-15,-1-3-80 0,-1 2-32 0,2 7 0 16,-1-29 224-16,1 29 32 0,-1-32 16 0,1 32 0 0,-1-37 608 0,1 37 240 15,-3-42-16-15,3 42 0 0,-2-44 752 0,2 44 160 16,0-42 16-16,0 42 16 0,5-39-464 0,-5 39-112 16,0 0-16-16,0 0 0 0,18-48-96 0,-18 48-32 15,0 0 0-15,0 0 0 0,0 0-64 0,0 0 0 16,0 0-16-16,0 0 0 0,52-16-80 0,-44 22-16 0,0 0 0 0,1 0 0 16,0 0-144-16,0-1-128 0,1 4 144 0,1-3-144 15,2 3 0-15,-2-2 0 0,0 2 0 0,0-2 0 31,-1 2-448-31,0-3-48 0,0 0 0 0,0 0 0 16,-2-2-336-16,0 0-80 0,-1 0-16 0,-7-4-17856 0</inkml:trace>
  <inkml:trace contextRef="#ctx0" brushRef="#br0" timeOffset="-50036.33">25421 9482 14735 0,'0'-2'1312'15,"0"-2"-1056"-15,0 1-256 0,0 1 0 0,0 2 2912 0,0 0 528 16,0-1 96-16,-1-2 32 0,1 0-64 0,-1 0-16 15,-1 1 0-15,1 2 0 0,1 0-2208 0,-1 5-432 16,1 1-80-16,-1 1-32 0,1 3-272 0,0 1-48 16,1 3-16-16,-1 1 0 0,1-2-144 0,2 0-48 15,-1 3 0-15,0-2 0 0,2 0-208 0,0-2 0 16,0-2 0-16,1 0 0 0,0-1 0 0,-1-3-192 16,1-2 16-16,0-2 0 15,2-2-528-15,-7 0-96 0,0 0-32 0,0 0-11824 16,0 0-2368-16</inkml:trace>
  <inkml:trace contextRef="#ctx0" brushRef="#br0" timeOffset="-49847.98">25379 9242 13823 0,'-4'-6'608'0,"2"3"128"0,-1 3-592 0,2-2-144 0,1 1 0 0,0 1 0 15,0 0 2496-15,-1 0 480 0,1-3 96 0,0 3 0 16,1 3-608-16,0-3-128 0,3 1-32 0,1 1 0 15,-5-2-1584-15,0 0-320 0,0 0-64 0,0 0-16 16,44-3-1008-16,-44 3-208 16,0 0-32-16,39 1-13408 0</inkml:trace>
  <inkml:trace contextRef="#ctx0" brushRef="#br0" timeOffset="-49438.89">25639 9464 20271 0,'-3'3'1792'0,"2"0"-1424"16,1-2-368-16,0 1 0 0,0-2 3024 0,-1 3 544 16,-1 1 96-16,1 2 32 0,-1 0-1424 0,-1 4-288 15,2-2-48-15,0 2-16 0,0 0-1376 0,1-2-288 16,0 0-48-16,1 1-16 0,0-3-192 0,2 4 0 16,-2-4 0-16,1 2 0 0,-1 0 0 0,2 0 0 15,-2-2-160-15,0 3 160 0,1-6-384 0,-1 3 16 0,0-2 0 0,-1 1 0 16,0-4 0-16,0 2 0 0,0-3 0 0,-1-3 0 15,1 2-16-15,-1-1 0 0,1-5 0 16,-2 1 0-16,2-1 224 0,0 7 160 0,0 0-208 0,0 0 80 16,4-43 448-16,-4 43 112 0,0 0 16 0,10-42 0 15,-10 42 64-15,0 0 32 0,16-46 0 0,-16 46 0 16,0 0-176-16,0 0-48 0,0 0 0 0,33-48 0 16,-33 48-32-16,0 0-16 0,0 0 0 0,0 0 0 15,0 0-48-15,0 0-16 0,43-8 0 0,-39 13 0 16,1 0-80-16,0 2 0 0,0 2-128 0,-1-3 192 0,0 4-192 15,-1-1 128-15,0 2-128 0,-2 0 0 0,2 3 0 0,-3 1 128 16,0-6-128-16,0 4 0 16,0-1 0-16,0-2 0 0,0 0 0 0,0-1 0 0,1-2 0 0,1-1-128 15,1 0 128-15,-1-3-208 16,2-2-320-16,-4-1-64 0,0 0-16 0,0 0-11808 16,0 0-2368-16</inkml:trace>
  <inkml:trace contextRef="#ctx0" brushRef="#br0" timeOffset="-49203.58">25938 9518 25791 0,'-1'2'1152'0,"-1"0"224"0,2 0-1104 0,0 1-272 0,0-3 0 0,0 1 0 16,0 1 2352-16,0-2 400 0,2 4 96 0,-1 2 16 15,1 0-1248-15,1 1-240 0,-1 1-48 0,1 0-16 16,1 0-992-16,-1 0-192 0,2 2-128 0,-1-2 160 15,1 1-160-15,-1 1 0 0,-1-3 0 0,1 2 0 16,-2 0 0-16,1-2-272 0,-1-1 64 0,0 0 16 31,-1-2-1232-31,0-2-240 0,-1 1-64 0,0-2-14512 0</inkml:trace>
  <inkml:trace contextRef="#ctx0" brushRef="#br0" timeOffset="-48967.8">25922 9311 4607 0,'-1'-2'400'0,"-2"-2"-400"15,2 4 0-15,0-2 0 0,-1 2 3264 0,1 0 576 16,-3-4 128-16,1 2 0 0,-2-5 896 0,0 4 160 16,0-1 32-16,4 1 16 0,-1 0-3008 0,4 3-592 15,0 0-128-15,-2 0-32 0,0 0-736 0,0 0-128 16,0 0-48-16,0 0 0 0,0 0-272 0,48-9-128 15,-48 9 128-15,0 0-128 0,0 0 0 0,35 4 0 16,-35-4-144-16,0 0 144 16,0 0-864-16,28 5-64 0</inkml:trace>
  <inkml:trace contextRef="#ctx0" brushRef="#br0" timeOffset="-48339.24">26190 9533 8287 0,'0'0'736'0,"0"-3"-592"0,0 3-144 0,-1 0 0 16,2 0 2432-16,-2 0 464 16,0 0 96-16,-1-2 16 0,1 1 848 0,0 1 176 0,0-3 48 0,1 1 0 0,1 2-1712 0,0 0-320 15,3 0-80-15,1 0-16 0,-5 0-1184 0,0 0-256 16,0 0-32-16,41-2-16 0,-41 2-48 0,0 0-16 16,0 0 0-16,55-8 0 0,-55 8-208 0,0 0-64 15,0 0 0-15,58-8 0 0,-58 8-128 0,0 0 0 16,0 0 0-16,50-8 0 15,-50 8 0-15,0 0-192 0,0 0 32 0,0 0 16 16,37 2-432-16,-33-4-64 0,-2 2-32 0,-1 0 0 16,1 0-1376-16,-2-4-288 0</inkml:trace>
  <inkml:trace contextRef="#ctx0" brushRef="#br0" timeOffset="-48087.99">26331 9321 19695 0,'-2'0'864'0,"0"0"192"0,1 0-848 0,1 0-208 0,-1 0 0 0,1 0 0 0,0 2 2576 0,-1 0 480 0,1 2 80 0,0 2 32 15,0 3-608-15,1 0-112 0,-1 4-16 0,1 0-16 16,0 3-1360-16,1 2-272 16,0 2-48-16,1-2-16 15,-1 4-272-15,1-2-64 0,1 1-16 0,0-2 0 16,2 1-240-16,1-2-128 0,-1 1 128 0,0-2-128 15,1-2 0-15,0-3 0 0,0 1 0 0,-1-4-128 16,-1 4-272-16,0-7-48 0,0 1-16 0,0 0 0 16,-1-1-384-16,-1-4-80 0,2 2-16 0,-1-4 0 15,1 0-1808-15,-1-3-352 0</inkml:trace>
  <inkml:trace contextRef="#ctx0" brushRef="#br0" timeOffset="-47883.86">26648 9506 31327 0,'2'2'1392'0,"-1"-1"272"0,1 0-1328 0,-2 3-336 0,-2 0 0 15,1-2 0-15,1 0 2032 0,-1 4 336 0,-2 2 64 16,1 2 0-16,-1 5-1344 0,0 1-288 0,0-2-48 0,1 1-16 16,1 1-448-16,-1-6-96 0,2 2 0 0,2-2-16 15,0-1-176-15,1-3 0 0,0 0 0 0,1-2 0 16,1-3-384-16,1-1-16 0,-6 0 0 0,0 0-12208 15,0 0-2432-15</inkml:trace>
  <inkml:trace contextRef="#ctx0" brushRef="#br0" timeOffset="-47691.71">26641 9410 29487 0,'-1'0'1296'0,"0"-2"288"0,0 2-1264 0,1-1-320 15,0 1 0-15,0 0 0 0,0 0 1600 0,0 0 256 16,0 0 48-16,1 0 16 0,-1 0-896 0,0 0-160 16,0 0-32-16,0 0-16 0,0 0-816 0,0 0 0 15,43-3 0-15,-43 3-144 16,0 0-1216-16,41 4-240 0,-41-4-64 0,30 9-14000 0</inkml:trace>
  <inkml:trace contextRef="#ctx0" brushRef="#br0" timeOffset="-47223.9">26946 9575 7359 0,'0'-3'656'0,"0"2"-528"0,0-1-128 0,0-2 0 16,0 4 2864-16,0 0 528 0,-2 0 128 0,2-3 0 16,-1 2 784-16,-1-4 160 0,-1 2 16 0,1-1 16 15,-2-1-2512-15,0 4-496 0,1-2-96 0,-1-1-32 16,0 2-704-16,1 1-144 0,-2-2-16 0,1 3-16 15,-1 0-176-15,0 0-48 0,0 3 0 0,0 0 0 16,1 1-256-16,1-1 0 0,-1 3 128 0,1 0-128 16,1 0 0-16,0 2 0 0,0 0-128 0,2 2 128 0,-1-2-272 0,1 3 32 15,0-1 16-15,0 2 0 0,0-2-16 0,1 2 0 16,-1-2 0-16,2-1 0 0,-1 1 48 16,1 0 16-16,1-2 0 0,-1-2 0 0,2-1-48 0,1 0-16 15,0-3 0-15,0 0 0 16,0-4-160-16,-5 2-48 0,0 0 0 0,0 0 0 0,0 0 272 0,0 0 176 15,33-49-208-15,-33 49 80 0,0 0 336 0,0 0 80 16,16-54 16-16,-16 54 0 0,0 0 112 0,0 0 32 16,8-43 0-16,-8 43 0 0,0 0-112 0,0 0-16 15,0 0 0-15,0 0 0 0,2-42-96 0,-2 37-32 16,1 3 0-16,-1 2 0 0,0-2-32 0,2 4-16 16,-2-2 0-16,1 2 0 0,0 4 16 0,0-1 0 0,0 2 0 15,1-1 0-15,-1 4-160 0,0 3 128 16,-1-3-128-16,1 2 128 0,-1 0-128 0,2 3 0 0,-2-4 0 0,1 2 0 15,1-1 0-15,0 0 0 0,-1 1-144 0,1-1 144 32,0 0-512-32,0-2 16 0,0 3 0 0,1-6 0 15,-1-1-848-15,0 0-160 0</inkml:trace>
  <inkml:trace contextRef="#ctx0" brushRef="#br0" timeOffset="-46830.52">27115 9104 19343 0,'0'0'848'0,"0"0"192"0,0 0-832 0,0 0-208 15,0 0 0-15,0 0 0 0,0 0 2928 0,0 0 528 16,0 0 128-16,0 0 0 0,0 0-880 0,0 0-176 15,11 8-32-15,-11 2-16 0,0 0-1328 0,1 2-272 16,-1 5-48-16,0-1-16 0,0 2-176 0,2 4-48 16,-2 1 0-16,1-4 0 0,1 2-256 0,1 2-48 15,-1-1-16-15,3-2 0 0,0 1-272 0,0 1 160 0,1 0-160 0,1-3 128 16,-1 3-128-16,-1-3 0 0,1 3 0 16,-1-4 0-16,0 2 0 0,0 0-224 0,-2-1 80 15,1-1 16 1,0 1-256-16,-2-3-32 0,1 0-16 0,-2-3 0 0,0 2 48 0,0-2 0 0,-1-1 0 0,0 0 0 31,-1-2-96-31,0 0-16 0,0-2 0 0,1-3 0 16,0 1-48-16,0-5-16 0,0 1 0 0,2-2 0 0,-1-2-1472 15,2 1-288-15</inkml:trace>
  <inkml:trace contextRef="#ctx0" brushRef="#br0" timeOffset="-45700.29">28154 9546 10127 0,'6'0'896'0,"-2"-2"-704"16,-4 2-192-16,0 0 0 0,0 0 2032 0,1-1 368 0,3 1 80 0,-4 0 16 15,0 0 784-15,0 0 176 0,0 0 16 0,0 0 16 16,0 0-992-16,0 0-208 0,0 0-48 0,0 0 0 16,0 0-1232-16,0 0-256 0,0 0-48 0,0 0-16 15,0 0-304-15,0 0-48 0,0 0-16 0,-3-29 0 16,-4 25-112-16,-1 2-16 0,1-2-16 0,-2 4 0 16,1-2-48-16,-1 2-128 0,-1 0 192 0,0 2-64 15,1 2-128-15,1 2 0 0,-1 0 0 0,2 1 0 16,1-1 0-16,1 4 0 0,0-3 0 0,2 4-176 15,1-1-32-15,1 0-16 0,2 0 0 0,0 2 0 16,1 3 64-16,2-1 16 0,1-2 0 0,0 0 0 0,2-2-32 0,1-1 0 16,1-2 0-16,0 0 0 0,3-1-16 0,-12-6-16 31,0 0 0-31,42 2 0 0,-42-2 48 0,0 0 16 0,0 0 0 0,56-22 0 0,-56 22-32 0,0 0 0 16,0 0 0-16,36-43 0 0,-36 43 176 0,0 0-128 15,10-42 128-15,-10 42-128 0,-3-31 128 0,-1 18 128 16,-1 0-128-16,-1-2 176 0,0 1 32 0,-1 2 16 15,0 2 0-15,-1 1 0 0,2 3-64 0,1 0-16 16,2 2 0-16,-1-1 0 0,0 4 16 0,2 1 0 16,1 0 0-16,-1 1 0 0,1 4 80 0,1 2 16 0,1 2 0 15,1 0 0-15,-1 2-48 0,1 4 0 0,1-1 0 0,-2 2 0 16,1 1 32-16,2 3 0 0,-1-2 0 0,0 5 0 16,1-4 16-16,0 2 0 0,1-1 0 0,0 1 0 15,1 1-256-15,0 1 176 0,0 0-176 0,0 2 160 16,1 1-160-16,-1-3 0 0,-1 1 0 0,-3-2 0 15,1-1 0-15,-2-2 0 0,-1-2 0 0,-1-1-176 16,-2-1-128-16,-1-1-16 0,1-2-16 0,-2-1 0 31,-1-1-128-31,-2 0-32 0,1-4 0 0,-2 0 0 16,0 0 48-16,1-2 0 0,-3-1 0 0,1-2 0 0,-1 1 192 0,-2-2 64 0,1 0 0 0,0 3 0 0,0-3 64 16,0-3 128-16,-2 3-208 0,1 0 80 0,-2-2 128 0,4 1-128 31,2 1 128-31,1-3-128 0,-2-1 128 0,-1-1-128 0,-1 1 128 0,3-5-128 0,1 0 128 0,3-1 0 15,3 0-144-15,2 10 144 0,0 0-176 0,0 0 48 16,0 0 0-16,0 0 0 16,24-50-560-16,-24 50-96 0,0 0-32 0,0 0 0 15,55-37-1488-15,-55 37-288 0</inkml:trace>
  <inkml:trace contextRef="#ctx0" brushRef="#br0" timeOffset="-45040.44">28481 9455 1839 0,'-3'-1'160'0,"0"-1"-160"0,1 2 0 0,1-1 0 16,1 1 1792-16,0 0 320 16,0 0 64-16,-2-2 0 0,1 0 256 0,0 0 64 0,0-1 0 0,-1 2 0 15,2-1 496-15,-1-1 96 0,1 2 32 0,0-1 0 0,-1 2-432 0,1 0-64 16,0 0-32-16,0 0 0 0,0 0-1376 0,0 0-256 16,-1 0-64-16,1 2-16 0,0-1-288 0,0 4-48 15,0-1-16-15,1 0 0 0,0 2-208 0,-1 0-64 16,1 0 0-16,1 0 0 0,-1 2-128 0,1 3-128 15,1 1 192-15,-1 2-192 0,2 1 0 0,-2 1 0 32,2 0 0-32,0 0 0 0,0 0 0 0,1-1 0 15,-2 1 0-15,1-6 0 0,-2 0 0 0,0-2-224 16,1 2 32-16,0-1 16 16,1-2-208-16,1 2-64 0,-2-3 0 0,2-2 0 15,0-2-64-15,0 2-32 0,0-4 0 0,1 0 0 16,-6 0-208-16,0 0-32 0,0 0-16 0,0 0 0 15,0 0-224-15,48-38-64 0,-48 38 0 0,0 0 0 16,0 0 320-16,45-53 48 0,-45 53 16 0,0 0 0 0,0 0 384 0,36-55 96 0,-36 55 16 0,0 0 0 16,0 0 336-16,17-43 80 0,-17 43 16 0,0 0 0 15,0 0 688-15,0 0 144 0,-2-35 32 0,-1 32 0 16,-1-4 0-16,2 5 16 0,-2 1 0 0,2-2 0 16,-2 1-480-16,0 1-112 0,1 1 0 0,0 0-16 15,1 1-112-15,-1-1-32 0,2 2 0 0,0 1 0 16,1-2-128-16,-1 4-32 0,2-1 0 0,-1 2 0 15,1 0-192-15,0 0 176 0,0 2-176 0,2 0 160 16,-2 5-160-16,2-7 0 0,-1 5 144 0,1 0-144 16,0 3 0-16,0-2 0 0,1 0 0 0,-2 1 128 0,2 0-128 0,-2 0 0 15,1 2 0-15,-2-2 0 0,1 2 0 0,1-4-192 16,-2 4 64-16,0-3 0 16,2-2-320-16,-2 0-64 0,0 0-16 15,0-1 0-15,1-3-576 0,-1 0-112 0,0-2-32 0,0-2-16112 16</inkml:trace>
  <inkml:trace contextRef="#ctx0" brushRef="#br0" timeOffset="-44506.94">28810 9618 18431 0,'0'4'816'0,"0"-3"160"0,0 1-784 0,0-2-192 0,0 3 0 0,0-3 0 16,2 1 2960-16,-1 2 560 0,0-1 96 0,2 2 32 15,0 0-960-15,2 1-176 0,0-2-32 0,1-2-16 16,2 2-1584-16,-1-1-320 0,-7-2-64 0,0 0-16 16,0 0-224-16,40-2-32 0,-40 2-16 0,0 0 0 15,0 0-208-15,46-10 0 0,-46 10 0 0,0 0 0 16,0 0 0-16,0 0 0 0,0 0 0 0,49-19 0 15,-49 19 0-15,0 0 0 0,0 0 0 0,0 0 0 16,0 0-256-16,0 0 48 0,0 0 16 0,0 0 0 16,0 0-16-16,22-50 0 0,-24 44 0 0,-2-2 0 0,0 2 208 0,1 1-176 15,-2-1 176-15,-1 0-160 0,1 1 160 0,0 0 0 16,-2-3 0-16,3 2 0 0,-1 1 192 0,-2 0-16 16,1 3-16-16,0-2 0 0,-1 2 16 0,0-1 0 15,1 3 0-15,0 3 0 0,1-3 0 0,0 3 0 16,-1 2 0-16,1-1 0 0,1 2-32 0,-1 0 0 15,0 4 0-15,2-4 0 0,-1 4-144 0,0-1 160 16,2 1-160-16,-1 2 160 0,2 1-160 0,0-2 128 16,1 1-128-16,1 0 128 0,2 1-128 0,-1-3 128 0,3 0-128 15,-1 1 128-15,2-4 0 0,-1 2-128 0,2-2 192 0,-1 2-64 16,2-3-128-16,1 0 128 0,-1 2-128 0,1-3 128 16,1 1-128-16,0-1 0 0,0 0 0 0,1-2 0 15,-1 1-256-15,-2 1-16 0,0-4-16 0,-2 2 0 31,1-2-528-31,1 0-96 0,-1 1-32 0,-1-2-17568 0</inkml:trace>
  <inkml:trace contextRef="#ctx0" brushRef="#br0" timeOffset="-43846.98">29197 9707 10479 0,'-1'0'224'0,"0"0"48"0,0 0 16 0,-2 0 16 0,2-2-304 0,0 2 0 15,1 0 0-15,-1-2 0 0,-2 2 3072 0,1 0 544 16,-1-2 112-16,-1-1 32 0,2 6-1104 0,-1-3-224 15,1 0-32-15,1 2-16 0,-2 2-528 0,2-3-96 16,0 2-32-16,0 1 0 0,-1 0-768 0,2 0-176 0,-1 2-16 0,1-2-16 16,0 2-336-16,1-3-64 15,1 3-16-15,0 0 0 0,2-2-144 0,-1 2-16 16,2 0-16-16,2-2 0 0,-1 2-160 0,2-3 0 0,1 1 0 0,0-1 0 16,2 1 0-16,-11-4 0 0,0 0 0 15,35-2 0-15,-35 2 0 0,0 0-144 0,0 0 144 0,44-16 0 16,-44 16-208-16,0 0 64 0,0 0 16 0,0 0 0 15,45-33-48-15,-45 33 0 0,0 0 0 0,0 0 0 16,0 0-144-16,0 0-16 0,0 0-16 0,0 0 0 16,0 0 96-16,0 0 0 0,0 0 16 0,8-46 0 15,-13 41 240-15,-1 2 128 0,-1-4 0 0,-2 4-128 16,2-4 352-16,-2 1-32 0,-1-2-16 0,0 1 0 0,0 0-128 0,0 1-32 16,-1 0 0-16,0-1 0 0,1 1-16 0,0 3-128 15,0-4 192-15,2 4-64 0,-1-2 0 0,2 1-128 16,-2-2 192-16,3 2-64 0,0 0-128 0,-1 2 0 15,3-2 0-15,0-2 128 0,0 0-128 0,2 0 0 16,0 0 144-16,2-3-144 0,0 9 0 0,0 0 0 16,0 0 0-16,0 0 128 0,0 0-128 0,21-52 0 15,-21 52 128-15,0 0-128 0,0 0 144 0,0 0-144 16,0 0 192-16,41-35-192 0,-35 35 224 0,2 0-64 16,-2 2-16-16,1 3 0 0,1-2-144 0,-1 1 128 15,1 1-128-15,-1-1 128 0,2 2-128 0,-2-3-176 0,2 4 48 16,-2-5 0-16,1 4-208 0,-1-2-48 0,-1 0 0 0,0 2 0 31,1-2-656-31,-4 1-144 0,1-2-32 0,0 0-16400 0</inkml:trace>
  <inkml:trace contextRef="#ctx0" brushRef="#br0" timeOffset="-43265.68">29451 9719 11967 0,'0'2'528'0,"0"-2"112"0,0-2-512 0,0 2-128 16,1 2 0-16,-1-2 0 0,0 0 2560 0,1 0 496 15,1 0 80-15,-1 2 32 0,1-2-80 0,1 3-16 16,-2 0 0-16,2 1 0 0,-1 2-1552 0,0-3-320 15,1 3-64-15,1-2-16 0,-1-1-480 0,2 2-112 16,2-1-16-16,-1 0 0 0,0-2-256 0,1-1-64 16,2 2-16-16,1-3 0 0,2 0-176 0,-12 0 128 15,0 0-128-15,0 0 128 0,43-12-128 0,-33 9 0 16,-10 3 0-16,0 0 128 16,0 0-128-16,0 0 0 0,0 0 0 0,0 0 0 0,50-17 0 0,-48 14 0 15,1 3 0-15,-2-2 0 0,0 1 0 0,-1-2 0 0,-2 2 0 0,-1-2 0 16,1 1 0-16,-2 1 0 0,-2-4 0 0,0 1 0 15,0 0 0-15,-2-2 0 0,1 2 0 0,-2-4 128 16,2 2 0-16,-2-1 0 0,0 1 0 0,1-1 0 16,-2 1-128-16,0-1 128 0,0 1-128 0,0-2 128 15,-1 0-128-15,4-1 0 0,-2 2 144 0,3 1-144 16,0-3 0-16,3 1 128 0,1 0-128 0,0 0 0 16,2 8 128-16,0 0-128 0,0 0 128 0,0 0-128 15,0 0 144-15,0 0-144 0,15-52 192 0,-15 52-192 0,0 0 128 16,0 0-128-16,0 0 0 0,0 0 0 0,0 0 144 0,32-51-144 15,-32 51 0-15,0 0 144 16,0 0 32-16,0 0 0 0,0 0 0 0,46-27 0 0,-46 27-48 0,0 0 0 16,0 0 0-16,0 0 0 0,48-7-128 0,-37 7 0 15,1 0 0-15,-1 3 0 0,0-3 0 0,0 2 0 16,0 2-160-16,0-1 160 16,0 2-448-16,-1 0 0 0,-1-2 0 0,-2 3 0 15,1-2-288-15,-5 1-48 0,1 2-16 0,-1-3 0 16,-1 1-1808-16,-2 1-352 0</inkml:trace>
  <inkml:trace contextRef="#ctx0" brushRef="#br0" timeOffset="-40899.1">18302 11032 11967 0,'-7'0'1072'0,"1"-3"-864"0,1 3-208 0,1 0 0 15,0-2 1632-15,2 0 288 0,-2 0 48 0,-2-1 16 16,-3 0 1200-16,-6-1 240 0,-1-2 48 0,-1 0 16 15,0 3-1520-15,2 2-304 0,0 1-64 0,1 0-16 16,2 4-816-16,1 2-144 0,2 0-48 0,-1 1 0 16,3 5-240-16,1 0-48 0,1 1-16 0,0 2 0 0,1-1-144 0,2 4-128 15,-1 1 144-15,2 1-144 0,2-2 0 0,2 5 0 16,0-1 0-16,2 0 0 0,3 0 0 0,-1 3 0 16,3-3 0-16,1 1 0 0,3-5 0 0,-1 2 0 15,2-1 0-15,1-3 0 0,2-2 0 0,-2-4 0 16,1-2 0-16,2-3 0 0,-19-5-160 0,40 1 160 15,-40-1-128-15,0 0 128 0,68-24-224 0,-68 24 32 16,0 0 16-16,65-47 0 0,-65 47-32 0,0 0-16 16,47-50 0-16,-47 50 0 0,0 0-32 0,39-67 0 15,-39 67 0-15,0 0 0 0,21-56 128 0,-21 56 128 16,0 0-208-16,1-44 80 0,-5 30 128 0,-1 2 0 0,-4-1 0 0,-1-1 128 16,0 2 192-16,-2 0 32 0,-4 1 16 0,0 0 0 15,-2 0-48-15,0 0 0 0,-2-1 0 0,-1 3 0 16,0-1-80-16,-1 1-32 0,2 2 0 0,-1 2 0 15,1 3-80-15,2 2-128 0,0 0 176 0,3 4-176 16,3-1 240-16,3 0-64 0,3 1-16 0,4 1 0 16,2 0 80-16,2 0 16 0,3 2 0 0,4-1 0 15,2 3-112-15,3-3-16 0,0 1 0 0,4-1 0 16,1-3-128-16,4 4 0 0,1-5 0 0,-24-2 0 16,54 5 0-16,-54-5 0 0,49 2 0 0,-49-2 0 15,50 0-320-15,-50 0 48 0,50-2 16 0,-50 2 0 16,48-7-880-16,-48 7-160 15,0 0-48-15,57-15-16016 0</inkml:trace>
  <inkml:trace contextRef="#ctx0" brushRef="#br0" timeOffset="-40064.68">18505 10637 11055 0,'-4'0'976'0,"1"-4"-784"0,0 4-192 0,2 0 0 16,1-2 2032-16,-3 2 352 0,1-3 80 0,-4 2 16 15,-2-3 352-15,1 2 80 0,1-2 16 0,1 4 0 16,1-2-624-16,2 2-128 0,0 0-32 0,4 2 0 16,0 2-1056-16,2 2-192 0,2 0-64 0,0 4 0 15,2 0-416-15,-1 2-96 0,2 3 0 0,-1 1-16 16,2 2-80-16,0-1-16 15,0-1 0-15,1 3 0 0,3 3-64 0,1 0-16 0,2 4 0 0,1-1 0 16,3 1-128-16,2-1 0 0,1 3 144 0,2 0-144 0,0 1 0 0,0-1 0 16,0 1 0-16,-1-3 0 0,-2-2 0 0,0-1 0 15,0-1 0-15,-2-3 0 0,-2-3 0 0,-3 0 0 16,-1-1 0-16,-2-2 0 0,0-1 0 0,-1 1 0 16,-2-1 0-16,0-2 0 0,-3 0 0 0,2-1 0 15,-2 2 0-15,1 0 0 0,-2-1 0 0,0 2 0 16,0-2 0-16,-1 0 0 0,0 2 0 0,0-3 0 15,-2 2 0-15,-1 0-128 0,1-1-48 0,-2-2 0 16,0 0 0-16,-1 1 0 0,0-3-64 0,1 1-16 16,-1-3 0-16,2 1 0 0,-1-1 0 0,0 0 0 0,0-2 0 15,0-1 0 1,2-1-560-16,-1 0-112 0,2-1-32 0,0-3-10608 0,0 2-2128 0</inkml:trace>
  <inkml:trace contextRef="#ctx0" brushRef="#br0" timeOffset="-38949.03">19473 10623 4607 0,'-2'-2'400'0,"-1"2"-400"15,2-3 0-15,0 2 0 0,0 1 2128 0,-1-2 352 16,-1-1 64-16,-2 0 16 0,-4-5 928 0,-2 0 192 16,-1 1 32-16,-1-3 16 15,2 4-912-15,-1 0-176 0,-1 0-32 0,1 0-16 0,0 3-1120 0,-1 0-208 16,0 1-48-16,-1 1-16 0,0 1-656 0,1 1-128 16,-1 3-32-16,-1-3 0 0,3 4-80 0,-2-1-32 15,1 2 0-15,0 0 0 0,2 2-80 0,0 0-32 0,0 2 0 0,1 0 0 16,3 2-160-16,-1 0 0 0,3 1 144 0,-1 0-144 15,2 3 0-15,2-3 0 0,0 5 0 16,0-5 128-16,2 2-128 0,2 1 0 0,1 3 0 0,1 0 0 16,1 4 0-16,1-1 144 0,1 3-144 0,2-3 0 15,1 3 144-15,0-3-144 0,1 1 0 0,0-2 144 16,0 2-144-16,0-5 0 0,3 0 0 0,-2-1 0 16,1-1 0-16,-1 0 0 0,0-4 0 0,1 1 0 15,-1-2 0-15,1 0 0 0,-1-4 0 0,0 0 0 16,1-1 0-16,-2-4 0 15,-1 0 0-15,-2 0 0 0,2-2-128 0,-2-2 128 0,-1 0 0 0,-1-3 0 0,0 2-224 0,-2-1 32 16,0-2 0-16,-3 2 0 0,2-2-64 0,-2-3-16 16,0 2 0-16,-1-2 0 0,0 0 144 0,0 2 128 15,-2-2-192-15,-2-1 192 0,-1 1 0 0,-1-4-128 16,-2 3 128-16,1-2 0 0,-1 2 0 0,1-2 0 16,-2 2 0-16,2-1 0 15,1 0 0-15,-2 2 0 0,1-1 128 0,0 1-128 0,2 2 0 0,-2 1 144 16,4 0-144-16,-1 2 128 0,2-2 64 0,0 3 0 15,4-1 0-15,-1 4 0 0,0-2 16 0,1 2 16 16,2-2 0-16,0 0 0 0,1 2-32 0,-5 0-16 16,0 0 0-16,0 0 0 0,0 0 0 0,39 0 0 0,-29 0 0 15,-10 0 0-15,0 0 16 0,32 2 0 0,-23 0 0 0,1-2 0 16,-10 0-32-16,0 0 0 0,0 0 0 0,47 2 0 16,-47-2-160-16,0 0 128 0,38 2-128 0,-38-2 128 15,0 0-128-15,37 5 0 0,-24-4 0 0,-3 1 0 16,1 1 0-16,-3-3 0 0,1 4 0 0,-3-4 0 15,0 0-128-15,-1 1-16 0,-1-1 0 0,0 0 0 32,0 0-592-32,-2-1-112 0,1 1-32 0,-2 0 0 15,1-3-544-15,-2 2-112 0,0 1-32 0,-1-3-16032 0</inkml:trace>
  <inkml:trace contextRef="#ctx0" brushRef="#br0" timeOffset="-36594.6">20211 10520 3679 0,'0'0'320'0,"0"-3"-320"15,0 2 0-15,0 1 0 0,0-3 1344 0,0 3 208 16,0 0 48-16,0-2 0 0,-1 1 608 0,-1-2 128 16,-1 1 32-16,-2 0 0 0,2 2-512 0,-2 0-80 0,1 2-32 0,-1 0 0 15,0 1-400-15,1 0-96 0,-1 4-16 0,2 0 0 16,0 4-48-16,1-1-16 0,0 6 0 0,0 0 0 15,1 3-144-15,0-1-48 0,-1 5 0 0,2 0 0 16,0 4-400-16,0 3-64 0,0 3-32 16,-1 3 0-16,1 1-128 0,-1 5-32 0,-2 3 0 0,2 1 0 15,0 4 16-15,1 1 0 0,-1-3 0 0,-1 5 0 16,4 1-144-16,-1 0-16 0,0 0-16 0,-1 3 0 16,1 3-160-16,1-4 128 0,-1-1-128 0,-1 1 128 15,1-6-128-15,-2 1 0 0,1-3 0 0,0 0 0 0,1-2 0 16,-1-1 0-16,3-5 0 0,0-1 0 0,1-5 0 15,2 1 0-15,2 0 0 0,-1-3 0 0,0-1 0 0,5-2 0 16,-1 0 0-16,0 2 0 0,0-2 0 0,-1 5 0 16,1-2 0-16,-2-1 0 0,0 1 0 0,-2-7 0 15,-2-3 0-15,0 4 0 0,-2 2 0 0,0 7 0 16,-1 0 0-16,-2-1 0 0,-1 2 0 0,0-1 0 16,-3 2 0-16,0-2 0 0,1 0 0 0,-1 2 0 15,0-1 0-15,0-1 0 0,1-2 0 0,0-4 0 16,2-1 0-16,0-2 0 0,1-1 0 0,0-2 0 15,1 1 0-15,0-2 0 0,2 0 0 0,-2-2 0 16,1 0 0-16,0 1 0 0,-2-1 0 0,1 2 0 16,-1 3 0-16,0-3 0 0,-1 5 0 0,-1-1 0 0,1 0 0 0,-1 3 0 15,-1-1 0-15,1 3 0 0,1 0 0 0,-1 1 0 16,1-3 0-16,-1 0 0 0,0 5 0 0,1 0 0 16,-1-2 0-16,-1 1 0 0,1 1 0 0,-1-3 0 15,2 1 0-15,0-1 0 0,1-1 0 0,0-3 0 16,0-1 0-16,1-1 0 0,2-2 0 0,-1-1 0 15,0 2 0-15,0-2 0 0,1 2 0 0,0-2 0 16,1-1 0-16,-2 1 0 0,2 1 0 0,-1 1 0 16,0 0-176-16,-1 0 176 0,1 1-128 0,-2 4 128 15,2-5 0-15,-2 2-160 0,0-1 160 0,-1-3 0 16,3 2 0-16,-2 1 0 0,-1-3 0 0,1 3 0 0,0-1 0 16,-1 0 0-16,2 1 0 0,-2-3 0 0,1-2 0 0,0 2 0 15,-1 1 0-15,0 3 0 0,0-3 0 0,0 1-128 16,1 2 128-16,-1-3 0 0,0 1 0 0,0 2-128 15,0-1 128-15,0 0 0 0,0-6-208 0,1 4 64 16,1-2 16-16,-1 1 0 0,0-2 128 0,0-2 0 16,1-2 0-16,-1 0-128 0,1 3 128 0,1 3 0 15,1 1 0-15,-2 1 0 0,2 2 0 0,-1-1 0 16,0 0 0-16,1 1 0 0,-2 0 0 0,2-2 0 16,-2 2 0-16,1 2 0 0,-2 0 0 0,0 0 0 15,0-2 0-15,1 3 0 0,-1-3 0 0,0 1 0 16,0-1 0-16,1-1 0 0,-1-7 0 0,1 2 0 15,0 2 0-15,0 1 0 0,2 1-192 0,-2 2 64 0,2-1 0 0,-2-3 0 16,2 3 128-16,-1-3-192 0,0 2 192 0,0 0-192 16,-1-1 192-16,2 1 0 0,-3-1 0 0,0 1 0 15,1-1 0-15,-1-1 0 0,0 0 0 0,0-2 0 16,1 1-144-16,-2-1 144 0,0 1-160 0,1-1 160 16,0-1-384-16,0 2 32 0,1-2 0 0,-1-3 0 15,1 3 160-15,1-3 48 0,0 0 0 0,0 0 0 16,-1 0 144-16,2-1 0 0,0 1 0 0,0 0 0 15,-1 2 0-15,0-1 0 0,-1-4 0 0,1 2 0 16,-1 4 0-16,-1-3 0 16,2 1 0-16,-2 1-128 0,2 1 128 0,-3-3 0 0,1 3 0 0,-1-1 128 0,0 2-128 0,0-1 0 15,0-1 0-15,0-2 0 0,0 0 0 0,1-1 0 16,-1-1 0-16,1 1 0 0,1 1 0 0,-1-3 0 16,0 6 0-16,0-6 0 0,2 2 0 0,-2-2-128 15,0-1 128-15,0 0 0 0,2 2 0 0,-2-2-128 16,0 2 128-16,-1-2 0 0,2 3 0 0,-1-3-128 15,-1 5 128-15,1-4 0 0,-1 2 0 0,1 1-128 16,-1-2 128-16,0 0 0 0,2-1-176 0,-2 0 176 16,0 2-208-16,1-2 80 0,-1-3-64 0,1-1-16 15,0 1 0-15,-1 0 0 0,1-1 16 0,-1 0 16 16,0-5 0-16,0 3 0 0,0-1 176 0,2 2 0 16,-2 0 0-16,0 1-128 0,-2-1-16 0,2 0 0 15,0-2 0-15,0 2 0 16,0 0-336-16,0 4-64 0,0-2-16 0,3 1 0 15,-3 0-144-15,0 1-48 0,0-3 0 0,0 4 0 16,1-3 16-16,-1 0 0 0,-1-1 0 0,1 1 0 16,-1 2-96-16,-1-5 0 0,0 2-16 0,1-3 0 15,-2 0-304-15,0 0-64 0</inkml:trace>
  <inkml:trace contextRef="#ctx0" brushRef="#br0" timeOffset="-33924.32">18007 11913 8287 0,'-7'5'736'0,"4"0"-592"16,0-4-144-16,3-1 0 15,2-1 1856-15,-2 1 320 0,-2 4 80 0,0-2 16 0,1 2-368 0,-1 2-80 16,4-2-16-16,1 0 0 0,3 1-464 0,1-4-112 16,1 4-16-16,1-4 0 0,2 1 400 0,1 1 80 15,2 1 16-15,0-4 0 0,1 2-368 0,-15-2-80 16,0 0-16-16,53 5 0 0,-53-5-544 0,0 0-96 16,57 5-32-16,-57-5 0 0,35 4-272 0,-35-4-64 15,0 0-16-15,51 3 0 16,-32 2-224-16,-1-1 176 0,-18-4-176 0,41 7 160 0,-41-7-160 0,37 9 0 0,-18-6 0 0,-2 0 128 15,2 1-128-15,-19-4 0 0,42 9 0 0,-42-9 128 16,45 6-128-16,-45-6 128 0,47 4-128 0,-47-4 128 16,45 2-128-16,-45-2 128 0,0 0-128 0,52 4 128 15,-52-4-128-15,42 3 160 0,-42-3-160 0,41 7 160 16,-22-1-160-16,-19-6 0 16,40 8 0-16,-40-8 128 0,42 7-128 0,-42-7 0 0,43 3 0 0,-43-3 0 15,50 3 0-15,-50-3 0 0,68-6 0 0,-68 6 0 16,79-19 0-16,-79 19 0 0,83-22 0 0,-83 22 0 15,71-16 0-15,-71 16 0 0,67-11 0 0,-67 11 0 0,61-4 0 16,-61 4 0-16,55 2 0 0,-55-2 0 0,59 7 0 0,-59-7 0 16,58 6 0-16,-58-6 0 0,63 3 0 15,-63-3 0-15,65 3 0 0,-65-3 0 0,65 0 0 0,-65 0 0 16,65 0 0-16,-65 0 0 0,71 4 0 0,-71-4 0 16,65 1 0-16,-65-1 0 0,63 5 0 0,-63-5 0 15,66 4 0-15,-66-4 0 0,67 6 0 0,-67-6 0 16,60 6 0-16,-60-6 0 0,59 7 0 0,-30-2 0 15,-1 1 0-15,-28-6 0 0,55 7 0 0,-30-4 0 16,-25-3 0-16,48 3 0 16,-48-3 0-16,53 0 0 15,-53 0 0-15,46-3 0 0,-46 3 0 0,52-8 0 16,-52 8 0-16,52-8 0 0,-52 8 0 0,55-10 0 16,-55 10 0-16,52-8 0 0,-52 8 0 0,47-4 0 15,-47 4 0-15,45-2 0 0,-45 2 0 0,43 0 0 16,-43 0 0-16,41 0 0 0,-41 0 0 0,45 0 0 0,-45 0 0 0,47 0 0 15,-47 0 0-15,49 0 0 0,-49 0 0 0,52 2 0 16,-52-2 0-16,54 4 0 0,-54-4 0 0,53 6 0 16,-29-2 0-16,-1 2 0 0,1-2 0 0,-2 0 0 15,1 3 0-15,0-1 0 0,-1-1 0 0,-1 0 0 16,-21-5 0-16,42 3 0 0,-42-3 0 0,53 3 0 16,-53-3 0-16,61-3 0 0,-61 3 0 0,65-6 0 15,-65 6 0-15,66-3 0 0,-66 3 0 0,55-3 0 16,-55 3-144-16,56 6 144 0,-29-2 0 0,1 2 0 0,-1 3-160 15,0-2 160-15,-4 2-128 0,3 0 128 16,0 0 0-16,0 1 0 0,2-1 0 0,0-4-128 0,0 0 128 0,-28-5 0 16,62 4 0-16,-62-4 0 0,62-4 0 0,-62 4 0 15,63-5 0-15,-63 5 0 0,64-7 0 0,-64 7 0 16,60-9 0-16,-60 9 0 0,58-8 0 0,-58 8 0 16,65-9 0-16,-65 9 0 0,67-9 0 0,-67 9 0 15,66-3 0-15,-66 3-128 0,60 3 128 0,-60-3 0 16,54 9 0-16,-30-3 0 0,2 1 0 0,1 3 0 15,1 0 0-15,-5-4 0 0,-1-1 0 0,1 1 0 16,4-2 0-16,1-2 0 0,2 2 0 0,-30-4 0 0,61 3 0 16,-61-3 0-16,59 5 0 0,-59-5 0 0,56 5 0 0,-30-2 128 15,-2 3-128-15,0-2 0 0,-2 2 0 0,-1 0 0 16,-1 1 0-16,0-1 0 0,-2 1 0 0,-1-1 128 16,1 3-128-16,-3-3 0 0,-2-2 0 0,2 1 128 15,2 0-128-15,2 0 0 0,2 1 0 0,1-2 0 16,0-1 0-16,-22-3 0 0,47 3 0 0,-47-3 0 15,50-3 0-15,-50 3 0 0,47-7 0 0,-47 7 128 16,46-12-128-16,-46 12 0 0,0 0 128 0,63-19-128 16,-63 19 0-16,0 0 144 0,59-13-144 0,-59 13 0 0,0 0 128 15,52-13-128-15,-52 13 0 0,0 0 0 0,0 0 0 0,59-11 0 16,-59 11 0-16,0 0 0 0,57-4 0 0,-57 4 0 16,41 0 0-16,-41 0 0 0,43 3 0 0,-43-3 0 15,45 1 0-15,-24 1 0 0,0 1 128 0,-1 1-128 16,-1-2 0-16,0-1 0 0,-2 4 0 0,1-1 0 15,-1 0 0-15,0-1 0 0,1 2 0 0,-1-1 0 16,0 0 0-16,0-2 0 0,-3 1 128 0,0-2-128 16,2 1 0-16,0-2 0 0,0 2 144 0,0-1-144 15,0 0 0-15,0-1 144 0,1 3-144 0,0-3 0 16,-3 1 144-16,1 1-144 0,0 1 0 0,-1 1 0 16,-1-2 0-16,1 2 0 0,-2-1 0 0,1 1 0 15,-1-1 0-15,0 0 128 0,2 0-128 0,0-1 0 16,-1 2 0-16,2-4 0 0,-1 2 0 0,0-2 0 0,1 0 0 0,-15 0 0 15,0 0 0-15,51-8 0 0,-51 8 0 0,0 0 0 16,54-10 0-16,-54 10 0 0,0 0 0 0,51-12 0 16,-51 12 0-16,0 0 0 0,48-10 0 0,-34 10 128 15,-2 0-128-15,1 0 0 0,0 1 0 0,1 4 0 16,-1-1 0-16,1 2 0 0,1 1 0 0,-2 2 0 16,1-3 0-16,0 3 0 0,-1-4 0 0,1 1 0 15,-1 0 0-15,1-1 0 0,0-1 0 0,-1-2 0 16,1-1 0-16,-2 2 0 0,1-3 0 0,-1 1 0 15,2-1 0-15,-1 0 0 0,2 0 0 0,-1-1 0 16,-2 1 0-16,0 0 0 0,1-3 0 0,-2 3 0 0,0-1 0 16,-1 1 0-16,1 0 0 0,-1 1-128 0,0 2 128 0,-2-3-192 15,1 4 192-15,0-4-192 0,-1 2 192 0,1-2 0 16,1 0-144-16,1 0 144 0,0 0 0 0,0 0 0 16,-11 0 0-16,0 0 0 0,0 0 0 0,54-12 0 15,-54 12 0-15,0 0 0 0,0 0 0 0,50-21 0 16,-50 21 0-16,0 0 0 0,0 0 0 0,46-24 0 15,-46 24 0-15,0 0 0 0,0 0 0 0,48-18 0 16,-48 18 0-16,0 0 0 0,0 0 0 0,47-13 0 16,-34 12 0-16,-1 0 0 0,0-1 0 0,-1 2 0 15,1 2 0-15,-1-2 0 0,-1 1 0 0,1 0 0 16,-1 3 0-16,1-2 0 0,-1 1 0 0,2 1 0 16,-2-2 0-16,2-1 0 0,2 2 0 0,-2-1 0 0,1-1 0 15,-2 2 0-15,-1-3 0 0,-1 1 0 0,1 0 0 0,0 1 0 16,0 0 0-16,0-2 0 0,0 0 0 0,-1 0 0 15,0 0 0-15,-1 0 0 0,1-2 0 0,-2 0 0 16,2 1-128-16,-2 0 128 0,2-2 0 0,-1 2 0 16,1-1 0-16,0 2 0 0,-1-3 0 0,1 2 0 15,0-1 0-15,-1 2 0 0,1-3 0 0,1 2 0 16,-2 1 0-16,2 0 0 0,0-3 0 0,-1 3 0 16,1 0 0-16,-2-2 0 0,1 2 0 0,0 2 0 15,-2-2 0-15,1 3 0 0,2-3 0 0,-2 4 0 16,2-2 0-16,-1 2 0 0,1-2 0 0,1 2 0 15,-1-3 0-15,0 2 0 0,-1-1 0 0,0-1 0 0,0 2 0 16,-1-3 0-16,0 2 0 0,0-2 0 0,0 2 0 0,-1 0-176 16,2-2 176-16,-2 2-128 0,0 2 128 0,0-4 0 15,-1 4 0-15,0-2-128 0,1-2 128 0,0 2 0 16,-1-2 0-16,2 0 0 0,-2 0 0 16,0 0 0-16,0 0 0 0,0-2-128 0,-1 2 128 0,0 0 0 15,0 0 0-15,0 0 0 0,-1 0-176 0,-1 0 176 16,1 0-208-16,0 4 80 0,-2-4-176 0,2 3-16 15,-1 3-16-15,-1-5 0 16,1 4-416-16,-1-4-80 0,2 4 0 0,-2-4-16 16,2 2 208-16,0 1 32 0,-1-4 16 0,1 0 0 0,0 0 192 0,-2 0 32 15,2 0 16-15,0-3 0 16,-2 2-624-16,1-2-128 0,-1 2-32 0,2-1 0 16,-1-1-592-16,-1 2-112 0,0-2-16 0,-1 0-5872 0,2 0-1168 0</inkml:trace>
  <inkml:trace contextRef="#ctx0" brushRef="#br0" timeOffset="-32760.38">20856 11822 21183 0,'0'0'1888'0,"1"-3"-1504"0,0 0-384 0,0 0 0 0,1-1 1840 0,-1-2 288 16,-1 6 64-16,0 0 16 0,21-59 32 0,-21 59 16 15,26-73 0-15,-26 73 0 0,33-85-1072 0,-33 85-224 16,39-96-32-16,-20 48-16 0,1 1-400 0,0 0-64 15,1-1-32-15,0-2 0 0,-21 50-16 0,38-85 0 16,-38 85 0-16,32-79 0 0,-32 79-32 0,29-77-16 16,-29 77 0-16,25-71 0 0,-25 71-128 0,21-65-32 0,-21 65 0 15,16-49 0 1,-16 49-32-16,0 0-16 0,19-47 0 0,-19 47 0 0,0 0 32 0,0 0 0 0,0 0 0 0,0 0 0 16,0 0 32-16,0 0 16 0,0 0 0 15,20 17 0-15,-18 0 32 0,0 4 16 0,-1 3 0 0,0 4 0 16,1 3-272-16,0 1 160 0,1 3-160 0,0 2 128 15,1 4-128-15,0 1 0 0,1 5 0 0,0 4 0 16,0 3 0-16,0 2 0 16,-2-6 128-16,2 4-128 0,0 4 0 0,1-1 0 0,1-4 0 0,-1-3 0 15,1-3 0-15,1-6 0 0,-1-1 0 0,0-7 0 16,1-1 0-16,-1-7 0 0,-1-3 0 0,1-4 0 16,-1-3-320-16,1-3-64 0,1-2 0 0,-3-6 0 15,1 0-384-15,-3-4-64 0,0 0-32 16,-3 0 0-16,1-6-224 0,-1-2-32 0,-1-2-16 0,-2-6-17360 31</inkml:trace>
  <inkml:trace contextRef="#ctx0" brushRef="#br0" timeOffset="-32478.26">21047 11553 5519 0,'2'0'496'0,"-1"0"-496"0,0 0 0 0,0 0 0 15,1 0 3104-15,0 0 528 0,0 0 96 0,3 0 32 16,2 2 832-16,1 0 160 0,2-2 48 0,0 3 0 16,-10-3-2704-16,0 0-544 0,42 0-96 0,-42 0-32 15,0 0-832-15,51 0-160 0,-51 0-48 0,37 3 0 16,-37-3-240-16,34 6-144 0,-16-3 160 0,-3 1-160 15,-15-4 0-15,29 6 0 0,-14-5 0 0,-15-1-160 32,0 0-448-32,42 5-96 0,-28-5 0 0,-2 0-17632 0</inkml:trace>
  <inkml:trace contextRef="#ctx0" brushRef="#br0" timeOffset="-27970.69">18912 14364 20271 0,'-3'-2'1792'0,"2"0"-1424"0,0 2-368 0,1 0 0 16,0 0 2112-16,-1 0 336 0,-2 0 80 0,1 2 16 16,-3 0-112-16,1 2-32 0,0 5 0 0,1-2 0 15,-1 5-1296-15,1 4-256 0,1 3-48 0,-1 3-16 16,2 3-480-16,0 3-112 0,0 3 0 0,0 1-16 16,1-1-176-16,-2-1 0 0,2-2 144 0,0 1-144 0,0-1 0 0,2 0 0 15,-1 1 0-15,0-4 0 0,1 0 0 0,1-9 0 16,1-3 0-16,-2-3 0 0,2-4 0 0,-2-3 0 15,2-1 0-15,-1-4 0 0,0-1-192 0,1 0 0 16,0-5 0-16,-1 0 0 0,-3 8 0 0,0 0-16 16,9-45 0-16,-9 45 0 0,2-44 208 0,-2 44 0 15,3-45 0-15,-3 45 0 0,0-53 144 0,0 53-16 16,0-57-128-16,0 25 192 0,0-5-192 0,-3-2 144 16,2 2-144-16,0 1 128 0,-1 6-128 0,0 1 0 15,0 3 0-15,-1 4 0 0,0 0 128 0,-1-1-128 16,1 9 0-16,0-3 128 0,0 8 0 0,1 0-128 0,-2 0 192 0,3 6-64 15,0-1 32-15,-1 1 0 0,2 2 0 0,-1 1 0 16,1 1 96-16,1-1 32 0,1 3 0 0,-1-1 0 16,4 2-32-16,1-1 0 0,3 0 0 0,1 1 0 15,-2-2-256-15,2 2 0 0,2-1 128 0,3 0-128 16,-1 1 0-16,1 2 0 0,1 3 0 0,-1-2 0 16,1 2 0-16,0 3 0 0,-1 1 0 0,-2-2 0 15,1 1 0-15,-2 3 0 0,1-3 0 0,-4 2 0 16,0 1 0-16,0-4 0 0,-3 1 0 0,-1 1 0 15,-1-1-160-15,-3 0 160 0,-1 1-160 0,-3-1 160 16,0-1-256-16,-2 0 32 0,0-1 16 0,-3 0 0 0,-2 3-112 16,2-5 0-16,-1 0-16 0,-1 0 0 15,-3 5 96-15,-5-3 32 0,3-4 0 0,-2 4 0 0,-1-4 208 0,-2 0 0 16,1-2 0-16,2-1-144 0,1 0 144 0,2-1 0 16,2-2 0-16,3 2 0 0,4-2 128 15,3-2 16-15,2 2 0 0,2-2 0 0,3 2 96 0,3 0 16 16,-2 0 0-16,3 0 0 0,2 0-64 0,0 2 0 15,4 0 0-15,-1 0 0 0,3 2-16 0,-1-1-16 16,1 2 0-16,-1 2 0 0,0 2-160 0,0-1 192 16,1 1-192-16,0 0 192 0,0 4-192 0,-1 2 0 15,0-2 0-15,-1 2 0 0,0-4 0 0,-2 4 0 16,0-3 0-16,-3 2 0 0,-1-2 0 0,-1 1 0 0,-2-3 0 16,-1-2 0-16,-1 2 0 0,-3-4-256 0,0 1 64 0,-1-4 16 15,-1 1-144-15,-2 1-48 0,0-1 0 0,-1-2 0 16,-1 2 176-16,-2-2 16 15,-2-2 16-15,-1 0 0 0,-2 2 160 0,-2 0-160 0,-1-1 160 0,-1 2-160 16,0-3 160-16,-1 2 0 0,-2 2 0 0,0-2 0 16,-1 0 160-16,-1 3-32 0,-2-2-128 0,6 0 192 15,2-3-48-15,-1 3-16 0,-2-3 0 0,0 4 0 16,0-4-128-16,3 0 160 0,3 0-160 0,2 0 160 16,2-2-160-16,3 2 0 0,2 0 0 0,0-2 0 15,2 2 0-15,1-2 0 0,0 1 0 0,0-2 0 0,2 3 0 16,0-2-272-16,0 1 32 0,1 1 16 15,0 0-672-15,4 0-128 16,1 0-16-16,1 0-16432 0</inkml:trace>
  <inkml:trace contextRef="#ctx0" brushRef="#br0" timeOffset="-27168.72">19351 16188 10127 0,'-1'-4'896'0,"-1"-1"-704"0,0 2-192 0,1 2 0 0,-1-2 1728 0,1 1 320 16,-1 0 64-16,-2-3 16 0,-1 2 1296 0,-4-4 256 15,-1 0 48-15,-2 1 16 0,0-3-1392 0,-2 6-288 16,-1 0-48-16,-1-1-16 0,0 4-976 0,-2 0-208 16,-1 0-48-16,-1 2 0 0,0 3-336 0,1-2-80 15,0 1-16-15,-1 1 0 0,3 1-112 0,0-1-32 0,1 1 0 0,2 0 0 16,0-1-192-16,2 2 176 0,-2-4-176 0,2 3 160 16,0 1-160-16,1 0 192 0,1 2-192 0,1-3 192 15,-1 0 0-15,2 4 16 0,1 0 0 0,1 0 0 16,2 5-48-16,0-2-16 0,1 6 0 0,2-3 0 15,1 2-144-15,0 2 160 0,0 1-160 0,1-1 160 16,2 1-160-16,-1-4 0 0,3 4 144 0,0-2-144 16,1 1 0-16,1-2 0 0,1-2 0 0,-1-1 128 15,2 1-128-15,-2 0 0 0,3-2 0 0,1 1 0 0,2-2 0 0,0 2 0 16,1-3 0-16,0 2 0 0,0-2 0 0,1-2 0 16,1 0 0-16,0-1 0 0,0 0 0 0,1-6 0 15,-1 0 0-15,0-2-128 0,1 1 128 0,-1 2 0 16,0 2 0-16,1-6 0 0,0-2 0 0,0-2 0 15,0 0 0-15,0 1-128 0,3 3 128 0,0-3 0 16,1 1 0-16,0 1 0 0,0-4 0 0,0 1 0 16,-2 0 0-16,-1 2-128 0,0-2-128 0,-1-2 0 15,0 2-16-15,-17 4 0 16,0 0-464-16,51-22-96 0,-51 22 0 0,0 0-11760 16,42-25-2336-16</inkml:trace>
  <inkml:trace contextRef="#ctx0" brushRef="#br0" timeOffset="-25581.56">22886 11281 7359 0,'-2'-2'656'0,"0"-2"-528"0,1 2-128 0,0 0 0 15,1 0 1216-15,-3-1 192 0,0 0 64 0,-3-3 0 16,-4-4 1344-16,1 1 256 0,-1 3 64 0,3 2 16 16,-1 2-272-16,2 0-64 0,1 2-16 0,0 4 0 15,1 2-880-15,2 0-160 0,0 4-32 0,0 0-16 16,1 5-992-16,0-1-192 0,0 4-32 0,1 1-16 16,-3 1-144-16,2 2-16 0,0 0-16 0,-1 3 0 15,0 1-128-15,-1 1-32 0,1 3 0 0,0 1 0 0,-2 3-144 0,0-3 0 16,2 4 0-16,-2-6 128 0,1 2-128 0,1-2 0 15,1-4 0-15,1-3 0 0,-2-5 0 0,2 0 0 16,2-3 0-16,-2-2 0 0,1-4-128 0,0-3-16 16,2-2 0-16,-2-3 0 0,1 0-160 0,1-3-16 15,-3 3-16-15,0 0 0 0,0 0 96 0,0 0 32 16,16-60 0-16,-16 60 0 0,7-44 208 0,-7 44 0 16,7-51 0-16,-7 51 0 0,6-57 0 0,-6 57 0 15,5-59 0-15,-4 27 0 0,0 1 0 0,0 1 0 16,-1 30 0-16,3-63 0 0,-3 63 176 0,1-63-176 0,-1 32 160 15,-1 1-160-15,-2 6 176 0,1-2-176 0,-1 7 192 0,0 1-192 16,0 4 256-16,0 2-48 0,0-1-16 0,-1 5 0 16,2 2 96-16,-1-1 16 0,2 4 0 0,0-1 0 15,1 4-16-15,0-3 0 0,-1 3 0 0,2 0 0 16,0 3-96-16,2-3 0 0,2 0-16 0,1 1 0 16,1 2-176-16,3-1 128 0,0 2-128 0,2 0 128 15,3 0-128-15,1 3 0 0,3-2 0 0,-2 0 0 16,3 2 0-16,0-1 0 0,-3-1 0 0,-1 0 0 0,-1 0 0 0,-1 1 0 15,0 0 0-15,0 2 0 0,-2 0 0 0,-2 0 0 16,0 3 0-16,-1-1 0 0,-3 0 0 0,0 2 0 16,-2 0-144-16,-2 1 144 0,1 0-240 0,-3 2 16 15,-1-1 0-15,-2-2 0 16,-1 2-160-16,-1 1-16 16,-1-3-16-16,-1 0 0 0,-1 2-32 0,0-2-16 0,-2-2 0 0,0-1 0 0,1-2 144 0,-2 0 48 15,-1-1 0-15,-3 0 0 0,-1-4 272 0,-3 0 0 16,2 0 0-16,-2 1 0 0,1-3 0 0,1 1 128 15,1 1-128-15,-1-2 144 0,4 0-16 0,-1 3 0 16,4-3 0-16,3 1 0 0,2-1 128 0,3 0 32 16,0 2 0-16,4-2 0 0,0 0 32 0,3 0 0 15,1 3 0-15,2-2 0 0,3 3-160 0,1 1-32 0,3-1 0 0,1 2 0 16,1 0 80-16,2 0 16 0,1 2 0 0,-4 0 0 16,-4-2-64-16,3 1-16 0,1 2 0 0,1 0 0 15,2 2-144-15,-2 2 0 0,2-1 0 0,-2 0 128 16,-1-2-128-16,-1 3 0 0,-1-5 0 0,-3 2 0 15,0 0 0-15,-3-1 0 0,0 1 0 0,-3-3 0 16,0 4-192-16,-3-5 16 0,-1 4 16 0,-1-2 0 16,-1 0-160-16,-1 2-48 0,-3-1 0 0,0 1 0 15,-1 0 16-15,-1-2 0 0,0 0 0 0,-3 0 0 16,0 2 208-16,-2-1 144 0,1-3-192 0,-3 1 192 16,1 0 0-16,-4-1 0 0,1 0 0 0,-1 0 0 15,4-2 0-15,-5 0 0 0,-3 1 0 0,-2-2 0 0,-1 1 0 16,1 0 0-16,0 1 144 0,1-4-144 0,2 4 128 0,3-4-128 15,0 4 128-15,2-4-128 0,3 2 0 0,2-3 128 16,1 0-128-16,4 2 0 0,0-2 0 0,3 0 0 16,2 0 0-16,0 0 0 0,2 0-256 0,2 0-96 15,2-2-16-15,-6 2-11968 16,0 0-2384-16</inkml:trace>
  <inkml:trace contextRef="#ctx0" brushRef="#br0" timeOffset="-18573.26">24411 11291 4607 0,'-1'-2'400'15,"-1"0"-400"-15,2 2 0 0,-1 0 0 16,1-2 1408-16,-1 2 192 0,-2-2 32 0,0-2 16 16,-2 0 464-16,0 0 80 0,0-1 32 0,1 2 0 15,2 3-432-15,-2-3-96 0,1 3-16 0,2-1 0 16,0 2-272-16,-2 2-48 15,3-1-16-15,-1-1 0 0,0 4-160 0,1-1-32 0,-1 4-16 16,1 0 0-16,-1 1-208 0,1 2-32 0,-2 1-16 0,2 3 0 0,0 1-240 0,0 0-64 16,0 3 0-16,0 3 0 0,2 0-224 0,-1 3-48 15,-1 1-16-15,2 0 0 0,1 5-80 0,0-3-16 16,2 5 0-16,-1 0 0 0,1-1-192 0,0 0 144 16,-1 3-144-16,-1 2 128 0,0 1-128 0,-1-2 0 15,1 4 144-15,-1-2-144 0,1 3 0 0,-1-2 0 16,1 5 0-16,-1-2 0 0,2-3 0 0,-2 0 0 15,1-3 0-15,1 1 0 0,-2 1-304 0,2 3-16 16,-1 0-16-16,1-3 0 16,0-3-176-16,-2 2-48 0,1-3 0 0,1 2 0 0,-2-5 304 0,0 1 64 0,1-1 16 15,-2-2 0-15,0 0 176 0,1 0 0 16,-1-2 0-16,0-1 0 0,0 0 160 0,-1-1-32 0,0-7-128 0,0 2 192 31,0 1-48-31,0 1-16 0,2 2 0 0,0 3 0 0,-1-4-128 0,1 2 0 0,0 0 144 0,-1 0-144 16,2-3 128-16,-1 1-128 0,2 1 128 0,-2-1-128 15,2 0 128-15,-1-1-128 0,0 3 160 0,-1-1-160 16,1 2 224-16,-2 0-48 0,2 5-16 0,-1-2 0 16,0-1 16-16,0 0 0 0,-1 1 0 0,1-1 0 15,-1-2-176-15,1 2 128 0,0-4-128 0,0 2 128 16,0-4-128-16,1 1 0 0,1-3 0 0,1 1 0 16,0-3 0-16,-1 2 0 0,1-2 128 0,0 1-128 0,2 1 0 0,-2-2 0 15,-1 5 144-15,1-4-144 0,0 2 128 0,0 2-128 16,-1 0 160-16,0 2-160 0,-2 0 128 0,1-1-128 15,-1 2 0-15,-1-1 144 0,2 1-144 0,-1-1 0 16,1-2 0-16,-1 2 128 0,3 0-128 0,-1-6 0 16,1 4 0-16,1-2 0 0,-1-1 0 0,0 1 0 15,1-4 0-15,-1 4 0 0,0-1 0 0,0 1 0 16,0-1 0-16,-1 1 0 0,1 1 0 0,0-2 0 16,-2 2 0-16,0 0 0 0,-1 0 0 0,-1 1 0 15,2-1 0-15,-2 0 0 0,0 2 0 0,-1-5 0 16,2 4 0-16,-1-5 0 0,1 4 0 0,1-3 0 15,-1 1 0-15,1-2 0 16,-1 1 0-16,1 1 0 0,0-2 0 0,1 1 0 0,-1-2 0 0,0 0 0 0,2 3 0 0,-1-4 0 16,0 3 0-16,-2-3 0 0,1-1 0 0,-1 1 0 15,1 0 0-15,0 2 0 0,1-1 0 0,0-1 0 16,-2 2 0-16,1 2 0 0,-1 0-128 0,2 1 128 16,-2-1-160-16,1 1 160 0,-1-3-208 0,1 2 80 15,0-2 128-15,0 1-192 0,-1 1 192 0,1-2-192 16,-1 1 192-16,1-3 0 0,-1 1 0 0,1 1 0 15,-2-2 0-15,1 2-128 0,0-2 128 0,-1-2 0 16,-1 1-160-16,1 1 160 0,-1-4-192 0,0 2 192 16,0 1-192-16,1-3 64 0,-1 2 128 0,0-1-208 0,0 2 80 15,2-3 128-15,-2 1-208 0,0-1 80 0,0 2 128 0,0 1 0 16,1-2 0-16,-1 2-128 0,1 1 128 0,0-4 0 31,2 2 0-31,-1 1 0 0,-1-4 0 0,2 4 144 0,-1-3-144 0,2 1 0 0,-1 0 0 0,-1 0 0 16,1-1 0-16,-1 0 0 0,0 2 0 0,1 1 0 15,-1-2 0-15,0 3 0 0,0 0 0 0,-1 2 0 16,1-2 0-16,-1 0 0 0,0 0 0 0,-1-4 0 16,0 2 0-16,0-2 0 0,0 1-224 0,0-1 0 15,0-2 0-15,0 0 0 16,0 1 32-16,-1-1 16 0,1-3 0 0,0 2 0 0,0 1-16 0,-1-2-16 16,1 2 0-16,-2 0 0 0,2-1 64 0,-1-3 16 0,1 4 0 15,0-4 0-15,-1 2 128 0,0-2 0 0,-1 2 0 0,1-1-128 16,0 0 128-16,-2-1-128 0,2 3 128 0,0-3-128 15,-1 0 128-15,0 0 0 0,0 2 0 0,1-2 0 16,-1 3 0-16,1-3 0 0,0 1 0 0,1 2 0 16,-1-2 0-16,1 2-128 0,0 1 128 0,0-4 0 15,1 3-176-15,-1-3 176 0,1 4-208 0,-1-4 80 16,1 4 128-16,1-3 0 0,-2 4 0 0,0-3-128 16,0 2 128-16,0 1 0 0,0-1 0 0,0 2 0 15,0-2 0-15,0-1 0 0,0 2 0 0,1 0 0 16,-1-1 0-16,0 0 0 0,1 0 0 0,-1-2 0 15,1 2 0 1,-1-1-192-16,2 1 32 0,-1-4 0 16,0 0-624-16,-1 0-128 15,1 2-32-15,-1-5 0 0,1 2-160 0,-1 2-48 0,0-1 0 16,-1-3-7360-16,1 4-1472 0</inkml:trace>
  <inkml:trace contextRef="#ctx0" brushRef="#br0" timeOffset="-16499.8">21987 10839 6447 0,'0'0'576'0,"0"0"-576"15,0 0 0-15,0 0 0 0,0 0 1296 0,0 0 160 16,0 1 16-16,-1 1 16 0,1 1 816 0,-1 0 176 16,1 4 16-16,-2-1 16 0,1 4-400 0,0-2-96 15,-2 4-16-15,1 0 0 0,1 3-560 0,-2 1-112 16,1 0-32-16,1-4 0 0,-2 1-464 0,2 3-112 15,0 2-16-15,-2 0 0 0,2 4-272 0,-2 1-64 16,2 0-16-16,1 0 0 0,0 2-144 0,0 1-16 16,1 1-16-16,1-1 0 0,0 2-16 0,1 1 0 15,-1-1 0-15,2 1 0 0,0-1 64 0,-2 1 16 0,2-1 0 0,1 0 0 16,-2 1-32-16,2-3 0 0,-1 2 0 0,1 1 0 16,-1-1-208-16,-1-3 144 0,1-3-144 0,-1-1 128 15,-1 1-128-15,-1-2 0 0,1 1 0 0,-1 2 0 16,0-1 0-16,-1 1 0 0,0 2 0 0,0 0 0 15,1-3 0-15,-1 3 0 0,0 1 0 0,1 0 0 16,-1 1 0-16,2 1 0 0,-1 1 0 0,0-1 0 16,-1 2 0-16,1 1 0 0,1-5 0 0,-1 1 0 15,0-5 0-15,2-2 0 0,0 5 0 0,2-3 0 16,0-2 0-16,0 1 0 0,0 1 0 0,0 0 0 16,0 1 0-16,0-1 0 0,0 0 0 0,-1 0 0 0,-1-1 0 15,1 3 0-15,-2 1 0 0,1-1 0 0,-1 2 0 0,0-1 0 16,-1 1 0-16,-1-1 0 0,1-3 0 0,0 0 0 15,1-2 0-15,-1 1 0 0,1-2 0 0,0 0 0 16,1 1 0-16,0 1 0 0,0-2 0 0,1 3 0 16,0-2 0-16,0-5 0 0,-1-2 0 0,2 2 0 15,-1-1 0-15,0 1 0 0,-1 1 0 0,1 2 0 16,-1-1 0-16,-2 2 0 0,0-3 0 0,-1-1 0 16,1-3 0-16,-1 2 0 0,0 2 0 0,1 0 0 15,-1-1 0-15,0-1 0 0,0 2 0 0,0 2 192 16,2 3-192-16,-1-4 192 0,1 1-192 0,1-1 0 0,1 0 144 15,-1-1-144-15,1 4 0 0,1-4 128 0,1 3-128 0,-1-1 0 16,0 2 0-16,0 1 0 0,-1-1 0 0,-1-1 0 16,1 0 0-16,-3 2 0 0,2 5 0 0,-3-5 128 15,2 2-128-15,-2-1 0 0,-1 0 0 0,1 0 0 16,0 1 0-16,-1-5 0 0,2 2 0 0,-1-1 0 16,0 0 0-16,1 0 0 0,1-4 0 0,-1 1 0 15,1 0 0-15,1 0 0 0,-1-2 0 0,1 0 0 16,0 0 0-16,1 1 0 0,0-3 0 0,0 1 0 15,-1 3 0-15,1-3 0 0,0 3 0 0,-1-1 0 16,1 1 0-16,0 0 0 0,-1 3 0 0,0 1 0 16,1 1 0-16,-2-3 0 0,-1 2 0 0,2 0 128 15,-1 3-128-15,0 0 0 0,-1-4 0 0,1 4 0 0,-1-2 0 0,2 1 0 16,-2 0 0-16,2 0 0 0,-1 1 0 0,2-1 0 16,0 3 0-16,-2-6 0 0,2 1 0 0,-1-2 0 15,0-2 0-15,1 3 0 0,-1 2 0 0,1-1 0 16,0-4 0-16,-1 3 0 0,1-1 0 0,0 2 0 15,0 1 0-15,-2-1-128 0,1-1 128 0,-2-1-128 16,1 2 128-16,0-2-128 0,-1 1 128 0,0 1 0 16,0-4 0-16,-1 4 0 0,0-3 0 0,0 3 0 15,0-2 0-15,0 1 0 0,0 1 0 0,0-1 0 16,0 2 0-16,0-2 0 0,0-2 0 0,0 2 0 0,0-1 0 16,0 1 0-16,0-1 0 0,1 0 0 0,-1 0 0 0,2 3 0 15,-1-3 0-15,0 0 0 0,0 3 0 0,1-3 0 16,-1-1 0-16,0 0 0 15,0 2 0-15,1-1 0 0,-1 1 0 0,0 1 0 0,-1-4 0 0,1 2 0 16,-1-2 0-16,2-1 128 0,-1 2-128 0,-1 2 0 16,0 0 128-16,0-1-128 0,1 1 160 0,-1-3-160 15,1 0 128-15,-1 0-128 0,3 0 0 0,-1-1 144 16,1 1-144-16,-1-3 0 0,1 4 0 0,0-3 0 16,0-1 0-16,-1-1 0 0,2 2 0 0,-2 1 0 15,1-2 0-15,-2 0 0 0,2-1 0 0,-2 0 0 16,-1-1 0-16,0 4 0 0,0-2 0 0,0-1 0 0,0 0 0 0,-1 2 0 15,1-2 128-15,-2 2-128 0,2 1 0 0,-1-3 0 16,0 2 0-16,1 1 0 0,0-6 0 0,0 4 128 16,1 0-128-16,-1 2 0 0,0-2 0 0,0-2 0 15,3 0 128-15,-2-1-128 0,0 0 0 0,0-2 0 16,1 2 0-16,0-2 0 0,-1 0 0 0,-1 1 0 16,2 1 0-16,-1 0 0 0,-1 0 0 0,1-2 0 15,-1 5 0-15,1-3 0 0,-1-2 0 0,0 2 0 16,0-3 0-16,0 2 0 0,0-3 0 0,0 2 0 15,0 0 0-15,1 0 0 0,-1 0 0 0,0-1 0 16,2 1 128-16,-2 0-128 0,1-2 0 0,0 3 0 16,2-3 0-16,-2 1 0 0,1 2 0 0,0-3 0 15,0 0 0-15,-1 2 0 0,2-2 0 0,-1 2 0 0,2 2 0 0,-2-2 0 16,1 0 0-16,-1 1 0 0,1 1 0 0,-1 0 0 16,1 2 0-16,-1-2 0 0,0 0 0 0,-2-1 0 15,1 1 0-15,-1-2 0 0,0 0 0 0,1 0 0 16,-1-2 0-16,-1-2 0 0,1 2 0 0,0 1 0 15,-1-1 0-15,1 0 0 0,0 1-176 0,-2 2 176 16,2-3-128-16,0 0 128 0,0 1-128 0,0 0 128 16,0-1-144-16,0 3 144 0,0-3-160 0,0 0 160 15,0 2 0-15,0-2-144 0,2 0 144 0,-2 0 0 16,1 0 0-16,-1 0 0 0,0 1 0 0,0-4 0 16,1 4-176-16,-1-1 176 0,2-3-208 0,0 4 80 15,-1-1-448-15,0 0-96 16,0 0-16-16,1-2 0 15,0 2-832-15,1 0-160 0,0 0-48 0,1 1 0 0,0-1-928 0,-2 0-192 0</inkml:trace>
  <inkml:trace contextRef="#ctx0" brushRef="#br0" timeOffset="-15258.6">25482 11368 8287 0,'1'-8'736'0,"-1"2"-592"0,0 3-144 0,0-2 0 15,-1 1 1088-15,1 4 192 0,-2 0 48 0,1-6 0 16,-3-2 1680-16,-1 0 352 0,1-2 64 0,-3 0 16 15,1 1-880-15,0 3-160 0,-1 0-32 0,0-2-16 16,1 2-880-16,0 0-160 0,0 0-32 0,-2 0-16 16,-1-1-560-16,0 1-96 0,0 3-32 0,-2-4 0 15,1 5-256-15,-2-4-64 0,-1 5-16 0,0-2 0 16,-1 3-80-16,1 0-16 0,-2 0 0 0,-1 3 0 16,0 0-144-16,0 3 192 0,0 1-192 0,2-1 192 15,0 1-64-15,2 2-128 0,-2-3 192 0,3 1-64 0,0 3 0 0,0 1 0 16,1 2 0-16,-1-3 0 0,1 2-128 0,1 2 192 15,1-4-192-15,-1 1 192 0,2 0-192 0,-2 1 0 16,2 3 144-16,-2-3-144 0,3 5 128 0,-3-1-128 16,2 0 160-16,-1 2-160 0,3 1 144 0,-1-3-144 15,2 2 128-15,2 2-128 0,-1-1 0 0,3-3 128 16,0 0-128-16,3 0 0 0,-1-1 0 0,3-2 0 16,0 2 128-16,1-1-128 0,1-2 0 0,1 2 0 15,2-2 0-15,1 3 0 0,2-3 0 0,0-2 0 16,2 3 0-16,1-3 0 0,2 2 0 0,-1-2 0 15,3-2 0-15,1 2 0 0,1-2 0 0,0-2 0 0,2 3 0 16,-24-9 0-16,48 9 0 0,-48-9 0 0,47 7 0 16,-47-7 0-16,47 2 0 0,-47-2 0 0,43 0 0 0,-43 0 0 15,0 0 0-15,45 0 0 0,-45 0 0 0,0 0 0 16,0 0 0-16,54-11 0 0,-54 11 0 0,0 0 0 16,0 0 0-16,0 0-144 0,52-20 144 0,-52 20-208 31,0 0-224-31,0 0-32 0,0 0-16 0,0 0 0 0,0 0-416 15,0 0-96-15,49-38-16 0,-46 33-10896 0,1 1-2176 0</inkml:trace>
  <inkml:trace contextRef="#ctx0" brushRef="#br0" timeOffset="-14521.14">24458 11180 3679 0,'-1'-3'320'0,"-1"0"-320"15,2 0 0-15,0 1 0 0,0 2 624 0,-1-1 48 16,0-2 16-16,-2-3 0 0,2 0-64 0,-1 0-16 16,-1-1 0-16,2 0 0 0,-2 3-272 0,2-2-48 15,0 1-16-15,0 1 0 0,1 1 336 0,-2-4 64 16,2 5 16-16,0 1 0 0,-1-2 336 0,0 1 64 16,0 1 0-16,0 1 16 0,-1 0-16 0,1 1-16 15,-1 1 0-15,0 1 0 0,0 0 64 0,-1 0 16 0,1 2 0 16,-1 1 0-16,2 0-256 0,-1 3-64 0,2-2 0 0,-1 2 0 15,-1 0-400-15,2 1-96 0,0-1-16 0,0 1 0 16,0 0-96-16,-1 1-32 0,1-1 0 0,0 3 0 16,0-4-192-16,0 1 0 0,-1 0 0 15,0 1 0-15,-1-1 0 0,1 0-192 0,0 3 192 0,0-4-160 32,-1 0-256-32,1 1-48 0,0-4-16 0,0 4 0 0,-1-1-512 0,1 1-96 0,0-3-32 0,0 3 0 15,0 1-800-15,-1-4-176 0,2 2-16 0,-1-1-5760 16</inkml:trace>
  <inkml:trace contextRef="#ctx0" brushRef="#br0" timeOffset="-12038.04">18516 13716 2751 0,'0'0'256'0,"0"-4"-256"0,1 2 0 0,-1 1 0 16,2 1 480-16,-2 0 48 0,0 0 16 0,0-3 0 15,1 3 1312-15,-1-2 272 0,0 1 48 0,1 1 16 16,-1 0 240-16,1 0 32 0,1 1 16 0,-1 1 0 16,1-2-656-16,1 3-128 0,2-3-32 0,0 3 0 15,0-3-608-15,1 0-128 0,1 0-32 0,2 0 0 0,2 2-224 16,0-4-48-16,3 2-16 0,-1-2 0 0,-13 2-160 15,0 0-16-15,52-7-16 0,-52 7 0 0,0 0-96 0,57-5-32 32,-57 5 0-32,40 0 0 0,-40 0-96 0,42-2 0 0,-42 2-16 0,43 2 0 0,-43-2-176 0,43 2 160 15,-24 1-160 1,-1-2 160-16,-18-1-160 0,44 2 0 0,-44-2 0 0,48-3 0 0,-48 3 0 0,54-7 0 16,-54 7 0-16,47-6 0 0,-47 6 0 0,62-10 0 15,-62 10 0-15,55-12 0 0,-55 12 0 0,61-12 0 0,-61 12 0 16,58-7 0-16,-58 7 0 15,54-6 0-15,-54 6 0 0,45 0 0 0,-45 0-128 0,45 3 128 0,-24 0 0 0,1 1 0 16,-1 2 0-16,1-2 0 0,2 1 0 0,-1-1 0 16,-23-4 0-16,52 2 0 0,-52-2 0 0,50 0 0 15,-50 0 0-15,48 1 0 0,-48-1 0 0,50 3 0 16,-50-3 0-16,47-3 0 0,-47 3 0 0,0 0 0 16,60-1 0-16,-60 1 0 0,41 0 0 0,-41 0 0 31,41 0 0-31,-41 0 0 0,0 0 0 0,60-9 0 15,-60 9 288-15,0 0-32 0,62-8 0 0,-62 8 0 16,0 0 48-16,72-8 0 0,-72 8 0 0,0 0 0 16,70-6-304-16,-70 6 160 0,60-2-160 0,-60 2 128 0,53 5-128 0,-27-2 0 15,2 1 0-15,1 5 0 0,-1-3 0 0,2 1 0 16,-2 3 0-16,2-1 0 0,-2 1 0 0,1-2 0 16,-2-1 0-16,0-1 0 0,-1-2 0 0,0-1 0 15,-26-3 0-15,56 3 0 0,-56-3 0 0,60-4 0 16,-60 4 0-16,62-9 0 0,-62 9 0 0,57-6 128 15,-57 6-128-15,68-16 128 0,-68 16-128 0,72-15 160 16,-72 15-160-16,73-10 160 0,-73 10-160 0,65-3 0 16,-35 5 0-16,0-1 0 0,-1 6 0 0,-3-1 0 15,-2 0 0-15,1 0 0 0,3 3 0 0,2-2 0 16,3 2 0-16,0-3 0 0,2 0 0 0,1-1 0 16,0 0 0-16,1-5 0 0,-1 1 0 0,-36-1 0 0,70-1 0 15,-70 1 0-15,68-5 128 0,-68 5-128 0,61-5 0 0,-61 5 128 16,64-8 0-16,-64 8 0 0,68-10 0 0,-68 10 0 15,71-10-128-15,-71 10 128 0,69-6-128 0,-69 6 128 16,65-3-128-16,-65 3 0 0,65 0 0 0,-33 3 128 16,1 0-128-16,-1 0 0 0,-1-2 0 0,1 1 0 15,2 2 0-15,2-4 0 0,0 0 0 0,2 0 0 16,0 0 0-16,1 0 0 0,-39 0 0 0,73-4 0 16,-36 4 0-16,-37 0 0 0,73-3 0 0,-73 3 0 15,58-3 0-15,-58 3 0 0,59-6 0 0,-59 6 0 16,62-6 0-16,-62 6 0 0,58-9 0 0,-58 9 0 15,54-3 0-15,-54 3 128 0,52 2-128 0,-27-2 0 0,-1 4 0 16,-1-2 0-16,2 4 0 0,2 1 0 0,0-1 0 0,2-1 0 16,-6 0 0-16,2-2 0 0,-2 0 0 0,3-2 0 15,3 2 0-15,2-1 0 0,1-2 0 0,-32 0 0 16,63-2 0-16,-63 2 0 0,63-7 0 0,-63 7 0 16,58-3 0-16,-58 3 0 0,54-7 0 0,-54 7 0 15,50 0 0-15,-27 0 0 0,-3 0 0 0,2 0 0 16,1 4 0-16,0-1 0 0,1 0 0 0,-1 1 0 15,2 1 0-15,1 1 0 0,0 2 0 0,1-2 0 16,2 0 0-16,0 0 0 0,1 0 0 0,0 1 0 16,0-4 0-16,3 1 0 0,-1 1 0 0,-4-1 0 15,-2-3 0-15,1 0 0 0,3 0 0 0,1-1 0 16,2 3 0-16,2-6 0 0,1 2 0 0,-36 1 128 0,70-2-128 0,-70 2 0 16,65-4 0-16,-36 4 0 0,0 1 0 0,-3 2 0 15,0 3 0-15,-2 0 0 0,0 1 0 0,-2 2 0 16,-1-2 0-16,0 2 0 0,1 3 0 0,3-2 0 15,2 3 0-15,3-3 0 0,1-2 0 0,1 2 0 16,3-6 0-16,-1 0 0 0,0-2 0 0,-1-2 0 16,1-1 0-16,-34 1 0 0,65-6 0 0,-65 6 0 15,55-7 0-15,-55 7 0 0,53-8 176 0,-53 8-176 16,54-9 176-16,-54 9-176 0,52-7 192 0,-52 7-192 16,45-3 128-16,-26 2-128 0,1 1 0 0,-1 1 0 15,-1 2 128-15,1-1-128 0,-1 2 0 0,2-3 0 0,-1 2 0 16,-1-1 0-16,1-1 0 0,-1 2 0 0,2-1 0 0,-1-2 0 15,-1 0 0-15,1 4 0 0,-2-4 0 0,-1 0 0 16,-4 0 0-16,1-2 0 0,-2 2 0 0,1-2 0 16,-1 2 0-16,2-2 0 0,-1-1 0 0,1 2 0 15,-2-3 0-15,1 2 0 0,-1-2 0 0,0 2 0 16,-1-2 0-16,-1 2 0 0,-2-1-144 0,-1 2-48 16,-1-2 0-16,0 1 0 15,-2 2-816-15,-2-1-160 0,0 1-48 0,-1 0-10016 16,-1 0-2016-16</inkml:trace>
  <inkml:trace contextRef="#ctx0" brushRef="#br0" timeOffset="-9869">18754 15553 3679 0,'-4'0'320'0,"1"-4"-320"0,2 4 0 0,1-3 0 0,0 1 688 0,0 1 64 15,-1 1 16-15,1 0 0 0,0-5 1264 0,0 3 256 16,1-1 48-16,0 0 16 0,2 3-112 0,-1-2-32 16,3 2 0-16,1 2 0 0,2-2-320 0,-1 3-64 15,3 0-16-15,1 1 0 16,0 2-368-16,2 1-80 0,-2 0-16 0,3 2 0 0,0-3-368 0,4 0-80 16,-1 1 0-16,0 0-16 0,-1-3-352 0,2 0-64 15,0-1-16-15,3-3 0 0,2 1-224 0,0-1-48 0,-23 0-16 16,52-4 0-16,-52 4-160 0,63-12 0 0,-63 12 144 15,74-16-144-15,-74 16 0 0,79-20 128 0,-79 20-128 0,84-21 0 16,-84 21 0-16,76-19 0 0,-76 19 0 0,85-22 128 16,-85 22-128-16,89-26 0 0,-89 26 0 0,90-25 0 15,-90 25 0-15,82-18 0 0,-82 18 0 0,78-14 0 16,-78 14 0-16,68-10 0 0,-27 5 0 0,1 1 0 16,0-1 0-16,2-2 0 0,1 4 0 0,-45 3 0 15,84-14 160-15,-84 14-32 0,83-17-128 0,-83 17 192 0,69-11-192 16,-69 11 144-16,67-12-144 0,-67 12 128 0,69-6-128 0,-37 5 0 15,2 1 0-15,-3 4 0 0,-1-2 0 0,0 2 128 16,-1 0-128-16,-2 1 0 16,-1 2 128-16,-1-1-128 0,-1 0 128 0,0 1-128 0,-3-1 192 0,1 0-64 15,2 0 0-15,-5 0 0 0,-3-2 32 0,3 2 0 16,1-2 0-16,2 0 0 0,1 1-160 0,0-2 0 16,0 0 144-16,1 0-144 0,-2-1 0 0,1-1 0 15,3 0 0-15,-1-1 128 0,1 3-128 0,-2-2 0 16,-1 1 0-16,-1 1 0 0,2 1 0 0,-1-1 0 15,2 3 0-15,-1 1 0 0,0 1 0 0,0-2 0 16,-3 2 0-16,0 1 0 0,1-3 0 0,0 0 0 0,2 4 0 16,-1-4 0-16,1 1-176 0,-2-2 176 0,0 2-208 0,1-4 80 15,-1 1 0-15,-1-2 0 0,-5 0 0 0,1 0 0 16,2-2 128-16,-1 0-128 0,2 0 128 0,0 3-128 16,1 0 128-16,-1 0 0 0,1 3 0 0,-1-2 0 15,1 2 0-15,-3 0 0 16,-2 0 0-16,2-2 0 0,-2 2-128 0,2 0 128 0,2 2-128 0,2-2 128 15,0 3-176-15,3-6 176 0,1 3-208 0,1-3 80 16,1-2-64-16,-1-1-16 0,1-1 0 0,2 1 0 16,0-3 208-16,-1 0-192 0,1 0 192 0,-30 3-192 15,64-10 192-15,-64 10 0 0,60-10 0 0,-60 10 0 16,55-14 0-16,-55 14 0 0,56-16-128 0,-56 16 128 16,54-14 0-16,-54 14 0 0,53-12 0 0,-53 12-144 0,54-9 144 0,-54 9 0 15,54-10 0-15,-54 10-128 0,58-9 128 0,-58 9 0 16,43-7 0-16,-43 7 0 0,46-10 0 0,-46 10 0 15,58-12 0-15,-58 12 0 0,61-15 0 0,-61 15 0 16,56-14 0-16,-56 14-128 0,48-10 128 0,-48 10 128 16,43-5-128-16,-23 4 176 0,-2 1-32 0,1-2 0 15,-2 2 0-15,-1 0 0 0,2 2-144 0,-1-2 0 16,0 1 0-16,1 2 0 0,0-2 0 0,-1 0 0 16,-1 3 128-16,1-4-128 0,-1 4 0 0,0-2 0 15,0 0 0-15,-1 0 0 0,1 0 0 0,0 2 0 16,2-1 0-16,1-2 0 0,1 1 0 0,-2-2 0 15,1 0 128-15,1 0-128 0,-3 0 0 0,0 0 0 0,0 0 0 0,1-2 128 16,-1 2-128-16,-1-1 192 16,0 1-192-16,-1 0 192 0,1 0-192 0,-1 0 160 0,0 1-160 0,1-1 160 15,0 2-160-15,1-2 0 16,1 3 0-16,-2-2 128 0,0 2-128 0,0-2 0 0,1 1 0 0,0 1 0 16,2 0 0-16,-2-3 0 0,2 3 0 0,-1-3 0 15,1-3 0-15,-2 3 0 0,1 0 0 0,-1-2 0 16,-1 1 0-16,0-2 0 0,0 3 128 0,0-2-128 15,0 1 0-15,-1 1 0 0,-3-3 0 0,0 6 128 0,0-3-128 16,-2 1 0-16,1 1 0 0,-1 1 128 0,0 3-128 0,-2-2 0 16,2-1 0-16,-1 1 0 0,1 1 0 0,1-1 0 15,-1 2 0-15,2-2 0 0,-1 1 0 0,2-2 0 16,-1 0 0-16,-1 0 0 0,2-1 0 0,-1 0 0 16,0-2 0-16,-1 0 0 0,1 0 0 0,-3 0 128 15,4 0-128 1,-2-2 0-16,1 0 128 0,-1 0-128 0,2 1 0 0,-2-1 128 0,1 2-128 0,1-1 0 15,-1 2 0-15,0-1 0 0,2 2 0 0,0-1 0 16,-1 1 0-16,3-2 0 0,0 2 0 0,2 0 0 16,-2-2 0-16,0 3 0 0,0-3 0 0,0 1 0 15,1-1 0-15,-2 0 0 0,1-1 0 0,-1 1 0 0,-3 0 0 16,4-3 0-16,2 3 0 0,0-4 0 16,2 1 0-16,-1 0 0 0,-4 0 0 0,-1 0 0 0,2-3 0 0,1 0 0 15,0 2 0-15,-1-2 0 0,0 2 0 0,0-2 0 16,-1 1 0-16,0 1 0 0,-2 2 0 0,1 1 0 15,0 1 0-15,-1 0 0 0,1 1 0 0,-2 1 0 16,2 1 0-16,-1 0 0 0,0 0 0 0,-1 1 0 16,3-4 0-16,0 2 0 0,0-1 0 0,1 2 0 15,-3-3 0-15,0 0 0 0,0 0 0 0,3 0 0 16,0 0 0-16,0-3 0 0,-4 2 0 0,1-1 0 16,0-5 128-16,3 1-128 0,-3 0 0 0,-13 6 128 15,0 0-128-15,0 0 0 0,46-22 0 0,-37 18 128 16,-3 4-128-16,0-2 0 0,1 2 0 0,0 0 0 15,0 2 0-15,-1 2 0 0,3-2 0 0,-2 2 0 0,1 0 0 0,0 1 0 16,1 0 0-16,0 0 0 16,1 1 0-16,-1-3 0 15,3 1 0-15,-1 1 0 0,1-1 0 0,-1-3 0 16,2 2 0-16,-2-1 0 0,1-2 0 0,-1 0 0 16,0-2 0-16,-1-1 0 0,0 2 0 0,-2-2 0 15,-1 2 0-15,0-1 0 0,2-1 0 0,0 2 0 16,1-2 0-16,-3 3 0 0,2-2 0 0,-1 2 0 15,1 0 0-15,1 0 0 0,1 2 0 0,-1-2 0 16,1 3 0-16,0 1 0 0,-1-2 0 0,2-2 0 16,1 4 0-16,0 0 0 0,0-1 0 0,-2 2 0 0,1-1 0 0,1 2 0 15,-1-3 0-15,-1 0 0 0,-1-2 0 16,0 2 0-16,2-1 0 0,2 2 0 0,-1-1 0 0,1-3 0 16,0 1 0-16,-1-1-192 0,1 0 64 0,-2 0 128 31,1 0-496-31,-1 0 32 0,-1-1 0 0,0 1 0 15,0-3-480-15,-1 1-80 0,-1 0-32 0,0 2 0 16,-3-3-592-16,0 1-112 0,-1 1-32 0,-1-1 0 0,-1 1-576 16,0-2-128-16</inkml:trace>
  <inkml:trace contextRef="#ctx0" brushRef="#br0" timeOffset="-8675.11">22516 16495 911 0,'2'-3'0'0,"-2"2"0"0,1 1 0 0,-1 0 0 15,1 0 768-15,-1 0 64 0,0 0 0 0,0 0 16 16,-1 0 608-16,2 0 112 0,-1 0 32 0,0 0 0 15,1 0 128-15,-2 1 16 0,1 2 16 0,0-3 0 0,-1 2-240 0,1 0-48 16,0 0-16-16,0 0 0 16,-1 2-304-16,1-1-64 0,1 0-16 0,-1 1 0 0,1-1-112 0,0-2 0 15,1 4-16-15,-1-2 0 0,0 0-48 0,0 1 0 16,0 2 0-16,1-3 0 0,-1 4-384 16,-1-1-96-16,1 0-16 0,-1 0 0 0,1 2-192 0,-1 0-32 15,0-2-16-15,0 4 0 0,0-1-160 0,2-2 0 16,-2 3 0-16,1 1 128 0,1-3-128 0,0 1 160 15,0 0-160-15,-1 0 160 0,1-1 48 0,-1-2 16 16,0 2 0-16,-1-1 0 0,0 2-16 0,0 1 0 16,0 0 0-16,-1 0 0 0,0 1-208 0,-1-1 144 15,2 0-144-15,-1 0 128 0,1 0-128 0,0 1 192 16,-1 1-192-16,1-2 192 0,0 0-32 0,0-4 0 0,-1 0 0 16,-1 4 0-16,1-3-32 0,0 1-128 0,0 0 192 0,-1 0-64 15,1 0-128-15,0-2 0 0,-2 3 0 0,2-3 0 16,0 1 0-16,0-1 0 0,0 0 0 0,-1 1 0 15,2-1 0-15,-1 0 0 0,0-2 0 0,0 2 0 16,1 3 0-16,-2-3 0 0,2 0-144 0,0 1 144 16,0 2 0-16,0-3 0 0,0 4 0 0,0-4 0 15,0 0-224-15,0 1 64 0,2-1 16 0,-2 1 0 16,1-1-80-16,-1-2-16 0,1 1 0 0,-1 0 0 16,1 0 240-16,-1-1-144 0,0 2 144 0,2 0-128 0,-2 0 128 0,0-2 0 15,1 2 0-15,0-2 0 16,0 2 0-16,0-1 0 0,1 0 0 0,0 0 0 0,-1 1 0 0,2-2 0 15,-2-1 0-15,2 2 0 0,-2 0 0 0,1 0 0 16,0 2 128-16,-1-4-128 0,0 0 160 0,-1 0-32 16,1 1-128-16,1-1 192 0,-2-2-192 0,1 1 128 15,-1-2-128-15,0 3 0 16,0-3 0-16,0 0 0 0,0 0 0 0,1-3 0 16,-1 3-528-16,0-3-112 0,-1-1 0 0,1-2-14768 0</inkml:trace>
  <inkml:trace contextRef="#ctx0" brushRef="#br0" timeOffset="-6885.77">24805 16407 1839 0,'-2'0'160'16,"1"-1"-160"-16,-1 1 0 0,2-3 0 0,0 1 288 0,0 1 32 0,-1 1 0 0,1-3 0 16,1 2 464-16,-1-5 112 0,2 1 0 0,-1 1 16 15,0 0 480-15,0 2 80 0,0-2 32 0,1 2 0 16,-1-2-80-16,0 1-16 0,0 2 0 0,-1-1 0 16,0 2-128-16,0 0-48 0,0 0 0 0,0 0 0 15,0 0 208-15,0 0 32 0,0 0 16 0,2 0 0 16,-2 0 80-16,0 0 16 0,0 2 0 0,0 2 0 15,0 0-480-15,1 2-80 0,-1-2-32 0,1 4 0 0,0 1-512 0,1 1-96 16,0 0-32-16,1 0 0 0,-1 2-176 0,0 3-48 16,1-2 0-16,-1 0 0 0,2 0 0 0,-1 2-128 15,0-1 192-15,1 1-64 0,0-2 80 0,-2 2 16 16,2-3 0-16,-2 2 0 0,1 1-32 0,-1-3-16 31,1-1 0-31,-2 2 0 0,-1-1-48 0,0 0-128 0,1-2 192 0,-2 3-64 0,0-5-128 0,0 2 160 16,-1 0-160-16,0 0 160 0,1 0-160 0,-1-1 128 15,0-1-128-15,-1 2 128 0,1-4-128 0,1 2 0 16,-1-3 144-16,1 1-144 0,1-2 128 0,0-1-128 0,0 1 160 16,0-2-160-16,0 1 128 0,0 1-128 0,1-2 0 0,-1-1 144 15,2 2-144-15,-1 1 0 16,0 2 0-16,2-4 0 0,-2 4 0 0,0-2 0 0,0 2 128 0,-1 0-128 16,2-2 0-16,-1 2 0 0,1 1 0 0,0-1 0 15,-2 0 0-15,1-2 0 0,0 2 0 0,-1 0 0 16,0 0 0-16,0 0 0 0,0 1 0 0,0-4 0 15,0 1 0-15,0 1 0 0,0 1 0 0,-1-1 0 16,2 0 0-16,-1 1 0 0,0-2 0 0,0 2 0 16,0 0 0-16,0 0 0 0,1 1 0 0,1-4 0 15,-2 3 0-15,1 1 0 0,0-1 0 0,-1 0 0 0,1 0 0 16,-1-2 0-16,1 0 0 0,-1 2 0 0,0-2 0 0,0 0 0 16,0 3 0-16,-1-2 0 0,1 0 0 0,0-2 0 15,0 1 0-15,-1 1 0 0,1-1 0 0,0 2 0 16,-1-4 0-16,1 3 0 0,-1 0 0 0,2-1 0 31,-2 0 0-31,1 1 0 0,-2-2 0 0,2 1 0 0,0 0 0 0,0-2 0 0,0 2 0 0,0 1 0 16,0-5 0-16,0 4 0 0,0-1 0 15,0 1 0-15,0-2 0 0,0 1 0 0,0 1-144 0,0-2-16 16,0-1 0-16,0 2 0 0,0-1-144 0,-1-2-16 16,1 4-16-16,-1-4 0 15,1 2-176-15,-1-2-16 0,1 0-16 0,-2 2 0 16,2-2-800-16,-1 0-144 0,1 0-48 0,-1-2-8576 0,0 0-1728 15</inkml:trace>
  <inkml:trace contextRef="#ctx0" brushRef="#br0" timeOffset="-5391.05">20932 13151 7359 0,'-3'5'656'0,"-1"-1"-528"0,3-2-128 0,-1-2 0 16,2 1 1472-16,-1 2 256 0,-2 1 48 0,-2 2 16 16,0 0 1200-16,0 3 240 0,1-2 48 0,3-2 16 15,-1-1-736-15,5-4-128 0,1 0-48 16,2-4 0-16,-6 4-784 0,0 0-176 0,0 0-16 15,46-52-16-15,-46 52-608 0,0 0-112 0,54-73-32 0,-54 73 0 16,46-64-256-16,-46 64-48 0,52-76-16 0,-52 76 0 16,55-70-64-16,-55 70-32 0,60-81 0 0,-60 81 0 15,55-68-224-15,-55 68 176 0,47-59-176 0,-47 59 160 16,37-48-160-16,-37 48 0 0,0 0 0 0,39-52 0 16,-39 52 0-16,0 0 0 0,0 0 0 0,0 0 0 15,0 0-320-15,0 0 0 0,0 0 0 0,0 0 0 16,-3-17-368-16,-4 20-64 0,-2 4-16 15,-1-4-17376-15</inkml:trace>
  <inkml:trace contextRef="#ctx0" brushRef="#br0" timeOffset="-5092.91">20925 12509 4607 0,'-5'3'400'0,"3"-3"-400"15,0 2 0-15,2-2 0 0,2 1 2064 0,-2 2 336 16,1-3 64-16,1 4 16 0,2 4 1984 0,1 2 400 16,1 5 64-16,0 2 32 0,3 4-2128 0,0 3-416 15,0 1-96-15,3 2-16 0,1 2-1392 0,1 2-272 0,1 2-64 0,1-3-16 16,1 5-288-16,0-3-48 0,3-1-16 0,-1 1 0 16,-1-3-208-16,0-5 0 0,-2 0 0 0,2-3 0 15,-2-1 0-15,-1-2 0 0,0 1 0 0,-2-3 0 16,-1 0 0-16,-3-4-128 0,1 2 128 0,-3-3-160 31,0 3-368-31,-2-4-80 0,-1-1-16 0,-2 0 0 16,-1 0-1504-16,-2 1-304 0,0-4-64 0,-2 1-12720 0</inkml:trace>
  <inkml:trace contextRef="#ctx0" brushRef="#br0" timeOffset="-4433.44">22966 13264 11967 0,'0'0'1072'0,"0"0"-864"0,0-3-208 0,0 2 0 0,0 1 2192 0,0 0 400 16,0-3 80-16,0 0 16 0,3-4 608 0,-1 1 128 0,3-2 32 0,0 0 0 16,-5 8-1344-16,0 0-272 0,0 0-48 0,39-49-16 15,-39 49-1120-15,0 0-208 0,43-51-64 0,-43 51 0 16,0 0-160-16,52-67-32 0,-52 67-16 0,39-50 0 15,-39 50-176-15,41-55 0 16,-41 55 0-16,40-47 0 0,-40 47 0 0,0 0 0 0,48-59 0 0,-48 59 0 16,0 0 0-16,38-47-144 0,-38 47 144 15,0 0-208-15,0 0-144 0,36-42-32 0,-36 42 0 0,0 0 0 32,0 0-1152-32,0 0-256 0,0 0-32 0,0 0-14432 0</inkml:trace>
  <inkml:trace contextRef="#ctx0" brushRef="#br0" timeOffset="-4103.97">22917 12721 10127 0,'1'2'448'0,"0"1"96"0,2-2-544 0,-1 1 0 15,1-2 0-15,-1 0 0 0,1 4 3328 0,2 0 576 16,1 1 96-16,4 5 32 0,3 2-224 0,0 2-32 16,0 4-16-16,0 1 0 0,-1-1-2240 0,1 4-448 15,-1-2-96-15,0 5-16 0,1 0-496 0,-1 3-96 16,2 4-32-16,-1-2 0 0,2 1-176 0,0 0-32 16,1-3-128-16,0 1 192 0,0-3-192 0,0-2 0 0,0 2 0 0,-1-1 0 15,0 0 0-15,-1-3 0 0,-2 2 0 16,-1-3 0-16,0-3 0 0,-2-4 0 0,1-2-160 0,-2-2 160 31,0-1-432-31,-2-3 0 0,0-2 0 0,0-4 0 16,1-3-1280-16,-7 3-256 0</inkml:trace>
  <inkml:trace contextRef="#ctx0" brushRef="#br0" timeOffset="-3413.38">25009 13390 20271 0,'1'0'1792'0,"-1"0"-1424"16,2 0-368-16,-2-3 0 0,0 3 2176 0,0 0 384 15,1 0 64-15,0-2 0 0,2 1-96 0,-1-4-32 16,3 0 0-16,1-2 0 0,0 1-1392 0,-6 6-272 15,0 0-64-15,0 0-16 0,44-41-304 0,-44 41-64 16,0 0-16-16,49-53 0 0,-49 53-112 0,41-44-32 0,-41 44 0 16,43-47 0-16,-43 47-224 0,44-42 144 0,-44 42-144 0,37-45 128 15,-37 45-128-15,0 0 0 0,52-59 0 0,-52 59 0 16,34-43 0-16,-34 43 0 0,0 0 0 0,46-62 0 16,-46 62-384-16,0 0 32 0,31-52 16 0,-31 52 0 31,0 0-480-31,0 0-80 0,0 0-32 0,0 0-11104 0,0 0-2208 0</inkml:trace>
  <inkml:trace contextRef="#ctx0" brushRef="#br0" timeOffset="-3066.84">24985 12862 11055 0,'4'1'480'0,"0"-1"112"0,0 2-464 0,0-2-128 16,-2 0 0-16,1 0 0 0,-1 4 3312 0,2-1 640 15,3 3 128-15,4 0 16 0,3 6-288 0,1 2-64 16,1 2-16-16,-1 0 0 0,-2 5-2272 0,1-2-464 16,-1 3-96-16,-1 0 0 0,0 0-400 0,-1 1-80 15,-1 1-16-15,1 2 0 0,0-1-208 0,0 1-32 0,2 0-16 0,-1 1 0 16,2 2-144-16,-2-3 0 0,2 0 144 0,-2-2-144 15,-1 1 0-15,0-3 0 0,0-3 0 0,-1-2 0 16,0-1 0-16,0-1 0 0,-1-5 0 0,-1 0-128 31,1-1-288-31,-2-3-48 0,2 0-16 0,-1-4 0 16,0 0-112-16,-3-4-32 0,1 1 0 0,-2 0 0 16,0-5-1472-16,-2 2-288 0</inkml:trace>
  <inkml:trace contextRef="#ctx0" brushRef="#br0" timeOffset="561.34">18880 13283 6447 0,'-5'5'576'0,"1"-1"-576"0,2-3 0 0,0 2 0 0,1-1 1472 0,0-2 176 16,-2 4 32-16,0-2 16 0,-2 5 1808 0,0 0 352 15,-1 2 80-15,1-3 16 0,3 0-1008 16,0-2-192-16,1-2-32 0,1-2-16 0,1 0-1200 0,0-2-240 15,3-2-48-15,0-2-16 0,-4 6-688 0,0 0-128 16,0 0-16-16,23-53-16 0,-23 53 32 0,0 0 16 16,24-55 0-16,-24 55 0 0,17-47-64 0,-17 47-16 15,0 0 0-15,25-67 0 0,-25 67-96 0,24-56-32 16,-24 56 0-16,26-66 0 0,-26 66-64 0,26-63 0 16,-26 63-128-16,25-54 192 0,-25 54-192 0,21-60 176 15,-21 60-176-15,20-53 160 0,-20 53-160 0,22-54 192 16,-22 54-192-16,20-54 192 0,-20 54-192 0,18-48 192 0,-18 48-192 0,0 0 192 15,19-54-192-15,-19 54 0 0,0 0 0 0,0 0 128 16,0 0-128-16,10-41 0 0,-10 37 0 0,-1 2 128 16,-1 2-128-16,1 0 192 0,1 0-192 0,-1 0 192 15,0 0 0-15,1 0 16 0,-2 2 0 0,2-2 0 16,0 0-80-16,0 0-128 0,0 2 176 0,0 0-176 16,2 2 0-16,-2-2 0 0,1 4 0 0,-1 1 0 15,0 0 0-15,0 3 0 0,0 2 0 0,1 3 0 16,0-3 128-16,2 5-128 0,-2-4 0 0,3 6 0 15,-1-3 128-15,2 2-128 0,-1 2 0 0,1 1 0 16,1 1 0-16,0 1 0 0,2 1 0 0,-1 2 0 0,2 3 0 16,-2-3 0-16,0 2 0 0,-1-1 0 0,0 2 0 0,0-1 0 15,0 1 0-15,-2-1 0 0,0 1 0 0,-1-1 0 16,-1 0 0-16,0-2 0 0,-1 0 0 0,-1-1 0 16,2-3 0-16,-2-1 0 0,0 2 0 0,0-4 0 15,0 4 0-15,0-7 0 0,1-1 0 0,0-3 0 16,0-1 0-16,2-2 0 0,-1-3 0 0,-1-2 0 15,2 1 0-15,-2-2 0 0,2-1 0 0,-2 0 0 16,-1 1 0-16,1-3 0 0,0 0 0 0,-1 0 0 16,0 0-192-16,0 0 192 15,-1-3-624-15,0 3-16 0,0-4-16 0,-2 1 0 16,2-2-336-16,0-3-64 0,-1 0-16 0,0-2-18256 0</inkml:trace>
  <inkml:trace contextRef="#ctx0" brushRef="#br0" timeOffset="1033.95">18971 13067 7359 0,'-1'-3'160'0,"0"0"32"0,-1 0 16 0,1 0 0 0,0 0-208 0,1 1 0 15,0 0 0-15,-1 0 0 0,0-1 1984 0,-1-1 336 16,0-1 80-16,1 1 16 0,-1 0 976 0,0 2 192 16,2 2 32-16,-1 0 16 0,1 0-656 0,0 2-128 15,1-2-32-15,1 1 0 0,1 2-1648 0,1 1-336 16,0-1-64-16,3 2 0 0,-1-1-256 0,1 0-32 15,1 1-16-15,0-2 0 0,1 1-32 0,0-2-16 16,1 1 0-16,-2-2 0 0,1 2-144 0,-1-3-16 16,2 1-16-16,-1-1 0 0,1 0-240 0,0-1 176 0,0 1-176 15,-10 0 160-15,0 0-160 0,0 0 0 0,0 0 0 0,49-7 0 16,-40 5 0-16,-1 2 0 0,-1 0 0 0,0 2 0 16,-1-2 0-16,0 2 0 0,-1 0 0 0,2 1 0 15,-2 0 0-15,1-3 0 0,-1 3 0 0,-2-3 0 16,1 0-144-16,0 1-64 0,0-2-16 0,-1 1 0 15,0 0-240-15,-2-3-48 16,1 3-16-16,-2-2 0 0,3 2 96 0,-4-1 32 0,-1 1 0 0,0 0 0 16,-1 1-144-16,0-1-32 15,-2 2 0-15,-1 1-11568 0,-1 1-2320 0</inkml:trace>
  <inkml:trace contextRef="#ctx0" brushRef="#br0" timeOffset="3232.73">20896 14351 6447 0,'-1'-3'576'0,"0"3"-576"15,1-2 0-15,0 0 0 0,0 2 1680 0,0-2 240 16,-1-2 32-16,0-1 16 0,-2-1 384 0,1-1 80 16,0 0 0-16,1 1 16 0,0-1-336 0,0 2-64 15,-1 1 0-15,2-2-16 0,-1 4-144 0,1-2-32 16,-1 1 0-16,1 2 0 0,-1 1-560 0,1-2-112 15,0 2-32-15,0-2 0 0,-2 2-512 0,2 0-96 16,0 2-32-16,0-2 0 0,0 0 0 0,0 0-16 0,0 0 0 0,0 2 0 16,0-1-128-16,2 4-32 0,-1-1 0 0,0 2 0 15,0 0-144-15,2 1-48 0,-1 2 0 0,0 0 0 16,0 1-144-16,1 2 160 0,-1 2-160 0,0-2 160 16,1 4-160-16,1-1 160 0,-2 1-160 0,2 3 160 15,0 1-160-15,-1 2 0 0,2 0 144 0,0 3-144 16,1 1 0-16,-1 0 128 0,1 1-128 0,-1-5 0 15,-1-2 0-15,0 2 0 0,0 3 0 0,0 1 128 0,0-1-128 16,1 0 0-16,-2-3 0 0,0 0 0 0,1-3 0 0,0-3 0 16,-2-3 0-16,2-2 0 0,-2-1 0 0,2-4 0 15,0-2 0-15,0-1 0 0,-1-2 0 0,0-2 0 16,0 1 0-16,1-3 0 0,1-3 0 0,-5 6 0 16,0 0 0-16,0 0-128 0,0 0 128 0,0 0 0 15,32-54 0-15,-32 54 0 0,0 0 0 0,0 0 0 16,22-50 0-16,-22 50-128 0,0 0 128 0,0 0 0 15,0 0 0-15,25-58 0 0,-25 58 0 0,0 0 0 16,0 0 0-16,0 0 0 0,25-47 0 0,-25 47 0 16,0 0 0-16,0 0 0 0,0 0 0 0,0 0 0 0,0 0 0 15,0 0 0-15,0 0 0 0,0 0 0 16,0 0 0-16,0 0 0 0,0 0 0 0,0 0 0 0,35 6 0 0,-35 4 0 16,0 2 0-16,-2 2 0 0,1 3 0 0,1-1 0 15,-1 3 0-15,1-2 0 0,0 2 0 0,0-1 0 16,0 1 0-16,1-3 0 0,0 0 0 0,1-4 0 15,1 2 0-15,1-2 0 0,0-2-176 0,-1-1 176 16,2-3-256-16,2-3 64 0,-3-2 0 0,3-1 0 16,-7 0 16-16,0 0 16 0,0 0 0 0,0 0 0 15,0 0 160-15,48-42-160 0,-48 42 160 0,0 0-160 16,33-53 160-16,-33 53 0 0,26-49 0 0,-26 49 0 16,25-53 0-16,-25 53 0 0,23-57 0 0,-23 57 0 15,21-60 0-15,-21 60 0 0,17-60 0 0,-17 60 176 0,12-60-176 0,-12 60 192 16,11-60-192-16,-11 60 192 0,9-50-64 0,-9 50 0 15,6-47 0-15,-6 47 0 16,0 0 16-16,7-55 0 0,-7 55 0 0,0 0 0 0,0 0-144 0,3-44 160 16,-3 38-160-16,0-1 160 0,0 1-160 0,0 3 128 15,1-4-128-15,-1 5 128 0,1-2-128 0,-1-2 0 16,0 2 0-16,0 2 0 0,0-2 0 0,0-2 0 16,2 3 0-16,-2-3 0 15,0 3-384-15,1-4-64 0,-1 1-16 0,1 3 0 16,-1-4-272-16,0 4-48 0,0 0-16 0,-1-1 0 15,0 2-560-15,-2-1-112 0</inkml:trace>
  <inkml:trace contextRef="#ctx0" brushRef="#br0" timeOffset="4363.26">21028 16118 11055 0,'0'-5'976'0,"0"3"-784"16,0 0-192-16,0-1 0 0,0 2 2240 0,0-1 416 0,-2-1 80 0,2-3 16 16,0-1 368-16,-1-2 80 0,0-1 0 0,-2 3 16 15,2-2-1168-15,0 3-256 0,0 2-32 0,-1 2-16 16,1-2-832-16,1 4-160 0,-1-2-48 0,1 0 0 16,0 4-192-16,0 0-32 0,1-2-16 0,0 6 0 15,1-2-32-15,0 5-16 0,1 0 0 0,0 1 0 16,0 3-192-16,0 0-32 0,1 5-16 0,0-2 0 15,1 3-176-15,-1 3 0 0,1 1 144 0,-1 2-144 16,3-1 0-16,-1 2 0 0,-1-3 0 0,0-2 0 0,0 2 0 0,0-1 0 16,-2-1 0-16,1 2 0 0,1-3 0 0,-3 1 0 15,2-2 0-15,-1-4 0 0,-1 1 0 0,1-2 0 16,-1 1 0-16,-1-3 0 0,2-2 0 0,-2 0 0 16,0-1 0-16,0-2 0 0,1-1 0 0,-1 0 0 15,-1 0 0-15,0-3-128 0,1 1 128 0,-1-3-192 16,1 1 192-16,1-2-192 0,-2 0 192 0,1-2-208 15,0 1 80-15,0-4 128 0,2 1-208 0,-1-2 80 16,0 0 128-16,0-1-208 0,2 0 208 0,-2 1 0 16,1-4 0-16,-1 4-144 0,2-3 144 0,-2 2 0 15,-2 7 0-15,0 0 0 0,0 0 0 0,0 0 0 16,0 0 0-16,26-60 0 0,-26 60 0 0,0 0 0 0,0 0 0 0,0 0 0 16,0 0 0-16,0 0 0 0,0 0 0 0,31-53 0 15,-28 52 0-15,-2 1 0 0,1 0 0 0,0 0 0 16,-1 1 0-16,1 4 0 0,1 1 0 0,-2 2 0 15,2 0 0-15,-1 2 0 0,0 0 0 0,1 3 0 16,1 0 0-16,-2 2 0 0,1 1 0 0,-1-1 128 16,1 5-128-16,-1-4 0 0,2 2 0 0,-2 1 0 15,2-1 0-15,1 0 0 0,-1 0 0 0,-1-3 0 16,1-4-176-16,0 0 176 0,1 0-208 0,0 1 80 16,0-5 128-16,-1 2-192 0,1-3 192 0,0-2-192 15,2-2 192-15,-1-2-160 0,-1 0 160 0,1 0-160 16,0-5 160-16,0 1-128 0,0 1 128 0,-6 3-128 0,0 0 128 0,0 0 0 31,0 0 0-31,41-60 0 0,-41 60 0 0,0 0 0 0,24-57 0 0,-24 57 128 0,0 0 48 0,18-58 16 16,-18 58 0-16,0 0 0 0,13-57 16 0,-13 57 16 15,0 0 0-15,12-74 0 0,-12 74-48 0,0 0-16 16,10-70 0-16,-10 70 0 0,0 0-160 0,6-63 160 16,-6 63-160-16,0 0 160 0,5-55-160 0,-5 55 128 15,0 0-128-15,0 0 128 0,6-57 0 0,-6 57 0 16,0 0 0-16,0 0 0 0,0 0 0 0,0 0 0 15,10-56 0-15,-9 49 0 0,1 1-128 0,0 0 0 16,1 2 144-16,-1-2-144 0,0 4 0 0,1-2 0 16,1 0 0-16,-1 2 0 0,0-1 0 0,1 2 0 15,-2 1 0-15,0 0 0 0,2 0 0 0,-3 0 0 0,2 0 0 0,-1 0 0 16,0 4 0-16,-1-4 0 0,0 2-128 0,0-1 128 31,1 2-320-31,-2 1 0 0,0-2 16 0,-2 2 0 16,2-2-320-16,-1 2-64 0,-1-2-16 0,0 2 0 15,1-4-640-15,-1 3-144 0</inkml:trace>
  <inkml:trace contextRef="#ctx0" brushRef="#br0" timeOffset="5353.12">23204 14980 22111 0,'0'0'1968'0,"0"0"-1584"16,0 0-384-16,0-3 0 0,1 3 2032 0,0-2 320 16,1 1 64-16,-1-2 16 0,3 0 0 0,2-1 16 15,-6 4 0-15,0 0 0 0,0 0-1408 0,43-43-272 16,-43 43-64-16,0 0-16 0,53-54-160 0,-53 54-16 15,42-48-16-15,-42 48 0 0,52-59-80 0,-52 59-16 16,55-63 0-16,-55 63 0 0,48-61-96 0,-48 61-32 16,47-64 0-16,-47 64 0 0,44-66-272 0,-44 66 160 15,36-57-160-15,-36 57 128 0,0 0-128 0,38-60 0 0,-38 60 0 16,0 0 0-16,0 0 0 0,0 0 0 0,0 0 0 0,0 0 0 31,0 0-576-31,0 0 16 0,0 0 0 0,0 0 0 16,0 0-400-16,0 0-64 0,-7-22-32 0,-5 25-17632 0</inkml:trace>
  <inkml:trace contextRef="#ctx0" brushRef="#br0" timeOffset="5620.25">23226 14330 19343 0,'4'0'848'0,"-2"2"192"0,2-2-832 0,0 1-208 15,-2 2 0-15,1-1 0 0,2-1 2864 0,1 6 528 16,2 1 96-16,6 6 32 0,1 4-800 0,1 3-160 16,-1 3-16-16,-2 3-16 0,2 2-1456 0,0 3-304 15,-1-1-48-15,1 4-16 0,-2 0-304 0,1 2-64 16,1-3-16-16,-3-1 0 0,-1-5-320 0,0 2 144 16,2 5-144-16,-1-2 0 0,2 2 0 0,-2-6 0 15,0 0 0-15,1-2 0 16,-1-1-272-16,0-6-112 0,0-2-32 0,-3-5 0 15,1-3-224-15,-2-2-32 0,-2-2-16 0,0-4-11760 0,0-2-2352 0</inkml:trace>
  <inkml:trace contextRef="#ctx0" brushRef="#br0" timeOffset="6372.53">25407 16855 11055 0,'0'0'976'0,"0"0"-784"15,2-3-192-15,-2 3 0 0,0 0 1936 0,1-2 352 16,0 2 64-16,2-4 16 0,0 0 400 0,2-4 96 15,0 0 16-15,-5 8 0 0,0 0-704 0,0 0-144 16,32-49-32-16,-32 49 0 0,0 0-704 0,31-45-144 16,-31 45-16-16,0 0-16 0,42-64-528 0,-42 64-96 15,35-56-32-15,-35 56 0 0,37-63-160 0,-37 63-48 16,37-68 0-16,-37 68 0 0,36-65-112 0,-36 65-16 16,30-60-128-16,-30 60 192 0,23-48-192 0,-23 48 0 15,0 0 0-15,25-51 0 0,-25 51 0 0,0 0 0 0,0 0 0 16,0 0 0-16,0 0-288 0,0 0-48 15,0 0-16-15,0 0 0 16,0 0-1072-16,0 0-224 0</inkml:trace>
  <inkml:trace contextRef="#ctx0" brushRef="#br0" timeOffset="6749.17">25425 16178 11055 0,'-3'10'480'0,"1"-7"112"0,2 0-464 0,0 0-128 16,0 0 0-16,0-3 0 0,1 3 2432 0,0 2 448 16,2 0 112-16,0 5 16 0,4 3 432 0,-1 5 80 15,0-2 32-15,1 1 0 0,1 4-1440 0,-1-2-272 16,2 4-64-16,-2 2-16 0,1-4-1088 0,-1 1-224 15,1 4-32-15,1 0-16 0,1 1-224 0,0-1-48 16,1-1-128-16,1-2 192 0,1 0-192 0,1 0 144 16,-1-3-144-16,1-1 128 0,0-1-128 0,0-2 0 15,2-2 144-15,-2 2-144 0,-2 2 0 0,1 3 0 16,-2-1 0-16,-1 0 0 0,1-3 0 0,-2-1-240 16,-2-2 64-16,-2-2 16 0,0-3-192 0,-3-3-32 0,1-2-16 15,-2 0 0 1,0-1-192-16,-1 0-48 15,-1-1 0-15,-1-2 0 0,-2-2-912 0,0-4-192 0,-1-2-48 0,0 0-13696 0</inkml:trace>
  <inkml:trace contextRef="#ctx0" brushRef="#br0" timeOffset="7927.27">25325 14362 6447 0,'-3'-4'576'0,"2"1"-576"0,0 2 0 0,-1-2 0 16,2 3 1360-16,-1-3 176 0,1 1 16 0,1 0 16 16,-1 0 1680-16,-1-2 336 15,2 2 64-15,1-1 0 0,-2 3-336 0,1 0-80 0,0 3-16 0,-1-1 0 16,1 2-1504-16,2 5-304 0,-1-5-64 0,0 8-16 0,0-2-640 0,0 2-128 16,1 0-32-16,-1 2 0 0,0 1-128 0,0 1-16 15,-1 0-16-15,2 0 0 0,-1 2-176 0,1 1-48 16,-1 1 0-16,2-4 0 0,-2 5-144 0,2-1 0 15,0-2 0-15,0 1 0 0,1 1 0 0,-2-4 0 16,0 2 0-16,-1-2 0 0,-1-1 0 0,1 1 0 16,-2-2 0-16,0 1 0 0,-2-2 0 0,1 0 0 15,0 1 0-15,-2-4 0 0,1 0 0 0,0-1 0 16,-1 1 0-16,1-4 0 0,-1 0 0 0,1 0 0 16,0-2 0-16,-1 0 0 0,0 2 0 0,1-4 128 15,-1 0-128-15,2 0 0 0,0 1 0 0,1-3 0 0,0 1 0 16,1-1 0-1,0 2 0-15,2-2 0 0,0 0 0 0,1 3 0 0,1-3 0 0,1 0 0 0,-1 0 0 0,3 1 0 16,-1-1 0-16,3 2 0 0,0-2 0 0,1 0 0 31,0 2 0-31,3 0 0 0,1-2 0 0,-2-2 0 0,1 0 176 0,-1 2-48 0,2-3-128 0,2 0 192 16,3 1-32-16,0 1-16 0,1-4 0 0,0 1 0 16,1 0-16-16,1 2 0 0,-1 2 0 15,1 0 0-15,0 0-128 0,-2 3 128 0,0 0-128 0,-3 3 128 31,0-2-128-31,-2 2 0 0,-2 0 0 0,1 3 0 16,-1-3 0-16,-2 1 0 0,-1 0 0 0,1-1 0 0,-3 0 0 16,0-4-272-16,-2 5 64 0,0-4 16 15,-2-1-512-15,0 0-80 16,-2-2-32-16,1 0 0 0,-2-4-64 0,0 1-16 0,-2 3 0 0,0 0-11456 16,0 0-2304-16</inkml:trace>
  <inkml:trace contextRef="#ctx0" brushRef="#br0" timeOffset="8949.01">23304 15995 11055 0,'-1'0'976'0,"1"-2"-784"0,0 2-192 0,0 0 0 16,-1 0 1504-16,1-2 256 0,1 2 48 0,-1-2 16 15,1 2 1024-15,0-2 208 0,-1 0 32 0,3 2 16 16,-2 2-608-16,0 0-128 0,2 0-32 0,-2 2 0 0,-1 2-1056 0,1 1-192 16,-1 2-64-16,0 0 0 0,0 2-592 0,0 2-128 15,-1 1-32-15,1 3 0 0,-1-1-96 0,-1 0-32 16,2 2 0-16,-1 2 0 0,1 1-144 0,0-1 0 15,0 1 144-15,-1 1-144 0,2 0 0 0,2 3 0 16,-1-3 0-16,1 1 128 0,-1-7-128 0,1 2 0 16,-1 2 0-16,1-4 128 0,-1 3-128 0,0-3 0 15,1-1 0-15,-2 1 0 0,0 0 0 0,-1-4 0 16,0-2 0-16,0 2 0 0,-1 1 0 0,0-1 0 16,0 2 0-16,-1-2 0 0,0-2 0 0,1 2 0 15,-2-2 0-15,2-1 0 0,0 1 0 0,0-4 0 0,1 0 0 0,0 0 128 16,0 0-128-16,0-2 0 0,0-1 0 0,1 0 0 15,0-1 0-15,2 0 128 0,-2 1-128 0,1 0 0 16,1-3 0-16,-1 3 128 0,1-2-128 0,0 1 0 16,1-2 128-16,1 3-128 0,1-3 128 0,-1 0-128 15,3 0 176-15,0 1-48 0,1 2 0 0,1-3 0 16,1 2 48-16,1-2 0 0,2-2 0 0,-1 2 0 16,0 0-48-16,0 0-128 0,4-3 192 0,0 2-64 15,0 1-128-15,2 0 0 0,2-3 144 0,-1 3-144 16,2 0 0-16,0-3 128 0,0 3-128 0,1-3 0 15,-1 0 0-15,-1 3 0 0,1-4 0 0,-2 1 128 16,-2 3-128-16,-2-3 0 0,2 3 0 0,-5-3 128 0,0 3-128 16,-1-2 0-16,-1 2 0 0,-2 0 0 0,0 2 0 0,-2-2 0 15,0 0 0-15,-2 3 0 0,0 0-240 0,-2-1-16 16,-1-1 0-16,-1 0 0 16,1 2-448-16,-2-3-112 0,-2 0-16 0,1 0-11808 15,-1 0-2368-15</inkml:trace>
  <inkml:trace contextRef="#ctx0" brushRef="#br0" timeOffset="11099.44">20716 17374 4607 0,'-1'2'400'0,"1"-2"-400"0,0 0 0 0,0 0 0 15,0 0 1392-15,-2 0 192 0,2 3 32 0,-1-3 16 16,1 4 416-16,0-3 64 0,0 4 32 0,0-4 0 0,0 2-464 0,0 0-80 16,-1 2-32-16,1-1 0 15,1 2-512-15,-1 0-96 0,1 0-32 0,-1 1 0 0,2-1-448 0,-2 1-96 16,1-1 0-16,0 1-16 0,0 0 176 0,1-1 32 16,-1-1 16-16,-1 1 0 0,1 1-96 0,0-4-32 15,-1 3 0-15,2-2 0 0,-2 0-464 0,1 1 128 16,1-1-128-16,0-1 0 0,1 1 0 0,1-2 0 31,1 1 0-31,0 1 0 0,1-4 0 0,3 2-192 16,-1-2 192-16,3 0-160 0,1 0 160 0,0-2-160 0,2 2 160 0,-1 0-160 0,2 0 160 0,0-3 0 15,0 3 0-15,1 0-128 0,-1 3 128 0,1-3 0 16,-3 2 0-16,0-2-128 0,-5 1 128 0,3 2 0 16,2-1 0-16,-1 2 0 0,2 0 0 0,-2-1 0 0,0 2 0 0,1-3 0 15,-1 0 0-15,-1 1 0 0,2 0 0 0,-2-3 0 16,1 0 0-16,-1 0 0 0,2 0 0 0,-1-3 0 15,3 0 0-15,0 1-128 0,-15 2 128 0,0 0 0 16,44-14 0-16,-44 14-128 0,0 0 128 0,51-10 0 16,-35 8-272-16,1-1 16 0,3 3 16 0,0-1 0 15,1 1-592 1,0 0-128-16,0-3-32 0,-2 2 0 0,-5 0-160 0,2 1-16 16,1 0-16-16,-1 0 0 0,-4 0 688 0,0 0 144 0,1 0 32 0,-2 0 0 0,0 0 704 0,-1 0 128 15,1 0 48-15,-1-1 0 0,0 1 352 0,0-3 80 16,-2 2 16-16,1-1 0 0,0 2-496 0,-1-3-112 15,2 2-16-15,-1-2 0 0,-1 3-160 0,0 0-32 32,1 0-16-32,0 0 0 0,0 0-176 0,0 0 0 0,1 3 0 0,-2-3 0 0,2 4 0 0,0-4 0 15,0 2 0-15,0-1 0 0,0 2 0 0,0-3 0 32,-2 1 0-32,2 0 0 0,0-1 0 0,0 1 0 0,1-1 0 0,-1 0 0 0,1 0 0 0,0 0 0 15,0 0 0-15,-1-1 128 0,0 1 80 0,-1-1 16 16,0 1 0-16,-1-1 0 0,1 1 32 0,-1 1 16 15,0-1 0 1,-1 0 0-16,-2 1-80 0,1 0 0 0,1 2-16 16,0-3 0-16,2 4-176 0,-2-2 0 0,1 2 0 0,0-2 0 15,0 2 0-15,-1-2 0 0,0 2 0 0,1-1 0 16,-1 0-192-16,1-3 48 0,-2 4 0 0,-1-4 0 16,1 3 144-16,-2-3 0 0,-1 0-144 0,1 1 144 15,1-1 0-15,-2 2 0 0,0-2 0 0,0 0 0 16,-1 0 256-16,1 3-16 0,0-3-16 0,0 0 0 15,-1 0-32-15,1 1 0 0,1-1 0 0,-2 2 0 16,0-2-192-16,1 0 0 0,-1-2 0 0,0 2 0 16,0-1 0-16,1 1 0 0,-1-3 0 0,-1 1 0 15,2 1 0-15,-1-2 0 0,0-1 0 0,-1 2 0 16,1 1 0-16,-1-2 0 0,2 1-208 0,-2 0 64 0,2 0 16 16,-2-1 0-16,1 2 0 0,0 1 0 15,-1-2 128-15,0 2-128 0,-1-3 128 0,1 2-128 0,1 1 128 0,-2-2 0 16,1-1-144-16,-1 2 144 0,0 1 0 15,0-3-144-15,0 1 144 0,-1 1 0 0,1-3-176 0,-3-2 176 16,2 0-160-16,-2-1 160 0,2-1 0 0,-1 0-144 16,-2-3 144-16,1 1 0 0,0 3 0 0,-1-5 0 15,0-1 0-15,1-2 0 0,-1 2 128 0,0-3-128 16,2 1 160-16,-1 1-160 0,1-1 0 0,2 15 128 16,0 0-128-16,0 0 0 0,-4-44 0 0,3 36-192 15,1 2 48-15,0 1 0 16,-1 4-1232-16,-1-1-240 0,1 2-48 0,0 0-10240 0</inkml:trace>
  <inkml:trace contextRef="#ctx0" brushRef="#br0" timeOffset="12089.42">20780 17933 11967 0,'-2'0'1072'0,"1"0"-864"0,1 0-208 0,-2 0 0 16,2 0 1680-16,0 2 304 0,-1-2 48 0,0 4 16 15,0 0 384-15,1 2 96 0,-2 0 16 0,4 3 0 16,0 1-880-16,2 2-160 0,-1 2-32 0,2-2-16 16,0 4-704-16,0-1-144 0,3 2-32 0,-3 2 0 0,2 2-320 0,-2-1-80 15,0-2-16-15,0 4 0 0,0-2-160 0,0 1 0 16,-1-2 144-16,-1-2-144 0,0-2 0 0,0 1 0 16,0 0 0-16,-1-3 0 0,1-1 0 0,-2-2 0 15,0-2 0-15,1-1 0 0,-1-2 0 16,-1-3-128-16,1 1 128 0,-1-3 0 0,0-3-128 0,0 1 128 15,0 0-128-15,-1-4 128 0,1 0 0 0,-1-3-128 16,-1-2 128-16,2 11 0 0,0 0 160 0,-5-43 112 16,5 43 32-16,-6-38 0 0,6 38 0 0,-7-45 0 15,7 45 0-15,-9-47 0 0,9 47-48 0,-11-51-16 16,11 51 0-16,-12-47 0 0,12 47-48 0,-14-44-16 0,7 23 0 16,0 4 0-16,1 0-16 0,0 3 0 0,1 1 0 15,-1 3 0-15,2 0-32 0,1 2-128 16,0 2 192-16,1 2-64 0,2 0 48 0,-2 4 0 0,2-2 0 0,2 2 0 15,0 0-32-15,2 2 0 0,1-1 0 0,2 2 0 16,2-1-144-16,1 2 160 0,1 2-160 0,1-2 160 16,1 5-160-16,1-3 0 0,0 4 0 0,1-3 128 15,0 4-128-15,-2-3 0 0,1 4 0 0,-2-3 0 16,2 1 0-16,-4-3 0 0,-3 4-128 0,1-1 128 16,-1-3-192-16,-2 2 16 0,-1 0 16 0,-2-2 0 15,-1-1-32-15,-2 1 0 0,0-1 0 0,-2-3 0 0,1 4-112 16,-2-5-16-16,-1 4-16 0,-2-2 0 0,-2-2 48 0,1 2 16 15,-2-1 0-15,-1-2 0 0,-1 1 80 0,1-2 0 16,0 2 16-16,0-2 0 0,1 2 176 0,0-2 0 16,3-2 0-16,1 2 0 0,1 0 0 0,2 0 0 15,3 0 0-15,0-2 0 0,3 2-304 0,0-2-16 16,2 1-16-16,1-2 0 16,1 1-960-16,0 0-192 0,3 0-48 0,0 2-13200 15</inkml:trace>
  <inkml:trace contextRef="#ctx0" brushRef="#br0" timeOffset="12465.44">21042 18191 13823 0,'-1'4'1216'0,"0"-3"-960"0,0-1-256 0,1 0 0 16,0 0 2800-16,0 0 512 0,0 0 96 0,-2 3 32 16,2-1-752-16,-1-2-160 0,2 4-32 0,-1-4 0 15,3 2-1376-15,-1 2-288 0,1-1-48 0,1 0-16 16,-1 1-496-16,1 2-96 0,1-2-32 0,-1 5 0 15,-1-3-144-15,1 0 0 0,-1 0 0 0,-1 0 0 16,2 2-192-16,-2 0-32 0,-1-1 0 0,1-1 0 31,-1 0-320-31,0-1-64 0,-1 0-16 0,0 1 0 0,0-2-96 16,-1-1-32-16,1 2 0 0,-1-1 0 0,-1-3 144 0,1 1 32 0,1-1 0 0,-1-2 0 16,0-1 288-16,-1-1 64 0,2-1 16 0,-1-2 0 15,1-3 704-15,-1-1 144 0,1 10 16 0,0 0 16 16,0 0 736-16,-1-54 160 0,1 54 32 0,0 0 0 0,0 0-704 0,0-63-128 15,0 63-16-15,0 0-16 0,0 0-304 0,-3-57-64 16,3 57-16-16,0 0 0 0,0 0-96 16,0 0-32-16,0 0 0 0,3-55 0 0,-2 51-96 0,0 0 0 15,0 0-128-15,3 2 192 0,0-1-192 0,0 2 0 16,2 1 0-16,1 0 0 0,-1 0 0 0,2 1 0 16,-1 2 0-16,1-1 0 0,-2-2-240 0,1 1-80 15,1 2-32-15,-1-3 0 16,1 0-1264-16,-1 0-256 0</inkml:trace>
  <inkml:trace contextRef="#ctx0" brushRef="#br0" timeOffset="13038.82">21377 18083 2751 0,'-3'2'256'0,"0"-2"-256"0,1 0 0 0,-2-2 0 0,3 2 1328 0,0 0 208 0,-1 0 64 0,0 0 0 16,-1 0 1664-16,0 0 352 0,-1 0 64 0,2 0 16 15,0-2-672-15,2 2-128 0,2 0-16 0,0 0-16 16,2 0-944-16,1 0-192 0,1 0-48 0,-1-2 0 16,2 1-720-16,-1 1-160 0,1 0-32 0,-1 0 0 15,0-3-464-15,0 3-112 0,0 0 0 0,1 0-16 16,-1 0-176-16,0 0 0 0,0 0 0 0,0-2 0 15,-1 2 0-15,-1-2 0 0,0 2 0 0,-2-2 0 16,1 2-800-16,-1-4-32 0,-1 4-16 0,1-2-16720 16</inkml:trace>
  <inkml:trace contextRef="#ctx0" brushRef="#br0" timeOffset="13267.55">21338 18164 14735 0,'2'0'640'0,"0"0"160"0,0-1-640 0,1 1-160 0,-2 0 0 0,0 0 0 16,2 0 1984-16,-1 0 384 0,3 0 64 0,1 1 0 16,2 2 96-16,0-3 16 0,1 3 0 0,0-3 0 15,-2 3-1200-15,2 1-256 0,-2-2-32 0,2 2-16 16,-2-4-704-16,1 0-144 0,-2 0-16 0,0 0-16 31,0-4-160-31,0 2-176 0,0-5 48 0,1 4 0 16,-7 3-1376-16,0 0-272 0</inkml:trace>
  <inkml:trace contextRef="#ctx0" brushRef="#br0" timeOffset="17043.66">21763 17819 911 0,'2'-4'0'0,"-2"2"0"0,0-2 0 0,0 4 0 15,0-2 1008-15,0 2 112 0,0 0 32 0,0-3 0 16,-2 2 832-16,0-4 192 0,1 1 16 0,-2 1 16 16,1 0 400-16,0 2 80 0,0 1 0 0,1 0 16 15,-1 0-288-15,0 0-64 0,2 0-16 0,-1 1 0 16,0 2-480-16,1-1-112 0,0-1-16 0,0 2 0 16,1 1-624-16,-1-2-128 0,1 2-16 0,0 0-16 15,0 0-592-15,1 0-112 0,0 2-32 0,-1-2 0 0,2 2-208 0,-1 0 0 16,2 1 128-16,0 0-128 0,-1 2 0 0,1-1 0 15,0 2 0-15,0-2 0 0,1 0-320 0,0-1 0 16,-1-1 0-16,1 0 0 16,-1 0-832-16,1-2-160 0,-1-2-32 0,-1 2-16 15,0-4-1456-15,-1 0-272 0</inkml:trace>
  <inkml:trace contextRef="#ctx0" brushRef="#br0" timeOffset="17482.95">21734 18065 8063 0,'1'6'176'0,"-1"1"32"0,0-6 16 0,-1 1 0 0,1 0-224 0,0 0 0 15,-2 1 0-15,2 3 0 0,0 1 2688 0,0-1 512 16,0 0 80-16,2-2 32 0,0-1-832 0,1-3-176 16,2-3-16-16,1 2-16 0,0-2-656 0,1-3-128 15,1 3-16-15,2-1-16 0,-2-1-320 16,1 1-64-16,1-2-16 0,0 2 0 0,0 1-464 0,-2-2-80 15,1 1-32-15,0 2 0 0,-1 0-224 0,0 0-32 16,0 2-16-16,0-3 0 0,-2 2-80 0,0 1-128 16,0-2 176-16,-1-2-176 0,1 0 192 0,-6 4-64 15,0 0 0-15,0 0-128 0,0 0 160 0,0 0-160 16,24-53 128-16,-22 43-128 0,0 1 0 0,0 2 0 16,-1 1 0-16,1 1 0 15,-1 1-736-15,0 4-32 0,-1-2 0 0,0 2 0 16,0 0-1440-16,0 2-288 0,0 2-64 0,-1 1-11616 0</inkml:trace>
  <inkml:trace contextRef="#ctx0" brushRef="#br0" timeOffset="18110.12">21915 18201 911 0,'0'2'0'0,"0"-2"0"0,0 0 0 0,0-2 0 16,0 2 2816-16,0 0 496 0,0 0 80 0,0 0 32 15,2-2 992-15,-2-1 192 0,0 0 32 0,1-1 16 0,0 0-1808 0,2-2-352 16,-2 0-80-16,0 0-16 0,2 2-1440 0,-1-1-304 16,0 1-48-16,2-2-16 0,0 2-336 0,0-2-64 15,1 3 0-15,-2-2-16 0,0 1-48 0,0 4 0 16,1 0 0-16,1 0 0 0,0 0-128 0,0 2 128 15,0 2-128-15,-1-1 128 0,-1 0-128 0,0 3 160 16,1-2-160-16,-1 2 160 0,0 0-160 0,-1 1 160 16,1-1-160-16,-2-2 160 0,-1 2-160 0,0-3 0 15,1 2 0-15,-2 0 0 0,1 0 0 0,-1-1 0 16,-2-2 0-16,2 2 0 0,-2-1 0 0,1-2 0 16,0 1 0-16,-1 0-176 0,1 0-16 0,0 1 0 15,1-3 0-15,0 0 0 0,0 1 192 0,1-1 0 16,1-1-144-16,0 1 144 15,0 0 0-15,2-3 0 0,-1 2 0 0,1 0 0 0,0 1 0 0,0 0 0 0,-1-2 0 0,1 2 128 16,-1 0 64-16,1 0 16 0,-1 2 0 0,2-1 0 16,-1 0-208-16,-1 2 176 0,2 0-176 0,1 0 160 15,-2 0-160-15,2 0 0 0,0 3 0 0,0-2 0 16,0 0 0-16,-1 2 0 0,1 0 0 0,0 0 0 16,-2 0 0-16,1 0 0 0,1 1 0 0,-1-1 0 15,0 1 0-15,-2-2 0 0,0 3 0 0,1-5 0 0,-2 3 0 16,0-1 0-16,-1 0-176 0,0 0 176 0,-1 2 0 15,0-4-160-15,-3 0 160 0,2 0 0 0,-2 4-144 0,-1-5 144 16,0 2 0-16,-2-1-144 0,-1 0 144 0,0 1 0 16,-1-2-144-16,0-1 144 0,1 2 0 0,-2-1 0 15,0-2 0-15,2 2 0 0,1-4 0 0,-2 2 0 16,0 0 0-16,-1 0 0 0,0-2 0 0,1-1 0 16,2 0-144-16,-1-1 144 0,2-2-240 0,1 0 16 15,1-4 0-15,1-1 0 16,3 11-1056-16,0 0-192 0</inkml:trace>
  <inkml:trace contextRef="#ctx0" brushRef="#br0" timeOffset="20845.85">22824 17301 8287 0,'-1'3'736'0,"1"-3"-592"16,0 0-144-16,0 0 0 0,0 0 1584 0,0 0 272 16,0 0 64-16,0 0 16 0,1 0 256 0,-1 0 48 15,2-3 16-15,-1 3 0 0,-1 0-336 0,1-2-80 16,0 2-16-16,-1 0 0 0,1-2-608 0,-1 2-128 15,2 2-32-15,-2 0 0 0,0 1-160 0,0-2-16 16,0 4-16-16,0-2 0 0,0 4-304 0,-2-1-64 16,2 1-16-16,-1 2 0 0,1-3-256 0,0 1-48 15,-1 2-16-15,0-3 0 0,1 0-160 0,-1 1 0 0,1-1 0 0,-2 0 0 16,2 0 0-16,0-1 0 16,0 1 0-16,0-1 0 0,2-1 0 0,-1 0 0 0,0 1 0 0,1-4 0 15,0 3 0-15,0-3 0 0,-1 3 0 0,2-4 0 16,-2 1 0-16,2-1 0 0,-1 2 0 0,1-2 0 15,-1 3 0-15,0-3 0 0,2 1 128 0,-1-1-128 16,0 2 0-16,0 1 0 0,2-3 0 0,-2 4 0 16,2-4 0-16,0 2 0 0,2-2 128 0,-1 1-128 0,1 2 144 15,1-3 0-15,-1 0 0 0,2 0 0 0,1 1 112 0,-2-1 0 16,-2 0 16-16,2 0 0 0,0 1-112 0,4-1-32 16,-3 2 0-16,3 0 0 0,-2-1-128 0,-1 2 0 15,1-1 0-15,0 2 128 0,-1-2-128 0,-1 2 0 16,1 0 0-16,0-2 0 0,-2 2 0 0,1 0 0 15,-2-2 0-15,0 1 0 0,0 0 0 0,2-3 0 16,-2 0 0-16,-1 0 0 0,1 0 0 0,0-2 0 16,0 1 0-16,0-2 0 0,1-1 0 0,0-1 0 15,-2 4 0-15,1-2 0 0,0-2 0 0,1 1 128 16,-2 4-128-16,1-4 0 0,-1 4 0 0,0 0 0 16,1-2 128-16,-1 2-128 0,0 2 0 0,0-2 0 0,1 0 0 15,0 0 0-15,0 0 0 0,0 0 0 0,2 0 0 0,-2 0 0 16,0 0 0-16,2 0 0 0,-1 0 0 0,-1 0 0 15,2 0 0-15,-2 0 0 0,1 0 0 0,-2 1 0 16,1 2 0-16,-1-1 0 0,0-2 0 0,0 4 0 16,0-1 0-16,0 0 0 0,1-2 0 0,-1 4 0 15,0-3 0-15,1 0 0 0,0 1 0 0,1 0 0 16,-1-3-160-16,0 0 160 0,1 0 0 0,2 0-144 16,-1-3 144-16,0 0-192 0,1 1 192 0,1-2-192 15,-2 1 32-15,1 0 0 0,-2 2 0 0,0-2 0 16,0 3 0-16,0 0 0 0,0 0 0 0,0 0 0 0,0 3-32 15,1-2-16-15,-2 2 0 0,2 2 0 0,-1-1 16 0,-1 0 16 16,0-2 0-16,0 1 0 0,2 1 176 0,-2-4-128 16,2 2 128-16,-1-2-128 0,-1-2 128 0,0 2 0 15,2-3 0-15,-1 2 0 0,1-2 0 0,-1 0 0 16,-1 0 0-16,2-1 0 16,-1 1 0-16,-1 0 0 0,0 3 0 0,1-3 0 0,-1 3 0 0,0 0 0 15,-1 0 0-15,0 0 0 0,1 0 0 0,0 0 0 16,-1 3 0-16,1-3 0 0,0 1 0 0,1 1 0 15,-1-1 0-15,0 1 0 0,0-2 0 0,0 2 0 16,1-2 0-16,-1 2 0 0,-1-2 0 0,0 0 0 0,-2 0 0 16,2-2 0-16,0 2 0 0,0-2 144 0,0 0-144 0,-1 1 0 15,2-1 208-15,-1 1-64 0,0 1-16 16,0 0 0-16,1-2 0 0,-1 2-128 0,1 0 192 16,-1 0-64-16,1 0-128 0,-1 0 0 0,1 2 0 15,1-2 128-15,-1 1-128 0,1 1 0 0,-1 1 0 0,-1-3 0 16,2 2 0-16,-1 0 0 0,1 1 0 0,-1 0 0 15,1 0 0-15,0-2 0 0,-1 2 0 0,2-1 0 16,-1-1 0-16,-1 2 0 16,0-2 0-16,0 0 0 0,1 0 0 0,0-1 0 0,1 3 0 0,-2-2 0 15,1-1 0-15,1 3 0 0,-2-3 0 0,0 0 0 16,1 0 0-16,1 0 0 0,0 0 0 0,0 0 0 0,0 0 0 16,1-3 0-16,-1 3 0 0,0 0 0 0,0 0 0 0,-1 0 0 15,3 0 0-15,-1 3 0 0,0-3 0 0,0 2 0 16,2-2-144-16,-2 0 144 15,1 1-320-15,-2 2 0 0,1-3 0 0,1 0 0 0,-1 0 32 0,-2 0 0 16,2 0 0-16,-2 0 0 0,1-3 288 0,0 2-128 16,0 1 128-16,0-2 0 0,0 2 0 0,-2-4 0 15,3 4 0-15,-2-4 0 0,0 2-128 0,2-2 128 16,-2 2 0-16,1 2 0 0,-2-4-192 0,0 1 64 16,2 3 128-16,-1-2-208 0,1 1 16 0,-1-2 16 15,2 3 0-15,-2 0 0 0,0-2 176 0,2 0 0 16,-1 2-144-16,0 0 144 0,-2-2 0 0,2 2 0 0,0-1 0 15,0-1 0-15,1 1-128 0,-2 1 128 0,-1 0 0 0,0-2 0 16,-1 2 0-16,1-1 0 0,1 1 0 0,-1 0 0 16,1 0 0-16,-1 1 0 0,1-1 0 0,-1 0 0 15,0 0 0-15,0 2 0 0,0-2 0 0,0 0 0 16,1 1 0-16,-2-1 0 16,1 5 0-16,0-5 0 0,0 2 0 0,-1 0 0 0,0-2 0 0,1 3 0 15,-1-2 0-15,0 1 0 0,0 1 0 0,1-3 0 16,-1 4 0-16,1-4 0 0,-1 2 128 0,2-2-128 15,-3 0 0-15,1 0 0 0,0 0 0 0,0 0 0 16,-1 0 0-16,0-2 0 0,-1 2 0 0,0 0 0 0,-1 0 0 16,1 0 0-16,-2 0 0 0,0-3 0 15,1 2 160-15,-2 1-160 0,1-3 192 0,-1 1-192 0,0 1 224 0,-1-2-64 16,1-1-16-16,-2 1 0 0,2 0 16 0,0 0 0 16,-1-2 0-16,1 1 0 0,0 1-160 0,-1 0 0 15,1 0 144-15,0 0-144 0,0 0 0 0,0 2 0 16,0-3 0-16,0 2 0 0,0-1 0 0,0 2 0 15,0-2 0-15,0 0 0 0,0-3 0 0,-1 1 0 16,-1 0 0-16,-1-2 0 16,0 1 0-16,-1-4 0 0,2 2 0 0,-2-2 0 0,1 0 0 0,-2-1 0 15,1 1 128-15,-1-2-128 0,1 2 176 0,-1 0-48 0,0 4 0 16,0-3 0-16,0 5-128 0,1 1 0 0,-1 0 0 16,0 3 128-1,0 3-640-15,-1-3-144 0,-1 3-32 0,0 1-15552 0</inkml:trace>
  <inkml:trace contextRef="#ctx0" brushRef="#br0" timeOffset="21915.01">23109 17855 9215 0,'0'0'816'0,"0"0"-656"16,0 0-160-16,0 0 0 0,-2 0 2192 0,2 0 416 15,0-1 80-15,2 1 0 0,-2 0 800 0,0 0 160 16,0 1 16-16,0 0 16 0,1 3-1264 0,0 2-256 16,0 2-48-16,2 0-16 0,-1 5-1296 0,1 3-256 15,-1 0-48-15,1 2-16 0,-1 2-224 0,1 1-64 16,-1 1 0-16,1 1 0 0,0-1-192 0,-1-4 0 15,1 5 0-15,0-4 0 0,2 0 0 0,-2-3 0 0,1-1 0 0,1 1 0 16,-1-4 0-16,1 0 0 0,0 0-144 0,-2 0 144 16,1-3-336-16,0-2 16 0,-2-2 16 0,1 0 0 15,-2-2-80-15,0-1 0 0,0-2-16 0,-2-2 0 16,1-1 64-16,-1 0 16 0,0-4 0 0,-2 0 0 16,1-2 112-16,-1-3 16 0,1 0 16 0,-2 0 0 15,0-2 304-15,1 0 48 0,-1-1 16 0,0-3 0 16,-1 1 64-16,0-2 0 0,0 0 16 0,1 1 0 15,0-2-16-15,-1 1-16 0,5 19 0 0,-8-43 0 16,8 43-64-16,-7-40-16 0,7 40 0 0,-6-37 0 0,6 37-160 16,-5-34 192-16,5 34-192 0,0 0 192 0,-4-42-32 0,4 33 0 15,0 3 0-15,1-2 0 0,1 6 32 0,0-2 16 16,1 4 0-16,0-2 0 0,4 2-16 0,-1 2 0 16,1-1 0-16,1 3 0 0,0 1-64 0,2-1-128 15,0 2 176-15,-1 0-176 0,2 2 128 0,-1 0-128 16,-2-2 0-16,1 3 0 0,0-1 0 0,-3 0 0 15,1-2 0-15,-1 1 0 0,-1-1-192 0,0 1 48 16,0-1 16-16,-1 1 0 0,0-1-32 0,-2 0 0 16,1-2 0-16,-1 2 0 0,-1 0-32 0,-1 0 0 15,0 0 0-15,-1 1 0 0,-1-1 32 0,-2 0 0 16,0 0 0-16,-1 1 0 0,0-3 32 0,-1 2 0 0,0 3 0 16,-3-5 0-16,2 2 128 0,-3 0-160 0,1-2 160 0,1 1-160 15,-1-2 160-15,0 4 0 0,1-4 0 0,0 1 0 16,2-1 0-16,1-1 0 0,1-1 0 0,2 2 0 15,1-3-144-15,1 0 144 0,1 0-160 0,1 0 160 32,1-3-576-32,2 3 0 0,0-1-16 0,2 1 0 15,2-2-432-15,1 2-64 0,1 0-32 0,0 0-14528 0</inkml:trace>
  <inkml:trace contextRef="#ctx0" brushRef="#br0" timeOffset="22339.09">23361 18132 8287 0,'-3'0'736'0,"1"0"-592"15,1 0-144-15,1-2 0 0,0 2 3040 0,0 0 576 16,0-2 112-16,-3 2 32 0,1-2-256 0,1 2-48 16,-2 0-16-16,3 0 0 0,0 2-1584 0,1 0-320 15,1 3-64-15,0-2-16 0,1 1-944 0,0 2-176 16,2 0-32-16,-1 0-16 0,2 1-288 0,-1 3 160 15,1-4-160-15,0 2 128 0,1 2-128 0,-3 0 0 16,3 0 0-16,-2-1 0 0,-2-2-304 0,1 2-32 16,0-3-16-16,-3 0 0 15,0 0-416-15,-1-2-64 0,0 0-32 0,-1-2 0 16,0 1 112-16,0-2 32 0,-2 1 0 0,2-2 0 16,-2-2-224-16,1-1-32 0,-1 2-16 0,0-5 0 15,-1 2 176-15,-1-4 48 0,1 0 0 0,-1 0 0 0,2-5 1248 0,-2 0 256 0,1-2 48 0,4 15 16 16,0 0 928-16,-7-47 176 0,7 47 32 0,0 0 16 15,0 0-784-15,-2-55-144 0,2 55-48 0,0 0 0 16,0 0-512-16,0 0-96 0,14-54-32 0,-14 54 0 16,0 0-80-16,0 0-32 0,0 0 0 0,0 0 0 15,0 0-96-15,0 0-128 0,0 0 176 0,43-35-176 16,-37 37 128-16,1 0-128 0,0 1 0 0,-1-2 0 0,3 1-176 16,-3 1-80-16,0-2-32 0,0 1 0 15,1 0-912 1,-1 0-176-16</inkml:trace>
  <inkml:trace contextRef="#ctx0" brushRef="#br0" timeOffset="22904.72">23617 18006 5519 0,'-3'2'496'0,"2"-2"-496"16,0 0 0-16,0 0 0 0,1 0 1648 0,0 0 224 15,0 0 48-15,0 0 16 0,-2 0 1520 0,2 2 288 16,2-2 64-16,-2 2 16 0,2-2-784 0,1 3-160 16,0-3-16-16,2 0-16 0,0 1-1424 0,0-1-272 15,1 2-64-15,1-2-16 0,0 0-640 0,-1 3-128 16,2-2-32-16,-1 1 0 15,0-2-272-15,1 4 160 0,-1-4-160 0,-1 3 128 0,2-2-128 0,-3-1 0 0,1 2 0 0,-1-2 0 32,0 0-688-32,-1 0-16 0,-1 0 0 0,1 0 0 15,-3-2-1680-15,0 1-352 0</inkml:trace>
  <inkml:trace contextRef="#ctx0" brushRef="#br0" timeOffset="23202.99">23616 18113 5583 0,'0'4'0'0,"0"-1"224"0,0-3-64 0,1 0 32 0,0 2-192 0,-1-2 0 16,1 0 0-16,1 0 0 0,0 0 2816 0,2 1 512 15,-1 2 128-15,2-1 0 0,0-2-304 0,0 0-64 16,0 0-16-16,0 0 0 0,0 0-1056 0,-1 0-224 15,0 0-32-15,1-2-16 0,-1-1-752 0,3 2-160 16,-2-1-16-16,0-2-16 0,0 1-416 0,-1 1-96 16,3 1-16-16,-2 1 0 0,1 0-112 0,0 0-32 15,-1 0 0-15,0 0 0 16,1 1-128-16,-1 1 0 0,0 1 0 0,0 1 0 16,1-2-640-16,0-1-64 0,0 2-16 0,1-6-16176 0</inkml:trace>
  <inkml:trace contextRef="#ctx0" brushRef="#br0" timeOffset="23831.8">23926 17760 11967 0,'-1'-1'1072'0,"0"1"-864"16,-1-3-208-16,2 3 0 0,-1-4 1728 0,0 2 288 0,0-1 64 0,-2-1 16 0,-1-1 816 0,1 1 160 16,1 0 48-16,0 2 0 0,1-2-960 0,1 4-192 15,-1 0-48-15,2 0 0 0,0 0-880 16,0 4-176-16,2-2-32 0,0 4-16 0,1 1-432 0,0 0-64 15,0-1-32-15,1 3 0 0,-2 1-144 0,2-3-16 16,0 4-128-16,0-1 192 16,1 0-192-16,-1 2 0 0,1-2 0 0,-1 3 0 0,-1-5 0 0,1 2-160 15,0 0 32-15,0-1 0 16,-1 2-448-16,2 0-64 0,-1-1-32 0,0-3 0 16,-2 2-1216-16,0-3-240 0,-1 0-48 0,0-2-13056 0</inkml:trace>
  <inkml:trace contextRef="#ctx0" brushRef="#br0" timeOffset="24114.05">23898 18063 9791 0,'0'2'208'0,"0"-2"48"0,0 2 16 0,0-2 0 0,0 0-272 0,1 0 0 0,-1 2 0 0,1-2 0 15,2 0 4176-15,0 2 784 0,1 0 160 0,1 3 16 16,0-4-1696-16,0 1-352 0,0 2-64 0,1-4-16 16,0 3-1872-16,0-3-384 0,3 0-80 0,-2-3-16 0,1 3-400 0,0-4-96 15,1 1-16-15,-9 3 0 0,0 0-144 16,0 0 0-16,41-24 144 0,-41 24-144 16,0 0 0-16,0 0 0 0,41-22 0 0,-31 18 0 0,-3 0-240 0,0 2-16 15,0 1 0-15,-1 1 0 16,-1 0-672-16,0 0-144 0,0 1-16 0,-2 1-10448 15,0-2-2096-15</inkml:trace>
  <inkml:trace contextRef="#ctx0" brushRef="#br0" timeOffset="24741.73">24063 18151 17503 0,'0'1'768'0,"0"-1"176"0,0 0-752 0,0 0-192 0,0 0 0 0,0 0 0 16,0-1 2336-16,2 1 432 0,-1-3 96 0,1 3 16 16,1-4 112-16,0 2 16 0,2-1 16 0,0 2 0 15,0-2-1792-15,0 0-352 0,0-1-80 0,1 2-16 16,1-1-416-16,-1 2-96 0,1 1-16 0,1-2 0 15,-1 2-256-15,2 0 128 0,-2 0-128 0,2 0 0 16,-2 2 0-16,1-2 0 0,-2 1 0 0,1 2 0 16,-2-1 0-16,0 2 0 0,0-1 0 0,-1 0 0 0,-2 1-192 0,1 0-32 15,-2 1-16-15,0 1 0 0,-1 0 32 0,-1-2 0 16,-2 2 0-16,1 0 0 0,-1-2 208 0,-2 2-192 16,1-2 192-16,-1 2-192 0,0-2 192 0,-2 0 0 15,1 0-160-15,0 0 160 0,0 1 0 0,1 0 0 16,-1 0 0-16,2-2 0 0,0 0 0 15,1 1 0-15,0-2 0 0,2-1 0 0,1 2 0 0,0-3 0 16,1 0 176-16,0 1-176 0,2-1 192 0,-1 0-48 16,2 1-16-16,-1 1 0 0,2-2 32 0,-2 2 0 15,2-2 0-15,0 1 0 0,0 2 16 0,1-1 0 0,-1-1 0 0,0 4 0 16,1-3-176-16,0 3 160 0,-1-2-160 16,0 3 160-16,0 1-160 0,0-4 0 0,-1 4 0 0,0-1 0 15,-1-3 0-15,0 4 0 0,-1-1 0 0,0 0 0 16,-1 0 0-16,0-2 0 0,-1 2 0 0,-1-3 0 15,1 0-256-15,-1 1 64 0,-1-2 0 0,0 1 16 16,-1-2 0-16,0 2 0 0,-1-3 0 0,-1 0 0 16,-1 0 48-16,-2 1 0 0,1-1 0 0,-2 0 0 15,-1 1 128-15,2-1 0 0,-2 1 0 0,0 2 0 16,-1-3 0-16,1 1 0 0,0 1 0 0,0-2 128 16,3 0-128-16,-1 0 0 0,2 0 0 0,1 0 0 15,2 0 0-15,-1-2 0 0,1-2 0 0,1 1 0 16,2-4-560-16,1-1-80 0,2-2 0 0,-3 10-16 15,0 0-1648-15,0 0-320 0</inkml:trace>
  <inkml:trace contextRef="#ctx0" brushRef="#br0" timeOffset="26534.73">25231 17401 5519 0,'0'0'496'0,"0"0"-496"15,0 0 0-15,0-2 0 0,-2 2 1296 0,2 0 176 16,0 0 16-16,0-3 16 0,0 2 688 0,2-1 144 16,-2-2 32-16,0 1 0 0,1 0 32 0,-1 0 16 15,0 2 0-15,0 1 0 0,-1 0-736 0,2 0-144 16,-1 0-16-16,0 0-16 0,1 0-480 0,0 0-112 15,1 4-16-15,-1-3 0 0,1 4-208 0,1-1-48 16,-2-1-16-16,1 3 0 0,1 3-272 0,-2-3-48 16,0 0-16-16,2 2 0 0,-2 2-288 0,0-2 128 15,1-1-128-15,-1 0 0 0,-1 2 0 0,1 3 0 0,0-2 0 0,-1 2 0 16,2 1 0-16,-2-3 0 0,1-2 0 0,0 2 0 16,-1 0 0-16,1-4 0 15,-1 3-192-15,1-4 192 0,-1 1-272 0,2-1 32 0,-2 1 16 0,0-2 0 16,1 2-128-16,-1-2-32 0,1-2 0 0,-1 2 0 15,1 0 224-15,1 1 160 0,-1-4-208 0,0 4 80 16,0-4 128-16,1 1 0 0,0 0 0 0,-1 0 0 16,2-2 0-16,-2 3 0 0,3-3 0 0,-1 0 0 15,1 1 0-15,1-1 0 0,0 0 0 0,1 0 0 16,2-1 0-16,-1 1 0 0,2 0 0 0,1 0-128 16,-2 0 128-16,1 0 0 0,2-3 0 0,0 3 0 0,2-2 0 0,-1 2 0 15,-1-2 0-15,1 2 0 0,0 0 0 0,0 0 128 16,-1 0-128-16,-1 0 176 0,0 0-176 0,-2 0 192 15,1 0-192-15,0 0 192 0,-2 2-192 0,1 0 128 16,-1 1-128-16,0-3 128 0,2 3-128 0,-1 0 0 16,-1-3 0-16,0 0 0 0,1 0 0 0,0 0 0 15,1 0 0-15,-1 0 0 0,0 0 0 0,0-3 0 16,1 3 0-16,0 0 0 0,0 0 0 0,-1 0 0 16,1 0 0-16,-1 0 0 0,0 0 0 0,0 0 0 15,-2 0-144-15,1 0 144 0,-1 0 0 0,2 0-192 16,-2 3 192-16,1-3-160 0,0 0 160 0,0 1 0 15,2 2-144-15,-1-3 144 0,1 0 0 0,-2 0-144 16,2 2 144-16,-2-2 0 0,2 0-160 0,0 1 160 0,-1 2-128 0,2-1 128 16,-2-2-176-16,-1 4 176 0,1-3-208 0,-1 4 80 15,0-4 128-15,0 2-128 0,0 1 128 0,-1-2-128 16,0 0 128-16,2 2 0 0,-2-4 0 0,0 3 0 16,2 0 0-16,-2-3 0 0,1 4 0 0,-1-4 0 15,3 3 0-15,-2-2 0 0,1 1 0 0,1 1 0 16,-1-2 0-16,0 1 0 0,-1-2 0 0,-1 3 0 15,0-2 0-15,2 2 0 0,-1-3 0 0,1 2 0 16,-1-1 0-16,0 2 0 0,1-2 0 0,-1 1-128 16,1-2 128-16,-1 3 0 0,2-3 0 0,-1 1 0 15,0 2 0-15,1-3 0 0,-2 0 0 0,0 2 0 0,0-2 0 0,-1 4 0 16,0-4 0-16,-1 2 0 0,1 0-128 0,-2 0 128 31,1 1-128-31,0 0 128 0,-2-2-192 0,2 2 32 0,0-1 16 16,-1 0 0-16,0 0 144 0,-1-2-192 0,1 3 192 0,-1-3-192 0,2 0 192 0,-1 0 0 15,1 0 0-15,0-3 0 0,-1 3 0 0,1-2-128 16,1 0 128-16,-1 2 0 0,0-2-160 0,0 2 160 16,0 0-192-16,0 0 192 0,0-3-144 0,1 3 144 15,0 0 0-15,-1 0-144 0,1 0 16 0,1 0 0 16,-1 3 0-16,-1-3 0 0,1 0-96 0,-1 2-16 0,0-2 0 16,1 2 0-16,-1 0 48 0,0 1 16 0,1-3 0 0,-1 1 0 15,1 1 176-15,-1-2-160 0,0 0 160 16,0 0-160-16,0 0 160 0,0 0 0 0,-1 3 0 0,1-3 0 15,-1 0 0-15,0 0 0 0,2 1 0 0,-1-1 0 16,-1 0 0-16,1 2 0 0,0-2 0 0,-1 0 0 16,-1 0 0-16,2 0 0 0,0 0 0 0,-1 0 0 15,1 0 0-15,-1 0 0 0,-1 0 0 0,1 3-128 16,-2-3 128-16,1 0-192 0,-1 0 192 0,0 0-192 16,-1 1 192-16,0-1-160 0,0 3 160 0,1-3-160 15,-1 0 160-15,0 0 0 0,2 1 0 0,-2-1 0 16,0 2 0-16,0-2 0 0,1 0 0 0,-1 3-128 0,1 1 128 15,-1-4 0 1,2 0-144-16,-2 0 144 0,2 0-288 0,-1 0 16 0,1 0 0 0,-2-3 0 0,0 2-112 0,0 1 0 16,1-3-16-16,-1 3 0 0,0-2 208 0,0 1 64 15,0-3 0 1,-1 1 0-16,2 0 128 0,-2 0 0 0,1 1 0 0,-1-2 0 0,0 2 0 0,-1-2 128 16,1 0-128-16,-2 1 176 0,2 0-176 0,-1-3 0 15,1 2 0-15,0-2 0 0,0 0 0 0,0 0 0 16,1-1-224-16,1-1 80 0,-1 0-112 0,-1 8-32 15,0 0 0-15,0 0 0 16,0 0-448-16,0 0-96 0,6-55 0 0,-6 55-16 16,0 0-736-16,0 0-144 0,0 0-16 0,0 0-7200 0</inkml:trace>
  <inkml:trace contextRef="#ctx0" brushRef="#br0" timeOffset="27602.79">25500 18135 8287 0,'-2'-3'736'16,"0"-1"-592"-16,1 4-144 0,0-2 0 15,0 2 1344-15,0-3 224 0,-1 2 48 0,-1-1 16 16,-2-5 736-16,1 4 160 0,0-1 32 0,0 2 0 16,1 2-192-16,2-3-16 0,-2 3-16 0,3 3 0 15,-1-1-608-15,1 3-128 0,1 4-32 0,0-1 0 0,2 2-800 0,0 3-176 16,1 0-16-16,1 3-16 0,0 0-336 0,-1 2-64 15,0-2-16-15,-1 0 0 0,2 2-144 0,-1 2 128 16,0 1-128-16,-1 1 128 0,1-4-128 0,-2 3 160 16,2-1-160-16,-1 2 160 0,-1-1-160 0,1-4 0 15,-2 0 144-15,1 0-144 0,0-5 0 0,-2 1 128 16,1-4-128-16,0-1 0 0,-1-2 0 0,1 0 0 16,-1-2 0-16,0-2 0 0,0 1 0 0,0-2 0 15,0 1-176-15,0-4 176 0,0 2-320 0,0-1 48 0,0-2 0 0,0-3 0 16,-1 0-32-16,0 0 0 0,0-2 0 0,1 8 0 15,0 0 304-15,0 0 0 0,-9-51-128 0,9 51 128 16,0 0 0-16,-9-53 0 0,9 53 0 0,0 0 0 16,-12-69 0-16,12 69 144 0,-9-54-144 0,9 54 128 15,-10-57 0-15,10 57 0 0,-10-51 0 0,10 51 0 16,-9-47 0-16,9 47 0 0,0 0 0 0,-17-51 0 16,17 51 64-16,-12-24 16 0,7 14 0 0,1 0 0 15,1 4 16-15,-1 1 0 0,3 1 0 0,-2 3 0 16,3-2-64-16,-1 3-16 0,1 0 0 0,1 0 0 15,2 0-16-15,-1 3 0 0,3-2 0 0,1 1 0 16,2 2-128-16,-1-1 192 0,2-2-192 0,0 1 192 0,-2 1-192 0,2 1 0 16,1-2 0-16,1 2 0 0,0 2 0 0,0-2 0 15,-1 2 0-15,0 0 0 0,0 0 0 0,-2 0 0 16,2 2-176-16,-1 0 176 0,-2 1-208 0,1-2 32 16,-1 2 16-16,-1 1 0 0,-1-3 0 0,0 2 0 15,0-3 0-15,-1 0 0 16,-2-2-240-16,-1 2-48 0,1-2-16 0,-2 1 0 15,0-1-336-15,-3-2-64 0,2 2-16 0,-3 0 0 16,2-2-48-16,-3 2-16 0,0-2 0 0,-1 2 0 16,-2 0 320-16,1-2 64 0,1 2 16 0,-2 0 0 0,0 1 544 0,0-2 0 15,0 3 0-15,-1-2 0 0,1 1 0 0,1 0 0 16,1 0 128-16,1 1-128 0,1-2 144 0,2-2-144 0,1 2 128 0,1-1-128 16,1-3 0-16,0 1 0 0,3-1 0 0,-1 0 0 31,1 0-384-31,2 0-128 0,0-1 0 0,2 1-8448 0,-1-3-1664 15</inkml:trace>
  <inkml:trace contextRef="#ctx0" brushRef="#br0" timeOffset="28027.61">25699 18356 12895 0,'-2'0'576'0,"1"0"112"0,-1 0-560 0,2 0-128 16,0 0 0-16,0 0 0 0,2 0 1600 0,-2 1 272 16,1 2 64-16,1-1 16 15,1 2 672-15,2-1 128 0,-2 4 16 0,2-4 16 0,3 6-1184 0,-3-3-224 16,1 4-48-16,-1-1-16 0,0 1-864 0,0 0-192 16,1-2-16-16,-1 2-16 0,1 0-224 0,-1-1 0 15,0 1 0-15,-1-1 0 0,-1 0-304 0,1-2-48 16,-1 2-16-16,-2-1 0 15,-1-2-432-15,0-3-96 0,-1 2 0 0,-1-1-16 16,1-4 32-16,-3 3 16 0,2-3 0 0,-2-3 0 16,0 3-64-16,-2-4-16 0,0-1 0 0,0 1 0 0,0-5 640 0,0-1 128 0,-1 0 32 15,2-2 0-15,2 1 992 0,-1-3 208 0,0 2 32 0,4 12 16 16,0 0 320-16,0 0 64 0,-5-57 16 0,5 57 0 16,0 0-272-16,0 0-48 0,0 0-16 0,0 0 0 15,15-65-336-15,-11 59-64 0,0 0 0 0,1 1-16 16,-2 1-368-16,2 2-80 15,-1 1-16-15,1-2 0 0,1 3-288 0,0 0 128 0,2 0-128 0,-2 0 0 16,1 0 0-16,1-1-256 0,-2 1 32 0,1 0 0 16,1 0-1408-1,-2-2-288-15</inkml:trace>
  <inkml:trace contextRef="#ctx0" brushRef="#br0" timeOffset="28499.86">25943 18252 5519 0,'1'1'496'0,"-1"-1"-496"0,0 0 0 0,0 0 0 0,0 0 1584 0,0 0 208 16,0 0 64-16,1-1 0 0,2 1 1184 0,1 0 240 15,-1 0 48-15,1 0 16 0,1 0-752 0,-1-2-160 16,2 2-16-16,-1 0-16 0,0-2-1312 0,0 2-272 16,-2 0-48-16,0 0-16 0,2 0-496 0,-3 0-80 15,2 2-32-15,0-2 0 0,-1 2-144 0,1-2 0 16,0 1-192-16,-1 2 192 15,1-1-1216-15,-1-2-112 0,-1 0-16 0,1 4-13200 0</inkml:trace>
  <inkml:trace contextRef="#ctx0" brushRef="#br0" timeOffset="28798.34">25938 18347 7359 0,'1'0'656'0,"0"0"-528"0,1 0-128 0,-2 0 0 16,0 0 2544-16,1 0 464 0,0 0 112 0,2 0 16 15,0 0 16-15,1 3 16 0,1-3 0 0,0 0 0 0,1 1-1376 0,0 1-288 16,0-2-48-16,1 0-16 0,-1 0-864 0,0 0-192 15,0 3-16-15,0-3-16 0,2 0-192 0,-2 0-32 16,1 1-128-16,0-1 192 0,-1 3-192 0,-1-3 0 16,1 1-192-16,-1 0 192 15,0 0-1248-15,-2 2-144 0,1-3-16 0,0 0-13440 16</inkml:trace>
  <inkml:trace contextRef="#ctx0" brushRef="#br0" timeOffset="29363.91">26199 18069 5519 0,'0'-4'496'0,"0"4"-496"15,0-2 0-15,0 2 0 0,0 0 1648 0,-1-3 224 16,1 2 48-16,0-1 16 0,-2-1 560 0,2 2 96 16,0-3 32-16,0 2 0 0,0-1-96 0,0 2-16 15,0 1 0-15,0-2 0 0,2-2-672 0,-2 4-144 16,0-3-32-16,0 0 0 0,0 0-688 0,0 1-144 15,-2 0-16-15,2 2-16 0,0 0-416 0,-1 0-96 0,1 0-16 16,1 0 0-16,1 4-144 0,0 0-128 0,1 2 192 0,0 3-192 16,2-2 128-16,-1 2-128 15,2 3 0-15,0-2 0 0,2 2 0 0,-1-2 0 0,1 3-128 0,-2-1 128 16,2-2-320-16,0 2 48 0,-1 1 0 0,-1-1 0 31,1-2-432-31,-3 2-64 0,1 2-32 0,-1-2 0 0,-1-2-672 16,-1-1-144-16,-1-3-32 0,1 0-8352 0,-2-5-1680 0</inkml:trace>
  <inkml:trace contextRef="#ctx0" brushRef="#br0" timeOffset="29725.63">26201 18356 10127 0,'0'1'448'0,"0"-1"96"0,0 3-544 0,0-3 0 16,0 0 0-16,0 0 0 0,0 1 1712 0,2-1 224 16,-2 1 48-16,0 3 16 0,0-3 240 0,1 1 64 0,-1-2 0 0,0 0 0 15,0 0-832-15,1 0-144 0,1-2-48 0,1 1 0 16,-1-2-240-16,2 0-48 0,1-1-16 0,0-1 0 15,0 1 176-15,2 1 48 0,0-4 0 0,0 1 0 16,0 2-416-16,2-2-80 0,-2 1 0 0,1-1-16 16,1 2-416-16,-2 1-80 0,2-1 0 0,-1-1-16 15,0 1-176-15,0 2 0 0,0 1 0 0,-1-4 0 16,2 3 0-16,-2-1 0 0,1 0 0 0,-1 0 0 16,-1 0-192-16,-1-1-64 0,0 2 0 0,0-1-16 15,-1 2-1168-15,1-1-224 0,-2-2-64 0,0 2 0 16,1 0-1392-16,-2 1-272 0</inkml:trace>
  <inkml:trace contextRef="#ctx0" brushRef="#br0" timeOffset="30431.82">26358 18416 18431 0,'2'-2'816'0,"-2"1"160"0,0 1-784 0,0-3-192 0,1 3 0 0,-1-2 0 16,1 2 2160-16,0-1 384 0,1-2 80 0,-1 1 0 16,2-2-48-16,1 1-16 0,0 0 0 0,1 0 0 15,0 2-1376-15,0 1-288 0,0-2-48 0,1 0-16 16,0 2-448-16,0 0-80 0,0 0-32 0,2 0 0 15,-2 2-128-15,0-2-16 0,0 2-128 0,-1-1 192 16,0 2-192-16,-1-1 0 0,0 2 128 0,-1 0-128 16,2 1 0-16,-2-2 0 0,-1 3 0 0,0-2 0 15,-2 0 0-15,0 1 0 0,0-1 0 0,0-2 0 16,-2 2 0-16,1-2 0 0,0 2 0 0,-2 0 0 16,1-1 0-16,-1 2 0 0,0-1 0 0,-1-2-160 15,0 2 32-15,1-1 0 0,-1 0 0 0,1 1 0 0,0-1 128 0,0 0-160 16,1 0 160-16,-1 0-160 0,2 0 160 0,0-2-160 15,1 2 160-15,0-1-160 0,1-2 160 0,-1 4 0 16,2-4 0-16,1 1 0 0,-1 1 0 0,1-2 0 16,1 0 0-16,-2 3 0 0,1-3 0 0,-1 0 0 15,2 0 0-15,-1 0 176 0,1 0 16 0,1 1 16 16,-1-1 0-16,1 3 0 0,0-3-208 0,-2 0 176 16,2 2-176-16,-2-2 160 0,-1 1-160 0,1 2 0 15,-1-3 0-15,1 2 128 0,0 0-128 0,0 0 0 16,-1 1 0-16,1 0 0 0,-2 1 0 0,2-2 0 15,-2 2 0-15,0-1 0 0,0 0 0 0,-1 1 0 0,1-2 0 0,-1 2 0 16,0-1 0-16,-1 0 0 0,1 0 0 0,-1-3 0 16,-1 4 0-16,-1-2-144 0,-1 2 144 0,1-2 0 15,-1 2-128-15,-1 0 128 0,-1-1 0 0,-2 2 0 16,1-1 0-16,-2-2 0 0,1 2 0 0,-1 0 0 16,0-2 0-16,2 1 0 0,-2-2 0 0,1 2 0 15,0-3 192-15,1 0-48 0,-1 0-16 0,1 0 0 16,0-4-128-16,0 1 160 0,1 0-160 0,1 0 160 15,0-1-160-15,0 2 0 0,3 0 144 0,-2 0-144 16,3 0 0-16,0 2 0 0,-1 0 0 0,1 0 0 0,1-3 0 16,1 3 0-16,1 0 0 0,-1-1 0 15,1 1-464-15,0 0-16 0,1-2 0 16,1 0 0-16,0 2-1120 0,-1-2-208 0</inkml:trace>
  <inkml:trace contextRef="#ctx0" brushRef="#br0" timeOffset="33110.52">27855 12609 1839 0,'1'0'160'0,"-1"0"-160"15,0 0 0-15,1 0 0 0,-1 0 688 0,1 0 96 16,-1 0 32-16,2 0 0 0,0 3 32 0,0 1 16 16,0-1 0-16,0 6 0 0,1-3-400 0,-1 0-80 15,2 1 0-15,0 0-16 0,-1 2 1968 0,1 0 400 16,1-2 80-16,-1 0 0 0,-1 4 688 0,0 0 128 16,-1 2 16-16,1-1 16 0,-2 3-1424 0,-1 1-304 15,1 0-48-15,-2 4-16 0,0 1-1088 0,-1 2-208 16,0 5-64-16,0 0 0 0,-2 0-224 0,0 2-48 15,2 4-16-15,-1-2 0 0,1-1-224 0,-1-2 144 0,2 0-144 0,-1-2 128 16,0-4-128-16,0-2 0 0,2-5 0 0,-1 1 0 16,1-5 0-16,0-5 0 0,0 2 0 0,0-5 0 15,1-2-176-15,0 1-16 0,-1-3 0 0,0 0 0 16,0 0-112-16,0 0-16 0,0 0-16 0,4-47 0 16,-4 47 16-16,-1-41 0 0,1 41 0 0,-3-51 0 15,3 51 192-15,-4-57 128 0,2 25-160 0,-1-1 160 16,1 1 0-16,-1-3 208 0,2 0-16 0,-1-1 0 15,1-1 80-15,-1-1 16 0,1 3 0 0,0-3 0 0,0 0-80 16,-1 1-16-16,1 0 0 0,0 3 0 0,1 34 16 0,-3-59 0 16,3 59 0-16,-2-51 0 0,2 51-32 0,-3-41-16 15,3 41 0-15,-3-31 0 0,3 31-32 0,0 0-128 16,-8-26 192-16,7 23-64 0,0-2 16 0,0 4 0 16,1 1 0-16,0-3 0 0,0 3-16 0,1 3-128 15,0-3 192-15,2 6-64 0,-1-3-128 0,2 1 0 16,1 2 144-16,0 3-144 0,1-2 0 0,1 2 0 15,2 3 0-15,1 1 128 0,1 0-128 0,0 2 0 16,3 1 0-16,-1 3 0 0,1-2 0 0,1 4 0 16,1-1 0-16,-4-1 0 0,0-3 0 0,1 0 0 15,0 2 0-15,1-3-128 0,-2 1 128 0,0-3-208 0,-1 0 80 16,-3-3 128-16,1 2-400 0,-2-3 32 0,0 1 16 16,-4-3 0-16,1 2 0 0,-3-3 0 0,0 2 0 0,-1 0 0 31,0-2-144-31,-2 3-16 0,0-1-16 0,-2-2 0 15,1 2-640-15,-2-1-128 0,2 0-32 0,-2-1 0 16,0 0 160-16,0-2 16 0,0 1 16 0,-1 0 0 0,0 0 688 0,-2-1 128 0,-1-2 16 0,-2 2 16 16,-2 2 608-16,-2-4 112 0,-1 6 16 0,0-4 16 15,0 2 352-15,0-1 64 0,1 1 16 0,0-2 0 16,3-1-192-16,2 3-16 0,2-3-16 0,3 1 0 16,4-4-336-16,1 2-64 0,3-2-16 0,-3 0 0 15,0 0-256-15,0 0-224 0,0 0 32 0,44-9 16 16,-44 9-912-16,0 0-176 15</inkml:trace>
  <inkml:trace contextRef="#ctx0" brushRef="#br0" timeOffset="33684.08">28182 13034 16575 0,'-2'-2'736'15,"1"-3"160"-15,1 2-720 0,0-1-176 0,0 1 0 16,0 0 0-16,0 3 2528 0,1-5 480 0,-1 0 80 0,0 5 32 16,0 0-384-16,0 0-80 0,0 0-16 0,0 0 0 0,0 0-1360 0,0 0-256 15,0 0-64-15,0 0-16 16,0 0-496-16,0 0-112 0,18 4-16 0,-15 8 0 0,0 4-144 0,1 0-48 15,0-1 0-15,0 5 0 0,1-2-128 0,-2 0 0 16,1 0 0-16,0 1 0 0,-2-3-144 0,1-1-16 16,-2-2 0-16,0 0 0 0,-1-5-96 0,1-2-32 15,-1-1 0-15,0-2 0 16,0-1-176-16,0-4-48 0,0 2 0 0,0-4 0 16,0 4-256-16,0 0-64 0,0 0-16 0,-1-35 0 0,1 35 848 0,0 0 320 15,-4-38-16-15,4 38 0 0,-1-38 496 0,1 38 96 16,-1-37 32-16,1 37 0 0,-1-41-416 0,1 41-96 15,1-42-16-15,-1 42 0 0,0 0-144 0,11-57-48 0,-11 57 0 0,0 0 0 16,0 0-48-16,31-56-16 0,-31 56 0 0,0 0 0 16,0 0-16-16,43-26 0 0,-43 26 0 0,0 0 0 15,39-6-128-15,-39 6 0 0,0 0 0 0,39 0 0 32,-39 0-320-32,27 6-112 0,-13-3-16 0,-2 4-12128 0,2-1-2432 0</inkml:trace>
  <inkml:trace contextRef="#ctx0" brushRef="#br0" timeOffset="34092.1">28514 13066 22287 0,'-11'8'480'0,"4"-5"96"0,1 1 32 0,0-2 32 16,3-2-512-16,1 1-128 0,0-1 0 0,-2 3 0 0,-2-1 3072 0,-3-1 592 16,0 2 112-16,-1 1 32 0,2-1-2144 0,0 2-416 15,1 1-96-15,2 1 0 0,1 0-736 0,2 2-144 16,1-3-16-16,-1 1-16 0,4 3-240 0,0 1 0 15,2-3 128-15,1 0-128 0,1 0 0 0,1-2 0 16,3 0 0-16,-1 0 0 0,2-2 0 0,0 1 0 16,0-1 0-16,-1-2 0 0,-2-2 0 0,0 1 0 15,2 2 0-15,0-3 0 16,0 0-128-16,0 0 128 0,-10 0 0 0,0 0 0 0,0 0-288 0,0 0 48 16,46-22 16-16,-46 22 0 15,0 0-176-15,0 0-48 0,0 0 0 0,0 0 0 16,33-51 0-16,-33 51-16 0,0 0 0 0,0 0 0 0,0 0 80 0,1-43 0 0,-3 35 16 0,-2 2 0 15,0-3 368-15,-1 2 0 0,0-2 192 0,-1 2-64 16,0 1 528-16,-1 0 112 0,-1-3 0 0,1 3 16 16,-2 0-160-16,0 2-48 0,1-2 0 0,-1 2 0 15,0-1-352-15,1 1-80 0,-1 3-16 0,3-1 0 16,2 2-128-16,2-3 0 0,1 2 0 0,1 1 0 31,1 0-688-31,-1 0-112 0,0 0-32 0,0 0-10832 0,0 0-2176 0</inkml:trace>
  <inkml:trace contextRef="#ctx0" brushRef="#br0" timeOffset="34751.86">28648 12514 16575 0,'-5'-6'736'0,"2"0"160"0,2 0-720 0,-2-1-176 16,2 5 0-16,1 1 0 0,-1 1 2608 0,-1-3 480 15,1 0 112-15,0-4 0 0,-2 4-256 0,2-2-64 16,0 1-16-16,0 4 0 0,1 0-1504 0,1 4-288 16,1 2-64-16,1 3-16 0,1 3-528 0,1 0-96 15,-1 4-32-15,3 0 0 0,0 3-208 0,0 1-128 0,2-2 160 0,1 5-160 16,1 1 0-16,2 2 0 0,-1 3 0 0,0-1 0 15,2 1 0-15,-2-1 0 0,1 3 0 0,-4-5 0 16,1 2-336-16,-1-3-16 0,0 1 0 0,-2-1 0 16,-2-3-32-16,0-2 0 0,-1 1 0 0,-2-4 0 15,1 2 192-15,-2-3 16 16,0 0 16-16,-1-1 0 0,0-3 160 0,-2-2-160 0,0-1 160 0,1 1-160 16,0-4-112-16,0 0-32 0,-1-2 0 0,1-2 0 15,1-2 128-15,0-2 32 0,0-1 0 0,0 2 0 0,0 1 400 16,0 0 64-16,0 0 32 0,0 0 0 0,0 0 64 0,5-47 16 15,-5 47 0-15,0 0 0 0,0 0-112 0,14-47 0 16,-14 47-16-16,0 0 0 16,0 0-16-16,0 0 0 0,34-53 0 0,-34 53 0 0,0 0-96 0,0 0 0 15,0 0-16-15,0 0 0 0,0 0-176 0,49-20 160 16,-43 20-160-16,-1 4 160 0,1-1-160 0,-1 2 0 16,1 2 0-16,-1-1 0 0,0 4 0 0,-1-3 0 15,1 2 0-15,-3 1 0 0,2-2-384 0,-3 2 64 16,2 2 0-16,-3 1 0 15,0-1-128-15,-2-1 0 0,0 4-16 0,-2-5 0 16,0-1 32-16,-2-2 16 0,1 2 0 0,-2-5 0 0,-1 2 208 0,0-4 32 0,-2-1 16 0,-1 2 0 16,0-6 160-16,-2 2 192 0,1-4-32 0,-2 2-16 15,1-1 208-15,-1 0 32 0,0-1 16 0,1 1 0 16,-1 1-176-16,2-2-32 0,1 4-16 0,2-3 0 16,3 1-176-16,1 3 0 0,4 0 144 0,1-3-144 15,2 3 0-15,2-3 0 16,2 3 0-16,-6 0 0 0,0 0-288 0,0 0-32 0,42-4 0 0,-42 4-11840 15,30-2-2368 1</inkml:trace>
  <inkml:trace contextRef="#ctx0" brushRef="#br0" timeOffset="35176.18">29146 13210 14735 0,'-2'3'1312'0,"1"-3"-1056"0,1-3-256 0,0 1 0 16,0 2 1856-16,-1 0 304 0,0-1 64 0,-2 1 16 15,2-3-16-15,-2-1 0 0,0 2 0 0,1 1 0 16,0-2-1200-16,1 3-256 16,1-2-32-16,0 1-16 0,0 1-992 0,1 0-208 0,3-3-32 0,-2 3-9072 15,2 0-1808-15</inkml:trace>
  <inkml:trace contextRef="#ctx0" brushRef="#br0" timeOffset="36070.25">29768 12912 19343 0,'-3'-5'1728'0,"1"2"-1392"0,0 0-336 0,1 2 0 16,0 1 1552-16,-2-2 240 0,0 0 64 0,-4-3 0 16,0 2 336-16,-4-4 80 0,0 4 16 0,1 3 0 15,0 0-864-15,0 3-160 0,1 4-48 0,1-1 0 16,0 4-576-16,2 0-128 0,0 1-32 0,1 2 0 16,0 2-352-16,3 1-128 0,0 0 0 0,2-2 0 15,3 2 0-15,1-1 0 0,1-2 0 0,3 2 0 16,2-2-192-16,1-1 64 0,2-2 128 0,3 0-208 15,0-4-32-15,2-2 0 0,0 1 0 0,-1-4 0 16,-17-1-304-16,32 2-64 0,-16 1-16 16,-16-3 0-16,0 0-336 0,37-1-64 0,-37 1 0 0,0 0-16 15,0 0 0-15,0 0 0 0,0 0 0 0,48-20 0 16,-48 20 80-16,0 0 0 0,0 0 16 0,0 0 0 0,15-47 576 0,-15 47 112 16,0 0 32-16,-1-45 0 0,1 45 848 0,-6-32 160 15,6 32 48-15,-9-34 0 0,4 17 544 0,-1 1 112 16,0 4 32-16,-3-3 0 0,2 2-240 0,-2 0-64 15,1 3 0-15,-1 0 0 0,-1 2-464 0,1-1-112 16,1 2 0-16,-1 0-16 0,2 7-352 0,0 0-64 16,1 3-16-16,0 1 0 0,2-4-192 0,1 0 128 0,1 3-128 15,0 0 0-15,3-3 0 0,0 4-128 0,2-2-16 0,1 2 0 32,2-1-512-32,0 2-112 0,3-1 0 0,2 2-16 15,2 0-752-15,3 1-160 0</inkml:trace>
  <inkml:trace contextRef="#ctx0" brushRef="#br0" timeOffset="36509.24">30263 13109 15663 0,'0'-2'688'0,"-1"-2"144"15,0 1-656-15,1 2-176 0,-1-3 0 0,1 2 0 16,-2 2 2560-16,1-4 496 0,-1-2 80 0,-1-3 32 15,-2-1-352-15,2 1-80 0,-4-3-16 0,2 3 0 0,0-1-1344 0,1 0-272 16,-1 1-48-16,0-1-16 0,0 0-608 0,1 0-128 16,-1 2-32-16,0-5 0 0,0 6-144 0,1-4-128 15,1 1 192-15,0-2-192 0,1-1 128 0,-1 0-128 16,3 13 0-16,0 0 0 0,-3-45 128 0,3 45-128 16,0 0 0-16,-5-56 0 15,5 56 0-15,-3-39 0 0,3 39 0 0,-2-41 0 0,2 41 0 0,-6-41 0 16,3 23 0-16,-1 2 0 0,4 16 0 0,-7-35 0 15,3 19 0-15,-1 0 0 0,2 4 0 0,0-3 0 0,1 1 128 16,2 14-128-16,0 0 0 0,-3-37 0 0,3 37 128 16,0 0-128-16,0 0 0 0,0 0 0 0,19-51 0 0,-19 51 0 15,0 0 128-15,0 0-128 0,0 0 0 16,0 0 0-16,44-42 128 0,-44 42-128 0,0 0 0 0,0 0 0 16,35 0 0-16,-27 4 0 0,1 2 0 0,1 0 0 15,0 0 0-15,0 2 0 0,-2 3-176 0,2-4 176 16,-1 2-384-16,0-3 48 0,-1 2 0 0,1-2 0 31,0-1-880-31,-1-1-160 0,0-1-32 0,-1 0-15408 0</inkml:trace>
  <inkml:trace contextRef="#ctx0" brushRef="#br0" timeOffset="36855.08">29951 12739 5519 0,'1'4'496'0,"0"-2"-496"0,1-2 0 15,0 0 0-15,-1 0 2384 0,1-2 384 0,3 2 80 0,2 0 16 16,1 2 1216-16,2 1 240 0,5 1 48 0,-1-4 16 16,0 2-1616-16,-14-2-320 0,29 0-64 0,-16 0-16 15,1 5-1520-15,-2 0-304 0,-1 1-64 0,2 0-16 16,-2 1-304-16,0 0-160 0,0-1 160 0,2 0-160 16,-2-2 0-16,0-2 0 15,1 1 0-15,1-2 0 0,-1-1-176 0,-12 0-80 0,0 0 0 0,0 0-12032 16,44-18-2416-16</inkml:trace>
  <inkml:trace contextRef="#ctx0" brushRef="#br0" timeOffset="38551.08">28610 14200 10127 0,'0'-3'896'0,"0"2"-704"15,1 1-192-15,-1 0 0 0,2 0 2448 0,-2-3 464 16,0 3 96-16,-2 0 0 0,2-3 576 0,-1 3 128 0,0-4 0 0,0 3 16 16,-1 1-1632-16,1 1-336 0,0 3-64 0,1-1-16 15,-1 4-1040-15,1-1-192 0,-2 0-64 0,2 4 0 16,0-1-192-16,0 2-64 0,0 1 0 0,0 0 0 15,-1 3-128-15,1-1 0 0,0 1 0 0,0-2 0 16,0 2-304-16,1-1-32 0,1 1-16 0,-1-5 0 31,0 2-944-31,0-5-192 0,1-2-48 0,0-1-15152 0</inkml:trace>
  <inkml:trace contextRef="#ctx0" brushRef="#br0" timeOffset="38739.55">28546 14009 8639 0,'-5'-5'192'0,"2"4"32"0,2-4 16 0,-1 1 0 0,0 1-240 0,2 3 0 16,0-3 0-16,0 2 0 0,0-2 2944 0,0 0 528 16,-1 0 112-16,1 0 32 0,0-2-1664 0,1 3-336 15,1 0-64-15,0 2-16 0,1 0-1536 0,0 0 0 31,1 0-336-31,1 2-7568 16,0 0-1504-16</inkml:trace>
  <inkml:trace contextRef="#ctx0" brushRef="#br0" timeOffset="39398.65">28783 14197 6447 0,'3'0'576'0,"-2"0"-576"16,0 0 0-16,-1 0 0 0,0 0 2528 0,0 0 400 16,0 3 80-16,1-3 0 0,2 2 752 0,-1 2 144 15,0 0 16-15,-1 2 16 0,0 2-1648 0,0-1-336 16,1 2-64-16,-2 1-16 0,1-1-1024 0,-1 2-208 15,1 0-32-15,0-1-16 0,2 3-416 0,-2-4-176 16,3 1 128-16,-2 0-128 0,1 1 0 0,-1-3 0 16,2 0 0-16,-1-1 0 15,1 0-400-15,0-2-16 0,-2-1 0 0,0-1 0 16,0 0-48-16,-1-3-16 0,1 0 0 0,-1 0 0 16,-1-3-32-16,1 0 0 0,-1-3 0 0,0-3 0 15,0 9 64-15,0 0 0 0,0 0 0 0,1-48 0 0,-1 48 448 0,0 0 256 0,3-51-16 0,-3 51-16 16,0 0 368-16,5-50 80 0,-5 50 16 0,0 0 0 15,0 0-80-15,12-51-16 0,-12 51 0 0,0 0 0 16,0 0-192-16,0 0-32 0,0 0-16 0,0 0 0 16,0 0-128-16,0 0-32 0,0 0 0 0,0 0 0 15,43-29-32-15,-36 35-16 0,0 0 0 0,-1 2 0 0,0 1-144 16,2 0 0-16,-2-1 0 0,0 3 0 0,-1-1 0 0,1-1 0 16,-1 0 0-16,-1 4 0 0,0-3 0 0,-2 2 0 15,-1-2 0-15,1 2 0 0,-1-2 0 0,-1-1 0 16,-1 1 0-16,-1 0 0 0,2-4 0 0,-1 0-144 15,0 0 144-15,0 0-208 16,-1-2-208-16,1 2-32 0,1-2-16 0,-1 0 0 16,1 1-800-16,0-4-144 0,1 1-48 0,0 1-9392 15,1-3-1888-15</inkml:trace>
  <inkml:trace contextRef="#ctx0" brushRef="#br0" timeOffset="39981.33">29055 14145 6735 0,'1'-2'128'0,"-1"-1"48"0,0 2 0 0,0-1 32 0,0 2-208 0,0 0 0 0,0 0 0 0,0 0 0 16,0 0 3392-16,2-3 624 0,-2 3 128 0,0 0 16 15,0 3-992-15,0-3-208 0,1 2-32 0,0 2-16 16,0 2-1344-16,1-2-272 0,0 2-48 0,2 0-16 16,0 3-560-16,-1-2-112 0,1 3-32 0,1 1 0 15,0-1-336-15,0 0-64 0,-1 0 0 0,0 1-128 16,0 0 0-16,0 0 0 0,0 0 0 0,-2 0 0 0,1 1 0 0,-2-1-256 16,-1-1 64-16,1-3 0 15,-1 2-512-15,0-6-112 0,-1 2-16 0,1-1 0 16,0-4-128-16,0 0-48 0,0-4 0 0,0-1 0 15,0-1-32-15,0-1-16 0,0 7 0 0,0 0 0 0,0 0 864 0,5-56 192 16,-5 56 0-16,0 0 0 0,2-46 464 0,-2 46 48 16,0 0 16-16,0 0 0 0,1-56 416 0,-1 43 80 15,0 3 0-15,2 2 16 0,-2 0 112 0,1 2 32 0,-1 4 0 0,1-2 0 16,0-1-416-16,1 4-64 0,0 1-32 0,-1 0 0 16,2 0-288-16,-1 0-64 0,1 0-16 0,-1 1 0 15,2 1-112-15,0 1-32 0,1 1 0 0,0-2 0 16,-1 4-160-16,1-2 0 0,2 0 0 0,-2 2 0 15,1 0 0-15,0 0 0 0,0 0 0 0,-1 1 0 16,0 2 0-16,0 0 0 0,-1 1 0 0,1 2 0 16,0-2 0-16,-3 3 0 0,0-2 0 0,1 1 0 15,-1 0 0-15,0 3 0 0,0-2 0 0,-1-3 0 16,-1 2 0-16,2-2 0 0,-2-4-176 0,0 1 176 0,0 0-240 0,0-2 48 16,0-2 0-16,-2 1 0 15,2-4-336-15,0 0-64 0,-1 0-16 16,1-3 0-16,0 0-1056 0,0-1-224 0,1-2-32 0</inkml:trace>
  <inkml:trace contextRef="#ctx0" brushRef="#br0" timeOffset="40424.98">29406 14159 6447 0,'3'2'576'0,"-2"-2"-576"0,0-2 0 0,1 1 0 0,-1 1 1472 0,0 0 192 0,0 1 48 0,1-1 0 0,0 2 1040 0,1-2 192 16,0 4 64-16,1-1 0 0,-2 0-656 0,1 1-128 16,-1 1-32-16,0 1 0 15,-1 1-432-15,0 0-96 0,-1 1 0 0,1-1-16 0,-1 2-752 0,2 1-128 16,-2-2-48-16,1 0 0 0,-1 2-400 0,0-1-96 15,0-3-16-15,0 2 0 0,1-2-208 0,-1 0 0 16,1-1 0-16,0-1 0 0,2-1-192 0,-1-3-128 16,1 0-16-16,1 0-16 15,-2-3-1280-15,2-2-256 0,-2 0-48 0,-2 5-13616 0</inkml:trace>
  <inkml:trace contextRef="#ctx0" brushRef="#br0" timeOffset="40625.77">29337 13975 12895 0,'-4'-3'576'0,"1"-1"112"0,2-1-560 0,-1 4-128 0,2-1 0 0,0 2 0 16,2-1 2592-16,-2-2 480 0,1 1 112 0,0-2 16 16,1 0-688-16,1 2-128 0,1-2-16 0,1 2-16 15,0 2-1360-15,-1 0-272 0,3 0-48 0,-1 0-16 16,1 2-656-16,1-2-256 0,0 0 16 0,1 0-15184 15</inkml:trace>
  <inkml:trace contextRef="#ctx0" brushRef="#br0" timeOffset="41283.47">29597 14184 2751 0,'0'-3'256'0,"0"2"-256"0,1 1 0 0,-1 0 0 15,1 0 1664-15,-1 0 272 0,2-3 64 0,-1 3 16 16,3-3 1072-16,-3 3 224 16,2-3 32-16,0 3 16 0,-1 0-336 0,1 0-64 0,-1 3-16 0,0-3 0 15,-1 3-864-15,0 1-176 0,0 1-48 0,-1 0 0 0,0 1-1104 0,0 0-240 16,-1 3-32-16,1-3-16 15,-1 4-304-15,0-1-160 0,1-2 160 0,-2 2-160 0,2 1 0 0,-1-3 0 16,1 2 0-16,0-1 0 0,1-1 0 0,1-1 0 16,-1 1-144-16,0-3 144 15,2 1-496-15,-1-1 0 0,-1-4 0 0,3 2 0 16,-2-4-32-16,1 2-16 0,-1-4 0 0,2-2 0 0,0 0 144 0,-2-1 16 16,-2 7 16-16,0 0 0 0,0 0 368 0,0 0-144 15,15-60 144-15,-15 60 0 0,0 0 0 0,0 0 128 16,12-57 0-16,-12 57 16 0,0 0 192 0,0 0 48 15,0 0 0-15,19-57 0 0,-14 51 0 0,-1-3 0 16,-1 5 0-16,1-2 0 0,1 3-64 0,-1 0 0 16,1-1 0-16,0 2 0 0,-2 2-96 0,2 0-32 0,0 0 0 0,0 0 0 15,0 2-192-15,0 2 128 0,0 2-128 0,0 0 0 16,0 1 0-16,-1-1 128 0,1 4-128 0,0-3 0 16,-1 2 0-16,0 1 0 0,0-2 0 0,-2 2 0 15,2-1 0-15,-3 1-160 0,2 0 160 0,-3-2-192 16,1 2-32-16,-1-2-16 15,-1 0 0-15,0 0 0 0,-1 0-112 0,1-1-32 0,0-1 0 0,-2 0 0 32,2-2-704-32,0 2-128 0,1-2-48 0,-1 0 0 0,-1 0-1264 0,2-1-256 15,0-2-48-15</inkml:trace>
  <inkml:trace contextRef="#ctx0" brushRef="#br0" timeOffset="42128.71">29978 14139 2751 0,'0'0'256'15,"0"0"-256"-15,0 0 0 0,0 0 0 0,0 0 1744 0,1 0 304 16,-1 0 64-16,0 1 16 0,0-1 1008 0,0 3 192 0,0-3 32 0,-1 2 16 16,1-2-560-16,-2 0-96 15,2 1-32-15,-1 2 0 0,0-3-848 0,-1 0-176 0,0 2-48 16,0-2 0-16,1 2-736 0,-3 0-160 0,1 1-16 0,1-2-16 16,-1 3-352-16,1 1-64 0,0 1-16 0,-1-3 0 15,1 4-96-15,0-1-32 0,0 0 0 0,1 1 0 16,-1 2-128-16,1-2 0 0,0 5 0 0,0-3 128 15,-1 1-128-15,1-1 0 0,0 2 0 0,0 0 0 16,1-1 0-16,0 0 0 0,0-1 0 0,1 1-176 16,0-4-80-16,2 0-32 0,0 0 0 0,0-5 0 15,2 2 32-15,-1-1 16 0,2-2 0 0,-1 0 0 16,1-2 112-16,0-1 128 0,0 0-208 0,-1-1 80 0,1-1 128 16,0 0-160-16,-1-1 160 0,0 0-160 0,0-3 160 0,-1 2 0 15,0-2 0-15,-2 3-128 0,1 2 128 0,-2-2 0 16,-1 0 0-1,0-4 0-15,0 1 0 0,0-1 144 0,-1 0-144 0,1-1 0 0,-2 0 256 0,1-1-48 16,0-1-16-16,-1 4 0 0,-1-4 64 0,1 3 0 16,-1 2 0-16,1 0 0 0,-1 2 0 0,1 0 0 15,0 1 0-15,1 4 0 0,0-2-64 0,1 3 0 16,-1 0 0-16,1 3 0 0,0 0 80 0,1 4 16 16,1-1 0-16,1 1 0 0,-1 4-128 0,1-1-32 15,2 0 0-15,-3-1 0 0,1-2-128 0,-1 2 0 16,1-3 144-16,0 4-144 0,1 2 960 0,1 1 112 15,0 3 16-15,-1 0 16 0,1 0-848 0,-2-1-256 0,2 4 128 0,-1 0-128 16,0 3 0-16,1-2 0 0,-2 2 0 0,0 1 0 16,1 1 0-16,-2 1 0 0,1 0 0 0,-2-3 0 47,1 0-1088-47,-2 1-256 0,1-4-32 0,-1 2-16 0,0-1 688 0,-1-1 128 0,1-1 16 0,-1-2 16 15,0-2-96-15,0 1 0 0,-2-3-16 0,2 2 0 0,-2-4 80 16,1-1 0-16,-1 0 16 0,1 0 0 0,-2-2 272 0,-1 2 48 0,-1-3 16 0,0 1 0 15,-3 2 224-15,-2-1 0 0,-1 0 192 0,-2-2-192 16,1 1 352-16,-2-4-32 0,0 1-16 0,0-2 0 16,-1-2 64-16,0-2 16 0,0 1 0 15,-2-5 0-15,2-1 48 0,0 1 16 0,0-2 0 0,1 0 0 0,1-2-224 0,1 2-32 16,1-1-16-16,2 2 0 0,3 0-176 0,-1-1 0 16,2 0 0-16,1 2 0 0,3 0 0 0,-1 2 0 15,2-2 0-15,0 1 0 16,2 0-512-16,-1 3-144 0,2-2-32 0,2-2-11136 15,0 3-2224-15</inkml:trace>
  <inkml:trace contextRef="#ctx0" brushRef="#br0" timeOffset="42759.16">30402 14023 6447 0,'-3'0'576'0,"2"0"-576"0,0 0 0 0,0 0 0 16,1 0 1440-16,-2 0 176 0,2-4 48 0,0 4 0 15,-1 0 1600-15,0-2 336 0,1 2 64 0,0-2 16 16,-1 2-672-16,2 0-128 0,1 0-16 0,2 0-16 16,1 0-1440-16,1 0-304 0,2 0-48 0,0 0-16 15,1-2-528-15,1 2-128 0,1 0 0 0,1 0-16 16,1-3-224-16,-13 3-144 0,0 0 192 0,32-3-192 16,-22 0 0-16,1 2 0 0,0-1 0 0,0-1 0 15,0 2 0-15,-2-2 0 0,1 0-208 0,-1-1 80 16,-1 1-832-16,-2 0-144 0,1-2-48 0,-1 1 0 15,-3 0-1024-15,0 2-192 0,-1-2-64 0,-2 2-11456 16</inkml:trace>
  <inkml:trace contextRef="#ctx0" brushRef="#br0" timeOffset="43200.76">30413 14117 9215 0,'1'0'400'0,"0"0"96"0,1 0-496 0,-1 0 0 15,-1 0 0-15,0 0 0 0,1 0 1856 0,0 0 288 16,1 0 48-16,0 0 16 0,1 0 1024 0,-1 1 208 16,1 2 32-16,-1-1 16 0,0-1-928 0,1 2-192 15,1 0-48-15,-2 0 0 0,2 1-1200 0,0-2-240 16,0-2-48-16,1 1-16 0,2 2-464 0,1-3-96 15,1-3 0-15,0 2-16 0,-2-1-64 0,0-1-16 16,3 2 0-16,-1-3 0 16,1-1-160-16,-10 5 192 0,0 0-192 0,0 0 192 0,42-16-192 0,-32 12 0 15,0 1 0-15,-2 0 0 0,0 1 0 0,-1 1-176 16,1 1 48-16,-2-3 0 16,-1 3-400-16,0 3-80 0,-2-3-16 0,0 0 0 15,-1 3-1552-15,1-3-304 0</inkml:trace>
  <inkml:trace contextRef="#ctx0" brushRef="#br0" timeOffset="43731.3">31172 13377 9215 0,'-1'0'816'0,"1"0"-656"0,0 0-160 0,0 0 0 16,0 0 2048-16,0 0 384 0,1 0 80 0,-1 2 16 15,3 0 1024-15,-2 1 208 0,3 3 32 0,-1-3 16 16,1 6-1168-16,2 1-224 16,-1 0-48-16,1 2-16 0,-1 2-1296 0,0 2-256 0,-1 1-48 0,0 3-16 15,-2-1-272-15,-1-1-48 0,2-1-16 0,-3 2 0 16,2-3-400-16,0 3 128 0,-1-5-128 0,1 0 0 16,2 1-128-16,-2-5-128 0,2 2 0 0,0-2-16 15,0-3-400-15,-1 2-80 0,0-3-16 0,-1-2-11712 16,1 2-2368-16</inkml:trace>
  <inkml:trace contextRef="#ctx0" brushRef="#br0" timeOffset="44127.8">30973 13956 11967 0,'3'0'1072'0,"-1"0"-864"0,1 0-208 0,-1 0 0 16,1-2 2032-16,-2 2 352 0,1 0 80 0,2-2 16 15,2 2 1184-15,2-2 240 0,-8 2 64 0,0 0 0 16,39-12-1840-16,-39 12-352 16,0 0-80-16,51-17-16 0,-51 17-832 0,0 0-160 0,54-22-48 0,-54 22 0 15,0 0-256-15,53-21-64 0,-53 21-16 0,0 0 0 16,47-11-304-16,-47 11 0 0,0 0 0 0,41-6 0 15,-28 3 0-15,-1 3 0 0,0-2 0 0,-1 1 0 16,1 1 0-16,-12 0 0 0,0 0 0 0,37-9-144 16,-37 9-112-16,0 0 0 0,39-12-16 0,-39 12 0 15,0 0-48-15,0 0-16 0,51-29 0 0,-51 29 0 0,0 0 48 0,0 0 16 16,0 0 0-16,0 0 0 0,39-39-112 0,-37 36 0 16,-4 1-16-16,0 0 0 15,0 4-624-15,-2 0-112 0,-1 1-16 0,-1 2-16 16,-2 0-1008-16,1 2-192 0,-1 2-32 0,1-3-11008 0</inkml:trace>
  <inkml:trace contextRef="#ctx0" brushRef="#br0" timeOffset="44820.11">31271 14117 13823 0,'-4'4'608'0,"3"-2"128"0,0-2-592 0,0-2-144 0,1 2 0 16,0 0 0-16,0-3 2944 0,1-1 576 0,-1 1 96 0,0-4 32 16,1 1-544-16,0-2-96 0,-1 8-32 0,0 0 0 31,0 0-1632-31,0 0-336 0,0 0-64 0,0 0-16 15,26-52-544-15,-22 47-128 0,0 3 0 0,1 0-16 16,-5 2-48-16,0 0-16 0,0 0 0 0,34-9 0 0,-24 8 0 0,0 1 0 16,1 0 0-16,-1 0 0 0,0 0-176 0,0 1 192 15,-1 2-192-15,-1-3 192 0,0 2-192 0,-1 2 0 16,-2-2 0-16,0 2 128 0,-1-1-128 0,-3 0 0 16,1 0 0-16,-2 2 0 0,-1 0 0 0,0-2 0 15,-1 4 0-15,-1-4 0 0,-1 2-288 0,1 3 16 16,-2-2 0-16,0 0 0 15,0 3-112-15,0-2-32 0,0-1 0 0,0 3 0 16,-1-3-416-16,1 2-96 0,-1 0-16 0,1-2 0 16,-2 4 176-16,1-3 48 0,1 0 0 0,0 2 0 0,0-3 592 0,3 0 128 0,0-2 0 0,-1-2 0 15,3-1 512-15,0 2 80 0,0-3 32 0,1 0 0 16,1 2 176-16,0-2 32 0,0 0 16 0,2 2 0 16,0-2-336-16,1 2-64 0,0-2 0 0,0 0-16 15,1 0-48-15,1 0 0 0,0 0 0 0,0 0 0 16,-1 0-80-16,0 1-32 0,0 1 0 0,1-1 0 15,-1 1-272-15,-1 2 160 0,1 0-160 0,0 1 128 16,-1-2-128-16,0 3 0 0,-1-2 0 0,1 2 0 16,-2 1 0-16,0-1 0 0,-1 0 0 0,1 0 0 15,-2 2 0-15,-1 0 0 0,0-2 0 0,0 1 0 16,0-1-320-16,0 0 64 0,-1 1 16 0,0 0 0 0,-1-1 48 16,1 2 16-16,0-1 0 0,-2-4 0 0,0 3 32 0,-1 1 0 15,0-4 0-15,-1 4 0 0,-1-5 144 0,-1 3-128 16,-2 0 128-16,0-1-128 0,1-2 128 0,-3 2 0 15,0-2 0-15,-3 2 0 0,0-2 0 0,-2 2 0 16,1-3 160-16,1 2-160 0,-1-1 128 0,0 0-128 16,0 0 0-16,3-2 144 0,1 0-144 0,-1 2 0 15,3-2 0-15,-1 0 0 0,1 0 0 0,0-2-192 16,3 2 32-16,0-2 16 16,0 0-480-16,1 0-80 0,0-1-32 0,1 0-17216 0</inkml:trace>
  <inkml:trace contextRef="#ctx0" brushRef="#br0" timeOffset="53019.44">28019 14158 7359 0,'-1'0'656'0,"-2"0"-528"15,2 0-128-15,1 0 0 0,1 0 1536 0,-2-3 288 16,0 3 48-16,0 0 16 0,-2 0 480 0,1-4 80 15,-1 2 32-15,1-2 0 0,0 2-816 0,2-2-176 16,0 2-16-16,-1-2-16 0,2 0-368 0,-1-1-64 16,2 2 0-16,-2 0-16 0,1-1-160 0,-1 1-16 15,1 0-16-15,-1 1 0 0,1 0-128 0,-1 2-32 0,0 0 0 0,0 0 0 16,-1 0-80-16,1 0-32 16,-1 0 0-16,0 2 0 0,-1 0-128 0,2-2-32 0,-1 3 0 0,0-2 0 15,1 1-208-15,-1 1-48 0,1-3-128 0,0 4 192 31,0-2-192-31,0-1 0 0,0 4 128 0,0-4-128 0,1 6 0 0,0-5 176 0,0 4-176 0,1-2 160 16,-2 2-160-16,0-2 192 0,1 2-192 0,0 0 192 16,0 3-64-16,2 1-128 0,-2-3 192 0,0 4-64 15,2-3 0-15,-1 0-128 0,1 2 192 0,-1 0-64 16,1-1-128-16,0 1 128 0,0 2-128 0,1-2 128 16,-1-1-128-16,0 1 0 0,1-3 0 0,-1 2 0 15,2-3 0-15,-1 0 0 0,1-2 0 0,0 2 0 0,0-4 0 0,0 2 0 16,0-1 0-16,1-3 0 0,-1 1 0 0,1 1 0 15,-1-2 0-15,0 0 0 0,1 0 0 0,-1 0 0 16,0-2 0-16,0 1 0 0,0 1-128 0,-2 0 128 16,2 0 0-16,-1 0 0 0,0-3 0 0,0 1-144 15,-1-2 144-15,0 1 0 0,-1 2-144 0,1-4 144 16,-1 4 0-16,1-5-144 0,-1 2 144 0,-2 4 0 16,0 0-144-16,0 0 144 0,0 0 0 0,0 0 0 15,0 0-144-15,16-53 144 0,-16 53 0 0,0 0-128 16,0 0 128-16,0 0 0 0,0 0-160 0,0 0 160 15,14-51-128-15,-13 46 128 0,1 2 0 0,-2-1-128 16,2 1 128-16,-2 2 0 0,1-1 0 0,-1 2 0 16,1-3 0-16,0 2 0 15,1 1 0-15,-1 0 0 0,0 0 0 0,0 0 0 0,1 0 0 0,-2 0 0 0,1 1 0 0,-1-1 0 16,1 3 0-16,-1-1 128 0,1 2-128 0,-1-2 128 16,2 3-128-16,-1 0 192 0,-1 1-64 0,0 1 0 15,1-1-128-15,-1-1 144 0,1 3-144 0,1 1 160 16,-1-3-160-16,1 4 128 0,-1 0-128 0,2-1 128 15,1 1-128-15,-1-3 0 0,1 4 0 0,1-3 0 16,-1 0 0-16,1-2 0 0,0 1 128 0,-2 0-128 16,2-3 0-16,-1 1 0 0,1-2 0 0,-1 0 0 15,1 1 0-15,-2-4 0 0,2 0 0 0,-1 0 0 16,1 0 0-16,0-4 0 0,-5 4 0 0,0 0 0 0,0 0 0 16,0 0 0-1,0 0 0-15,0 0 0 0,0 0 0 0,43-41 0 16,-43 41 0-16,0 0 0 0,0 0-144 0,0 0 144 15,19-49 0-15,-19 49 0 0,0 0 0 0,0 0-128 0,0 0 128 0,7-55 0 0,-7 55 0 0,0 0 0 16,0 0 0-16,-5-41 0 0,1 34 0 0,4 7 0 16,0 0 0-16,-8-29 0 0,4 23 0 0,-1-2 128 15,0 0-128-15,1 2 0 0,0 0 128 0,-1 1-128 16,1 1 0-16,0 2 144 0,2 0-144 0,-1 2 0 16,2 0 0-16,1 0 128 15,-1 2-128-15,1 0 0 0,1 1 0 0,1-2 0 0,1 4 0 0,-1-4-256 16,1 2 64-16,1-1 16 15,-1 2-192-15,1-2-32 0,0 2-16 0,1 0 0 16,1-2-1056-16,-1-2-192 0</inkml:trace>
  <inkml:trace contextRef="#ctx0" brushRef="#br0" timeOffset="54400.43">28240 15707 8287 0,'-1'-2'736'0,"0"-2"-592"0,0 4-144 0,-1-4 0 16,1 4 1712-16,0-2 304 0,0 2 64 0,-3-4 16 16,0-2 576-16,-1 3 112 0,0 0 32 0,0-2 0 15,2 3-224-15,-2 2-32 0,2 0-16 0,0 0 0 16,1 2-832-16,0 0-176 0,1 1-16 0,-1 0-16 15,1 1-832-15,1 5-160 0,0 1-48 0,0 2 0 16,1 2-144-16,1 4-16 0,0 4-16 0,-1 3 0 0,1 1-96 0,-1 5-32 16,0-3 0-16,-1 3 0 0,1 2-160 0,1-3 192 15,0 3-192-15,-1-4 192 0,2 0-192 0,0-2 0 16,1-5 0-16,1-2 128 0,0-2-128 0,0-5 0 16,0-1 0-16,-1-2 0 0,-1-4 0 0,1-3-176 15,0-2 176-15,-2-2-192 0,2 1-16 0,0-5-16 16,-2-1 0-16,-2 6 0 0,0 0 0 0,0 0 0 15,9-49 0-15,-9 49 0 0,0 0 64 0,5-66 16 16,-5 66 0-16,2-57 0 0,-2 57 144 0,1-61-192 16,-1 61 192-16,-1-62-192 0,1 62 192 0,-5-58-208 15,5 58 80-15,-7-59 128 0,7 59-144 0,-11-55 144 0,11 55 0 16,-11-43 0-16,3 21 0 0,1 0 0 16,1 6 0-16,-1-3 0 0,1 0 0 0,0 2 0 0,1 5 176 0,0-3-176 15,1 1 304-15,1 0-48 0,0 1-16 0,1 3 0 16,1 3-32-16,-1 1 0 0,2 1 0 0,2 1 0 15,0 4-16-15,0-2 0 0,3 2 0 0,0 2 0 16,2 0-16-16,0 2-16 0,2 2 0 0,1 1 0 16,1 0-32-16,1 2-128 0,2 1 192 0,-1 2-64 15,2-3-128-15,-1 2 160 0,2 1-160 0,-3-1 160 16,2-1-160-16,-1 0 0 0,-1 2 0 0,1-2 0 16,0 3 0-16,-2-4 0 0,0 1 0 0,-2 0 0 0,-2 1 0 15,-1-3 0-15,-1 2 0 0,-2 1 0 0,-2-1 0 0,0 0 0 16,-2-2 0-16,0 2 0 0,-3 0-304 0,1-1 16 15,-1 1 0-15,-2-1 0 16,2 0-160-16,-2 1-16 0,-2-3-16 0,1 2 0 16,0 0 16-16,0-3 0 0,-2 1 0 0,0 0 0 0,-2-1 112 0,0-3 32 15,-2 2 0-15,1-1 0 0,-2 2 320 0,0-2 0 16,0-2 0-16,0 2 0 0,0-1 128 0,1-2 160 16,0 1 32-16,0-2 0 0,5-2-80 0,0 1-16 15,0-2 0-15,4 1 0 0,0 0-224 0,2 0 144 16,1-2-144-16,1 4 128 0,0-2-128 0,1 2 0 15,1 0 0-15,1 0 0 0,0 0 0 0,2 0-224 16,0 0 48-16,2 2 16 16,1 2-640-16,1-2-128 0,3-2-32 0,0 2-16176 0</inkml:trace>
  <inkml:trace contextRef="#ctx0" brushRef="#br0" timeOffset="54918.58">28620 15961 12095 0,'-2'-3'256'0,"-1"2"64"0,2-3 16 0,-2 2 0 0,2-1-336 0,1 2 0 16,-1 1 0-16,1 0 0 0,-3-2 4080 0,2-2 736 16,-1 1 160-16,-1 1 16 0,1 2-1968 0,-1 0-400 15,2 2-64-15,1 1-32 0,0 1-1520 0,1 2-304 16,0 1-64-16,2 2-16 0,1 1-368 0,-1 0-80 16,2 2-16-16,0 3 0 0,1-3-160 0,-1 2 0 15,2 1 0-15,-2-2 128 0,1 0-128 0,0-1 0 16,0 0 0-16,-1 1-176 0,0-3-48 0,0-3-16 15,-1 2 0-15,-1-2 0 0,-1-2-80 0,-1 1-32 0,0-5 0 0,-1 2 0 32,-1-1-256-32,0-4-48 0,-1 2-16 0,-1-4 0 15,-1-1-32-15,0-1 0 0,-1-1 0 0,0-3 0 0,2-3 704 0,-2 1 0 0,1-3 208 0,4 15-48 16,0 0 320-16,-9-46 64 0,9 46 16 0,0 0 0 16,0 0 32-16,-1-59 16 0,1 59 0 0,0 0 0 15,0 0-160-15,10-54-48 0,-10 54 0 0,0 0 0 16,0 0-176-16,0 0-32 0,0 0-16 0,0 0 0 15,37-47-176-15,-31 43 128 0,2-1-128 0,-1 4 128 16,0-4-128-16,1 4 0 0,2-3 0 0,-2 1 0 16,2 1-480-16,0 1 32 15,0-2 0-15,-1 1-11648 0,1 2-2304 0</inkml:trace>
  <inkml:trace contextRef="#ctx0" brushRef="#br0" timeOffset="55355.36">28912 15941 8287 0,'-1'1'368'0,"-1"-1"80"0,1-1-448 0,1 1 0 16,0-3 0-16,0 3 0 0,0 0 2976 0,-1 0 512 16,1 0 96-16,0 0 32 0,-1 0-448 0,1 0-96 15,-2 0 0-15,2 0-16 0,-1 3-1312 0,1-2-256 16,-1 4-48-16,1-1-16 0,0 2-768 0,0-2-144 0,0 4-48 0,0-2 0 15,1 2-256-15,0-2-48 0,1 3-16 0,0-2 0 16,1 3-144-16,0 1 0 0,2-1 0 0,1-3 0 16,1 2 0-16,-1-3 0 0,1-3 0 0,1 0 0 15,-1-3 0-15,0 0 0 0,1-2-144 0,-8 2 144 16,0 0 0-16,0 0-128 0,0 0 128 0,0 0 0 16,0 0 0-16,39-36-128 0,-39 36 128 0,0 0 0 15,0 0 0-15,0 0-128 0,0 0 128 0,0 0 0 16,17-57-320-16,-17 57 32 0,0 0 16 0,0 0 0 15,0 0-80-15,0 0-16 0,-13-46 0 0,8 39 0 0,0-2 368 0,-1 2 0 32,0 1 0-32,-2 0 0 0,2-3 0 0,-1 3 0 0,-1 1 224 0,0 0-64 0,-1 1 208 0,0 0 32 15,2 2 16-15,0 0 0 0,0 2-224 0,1 2-64 16,1-2 0-16,3 0 0 0,-1 2-384 0,3-2-96 16,2 0-16-16,0 0 0 15,2 0-1152-15,1-2-224 0,1 2-48 0,0-4-13200 16</inkml:trace>
  <inkml:trace contextRef="#ctx0" brushRef="#br0" timeOffset="56221.94">29185 15555 10127 0,'-6'-6'896'0,"2"0"-704"16,2 3-192-16,0-3 0 0,1 2 1440 0,0 2 256 15,0-2 48-15,-3-5 16 0,0 0 1712 0,-1-5 352 16,-1-2 64-16,0 3 16 16,0 1-1392-16,1 0-272 0,1 3-48 0,0 3-16 0,2 2-1088 0,0 0-240 15,0 2-32-15,2 2-16 0,2 2-336 0,-1 2-64 0,2 2-16 0,1 4 0 16,1 3-48-16,3 3-16 0,-1 2 0 0,2 3 0 16,-1 2-128-16,2 3-16 0,-1-1-16 0,1 4 0 15,-2 2-160-15,1 0 0 0,-2-2 0 16,-2 2 0-16,0-2 0 0,-1-1 0 0,0-2 0 0,-3-1 0 15,1-3 0-15,-2-3 0 0,2-7 0 0,-1 2 0 16,-1-2 0-16,0-2-192 0,1-1 64 0,-1-2 128 16,0-2-288-16,0-1 64 0,0-2 16 0,1-2 0 15,-1-1 48-15,2 0 16 0,-1-5 0 0,0-1 0 16,2 1 144-16,-3 6 0 0,0 0 0 0,0 0-128 0,0 0 128 0,16-63 0 16,-16 63 160-16,0 0-160 0,0 0 128 0,0 0-128 15,27-61 0-15,-27 61 0 0,0 0 0 0,0 0 128 16,0 0-128-16,0 0 0 0,42-37 0 0,-35 36 0 15,1 1 0-15,0 4 0 0,1-2 0 0,0 5 0 16,1-3 0-16,0 3 0 0,1 1 0 0,0 0-160 16,0 0 32-16,-1 1 0 0,0 1-16 0,-2 0 0 15,0 0 0-15,-2 1 0 0,0 0 144 0,-3 1 0 16,-2 1 0-16,-1-1-128 16,-1 0 128-16,-2-2 0 0,-1 4 0 0,-1-3 0 0,1 1-208 0,-3-2 32 15,1-2 16-15,-1 0 0 0,-1-1 32 0,1-4 0 0,-3 1 0 16,1-2 0-16,-1 1 128 0,1-3 0 0,-4 0 128 0,2 0-128 15,-1 0 160-15,-2 0-32 0,1 0-128 0,-2 0 192 16,2 0-192-16,3-3 144 0,4 3-144 0,-1-2 128 16,-2 2-128-16,1-4 0 0,-2 2 0 15,1 1 128-15,3-3-128 0,0 4 0 0,2-3 0 0,1 3 0 16,1 0 0-16,1-2 0 0,1 2 0 0,1-1 0 31,1-2-560-31,2 1-32 0,2 0-16 0,-1-2-11360 0,3 0-2288 0</inkml:trace>
  <inkml:trace contextRef="#ctx0" brushRef="#br0" timeOffset="57023.05">30068 15995 14735 0,'-4'0'1312'0,"1"-2"-1056"16,1 0-256-16,1 2 0 0,0 0 1280 0,1 0 208 15,-1 0 48-15,-1-2 0 0,0 2 1632 0,-2 0 336 16,0 2 64-16,1-2 16 0,-2 4-1456 0,0 0-272 15,-1 2-64-15,1 0-16 0,0 0-1040 0,1 3-208 16,0-3-32-16,1 4-16 0,-1-2-288 0,1 0-64 16,1 2-128-16,1 3 192 0,0-5-192 0,1 2 0 15,1 0 0-15,0-4 0 0,1 0 0 0,2 1 0 16,1-1 0-16,0-5 0 0,1 1 0 0,-1 1-128 16,4-3 128-16,-2-3 0 0,3 1-160 0,-1-2 160 0,2 1-128 0,-11 3 128 15,0 0-160-15,0 0 160 0,44-29-192 0,-44 29 192 16,0 0-368-16,0 0 48 0,40-35 0 0,-40 35 0 31,0 0-176-31,0 0-16 0,0 0-16 0,32-49 0 16,-32 49-112-16,0 0 0 0,0 0-16 0,0 0 0 0,0 0 320 0,0 0 64 0,0 0 16 0,0 0 0 15,4-52 256-15,-8 50 128 0,-1-2-128 0,0-2 192 16,0 3 528-16,-2 0 112 0,0-1 0 0,-1 1 16 16,-1 0-224-16,1-2-48 0,-1 3-16 0,0-1 0 0,2 1-352 15,1 1-64-15,1 1-16 0,0 0 0 16,3 1-128-16,-1 1 0 0,1 1 0 0,0-1 0 0,2 3 0 0,2-4-176 15,-1 4 16-15,1-4 0 16,1 4-640-16,2-1-128 0,1-2-32 0,1 2-10288 16,2 0-2064-16</inkml:trace>
  <inkml:trace contextRef="#ctx0" brushRef="#br0" timeOffset="57650.86">30436 16156 7359 0,'0'0'656'0,"0"0"-528"15,0 0-128-15,0 0 0 0,0 0 1888 0,0 0 352 16,0-3 64-16,2 3 0 0,-2-3 576 0,1 0 96 15,-1 0 32-15,1-1 0 0,0-2-736 0,-1 0-144 16,2-1-16-16,-4 1-16 0,4-4-736 0,-2 10-144 16,0 0-16-16,0 0-16 0,-10-49-448 0,10 49-96 15,0 0 0-15,-14-52-16 0,14 52-256 0,-12-46-48 16,12 46-16-16,-16-51 0 0,16 51-112 0,-18-52 0 16,18 52-16-16,-17-50 0 0,17 50-176 0,-14-51 192 15,14 51-192-15,-11-43 192 0,11 43-192 0,0 0 0 16,-11-53 144-16,11 53-144 0,0 0 144 0,0 0-144 0,-1-51 192 0,1 43-192 15,0 8 176-15,0 0-176 0,0 0 160 0,0 0-160 16,0 0 0-16,0 0 128 0,0 0-128 0,0 0 0 16,28-50 0-16,-21 47 144 0,0 3-144 0,0-2 128 15,2 1-128-15,-1 1 0 0,-2 0 144 0,2 0-144 16,2-3 0-16,1 3 0 0,2-2 0 0,0 0 0 16,0-3 0-16,-2 4 0 0,-1-2 0 0,0-4 0 15,0 5 0-15,-3-2 0 0,-1 2 0 0,0-2-128 16,-1 2-32-16,-1 0 0 0,-2 1 0 0,0 0 0 15,0 1-208-15,-1 0-32 16,1-3-16-16,-1 3 0 0,0 0-672 0,0 0-128 0,1 0-16 0,-1 0-16032 16</inkml:trace>
  <inkml:trace contextRef="#ctx0" brushRef="#br0" timeOffset="57982.91">30178 15837 20271 0,'3'0'896'0,"-1"-3"192"0,0 2-880 0,1 1-208 15,-1 0 0-15,0-2 0 0,0 2 2624 0,2-3 496 0,3 2 80 0,3-4 32 16,2 1-608-16,1 1-128 0,-1-1-32 0,1 1 0 16,0 3-1552-16,-2 0-304 0,0 0-64 0,-1 2-16 15,0-1-272-15,0 3-48 0,0-1-16 0,0 0 0 16,0 1-192-16,1-2 0 0,-1 2 0 0,1-1 0 16,-1 0 0-16,0-2 0 0,-2-1 0 0,2 0 0 15,-1-1-224-15,-2-2-32 16,1 0-16-16,-2-1 0 0,-1-2-1264 0,0 0-256 0</inkml:trace>
  <inkml:trace contextRef="#ctx0" brushRef="#br0" timeOffset="58878.31">28499 16865 8287 0,'0'-7'736'0,"0"4"-592"16,0 0-144-16,0 1 0 0,0 2 1920 0,0 0 336 15,0-2 80-15,0-1 16 0,0-2 1040 0,1 4 224 16,-1-2 32-16,1 3 16 0,-1 4-816 0,2 1-160 15,0 2-48-15,-1 3 0 0,0 1-1584 0,1 0-320 16,0 4-64-16,-1 1-16 16,2 3-256-16,-1 3-48 0,0 3-16 0,0 1 0 0,1 2-192 0,-2 1-144 15,0-3 192-15,0 2-192 0,0 0 0 0,1 1 0 16,-1-2 0-16,0-1 0 0,2-4 0 0,-2 1 0 0,0-5 0 0,0-2 0 16,1-1 0-16,-1-4 0 0,0 0-176 0,-1-3 176 15,1-2-432-15,1-2 32 0,-1-2 0 0,0 1 0 31,0-3-384-31,0-3-80 0,1-1-16 0,0-2 0 16,-1 0-1664-16,1-3-336 0</inkml:trace>
  <inkml:trace contextRef="#ctx0" brushRef="#br0" timeOffset="59317.97">28756 17111 8287 0,'-4'6'736'0,"2"-5"-592"0,1 2-144 0,-1-1 0 0,1-1 2960 0,0-1 560 16,1 3 128-16,-1-2 0 0,-2 4-128 0,1 1-16 15,-2 0-16-15,-1 4 0 0,1-2-1712 0,-1 0-352 16,2 5-64-16,-2-4-16 16,1 4-832-16,0-3-192 0,2 2-16 0,-1 0-16 0,1 5-288 0,2-5 0 15,-1 2 0-15,1 0 0 0,1-1 0 0,1-1 0 16,1 2 0-16,1-4 0 0,0-2 128 0,1-2-128 15,2 1 0-15,0-4 0 0,2 0 144 0,-1-6-144 16,2 0 0-16,0-2 144 0,-10 5-144 0,0 0 0 16,0 0 0-16,45-42 0 0,-45 42 0 0,0 0 0 15,0 0 0 1,40-63 0-16,-40 63 0 0,0 0 0 0,0 0 0 0,26-66 0 16,-26 66-192-16,0 0 0 0,0 0-16 0,0 0 0 31,0 0-512-31,4-58-112 0,-8 53 0 0,-1 1-16 0,-1 1 560 0,0 0 112 0,-1 2 32 0,-1-2 0 15,0 3 656-15,-2 0 144 0,0 3 32 0,-1-3 0 16,-2 0-48-16,1 4 0 0,1-4 0 0,0 2 0 16,0 2-416-16,1-3-96 0,1 1 0 0,2 1-128 15,0 1 0-15,2-1 0 0,2 2 0 0,2-4 0 16,-1 2-336-16,2-1-176 16,3-2-48-16,0 0 0 0,2-2-1392 0,3-1-288 0</inkml:trace>
  <inkml:trace contextRef="#ctx0" brushRef="#br0" timeOffset="60056.36">29012 17367 8287 0,'-4'3'736'0,"2"-3"-592"0,-1 3-144 0,2-3 0 0,1 0 1616 0,0 0 304 15,0 1 48-15,0 1 16 16,0-2 832-16,0 3 192 0,1 1 16 0,1-1 16 0,0 0-768 0,2-2-160 16,-2 2-16-16,2-1-16 0,1-2-928 0,1 0-176 15,0-2-32-15,3-1-16 0,0 2-304 16,-1-2-64-16,2 0-16 0,0-1 0 0,1 1-336 0,0-3-64 15,2 3-16-15,-2 0 0 0,0-1-128 0,0-2 0 16,0 3 0-16,-1-4 0 0,0 2 0 0,0 2 0 16,-3-4 0-16,1 4 0 0,-2-3 0 0,0-1-144 15,-2 1 144-15,-1 0 0 0,-1 2-320 0,-2-2 64 16,0 2 0-16,-3-2 0 0,2 4-80 0,-3-1-16 0,2 2 0 16,-2-4 0-16,0 5 160 0,-1-1 48 0,0 1 0 15,-1-3 0-15,0 2 144 0,0-4 0 0,-2 4 160 0,1-1-160 16,-2-5 384-16,1 4-32 0,-1 0 0 0,0-1 0 15,1 1-16-15,-1-2 0 0,-1 1 0 0,2-2 0 16,-1 2-160-16,0-1-48 0,2 2 0 0,-1-1 0 16,1 0-128-16,0 2 0 0,-1-2 144 0,2 1-144 15,0 0 0-15,1 0 128 0,0 1-128 0,2 1 0 16,2 1 0-16,0-3 128 0,1 2-128 0,0-4 0 16,1 4 128-16,0-2-128 0,-1 0 128 0,2 0-128 15,0-1 144-15,1 1-144 0,0 0 192 0,1-1-192 16,0 2 144-16,2-4-144 0,0 2 0 0,0-2 144 0,2 1-144 0,-1 0 0 15,1 3 0-15,-1-5 128 0,2 4-128 0,-1 0 0 16,1-1 0-16,0 1 0 0,-1 0 0 16,1 1 0-16,0 1 0 0,-1 1 0 15,1-3-640-15,0 3-48 0,-1 0-16 0,0 0 0 16,-1 0-1536-16,0 0-304 0</inkml:trace>
  <inkml:trace contextRef="#ctx0" brushRef="#br0" timeOffset="60370.68">29419 17250 11055 0,'-3'0'976'0,"2"3"-784"0,0-3-192 0,0 0 0 16,1 0 3200-16,0 0 608 0,-2 0 112 0,1 0 32 16,0 1-512-16,-2 4-112 0,1-1 0 0,-1 3-16 15,1-1-1888-15,0 3-368 0,0 0-80 0,1-2-16 16,1 2-608-16,0 1-128 0,0-3-32 0,1 4 0 16,1-1-192-16,-1-3 0 0,0 5 0 0,1-5 0 15,1 2 0-15,-1-2 0 0,1 2 0 0,-1-3-160 16,1-2-944-16,-1 2-192 0,1-4-48 0,-2 2-15584 15</inkml:trace>
  <inkml:trace contextRef="#ctx0" brushRef="#br0" timeOffset="60574.71">29331 17057 7359 0,'-2'0'656'0,"2"-2"-528"0,0 2-128 0,0 0 0 16,0 0 2272-16,0 0 416 0,0 0 96 0,0-1 16 16,0 1 80-16,0 0 0 0,1 0 16 0,0-3 0 15,1 3-1616-15,0-3-320 0,3 3-64 0,-3-3 0 16,2 2-896-16,0 0-240 0,0 1-16 0,1 0-8784 16,2 0-1776-16</inkml:trace>
  <inkml:trace contextRef="#ctx0" brushRef="#br0" timeOffset="61187.67">29550 17304 4607 0,'0'-3'400'0,"1"-1"-400"15,-1 2 0-15,0 2 0 0,0 0 2144 0,0 0 352 16,1 2 64-16,-1-4 0 0,2 1 512 0,-1-2 112 15,0 1 16-15,0 0 0 0,1 2-1376 0,-1 0-272 16,0 0-48-16,-1 0-16 0,1 0-880 0,0 4-176 16,-1-1-48-16,2-3 0 0,-1 3-256 0,1-1-128 15,0 0 128-15,-1 2-128 0,1-2 0 0,0 1 128 16,0 0-128-16,-1 1 0 0,2 1 0 0,-2-1 0 16,0 2 0-16,2 0 0 0,-2 0 0 0,0 1 0 15,2 0 0-15,-2 2 0 0,1-2-272 0,0 2 16 16,0 1 0-16,-1-4 0 15,1 1-320-15,-1-1-48 0,0-1-16 0,0-1 0 16,1 0-96-16,-2-2-32 0,1 1 0 0,-1-3 0 16,1 0-256-16,-1 0-48 0,0 0-16 0,0-3 0 0,0-1 640 0,-1 2 128 0,1-2 32 0,0-1 0 15,-1-1 768-15,-1 1 160 0,1-3 16 0,0-2 16 16,0 1 672-16,-1-1 144 0,2 10 32 0,0 0 0 16,0 0 160-16,-5-51 48 0,5 51 0 0,0 0 0 15,0 0-720-15,0 0-144 0,2-60-32 0,-2 60 0 16,0 0-304-16,0 0-64 0,0 0-16 0,0 0 0 15,18-60-160-15,-14 54-32 0,1 3-16 0,1-1 0 0,1 1-240 0,0 3 176 16,-1 0-176-16,0 0 160 0,1 3-160 0,0-2 0 16,0 3 144-16,-1 1-144 0,2 1 0 0,-1-2 128 15,0 2-128-15,0 1 0 0,0 2 0 0,-2 0 0 16,1-2 0-16,-1 2 128 0,-1 1-128 0,0-2 0 16,-2 2 0-16,0 0 0 0,1-1 0 0,-2-2 0 15,2 2 0-15,-2 1 0 0,0-4 0 0,0 1 0 16,-1 2 0-16,2-3 0 0,-2 1 0 0,1 0 0 15,-1 1 0-15,0-2 0 0,0 1-144 0,0-1 144 16,1 0-160-16,-1-2 160 0,0 2-320 0,0-4 48 16,0 3 0-16,1-2 0 15,-1-1-432-15,2 0-96 0,-1 0-16 16,1-2 0-16,0-2-832 0,0 0-160 0,0 0-48 0,2-2-8064 0,-1-1-1632 0</inkml:trace>
  <inkml:trace contextRef="#ctx0" brushRef="#br0" timeOffset="61988.61">30053 17187 2751 0,'-5'3'256'0,"1"-3"-256"31,2 1 0-31,1-1 0 0,0 0 2256 0,-1 0 416 0,0 0 80 0,-3 2 0 0,-3-2-256 0,1 0-48 16,0 3-16-16,0-3 0 0,2 0-784 0,1-3-176 15,0 3-16-15,0 0-16 0,0 0 400 0,1-2 80 16,0 2 0-16,-2 0 16 0,2 0-336 0,-1 0-64 16,0 0 0-16,-1 0-16 0,2 2-784 0,-2 1-160 15,0-2-16-15,1 4-16 0,-1-1-336 0,1 0-64 16,2 4-16-16,-1 0 0 0,2 0-128 0,0-2 0 15,2 2 0-15,0 1 128 0,2-1-128 0,-1 2 0 16,2 0 0-16,1-1 0 0,-1-2 0 0,1-1 0 16,0 0 0-16,1 3 0 0,-1-4 0 0,0 1 0 0,0 0-128 0,-2-1 128 15,2 2-144-15,-1-4 144 0,1-2-192 0,-1 2 192 16,0-1-224-16,1-2 64 0,0-2 16 0,2-2 0 16,-1 1-32-16,-1-2 0 0,-2 1 0 0,1-2 0 15,0-1 176-15,0-2 0 0,-4 9-144 0,0 0 144 16,0 0 0-16,0 0 0 0,0 0 0 0,12-57 0 15,-12 57-128-15,0 0 128 0,0 0 0 0,0 0 0 16,0 0 0-16,-9-53 0 0,6 43 0 0,-1 1 0 16,0 2-144-16,-1 0 144 0,1 1 0 0,1 0 0 15,-1 2 0-15,2-2 0 16,0 2 0-16,1 2 0 0,0-1 0 0,1 2 0 0,0 1 0 0,0 0 0 0,0 0 128 0,1 0 48 16,0 4 0-16,1-2 0 0,0 3 48 0,-1 0 16 15,2 2 0-15,-1-1 0 0,-1 0-112 0,2-1-128 16,-1 3 176-16,2 1-176 0,1 1 144 0,-1 0-144 15,2-1 0-15,-1 4 144 0,1 0-144 0,0 3 0 16,2 2 0-16,-1-2 0 0,1 0 0 0,0 3 0 16,1-3 0-16,-2 0 0 0,2 0 0 0,-2 0 0 15,2 3 0-15,0-3 0 0,-2 1 0 0,2 0 0 16,-2 1 0-16,1-1 0 0,-1-1 0 0,-1-1-144 16,-2-3 144-16,1 1-208 0,-1-2 208 0,-2 0 0 0,-1-1-160 15,0 0 160-15,-1-4 0 0,-1 0 0 0,1 0 0 16,-1 0 0-16,0 1-192 0,-2-4 192 0,2 4-160 0,-3-5 160 31,2 4-192-31,-3-2 192 0,0 0-208 0,-1-1 80 0,-2 2 128 0,0-1 0 0,-2-2 0 0,-3 2 0 16,0-1 0-16,-2 0 0 0,0-3 128 0,-2 2-128 15,-3-2 0-15,0 0 0 0,-1-2 0 0,0 0 128 16,1 1-128-16,3-2 0 0,0 1 0 0,1 0 0 16,2 0 0-16,2 0 0 0,1 0 0 0,2 0 0 31,0-2-384-31,2 2-64 0,2-5 0 0,0 4-11264 0,4-3-2272 0</inkml:trace>
  <inkml:trace contextRef="#ctx0" brushRef="#br0" timeOffset="64123.19">30800 16899 16575 0,'-1'3'1472'0,"1"-3"-1168"0,0 0-304 0,0 0 0 16,0 0 2112-16,0 0 352 0,1 0 80 0,1 1 16 15,3 1 288-15,0 0 64 0,4 3 16 0,0-5 0 16,2 0-1264-16,1 0-256 0,1 0-64 0,0 0 0 16,1-3-608-16,-1 1-128 0,-13 2-32 0,0 0 0 15,42-5-192-15,-29 5-64 0,-2 1 0 0,0 1 0 16,-1-2-320-16,0 4 144 0,-2-4-144 0,-1 3 0 16,-2-3 0-16,-2 0 0 0,2 1 0 0,-1-1 0 15,0 0-416-15,-2 0-96 0,1 0 0 0,-2 0-16 16,0 0-544-16,0 0-96 0,-1 0-32 0,-1 2-16528 15</inkml:trace>
  <inkml:trace contextRef="#ctx0" brushRef="#br0" timeOffset="64436.12">30854 17060 12895 0,'3'1'576'0,"-2"-1"112"0,2 0-560 0,-1 0-128 0,1 0 0 0,-2 0 0 16,1 3 3072-16,2-3 592 0,1 2 112 0,2-2 32 15,3 4-448-15,3-3-96 0,-2 2 0 0,0-1-16 16,1 2-1936-16,-2-4-384 0,2 0-80 0,0 2-16 15,-2-2-512-15,-1 0-128 0,1 0 0 0,-2 0-16 16,-2 0-176-16,-1 0 0 0,1 0 0 0,-1 1 128 16,0 2-128-16,-1-3 0 0,1 0-160 0,-2 2 160 15,1-2-576-15,0 0 0 0,-2 0-16 0,1 0 0 16,-2 0-1504-16,0-2-288 0</inkml:trace>
  <inkml:trace contextRef="#ctx0" brushRef="#br0" timeOffset="73646.57">31495 16255 7615 0,'0'-1'672'0,"-1"1"-544"31,1-3-128-31,-2 3 0 0,2 0 816 0,0 0 128 0,-1 0 16 0,0 3 48 0,0-3 192 0,-2 0 32 16,0 3 16-16,-2 1 32 0,1 0-464 0,-1 1-96 16,0 1-16-16,0-2 32 0,1 2 160 0,-1-2 16 15,2-1 16-15,-1 0 32 16,2-1 80-16,-2-2 32 0,3 0 0 0,-2 0 16 0,2-2 0 0,0 2 0 15,-1-4 0-15,1 4 32 0,1-2 144 0,-1 0 16 16,0 0 16-16,1 2 32 0,0 0-48 0,0 0-16 0,0 0 0 0,-11-16 16 16,8 16-384-16,1 0-64 15,-1 0-32-15,1 0 32 0,0 0-512 0,1 0-80 0,0-3-32 0,1 1 32 16,0 2-240-16,0 0 144 0,0 0-144 0,0 0 160 16,0 0-160-16,28-46-144 0,-28 46 144 0,0 0-192 15,0 0 192-15,42-51-160 0,-42 51 160 0,0 0 0 16,36-34 0-16,-36 34 0 0,0 0 0 0,0 0 0 15,39-25 0-15,-39 25 0 0,0 0 0 0,0 0 0 16,29 0 0-16,-21 2 0 0,-2 5 0 0,0 0 192 0,-1 2 48 16,0 1 16-16,0-3 0 0,0 2 0 0,0-1-64 0,-1 0-16 15,1 0 0-15,-1-1 0 0,1-1-176 0,0-3 0 16,-1 1 0-16,2 0 0 0,-1 1 0 0,0-1 0 31,0-1 0-31,0 2 0 0,-1-1 0 0,-1-2 0 0,1 3 0 0,-1 2 0 0,-2-3-176 0,0 3 176 16,-1 0-128-16,-1 2 128 0,0 1-128 0,-2 0 128 15,-1-1-128-15,1 3 128 0,-1 1-224 0,-1-3 32 16,-1 5 16-16,0-3 0 0,1-2-32 0,-1 2-16 16,-1-2 0-16,0 3 0 0,0-1 16 0,-2-2 0 15,0 2 0-15,1 1 0 0,-1-2 16 0,-1 0 0 16,-1 0 0-16,-1 0 0 0,-1 2 192 0,1-2-192 16,-1 0 192-16,2-4-192 0,0 2 192 0,1-3 0 15,2 0 0-15,-1-2-144 0,3-1 144 0,0-2 0 0,-1-1 0 0,4 0 0 16,-1-1 128-16,0 1-128 0,2-3 128 0,-1-1-128 15,1 2 0-15,-1-4 128 0,3 6-128 0,0 0 0 16,0 0 128-16,0 0-128 0,0 0 128 0,-6-39-128 31,6 39 160-31,0 0-32 0,0 0-128 0,0 0 192 16,0 0-192-16,0 0 176 0,13-55-176 0,-13 55 160 16,0 0-160-16,0 0 0 0,0 0 0 0,33-42 128 15,-33 42-128-15,0 0 0 0,0 0 0 0,37-33 0 16,-37 33 0-16,0 0 0 0,0 0 0 0,0 0 0 15,42-24 0-15,-42 24 0 0,0 0 128 0,0 0-128 16,0 0 0-16,0 0 0 0,38-10 0 0,-33 10 128 0,0 4 32 0,-1 2 0 16,1 0 0-16,-1 4 0 0,-2 0 0 0,2 1 0 15,-2 0 0-15,2 1 0 0,0 3-32 0,0-5-128 16,-1 2 192-16,2-2-64 0,0-1-128 0,1-2 0 16,0 2 0-16,2-3 0 0,-1 0 0 0,-1-2 0 15,3-1 0-15,-1-2 0 0,-1 1 0 0,-1-2-192 16,2 0 64-16,-3 0 128 0,-1 0-192 0,1-2 192 15,-1 2-192-15,-1 2 192 0,-2-2-272 0,-1 2 64 16,0 0 16-16,-1 1 0 16,-2 0-304-16,-1 0-48 0,-2 0-16 0,0 1-17440 0</inkml:trace>
  <inkml:trace contextRef="#ctx0" brushRef="#br0" timeOffset="74369.32">31377 16725 3679 0,'-6'4'320'0,"1"-2"-320"16,0 2 0-16,3-3 0 0,1 0 496 0,-1-1 16 0,1 0 16 0,-1 1 0 15,-1 2 688-15,-2-2 144 0,0 2 32 0,-1-1 0 16,1-1 336-16,2 2 64 0,-1-3 0 0,3 0 16 16,-1 0 240-16,2 0 32 0,2 0 16 0,-1 0 0 15,1-3-368-15,-2 3-80 0,0 0-16 0,0 0 0 16,0 0 144-16,0 0 16 0,0 0 16 0,37-3 0 15,-30 3-576-15,-1 2-112 0,1 2-32 0,-1-2 0 16,2 2-464-16,-2 0-112 0,0 1 0 0,2-2-16 16,-1-1-16-16,2 0 0 0,-1-2 0 0,2 0 0 15,-10 0-256-15,0 0-48 0,39-10-16 0,-39 10 0 16,0 0 752-16,0 0 160 0,49-22 16 0,-49 22 16 16,0 0-1616-16,49-25-320 15,-49 25-64-15,0 0 0 0,50-22 736 0,-50 22 160 0,0 0 0 0,43-12 0 0,-43 12 0 0,0 0 0 16,36-4 0-16,-26 4 0 0,1 0 128 0,-2 0-128 15,-1-3 0-15,1 2 144 0,0 1-144 0,-9 0 0 16,0 0 0-16,0 0 128 0,0 0-128 0,39-22 0 16,-39 22 0-16,0 0 0 0,0 0 0 0,0 0 0 15,0 0 0-15,0 0 0 0,41-31 0 0,-37 28-144 16,-2 2 144-16,0 2 0 0,-1 2-192 0,-1 1 192 16,0 2-192-16,-3 0 192 0,1 3-192 0,-2 1 64 15,0-1 128-15,-2 1-208 0,1 3 48 0,0-5 16 16,0 2 0-16,-1-2 0 15,1 0-336-15,0-1-64 0,0-4-16 0,0 0 0 16,2-3-1120-16,-1 0-240 0</inkml:trace>
  <inkml:trace contextRef="#ctx0" brushRef="#br0" timeOffset="75343.43">31568 16952 12895 0,'0'-2'576'0,"0"-2"112"0,0 2-560 0,0-1-128 16,0 2 0-16,0 1 0 0,1 0 928 0,-2 0 160 15,1 0 16-15,-1-3 16 0,-2 3 1056 0,1-2 192 0,-1 2 64 0,0 0 0 16,-1 2-80-16,1 1-16 0,1-3 0 0,-1 4 0 15,2-2-816-15,-1 2-176 0,2-2-16 0,-2 2-16 16,4-1-560-16,-1-3-112 0,0 3-32 0,3-3 0 16,1 0-288-16,1 0-64 0,0-2-16 0,-6 2 0 15,0 0-48-15,0 0 0 0,0 0 0 0,42-20 0 16,-42 20 0-16,0 0-16 0,0 0 0 0,42-16 0 16,-42 16-16-16,0 0 0 0,29-3 0 0,-21 6 0 15,1-2 0-15,-2 4 0 0,1 0 0 0,-2 1 0 0,0 0-16 0,-1 1 0 16,1-1 0-16,-1 0 0 0,0-2-144 0,1 1 128 15,-1-4-128-15,-1 1 128 0,1-2-128 0,-1 0 0 16,-1 0 0-16,1 0 0 16,-1 0 0-16,-1 0 0 0,-1 0 0 0,1 0 0 15,-2 0 0-15,0 3 0 0,-2-3 0 0,1 0 0 0,0 3 0 0,-2 0 0 16,1 1-144-16,-3-1 144 0,1 1 0 0,1 1-192 16,-4 1 192-16,1-1-160 0,0 1 32 0,0 1 0 15,0-1 0-15,-2 0 0 0,1 0-16 0,1 0 0 16,-2 0 0-16,1 1 0 0,2-4 144 0,1 0-128 15,0 1 128-15,2-2-128 0,1-2 128 0,1 0 0 16,1 0 0-16,1 0 0 0,1-4 0 0,1 3 0 16,1 0 0-16,0-2 0 0,1 2 0 0,-1 1 128 0,2 0-128 15,-1 0 128-15,0 0-128 0,2 1 128 0,-1 2-128 0,-1-1 128 16,2 3-128-16,-1 0 176 0,1 1-176 0,-1 1 192 16,-1-1-192-16,2-1 192 0,-1 1-192 0,1-1 192 15,-1 1-192-15,-1-2 0 0,0 2 144 0,1 0-144 16,-1-2 0-16,-1 2 0 0,1 0 0 0,-1 0 0 15,0-2 0-15,-3 2 0 0,2 0 0 0,-2 1 0 16,0-1 0-16,-1 1 0 0,-1-1 0 0,0 3 0 16,-1-3 0-16,-2 2 0 0,1 0 0 0,-1-2 0 15,0 1 0-15,-1-1 0 0,-1 0 0 0,0 0 0 16,0-1 0-16,-1 1 144 0,-2-1-144 0,1 1 0 16,0-2 128-16,-2 0-128 0,0 0 0 0,1 1 0 15,-2-4 128-15,0 1-128 0,-1 1 0 0,-2-2 0 0,1 1 128 16,1-2-128-16,-2 0 0 0,1 0 0 0,0 0 0 0,-2-2 0 15,-1 1 128-15,2-2-128 0,2 0 0 0,-2 0 0 16,2 3 0-16,1-4 0 0,-1 4 864 0,2-2 112 16,1 2 32-16,0 2 0 15,1-2-1648-15,1 2-320 0,-1 0-64 0,1 2 0 0,3 1 688 0,0-2 144 16,1 1 16-16,2 1 16 16,0-4-352-16,2 3-80 0,1-2-16 0,0-2 0 15,0 0-448-15,0-2-96 0</inkml:trace>
  <inkml:trace contextRef="#ctx0" brushRef="#br0" timeOffset="76853.44">31443 16719 6319 0,'-1'0'560'0,"0"0"-560"0,-1 1 0 0,1 1 0 16,1 1 656-16,-1-3 32 0,-2 4 0 0,0-2 16 15,-1 2 1088-15,-2-1 208 16,1 4 48-16,-1-5 32 0,1 2-96 0,1-4-32 0,0 0 0 0,2 0 16 15,-2 0-992-15,2-4-192 0,-1 4-32 0,1-2 0 16,0-1-368-16,0 2-64 0,1 1 0 0,-1-3 0 0,1 2 640 0,0 1 144 31,0 0 32-31,0 0 16 0,-2 1-16 0,2 2 0 0,0 1 0 0,-1-1 16 0,0 0-320 0,1-3-64 16,-1 0-16-16,1 2 16 0,0-2-192 0,0 0-48 16,-1-2 0-16,1 2 16 0,0-3-336 0,0 2-64 15,1-4-16-15,-1 4 16 0,1-3-144 0,-2 2 0 16,2-2 0-16,-1 2 0 0,1-1-144 0,0 2 144 15,0-2 0-15,0 1-128 0,0 2 128 16,0 0 128-16,0 0-128 0,0 0 192 0,0 2 0 0,1-2 0 16,1 3 0-16,0-2 0 0,0 2-48 0,1-1 0 15,-1-1 0-15,2 2 0 0,0-3-144 0,0 1 0 16,0 1 144-16,3 1-144 0,-2-3 0 0,2 0 0 16,-1 0 0-16,-6 0 0 0,0 0 0 0,0 0 0 0,0 0 0 0,40-10 128 31,-40 10-128-31,0 0 0 0,0 0 0 0,38-15 0 15,-38 15 0-15,0 0 144 0,0 0-144 0,35-9 160 16,-35 9-32-16,0 0-128 0,16 0 192 0,-12 2-64 16,-2-1 0-16,2 1 0 0,-2 2 0 0,1-1 0 15,-2 0-128-15,1 1 160 0,0 1-160 0,-1-4 160 16,1 2-160-16,0-2 0 0,0 0 0 0,-1-1 0 16,2-1 0-16,-1 0 0 0,1-2 0 0,-3 3 0 0,0 0 0 15,0 0 0-15,0 0 0 0,0 0 0 0,0 0 0 0,0 0 0 16,0 0 0-16,0 0 0 0,0 0 0 0,0 0 0 15,0 0 0-15,0 0 0 0,0 0 0 0,0 0 0 16,0 0 0-16,0 0 0 0,0 0 0 0,0 0 0 16,0 0 0-16,0 0 0 0,0 0 0 0,0-1 0 15,-8 5 0-15,0 2 0 0,-2 0 0 0,1-2 0 16,-1-2 0-16,0 2 0 0,2-4 0 0,-1 2 0 16,0-2 0-16,-1-2 0 0,3 2 0 0,-2 0 0 15,2-3 0-15,0 2 0 0,0 1-144 0,1-2 144 16,1 2 0-16,0 0 0 0,0 0 0 0,0 0 0 0,0 2 0 0,0-2 0 15,2 4 0-15,-2-2 0 16,1 2 0-16,-1-1 0 0,0 0 0 0,1 4-128 0,1-4 128 0,-2 0 0 16,1 0 0-16,0 0 0 0,1-2 0 0,0 2 0 15,1-3 0-15,-1 0 0 0,2 0 0 0,-1 0 0 16,2-3 0-16,-2 2 0 0,4-2 0 0,-2 0 0 16,2 0 0-16,-1 0 0 0,3 0 0 0,-2-1 0 15,-2 4 0-15,0 0 0 0,0 0 0 0,0 0 0 16,0 0 0-16,0 0 0 0,40-24 0 0,-40 24 0 15,0 0 0-15,0 0 0 0,0 0 0 0,38-9 0 16,-30 9 0-16,-1 0 0 0,1 0 0 0,0 1 0 0,0 0 0 0,-1-1 0 16,2 3 0-16,-2-3 0 0,2 0 128 0,1 0-128 15,0 0 0-15,-10 0 144 0,0 0-144 0,0 0 0 16,31-6 144-16,-31 6-144 0,0 0 0 0,0 0 0 16,0 0 0-16,45-23 128 0,-45 23-128 0,0 0 0 15,0 0 0-15,0 0 0 0,42-18 0 0,-35 14 0 16,0 2 0-16,-1 2 0 0,-1 0 144 0,0 2 16 15,-1-2 0-15,-1 1 0 0,2 2 64 0,-2-1 16 16,1 0 0-16,-1 0 0 0,0 1-240 0,0-2 144 16,1 1-144-16,0-2 128 0,0 0-128 0,-1 1 0 15,1-2 0-15,1 1 0 0,-1-2 0 0,1 1 0 16,0-2 0-16,1-1 0 0,-6 4 0 0,0 0 0 0,0 0 0 16,0 0 0-16,0 0 0 0,0 0 0 15,42-22 0-15,-37 17 0 0,0 4 0 0,-5 1 0 0,0 0 0 0,0 0 0 16,0 0 0-16,0 0 0 0,0 0 0 0,0 0 0 15,0 0 0-15,0 0 0 0,0 0 0 0,0 0 0 16,0 0 0-16,34-12 0 0,-32 12 0 0,-1 1 0 16,0 1-144-16,1-2 144 0,0 0 0 0,0 3 0 15,-1-3-192-15,2 0 64 0,-1 0 128 0,1 0-208 16,-1-3-16-16,2 3 0 0,-1-2 0 0,0 1 0 16,0-2-160-1,0 2-16-15,0-2-16 0,-2 3 0 0,2 0-208 16,-2 0-32-16,0 0-16 0,0 0 0 0,-1 2-1520 15,0 0-304-15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21T19:08:43.5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9953 5399 11055 0,'-9'2'976'15,"4"2"-784"-15,2-2-192 0,-3-2 0 16,3 0 2672-16,2 0 480 0,-4 0 112 0,-3 0 0 0,-1 2 432 0,0 0 80 16,1-2 0-16,6-2 16 15,4-4-1968-15,-2 6-400 0,0 0-80 0,43-39 0 0,-43 39-688 16,56-53-128-16,-56 53-16 0,70-67-16 0,-20 23-224 0,4-7-32 15,-3 3-16-15,-6 7 0 0,-4 0-224 0,3 0 0 16,3-3 128-16,-1-1-128 16,-3 8 0-16,-43 37 0 0,66-60 0 0,-66 60 0 0,41-33 0 0,-41 33 0 15,0 0 0-15,0 0 0 0,0 0-160 0,0 0 160 16,0 0-128-16,0 0 128 16,0 0-720-16,-11-6-64 0,-4 14-16 0</inkml:trace>
  <inkml:trace contextRef="#ctx0" brushRef="#br0" timeOffset="188.5">10108 4773 13823 0,'-2'3'1216'15,"2"-3"-960"-15,0 0-256 0,2 0 0 0,-1 0 2160 0,0 1 384 0,2 1 80 0,3 7 0 16,2 7 320-16,2 3 64 0,1 0 16 0,1 0 0 16,0 3-1040-16,0 3-224 0,1 3-32 0,0 4-16 31,0 3-1152-31,0 3-240 0,0 3-32 0,-1 1-16 0,0-2-144 0,-2-2-128 0,3 1 192 0,-2-1-192 15,0-1 0-15,-3-5 0 0,1-3 0 0,0-5 0 16,-2-4 0-16,1 1 0 0,-1 1-176 0,-1-4-18256 16</inkml:trace>
  <inkml:trace contextRef="#ctx0" brushRef="#br0" timeOffset="409.15">10294 5433 15663 0,'-2'-19'1392'0,"1"4"-1120"15,2-1-272-15,0 6 0 0,0 1 2752 0,1-1 512 32,-1-5 80-32,1-11 32 0,3-9 96 0,-1-11 32 0,1-9 0 0,-3 1 0 15,2 1-2352-15,-3 2-448 0,0 7-112 0,1 3-16 0,-4 4-336 0,1 7-80 16,0 2-16-16,0 5 0 0,-2 5-144 0,0-1 0 16,0 6 0-16,-1 0 128 0,2 3-128 0,-1 2 0 0,1-1 0 0,1 2 0 31,0 3-448-31,-2 1-64 0,2 0 0 0,-2 3-11936 0,1 0-2384 0</inkml:trace>
  <inkml:trace contextRef="#ctx0" brushRef="#br0" timeOffset="629.82">9822 4991 6447 0,'0'2'576'0,"0"2"-576"0,2-2 0 0,1-2 0 15,1 2 2160-15,2 1 320 0,1 2 64 0,3-1 16 16,7 5 1568-16,9 2 320 0,-26-11 64 0,68 21 16 0,-24-11-1840 0,-1 0-352 16,-4-2-80-16,-39-8-16 0,81 8-1488 0,-81-8-304 15,75 2-64-15,-75-2-16 0,61-4-368 0,-61 4 144 16,67-8-144-16,-67 8 0 0,53-10 0 0,-53 10 0 16,0 0 0-16,62-14 0 0,-62 14 0 0,0 0 0 15,0 0 0-15,58-6-18416 16</inkml:trace>
  <inkml:trace contextRef="#ctx0" brushRef="#br0" timeOffset="14375.49">26862 2023 7599 0,'-7'-4'160'0,"2"2"32"0,2-2 16 0,0 4 16 0,1-2-224 0,-1 0 0 16,0 0 0-16,-7-2 0 0,-5-2 1536 0,-2-3 256 0,-2 6 48 0,0-1 16 15,3 1 448-15,2 6 112 0,-1 1 16 0,0 2 0 16,0 2-960-16,-1 6-176 0,0 1-32 0,0 2-16 15,0 4-304-15,0-1-64 16,-2 5-16-16,0 1 0 0,1 1 48 0,-1 5 16 0,-2 3 0 0,2 3 0 16,-1 3-128-16,3 0-32 0,4-1 0 0,2 2 0 15,3 0-320-15,2 5-64 0,3 3 0 0,5 1-16 16,3-7-368-16,5 1 0 0,4-5 0 0,1-5-128 16,-1-10-96-16,2-5-16 0,-17-20 0 0,46 31-16336 15</inkml:trace>
  <inkml:trace contextRef="#ctx0" brushRef="#br0" timeOffset="14689.16">26938 2168 18431 0,'-1'0'1632'0,"1"0"-1312"0,1 0-320 0,2 1 0 15,-3-1 1152-15,0 0 144 16,0 0 48-16,0 0 0 0,0 0 1664 0,0 0 320 0,57 8 80 0,-57-8 16 16,0 0-1888-16,71 7-368 0,-71-7-80 0,55-4 0 15,-55 4-720-15,57-6-144 0,-57 6-32 16,49-6 0-16,-49 6-192 0,0 0-192 0,56-7 48 0,-56 7 0 31,0 0-544-31,0 0-96 0</inkml:trace>
  <inkml:trace contextRef="#ctx0" brushRef="#br0" timeOffset="14861.93">27072 2216 13823 0,'-8'11'608'0,"3"-4"128"16,3 2-592-16,0-3-144 0,2-2 0 0,0-2 0 0,0 0 2688 0,-2 6 512 15,1 5 112-15,0 6 16 16,-2 6-512-16,2 1-112 0,-1 0-16 0,-1 3 0 0,1 1-1696 0,0 1-352 16,2-1-64-16,-1 3 0 0,2 0-576 0,1-2 0 15,0 1 0-15,1-3-144 16,-1-1-352-16,1-5-64 0,-1-2-16 0,1-5-15376 16</inkml:trace>
  <inkml:trace contextRef="#ctx0" brushRef="#br0" timeOffset="15270.08">27378 2250 15663 0,'-4'9'688'0,"0"-5"144"0,3 2-656 0,-1-4-176 0,1 0 0 0,1 3 0 16,-1-2 2384-16,0 4 448 0,-1 0 96 0,-1 9 16 15,0 3-320-15,1-1-64 0,-1 1-16 0,2-1 0 16,0 0-1712-16,0-1-320 0,-1 3-80 0,0-2-16 16,1 2-416-16,-2 1 0 0,-1-1 0 0,1 0 0 15,-1-3-192-15,-1-1 192 0,0 0-160 0,0-4 160 16,-1 1-272-16,1-6 32 0,1 2 16 0,-1-5 0 16,3-1-1024-16,1-3-208 0,-1 0-32 0,2-3-16 15,0 3 112-15,0 0 32 16,0 0 0-16,0 0 0 0,20-38 1216 0,-20 38 144 0,0 0 224 0,0 0-48 0,29-39 1024 0,-29 39 208 15,0 0 32-15,0 0 16 0,36-34-160 0,-36 34-16 16,0 0-16-16,0 0 0 0,0 0-240 0,0 0-32 16,0 0-16-16,45 10 0 0,-41-1-480 0,0 1-112 15,-1 2 0-15,1 1-16 0,-1 2-192 0,-1-2-48 16,-1 2 0-16,1 1 0 0,-2-4-128 0,0 2 0 16,0-4 0-16,0 2 0 0,-2-3 0 0,2-3 0 15,2-1 128-15,-2 0-128 0,0-5 0 0,0 0 0 16,0 0 0-16,0 0-18288 0</inkml:trace>
  <inkml:trace contextRef="#ctx0" brushRef="#br0" timeOffset="15647.33">27565 2582 18431 0,'3'2'1632'0,"-2"-2"-1312"0,0 2-320 0,0 0 0 16,-1-2 2800-16,0 0 480 0,0 0 112 0,0 0 0 15,0 0-928-15,0 0-192 0,0 0-32 0,49 12-16 16,-49-12-1520-16,0 0-320 0,0 0-48 0,55-8-16 16,-55 8-320-16,0 0 0 0,0 0 0 0,56-16 128 15,-56 16-128-15,0 0 0 0,0 0 0 0,46-23 0 16,-46 23 0-16,0 0-128 0,0 0 128 0,0 0 0 0,0 0-160 16,0 0 160-16,0 0-192 0,7-34 192 0,-13 30 0 0,-2 2 0 15,0-2 0-15,-3-1 0 0,0 1 0 0,-3 3 0 16,2-1 160-16,-2-1-32 0,2 2 96 0,0 1 32 15,3 1 0-15,-3 2 0 0,3 0-80 0,-1 1-16 16,1 2 0-16,2 0 0 0,0 3 0 0,2 0 0 16,2 2 0-16,-1 0 0 0,2 0 16 0,0 0 0 15,4 2 0-15,-1 0 0 0,3 1-48 0,2 1-128 16,0-3 192-16,1 0-64 0,-7-12-128 0,20 23 0 0,-20-23 0 16,22 18 0-16,-22-18 0 0,23 20 0 0,-23-20 0 0,0 0 0 15,34 18-128-15,-34-18-16 0,0 0 0 0,0 0-12464 16,45 8-2480-1</inkml:trace>
  <inkml:trace contextRef="#ctx0" brushRef="#br0" timeOffset="16542.28">28463 2689 16575 0,'0'3'1472'0,"0"-2"-1168"16,1 2-304-16,-1-3 0 0,1 2 1760 0,-1-1 288 15,2 3 64-15,0 1 16 0,2 2 240 0,-4-7 64 16,12 16 0-16,-12-16 0 0,0 0-1392 0,27 18-272 16,-27-18-48-16,0 0-16 0,0 0-304 0,50 7-64 0,-50-7-16 0,0 0 0 15,0 0-80-15,52-6-32 0,-52 6 0 0,0 0 0 16,0 0-80-16,0 0 0 0,0 0-128 0,41-26 192 16,-41 26-192-16,0 0 128 0,2-25-128 0,-2 25 0 15,-1-16 0-15,0 6 0 0,-2 0-208 0,1-1 64 16,-1 0-48-16,-1 0-16 15,0 0 0-15,-1 0 0 0,-2 1 208 0,1 0 0 0,0 0 0 0,-3-1 0 16,2 1 0-16,-2 0 160 0,-1-2-160 0,1 2 192 16,-1-2 112-16,1-2 16 0,-1 3 16 0,3-2 0 15,-2 2 128-15,3 0 32 0,1 1 0 0,1 3 0 16,2-2-160-16,2 3-16 0,0 0-16 0,0 6 0 0,0 0-112 0,0 0-32 16,0 0 0-16,0 0 0 0,0 0-160 0,53-14 0 15,-53 14 144-15,0 0-144 0,51 6 0 0,-51-6 0 16,44 10 0-16,-44-10 0 0,50 14-224 0,-50-14-16 15,50 17 0-15,-50-17-18160 16</inkml:trace>
  <inkml:trace contextRef="#ctx0" brushRef="#br0" timeOffset="16965.72">29023 2550 29487 0,'0'0'1296'0,"0"0"288"0,0 0-1264 0,0 0-320 0,0 0 0 0,0 0 0 16,-1-16 2080-16,0 14 352 0,-1 1 80 0,0-3 16 16,-2 2-1344-16,0-4-272 15,-2 3-48-15,0 2-16 0,0-1-480 0,-1 2-112 0,-2 2 0 0,0 2-16 16,-1 4-112-16,-1-1-128 0,0 4 176 0,-1 1-176 16,1 3 0-16,-2-1 0 0,3 2 0 0,2 0 0 15,1 1-208-15,4-3 0 0,0 0 0 0,3 0 0 16,3-4-48-16,2-1 0 0,-5-9 0 0,0 0 0 15,24 18-144 1,-24-18-48-16,0 0 0 0,0 0 0 0,59-2-384 16,-59 2-64-16,0 0-32 0,0 0 0 0,50-19 176 15,-50 19 48-15,0 0 0 0,0 0 0 0,40-34 704 0,-40 34 128 0,0 0 48 0,0 0 0 0,23-41 672 0,-23 41 144 16,0 0 32-16,0 0 0 0,9-34-304 0,-9 34-48 16,0 0-16-16,0 0 0 0,2-27-272 0,-2 27-64 15,0 0-16-15,0 0 0 0,0 0-48 0,0 0 0 16,0 0 0-16,0 0 0 15,2 3-64-15,-2 3-32 0,0 1 0 0,-2 2 0 0,2 1-160 0,0 2 0 16,0 0 0-16,-1 1 128 0,1-1-128 0,0-1 0 16,1 0 0-16,-1 1-176 15,2-4-192-15,-1 1-32 0,1-2-16 0,2 0-11984 16,-4-7-2384-16</inkml:trace>
  <inkml:trace contextRef="#ctx0" brushRef="#br0" timeOffset="17500.38">29218 2578 22111 0,'0'4'976'0,"0"-2"208"0,0 0-944 0,0 0-240 0,0 1 0 0,-1 0 0 15,0 1 2432-15,1 0 448 0,-1 4 96 0,0 1 16 16,-2 5-976-16,1-2-192 0,0 0-32 0,1 1-16 16,0-2-1136-16,0 0-208 0,1-4-48 0,-2 0-16 15,2-1-240-15,0-3-128 0,2 2 160 0,-2-5-160 16,0 0 0-16,0 0 0 0,0 0 0 0,0 0 0 15,0 0 0-15,0 0-128 0,34-34 128 0,-34 34-208 16,0 0 208-16,30-41-176 0,-30 41 176 0,0 0-160 16,32-38 160-16,-32 38 0 0,0 0 128 0,0 0-128 15,33-35 144-15,-33 35-144 0,0 0 192 0,0 0-192 0,0 0 176 0,0 0-176 16,0 0 160-16,0 0-160 0,0 0 128 0,29 16-128 16,-29-9 0-16,-1 5 144 0,-1-3-144 0,1 4 0 15,-1-1 0-15,-1-1 128 0,1 0-128 0,-2-1 0 16,2 0 0-16,-1-1 0 0,1-2 0 0,-1 0 0 15,2-4 0-15,0 0 0 0,-1-3 0 0,2 0 0 16,0 0 0-16,0 0 0 0,0 0 0 0,0 0 0 16,0 0 0-16,20-35 0 0,-20 35 0 0,0 0 0 0,0 0 128 15,29-41-128-15,-29 41 176 0,0 0-48 0,0 0-128 16,33-36 192-16,-33 36-16 0,0 0-16 0,0 0 0 0,0 0 0 16,0 0 0-16,0 0 0 0,0 0 0 0,0 0 0 15,0 0-32-15,0 0-128 0,0 0 192 0,45 4-64 16,-43 2-128-16,-1 2 160 15,1 0-160-15,-1 1 160 0,0-3-160 0,0 2 0 0,0 0 0 0,-1 0 0 16,2 0 0-16,-1-1 0 0,0 0 128 0,-1-1-128 16,1 0 0-16,-1-2 0 0,2 1 0 0,-2-1 0 15,1-2 0-15,0 2 0 0,2-4 0 0,-3 0 0 16,0 0-704-16,0 0-32 16,0 0 0-16,0 0-17936 0</inkml:trace>
  <inkml:trace contextRef="#ctx0" brushRef="#br0" timeOffset="17939.02">29664 2633 16575 0,'0'0'736'0,"0"0"160"0,1 2-720 0,-1-2-176 16,0 0 0 0,0 0 0-16,0 0 2432 0,0 0 448 0,0 0 80 0,0 0 32 0,0 0-464 0,0 0-96 15,0 0 0-15,0 0-16 0,0 0-1232 0,54-21-240 16,-54 21-48-16,0 0-16 0,0 0-464 0,53-23-96 15,-53 23 0-15,0 0-16 0,0 0-304 0,52-28 0 16,-52 28 0-16,0 0 0 0,0 0 0 0,0 0 0 16,40-34 0-16,-40 34 0 0,0 0 0 0,0 0 0 15,0 0 0-15,1-32-144 0,-1 32 144 0,-7-15 128 0,2 8-128 0,-3 0 176 16,1 1 16-16,-3 2 0 0,0-2 0 0,-1 4 0 16,-1 0-192-16,-2 0 128 0,2 2-128 0,-2 2 128 15,4 0-128-15,0 1 0 0,0 2 0 0,2 1 128 16,0 1-128-16,1 2 0 0,2 1 144 0,0 3-144 15,1-1 208-15,2 2-16 0,2 2-16 0,-1 0 0 16,2-1 96-16,1 1 32 0,1 2 0 0,1-2 0 16,0 0-64-16,3 1-16 0,1-3 0 0,1 2 0 15,2-3-224-15,1-1 144 0,-12-12-144 0,28 16 128 0,-28-16-128 0,0 0 0 16,42 14 0-16,-42-14 0 0,0 0 0 0,42 6 0 16,-42-6 0-16,0 0 0 0,0 0-400 0,55-7 32 15,-55 7 16-15,0 0 0 31,0 0-976-31,50-23-192 0</inkml:trace>
  <inkml:trace contextRef="#ctx0" brushRef="#br0" timeOffset="22498.84">30869 2531 7359 0,'0'0'656'0,"0"0"-528"15,0 0-128-15,0 0 0 0,0 0 1664 0,0 0 288 16,0 0 64-16,0 0 16 0,0 0 1328 0,19-26 272 15,-19 26 48-15,0 0 16 0,6-21-1136 0,-6 15-208 16,0 6-48-16,-1-10-16 0,-2 6-944 0,-2-1-192 16,2 2-48-16,-4-1 0 0,1 2-624 0,-1 0-128 15,-1 0-32-15,0-2 0 0,-2 4-144 0,0-2-48 16,0 2 0-16,0 0 0 0,-1-3-128 0,0 3 0 16,0-1 0-16,-2 1 128 0,2 0-128 0,0 0 0 0,-1 4 0 0,1 2 0 15,1-4 0-15,0 6 0 16,2-2 0-16,0 3 0 0,2 0 0 0,1 1 0 0,1-1 0 0,-1 2 0 15,3 4 0-15,0-1 0 0,1 0 0 0,2 2 0 16,2 1 0-16,1-1 0 0,-4-16 0 0,13 33 0 16,-13-33 0-16,21 26 0 15,-21-26 0-15,30 25 0 0,-30-25-128 0,0 0 128 0,53 22 0 0,-53-22 0 16,0 0-272-16,58 10 16 16,-58-10 0-16,0 0-11952 15,61 2-2384-15</inkml:trace>
  <inkml:trace contextRef="#ctx0" brushRef="#br0" timeOffset="22893.62">31143 2586 30399 0,'-2'0'1344'0,"0"0"288"0,1 0-1312 0,-2 0-320 15,1 0 0-15,0 0 0 0,0 2 1552 0,-1-2 240 0,-1 3 64 0,-3 0 0 16,0 1-752-16,-3 2-144 0,1 0-16 0,2 2-16 15,0 0-672-15,0 1-256 0,2 1 176 0,2 0-176 16,0-2 0-16,2 2 0 0,2 0 0 0,-1-10 0 16,0 0 0-16,14 20 0 0,-14-20 0 0,0 0 0 31,0 0 0-31,44 12 0 0,-44-12 0 0,0 0 0 0,49-3 0 0,-49 3-192 0,0 0 192 0,0 0-160 16,58-20-208-1,-58 20-32-15,0 0-16 0,0 0 0 0,0 0 32 0,34-31 0 0,-34 31 0 0,0 0 0 16,0-20 384-16,-2 12 0 0,-1-1 144 0,0 1-144 15,-1 2 416-15,0-4-32 16,-2 1 0-16,0 0 0 0,0-4-80 0,-3 1-32 0,0 2 0 16,-1-3 0-16,2 4-32 0,-2-1-16 0,-1 0 0 0,1 4 0 0,0 0-96 0,1 0 0 31,2 1-128-31,1 3 192 0,2-1-192 0,2 1 128 0,2 2-128 0,0 0 0 0,0 0-192 0,0 0-128 16,0 0-16-16,0 0-11744 15,0 0-2336-15</inkml:trace>
  <inkml:trace contextRef="#ctx0" brushRef="#br0" timeOffset="23398.27">31467 2572 10127 0,'-7'-3'448'0,"4"3"96"0,-1-2-544 0,1 1 0 0,2 1 0 0,1 0 0 16,0 0 2976-16,0 0 480 0,-2-4 112 0,-1 3 16 16,1 0 64-16,-1-3 0 0,0 4 16 0,0-3 0 15,1 3-1856-15,-1 0-368 0,1 0-80 0,2 0-16 16,-3 3-816-16,3-3-160 0,-2 5-48 0,2-5 0 16,-1 8-320-16,-1-1 144 0,2-7-144 0,2 12 0 0,-2-12 0 0,2 16 0 15,-2-16 0-15,5 16 0 0,-5-16 0 0,6 16 0 16,-6-16 0-16,5 15 0 0,-5-15 0 0,0 0 0 15,5 16 0-15,-5-16 0 0,0 0 0 0,0 0 0 16,0 8 0-16,0-8 0 0,0 0 0 0,-2-2 0 16,2 2 0-16,-3-10 0 0,3 10-144 0,0 0 16 15,3-22 0-15,-3 22 0 0,0 0 128 0,12-31 0 16,-12 31 0-16,0 0-128 0,21-28 128 0,-21 28 0 16,0 0 0-16,26-31 0 0,-26 31 0 0,0 0 0 15,0 0 0-15,35-26 128 0,-35 26-128 0,0 0 192 16,0 0-64-16,0 0 0 0,0 0-128 0,0 0 144 0,0 0-144 15,0 0 160-15,0 0-32 0,0 0-128 0,0 0 192 16,0 0-64-16,0 0 0 0,45 10 0 0,-46-1 0 16,1 0 0-16,-1 0-128 0,1 1 0 0,0-3 144 15,0 3-144-15,-1 1 0 0,1-1 0 0,0-2 0 0,0 3 0 16,0-5 0-16,1 4 0 0,-1-4 0 0,0 0 0 16,1 0 0-16,-1 1 0 0,0-2 0 0,0 0 0 15,0-5-320-15,1 6-48 0,-1-6 0 0,2 6 0 16,-2-2-1040-1,0-4-192-15</inkml:trace>
  <inkml:trace contextRef="#ctx0" brushRef="#br0" timeOffset="23823.38">31964 2641 17503 0,'0'0'768'0,"-4"-6"176"0,4 6-752 0,-4-5-192 0,2 4 0 0,2 1 0 16,0 0 2832-16,-5-5 544 0,0 0 96 0,-1 0 32 16,-2-2-688-16,0 0-144 0,0-2-32 0,1 0 0 15,1-1-1680-15,-1 4-352 0,2-3-64 0,2 2-16 16,-2 1-208-16,1-1-32 0,0 2-16 0,1 0 0 15,-2 3-32-15,1-1-16 0,-1 2 0 0,-1-1 0 16,1 4-96-16,-3-2-128 0,2 4 176 0,-1-2-176 16,-1 2 128-16,1 2-128 0,0 1 0 0,0-1 0 15,0 1 0-15,2 2 0 0,0-3 0 0,1 4 0 16,2-3 0-16,1 4 0 0,-1-1 0 0,2 0 0 16,2 0 0-16,-1 1 0 0,3 3 0 0,-4-14 0 15,12 22 0-15,-12-22 0 0,16 21 0 0,-16-21 0 0,19 20 0 16,-19-20 0-16,0 0 0 0,34 20-144 0,-34-20-128 15,0 0-32-15,41 11 0 0,-41-11 0 16,0 0-336-16,0 0-64 0,57 0 0 16,-57 0-16-16,0 0-1712 0,0 0-320 0</inkml:trace>
  <inkml:trace contextRef="#ctx0" brushRef="#br0" timeOffset="24138.76">32113 2098 28559 0,'0'0'1264'0,"0"0"272"0,0 0-1232 0,0 0-304 0,0 0 0 0,0 0 0 16,0 0 2208-16,0 0 384 0,0 0 80 0,14 25 16 15,-14-13-1408-15,1 5-288 0,-1 0-48 0,0 1-16 16,0 3-544-16,0 2-96 0,0-1-32 0,1 3 0 15,1 1-112-15,-1-2-16 0,0 2-128 0,1 0 192 16,1 1-192-16,-1-1 0 0,1 0 0 0,-1 2 0 16,2 0 0-16,-1-4 0 0,0-1 0 0,0 1 0 15,-1 0 0-15,1-4 0 0,-1 1 0 16,-1-5 0-16,1 0 0 0,-2-1 0 0,-2-1 0 16,1-4 0-16,0-1-240 0,1 0 16 0,-1-3 0 15,-1 0 0 1,2-6-1424-16,-1 4-272 0,1-4-64 0,0 0-14688 0</inkml:trace>
  <inkml:trace contextRef="#ctx0" brushRef="#br0" timeOffset="25114.54">32330 2588 10127 0,'0'0'896'0,"0"0"-704"0,0 0-192 0,0 0 0 0,0 0 1584 0,0 0 272 31,-2-16 64-31,2 16 16 0,0 0 1440 0,0 0 272 16,0 0 64-16,2-19 16 0,-2 19-1488 0,0 0-320 15,0 0-48-15,0 0-16 0,0 0-736 0,-2-16-160 16,2 16-16-16,0 0-16 0,0 0-448 15,-2 0-96-15,2 0 0 0,-4 4-16 0,3 0-112 0,0 1-32 16,-2 1 0-16,1 0 0 0,-1 1-224 0,2 2 144 16,-1 1-144-16,0 0 128 0,1 0-128 0,0 2 0 15,1 1 0-15,0-1 0 0,1 0 0 0,2 1 0 16,-1 0 0-16,2 0 0 0,-4-13 0 0,10 22 0 16,-10-22 0-16,0 0 0 0,19 25 0 0,-19-25 0 15,0 0-128-15,0 0 128 0,40 19-256 0,-40-19 0 0,0 0 16 16,0 0 0-16,52-6-16 0,-52 6-16 0,0 0 0 15,0 0 0-15,52-32 272 0,-52 32-128 0,0 0 128 0,30-38 0 16,-30 38 0-16,0 0 192 0,16-31 0 0,-16 31 0 16,0 0 48-16,7-31 0 0,-7 31 0 0,1-17 0 15,-2 8-64-15,1 9-16 0,-1-16 0 0,0 10 0 16,1 6-160-16,-2-13 192 0,1 11-192 0,0 1 192 16,1 1 0-16,-1 1 0 0,-1 4 0 0,2-2 0 15,-1 4-48-15,1-1 0 0,0 3 0 0,0 0 0 16,1 1-144-16,-1 0 0 0,2 0 0 0,-1-1 0 15,0-2 0-15,2 4 0 0,0-1 0 0,1 0 0 0,0-1 0 16,1 3 0-16,-5-12-192 0,11 17 192 16,-11-17-528-16,0 0 16 0,18 21 0 15,-14-14 0-15,-4-7-464 0,0 0-96 0,0 0-16 0,0 0 0 16,0 0-1456-16,30 17-288 0,-30-17-64 0</inkml:trace>
  <inkml:trace contextRef="#ctx0" brushRef="#br0" timeOffset="25521.92">32756 2718 20095 0,'-5'0'448'0,"2"0"80"0,0 0 32 0,2 0 0 0,1 0-560 16,-1 0 0-16,-1-3 0 0,1 2 0 0,-1 1 3984 0,-2 0 688 0,0-2 144 0,-1-2 32 16,2 4-3072-16,-1-2-624 0,0-1-112 0,2 2-16 15,-1-2-704-15,2 3-144 0,0-1-32 16,1 1 0-16,0 0-144 0,0 0 128 0,0 0-128 0,0 0 128 15,0 0-128-15,0 0 192 0,0 0-192 0,0 0 192 16,42 16-192-16,-42-16 0 0,0 0 0 0,0 0 0 16,48 4 0-16,-48-4 0 0,0 0 0 0,0 0 0 15,0 0 0-15,53-4 0 0,-53 4-160 0,0 0 160 16,0 0-288-16,0 0 32 0,0 0 16 0,0 0 0 16,0 0 112-16,0 0 128 0,29-34-208 0,-31 27 80 15,0 1 128-15,-2 0 0 0,1-3 0 0,-2 2 0 16,-2-2 0-16,0 2 0 0,0-3 128 0,-2 1-128 15,0-1 0-15,-2 2 144 0,1 0-144 0,-1-3 0 0,1 4 128 16,2-3-128-16,-1 1 0 0,0-1 0 0,2 2 0 0,2 0 0 16,0 2 0-16,2-3 0 0,3 6 0 0,0-3 0 15,0 6 0-15,0 0 0 0,0 0 0 0,0 0 0 16,0 0 0-16,0 0 0 0,0 0 128 0,0 0-128 16,0 0 0-16,54 0 0 0,-54 0 0 0,0 0 0 15,0 0 0-15,0 0-144 16,45 16-560-16,-45-16-96 0,0 0-32 0</inkml:trace>
  <inkml:trace contextRef="#ctx0" brushRef="#br0" timeOffset="25752.67">32983 2655 20607 0,'0'0'448'0,"0"0"112"0,0 0 16 0,0 0 0 0,0 0-576 16,0 0 0-16,0 0 0 0,0 0 0 0,0 0 3424 0,0 0 576 0,19 22 112 0,-16-16 32 16,-2-2-2624-16,-1 2-528 0,0 0-96 0,0 1-32 15,-1-1-864-15,1 0 0 0,-1 0-128 0,1-2 0 16,-2 2-1120-16,1 0-224 0,0 0-32 16,-2 0-16-16,2-2-368 0,0 0-80 0,0 1-16 0</inkml:trace>
  <inkml:trace contextRef="#ctx0" brushRef="#br0" timeOffset="25944.96">32999 2436 12895 0,'-4'-3'576'0,"1"3"112"15,2 0-560-15,0 0-128 0,1 0 0 0,0 0 0 0,0 0 2400 0,0 0 448 16,0 0 96-16,-1 3 0 0,1-3 144 0,-2 1 32 15,1 4 0-15,0-5 0 16,2 4-3536-16,-1-2-704 0,3 2-144 0,-3-4-16 16,0 0-1216-16,0 0-224 0</inkml:trace>
  <inkml:trace contextRef="#ctx0" brushRef="#br0" timeOffset="26352.41">33217 2667 24879 0,'0'0'1088'0,"0"0"256"0,0 0-1088 0,-1-2-256 0,0 0 0 0,0 2 0 16,0 0 2416-16,-2 0 416 0,-1-2 96 0,-1-2 16 15,-1 2-1296-15,0-2-256 0,-3 2-48 0,2-1-16 16,0 2-944-16,0 1-192 0,0 0-48 0,1 0 0 16,1 2-144-16,-1 2 128 0,2 0-128 0,0 2 128 15,2 0-128-15,-1 0 0 0,2 4 0 0,1-1 0 16,1-2 0-16,2 2 0 0,0-2 0 0,-3-7 0 15,13 19-304-15,-13-19-32 0,0 0-16 0,29 18 0 16,-29-18-304-16,0 0-64 0,0 0-16 0,51 14 0 16,-51-14 208-16,0 0 32 0,0 0 16 0,55-6 0 15,-55 6-96-15,0 0 0 0,0 0-16 0,0 0 0 16,49-30-32-16,-49 30 0 0,0 0 0 0,0 0 0 0,0 0 224 0,20-41 32 16,-21 33 16-16,-1-2 0 0,-1 0 1040 0,-4 0 208 15,1 0 32-15,-2-1 16 0,-2 4 352 0,-1-3 80 16,-1-1 16-16,1 3 0 0,0 2-768 0,-2 0-160 15,-1 0-16-15,2 2-16 0,-1 1-224 0,2 0-32 16,0 3-16-16,1 0 0 0,1 0-160 0,2 1 0 0,2 1 0 16,0 1 128-1,3-2-576-15,2 2-112 0,0-1-16 0,0-2-16 16,0 0-1152-16,0 0-240 0,0 0-32 0</inkml:trace>
  <inkml:trace contextRef="#ctx0" brushRef="#br0" timeOffset="26902.14">33425 2708 26655 0,'0'0'576'0,"0"0"128"0,0 0 32 0,0 0 32 0,0 0-624 16,0 0-144-16,0 0 0 0,0 0 0 0,0 0 1920 0,0 0 368 15,0 0 64-15,0 0 16 0,0 0-1728 0,31-33-320 16,-31 31-80-16,0-1-16 0,0 3 176 0,0-3 48 15,0 3 0-15,0 0 0 0,0 0 192 0,-1 0 32 16,1 0 16-16,0 3 0 0,0-3-368 0,0 3-80 16,0-1-16-16,0 3 0 0,1-2-224 0,-1 1 0 15,0 1 128-15,0 1-128 0,0 2 0 0,1-2 0 16,-1 0 0-16,0 3 0 0,2-2 0 0,-2 2 0 16,0-2 0-16,0 2 0 0,0-2 0 0,-2-1 0 15,1 0 0-15,-1 1 0 0,-1-1-256 0,1-2 48 16,-1 0 16-16,2 0 0 0,0-1 192 0,0-2-144 0,-1 1 144 15,1-2-128-15,1 0 128 0,0 0-128 0,0 0 128 0,0 0-128 16,0 0 128-16,0 0-160 0,0 0 160 0,0 0-160 16,26-38 160-16,-26 38 224 0,0 0-48 0,0 0-16 15,24-35 96-15,-24 35 32 0,0 0 0 0,0 0 0 16,24-30-80-16,-24 30-16 0,0 0 0 0,0 0 0 16,0 0 0-16,0 0 0 0,0 0 0 0,34-36 0 15,-34 36 0-15,0 0-16 0,0 0 0 0,0 0 0 16,0 0-48-16,0 0 0 0,0 0 0 0,0 0 0 15,0 0 16-15,12 16 0 0,-11-10 0 0,-1 1 0 16,0 2-144-16,1-2 160 0,1 2-160 0,-1 1 160 0,0-1-160 16,2-2 160-16,0 2-160 0,1-2 160 0,0 2-160 0,-1-3 0 15,-3-6 0-15,9 12 0 0,-9-12 0 0,9 13 0 16,-5-7 0-16,-2 1 0 0,-1-1 0 0,-1 3 0 16,0-3 0-16,-1 2-176 0,-1-2-176 0,-1 3-32 15,1-3-16-15,-1-1 0 16,2 1-48-16,0-1-16 0,-1 1 0 0,1-2 0 15,1-1-624-15,0 0-128 0,1 1-32 0</inkml:trace>
  <inkml:trace contextRef="#ctx0" brushRef="#br0" timeOffset="28084.15">27654 3220 15663 0,'0'0'1392'16,"0"0"-1120"-16,0 0-272 0,0 0 0 0,0 0 2496 0,0 0 448 0,0 0 96 0,0 0 16 15,0 0-112-15,0 0 0 0,0 0-16 0,0 0 0 16,0 0-1648-16,0 0-320 0,0 0-64 0,0 0 0 15,0 0-592-15,0 0-112 0,0 0-32 0,0 0 0 16,0 0-160-16,19 26 0 0,-18-11 0 0,0 1 0 0,0 4 0 0,1 1 0 31,-1 5 128-31,0-2-128 0,0 2 0 0,-1 3 0 0,2-1 0 0,-2 3 0 0,-2-2 0 0,1-4 0 16,-1 1 0-16,-1-1 0 0,1-5 0 0,-2-1 0 16,0-1 0-16,-1-6 0 15,2 1 0-15,-1-6 0 0,0 2 0 0,1-5 0 16,0-2 0-16,1-1 0 15,0-1 0-15,1-1 0 0,1 1 0 0,0 0 0 16,0 0 0-16,4-28 0 0,-4 28 176 0,0 0-48 0,17-37-128 0,-17 37 192 0,0 0-192 0,34-47 128 31,-34 47-128-31,29-33 0 0,-29 33 128 0,34-31-128 16,-34 31 0-16,0 0 0 0,50-35 192 0,-50 35-64 16,0 0-128-16,42-25 192 0,-42 25-64 0,0 0 0 0,0 0-128 0,0 0 192 15,0 0-192-15,51-1 0 0,-51 1 128 0,0 0-128 16,0 0 0-16,15 22 0 0,-14-15 128 0,0 3-128 15,-2 1 0-15,0 3 0 0,0 1 128 0,-2 1-128 16,-1 2 0-16,0-2 0 0,0 4 0 0,-1-5 0 16,1 2 0-16,0-2 0 0,1-2 0 0,0-1 0 15,2-2 0-15,0-4-128 0,2 1-16 0,0-2 0 16,-1-5-1040-16,0 0-208 0</inkml:trace>
  <inkml:trace contextRef="#ctx0" brushRef="#br0" timeOffset="28457.86">28035 3596 18431 0,'-1'0'1632'0,"0"0"-1312"16,1 0-320-16,0 0 0 0,-2 0 3392 0,1 0 592 15,0 0 128-15,-2 1 32 0,1 2-1568 0,-3 0-304 16,0 1-64-16,1 2-16 0,1 3-1488 0,0 1-288 16,1-2-64-16,0 0-16 0,2 0-336 0,0-1 128 0,3-1-128 0,-1 1 0 15,3 2 0-15,-5-9 0 0,14 12 0 0,-14-12 0 0,0 0 0 0,0 0 0 16,40 14 0-16,-40-14 0 0,0 0 0 0,0 0 0 15,0 0-128-15,56-8 128 16,-56 8-576-16,0 0-48 0,0 0 0 0,0 0 0 31,0 0-464-31,0 0-112 0,41-28-16 0,-41 28 0 16,0 0 640-16,0 0 128 0,-2-28 32 0,-1 19 0 0,1-1 736 0,-2 0 128 0,0-1 48 16,1 0 0-16,-1-2 144 0,1 1 48 0,0 0 0 0,-2-1 0 15,1 3-208-15,0 1-32 0,1 2-16 0,-2-1 0 16,1 4-144-16,0 0-32 0,1 2 0 0,-1 2 0 15,0 0-128-15,2 2-128 0,-1 2 192 0,1 0-192 16,1-1 0-16,-1 2 0 0,2 2 0 0,0-1-144 16,3-3-640-1,-1 4-128-15,-2-7-32 0,0 0-16320 0</inkml:trace>
  <inkml:trace contextRef="#ctx0" brushRef="#br0" timeOffset="28742.71">28315 3144 20271 0,'-8'-3'896'0,"3"0"192"0,1 0-880 0,4 3-208 16,-3 0 0-16,3 0 0 0,-3 0 3248 0,3 0 592 16,-3 3 128-16,-1 3 32 0,-1 1-1744 0,1 3-336 15,1 2-80-15,-1 0-16 0,1 4-1184 0,2 3-224 0,0 1-48 0,0-2-16 16,1 5-160-16,1-1-48 0,0 3 0 0,0 0 0 15,2 0-144-15,-1-1 160 0,2 0-160 0,-2 1 160 16,1 0-160-16,1-3 0 0,-1 0 0 0,1 1 0 16,0-4 0-16,-1 0 0 0,0 0 0 0,-1-1 0 15,0-2 0-15,-1-2 0 0,0 1-128 0,0-3 128 16,-1 2-528-16,0-5-48 0,0 0 0 0,0 1 0 16,0-4-2048-16,-1 0-400 0</inkml:trace>
  <inkml:trace contextRef="#ctx0" brushRef="#br0" timeOffset="29293.71">28503 3603 26719 0,'1'3'1184'0,"-1"-3"240"0,0 0-1136 0,0 0-288 15,1 0 0-15,-1 0 0 0,0 0 2320 0,-1 0 416 16,0 1 80-16,-2 1 0 15,-1 1-1184-15,1 1-240 0,-1-2-48 0,-1 2-16 0,0 0-816 0,0 2-176 16,0-3-16-16,0 2-16 0,1 2-176 0,0-1-128 16,-3 1 192-16,2-1-192 0,-1 3 128 0,1-2-128 15,0 3 0-15,2 1 0 0,-1-3 0 0,0 2 0 16,3 1 0-16,0-1 0 0,1 0 0 0,2-4-224 0,-2-6 32 0,9 12 16 31,-9-12-192-31,0 0-32 0,0 0-16 0,0 0 0 16,46-3-32-16,-46 3 0 0,0 0 0 0,0 0 0 15,0 0-64-15,42-38 0 0,-42 38-16 0,0 0 0 0,22-47 208 0,-22 47 64 0,11-38 0 0,-11 38 0 16,7-41 256-16,-7 41 0 0,5-44 176 16,-3 21-176-16,-2-1 512 0,0-1-16 15,-3-1 0-15,1 1 0 110,0 3 96-110,-1 0 32 0,0 0 0 0,-2 2 0 0,2-1-224 0,-2 3-32 0,1 0-16 0,-1 2 0 0,0-3-112 0,0 3-32 0,0 1 0 0,1 2 0 0,0 3-16 0,-1 1-16 0,1 3 0 0,0 2 0 0,2 2 144 0,-1-1 48 0,2 6 0 0,-2-1 0 0,2 0-64 0,0 2-16 15,1 4 0-15,0 1 0 0,1 0-160 0,0 1-128 0,2 3 144 0,-1 2-144 0,3 1 0 0,-1 0 0 0,0 0 0 0,0 0 0 0,0 2 0 0,1 5 0 0,0-1 0 0,2 6 0 0,-3-2 0 0,1 5 0 16,0 1 0-16,0 2 0 0,-1-5 0 0,0 2 0 16,-2-5 0-16,1 2 0 0,-2-6 0 0,-1-2 0 15,-1-2-144-15,-2-2 144 16,1-1-448-16,-1-1 16 0,1-6 0 0,1-4 0 15,-2 2-384-15,3-5-80 0,-1-1 0 0,1-1-17936 0</inkml:trace>
  <inkml:trace contextRef="#ctx0" brushRef="#br0" timeOffset="30013.54">28869 3758 1839 0,'-3'-4'160'0,"1"4"-160"0,-1 0 0 0,2-2 0 15,0 2 784-15,-1 0 128 0,2 0 32 0,-1 0 0 16,-1 0 896-16,-1-3 176 0,1 3 32 0,-1-1 16 16,1 1 720-16,1 0 144 0,1 0 16 0,-2 0 16 15,2 0 112-15,0 0 0 0,0 0 16 0,0 0 0 16,0 0-1040-16,0 0-192 0,0 0-64 0,0 0 0 16,47 7-1024-16,-47-7-192 0,0 0-64 0,0 0 0 0,47 3-256 0,-47-3-48 15,0 0-16-15,0 0 0 0,52-3-192 0,-52 3 144 16,0 0-144-16,0 0 128 0,0 0-128 0,0 0 0 15,0 0 0-15,51-3 0 0,-51 3 0 16,0 0 0-16,0 0 0 0,0 0 0 0,0 0 0 0,0 0 0 16,-1-7 0-16,-4 4 0 15,1 0-256-15,-2 0 32 0,0-1 0 0,-3-2 0 16,0-3-160-16,1 2-48 0,-1-2 0 0,2-1 0 0,-1 1 144 0,0 0 32 16,1-1 0-16,0 0 0 0,1 1 128 0,0-1 128 15,-1-2-192-15,0 2 192 16,1-1 0-16,0 0 0 0,-1 2 0 0,1-1 0 0,1 0 0 0,2 2 0 0,0 1 0 0,1 0 144 15,-1 2 64-15,3 5 16 16,0 0 0-16,0 0 0 0,0 0-80 0,0 0-16 0,0 0 0 0,0 0 0 16,0 0-128-16,0 0 160 15,0 0-160-15,0 0 160 16,0 0-160-16,57-10 0 0,-57 10 0 0,0 0 128 16,41 9-128-16,-41-9-144 0,0 0 144 0,46 10-208 15,-46-10-592-15,0 0-112 0,52 10-32 0,-52-10-16544 16</inkml:trace>
  <inkml:trace contextRef="#ctx0" brushRef="#br0" timeOffset="30554.89">30124 3660 13823 0,'-2'0'1216'0,"2"0"-960"15,0 3-256-15,0-3 0 0,0 1 1936 0,-1 1 352 16,1 1 64-16,-1 1 16 0,0 2 1104 0,-2 4 240 16,1-1 32-16,-1 3 16 0,1-1-2032 0,-1 1-416 15,1 0-80-15,-2 1-16 0,3-1-800 0,-2-2-160 16,3-1-48-16,-1 1 0 0,1-3-208 0,0 2 0 15,1-2 0-15,1-1 0 16,0 3-528-16,1-5-112 0,0 1 0 0,0 0-11104 0,-1-3-2208 0</inkml:trace>
  <inkml:trace contextRef="#ctx0" brushRef="#br0" timeOffset="30749.05">30083 3514 11055 0,'-11'-12'976'0,"5"3"-784"0,2 2-192 0,1 1 0 16,2 2 2064-16,1 1 368 0,-1 3 80 0,1 0 16 16,-1-9 784-16,-1 2 144 0,1-1 48 0,1 8 0 15,0 0-1584-15,0 0-304 0,3-26-64 0,-3 26-16 0,0 0-1136 0,0 0-224 16,0 0-48-16,0 0-128 16,0 0-992-16,48-3-304 0,-48 3-64 0,0 0-14464 15</inkml:trace>
  <inkml:trace contextRef="#ctx0" brushRef="#br0" timeOffset="31152.73">30429 3853 20271 0,'-5'4'896'0,"3"-2"192"0,2-2-880 0,0 0-208 0,0 0 0 0,0 0 0 15,0 0 2128-15,0 0 384 0,0 0 80 0,0 0 16 16,0 0-336-16,0 0-64 0,16-48-16 0,-16 48 0 15,0 0-1104-15,7-41-240 0,-7 41-32 0,0 0-16 16,1-47-448-16,-1 47-96 0,-1-34 0 0,1 34-16 16,-6-42-16-16,1 21 0 0,0-2 0 0,0 1 0 15,0 0-32-15,-1-3-16 0,0 2 0 0,0-1 0 16,-1 1-176-16,0 2 160 0,0 1-160 0,-1-1 160 16,1 3-160-16,-1 0 0 0,2 2 0 0,0 0 0 15,1 1 128-15,5 15-128 0,-7-25 0 0,7 25 128 16,-5-17-128-16,5 17 160 0,0 0-160 0,-5-19 160 15,5 19-32-15,0 0-128 0,0 0 192 0,0 0-64 0,0 0-128 0,0 0 0 16,0 0 144-16,0 0-144 0,0 0 0 0,0 0 0 16,50-15 0-16,-50 15 0 0,0 0 0 0,39 9 0 15,-39-9 0-15,0 0 0 0,49 12 0 0,-49-12 0 16,35 10 0-16,-35-10-128 0,0 0 0 0,37 7 0 16,-37-7 0-16,0 0 0 15,0 0-288-15,37 7-48 0,-37-7-16 0,0 0 0 16,0 0-512-16,0 0-96 0,14 15-32 0,-16-13-16288 0</inkml:trace>
  <inkml:trace contextRef="#ctx0" brushRef="#br0" timeOffset="31412.28">30167 3518 10127 0,'0'0'896'0,"0"0"-704"0,0 0-192 0,0 0 0 16,0 0 2816-16,38 9 512 0,-38-9 128 0,0 0 0 15,0 0 672-15,42 6 128 16,-42-6 32-16,45 3 0 0,-45-3-2672 0,0 0-528 0,54 3-96 0,-54-3-32 0,0 0-656 0,0 0-144 16,53 4-32-16,-53-4 0 0,0 0-128 0,0 0 0 15,44 6 0-15,-44-6 0 0,0 0-256 0,0 0 0 16,0 0 16-16,50 0-18128 15</inkml:trace>
  <inkml:trace contextRef="#ctx0" brushRef="#br0" timeOffset="31954.9">31572 3536 25791 0,'1'3'2304'0,"-1"-2"-1856"0,0 2-448 0,-1 0 0 15,1 0 2112-15,-2 1 320 0,1-1 64 0,0 6 0 16,-2 1-720-16,0 5-160 0,-1 2-16 0,-1 4-16 0,0-5-1136 0,0 3-240 15,3-1-32-15,-1-2-16 0,2 0-160 0,0-3 0 0,2 0 0 0,0 0 0 32,2-1-800-32,0-5-96 0,1 2 0 0,1-3-16432 0</inkml:trace>
  <inkml:trace contextRef="#ctx0" brushRef="#br0" timeOffset="32159.28">31533 3384 13823 0,'0'0'1216'0,"0"0"-960"16,0 0-256-16,0 0 0 0,0 0 1824 0,0 0 320 15,0 0 64-15,0 0 16 0,0 0 1152 0,0 0 224 16,0 0 48-16,0 0 16 0,0 0-2288 0,0 0-464 16,0 0-80-16,0 0-32 15,0 0-1200-15,46 0-240 0,-46 0-64 0,0 0-10096 16,37 14-2016-16</inkml:trace>
  <inkml:trace contextRef="#ctx0" brushRef="#br0" timeOffset="32409.67">31765 3616 14735 0,'0'0'640'0,"0"0"160"0,0 0-640 0,0 0-160 0,0 0 0 0,0 0 0 0,0 0 3472 0,0 0 672 0,0 0 128 0,0 0 16 16,0 0-1296-16,0 0-272 0,40-31-48 0,-40 31-16 16,0 0-1760-16,0 0-336 0,0 0-80 0,0 0-16 31,0 0-240-31,46-6-48 0,-46 6-16 0,0 0 0 16,0 0-160-16,0 0 0 0,50 2 0 0,-50-2 0 0,0 0-160 15,0 0-16-15,0 0 0 0,54-10 0 16,-54 10-1088-16,0 0-208 0,0 0-64 15,0 0-15296-15</inkml:trace>
  <inkml:trace contextRef="#ctx0" brushRef="#br0" timeOffset="32644.96">31889 3386 11967 0,'0'2'1072'0,"0"-2"-864"16,0 3-208-16,0-3 0 0,0 3 3504 0,0 0 656 15,0 0 128-15,2 5 16 0,-1 3-624 0,0 3-128 16,0 4-32-16,-1 1 0 0,2 1-2368 0,-1-2-464 16,0 4-112-16,0-3 0 0,2-1-320 0,-2 2-64 15,1-1-16-15,1 1 0 0,-2-2-176 0,0 1 0 0,-1-1 0 16,0-2 0-16,-1 2 0 0,-1-1 0 0,0-4 0 0,-1 2 0 16,0-1-320-16,1-4 16 0,-2 1 0 0,2-1 0 31,-1 0-528-31,2-4-96 0,0 0-32 0,-1-2-10800 0,2-2-2160 0</inkml:trace>
  <inkml:trace contextRef="#ctx0" brushRef="#br0" timeOffset="33194.41">32114 3430 11055 0,'0'0'976'0,"0"0"-784"16,0 0-192-16,0 0 0 0,2 1 1888 0,-2 1 336 16,0 0 64-16,0-1 16 0,-2 4 672 0,2-1 144 15,0 2 16-15,-1 2 16 0,1 0-1488 16,0 1-320-16,0-2-48 0,1 2-16 0,-1 1-672 0,3-1-144 15,-1-2-16-15,1 2-16 16,-1 0-688-16,2-1-144 0,0 3-32 0,1-4 0 16,1 2-1792-16,-1-3-352 0</inkml:trace>
  <inkml:trace contextRef="#ctx0" brushRef="#br0" timeOffset="33680.93">32129 3780 27183 0,'0'0'592'0,"0"0"128"0,0 0 32 0,0 0 16 0,0 0-624 0,0 0-144 0,0 0 0 0,0 0 0 16,0 0 2368-16,-1-2 432 0,1 2 80 0,0 0 32 16,1 0-1728-16,1 0-352 0,0 0-64 0,-2 0 0 15,0 0-416-15,0 0-80 0,0 0-16 0,0 0 0 16,0 0-64-16,54-8 0 0,-54 8-16 0,0 0 0 15,0 0-176-15,60-12 0 0,-60 12 0 0,0 0 0 16,53-9 0-16,-53 9 0 0,0 0 0 0,44-10 0 0,-44 10 0 16,0 0 0-16,0 0-192 0,45-10 192 0,-45 10-256 0,0 0 80 15,0 0 16-15,0 0 0 0,0 0 0 0,0 0 0 16,0 0 0-16,0 0 0 0,0 0 160 0,-5-26-192 16,-2 21 192-16,-2 2-192 0,-1-1 192 0,0-1 0 15,-1 0 0-15,1 0 0 0,-1 2 0 0,0-4 0 16,1 4 0-16,0-4 0 0,1 1 0 0,2 0 0 15,0 2 0-15,0-4 0 0,2 4 0 0,5 4 0 16,-3-15 0-16,3 15-192 0,0 0 192 0,0 0 0 16,0 0 0-16,0 0 0 0,13-38 0 0,-13 38 0 15,0 0 0-15,0 0 128 0,0 0 80 0,0 0 32 16,0 0 0-16,49-32 0 0,-49 32-16 0,0 0 0 0,0 0 0 16,0 0 0-16,0 0 64 0,42-3 16 0,-42 3 0 15,0 0 0-15,0 0-304 0,0 0 160 16,33 6-160-16,-33-6 128 0,0 0-128 0,0 0 0 0,0 0-160 0,40 3 160 31,-40-3-464-31,0 0 0 0,0 0 0 0,0 0 0 16,40 6-656-16,-40-6-128 0,0 0-32 0</inkml:trace>
  <inkml:trace contextRef="#ctx0" brushRef="#br0" timeOffset="34655.54">29630 4380 11967 0,'-5'-5'1072'0,"3"1"-864"0,1 0-208 0,-1 2 0 0,2 0 1296 0,0 0 224 16,0 2 32-16,0 0 16 0,0 0 2144 0,0 0 448 16,0 0 64-16,0 0 32 0,0 0-1792 0,0 0-352 15,0 0-80-15,0 0-16 0,0 0-1248 0,0 0-240 16,0 0-48-16,0 0-16 0,0 0-144 0,0 0-48 0,35 16 0 0,-31-2 0 15,-2 3-144-15,-1-1-128 0,2 7 192 0,-2-4-192 16,0 4 128-16,1 1-128 0,-1 1 0 0,0 1 0 16,0 0 0-16,-1-1 0 0,0 0 0 0,-1-3 0 15,0-4 0-15,0 2 0 16,-1-4 0-16,0-1 0 0,-1-3 0 0,1-2 0 0,-1 0 0 0,1-1-144 16,1-5-16-16,-1-1 0 0,2 0 0 0,0-3 0 15,0 0-96-15,0 0 0 0,0 0-16 0,0 0 0 16,0 0 96-16,26-41 32 0,-26 41 0 0,0 0 0 15,33-41 144-15,-33 41 0 0,0 0 0 0,43-42 0 16,-43 42 0-16,0 0 0 0,42-25 0 0,-42 25 176 16,0 0-16-16,0 0 0 0,0 0 0 0,54-10 0 0,-54 10-160 0,0 0 128 15,0 0-128-15,29 17 128 0,-29-17-128 0,10 13 0 16,-8-4 0-16,1-2 0 0,-2 2 0 0,-1 0 0 16,-3 0 0-16,1 1 0 0,-2 3-128 0,-2-3 128 15,-1-1-160-15,-1 4 160 0,-2-5-144 0,0 2 144 16,-2 0-128-16,0-4 128 0,-2 1 0 0,-1-5-128 15,0 2 128-15,1-2 0 0,-1 0 0 0,0 0 0 16,0-2 0-16,-1 0 0 0,2 0 0 0,1 0 0 16,0-2 0-16,3 0 0 0,3 0 0 0,1 2 0 15,2-4 0-15,-1 2 0 0,4-1 0 0,1 2-160 16,0 1 160-16,0 0 0 16,0 0-448-16,0 0 0 0,0 0 16 0,0 0 0 15,47-27-928-15,-47 27-192 0,0 0-48 0,49-14-14352 16</inkml:trace>
  <inkml:trace contextRef="#ctx0" brushRef="#br0" timeOffset="35094.86">30059 4767 911 0,'0'-1'0'0,"0"-2"0"16,2 3 0-16,-2-2 0 0,0 2 1888 0,0 0 288 15,1 0 64-15,-1-2 16 0,0 2 1584 0,0 0 320 16,0 0 64-16,0 0 16 0,0 0-1216 0,0 0-240 16,0 0-48-16,0 0-16 0,0 0-1168 0,0 0-224 31,49-6-48-31,-49 6-16 0,0 0-592 0,0 0-112 0,47-12-32 0,-47 12 0 0,0 0-320 0,0 0-64 16,51-25-16-16,-51 25 0 0,0 0-128 0,0 0 0 15,0 0 0-15,41-38 0 0,-41 38 0 0,0 0 0 16,0 0 0-16,0 0 0 0,0-35 0 0,-5 27 0 15,1 0 144-15,-2 2-144 0,-2-3 0 0,1 2 144 16,-2-2-144-16,1 2 0 0,-1 2 0 0,-1 0 0 16,0 0 0-16,0 4 0 0,-1-2 128 0,1 3-128 0,-1 3 0 0,0-2 0 15,1 5 0-15,2 0 128 0,-1 4-128 0,0 1 0 16,2 3 224-16,1 0-64 0,0 3-16 0,2-3 0 16,0 2-16-16,2 0-128 0,2 1 192 0,0 0-64 15,1-2 0-15,1-1-128 0,1 1 192 0,3-3-64 16,1-2-128-16,2 0 0 0,1-2 0 0,1 2 128 15,-11-10-128-15,0 0 0 0,38 16 0 0,-38-16 0 16,0 0-144-16,46 4-16 0,-46-4 0 0,0 0 0 16,50-4-768-1,-50 4-160-15,0 0-16 0,48-18-16624 0</inkml:trace>
  <inkml:trace contextRef="#ctx0" brushRef="#br0" timeOffset="35534.97">30371 4264 8287 0,'0'0'736'0,"0"0"-592"16,0 0-144-16,0 0 0 0,0 0 3104 0,0 0 592 16,5 8 112-16,-4-3 32 0,2 4 448 0,-1 0 80 15,1 4 32-15,-1 2 0 0,0 1-2720 0,0 0-528 16,-1 3-128-16,0-2 0 0,0 4-576 0,1-1-128 15,-1 1 0-15,-1 2-16 0,1 2-176 0,0 0-128 16,1 0 192-16,-1 0-192 0,0 0 0 0,-2 1 0 16,0-1 0-16,-1-3 0 0,0 0 0 0,-2-3 0 0,0 1 0 0,0-4 0 31,0 0 0-31,-1-1 0 0,0-3 0 0,1-2 0 16,1-4-512-16,0 0-16 0,1-2 0 0,-1-4 0 15,3 0-176-15,0 0-16 0,0 0-16 0,0 0 0 0,8-38 384 0,-8 38 80 0,0 0 16 0,18-45 0 16,-18 45 256-16,0 0 272 0,30-50-48 0,-30 50-16 15,0 0 48-15,36-41 16 16,-36 41 0-16,0 0 0 0,0 0 240 0,44-31 32 16,-44 31 16-16,0 0 0 0,0 0-176 15,0 0-16-15,0 0-16 0,0 0 0 0,46 2-128 0,-42 4-32 16,-1 1 0-16,1 3 0 0,0-1-192 0,-3 0 144 16,0 5-144-16,0-2 128 0,-1 2-128 0,-1 0 0 15,1-1 0-15,-1-1 0 0,0-2 0 0,-1 0 0 16,1-1 0-16,0 1 0 0,1-4-192 15,1-3-128-15,0 1-32 0,1-1 0 16,-2-3-1200-16,0 0-240 0</inkml:trace>
  <inkml:trace contextRef="#ctx0" brushRef="#br0" timeOffset="35739.01">30665 4684 22111 0,'-2'6'976'0,"-1"-2"208"0,3 0-944 0,-1-2-240 0,1 1 0 0,-1-2 0 15,1 1 3200-15,-1 2 576 0,-2 2 128 0,1 3 32 16,-2 1-1904-16,0-2-384 0,1 4-80 0,0-4-16 16,1 1-992-16,0-2-208 0,1-1-32 0,2 1-16 15,1-1-304-15,0-4 0 0,1 0 0 0,-3-2 0 32,0 0-496-32,0 0-96 0,0 0-32 0,0 0-17824 0</inkml:trace>
  <inkml:trace contextRef="#ctx0" brushRef="#br0" timeOffset="35911.85">30657 4567 18431 0,'-4'-7'1632'0,"1"5"-1312"0,2-2-320 0,0 1 0 0,1 1 3008 0,0 2 512 16,0 0 128-16,0 0 0 0,0 0-784 0,0 0-176 16,0 0-16-16,0 0-16 0,0 0-1856 0,0 0-368 15,0 0-80-15,0 0-16 0,0 0-336 0,0 0-240 16,0 0 48-16,0 0 0 15,47 6-640-15,-47-6-112 0,18 12-16 0,-18-12-16608 0</inkml:trace>
  <inkml:trace contextRef="#ctx0" brushRef="#br0" timeOffset="36242.47">30851 4763 19519 0,'-5'9'432'0,"1"-5"80"0,2-1 32 0,0 0 0 0,1 0-544 0,0-3 0 0,0 3 0 0,-2 1 0 16,-1-2 3600-16,0 4 624 0,-3 2 112 0,1-2 16 15,0 0-2480-15,1-2-496 16,1 1-96-16,1-2-32 0,1-1-928 0,1 0-192 0,1-2-128 0,0 0 144 16,0 0-144-16,0 0-176 0,0 0 48 0,0 0 0 15,0 0-32-15,40-36 0 0,-40 36 0 0,0 0 0 16,0 0 160-16,38-37 0 0,-38 37 0 0,0 0 0 16,0 0 176-16,38-41 64 0,-38 41 16 0,0 0 0 15,0 0 0-15,0 0 16 0,0 0 0 0,0 0 0 0,35-34-80 0,-35 34 0 16,0 0-16-16,2 6 0 0,-2-2 32 0,0 1 16 15,0 2 0-15,-1 2 0 0,1 1-224 0,0-2 176 16,-1 2-176-16,1 0 160 0,0 2-160 0,0-2 0 16,0 3 0-16,0-5 0 0,1 2 0 0,-1 0-224 15,1-1 80-15,-1-2 16 0,2 2-176 0,-1-3-16 16,0-2-16-16,0-1 0 16,-1-3-880-16,0 0-192 0,0 0-16 0,0 0-15312 0</inkml:trace>
  <inkml:trace contextRef="#ctx0" brushRef="#br0" timeOffset="36902.62">31166 4766 8287 0,'0'0'736'0,"-1"0"-592"0,1 0-144 0,-1 0 0 15,1 0 3840-15,-2 0 752 16,0-3 144-16,-1 3 16 0,1 0-928 0,-3-2-192 0,0 0-48 0,0 2 0 16,-1 0-2240-16,1 0-464 0,0 0-96 0,1 2-16 15,-1 0-384-15,2 1-64 0,-1 0-32 0,-1 1 0 16,3 2-80-16,-2-2-16 0,1 2 0 0,0 0 0 15,1 3-192-15,0-3 128 0,1 2-128 0,-1 0 0 16,1 2 0-16,1-1 0 0,1 1 0 0,1-4 0 16,0 1 0-16,1-1 0 0,2-1 0 0,0 2 0 15,1-4-192-15,-6-3-16 0,0 0-16 0,0 0 0 0,0 0-112 0,0 0-32 16,43 0 0-16,-43 0 0 0,0 0 64 0,0 0 16 16,0 0 0-16,0 0 0 0,0 0 288 0,30-44 0 15,-30 44 0-15,0 0 0 0,0 0 352 0,5-41-32 16,-5 41 0-16,0 0 0 0,-2-28 80 0,2 28 16 15,0 0 0-15,-3-23 0 16,3 23-160-16,0 0-48 0,0 0 0 0,-4-24 0 0,4 24-208 0,0 0 0 16,0 0 128-16,0 0-128 0,0 0 0 0,0 0 0 15,0 0 0-15,0 0 0 0,0 0 0 0,0 0 0 16,16-42 0-16,-16 42 0 0,0 0 0 0,0 0 0 16,-4-25 0-16,4 25 0 0,-5-16 0 0,5 16 0 0,-7-21 0 0,3 11 0 15,1-3 0-15,-1 4 0 0,0-4 0 16,4 13 0-16,-6-28 0 0,6 28 0 0,-5-35 0 0,5 35 0 15,-3-38 0-15,3 38 0 0,-2-39 0 0,2 39 0 16,-1-40 0-16,1 40 0 0,-3-39 0 0,3 39 0 16,-5-34 0-16,2 19-160 0,-1 5 160 0,-1 0-192 15,0 1 192-15,0 3-128 0,1 3 128 0,1 0-128 16,-1 3 128-16,0 0 0 0,2 3 128 0,1 3-128 16,1-3 192-16,0 4-48 0,2 1 0 0,1 2 0 15,1 2-144-15,3 1 160 0,-1-1-160 0,1 4 160 16,2 0 16-16,-2 3 0 0,2 1 0 0,0 1 0 0,-1-1 96 15,0 2 32-15,0 3 0 0,1 0 0 0,0 0-112 0,-2 4 0 16,1-1-16-16,-2 1 0 0,0-1-176 0,-1-2 0 16,-3 2 0-16,1 1 0 0,-2-4 0 0,0-1 0 15,0-1 0-15,-1-1 0 16,3-5 0-16,-2 0 0 0,2 0 0 0,-1-5 0 0,1-1 0 0,-1-2-256 16,-1-3 64-16,1 0 16 15,0-2-288-15,-1-2-64 0,-1-2-16 0,0 0 0 16,0 0-320-16,0 0-64 0,0 0-16 0,0 0-17488 0</inkml:trace>
  <inkml:trace contextRef="#ctx0" brushRef="#br0" timeOffset="49975.32">30732 5385 11055 0,'-1'0'976'0,"1"0"-784"0,0 0-192 0,-1 0 0 0,-1 0 2624 0,1 0 496 0,0 1 80 0,-2 2 32 16,1-3 304-16,-2 4 64 0,0-1 16 0,0 4 0 15,0 1-1696-15,-1 0-320 0,0 3-80 0,0 1-16 16,1 2-832-16,-1 1-160 0,0 2-48 0,0 1 0 16,-1 3-240-16,1-1-48 0,2 2-16 0,-1 3 0 15,0 1-160-15,2-1 0 16,-1 3 0-16,1-3 0 0,1 4 0 0,-1-2 0 0,1 1 0 0,0-3 0 15,0-3 0-15,1-1 0 0,0-4 0 0,0 1 0 0,1-5-192 0,1-4 192 16,2 1-160-16,0-6 160 0,-4-4-240 0,0 0 48 16,0 0 16-16,0 0 0 0,0 0-16 0,27-32 0 15,-27 32 0-15,10-38 0 0,-10 38 192 0,7-44 0 16,-3 20 128-16,0 0-128 0,-1-5 0 0,1 1 144 31,0-1-144-31,-2-2 0 0,2 2 144 0,-2-6-144 16,1 4 0-16,-2-3 144 0,0 1-144 0,1 0 0 15,-4 3 0-15,2-1 128 0,-2 5-128 0,1-2 0 16,1 2 0-16,-2 1 0 0,1 4 192 0,0 4-64 16,0 2 0-16,-1 2 0 0,1 0 80 0,0 5 16 15,1 8 0-15,-1-13 0 0,1 13-48 0,-1-6-16 0,1 6 0 16,0 0 0-16,0 0 16 0,0 0 0 0,0 0 0 0,0 0 0 16,0 0-176-16,0 0 192 0,0 0-192 0,16 17 192 15,-16-17-192-15,13 16 0 0,-13-16 144 0,19 23-144 16,-19-23 0-16,18 23 128 0,-18-23-128 0,24 27 0 15,-24-27 0-15,20 24 0 0,-20-24 0 0,23 23 128 16,-23-23-128-16,24 23 0 0,-24-23 0 0,21 17 0 16,-21-17 0-16,19 17 0 0,-19-17 0 0,14 14 0 15,-14-14 0-15,9 12-160 0,-8-4 160 0,0 0-160 16,-2-2-144-16,-2 3-16 0,0-1-16 0,-2 0 0 16,1-2-16-16,-2 2 0 0,1 0 0 0,-1-1 0 15,0-1 112-15,-1-2 32 0,0 2 0 0,0-3 0 0,-2 0 208 0,0 1-176 16,1-2 176-16,-4-2-160 0,3 1 160 0,-3-1 0 15,0 0 0-15,0-1 0 0,1 1 0 0,1 0 128 16,0 0-128-16,1-2 176 0,3 2 32 0,1 0 16 16,2 0 0-16,3 0 0 0,0 0 128 0,0 0 32 15,0 0 0-15,0 0 0 0,0 0-80 0,0 0-16 16,0 0 0-16,0 0 0 0,51 8 0 0,-51-8 0 16,0 0 0-16,0 0 0 0,35 16-144 0,-35-16-16 15,0 0-128-15,28 23 192 0,-28-23-192 0,21 19 0 16,-21-19 128-16,24 23-128 0,-24-23 0 0,24 24 0 15,-12-11 0-15,-1-1 0 0,0 0 0 0,0 0 0 0,-2 0 0 16,-1-1 0-16,1 0 0 0,-2 0 0 0,0 0 0 0,-2 1 0 16,-1-3-336-16,-1 1 32 15,-1 0 16-15,0 0 0 0,-2 1-80 0,-2-1-16 0,1 0 0 0,-3 0 0 16,2-1 128-16,-3 1 32 0,0-2 0 0,-1 2 0 16,0-4 224-16,-3 0-144 0,-1 2 144 0,-1-2-128 15,-1 3 128-15,-3-6 0 0,-1 1 0 0,-2 1 0 16,0-4 128-16,-4 2 16 0,-2-3 0 0,-2 2 0 15,3-2 16-15,-1-2 0 0,1 2 0 0,0-3 0 16,2 2-160-16,0 1 0 0,3 0 0 0,3-2 0 16,1 2 0-16,5 0 0 0,1 0 0 0,3-3 0 15,3 3-288-15,0 0 64 0,4-1 16 0,-2 1 0 16,0 0-368-16,0 0-64 0,0 0 0 16,0 0-17984-16</inkml:trace>
  <inkml:trace contextRef="#ctx0" brushRef="#br0" timeOffset="50886.91">31599 5752 3679 0,'0'0'320'0,"0"0"-320"0,0 0 0 0,0 0 0 15,0 0 1696-15,0 0 272 0,0 0 48 0,0 0 16 16,0 0 1424-16,0 0 304 0,0 0 48 0,0 0 16 16,0 0-512-16,0 0-112 0,0 0 0 0,0 0-16 15,0 0-1504-15,0 0-288 0,0 0-64 0,-1-9-16 16,-3 6-736-16,0 3-128 0,0 0-48 0,0-2 0 16,0 0-128-16,0 2-16 0,-1 0-16 0,0 0 0 15,0 0-112-15,-1 2-128 0,1 0 176 0,0 1-176 0,-1 0 0 16,1 1 0-16,-1 2 0 0,1 0 0 0,0 3 0 15,1-2-176-15,1 3 0 0,1 1 0 16,2-1 0-16,2-2 0 0,0 0 0 0,1 1 0 0,-1-5 16 0,2 2 0 16,-4-6 0-16,0 0 0 0,0 0-32 0,29 12 0 15,-29-12 0-15,0 0 0 0,0 0-96 0,51-2-32 16,-51 2 0-16,0 0 0 16,0 0-128-16,53-16-16 0,-53 16-16 0,0 0 0 15,0 0-208-15,0 0-32 0,50-31-16 0,-50 31 0 16,0 0 224-16,0 0 64 0,0 0 0 0,0 0 0 0,19-42 448 0,-19 42 0 0,0 0 0 15,-2-25 0-15,0 19 480 0,-2-4-16 0,-1 1 0 16,0 2 0-16,0-3-96 0,0 4-32 0,-1 0 0 16,0 0 0-16,1-1-336 0,-1 4 128 0,1-2-128 0,0 1 0 15,1 1-256-15,1 2-112 0,2-1-16 0,1-1-16 32,0 3-944-32,0 0-192 0,0 0-48 0,0 0-12704 15</inkml:trace>
  <inkml:trace contextRef="#ctx0" brushRef="#br0" timeOffset="51342.99">31941 5720 24703 0,'-2'0'544'0,"1"0"112"0,1 0 32 0,-2 0 0 0,2 0-560 0,-1 0-128 15,1 0 0-15,-1 0 0 0,-2 2 3184 0,1-2 592 16,-2 0 128-16,1 0 32 0,-2 2-2656 0,1-2-544 15,0 0-96-15,2 1-32 0,-2 1-432 0,2-1-176 16,0 1 128-16,1 2-128 0,0-2 0 0,1 0 0 16,1 3 128-16,2-2-128 0,-1 3 0 0,0-2 0 15,2 2 0-15,0 1 0 0,-4-7 0 0,11 12 0 16,-5-6 0-16,0 0 0 0,1 2-208 0,-2 0 16 16,-1-1 16-16,0 0 0 15,-1 2-272-15,-2-3-48 0,0 1-16 0,-2-1 0 16,1 3 80-16,-1-5 16 0,-1-1 0 0,1 2 0 0,0-3 176 0,1 0 48 0,-1-2 0 0,1 0 0 15,0 0-48-15,0 0 0 16,0 0 0-16,0 0 0 0,0 0 96 0,0 0 16 0,8-38 0 0,-8 38 0 16,0 0 448-16,3-41 80 0,-3 41 32 0,0-35 0 15,0 35 336-15,-3-40 80 0,3 40 16 0,-5-39 0 16,2 21-288-16,3 18-48 0,-6-36-16 0,6 36 0 16,-5-31-160-16,5 31-32 0,-2-29-16 0,2 29 0 15,0 0-64-15,0 0-16 0,4-32 0 0,-4 32 0 16,0 0-32-16,0 0 0 0,0 0 0 0,0 0 0 0,0 0-192 0,0 0 176 15,56-10-176-15,-56 10 160 0,0 0-160 0,0 0 0 16,37 5 0-16,-37-5-176 0,0 0-144 0,0 0-16 16,47 9-16-16,-47-9 0 15,0 0-336-15,34 9-64 0,-34-9-16 0,0 0-11552 16,29 11-2320-16</inkml:trace>
  <inkml:trace contextRef="#ctx0" brushRef="#br0" timeOffset="52426.68">32856 5442 911 0,'0'0'0'0,"0"0"0"0,0 0 0 0,0 0 0 16,0 0 768-16,0 0 80 0,0 0 16 0,0 0 0 16,0 0 144-16,0 0 16 0,0 0 16 0,0 0 0 0,0 0 112 0,0 0 0 15,0 0 16-15,0 0 0 16,0 0 80-16,0 0 16 0,39-39 0 0,-39 39 0 0,0 0 208 0,0 0 32 16,0 0 16-16,0 0 0 0,0 0-240 0,0 0-64 15,0 0 0-15,0 0 0 0,0 0-128 16,0 0-48-16,0 0 0 0,0 0 0 0,0 0 816 0,0 0 176 15,0 0 16-15,0 0 16 0,0 0-864 0,0 0-176 16,0 0-48-16,0 0 0 0,0 0-512 0,0 0-96 31,0 0-32-31,0 0 0 0,8-43-96 0,-11 40-32 16,-1 0 0-16,0 0 0 0,-2-2-48 0,0 1-16 16,-2 0 0-16,1 1 0 0,-2 0 16 0,0 1 0 15,-3 2 0-15,1 0 0 0,-1-2 16 0,0-3 0 16,-2 4 0-16,2-1 0 0,-1 2-176 0,1 2 192 15,-1-1-192-15,4 2 192 0,-1-1-192 0,0 2 0 0,-1-4 0 0,-2 6 0 16,3 0 864-16,-1-2 144 0,0 2 16 0,-1 2 16 16,1 0-816-16,0 2-224 0,1 1 0 0,-2 3 0 15,3-2 128-15,-1 2-128 0,0 1 0 0,0 1 128 16,0 2-128-16,1 1 0 0,1 1 144 0,0-2-144 16,3 1-736-1,0-2-224-15,3 2-32 0,1-1-16 0,2-2 800 0,1-1 208 0,2 1 0 0,0-3 0 16,0-3 720-16,-1-3 240 0,3 4 32 0,2-1 16 15,2 0-816-15,0 0-192 0,2 0 0 0,2-2 0 16,-14-8-768 0,33 16-192-16,-33-16-32 0,41 7-16 0,-41-7 864 0,49 2 144 0,-49-2 0 0,56-2 128 0,-56 2-128 0,52-4 0 15,-52 4 0-15,0 0 0 0,70-10 0 0,-70 10 0 16,0 0 0-16,68-11 0 0,-68 11 0 0,0 0 0 16,56-8 0-16,-56 8 0 0,0 0 0 0,0 0 0 15,0 0 0-15,0 0 0 0,0 0-192 0,51-9 0 16,-48 9 0-16,0 0 0 15,-1-2-320-15,1 2-64 0,-2 0 0 0,-1 0-16 16,1 0-352-16,-2 0-64 0,1 2-16 0</inkml:trace>
  <inkml:trace contextRef="#ctx0" brushRef="#br0" timeOffset="53305.93">33323 5003 13823 0,'-5'-2'1216'0,"1"-1"-960"0,1 2-256 0,3 1 0 0,0 0 2160 0,0 0 384 15,-2 0 80-15,0-3 0 0,-2 2 432 0,0 1 80 16,2 0 0-16,2 1 16 0,1 3-1232 0,0 2-240 15,3 3-48-15,0 3-16 0,0 1-768 0,1 3-144 16,0 0-48-16,2 2 0 0,-3 2-208 0,4 1-64 16,-2 3 0-16,4 0 0 0,0 1-160 15,2 1-32-15,3-1-16 0,2 0 0 0,2 1-176 0,2-2 0 16,2 2 0-16,1-1 0 0,-1-3 0 0,0 2 0 16,1-1 0-16,-1 3 0 0,-1-1 0 0,-1 3 0 15,0 1 0-15,-5-1 0 0,-4 1 0 0,-4 0 0 16,-2-1 0-16,-6 0 0 0,-4-2 0 0,-4-1-192 15,-3 3 64-15,-3 1 128 0,-1-3-336 0,-1 2 48 16,2-3 16-16,0-3 0 0,0 2 80 0,2 0 32 0,-1-1 0 16,2-1 0-16,2-1 160 0,0 1 0 0,-3-2 0 0,1-2-128 15,1 1 128-15,-2-5 0 0,0 0 0 0,-2 2 0 16,-1-3-144-16,-1-1 144 0,0 2-160 0,-1-2 160 16,-1 1-224-16,-3-1 48 0,-1-1 16 0,-3 4 0 15,2-3 0-15,1 1 0 0,2-3 0 0,-1 2 0 16,1 0-80-16,2-2-16 15,1 0 0-15,1 0 0 16,4-1-352-16,1-3-80 0,2 0-16 0,2-2 0 0,2-2-624 0,2-1-128 0,2 2-16 0</inkml:trace>
  <inkml:trace contextRef="#ctx0" brushRef="#br0" timeOffset="54075.35">31652 5620 2751 0,'0'0'256'0,"0"0"-256"0,0 0 0 0,0 0 0 0,0 0 704 0,0 0 80 0,0 0 32 0,0 0 0 16,0 0 1232-16,0 0 256 0,-4-7 64 0,2 7 0 15,-2 1-576-15,0 3-96 0,1-2-32 0,-1 2 0 16,0-2-448-16,1 1-80 0,-1 1-32 0,0-1 0 16,0 0-400-16,1-1-64 0,-1 2-32 0,0-3 0 15,1 2-160-15,0-3-48 0,-1 2 0 0,2-2 0 16,-2 0-192-16,2 0-32 0,-1 0-16 0,1 0 0 15,-2 0-160-15,2 0 0 0,-1 1 0 0,-1 2 0 16,2-1-368-16,-1-1-144 0,1 4-48 0,0-1 0 31,-1-1-1264-31,2 2-256 0,0 1-48 0,-1 0-7472 0</inkml:trace>
  <inkml:trace contextRef="#ctx0" brushRef="#br0" timeOffset="58808.07">26706 2050 7359 0,'0'0'656'0,"0"0"-528"0,0 0-128 0,0 0 0 16,0 0 736-16,0 0 112 0,0 0 32 0,0 0 0 15,0 0 976-15,0 0 192 0,0 0 32 0,0 0 16 16,0 0-640-16,0 0-128 0,0 0-32 0,0 0 0 16,0 0-544-16,0 0-112 0,0 0-32 0,0 0 0 15,0 0 304-15,0 0 64 0,0 0 16 0,0 0 0 16,0 0 368-16,0 0 80 0,0 0 16 0,0 0 0 15,0 0-544-15,0-15-96 0,-3 13-32 0,2 1 0 16,-1 1-336-16,-1 0-80 0,-1 0-16 0,1-3 0 0,0 6-160 0,0-3-16 16,0 0-16-16,-2 1 0 0,3 1 48 15,-3-2 16-15,1 4 0 0,0-2 0 0,-1 2 48 0,-1 1 16 16,1-1 0-16,-1 2 0 0,0-2-80 0,0 2-16 16,-1-2 0-16,1 1 0 0,0-2-192 0,-1 3 144 15,1-2-144-15,-2 0 128 0,2 1-128 0,0-4 0 16,0 4 0-16,-1-4 128 0,2 2-128 0,-1-2 0 15,1 1 0-15,2 1 0 0,-2 1 0 0,0-2 0 16,1 2 0-16,-1-1 0 0,1 2 0 0,1 0 0 16,-1 2 0-16,-1-2 128 0,0 1-128 0,1 1 160 0,1 2-160 0,-1-2 160 15,-1 4-160-15,0-3 192 0,0 2-192 0,0 1 192 16,0-1-192-16,0 0 0 0,1-2 0 0,1 2 0 16,-1 0 0-16,0 0 0 0,1 0 128 0,-1-2-128 15,1 2 0-15,0 0 0 0,0 1 0 0,1 0 0 16,-1 1 0-16,1 0 0 0,-1-2 0 0,1 2 0 15,-2-2 0-15,2 2 0 0,-2-2 0 0,0 3 0 16,2-1 0-16,-2-1 0 0,0 2 0 0,2 1 0 16,-2-1 0-16,2-2 0 0,-2 4 0 0,3-3 128 15,-2 1-128-15,2-1 0 0,1 1 144 0,0 0-144 16,0-3 0-16,0 2 144 0,1-2-144 0,1 0 0 16,-1 1 0-16,0-1 0 0,0 0 0 0,1-2 0 15,-1 2 0-15,0 0 0 0,0 0 0 0,0 0 0 0,2 1 0 0,-1-1 0 16,1 0 0-16,-1 0 0 0,1 1 128 0,1-1-128 15,-2 0 0-15,2 0 0 0,1-2 192 0,0 2-192 16,0-1 192-16,0-2-192 0,-1 2 160 0,1-2-160 16,0 2 128-16,0-2-128 0,0 0 128 0,-1 1-128 15,0-2 0-15,-2 1 128 0,2-1-128 0,-2 0 0 16,2-1 0-16,-1 1 0 0,-2 0 128 0,1 3-128 16,1-3 0-16,-2 2 128 0,1 0-128 0,1 1 160 15,-2-3-160-15,2 4 160 0,-2-4-32 0,0 2-128 16,2 0 192-16,-2-2-64 0,1 1-128 0,2 0 192 15,-2 2-192-15,2-3 192 0,0 0-192 0,0 0 0 0,0 2 0 16,0 0 128-16,-4-8-128 0,10 13 0 0,-6-7 0 0,1 1 0 16,0 2 0-16,0-2 0 15,0 2 0-15,0-3 0 0,-1 2 0 0,1-2 0 0,-1 0 0 0,1 0 0 16,-1 0 0-16,0 0 0 0,-1-2 0 0,0 0 0 16,-3-4 0-16,0 0 0 0,11 12 128 0,-11-12-128 15,0 0 0-15,0 0 0 0,0 0 0 0,0 0 0 16,25 16 0-16,-23-13 0 0,-2-3 0 0,0 0 0 15,0 0 0-15,0 0 0 0,0 0 128 0,0 0-128 16,0 0 0-16,0 0 0 0,0 0 0 0,0 0 0 16,24 16 0-16,-23-16 0 0,0 2 0 0,-1 1 0 15,0-3 0-15,1 0 0 0,-1 0 0 0,0 0 0 16,0 0 0-16,0 0 0 0,0 0 0 0,-1 0 0 0,1-3 0 0,-1 0 0 16,0 0 0-16,-1 1 0 0,0-2 0 0,-2-2 0 15,0 2 128-15,1-5-128 0,-2 3 0 0,1-1 0 16,-1-3 0-16,0 1 128 15,-1-1-128-15,1-2 0 0,1 3 0 0,-1 0 0 0,-1-8 0 0,0 1 0 16,0 0 0-16,-2-2 0 0,2 2 0 0,0 0 0 16,0-3 0-16,1 3 0 0,-1 0 0 0,1 1 0 15,1-1 0-15,-1 4 0 0,1-2 0 0,-1 2 0 16,2-1 0-16,-2 1 0 0,1 3 0 0,0-1 0 16,2 3 0-16,-2 1 0 0,0-4 0 0,1-1 0 15,0 1 0-15,0 0 0 0,0 0 0 0,1-1-192 0,0 0 32 16,0 0 16-16,2 1-16 0,0 0 0 0,0-2 0 0,0-1 0 15,0 3 160-15,1-3-208 0,-1 0 80 0,0 13 128 16,3-24-160-16,-3 24 160 0,2-23 0 0,-2 23-144 16,3-22 144-16,-3 12 0 0,0 10-144 0,1-18 144 15,-1 8 0-15,0 4-176 0,0 6 176 0,0 0-128 16,0 0 256-16,0 0 64 0,-1-31 16 0,-2 18 0 16,1 0-416-16,-2-2-96 0,1-1-16 0,1 0 0 15,0 3 320-15,0 0-160 0,4-2 160 0,-1 2-128 16,0 6 0-16,-1 7 0 0,0 0 0 0,9-33 0 15,-9 33 128-15,0 0-160 0,13-39 160 0,-13 39-160 16,0 0 160-16,0 0-160 0,20-38 160 0,-20 38-160 16,0 0 160-16,14-35-192 0,-14 35 192 0,0 0-192 15,0 0 192-15,17-40-208 0,-17 40 80 0,0 0 128 0,0 0-208 0,17-39 80 16,-17 39 128-16,0 0-208 0,11-31 208 0,-11 31-144 16,0 0 144-16,10-34-128 0,-10 34 128 0,0 0-192 15,8-34 192-15,-8 34-192 0,3-21-64 0,-3 21 0 16,0 0-16-16,7-26 0 15,-7 26-112-15,0 0-32 0,0 0 0 0,9-28 0 16,-9 28-288-16,0 0-48 0,0 0-16 0,0 0 0 16,0 0-1152-16,0 0-224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21T18:36:46.6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4118 4268 14735 0,'-5'9'1312'0,"3"-5"-1056"0,1 0-256 0,-2-1 0 15,2 0 1792-15,1-1 288 0,-3 4 64 0,-1 4 16 16,-3 6 16-16,1-1 16 0,2-1 0 0,1-4 0 16,2-4-544-16,-1-2-112 0,4-2-32 0,0-3 0 15,3-2-528-15,-1 0-96 0,2-4-32 0,0-1 0 16,-6 8-176-16,0 0-32 0,31-45-16 0,-31 45 0 16,28-44-304-16,-28 44-64 0,28-47-16 0,-28 47 0 15,32-55-112-15,-32 55 0 0,43-68-128 0,-43 68 192 16,53-74-48-16,-53 74-16 0,57-73 0 0,-57 73 0 0,57-74 48 15,-27 36 0-15,2-3 0 0,-1 1 0 0,-31 40-32 16,49-65 0-16,-49 65 0 0,55-72 0 0,-55 72-16 0,47-68-128 16,-47 68 192-16,39-59-64 0,-39 59-128 0,29-42 128 15,-29 42-128-15,0 0 128 0,23-40-128 0,-18 30 0 16,0 3 144-16,-3 1-144 0,1-3 128 0,-1-1-128 16,0 4 160-16,0-3-160 0,-1 2 128 0,-1 1-128 15,0-1 0-15,-1 1 144 0,0 2-144 0,-3-2 0 16,0 0 0-16,-2 2 128 0,-2 2-128 0,-5 2 0 15,0 0 0-15,-3 2 128 0,-2 3-128 0,-2 4 128 16,-3 0-128-16,-3 4 128 0,-2 3-128 0,-5 3 0 0,0 3 0 0,0 3 128 16,3-3-128-16,1 3 0 0,2-3 0 0,3 2 0 0,4-3 0 0,2-5 0 15,5 0 0-15,2-4 0 16,3-2 0-16,3-1 0 0,3-3 0 0,2-2 0 16,0-2-144-16,2-2 144 0,3 1 0 0,1-2 0 15,1-1 0-15,-7 2-128 0,0 0 128 0,0 0 0 16,54-35 0-16,-54 35 0 0,0 0 0 0,62-45 0 15,-62 45 0-15,49-34-128 0,-49 34 128 0,52-38 0 16,-52 38 0-16,49-38 0 0,-49 38 0 0,0 0 0 16,54-38 0-16,-54 38 0 0,0 0 0 0,0 0 0 15,0 0 0-15,56-31 0 0,-56 31 0 0,0 0 0 16,0 0 0-16,0 0 0 0,0 0 0 0,0 0 0 16,0 0 0-16,0 0 0 0,49 9 0 0,-46-3 0 15,-1 4 0-15,-1-1 0 0,-1 4 0 0,0 2 0 16,-1 1 0-16,-3 3 0 0,2 0 0 0,-2 1 0 0,0 5 0 0,-1-3 0 15,2-1 128-15,-1 1-128 0,0 1 0 0,2 0 144 16,-1-1-144-16,3 2 128 0,2-1-128 0,0 0 0 16,2-5 0-16,-1-3 0 0,1-5 0 0,0 0 0 15,0-1 0-15,1-3 0 0,0-1-128 0,-2 0-16 16,1-4 0-16,0-1 0 16,-1-1-944-16,0 1-176 0,1-3-32 0,-1-3-17520 15</inkml:trace>
  <inkml:trace contextRef="#ctx0" brushRef="#br0" timeOffset="1622.8">2968 4771 13823 0,'2'-3'1216'0,"-2"1"-960"0,0 0-256 0,1 2 0 16,-1 0 1984-16,0 0 368 0,1 0 64 0,0-2 16 16,1 1 368-16,0 1 80 0,-1 0 0 0,2 1 16 15,-1 3-1168-15,-1 1-224 0,1 1-48 0,-1 1-16 16,0 2-656-16,-1 1-128 0,0 2-16 0,0 0-16 15,-1 2-272-15,0 1-48 0,-1 1-16 0,0 0 0 0,-2 3-80 0,-1-3-16 0,0 2 0 0,2-2 0 16,-1-3-64-16,0-1-128 0,-1 4 176 0,0 3-176 16,-1-2 128-16,0 1-128 15,0 1 0-15,1-3 0 0,-1 3 0 0,1-1 0 16,0 0 0-16,1 0 0 0,0-2 0 0,2-1 0 16,2-3 0-16,0 2 0 0,1-2 0 0,2-2 0 15,-1-1 0-15,2-3 0 0,2 0 0 0,1 0 0 16,2 2 0-16,1-2 0 0,1-2 128 0,1 1-128 15,4 1 0-15,2-1 0 0,-1 0 0 0,0 1 0 16,-17-6 128-16,0 0-128 0,59 10 0 0,-59-10 0 16,0 0 128-16,56 10-128 0,-56-10 0 0,0 0 0 15,59 10 0-15,-59-10 0 0,0 0 0 0,59 8 0 16,-59-8 0-16,0 0 0 0,49 3 0 0,-49-3-192 16,0 0 16-16,0 0-12432 0,0 0-2496 15</inkml:trace>
  <inkml:trace contextRef="#ctx0" brushRef="#br0" timeOffset="1903.57">3004 4717 10127 0,'-1'-2'896'0,"1"1"-704"0,1 1-192 0,0-4 0 15,1 3 1344-15,-1 1 224 0,1-2 48 0,2 2 16 16,2-3 1984-16,-6 3 400 0,0 0 80 0,0 0 0 16,57-13-1712-16,-57 13-336 0,0 0-80 0,55-2-16 15,-55 2-1056-15,0 0-224 0,49 6-32 0,-49-6-16 0,0 0-400 0,56 9-80 0,-56-9-16 0,0 0 0 16,49 10-128-16,-49-10 0 0,0 0 0 0,0 0 0 16,43 10 0-16,-35-10 0 15,-2 2-176-15,-1-2-11792 16,-3 1-2368-16</inkml:trace>
  <inkml:trace contextRef="#ctx0" brushRef="#br0" timeOffset="2110.23">2999 5030 20271 0,'11'3'896'0,"-2"-2"192"0,1 1-880 0,-3-2-208 0,-2 0 0 0,-1 0 0 16,2 3 1856-16,4-3 336 0,-10 0 64 0,0 0 16 16,57 5-320-16,-57-5-64 0,0 0-16 0,67 8 0 15,-67-8-1216-15,0 0-240 0,57 13-48 0,-41-7-16 0,0 0-352 0,-1 4 0 16,-1-1 0-16,1 1-16208 0</inkml:trace>
  <inkml:trace contextRef="#ctx0" brushRef="#br0" timeOffset="2349.34">3520 5380 10127 0,'-4'0'896'0,"2"-2"-704"16,2 2-192-16,0-3 0 0,1 2 3392 0,0 1 656 16,0-2 128-16,2-2 32 0,2-2-448 0,-5 6-96 15,0 0-16-15,0 0 0 0,37-45-2112 0,-37 45-448 16,0 0-64-16,0 0-32 0,49-51-544 0,-49 51-128 15,0 0 0-15,0 0-16 0,41-40-304 16,-41 40 160-16,0 0-160 0,0 0 128 0,0 0-128 0,0 0 0 16,0 0 0-16,0 0 0 0,51-44-272 0,-45 41-48 15,-1-1 0-15,0-2 0 16,0 3-1344-16,0 0-288 0</inkml:trace>
  <inkml:trace contextRef="#ctx0" brushRef="#br0" timeOffset="2566.96">3506 5124 9215 0,'0'1'816'0,"0"2"-656"0,1-3-160 0,1 2 0 0,1 2 2240 0,-1-3 432 0,-1 2 80 0,3 3 0 16,1 0 832-16,2 3 176 0,5 7 16 0,1 1 16 15,0 4-1728-15,0-2-336 0,1 3-80 0,0-2-16 16,0-2-880-16,-2 1-176 0,0-2-48 0,0 1 0 15,1-2-352-15,-2-4-176 0,2 2 160 0,-2-2-160 16,1 0 0-16,1 2 0 0,-1 1-208 0,0-2-17856 16</inkml:trace>
  <inkml:trace contextRef="#ctx0" brushRef="#br0" timeOffset="3033.67">3866 5802 12895 0,'-4'2'1152'0,"3"-4"-928"0,0 1-224 0,0-2 0 0,1 1 2768 0,0 0 512 16,0 0 112-16,0-2 0 0,0-2 304 0,0-6 48 15,-2-1 16-15,1-5 0 0,0-1-2224 0,1 2-432 16,-1-5-80-16,1-3-32 0,0-1-416 0,1-1-96 16,0-3-16-16,0 2 0 0,2-3-96 0,-1-1-32 15,0 1 0-15,0 2 0 0,1 3-80 0,-2 2-32 16,0 4 0-16,0 1 0 0,-1 3-48 0,1-1-16 15,1 1 0-15,-2 2 0 0,1 2-32 0,0-1-128 16,-1 6 192-16,1-2-64 0,2 3-128 0,-2 2 0 16,2 2 144-16,-1-1-144 0,1 3 0 0,0 0 128 0,1 3-128 0,1 1 0 15,0-2 0-15,0 4 0 0,2 1 0 0,1 2 0 16,0 0 0-16,1 3 0 0,1-2 0 0,-1 0 0 16,-1 0 0-16,1 0 0 0,-1 1 0 0,1-1 0 15,-1 0 0-15,-1 2-160 0,0-2 160 0,-2 0 0 16,-1-1-128-16,-3 1 128 0,1-2 0 0,-4 0 0 0,1 0 0 0,-1-4-128 0,-1 2 128 0,-2-2 0 31,1 1 0-31,-3-1 0 0,0-1 0 0,-2 0 0 16,-1 0 0-16,-1-3 0 0,0 3-128 0,-2-3 128 15,1 1 0-15,-2 2-160 0,2-3 160 0,1 0-128 0,2 0 128 16,1 0-192-16,0 0 192 0,3-3-192 0,0 3 32 16,2 0 0-16,0-1 0 0,3 1 0 0,-1 0-192 0,1-3-32 15,2 3-16-15,1-2 0 16,1 1-272-16,1-5-48 0,2 2-16 0,-7 4-11872 0,0 0-2368 0</inkml:trace>
  <inkml:trace contextRef="#ctx0" brushRef="#br0" timeOffset="3431.5">4118 5374 15663 0,'0'0'688'0,"0"1"144"0,0 2-656 0,0-3-176 0,2 2 0 0,-2-2 0 16,1 0 2288-16,0 1 416 0,3 2 96 0,-1 1 16 0,4-2 64 0,0 2 0 15,3-4 16-15,-1 0 0 16,-9 0-1584-16,0 0-320 16,0 0-64-16,0 0-16 0,56-16-448 0,-56 16-80 15,0 0-32-15,0 0 0 0,55-37-160 0,-55 37-48 0,0 0 0 0,0 0 0 16,43-41-144-16,-37 33 0 0,1 2 144 0,-4 0-144 16,0 0 0-16,-2-2 0 0,-1 2 0 0,0 1 128 15,0 2-128-15,-1-1 128 0,-2-1-128 0,-2 0 128 16,-1-1-128-16,-3 1 176 0,1 1-176 0,-3 0 192 15,0 2-64-15,-2-1-128 0,2 2 192 0,1 1-64 16,-1 0 64-16,1 0 0 0,-2 3 0 0,1 0 0 16,0 1-48-16,2 2 0 0,1 1 0 0,2-1 0 15,1 0-16-15,2 4-128 0,-1-2 192 0,3 2-64 16,1 3 32-16,0-3 0 0,1-1 0 0,0 4 0 16,0 0-160-16,2 2 160 0,1-2-160 0,-1 0 160 15,2 2-160-15,1-3 0 0,1 2 0 0,-1-2 128 0,2 1-128 0,0-3 0 16,0 0 0-16,1-2 0 0,0 2 0 0,-1-1-224 0,1-3 80 0,1 1 16 31,-1-3-576-31,-1 1-96 0,3-1-32 16,1-2-18144-16</inkml:trace>
  <inkml:trace contextRef="#ctx0" brushRef="#br0" timeOffset="3741.7">4608 5349 13823 0,'-2'-2'1216'0,"-1"1"-960"15,2-4-256-15,0 3 0 16,-1 0 1888-16,1 2 336 0,-1-3 64 0,-1 2 16 16,-1-1 704-16,-2-2 160 15,-2-2 32-15,-2 2 0 0,1-2-1200 0,0 1-224 0,1 1-48 0,-1 1-16 16,0 0-960-16,1 2-192 0,-1 1-48 0,0 0 0 16,1 4-16-16,-1-3-16 0,1 4 0 0,-1-2 0 15,1 4-48-15,1-1-16 0,1 0 0 0,0 4 0 16,1-1-144-16,0 2-16 0,2 1-16 0,2 3 0 15,1-3-240-15,1 1 176 0,3-2-176 0,-2 1 160 16,3 3-160-16,2-3 0 0,-1-1 0 0,1 1 0 16,2-3 0-16,0 1 0 0,0-3 0 0,1-1 0 15,3-4 0-15,-1 2 0 0,-12-4 0 0,0 0 0 16,0 0-432 0,48 0-16-16,-48 0 0 0,0 0 0 0,0 0-592 0,55-22-128 15</inkml:trace>
  <inkml:trace contextRef="#ctx0" brushRef="#br0" timeOffset="3932.48">4685 5380 19343 0,'-3'8'848'0,"2"-6"192"0,1-2-832 0,0 1-208 16,1 2 0-16,0-3 0 0,1 0 1984 0,0 0 336 16,2 2 80-16,0-1 16 0,2 2-368 0,1-1-80 15,2 2-16-15,-1-4 0 0,1 0-1088 0,1 0-224 16,0-2-32-16,-10 2-16 0,0 0-592 0,0 0 0 15,0 0 0-15,57-14 0 16,-57 14-1152-16,0 0-320 0</inkml:trace>
  <inkml:trace contextRef="#ctx0" brushRef="#br0" timeOffset="4165.05">4806 5249 18431 0,'-4'3'1632'0,"3"-1"-1312"0,1-1-320 0,0-1 0 16,0 3 2608-16,0-1 448 0,-1 2 80 0,-1 0 32 16,0 4-480-16,-1 2-80 0,1 3-32 0,1 0 0 15,-2 3-1424-15,2 2-304 0,1-1-48 0,-1 1-16 16,0 1-320-16,-1-3-64 0,1 3-16 0,0-3 0 0,0-1-48 16,1 1-16-16,-2-4 0 0,2-1 0 0,3-2-176 0,-2-1-144 15,2 2 192-15,-1-4-192 0,1 1 0 0,0 0 0 16,2-1-192-16,0 0 48 15,0 1-496-15,1-4-112 0,2 2-16 0,-2-1-18176 16</inkml:trace>
  <inkml:trace contextRef="#ctx0" brushRef="#br0" timeOffset="4566.04">5040 5520 7359 0,'7'0'656'0,"-2"0"-528"0,0-3-128 0,-1 2 0 0,-2 1 1776 0,1-2 320 31,-3 2 64-31,4 0 16 0,-4 0 352 0,0 0 80 0,0 0 16 16,0 0 0-16,50-29-880 0,-50 29-160 0,0 0-48 15,0 0 0-15,0 0-576 0,0 0-128 0,41-41-32 0,-38 34 0 16,-1 1-112-16,-1 0-32 0,0 0 0 0,-1-1 0 16,-1 1 16-16,0 0 0 0,-2 0 0 0,1 0 0 15,-2 2-352-15,-1-2-64 0,0 0 0 0,-2 2-16 16,-1-2 16-16,1 1 0 0,-2 1 0 0,1 0 0 0,0 2 48 0,-1 1 16 15,0 1 0-15,-1 0 0 16,0 0-128-16,1 3 0 0,2 0-16 0,-2 0 0 16,3 1-32-16,1 2 0 0,-1 1 0 0,2 1 0 15,2 2-144-15,-1 0 160 0,2 0-160 0,1 2 160 16,0 3-160-16,1 1 160 0,2 4-160 0,-1-5 160 16,1-2-160-16,-1 2 128 0,3 1-128 0,0 0 128 15,1 0-128-15,2-3 0 0,0-3 144 0,2-2-144 0,0-1 0 0,2-4 0 16,2 0 0-16,-14-3 0 0,0 0-176 0,0 0-48 0,52-6-16 0,-52 6 0 31,0 0-784-31,0 0-144 0,57-29-48 0,-57 29-16224 16</inkml:trace>
  <inkml:trace contextRef="#ctx0" brushRef="#br0" timeOffset="5066.09">5380 5483 5519 0,'-2'2'496'0,"2"1"-496"15,0-3 0-15,-1 0 0 0,1 0 2000 0,-1 0 304 16,0 1 64-16,-3 1 16 0,0 1 880 0,-2 1 192 16,1-1 16-16,-1 0 16 0,-1 1-944 0,-1-1-192 0,-1 2-48 0,3-1 0 15,-1 2-1072-15,2 0-208 0,0 0-64 0,0 1 0 16,1 0-352-16,2 2-80 16,-1-3-16-16,2 1 0 0,1 2-256 0,-1 1-64 0,2 0-16 0,0-2 0 15,1 0-176-15,1-3 0 0,0 1 0 0,2-2 128 16,1-1-128-16,0-3 0 0,0 0 0 0,2-3 0 15,-8 3-128-15,0 0-16 0,0 0 0 0,0 0 0 16,44-50-208-16,-44 50-32 0,0 0-16 0,30-62 0 31,-30 62-112-31,18-49 0 0,-18 49-16 0,16-54 0 0,-16 54-176 0,10-54-48 0,-10 54 0 0,7-53 0 16,-7 33 288-16,0-2 48 0,-2 0 16 0,-1 0 0 16,-1-1 400-16,-1-1 0 0,-1 1 0 0,-2-4 0 0,1 4 768 15,0 0 128-15,0 1 16 0,0 1 16 0,1 5-48 0,0 2-16 16,1 3 0-16,0 4 0 0,2-2-224 0,-1 6-64 15,2-1 0-15,1 1 0 0,0 3-192 0,1 0-64 16,-2 0 0-16,2 3 0 0,0 3-16 0,0 0-16 16,2 4 0-16,-1 0 0 0,0 4-96 0,0 3 0 15,2 3-16-15,-1 2 0 0,1 3-176 0,-1 1 160 16,1 5-160-16,-1 4 160 0,2 3-160 0,-2-3 160 16,1 2-160-16,-1 1 160 0,-1 1-32 0,1 4 0 15,-1-2 0-15,-1 0 0 0,1-3 0 0,-1-7-128 16,0-4 192-16,0 1-64 0,0-4-128 0,1 2 0 15,1-3 0-15,0-5 0 16,2-4-368-16,0-4-96 0,2-5-32 0,0-5-12784 0,-6 0-2560 0</inkml:trace>
  <inkml:trace contextRef="#ctx0" brushRef="#br0" timeOffset="5964.21">6350 5432 16575 0,'-1'-1'1472'0,"0"-2"-1168"0,0 3-304 0,1 0 0 15,0-2 1968-15,-2 2 336 0,0 0 64 0,-2-1 0 0,-1 1 288 16,-2 0 48-16,-1 0 16 0,1 1 0 0,0 1-1280 0,-1 2-256 15,1 1-48-15,-1 2-16 0,1 0-528 0,-1 1-96 16,0 0-32-16,0 4 0 16,1 0-224-16,0-2-48 0,2 3-16 0,1-1 0 0,0 0-176 0,3 2 192 15,-2 1-192-15,3-3 192 0,2 4-192 0,1 0 0 16,2 1 0-16,3-1 128 0,-1-2-128 0,3 0 0 16,1-2 0-16,2 1 0 0,0-6 0 0,-2-2 0 15,0-1 0-15,2-2 0 0,-13-2 0 0,0 0 0 16,54-12 0-16,-54 12 0 0,0 0-128 0,58-37 128 15,-58 37 0-15,0 0 0 0,58-57 0 0,-58 57 0 16,0 0 0-16,35-57 0 0,-35 57 0 0,0 0 0 16,14-47 0-16,-13 35 0 0,-2-2 0 0,-3 4 0 15,-1 0 0-15,-1 2 0 0,-2 1 0 0,0 1 192 0,-1 3-32 0,-1-1 0 16,0-1 112-16,-1 4 32 0,3 1 0 0,-2 0 0 16,0 0-64-16,0 1-16 0,0 1 0 0,1 1 0 15,1-2-32-15,1 2 0 0,1-1 0 0,1 2 0 16,2-3-192-16,0 1 176 0,2 1-176 0,0-2 160 15,2 2-160-15,0-3 0 0,2 0 0 0,0 0 0 16,2 0-128-16,1-3-64 0,1 2-16 0,0-4 0 31,-7 5-400-31,0 0-80 0,0 0-16 0,0 0-11968 0,50-6-2416 0</inkml:trace>
  <inkml:trace contextRef="#ctx0" brushRef="#br0" timeOffset="6298.35">6709 5550 4607 0,'2'8'400'15,"1"-2"-400"-15,-3-2 0 0,1-1 0 16,0-1 2560-16,2 2 448 0,-1 3 64 0,4 6 32 0,1 3 512 0,3 2 96 16,-2 1 32-16,0-6 0 0,-1 2-1424 0,0-2-272 15,-3-7-64-15,0 0-16 0,-2 0-944 0,0-2-176 16,-2-4-32-16,0 2-16 0,-2-4-288 0,0 2-64 16,-1-4-16-16,-2-1 0 0,0-1-176 0,1-1-16 15,-3-3-16-15,1-1 0 0,0-1-16 0,1-2 0 16,0 1 0-16,1 0 0 0,1-6-16 0,0-3-16 15,2 0 0-15,0 1 0 0,2 1-176 0,-1-1 160 16,0 21-160-16,5-36 160 0,-5 36-160 0,0 0 192 16,12-48-192-16,-12 48 192 0,0 0-64 0,0 0-128 15,21-52 192-15,-21 52-64 0,0 0 0 0,0 0 0 16,0 0 0-16,0 0 0 0,0 0-128 0,46-45 128 0,-35 45-128 0,2 3 128 16,-1-1-128-16,0 2 160 0,3 2-160 0,-1 0 160 15,1 0-160-15,1 2 0 0,0-2 0 0,-1 3 128 0,1-3-128 0,-2 0-256 16,1 0 64-16,-1-1 16 31,1 1-656-31,-4-1-128 0,0-4-16 0,-2 2-17792 0</inkml:trace>
  <inkml:trace contextRef="#ctx0" brushRef="#br0" timeOffset="7598.25">3439 6476 11055 0,'0'0'976'0,"0"0"-784"16,0-1-192-16,0 1 0 0,0 0 1280 0,0-3 224 15,-2 2 32-15,1-2 16 0,-2 0 1360 0,0 0 272 16,-1 1 48-16,-2 0 16 0,-1 2-704 0,0 0-144 16,-2 2-32-16,0 0 0 0,0 1-1120 0,4-3-224 15,1 1-64-15,-1 1 0 0,2 1-576 0,-1-2-128 16,-1 5-32-16,-4 0 0 0,-2 7-224 0,-4 3 144 16,0 6-144-16,1 3 128 0,-1 1-128 0,4 1 0 0,2 0 144 15,2-2-144-15,3 0 0 0,3-3 0 0,1 0 0 0,2-3 0 16,2-3 0-16,1-1 0 0,1-2 0 15,3-4 0-15,-1-2 0 0,2 0 0 0,0-5 0 0,-1-1 0 16,2-2 0-16,-11 1 0 0,0 0 0 0,0 0-128 16,0 0 128-16,65-31 0 0,-65 31 0 0,0 0 0 15,0 0 0-15,51-51 0 0,-51 51 0 0,0 0 0 16,0 0 0-16,37-50 0 0,-31 41 0 0,1-1 0 16,-1 3 0-16,-1-4 128 0,0 1-128 0,-2 2 176 15,0 0-176-15,-1 1 160 0,1 0-160 0,-2 1 160 16,0-3-160-16,-1 3 192 0,0-1-192 0,-1-2 192 15,1 3-192-15,-1-3 192 0,1 2-192 0,-2 1 192 16,2-1-192-16,-1 4 128 0,1-2-128 0,0 3 128 0,-1-1-128 16,1 3 128-16,-1-3-128 0,1 3 128 0,-1 0-128 0,1 0 0 15,-2 0 144-15,2 0-144 0,0 0 0 0,0 0 128 16,-1 0-128-16,0 3 0 0,1-3 0 0,-1 0 0 16,-1-3 0-16,1 3 0 0,1 0 0 0,-1-3 0 15,0 0 0-15,-2 1 128 0,2 0-128 0,-2-3 0 16,0 4 0-16,0-4 0 0,0 4 0 0,-1-3 0 15,0 2 0-15,0-1 0 0,-1 2 0 0,1-1 0 16,-1-2 0-16,1 1 0 0,0 1 0 0,2-2 0 16,0 1 0-16,1-1 0 0,1-1 0 0,0 1 0 15,1-2 0-15,1 2 0 0,-1 2 0 0,1-2 0 16,0 0 0-16,-1 4 0 0,1-2 0 0,0 2 0 16,-1 0 0-16,0-3 0 0,0 6 0 0,1-3 0 0,-1 0 0 15,0 2 0-15,0 0 0 0,0 0 0 0,1 2 0 0,-1-2 0 16,0 4 0-16,-1-4 0 0,1 3 0 0,1-2 0 15,0 4 0-15,1-4 0 0,-1 3 0 0,1 1 0 16,0-1 0-16,1 4 0 0,1-2 0 0,-1 5 0 16,2 3 0-16,-1 1 0 0,0 2 0 0,1-1 0 15,-1-2 0-15,1 5 128 0,1 2-128 0,1 0 0 16,-1 2 0-16,-1-7 128 0,1 1-128 0,-1-3 0 16,-1 0 0-16,0 0 0 0,0-3 0 0,-3-4 0 15,-1 1 0-15,-1-1 0 0,0-2 0 0,-1 0 0 16,0-1 0-16,-2-1 0 0,0 1 0 0,-2-5 0 15,0 3 0-15,-1-2 0 0,-1 1 0 0,0-2 0 0,1 1 0 0,0-2 0 0,-1 3 0 0,1-3 0 32,1 0-368-17,2 0-32-15,1 0-16 0,1-3 0 0,1 3-432 0,0-2-96 0,3 1-16 0,-1-2 0 16,3 3-1664-16,0-2-352 0</inkml:trace>
  <inkml:trace contextRef="#ctx0" brushRef="#br0" timeOffset="8018.54">3751 6560 11055 0,'-4'4'976'0,"2"-2"-784"16,1-2-192-16,-1 0 0 0,2 1 3200 0,-1 2 608 16,-1 0 112-16,-3 2 32 0,0 3-480 0,-1 1-80 15,1 0-32-15,1 1 0 0,1-1-1888 0,3 1-384 16,0-1-80-16,3 0-16 0,-1 1-560 0,2 0-112 15,1 3-32-15,0-4 0 0,0 4-96 0,1 2 0 0,0-2-16 0,-1 2 0 16,0-5-176-16,-1 2 0 0,1 4 144 16,0-3-144-16,0-1 0 0,0 2 0 0,-2-2 0 0,1-2 0 15,0-4 0-15,-2 0 0 0,1 1 0 0,-1-6 0 16,2 1 0-16,-2 1 0 0,2-3 0 0,0-3 0 16,0 0 0-16,-1-4 0 0,2 1 0 0,0-4 0 15,-5 10 0-15,0 0 0 0,0 0 0 0,29-59 0 16,-29 59 0-16,0 0 0 0,27-58 0 0,-27 58 128 15,0 0 32-15,28-56 16 0,-28 56 0 0,0 0 0 0,27-47 48 0,-27 47 16 0,0 0 0 0,0 0 0 16,34-51-80-16,-34 51-16 0,0 0 0 16,0 0 0-1,0 0-144-15,0 0 0 0,0 0 0 0,37-42 128 0,-33 39-128 0,-1 3 0 16,1-3 0-16,-1 3 0 0,0 0-176 0,0 0-16 16,0 0 0-16,1 0 0 15,0 0-512-15,0 0-96 16,1 0-32-16,-1 0-11776 0,3 0-2352 0</inkml:trace>
  <inkml:trace contextRef="#ctx0" brushRef="#br0" timeOffset="8416.66">4121 6731 11967 0,'1'1'1072'0,"0"-1"-864"15,1 0-208-15,-2 0 0 0,1 0 2560 0,0 0 448 16,1 2 112-16,2-2 16 0,1 0-144 0,3-2-32 0,0 1 0 0,1-2 0 15,-9 3-1408-15,0 0-272 0,0 0-64 0,0 0-16 0,62-32-528 0,-62 32-96 16,0 0-32-16,48-37 0 0,-48 37-256 0,0 0-48 16,0 0-16-16,54-48 0 15,-54 48-224-15,0 0 0 0,0 0 0 0,0 0 0 16,39-47 0-16,-38 39 0 0,0 2 0 0,-2 1 0 16,-2 1 160-16,0 1-160 0,-3-4 160 0,-2 4-160 15,-1 0 272-15,-2 0-32 0,-1 0-16 0,-2 3 0 16,1 0 32-16,-2 0 0 0,0 3 0 0,0 0 0 15,0 1-32-15,2 2 0 0,-2 0 0 0,0 3 0 16,4 1-48-16,-1 0-16 0,0 2 0 0,4 1 0 16,0 0-160-16,2-1 192 0,3 3-192 0,-1 1 192 15,3 4-192-15,-1 1 0 0,2-5 144 0,2 0-144 0,-1-2 0 16,0 3 0-16,3 3 0 0,2 0 0 0,1 1 0 0,2-5 0 16,1 0 0-16,0-6 0 0,2 0 0 0,1-4 0 15,0-1 0-15,1-1 0 0,-1-4-224 0,-13 0-64 16,0 0-16-16,0 0 0 15,56-10-688-15,-56 10-144 0,0 0-16 0,0 0-17168 16</inkml:trace>
  <inkml:trace contextRef="#ctx0" brushRef="#br0" timeOffset="8717.28">4491 6696 19343 0,'-2'6'848'0,"1"0"192"0,1 0-832 0,-1-2-208 16,1 0 0-16,-1-2 0 0,-1 2 1824 0,1 5 320 15,-1 1 64-15,-2 6 16 0,0 2-496 0,1 1-80 0,-1-3-32 0,1-3 0 16,2 0-544-16,0-5-112 0,-2 2-32 16,2-2 0-16,-1-2-352 0,0-1-80 0,1-4-16 15,0 2 0-15,0-3 192 0,-1-4 32 0,2 1 16 0,-1-3 0 0,1-1-352 0,1-4-80 16,1-2-16-16,-1 0 0 0,-1 13-96 0,0 0-32 16,15-55 0-16,-15 55 0 15,0 0-144-15,21-57 0 0,-21 57 144 0,0 0-144 16,22-45 0-16,-22 45 128 0,0 0-128 0,0 0 0 15,0 0 0-15,31-46 144 0,-25 41-144 0,-6 5 0 16,0 0 128-16,0 0-128 0,0 0 0 0,0 0 0 16,0 0 0-16,53-11 0 0,-45 12 0 0,-1 2 0 15,-1-1-448 1,-1-1-32-16,1 3-16 0,1-2-11856 0,-2 1-2384 0</inkml:trace>
  <inkml:trace contextRef="#ctx0" brushRef="#br0" timeOffset="9382.37">4901 6789 5519 0,'-2'-5'496'0,"0"0"-496"0,1 1 0 0,0 0 0 16,1 2 912-16,0 2 96 0,0-4 16 0,-1 2 0 15,1-2 1696-15,-3-2 352 0,2-3 64 0,-2 2 0 16,2 1-208-16,0-1-48 0,0 1-16 0,0 2 0 16,-1 0-864-16,1 2-160 0,-1 0-48 0,0-2 0 15,0 2-800-15,-1 0-160 0,1 1-48 0,-2 0 0 16,0 1-352-16,0 0-80 0,-3 1-16 0,1 0 0 16,-1 4-128-16,-2 0-16 0,2 1-16 0,-1 1 0 0,1 3-176 15,1-1 160-15,-1 0-160 0,4 5 160 0,-1-2-160 0,3 2 0 16,1-3 0-16,1 0 0 0,3 0-192 15,-1-1 192-15,4 2-160 0,-2-6 160 0,2 1-128 0,0-1 128 16,3-2 0-16,3-4-144 0,-2 0 144 0,-11 0 0 16,0 0-144-16,0 0 144 0,0 0 0 0,62-29 0 15,-62 29 0-15,0 0 0 0,0 0-128 0,0 0 128 0,34-47 0 0,-30 41 0 0,-2 0 0 16,0 0 0-16,-1 2 160 0,-1 0-160 0,0-1 256 0,-1 2-48 31,1 0-16-31,-2 2 0 0,1-2 0 0,-1 2-16 16,2 1 0-16,-1 0 0 0,-1 0-48 0,1 1-128 15,1 2 192-15,0-1-64 0,0 2-128 0,0 2 192 16,0 0-192-16,1 2 192 0,-1 0-192 0,2 0 128 0,-1 3-128 16,0-1 128-16,0 0-128 0,0-2 0 0,1 2 0 0,0 0 0 15,-1-1 0-15,1-2 0 0,-1-1 0 0,0 1 0 16,2-1-240-16,-1-2-16 0,1-1-16 0,-1 0 0 31,2-1-448-31,-1 2-96 0,1-2-16 0,0-2-17424 0</inkml:trace>
  <inkml:trace contextRef="#ctx0" brushRef="#br0" timeOffset="10331.73">5168 6782 9327 0,'3'0'192'0,"-2"0"64"0,0 0 0 0,-1 0 0 0,0 0-256 0,0 0 0 0,0 0 0 0,0-1 0 0,0 1 2496 0,1-2 448 15,-1 1 96-15,0 1 16 0,-1-3-992 0,1 3-192 16,0 0-32-16,-1-2-16 0,1 2-320 0,0 0-64 16,0-2-16-16,0 2 0 0,-1 0-320 0,1 0-64 15,0 2-16-15,0-2 0 0,0 2-432 0,0-2-80 16,-2 0-32-16,2 0 0 0,0-2-160 0,2 2-48 16,-2 2 0-16,0-4 0 0,1 2-16 0,-1 0-16 15,0 2 0-15,0-2 0 0,1 0 80 0,-1 0 0 16,1 3 16-16,1 0 0 0,-1-2-48 0,-1 2-16 15,1 1 0-15,-1 1 0 0,1 1-80 0,-1 0-32 16,2 0 0-16,-1 2 0 0,0 0-160 0,-1 2 128 16,1 0-128-16,0-1 128 0,-1 1-128 0,2-1 0 15,-2 4 0-15,0-3 0 0,0 2 0 0,0-2 0 16,0 2 0-16,0-3 0 0,0-2 0 0,1 2 0 0,-1 1 0 0,1-4 0 16,0 0 0-16,1-4 0 0,-1 0 0 0,0 1 0 15,0-2 0-15,1 1-192 0,0-2 32 0,-1-2 16 16,-1 1-96-16,2-2-16 0,-1 1 0 0,-1-2 0 15,1 0 256-15,0 0-192 0,0 2 192 0,1-2-192 16,-1-1 192-16,1 4 0 0,0-4 0 0,-1 1 0 16,1 1 208-16,1-1-64 0,1-1-16 0,-2 1 0 15,2 1 0-15,-1-4-128 0,1 4 192 0,0-2-64 16,-2 1-128-16,1 0 0 0,-1-1 144 0,0 2-144 16,-1-3 0-16,0-1 0 0,0 1 0 0,-1 0 128 0,0-1-128 15,0 0 0-15,0-1 128 0,-1 0-128 0,0 0 192 0,0-2-48 16,1 4 0-16,-2-3 0 0,2 4 32 0,0-1 0 15,-1 1 0-15,1 1 0 0,0 0-16 0,-1 1 0 16,1 0 0-16,0 1 0 0,-1 1-160 0,1-2 160 16,-2-1-160-16,2 2 160 0,-1 2-160 0,0-4 0 15,0 2 144-15,-2-1-144 0,2 2 0 0,-2-4 128 16,2 4-128-16,-1-3 0 0,-1 2 0 0,2-1 0 16,-1 2 0-16,-1-2 128 0,2 3-128 0,0-2 0 15,-2 2 128-15,2 0-128 0,1 0 160 0,-1 0-32 16,1 0-128-16,0 2 192 0,0-2-64 0,0 3 0 15,1 1-128-15,0-1 192 0,2 2-192 0,-1 0 144 16,1 1-144-16,0 3 128 0,1-3-128 0,0 2 0 0,1 3 0 0,0-1 0 16,0 2 0-16,2 2 0 0,-2 0 128 15,1-1-128-15,-1 3 0 0,1 0 0 0,0 0 0 0,-1 3 0 16,2 3 0-16,-4-2 0 0,1 2 0 0,0-1 0 16,-2 1 0-16,2 2 0 0,-2-1 0 0,0 3 0 15,-1-4 0-15,1-2 0 0,-1-2-224 0,1 1 80 16,0-3-208-16,1 3-32 0,-2-3-16 0,0-4 0 31,-1 1-48-31,1-3 0 0,-2 2 0 0,0-2 0 0,0-1 128 0,-2-3 32 0,-2 1 0 0,0-1 0 16,-1 1 96-16,-1-1 32 0,1-4 0 0,-4 2 0 0,0 0 160 0,-3-2-192 0,-1-2 192 0,0 0-192 31,0 0 192-31,-1-2-208 0,-1-2 80 0,2 0 128 16,0-1-176-16,0 2 176 0,3-4-128 0,0 1 128 15,4-1 0-15,-2 1 0 0,3-1 0 0,1 2 128 16,0 2 16-16,1-1 16 0,3 2 0 0,-1 0 0 0,2 2-32 15,0-2-128-15,1 2 192 0,0 0-64 0,1 0-128 0,2 0 0 16,2 0 0-16,1-3 0 16,1 2 0-16,2-1-304 0,-1-2 48 0,-9 4 16 15,0 0-1136-15,0 0-224 0</inkml:trace>
  <inkml:trace contextRef="#ctx0" brushRef="#br0" timeOffset="10832.95">5506 6876 14735 0,'-11'7'640'0,"3"-5"160"0,3 2-640 0,2-4-160 0,1 2 0 0,1-2 0 15,0 0 2496-15,-2 4 448 0,0-3 112 0,-1 4 16 16,3-4-400-16,-2 4-80 0,4-3-16 0,2 0 0 15,2-2-1296-15,1 0-272 0,3-2-48 0,-9 2-16 16,0 0-464-16,0 0-96 0,50-18 0 0,-50 18-16 16,0 0-128-16,0 0-32 0,63-37 0 0,-63 37 0 15,0 0-208-15,47-38 128 0,-47 38-128 0,0 0 0 16,0 0 0-16,50-53 128 0,-50 53-128 0,0 0 0 16,0 0 0-16,0 0 0 0,0 0 128 0,20-55-128 15,-20 49 0-15,-3 0 144 0,0 0-144 0,-4 2 128 16,0-2-128-16,0 1 128 0,-2 4-128 0,-1-2 128 0,1 2 128 0,-1 2 32 15,1 2 0-15,-1-2 0 0,-3 4 80 0,2-1 16 16,2 2 0-16,1 0 0 0,-2 0-128 0,1 2-32 16,-2 3 0-16,1 2 0 0,2 2-80 0,-1 2-16 15,2 2 0-15,0 2 0 0,2-1 0 0,0 2-128 16,3 0 192-16,-1 3-64 0,1-3 16 0,1 3 0 16,2-3 0-16,-1 1 0 0,2-4-144 0,2 0 160 15,1-3-160-15,1-1 160 0,3-5-160 0,1 0 0 16,2-2 0-16,3-2 128 0,4-2-128 0,-19-4 0 15,40 1 0-15,-40-1 0 0,0 0 0 0,64-11 0 16,-64 11 0-16,0 0 0 0,69-18-256 0,-69 18 80 0,0 0 16 0,65-29 0 16,-65 29-672-16,0 0-144 0,52-25-32 15,-52 25-18256-15</inkml:trace>
  <inkml:trace contextRef="#ctx0" brushRef="#br0" timeOffset="11948.85">3446 6458 4607 0,'-3'0'400'0,"1"-2"-400"0,0 2 0 0,1 0 0 15,0 0 992-15,-1 0 112 0,-2 0 32 0,-2-2 0 16,-2 0 416-16,0 0 96 0,1 2 16 0,2 0 0 16,2-3-64-16,0 2-16 0,1 1 0 0,1 0 0 15,-2 0-64-15,1 0-16 0,-1 0 0 0,-1 0 0 16,1 1-144-16,-2 2-16 0,0-1-16 0,0-2 0 0,-1 4-256 0,-1-2-48 15,0 2-16-15,0 2 0 16,2-2-352-16,-3 2-64 0,2 3-16 0,0 1 0 0,0 0-208 0,-2 2-48 16,3-2-16-16,0 0 0 0,2 2-304 0,0 3 160 15,0-3-160-15,1 2 128 0,1-2-128 0,0 1 0 16,1-1 0-16,-1 1 128 0,1 0-128 0,-2-3 0 16,2-1 0-16,-1-2 0 0,0 2 0 0,-2 3 0 15,1 0 0-15,-2 1 0 0,1-2 0 0,0 0 0 16,2-1 0-16,-2-4 0 0,3 4 0 0,-1-1 0 15,2 1 0-15,2-4 0 0,1 0 0 0,2 0 0 16,2 2 0-16,2-6 0 0,-1 2 0 0,3-2 0 16,-12-2 0-16,0 0 128 0,0 0-128 0,65-2 0 15,-65 2 144-15,0 0-144 0,60-16 0 0,-60 16 0 16,0 0 0-16,61-32 128 0,-61 32-128 0,0 0 0 0,53-41 0 0,-53 41 0 16,0 0 0-16,38-47 0 0,-38 47 0 0,0 0 0 15,15-37 0-15,-12 26 0 0,-3-2 0 0,-2 1 0 16,1-1 224-16,-1 4 32 0,-1-1 0 0,-1-2 0 15,-1 5 64-15,1-3 0 0,-1 2 16 0,1-1 0 16,0 1-144-16,2 2-16 0,0 0-16 0,0 0 0 16,2 2-160-16,-1-2 128 0,2 4-128 0,-1-2 128 15,1 0-128-15,2-2 0 0,-2 3 144 0,1 0-144 16,0 0 0-16,0 0 144 0,-1 0-144 0,2 2 0 16,-2 1 128-16,0-3-128 0,1 3 0 0,-1 0 0 15,0 3 0-15,-1-3 0 0,0 0 0 0,0 4 0 16,0-3 144-16,-1 1-144 0,-2 4 0 0,2-3 144 0,0 3-144 0,-2-2 0 15,2 2 0-15,0 0 128 0,0 0-128 0,-1 2 0 16,2 0 0-16,-1 2 128 16,1 0-128-16,-1 3 0 0,1 1 0 0,0 0 0 0,0 1 0 0,0 1 128 15,1 1-128-15,0 2 0 0,1-1 0 0,-2-2 128 16,0-1-128-16,0-1 0 0,0 1 0 0,0-3 0 16,-2 2 0-16,2-2 0 0,0 0 0 0,2-4 0 15,-2 1 0-15,1-3 0 0,1 0 0 0,0-2 0 16,-1-2 0-16,0-2 0 0,0 1 0 0,1-1 0 15,-2 0 0-15,1-1 0 0,0 1 0 0,-1-2 0 16,1-1 0-16,-1 2 0 16,1-4-720-16,1 0-80 0,0-1-16 0,1-5-17040 0</inkml:trace>
  <inkml:trace contextRef="#ctx0" brushRef="#br0" timeOffset="13098.14">6667 7663 15663 0,'0'4'1392'0,"0"-2"-1120"0,1-1-272 0,-1 2 0 0,1-3 2144 0,1 0 368 31,0 2 80-31,2 2 16 0,2 0 192 0,1-4 32 16,1-4 16-16,-8 4 0 0,0 0-1184 0,0 0-224 15,34-49-48-15,-34 49-16 0,20-46-704 0,-20 46-144 16,20-66-16-16,-20 66-16 0,16-75-160 0,-10 36-16 16,-2 4-16-16,-3-6 0 0,0-6-32 0,-2 0 0 0,0 2 0 0,-2-2 0 15,0-1-112-15,-2-1-32 16,0 3 0-16,-1 3 0 0,1 10-128 0,-3-4 0 0,0 1 144 0,-2-1-144 15,1 11 128-15,-1 2-128 0,-2 1 128 16,-1 4-128-16,1 4 144 0,0 5-144 0,1 1 192 0,1 6-192 16,1-1 224-16,4 4-64 0,0 1-16 0,1 2 0 15,3-3 16-15,0 2 0 0,2 2 0 0,2-1 0 16,0 1-160-16,5 1 128 0,2 3-128 0,0-2 128 16,1 0-128-16,1 0 0 0,3 3 0 0,0-3 0 15,0 1 0-15,-2 2 0 0,1-3 0 0,2 2 0 16,0 1 0-16,1 3 0 0,1-5 0 0,-1 3 0 0,0 1 0 0,-1-1 0 0,0 2 0 0,-2-4 0 31,-3 0 0-31,-1 0 0 0,0 0 0 0,-3 1 0 16,-1 1 0-16,-2 2 0 0,-1-2 0 0,-2 0 0 0,-1-1 0 0,-1 1 0 15,-2 2 0-15,-1-2 0 0,1-1 0 0,-2-2 0 16,-3 2 0-16,1-2 0 0,0 2-224 0,-3-3 80 16,0-2 16-16,-1 2 0 0,-3 0 128 0,2 0-192 15,1-2 192-15,-3-2-192 0,0 5 192 0,0-4-128 16,2 0 128-16,3-2-128 0,-1 1 128 0,2-2-192 0,2 0 192 0,2-2-192 0,2 1 192 15,2-2 0-15,1 0-144 0,3-4 144 16,-1-1-256-16,-3 8 0 16,0 0 16-16,0 0 0 15,0 0-336-15,50-36-80 0,-50 36-16 0,0 0 0 16,0 0-800-16,72-25-144 0</inkml:trace>
  <inkml:trace contextRef="#ctx0" brushRef="#br0" timeOffset="13550.27">7218 6949 28559 0,'-2'-1'1264'0,"1"1"272"0,-2-2-1232 0,2-2-304 0,0 4 0 0,-1-2 0 15,1 2 1984-15,-1-4 320 0,-3-2 80 0,0-1 16 16,-1 1-992-16,-1 3-192 0,3-2-32 0,-3 3-16 16,2-3-704-16,0 5-144 0,-1 0-16 0,1 3-16 15,-1-1-96-15,1 5 0 0,0-1-16 0,2 1 0 16,-2 2-176-16,2 1 128 0,1 0-128 0,0-2 128 15,2 2-128-15,2-2 0 0,1 0 0 0,1-2 0 16,1 3 0-16,0-5-176 0,1 2 176 0,0 0-192 16,2-2 32-16,-1 0 0 0,3-2 0 0,-1-2 0 15,-1 3-16-15,1-3 0 0,-2-3 0 0,1-1 0 0,-1 2 0 0,-2-4 0 16,3-1 0-16,-3 0 0 0,0 1 32 16,-2-3 0-16,1 3 0 0,-2-4 0 0,0 1 144 0,-1 2 0 15,0-2-144-15,-1 2 144 0,-1 1 0 0,0-3 0 16,-1 2 192-16,0 1-64 0,1-1 128 0,-2-1 32 15,2 4 0-15,-1-2 0 0,2 0-16 0,-2 2 0 16,2-1 0-16,0 4 0 0,2-2-48 0,-2 1-16 16,1 1 0-16,-1 1 0 0,1 0-16 0,0 1 0 15,1 4 0-15,-1-4 0 0,0 4-16 0,0 1-16 16,2 0 0-16,-1 2 0 0,-1 0-160 0,2 2 192 16,-1 0-192-16,1-1 192 0,-1 3-192 0,1-2 0 15,-1 2 0-15,1-2 0 0,-2 3 0 0,0-6 0 0,0 2 0 16,1-2 0-16,-2-1 0 0,1 1 0 0,0-1 0 0,0 0 0 31,1 0-576-31,0-3-32 0,1 0-16 0,0 0-12352 0,0-2-2464 0</inkml:trace>
  <inkml:trace contextRef="#ctx0" brushRef="#br0" timeOffset="13885.88">7461 7480 16575 0,'-4'10'736'0,"3"-8"160"0,0 2-720 0,1-4-176 0,0 0 0 0,0 0 0 15,1 0 2096-15,1-2 384 16,1 0 80-16,0-4 0 0,-3 6 16 0,0 0 0 16,0 0 0-16,28-57 0 0,-28 57-960 0,18-47-192 15,-18 47-32-15,24-65-16 0,-24 65-768 0,32-77-160 16,-32 77-16-16,32-75-16 0,-32 75-128 0,28-65-32 15,-28 65 0-15,33-66 0 0,-33 66-64 0,27-60-32 16,-27 60 0-16,25-53 0 0,-25 53-160 0,0 0 192 16,28-64-192-16,-28 64 192 0,0 0-192 0,20-53 0 15,-20 53 0-15,0 0 0 0,0 0 0 0,16-55 0 16,-15 49-160-16,-1-3 160 0,-1 3-416 0,-2 2 16 16,0 1 0-16,-5 3 0 15,1 0-432-15,-3 3-96 0,0 1-16 0,0 2-16656 0</inkml:trace>
  <inkml:trace contextRef="#ctx0" brushRef="#br0" timeOffset="14099.64">7504 6779 15663 0,'0'3'688'0,"-1"0"144"0,1-1-656 0,0-2-176 0,0 2 0 0,0 0 0 16,0 1 2784-16,0 0 528 0,0 1 96 0,1 5 32 15,1 1-304-15,0 2-48 0,1 2-16 0,1 3 0 16,0-1-1872-16,0 1-384 0,0 4-80 0,0-2-16 15,0 1-336-15,1 1-80 0,0-2-16 0,0 0 0 16,0-3-160-16,0 3-128 0,1-6 192 0,0 2-192 16,-1-3 0-16,1 2 0 0,-1-5 0 0,1 1 0 15,-1-4-160-15,0 0-144 0,3 0-16 0,0-2-18496 16</inkml:trace>
  <inkml:trace contextRef="#ctx0" brushRef="#br0" timeOffset="14515.33">7915 6968 30399 0,'-5'6'1344'0,"2"-6"288"0,1 3-1312 0,0-2-320 16,1 1 0-16,0-2 0 0,-2 4 1216 0,0-1 160 15,-3 3 32-15,-2 1 16 0,1 2-112 0,1 1-32 16,1 0 0-16,1-2 0 0,1 2-768 0,2 0-144 15,1 0-48-15,0 1 0 0,1-1-192 0,2 0-128 0,2-2 128 0,0 2-128 16,0-3 0-16,0-1 144 16,1 0-144-16,1-5 0 0,-1 2 0 0,3-3 0 0,1-4 0 15,-10 4 0-15,0 0 0 0,0 0 0 0,53-31 0 0,-53 31 0 16,0 0 0-16,46-45-144 0,-46 45 144 0,0 0-128 16,37-44-16-16,-37 44 0 0,0 0 0 0,0 0 0 15,24-45-176-15,-23 37-16 0,0 2-16 0,-2-1 0 16,0 1 352-16,-3 3-176 0,0-4 176 0,-2 4-128 15,-1-2 288-15,-2 1 64 0,-1 3 16 0,0-4 0 16,0 1 64-16,0 2 16 0,-1 0 0 0,1 2 0 16,-1-2-128-16,1 2-32 0,2 0 0 0,-1 0 0 15,-1 0-160-15,3 2 160 0,-1 0-160 0,3 0 160 0,2-2-160 16,0 0 0-16,2 3 0 0,1-3 0 16,1 0-224-16,3 0-80 0,-1-3-16 0,4 1 0 15,0 0-1472 1,1-3-288-16,-8 5-64 0,0 0-13920 0</inkml:trace>
  <inkml:trace contextRef="#ctx0" brushRef="#br0" timeOffset="14933.09">8148 7000 10127 0,'0'3'448'0,"0"-3"96"0,0 0-544 0,0 0 0 16,1 0 0-16,-1-3 0 0,0 3 2624 0,0 0 432 15,2-1 80-15,-2 1 0 0,1-3 112 0,0 3 16 16,-1-2 0-16,1 4 0 0,-1-2-1280 0,2 4-256 15,-2 1-64-15,0-1 0 0,1 2-912 0,0 1-192 16,0 2-48-16,1 1 0 0,-1 0-272 0,0 0-64 16,0-2-16-16,1 2 0 0,0 0-160 0,-1 1 0 0,2-1 0 0,-1 0 128 15,1-1-128-15,-1-3 0 16,1 0 144-16,-2-2-144 0,3-2 0 0,-1-2 144 0,0 0-144 0,2-1 0 16,1-3 0-16,-6 4 0 0,0 0 0 0,0 0 0 15,0 0 0-15,0 0 0 0,42-54 0 0,-42 54 0 16,0 0 0-16,0 0 0 0,27-50 0 0,-27 50 0 15,0 0 0-15,0 0 0 0,0 0 0 0,0 0-144 16,14-44 144-16,-13 43 0 0,-1-2-144 0,0 3 144 16,0-2 0-16,0 4 0 0,0-2 0 0,-1 4 0 15,1 1-144-15,0-1 144 0,-1 2 0 0,1 0 0 16,0 1 0-16,0 5 0 0,0-3 0 0,0 4 0 16,0-2 0-16,0 0 0 0,0 1 0 0,0 2 0 15,0-2 192-15,1 2-64 0,0-2-128 0,0 1 192 0,2-5-192 16,-1-1 0-16,2-1 128 0,0-3-128 0,1-1 0 0,-2-2-160 15,2 0 32-15,0-2 0 16,0-1-1344-16,-5 3-272 0</inkml:trace>
  <inkml:trace contextRef="#ctx0" brushRef="#br0" timeOffset="15149.81">8373 7108 5519 0,'0'5'496'0,"-1"-5"-496"15,2 1 0-15,1-1 0 0,-2 0 2928 0,1 0 480 16,0 0 112-16,0 0 0 0,2-1 688 0,2 1 128 16,2-3 16-16,1 3 16 0,0-4-2624 0,2 4-528 15,-10 0-96-15,0 0-32 0,0 0-240 0,46-8-48 0,-34 8-16 0,-12 0 0 16,0 0-400-16,37 0-96 0,-24 0-16 0,-1 2 0 16,0 0-272-16,-1 0 128 0,1-2-128 0,-2 2 0 15,1-2 0-15,0 2 0 0,-1-2-192 0,-2 0-12160 16,1 2-2416-16</inkml:trace>
  <inkml:trace contextRef="#ctx0" brushRef="#br0" timeOffset="15415.8">8582 6804 17503 0,'-2'3'768'0,"1"1"176"0,1 1-752 0,0-4-192 0,0 2 0 0,0-1 0 0,1 2 2736 0,-1 4 512 16,0 6 96-16,0 2 32 0,0 5-672 0,1 3-128 16,0 3-16-16,1-1-16 0,1 2-1392 0,0-2-256 15,-1 1-64-15,1 2-16 0,-1-3-320 0,1 5-64 16,-1 1-16-16,-1-1 0 0,2-3-64 0,-2-4-16 16,1-3 0-16,1-3 0 0,1-2-208 0,-1-6-128 15,1 0 160-15,0-4-160 16,1-3-288-16,0-3-160 0,1-3-16 0,-6 3-12512 15,0 0-2496-15</inkml:trace>
  <inkml:trace contextRef="#ctx0" brushRef="#br0" timeOffset="19566.48">2527 7835 12895 0,'-1'2'1152'16,"-1"-2"-928"-16,2 0-224 0,0-2 0 15,0 1 1056-15,0 1 160 0,-1-3 48 0,1-1 0 0,-1 2 64 16,0-4 16-16,1 0 0 0,1-2 0 0,-1 2 176 0,1-3 32 16,0 3 16-16,2 2 0 0,-2-2 208 0,2 3 32 15,-2 0 16-15,0 1 0 0,0 2-448 0,-1 2-96 16,2-2 0-16,-2 3-16 0,1 0-608 0,-1 3-112 15,-1 3-32-15,-1-2 0 0,2 6-320 0,0-1-64 16,-1 2 0-16,0 2-128 0,1 2 160 0,0 3-160 16,0 5 128-16,1-1-128 0,2 1 0 15,-1-1 0-15,0 1 0 0,1-1 0 0,-1-1 0 0,1-1 0 16,1-1 0-16,-1-5 0 0,1 0 0 0,1-3 0 16,-1-2 0-16,2-3 0 0,-1-2 0 0,0-4 0 15,0 1 0-15,1-4 0 0,0 0 0 0,1-4 0 0,0 1 0 0,-1-3 0 16,0 0 0-16,0-1 0 0,0-2 0 0,1-1 0 15,-4 4 0-15,1-3 0 0,0 2 0 0,-1-2 0 16,0 3 0-16,-2 0 0 0,2 2 0 0,-3 0 0 16,0 1 0-16,0 0 0 0,-2 1 0 0,1 1 128 15,0 1 16-15,0 0 0 0,-1 0 0 0,1 3 0 0,0-3 16 0,1 4 0 16,-1 2 0-16,1 0 0 16,1 3-160-16,0 1 160 0,2 0-160 0,-1 0 160 15,2 2-160-15,1-2 0 0,0 1 0 0,1-1 0 16,1 0 0-16,0-1 0 0,1 0 0 0,2-2 0 15,0-1 0-15,1-3 0 0,0-3 0 0,-11 0 0 16,0 0 0-16,0 0 0 0,0 0 0 0,61-24 0 16,-61 24 0-16,0 0 0 0,0 0 0 0,49-48 0 15,-49 48 0-15,0 0 0 0,35-54 0 0,-35 54 0 0,0 0 0 0,20-50 0 16,-17 34 0-16,1-3 128 0,-1 3-128 16,-2 0 160-16,-1 0-160 0,1-2 160 0,-1 2-160 15,0 3 0-15,0-3 0 0,-1 3 128 0,1-1-128 0,-1 1 0 16,-1 2 0-16,0-1 0 0,1 3-128 0,-2 2-16 15,2-2 0-15,-2 3 0 0,2 0-384 0,-1 2-80 16,1-2-16-16,-1-1-11712 0,1 0-2336 0</inkml:trace>
  <inkml:trace contextRef="#ctx0" brushRef="#br0" timeOffset="20016.7">3014 7559 11055 0,'0'6'976'0,"0"-3"-784"0,1 0-192 0,-1-1 0 16,2 0 2416-16,-1 2 432 0,0 5 96 0,2 3 0 15,0 4 384-15,2 6 80 0,0-2 16 0,0 2 0 16,0-1-1568-16,0 2-320 0,0-1-64 0,0 3-16 16,0-2-848-16,-2 4-160 0,1-2-48 0,-1 1 0 15,-2 2-176-15,0-2-32 0,0 2-16 0,-1-2 0 16,2-2-176-16,-2-2 192 0,-2-5-192 0,1 1 192 15,0-4-192-15,-2 2 0 0,1-1 0 0,-2-2 0 16,2 0 0-16,-2-5 0 0,2-2 0 0,-1-2 0 16,2-4 0-16,1 0 0 0,0 0 0 0,1-6 0 15,0 2 160-15,2-4-160 0,-1 0 192 0,2-3-192 16,-4 11 192-16,0 0-64 0,0 0 0 0,28-54-128 0,-28 54 128 0,0 0-128 16,26-45 0-16,-26 45 0 0,0 0 0 0,0 0 0 0,0 0 0 0,0 0 0 15,46-41 128-15,-40 41-128 16,1 3 0-16,-1 1 0 0,-1 2 128 0,0 0-128 15,-2 4 192-15,1 0-192 0,-1 0 208 0,0 4-64 16,0 2-16-16,-2-1 0 0,1 1-128 0,0 0 160 16,-1 1-160-16,0 1 160 0,0-2-160 0,-1 0 0 15,2-1 144-15,-2-4-144 0,0 2 0 0,1-1 0 16,-1-3 0-16,1-3 128 0,0-3-128 0,1 0 0 16,-1-2 0-16,0-2 0 0,1-2-192 0,0-3 0 15,1 0 0-15,1-4 0 16,1 0-1024-16,-5 10-224 0</inkml:trace>
  <inkml:trace contextRef="#ctx0" brushRef="#br0" timeOffset="20400.62">3333 8109 29487 0,'-1'7'1296'0,"0"-5"288"0,2 2-1264 0,0-2-320 0,0-2 0 0,-1 1 0 15,0 2 1520-15,3-2 240 0,-1 4 48 0,4-1 16 16,1 0-432-16,3 0-96 0,-1 0-16 0,3-4 0 15,-12 0-880-15,0 0-176 0,0 0-32 0,56-22-16 16,-56 22-176-16,0 0 160 0,51-37-160 0,-51 37 160 16,0 0-160-16,45-45 0 0,-45 45 0 0,0 0 0 15,0 0 0-15,38-54 0 0,-38 54 0 0,0 0 0 16,0 0 0-16,9-45 0 0,-11 39 0 0,0-4 0 16,-3 4 0-16,-1 0 0 0,-2 1 144 0,-1 4-144 0,-1-2 208 15,-3 3-16-15,1 0-16 0,0 3 0 0,-3 0 80 0,2 4 0 16,2-5 16-16,0 3 0 0,-1 1 48 0,-2 3 0 15,2 0 0-15,-2 0 0 0,3 1-96 0,1 0-16 16,1 3 0-16,2-1 0 0,1 4-64 0,1 3-16 0,0-1 0 0,4 2 0 16,1-2-128-16,1-1 128 15,1 1-128-15,2 1 128 0,1-3-128 0,3 0 0 16,0-4 0-16,1 1 0 0,2-2 0 0,1-3 0 16,2 1 0-16,1-5 0 15,0-1-480-15,-15-3-80 0,0 0-16 0,49-3 0 16,-49 3-1024-16,0 0-192 0</inkml:trace>
  <inkml:trace contextRef="#ctx0" brushRef="#br0" timeOffset="20750.7">3632 8164 12895 0,'0'2'1152'0,"0"-2"-928"0,0 3-224 0,0-3 0 16,0 1 2368-16,-1 1 416 0,1 5 96 0,0-1 0 15,-1 4-224-15,1-2-48 0,0 0-16 0,1-2 0 16,-1-2-896-16,1 1-176 0,1-5-48 0,0 0 0 15,1 0-848-15,-1-5-176 0,2 1-48 0,-1-3 0 16,1-5-80-16,-4 12-32 0,0 0 0 0,0 0 0 16,24-50-128-16,-24 50-32 0,0 0 0 0,0 0 0 15,24-47-128-15,-19 39 128 0,-5 8-128 0,0 0 128 16,0 0 0-16,0 0 0 0,0 0 0 0,0 0 0 16,0 0-128-16,46-38 192 0,-41 38-192 0,0 1 192 15,-1 4-64-15,-1-1 0 0,1 2 0 0,0 0 0 16,0 2 64-16,-1 0 16 0,0 5 0 0,0 0 0 0,0 2-16 15,-2 1 0-15,2 0 0 0,-2 0 0 16,0 0 32-16,0 3 0 0,-1-1 0 0,2 1 0 0,-2 1-48 0,-2-2-16 16,2 1 0-16,-1-7 0 0,1 2-160 0,0-8 0 15,1 0 0-15,2-6 128 0,-1 0-320 0,2-6-80 16,0 0-16-16,-1-4 0 0,-3 10-944 0,0 0-192 16</inkml:trace>
  <inkml:trace contextRef="#ctx0" brushRef="#br0" timeOffset="21633.22">4761 8355 16575 0,'-3'4'1472'0,"0"-1"-1168"0,2-2-304 0,0-1 0 16,1 2 2048-16,-2 1 368 0,0 1 64 0,-2 2 16 16,1 0-48-16,-1 1 0 0,3 2 0 0,-1-3 0 15,4 0-1024-15,0-4-208 0,2 0-32 0,2 1-16 16,1-3-592-16,1 0-112 0,3 0-16 0,-11 0-16 16,0 0-112-16,0 0-32 0,57-3 0 0,-57 3 0 15,0 0-112-15,0 0-32 0,63-4 0 0,-63 4 0 16,0 0-144-16,54-8 0 0,-54 8 0 0,0 0 128 15,0 0-128-15,63-19 0 0,-63 19 0 0,0 0 0 0,0 0 0 0,0 0 0 16,60-26 0-16,-54 22 0 0,-1-2 0 0,-3 3 0 16,0-6 0-16,-2 3 0 0,-4 2 0 0,-1-2-144 15,-3 0 144-15,-1-1 0 0,-1 1 0 0,0 3 0 16,1-2 0-16,-2 1 0 0,-1 0 0 0,-2 0 0 16,-1-2 0-16,2 4 0 0,1-2 0 0,0-1 0 15,-1 0 128-15,-2 0-128 0,0 2 0 0,1-4 144 16,1 1-144-16,1 0 128 0,3 2-128 0,1-2 0 15,2 0 144-15,2 0-144 0,2 0 0 0,1-1 128 16,1 4-128-16,2-4 0 0,2 4 128 0,1-1-128 16,1 2 128-16,3-2-128 0,-9 4 0 0,0 0 144 0,0 0-144 0,0 0 0 15,63-6 0-15,-63 6 0 0,0 0 0 0,50 0 0 16,-50 0 0-16,0 0 0 0,53 3 0 0,-53-3 0 31,0 0-336-31,57 0-80 0,-57 0-16 0,0 0-18080 0</inkml:trace>
  <inkml:trace contextRef="#ctx0" brushRef="#br0" timeOffset="22066.83">5230 7992 20271 0,'-4'4'896'0,"2"-2"192"0,1-1-880 0,-1 2-208 0,2-3 0 0,0 0 0 0,2 2 2256 15,-2 2 416-15,1 2 80 0,0 0 0 16,0 4-304-16,2 3-64 0,0-1-16 0,0 2 0 15,1 0-1392-15,-2 2-272 0,3 1-64 0,-2 1-16 16,-1-2-352-16,0 0-64 0,1 3-16 0,-2-1 0 0,0-2-16 0,1 3-16 16,-4 1 0-16,2 2 0 0,-2-3-160 0,-1-1 160 15,1-2-160-15,1-2 160 0,-2-2-160 0,3-3 0 16,-1-3 0-16,1-2 0 0,0-3 0 0,0-1 0 16,1 0 0-16,1-1 0 0,0-3 0 0,0-1-176 15,3-1 48-15,0-2 0 0,0 0-64 0,0-2 0 0,1 1 0 0,-1 2 0 16,-5 7 192-16,0 0 0 0,0 0-144 0,0 0 144 15,0 0 0-15,37-47 0 16,-32 43 0-16,0-1 0 0,0 4 0 0,0-3 0 16,1 4 0-16,-1 0 0 0,-2 0 0 0,1 1 0 15,-2 2 0-15,2 1 0 0,-1 2 0 0,1-2 240 0,0 2-64 16,0 0-16-16,-1 3-16 0,1-3 0 0,0 4 0 0,1 0 0 16,-2 2 16-16,1 0 0 0,0 1 0 0,-2-1 0 15,1-2-16-15,-2 2 0 0,0-1 0 0,0 1 0 16,1-3-144-16,-2-1 160 0,1 0-160 0,0-4 160 15,0 1-160-15,1-1 0 0,-1-2 0 0,0-2 0 16,2-2-336-16,-1-2-112 0,3-2 0 0,0-3-18560 0</inkml:trace>
  <inkml:trace contextRef="#ctx0" brushRef="#br0" timeOffset="22435.21">5595 8346 23039 0,'3'3'1024'0,"0"0"192"0,1-2-960 0,-2 1-256 0,1-2 0 0,-2 0 0 0,1 0 2064 0,3 0 368 16,3 0 80-16,2-2 16 0,-10 2-800 0,0 0-176 15,0 0-16-15,50-16-16 0,-50 16-896 0,0 0-176 16,0 0-48-16,0 0 0 0,42-42-208 0,-42 42-32 16,0 0-16-16,0 0 0 0,29-47-144 0,-27 37 160 15,1 1-160-15,-3-1 160 0,-2 4-160 0,0-2 128 16,-2 0-128-16,-2 2 128 0,1 1-128 0,-2 0 0 15,-2 0 0-15,-1 1 128 0,-1-2 0 0,-1 4 0 16,-1 1 0-16,1 1 0 0,-2 1 80 0,2 1 16 16,-2 2 0-16,2 1 0 0,1 1 48 0,1 1 16 15,3 0 0-15,-1 1 0 0,1 2-32 0,1 3 0 0,1 3 0 0,2 2 0 16,2 0-48-16,0 0-16 0,2 3 0 0,0 1 0 16,4 2-64-16,0-2 0 0,2 2-128 0,2-2 192 15,0-2-192-15,1-4 0 0,2-1 0 0,0-6 0 16,3-1 0-16,0-3 0 0,2-4 0 0,-17-1 0 31,0 0-352-31,56-12-112 0,-56 12-32 0,0 0-18800 0</inkml:trace>
  <inkml:trace contextRef="#ctx0" brushRef="#br0" timeOffset="23223.79">6935 8668 11967 0,'1'4'1072'16,"1"-2"-864"-16,-1 2-208 0,0-4 0 0,-1 3 1632 0,1-3 288 16,2 3 48-16,1 5 16 0,0 0 1200 0,1 1 240 15,-1-4 48-15,1-2 16 0,-1-1-1056 0,-2-6-224 16,1 2-32-16,-1-4-16 0,2-4-1136 0,-3 1-208 16,-1-3-48-16,0-2-16 0,1 2-272 0,-2-4-48 15,1-3-16-15,-2-1 0 0,0-1-160 0,-1 2-48 16,-1 0 0-16,0-6 0 0,-1-1-48 0,-1 0-16 15,0-2 0-15,-1-1 0 0,0 1-16 0,0 0-128 16,0-1 192-16,-1 2-64 0,1 2-128 0,-1-1 0 16,0 1 144-16,-1 2-144 0,3 4 128 0,1 1-128 0,-1 2 128 0,2-3-128 0,0 3 160 0,2 3-32 31,1 0-128-31,1 3 192 0,1-1-16 0,0 4-16 16,3-3 0-16,-1 1 0 0,-3 9-160 0,0 0 160 0,0 0-160 0,0 0 160 15,0 0-160-15,44-43 0 0,-44 43 0 0,0 0 128 16,0 0-128-16,50-14 0 0,-50 14 0 0,0 0 0 15,47-2 0-15,-47 2 0 0,0 0 0 0,49 5 0 16,-35-4 0-16,1 2 0 0,-1 0-128 0,-2 2 128 31,-2-1-448-31,0 0-32 0,-1 2 0 0,-2 2 0 16,-1 0-544-16,1 2-96 0,-3-2-32 0,1 2-11520 0,-2-4-2320 0</inkml:trace>
  <inkml:trace contextRef="#ctx0" brushRef="#br0" timeOffset="23501.51">6778 8379 9215 0,'8'1'816'0,"-2"-1"-656"16,0-1-160-16,-2 1 0 0,-1 0 3536 0,2 0 688 15,4 0 128-15,-9 0 16 0,0 0-592 0,62-1-112 16,-62 1-16-16,48 0-16 0,-48 0-2224 0,0 0-432 16,63-6-80-16,-63 6-32 0,0 0-576 0,0 0-112 15,66-10-32-15,-66 10 0 0,0 0-144 0,0 0 0 16,56-7 0-16,-56 7 0 0,0 0-128 0,38 7-16 16,-26-4 0-16,-1 6-18224 0</inkml:trace>
  <inkml:trace contextRef="#ctx0" brushRef="#br0" timeOffset="23833.95">7234 8464 31327 0,'-7'5'1392'0,"3"-1"272"0,-1-2-1328 0,2 0-336 0,0 0 0 0,1 1 0 16,-3 0 1472-16,-3 3 208 0,-3 7 48 0,-5 0 16 16,3 4-592-16,0-3-128 0,5 2-32 0,1-2 0 15,4 1-608-15,1-2-112 0,4 2-16 0,1-2-16 16,5-3-240-16,-1-2 128 0,3 0-128 0,1-2 0 15,3 0 0-15,1-4 0 0,-15-2 0 0,0 0 0 16,50-6 0-16,-50 6 0 0,0 0 0 0,61-24 0 16,-61 24-160-16,0 0 32 0,52-33 0 0,-52 33 0 15,0 0-240 1,0 0-32-16,49-47-16 0,-49 47 0 0,0 0-176 0,0 0-48 0,11-40 0 0,-13 32 0 0,-2 0 432 0,-1 1 80 16,-2 1 128-16,-2-1-208 0,-1 1 768 0,0 1 144 15,1 1 48-15,0 0 0 0,-1-1-224 0,0 2-32 16,0-1-16-16,0 0 0 0,2-1-224 0,-1 1-64 15,2 1 0-15,0-1 0 0,4 2-192 0,-1-2 0 16,3 1 0-16,1 0 0 0,1-2 0 0,3 1-320 16,-1-3 64-16,4 2 0 15,-7 5-1008-15,0 0-192 0,0 0-32 0,0 0-15520 0</inkml:trace>
  <inkml:trace contextRef="#ctx0" brushRef="#br0" timeOffset="24150.48">7503 8536 2751 0,'2'9'256'0,"-1"-4"-256"0,2 0 0 0,-2 1 0 16,0-3 2240-16,-1 0 416 0,2 1 80 0,-1-1 16 15,3 7 112-15,-1 1 16 0,1 3 16 0,0-5 0 16,1 0-896-16,-2-2-176 0,1-1-32 0,-1-2-16 16,-1-2-640-16,-1-2-128 0,-1-2-32 0,0-1 0 15,-1-1 128-15,-1 1 32 0,0-4 0 0,0-1 0 16,-1-2-112-16,1 0-32 0,-1-2 0 0,1 2 0 15,1-3-464-15,1 1-80 0,0-2-32 0,0 14 0 16,0 0-144-16,6-43-16 0,-6 43-16 0,0 0 0 16,0 0-64-16,18-51-16 0,-18 51 0 0,0 0 0 0,0 0-160 0,0 0 0 15,29-53 144-15,-29 53-144 0,0 0 0 0,0 0 128 16,0 0-128-16,0 0 0 0,0 0 0 0,0 0 0 16,0 0 0-16,0 0 128 0,54-11-128 0,-46 16 0 15,-1 1-176-15,2 3 176 16,-2-3-544-16,2 0-16 0,-2 1 0 0,1-1-12048 15,-1 0-2400-15</inkml:trace>
  <inkml:trace contextRef="#ctx0" brushRef="#br0" timeOffset="24918.02">7872 8530 11055 0,'-6'-3'976'0,"1"2"-784"15,3-1-192-15,1 2 0 0,1 0 1680 0,-2 0 304 16,-1-3 48-16,-3 2 16 0,-1-3 704 0,1 2 160 16,2 2 32-16,2 0 0 0,2 2-528 0,1 2-112 15,3 0 0-15,0-1-16 0,2 4-1024 0,1 1-208 16,1-2-32-16,0 1-16 0,1-4-432 0,0 3-96 16,2-2-16-16,0 1 0 0,1 0-128 0,1-3-16 15,-1-2-16-15,-12 0 0 0,0 0-176 0,46-3-128 16,-46 3 192-16,0 0-192 0,0 0 144 0,52-21-144 15,-52 21 0-15,0 0 144 0,0 0-144 0,0 0 0 16,0 0 0-16,0 0 0 0,0 0 0 0,28-46 0 16,-29 37 0-16,-3 3 0 0,2-1-224 0,-3 1 32 0,-1 1 0 0,-2 1 0 15,-1-2-64-15,1 2-16 0,-3 0 0 0,0 2 0 16,-1-1 272-16,1 2-128 0,0-1 128 0,-1-2 0 16,-2 4 0-16,3 0 0 0,0-3 0 0,0 3 0 15,2 3 0-15,-1-3 0 0,0 4 0 0,2-2 0 16,0 4 0-16,2-1 0 0,1 4 0 0,1 1 0 0,3 2 240 0,0 3-48 0,1-1-16 0,0 2 0 31,1-4-48-31,0 3 0 0,2 5 0 0,-1-2 0 16,3 1-128-16,0-2 0 0,1 0 144 0,1-1-144 15,0-2 0-15,2 1 0 0,1-5 0 0,0 0 128 0,1-2-128 16,0-1 0-16,1-3 0 0,2 1 0 0,1-3-144 0,-15-2 0 16,0 0 0-16,48 2 0 15,-48-2-544-15,0 0-96 0,51-7-32 0,-51 7-17568 16</inkml:trace>
  <inkml:trace contextRef="#ctx0" brushRef="#br0" timeOffset="25266.39">8378 8555 9215 0,'-2'0'400'0,"1"0"96"0,-1-3-496 0,1 3 0 15,1-2 0-15,-1 0 0 0,0 0 2752 0,-1 1 448 0,1-2 80 0,-1-1 32 16,-3 0 400-16,0-3 96 0,0 1 16 16,-1 1 0-16,-1 3-1808 0,1-4-352 0,-1 2-80 0,1 1-16 15,-2 1-832-15,1 1-160 0,-1 1-48 0,0 0 0 16,-1 3-80-16,0 0-32 0,1 1 0 0,-1-1 0 16,0 2-96-16,2 3-32 0,0-2 0 0,-1 0 0 15,3 0-160-15,-1 0-128 0,2 1 192 0,-1 0-192 16,2 2 0-16,-1 0 0 0,2-2 0 0,-1 1 0 15,3 2 128-15,-1-2-128 0,2 3 0 0,0-1 0 16,1-4 0-16,-1 1 0 0,2 2 0 0,2-2 0 16,2 2 128-16,0 0-128 0,0-4 0 0,2 1 0 15,0-1 0-15,2-2 0 0,1 0 0 0,1 1 0 0,-3-4 0 16,2 2 0-16,1-2 0 0,2 0 0 0,0 0-176 16,0 0 16-16,-15 0 0 0,0 0 0 15,45 0-560-15,-34-2-112 16,0 2-32-16,-3 0-11888 0,4 0-2384 0</inkml:trace>
  <inkml:trace contextRef="#ctx0" brushRef="#br0" timeOffset="25733.34">8679 8573 7359 0,'-2'-2'320'0,"1"-2"80"0,1 1-400 0,-1 1 0 15,1 1 0-15,-1 1 0 0,0-3 1968 0,-1 1 304 0,-1-2 64 0,-1 0 16 16,-1-2 624-16,-2 2 128 0,0 2 32 0,0 0 0 16,-1 2-448-16,1 2-64 0,-2 2-32 0,0 1 0 0,0 2-1120 0,0-1-240 15,1 0-32-15,0 3-16 16,2 1-688-16,1 0-144 0,0-1-32 0,3 2 0 16,-1 1-128-16,2 0-48 0,0 3 0 0,1-1 0 15,0-2-144-15,1 1 160 0,1-4-160 0,2 4 160 16,0-6-160-16,2-1 0 0,-1 1 0 0,0-2 0 15,0-2 0-15,0-3 0 0,2 0 0 0,1 0 0 16,1-3 0-16,-9 3-144 0,0 0 144 0,0 0-208 16,0 0-16-16,0 0 0 0,46-41 0 0,-46 41 0 15,0 0 32-15,0 0 16 0,0 0 0 0,22-57 0 16,-22 57 176-16,0 0-160 0,0 0 160 0,0 0-160 16,9-47 160-16,-9 41 0 0,1 2-144 0,1 1 144 0,-2 1 0 0,0 1 0 0,1 1 0 0,-1 1 0 15,0 1 0-15,1 2 0 0,-1 1 128 0,0 1-128 16,1 1 240-16,-1 0-48 15,2 3 0-15,-1 1 0 0,0-1-192 0,-1 0 144 16,3-2-144-16,-2 2 128 0,0 0-128 0,0 3 0 16,0-4 0-16,2 0 0 0,1 1 0 0,-1-4 0 15,2 0 0-15,-1 1 0 16,1-4-784-16,1 0-96 0,-1-2-16 0,1 1-16640 0</inkml:trace>
  <inkml:trace contextRef="#ctx0" brushRef="#br0" timeOffset="26183.72">8818 8741 2751 0,'-1'1'256'0,"1"1"-256"0,0-2 0 0,0 0 0 16,0 1 2480-16,0-1 448 0,1 2 80 0,1 0 32 16,-1 3 112-16,1-4 32 0,2 4 0 0,1-4 0 15,0 2-640-15,0-1-128 0,2 2-32 0,1-3 0 16,-1 0-528-16,2 0-128 0,1 2 0 0,0-3-16 15,0 0-1008-15,1-3-192 0,1 1-32 0,0 1-16 16,-12 1-272-16,0 0-48 0,0 0-16 0,54-23 0 16,-54 23-128-16,0 0 0 0,0 0 0 0,44-37 0 15,-44 37 0-15,0 0 0 0,0 0 0 0,0 0 0 16,0 0 0-16,0 0 0 0,0 0 0 0,0 0 0 16,31-48 0-16,-32 42-144 0,-2 2 144 0,0-1-208 15,-1 2-224-15,-1-1-32 0,-1 1-16 16,-2 0 0-16,-2-4-80 0,-1 1-16 0,0 0 0 15,0 0 0-15,0-1 400 0,-1-2 176 0,-2-1-160 0,0 0 160 0,3 1-176 0,1 3 176 0,3 0-192 0,-1 4 192 16,4 0 0-16,0 0 0 16,0 2 0-16,3 0 0 0,0 0 528 0,2 0 112 15,1 0 32-15,1 0 0 0,-1 0-224 0,2 0-64 16,0 0 0-16,-1 0 0 0,1 0-176 0,1 0-32 16,3 0-16-16,-2 0 0 0,0 0-160 0,1 0 192 15,2-1-192-15,0 1 192 0,-1-3-192 0,1-1 0 16,-9 4 0-16,0 0 0 0,0 0 0 0,0 0 0 15,57-18 0-15,-57 18 0 16,0 0-656-16,0 0-16 0,41-4 0 0,-33 4-17264 0</inkml:trace>
  <inkml:trace contextRef="#ctx0" brushRef="#br0" timeOffset="26441.17">9227 8552 10127 0,'1'-2'448'0,"0"0"96"0,0-1-544 0,2 0 0 16,-2 1 0-16,-1 2 0 15,2-2 2592-15,2 0 416 0,2-2 64 0,-6 4 32 16,0 0-48-16,0 0-16 0,0 0 0 0,51-21 0 16,-40 20-1232-16,-11 1-240 0,0 0-48 0,38-5-16 15,-25 5-704-15,-1 0-144 0,2 0-16 0,-2 0-16 16,-1 0-352-16,-2 0-64 0,0 0-16 0,-2 0 0 0,-1 0-192 0,0 0 0 15,1-1 0-15,-1 1 0 16,-3 0-1152-16,1-3-128 0,0 0-32 0,0 0-15344 16</inkml:trace>
  <inkml:trace contextRef="#ctx0" brushRef="#br0" timeOffset="26703.86">9385 8343 17503 0,'-5'12'1552'0,"1"-4"-1232"0,2-2-320 16,0-1 0-16,1-4 2368 0,1 4 400 0,0-1 96 0,-2 2 16 15,-1 6-16-15,1 6 0 0,1 3 0 0,-1-3 0 16,2 2-1456-16,2-1-272 0,-1-1-64 0,1 0-16 16,2 0-544-16,0-3-96 0,-1 1-32 0,2 0 0 15,0 0-64-15,1-1-32 0,1-1 0 0,-2-1 0 16,1 2-144-16,-3-3-16 0,1 1-128 0,-1 0 192 15,-1 0-192-15,-1-1 0 0,2 0 0 0,-2-2-160 32,0 0-352-32,1-1-64 0,0-2 0 0,0 2-12288 0,1-5-2432 0</inkml:trace>
  <inkml:trace contextRef="#ctx0" brushRef="#br0" timeOffset="27218.07">9563 8792 7359 0,'1'10'320'0,"-1"-4"80"0,1-2-400 0,1 2 0 15,-1-4 0-15,-1-2 0 0,1 3 1904 0,3 1 288 16,-1 2 64-16,4 0 16 0,1-2 576 0,0-1 112 16,0 0 32-16,1-3 0 0,1 0-720 0,-1 0-144 15,0-3-16-15,1 2-16 0,0-1-816 0,-1-2-144 16,-9 4-48-16,0 0 0 0,0 0-624 0,0 0-128 0,47-19-16 0,-38 17-16 0,-1 1-304 0,0-2 0 31,-1 1 0-31,-1 1 0 0,2 1 0 0,-2-3 0 16,0 1-208-16,-2 0 80 15,1-1-416-15,-3 0-80 0,2-3-16 0,-2 0 0 16,1 0-384-16,-2-3-96 0,0 2-16 0,1-3 0 16,-1 0 432-16,-1-1 64 0,-1 1 32 0,-1 0 0 0,0 0 608 0,-3 1 0 0,-1 1 0 15,-2 0 0-15,1 2 352 0,-3-3 144 0,3 2 16 16,-5-2 16-16,3 2 240 0,-3-2 64 0,1 2 0 0,0-2 0 15,2 3-480-15,1-1-96 0,2 2 0 0,-1 1-16 16,2 0 160-16,1 2 48 0,1-1 0 0,1 2 0 16,0-2 144-16,2 3 48 0,0-2 0 0,2 1 0 15,0-2-304-15,2 3-48 0,-1-1-16 0,1 1 0 16,1-2-32-16,1 2-16 0,2-4 0 0,-1 1 0 16,-7 3 0-16,0 0 0 0,0 0 0 0,0 0 0 15,0 0-96-15,47-32-128 0,-47 32 176 0,0 0-176 16,0 0 0-16,0 0 0 0,52-34 0 0,-52 34 0 0,0 0 0 15,0 0 0-15,46-25 0 0,-46 25 0 0,0 0 0 0,0 0 0 16,43-14 0-16,-34 12 0 0,-1 2 0 0,0 0 0 16,-1-3 0-16,-1 3-144 15,-1 0-512-15,0-1-112 0,-1 1 0 0,0 0-17248 16</inkml:trace>
  <inkml:trace contextRef="#ctx0" brushRef="#br0" timeOffset="28167.13">2735 9442 11967 0,'0'0'1072'0,"0"0"-864"16,0-2-208-16,-2 2 0 0,2 0 1520 0,-1 0 256 16,0 2 48-16,-3 0 16 0,0 1 608 0,1 4 128 15,-2-1 32-15,1 2 0 0,0 2-784 0,1 3-160 16,0 0-16-16,1 5-16 0,1 1-304 0,-1 1-64 15,1 4-16-15,1 2 0 0,1 3-496 0,2 2-112 16,-1-2 0-16,1 3-16 0,0 1-320 0,1 5-64 16,1 1-16-16,0-2 0 0,-1-5-80 0,1 3-16 15,1 3 0-15,-1-1 0 0,0-2-128 0,-2-3 128 0,2 0-128 0,-1-6 128 0,1-2-128 0,1-5 0 16,-1-3 0-16,0-6 0 0,0-1 0 0,0-3 0 16,0-6 0-1,-1 0 0-15,-1-4 0 0,1-1 0 0,-1-1-128 0,-2-4 128 16,1-6-784-16,2-6-96 0</inkml:trace>
  <inkml:trace contextRef="#ctx0" brushRef="#br0" timeOffset="28668.45">2715 9409 2751 0,'-9'5'256'0,"3"-4"-256"0,4 2 0 0,-1-3 0 31,2 1 2352-31,0-1 416 0,-2 2 96 0,1-2 16 0,-2 4 896 0,-1-1 176 16,0-1 32-16,1 2 16 0,2-4-1264 0,-1 2-256 15,3-2-48-15,-1 0-16 0,1 0-1136 0,0 0-208 16,1-2-48-16,1 2-16 0,1 0-560 0,2 0-128 16,-1 0 0-16,2 0-16 0,2 0-128 0,0 0-32 15,1 0 0-15,1 0 0 0,0 2 0 0,-2-2 0 16,3 1 0-16,1 2 0 0,0-1-144 0,0 2 192 0,-2-3-192 0,3 4 192 0,0-1-192 15,2 2 192 1,2-2-192-16,1 2 192 0,-4 0-192 0,4-2 128 16,-1 2-128-16,0-1 128 0,1 0-128 0,-2 1 0 15,0-1 0-15,-1-1 128 0,-2 2-128 0,1 0 0 16,-2 0 0-16,-2 1 0 0,-1-1 0 0,-2 1 0 0,-1 2 0 0,-2-3 0 16,0 1 0-16,-2 2 0 0,0-1 0 15,-4 0 0-15,0 2 0 0,-1 2 0 0,0-2 0 0,-2 1 0 16,-1-1 0-16,-3 0 0 0,-2 3 128 0,-2-1-128 0,0-2 0 0,-2 2 0 15,0-2 0-15,0 3 0 16,-2-4 160-16,1 0-160 0,0 1 192 0,0 0-192 16,1-4 192-16,-1 1-64 0,-1 2 0 0,0 0-128 15,0-2 144-15,1 2-144 0,1-3 0 0,4 0 144 16,4 0-144-16,0-4 0 0,4 0 0 0,2-1 0 0,-1 2 0 0,4-1 0 0,-1 0 0 0,1 0 0 31,3-2 0-31,0 0 0 0,3 0 0 0,0 0 0 16,0-4-192-16,0 2 192 0,-8 2-160 0,0 0 160 15,0 0-816-15,66-42-64 16</inkml:trace>
  <inkml:trace contextRef="#ctx0" brushRef="#br0" timeOffset="34081.67">4262 9580 18431 0,'-1'2'1632'0,"-2"-2"-1312"16,2 1-320-16,1 1 0 0,0-2 1968 0,-1 0 320 16,-1 1 64-16,0 1 16 0,-1 0-128 0,0 0-32 15,-2-2 0-15,1-2 0 0,-1 0-960 0,-1-1-192 0,0 0-32 0,0-1-16 16,-2-1-304-16,1 4-64 0,-2-1-16 0,-1-2 0 15,-1 4-224-15,-3-2-32 0,1 2-16 0,-2 2 0 16,0-1-64-16,-1 2-16 0,0 0 0 0,0 2 0 16,2-1-80-16,2 2-32 0,1 1 0 0,1-1 0 15,3 1-160-15,-1 2 128 0,2 3-128 0,1-1 128 16,1 4-128-16,1-3 0 0,1 5 0 0,1-1 0 16,1 0 0-16,1 2 0 0,2 1 128 15,-1-3-128-15,2 0 0 0,0-1 0 0,3 1 0 0,3 0 0 16,1-2 0-16,1 0 0 0,2-1 0 0,1-1 0 0,1-2 0 15,0 0 0-15,1-1 0 0,2-5 0 16,-1 3 0-16,-18-7 0 0,41 5 0 0,-41-5 0 0,0 0 0 0,68-9 0 16,-68 9-144-16,0 0 144 15,74-26-576-15,-74 26-64 0</inkml:trace>
  <inkml:trace contextRef="#ctx0" brushRef="#br0" timeOffset="34546.71">4509 9269 21183 0,'-2'3'944'0,"0"-2"192"0,4 1-912 0,-1-2-224 16,1 0 0-16,0 0 0 0,-1 0 1456 0,1 4 240 16,2-1 48-16,1 3 16 0,1 4-32 0,-1 2 0 0,1 0 0 0,-2 6 0 15,1 0-480-15,-1 7-96 16,-2 0-32-16,1 3 0 0,-2 2-416 0,-1 1-96 0,-1 3-16 0,-2-1 0 15,2 1-256-15,-2 1-48 0,1-3-16 0,-1 0 0 16,0-1-272-16,0 0 0 0,0-3 128 0,0-2-128 16,-1-5 0-16,1 2 0 0,0-6 0 0,1-1 0 15,-1-1 0-15,-1-6 0 0,3-2 0 16,-1-1 0-16,2-3 0 0,-1-3 0 0,2 0 0 0,-1-3 0 16,1-1 0-16,1-1 0 0,1 1 0 0,-1-5 0 15,3 0 0-15,0-1 0 0,-5 10 0 0,0 0 0 16,0 0 128-16,29-44-128 0,-29 44 0 0,0 0 0 15,0 0 128-15,41-48-128 0,-41 48 0 0,0 0 0 16,0 0 0-16,0 0 0 0,53-38 0 0,-45 32 0 0,1 5 0 0,-3-1 0 16,2 2 0-16,-2 0 0 0,0 2 0 0,-1 2 0 15,1 2 128-15,-2 0-128 0,1 0 144 0,-1 2-16 16,-2 2-128-16,0 1 192 0,0 0-64 0,-1 4 0 16,-1-3-128-16,0 2 192 0,-1 1-192 0,-1-3 176 15,2 0-176-15,-1 2 160 0,2-5-160 0,-1 0 0 16,0-2 0-16,2-1 0 0,-1-2 0 0,1-4 0 15,1 2-192-15,1-4-12352 16,1 2-2464-16</inkml:trace>
  <inkml:trace contextRef="#ctx0" brushRef="#br0" timeOffset="35013.1">4899 9857 11055 0,'-3'3'480'0,"2"0"112"0,1 1-464 0,-1-4-128 0,1 0 0 0,0 0 0 15,-2 0 2816-15,2 1 528 0,-1-1 112 0,-1 2 32 16,0-2-432-16,0 0-96 0,1 3-16 0,0-3 0 16,-2 0-1312-16,1 0-272 0,-2 0-48 0,0 3-16 15,2-3-592-15,-3 3-112 0,1 1-16 0,-1 2-16 16,0 0-304-16,0 0-48 0,1 4-16 0,0-1 0 16,0 2-192-16,1 0 176 0,2 0-176 0,0 0 160 15,1 0-160-15,0-2 0 0,0 0 0 0,1-3 0 16,3 0 0-16,-2-1 0 0,2 0 0 0,2-4 0 15,0 2 0-15,2-3-176 0,0-3 176 0,0-1-128 16,-1 1-64-16,-7 3-16 0,0 0 0 0,0 0 0 16,0 0-176-16,0 0-48 0,45-51 0 0,-45 51 0 15,0 0-16-15,0 0-16 0,15-49 0 0,-13 36 0 0,-1 2 128 0,1 0 16 16,-1 0 16-16,-1 0 0 0,0 1 304 16,0 2-128-16,0 2 128 0,-1 0 0 0,1 4 0 0,0-2 304 15,0 1-48-15,0 3 0 0,0 0 512 0,0 0 112 16,0 3 16-16,0-2 0 0,1 4-400 0,-1-4-80 15,1 4-16-15,0 1 0 0,1 2-176 0,-1-2-32 16,1 3-16-16,1-2 0 0,-1 3-48 0,1 1-128 16,0 0 192-16,0 2-64 0,1-1-128 0,-1 0 0 15,1 2 0-15,-2-2 128 0,2 1-128 0,0-1 0 16,0 0 0-16,-1-4 0 0,0 3 0 0,0-5 0 16,0 0 0-16,-1-4 0 15,1 0-400-15,-1-2-64 0,2-4-16 0,0-2-18144 0</inkml:trace>
  <inkml:trace contextRef="#ctx0" brushRef="#br0" timeOffset="35396.24">5108 9873 10127 0,'0'3'448'0,"0"0"96"0,1-3-544 0,-1 4 0 0,0-4 0 0,0 0 0 16,0 2 2608-16,1 3 400 0,0 4 96 0,1 3 16 15,-1 0-336-15,-1 1-64 0,1-1-16 0,-1-1 0 16,0 0-1232-16,0-1-240 0,0 0-48 0,0-4-16 15,0 1-384-15,1-4-80 0,-1 1 0 0,1-2-16 16,-1 1-208-16,2-3-32 0,-1 0-16 0,0-3 0 16,-1 0-208-16,3-6-32 0,-1-1-16 0,-2 10 0 15,0 0 16-15,0 0 0 0,21-57 0 0,-21 57 0 16,0 0-192-16,0 0 192 0,25-54-192 0,-25 54 192 16,0 0-64-16,0 0-128 0,0 0 192 0,0 0-64 0,0 0 16 0,0 0 0 15,43-43 0-15,-39 43 0 0,1 2-144 0,-1 2 192 16,0-2-192-16,0 2 192 0,1 2-192 0,0 0 0 15,0 1 144-15,0-1-144 0,0 1 128 0,-1 2-128 16,-2-2 160-16,2 2-160 0,-2 0 176 0,1 0-176 16,-1 4 192-16,-1-3-192 0,1 0 192 0,-1-1-64 15,-1 1 0-15,1 2-128 0,-1-3 160 0,-1 1-160 16,1-1 128-16,0-3-128 0,1 0 0 0,-1-1 128 16,0 0-128-16,1-4 0 0,1 2 0 0,-1-6 0 15,3 0 0-15,-2-1 0 16,2-2-768-16,1 0-48 0,0-4 0 0,0 0-17744 0</inkml:trace>
  <inkml:trace contextRef="#ctx0" brushRef="#br0" timeOffset="35760.87">5637 9870 17503 0,'-4'3'1552'0,"2"-3"-1232"0,0-3-320 0,2 3 0 15,-1 0 2672-15,0-2 464 0,-3 1 112 0,-1-2 16 16,-1-1-640-16,-1 1-128 0,-1-2-32 0,2-1 0 16,0 2-1424-16,2-2-272 0,-1 2-64 0,2-2-16 15,-2 2-288-15,1-2-48 0,-1 1-16 0,1 0 0 16,-1 2 80-16,0 1 16 0,0 1 0 0,0 1 0 0,-1 0-32 16,0 3 0-16,1 0 0 0,-1 1 0 0,0-1-144 0,0 4-16 15,-1 1-16-15,1 0 0 0,1 2-96 0,0 1-128 16,2-1 176-16,-1 2-176 0,1-1 144 0,2 1-144 15,1 3 0-15,0-2 144 0,0 0-144 16,3 2 128-16,0-3-128 0,1 2 128 0,0-4-128 0,1 1 0 16,1 0 144-16,0 0-144 0,0-1 0 0,0-4 0 15,1 1 0-15,-1-1 0 0,2-3 0 0,1-1 0 16,0 0 0-16,2-2 0 0,-1-2-336 0,0 0-48 16,-10 2 0-16,0 0 0 15,0 0-480-15,0 0-96 0,54-24-32 0,-54 24-18032 0</inkml:trace>
  <inkml:trace contextRef="#ctx0" brushRef="#br0" timeOffset="36198.02">5747 9930 16575 0,'-1'3'1472'0,"1"0"-1168"0,0-2-304 0,0 2 0 16,0-3 2864-16,0 3 512 0,0 3 96 0,0 4 32 15,1 3-624-15,0-1-112 0,2-3-16 0,0-3-16 16,2-1-1696-16,1 0-336 0,2-5-64 0,0-3 0 15,1 0-448-15,-9 3-64 0,0 0-128 0,0 0 176 16,0 0-48-16,59-35-128 0,-59 35 192 0,0 0-64 16,0 0-128-16,56-45 160 0,-56 45-160 0,0 0 160 15,0 0-160-15,47-43 0 0,-47 43 0 0,0 0 0 16,0 0 0-16,0 0 0 0,0 0-160 0,0 0 160 16,0 0-256-16,0 0 32 0,0 0 16 0,0 0 0 15,20-46 208-15,-25 40 0 0,-1 4 0 0,-2-2-144 0,0-2 144 0,-1 1 0 16,0 1 0-16,1 0 0 15,-1 1 0-15,0-2 176 0,1 4-176 0,-1-2 192 16,0 1 32-16,1 2 16 0,2 2 0 0,-2 1 0 0,3-2 32 0,-1 4 16 16,2 2 0-16,1 2 0 0,0-2 32 0,-1 4 16 15,1 5 0-15,0 1 0 0,1-1-64 0,1 2-16 16,1 1 0-16,0 3 0 0,1-2-112 0,0 2-16 16,2-3-128-16,-1 0 192 0,2 0-192 0,-1-1 0 15,2-1 128-15,2-5-128 0,0 0 0 0,0 1 0 16,2-6 0-16,0-1 0 0,-2 0 0 0,2-3-128 0,1-3 128 15,0 0-160 1,-10 0-624-16,0 0-128 0,0 0-32 0,0 0-18464 0</inkml:trace>
  <inkml:trace contextRef="#ctx0" brushRef="#br0" timeOffset="36657.56">6092 10059 18431 0,'-6'13'1632'0,"2"-7"-1312"0,3-2-320 0,-1-1 0 15,2 0 2640-15,0-3 464 0,2 4 96 0,-2-2 0 16,1 2-704-16,1 0-160 0,1 0-32 0,2 0 0 16,0 0-1232-16,1-2-256 0,0-2-48 0,3 2-16 15,-1-2-432-15,0 0-64 0,1 2-32 0,-2-2 0 16,2-2 64-16,-1 0 16 0,0 2 0 0,-1-3 0 16,-7 3-80-16,0 0-16 0,0 0 0 0,0 0 0 15,0 0-208-15,53-31 0 0,-53 31 0 0,0 0 0 0,0 0 0 16,0 0 0-16,0 0 0 0,52-29 0 0,-52 29 0 0,0 0 0 15,0 0 0-15,0 0-160 16,0 0-224-16,0 0-64 0,0 0 0 0,0 0 0 16,0 0-448-16,0 0-112 0,35-50-16 0,-38 40 0 15,1 1-448-15,-3-3-80 0,0 2-32 0,0-4 0 16,-1 2 848-16,-2-1 160 0,1 4 48 0,0-4 0 0,-1 5 528 0,0 0 0 16,-1-1 128-16,-1 3-128 0,0 3 496 0,-1-2 0 15,0 3 0-15,1 0 0 0,0 2 592 0,0 0 128 16,2 2 32-16,0-2 0 0,2 2-240 0,1-1-48 15,1-1-16-15,3 0 0 0,0 0-544 0,0 0-96 16,2-1-32-16,1-1 0 0,1 2-96 0,0-2-32 0,2 1 0 16,0-2 0-16,2 1-144 0,0-2 128 0,2 4-128 0,-2-4 128 15,3 2-128-15,-1-1 160 0,-1 2-160 0,2-1 160 16,0 0-160-16,1 2 0 0,2 0 144 0,-1 0-144 16,-1 2 0-16,0 0 0 0,-1-2 0 0,1 0 0 15,-1 0 0-15,0 0-240 0,0-2 48 0,-2 0 0 31,2 0-736-31,-1-2-144 0,-9 4-16 0,0 0-16512 0</inkml:trace>
  <inkml:trace contextRef="#ctx0" brushRef="#br0" timeOffset="37563.44">7576 9977 5519 0,'-6'-3'496'0,"1"-1"-496"16,2 4 0-16,2-2 0 0,0-2 1600 0,-1 2 240 16,-3-1 32-16,1 0 16 0,-5-4 784 0,-1 0 144 15,-2-2 48-15,0 6 0 0,3 0-416 0,-3 3-80 16,3 3 0-16,0 0-16 0,0 4-752 0,-1 0-128 15,3 2-48-15,0 3 0 0,2-2-704 0,0 5-144 16,1-3-16-16,0 2-16 0,3-1-224 0,1 2-64 0,0-1 0 0,2 1 0 16,1 1-112-16,2-2-16 0,1 0-128 0,3-2 192 0,1 1-192 0,1-1 128 15,0-4-128 1,-1-2 0-16,-2 0 0 0,2-4 128 0,-10-2-128 0,0 0 0 16,55-6 0-16,-55 6 0 0,0 0 0 0,62-21 0 15,-62 21-144-15,0 0 144 0,56-32 0 0,-56 32-144 16,0 0-112-16,0 0 0 0,41-57-16 0,-41 57 0 15,0 0-384-15,4-42-80 0,-8 25-16 0,-1 3 0 0,-1 1 544 0,-3 0 208 0,-2 1-176 0,-1 2 176 16,1-1 256-16,-3 3 128 0,1 3 48 0,-3 1 0 31,1 1 160-31,-1-1 48 0,0 4 0 0,1-2 0 16,1 2-160-16,2 0-32 0,1 2 0 0,1 0 0 16,1 0-240-16,3 2-48 0,2-2-16 0,2 2 0 0,0-2-144 0,2 2 192 15,4 0-192-15,0-2 192 0,2 1-192 0,3 1 0 16,2-4-192-16,4 2 192 15,-15-2-864-15,0 0-48 0,57 4-16 0,-57-4-16544 0</inkml:trace>
  <inkml:trace contextRef="#ctx0" brushRef="#br0" timeOffset="37923.55">8063 10186 19343 0,'9'0'848'0,"-4"0"192"0,-1 0-832 0,0-3-208 16,-4 3 0-16,1 0 0 0,2-2 2240 0,2-2 416 15,-5 4 80-15,0 0 16 0,0 0-256 0,0 0-64 16,39-57 0-16,-39 57 0 0,0 0-1280 0,16-48-256 16,-16 48-48-16,7-43-16 0,-7 43-464 0,2-51-112 15,-2 51 0-15,-4-53-16 0,2 27-16 0,-4 0 0 0,2 1 0 0,-2 0 0 16,-2 2-16-16,0-2 0 0,0 0 0 0,0 3 0 16,-1-3-16-16,0 2-16 0,1 1 0 0,-1-3 0 15,0 3-176-15,2 3 0 0,1 0 0 0,2 6 128 16,2 1-128-16,0 2 128 0,2 0-128 0,2 1 128 15,0 3 48-15,1 0 0 0,0 0 0 0,2 2 0 0,0 0-32 0,1 2 0 0,1-1 0 0,-7 3 0 16,0 0-144-16,0 0 0 16,0 0 144-16,50-7-144 15,-50 7 0-15,0 0 0 0,0 0 0 0,55-16 0 16,-55 16 0-16,0 0 0 0,0 0 0 0,52-15 0 16,-52 15 0-16,0 0 0 0,0 0 0 0,0 0-128 15,47-4-192-15,-41 5-48 0,-1 2 0 0,-2-1 0 16,1 2-256-16,-1 0-48 0,-1 1-16 0,-2 0 0 15,1 1-1120-15,-2 2-240 0,0 1-32 0,-3-3-14368 0</inkml:trace>
  <inkml:trace contextRef="#ctx0" brushRef="#br0" timeOffset="38147.16">7863 9883 20271 0,'-3'6'896'0,"2"-2"192"0,1-2-880 0,0-1-208 16,0-1 0-16,1 3 0 0,2-1 2240 0,2 2 384 31,3 0 96-31,3 2 16 0,4-1-368 0,0 0-64 16,-15-5 0-16,0 0-16 0,56-2-1376 0,-56 2-272 0,0 0-48 0,69-22-16 16,-69 22-432-16,52-25-144 0,-52 25 0 0,53-28 0 15,-53 28 0-15,0 0-176 0,69-28 0 0,-69 28-17680 16</inkml:trace>
  <inkml:trace contextRef="#ctx0" brushRef="#br0" timeOffset="39015.13">9149 9974 12895 0,'0'0'1152'0,"-2"-4"-928"15,1 4-224-15,0-2 0 0,1 2 1248 0,-3-3 208 16,1 2 32-16,-3-4 16 0,-2 2 800 0,0-1 144 16,4 0 48-16,0 2 0 0,1 3-128 0,1 1-32 15,1 5 0-15,1 1 0 0,0 2-976 0,0 3-192 16,0 3-32-16,1 2-16 0,-1 2-608 0,1 2-128 15,2-3-32-15,-1 3 0 0,0-2-176 0,1 1-48 0,1-3 0 0,0 2 0 0,0-1-128 0,0-1 0 16,0-2 0-16,-2-3 0 16,0-3 0-16,-1-1 0 15,1-2 0-15,-2-1 0 0,0-4 0 0,-1 2 0 0,2-4 0 0,-1-4 0 16,-2 3 0-16,-1-4 0 16,0-1 0-16,-2-5 0 0,0 0-192 0,1-4 16 0,-1-4 16 0,0 3 0 15,2 4 160-15,1-4 0 0,-1 0 0 0,2-7 0 16,0 23 0-16,5-43 144 0,-5 43-144 0,0 0 160 15,16-57 0-15,-16 57 0 0,0 0 0 0,20-45 0 16,-20 45 0-16,0 0 0 0,0 0 0 0,0 0 0 16,37-51-32-16,-37 51-128 0,0 0 192 0,0 0-64 15,0 0-128-15,0 0 128 0,0 0-128 0,55-22 128 16,-47 22-128-16,1 0 0 0,1 1 0 0,-1 1 0 16,-1 1 0-16,2 0 0 0,1 4-160 0,0-1 160 15,-1 4-560 1,1-3-16-16,2 4 0 0,-1 3-17792 0</inkml:trace>
  <inkml:trace contextRef="#ctx0" brushRef="#br0" timeOffset="39498.17">9684 10113 24879 0,'-4'3'1088'0,"1"-3"256"0,0 0-1088 0,2 0-256 16,0 0 0-16,-3 0 0 0,0-2 2256 0,1 2 400 15,-6 2 80-15,-3-2 16 0,-1 0-752 0,-2 0-144 16,2 0-16-16,-1 0-16 0,1 2-1056 0,1 0-224 16,0 1-32-16,2-2-16 0,-1 4-192 0,2 1-48 15,2 1 0-15,1 2 0 0,1 1-96 0,0 0-32 16,2 2 0-16,1 3 0 0,2-1-128 0,1-2 0 16,0 2 0-16,3-2 0 0,1 0 0 0,0-2 0 15,0-1 0-15,1-2 0 0,3-1 0 0,-1-1 0 0,4-3 0 0,-1-2 0 16,-11 0-176-16,0 0 176 0,0 0-128 0,54-26 128 15,-54 26-208-15,0 0 32 0,40-41 16 16,-40 41 0-16,0 0-96 0,34-53-32 0,-34 53 0 0,0 0 0 16,16-49 48-16,-16 49 16 0,0 0 0 0,5-34 0 15,-3 24 224-15,-2 1 0 0,0 3 0 0,-2 2-144 16,1 1 144-16,0 0 0 0,0 3 0 0,-1-2 0 16,0 0 208-16,1 2-16 0,-1 2-16 0,1 0 0 15,0-2 80-15,0 3 32 0,1 0 0 0,0 0 0 16,0 3 32-16,0 0 0 0,0-1 0 0,0 1 0 0,1 3-160 0,-1 0-32 15,1-2 0-15,0 2 0 16,1 1-128-16,0 2 0 0,-1 0 144 0,2-1-144 0,-2 4 0 0,0-2 0 16,1 0 0-16,-1 2 128 0,2-3-128 0,-1 1 0 15,0 0 0-15,1 0 0 0,-1-1 0 0,1-2-192 16,0-4 192-16,2 0-192 16,-1 1-640-16,2-4-144 0,0 0-32 0,2-3-17904 15</inkml:trace>
  <inkml:trace contextRef="#ctx0" brushRef="#br0" timeOffset="39696.86">9870 10183 18431 0,'0'6'816'0,"0"-2"160"0,0 1-784 0,0-4-192 16,0 2 0-16,0 0 0 0,1 0 2208 0,-1 3 400 0,1 1 80 15,0 8 0-15,0-2-192 0,2 3-32 0,-1-3-16 0,0 0 0 16,0-1-1344-16,1-3-272 0,-2-2-48 0,1-1-16 15,1 1-544-15,-2-5-224 0,0-2 176 0,0 1-176 32,-1-1-848-32,3-1-272 0</inkml:trace>
  <inkml:trace contextRef="#ctx0" brushRef="#br0" timeOffset="39880.92">9867 9909 11055 0,'-2'2'976'0,"-1"1"-784"0,2-3-192 0,0 0 0 16,-1 0 3664-16,2 1 688 0,-1 1 144 0,1-1 32 16,-1 2-832-16,0 1-176 0,1 1-16 0,1-2-16 0,1 1-2336 0,2-1-448 15,1-1-112-15,0-2-16 0,1 0-576 16,2 0 0-16,0 0 0 0,1 1 0 0,0 2-224 0,0-2-112 16,3 1-32-16,-1 5-11840 15,1-1-2368-15</inkml:trace>
  <inkml:trace contextRef="#ctx0" brushRef="#br0" timeOffset="40248.63">10224 10208 15663 0,'-2'12'688'0,"1"-6"144"0,-1 2-656 0,2-4-176 16,0-2 0-16,-1 0 0 0,1 2 2048 0,-1 2 368 0,-1 4 80 0,-1 3 0 15,-1-1-576-15,2 0-128 16,-1-2-32-16,2 0 0 0,1-4-432 0,0-3-96 0,1 1-16 15,2-2 0-15,1-4-480 0,-1-2-96 16,2-1-32-16,-5 5 0 0,0 0-128 0,0 0-32 0,0 0 0 16,27-55 0-16,-27 55-128 0,0 0-16 0,23-48-16 0,-23 48 0 15,0 0-288-15,0 0 160 0,29-59-160 0,-29 59 128 16,0 0 0-16,0 0 0 0,0 0 0 0,0 0 0 16,0 0 32-16,0 0 0 0,0 0 0 0,0 0 0 15,51-25-32-15,-45 30-128 0,0 2 192 0,1 0-64 16,-2-1-128-16,0 3 0 0,-1-2 144 0,1 2-144 15,3 3 0-15,-3-1 144 0,2 4-144 0,-2-3 0 0,-1 1 192 16,0 0-192-16,-1 2 192 0,0 1-192 0,-1 0 192 16,-1-2-192-16,1 2 192 0,-1 1-192 0,1-3 144 0,0 1-144 15,-1-4 0-15,0 0 144 0,0-1-144 0,2-4 0 16,-2 0 0-16,0-5 0 0,1 2-256 0,0-6-96 16,0 0-16-16,1-3-18448 15</inkml:trace>
  <inkml:trace contextRef="#ctx0" brushRef="#br0" timeOffset="42106.42">6697 2164 16575 0,'-2'4'1472'0,"0"-4"-1168"16,1 0-304-16,1 0 0 0,0 1 1968 0,-1 0 336 15,0 0 64-15,-2 3 0 0,1 1 320 0,1 1 64 16,2 0 16-16,1-1 0 0,3-2-1296 0,1 3-256 16,2-4-48-16,2 2-16 0,-10-4-512 0,0 0-128 15,0 0 0-15,53 6-16 0,-53-6-208 0,0 0-32 0,0 0-16 0,57 0 0 16,-57 0-48-16,0 0 0 0,0 0 0 0,52 0 0 16,-52 0-64-16,0 0-128 0,0 0 176 0,0 0-176 15,58-2 128-15,-58 2-128 0,0 0 0 0,0 0 0 16,0 0 0-16,0 0 0 0,59-14 0 0,-59 14 0 15,0 0 0-15,0 0 0 0,0 0 0 0,0 0 0 16,0 0-128-16,0 0 128 0,0 0 0 0,0 0-144 16,0 0-16-16,0 0 0 0,0 0 0 0,0 0 0 15,0 0-288 1,0 0-64-16,0 0-16 0,0 0-11632 0,0 0-2336 0</inkml:trace>
  <inkml:trace contextRef="#ctx0" brushRef="#br0" timeOffset="42488.31">6659 2363 5519 0,'1'0'240'0,"-1"0"64"0,1-3-304 0,1 3 0 15,-2 0 0-15,1 0 0 0,0 0 2336 0,0-2 416 0,2 1 64 0,2-2 32 16,0 0 704-16,-5 3 144 0,0 0 16 0,0 0 16 16,0 0-1248-16,0 0-256 0,0 0-48 0,55-15-16 0,-55 15-912 0,0 0-176 15,0 0-48-15,0 0 0 16,60-4-512-16,-60 4-96 0,0 0-32 0,0 0 0 16,42 7-64-16,-42-7-32 0,0 0 0 0,0 0 0 15,0 0-80-15,45 7-16 0,-45-7 0 0,0 0 0 16,0 0-192-16,0 0 0 0,0 0 128 0,52-8-128 15,-52 8 0-15,0 0 0 0,0 0 0 16,0 0 0-16,0 0 0 0,0 0 0 0,0 0 0 0,52-21 0 16,-48 20 0-16,0 1 0 0,-3 0 0 0,1 0 0 0,0 0 0 0,-1 0-160 0,-1 0 160 0,1-2-128 31,0 2-512-31,-1 0-112 16,0 0-16-16,0 0-17808 0</inkml:trace>
  <inkml:trace contextRef="#ctx0" brushRef="#br0" timeOffset="52770.62">8542 2158 3679 0,'1'0'320'0,"1"-3"-320"0,-1 3 0 0,0 0 0 15,-1 0 1424-15,0 0 224 0,1-2 32 0,1 1 16 16,0 1 1488-16,0-3 288 0,1 1 64 0,-1 0 16 16,0 0-192-16,-1 2-32 0,0-1-16 0,-1-1 0 15,0 2-1232-15,-2-1-240 0,0 1-48 0,-1-4-16 0,0 4-992 0,0-2-192 16,-1 2-32-16,0-3-16 0,-1 2-96 0,0 1 0 16,0-2-16-16,0 2 0 0,-1-3-96 0,-1 2-16 15,2 1 0-15,-4-2 0 16,0 2-64-16,0-3-32 0,-1 2 0 0,-3 1 0 15,3 0-48-15,-2 0-16 0,1 0 0 0,1 0 0 16,3 0-160-16,-2 1 128 0,-1 2-128 0,-2-1 128 0,-3 2-128 16,0 2 0-16,-1 0 0 0,1 2 0 0,1 0 0 0,1-2 0 15,2 1 128-15,0 0-128 0,1 2 0 0,0-1 0 16,1-2 0-16,-1 4 0 0,2 0 0 0,0-1 0 16,1 1 0-16,1 0 0 0,-1-2 0 0,2 2 0 15,2 3 0-15,-2-3 0 0,4-1 0 0,-1 1 0 16,2 3 0-16,0-1 0 0,2 0 0 0,0 1 0 15,1-2 0-15,0 1 0 0,2 1 0 0,0-1 0 16,0-3 0-16,0-2 0 0,1 2 0 0,0-3 0 16,-1 0 0-16,2-2 0 0,0 2-128 0,0-5 128 15,2 2 0-15,0-1 0 0,-9-2 0 0,0 0 0 16,0 0 0-16,0 0 0 0,0 0-128 0,62-22 128 16,-62 22 0-16,0 0 0 0,0 0 0 0,47-37 0 15,-47 37 0-15,0 0 0 0,0 0 0 0,43-48 0 0,-43 48 0 0,0 0 0 16,28-37 0-16,-28 37 0 0,0 0 0 0,0 0 0 15,36-51 0-15,-36 51 0 0,0 0 0 16,31-53 0-16,-31 53 0 0,0 0 0 0,25-42 0 0,-25 42 0 16,0 0 0-16,0 0 0 0,20-39 0 0,-20 39 0 15,0 0 0-15,0 0 0 0,0 0 0 0,0 0 0 16,11-34 0-16,-11 31 0 0,0 3 0 0,0-2 128 16,0 0 96-16,-2 2 16 0,1 0 0 0,-1 2 0 15,-1 0 144-15,0 2 16 0,-1 1 16 0,1-1 0 0,1 2-160 0,-1 0-16 0,1 0-16 0,-1 1 0 31,1 2-224-31,-1 1 144 0,1 2-144 0,0 1 128 16,0-1-128-16,0 4 0 0,1-6 0 0,-2 2 0 16,2 5 0-16,-2-3 0 0,1 6 128 0,-1-1-128 15,0 1 0-15,-1 2 0 0,0-1 0 0,1-1 128 16,-2 2-128-16,1-1 0 0,0-1 0 0,2 2 128 0,-2 3-128 0,0 1 0 16,-2 2 0-16,2 0 128 0,1 1-128 0,-1-1 0 15,0 1 0-15,1-1 0 0,-1 1 0 0,0-5 0 16,2 2 0-16,-2-1 0 0,3-5 0 0,-2-2 0 15,2 2 0-15,0-2 0 0,1-1 0 0,-1-1 0 16,1-1 0-16,0-2 0 0,0 2 0 0,0-1 0 16,0 1 0-16,0-2 0 0,0 0 0 0,0-1 0 15,1 0 0-15,-1 1 0 0,1-1 0 0,0-2 0 16,-1-4 0-16,2 0 0 0,0 2 0 0,1 0 0 0,-1-1 0 0,2-1 0 0,2 0 0 0,-1 0 0 31,2-2 0-31,1 2 0 0,-1-3 0 0,2 0 0 16,-1 1 0-16,-8-4 0 0,0 0-128 0,0 0 128 0,44 2 0 15,-44-2 0-15,0 0 0 0,0 0 0 0,65-8 0 0,-65 8 0 16,0 0-128-16,53-16 128 0,-53 16 0 0,0 0 0 16,0 0 0-16,56-26 0 0,-56 26 0 0,0 0 0 15,0 0-224-15,47-35 32 0,-47 35 0 0,0 0 0 32,0 0-480-32,35-43-96 0,-35 43 0 0,0 0-16 15,0 0 48-15,0 0 16 0,13-41 0 0,-15 36 0 16,-1 0-64-16,0 1-16 0,-1 1 0 0,-2 0-18208 0</inkml:trace>
  <inkml:trace contextRef="#ctx0" brushRef="#br0" timeOffset="55596.87">9139 4254 18431 0,'-1'0'1632'0,"0"-3"-1312"0,1 3-320 0,0 0 0 16,-1 0 1872-16,-1 0 304 0,0 3 64 0,-2-3 16 16,-2-3 272-16,0 3 48 0,-2 0 16 0,2-3 0 15,-1 0-1248-15,-1-1-256 0,2-2-64 0,0 0 0 16,1 0-576-16,-1-3-112 0,0-2-16 0,-2-4-16 15,1 2-160-15,-1-6-16 0,0 3-128 0,0-3 192 16,0 5-64-16,-1-3 0 0,-1 0-128 0,-1-1 192 16,-1-5-32-16,-3 2-16 0,1 2 0 0,1 0 0 15,-1-1 48-15,-1 2 0 0,2-3 0 0,-3 1 0 16,1 0 0-16,-1-1 0 0,0 1 0 0,1-2 0 16,1 3-64-16,2 1-128 0,1-2 192 0,-1 4-64 15,4 1-128-15,-1-1 128 0,1 0-128 0,0 0 128 16,2 1-128-16,0-1 0 0,-2 0 0 0,1 0 128 0,1 4-128 15,-2-1 0-15,2 1 0 0,0 4 0 0,-1 0 160 0,0 2-160 16,1 2 192-16,0-1-192 0,1 4 224 0,1-2-64 16,-1 2-16-16,0 1 0 0,2 0-144 0,-1 0 192 15,2 0-192-15,-1 0 192 0,1 0-192 0,0 0 0 16,0 1 0-16,1 2 128 0,-2-3-128 0,2 3 0 16,-2 0 0-16,1-2 0 0,1 4 0 0,-2-1 0 15,1 2 0-15,-1 0 0 0,0 4 0 0,0-1 0 16,1 2 0-16,0 0 0 0,0 1 0 0,1 2 0 15,-1 1 128-15,1-2-128 0,1 2 0 0,0 1 0 16,0-2 0-16,1-2 0 0,-1 1 0 0,-1-4 0 16,1 1 0-16,0 0 0 0,0-1 0 0,-1-5 0 15,1 1 0-15,1-5 0 0,-1 0 0 0,1 0 0 0,1-3 0 16,0-3 0-16,1 0 0 0,0-2 0 0,1-4 0 0,-4 12 0 16,0 0 0-16,12-38 0 0,-8 29 0 0,0-3 0 15,0-2 0-15,-4 14 0 0,9-35 0 0,-5 17 0 16,0-1 0-16,-3 3 0 0,0 6 0 0,1 0 0 15,-2-1 0-15,0 1 0 0,0-2 0 0,-2 5 0 16,1-2 0-16,-1 2 0 0,0 0 0 0,0 1 0 16,-1 0 0-16,1 1 0 0,0 1 0 0,-1 3 0 15,2-1 0-15,0 2 0 0,-1-3 0 0,2 3 0 16,0 3 0-16,0-3 0 0,2 2 0 0,-1-1 0 16,1 3 0-16,2 1 0 0,0 1 0 0,1 2 0 15,1 0 0-15,1-2 0 0,-1 1 0 0,-1-1 0 16,2-3 0-16,-1 1 0 0,1 2 0 0,1 1 0 15,0-1 0-15,1 0 0 0,0-2 0 0,-1 2 0 0,1-4-128 16,1 4 128-16,-2-2 0 0,2-1 0 0,1 0 0 0,-2 0 0 16,-1-3 0-16,-1 1 0 15,0 2-512-15,3-3 32 0,-10 0 0 0,0 0-19184 16</inkml:trace>
  <inkml:trace contextRef="#ctx0" brushRef="#br0" timeOffset="57090.07">9201 4722 2751 0,'-1'-2'256'0,"0"1"-256"0,-1 1 0 0,2-3 0 16,0 2 912-16,-1-2 144 0,0 3 32 0,-1-3 0 15,-1-3 1104-15,-1-1 240 0,2 1 32 0,-1 0 16 16,1 4 656-16,1 0 144 0,1 0 32 0,-2 2 0 0,1-3-704 0,1 3-144 0,0 0-32 0,0 3 0 31,1-1-1200-31,1 5-240 0,-1 0-48 0,0 3-16 16,2 1-480-16,-2 3-112 0,-1 0-16 0,1 4 0 15,-1 3-128-15,1 1-48 0,-1 0 0 0,0 3 0 16,0 1-16-16,-1 0-128 0,1 1 192 0,0-1-64 0,0 0-128 0,0-1 0 16,0 0 0-16,0-3 128 0,1-4-128 0,1-2 0 15,-1-3 0-15,0 0 0 0,0-4 0 0,2-2 0 16,-2 0 0-16,0-4 0 0,0 0 0 0,1-3 0 16,-1 0 0-16,0-3 0 0,0-2 0 0,1-1 0 15,-1 0 0-15,0-6 0 0,0-3 0 0,1-5 0 16,-1-2 0-16,-1 0 0 0,0 5 0 0,0-1 0 15,-1-7 160-15,-2-1-160 0,-1-1 256 0,1 1-48 16,-2 0-16-16,0-1 0 0,-1 1 0 0,-1 1-16 16,1 2 0-16,0 0 0 0,1 5-32 0,0-1 0 15,-1 3 0-15,1 0 0 0,1 0 16 0,2 4 0 16,1 2 0-16,-1 4 0 0,2-1-32 0,0 1 0 16,2 1 0-16,-1 2 0 0,1 0 0 0,2 3-128 15,1 0 192-15,1 3-64 0,2-1-128 0,-1 4 128 0,3-2-128 16,-3 2 128-16,1-3-128 0,0 2 0 0,2 3 0 0,4 1 128 15,0 1-128-15,0 0 0 0,-3-4 0 0,2 3 0 16,-1-2 0-16,2 2 0 0,-1-3 0 0,0 1 0 16,-1-1 0-16,-1 1 0 0,-2-4 0 0,0 2 0 15,-2 1 0-15,-1-1 0 0,-1 2 0 0,-2-3 0 16,-1 4 0-16,-2-3 0 0,-1 2 0 0,0-3 0 16,-3 1 0-16,-1-1 0 0,0-2 0 0,-2 2 0 15,0 0 0-15,0-2 0 0,-2 2 0 0,1-2 0 16,-2-2 704-16,0 1 256 0,1-1 48 0,-1 3 16 15,0-3-832-15,1-3-192 0,1 3 0 0,2-1 0 16,1-1 0-16,1-2-208 0,2 0 32 0,2-1 16 16,1 2-1264-16,3-1-256 0,1-2-48 15,-5 6-16-15,0 0 176 0,0 0 32 0,0 0 16 16,0 0-15776-16</inkml:trace>
  <inkml:trace contextRef="#ctx0" brushRef="#br0" timeOffset="57460.94">9559 4743 22111 0,'-2'2'976'0,"1"-2"208"0,1 0-944 0,-1 0-240 15,1 2 0-15,0-2 0 0,-1 0 2176 0,-1 4 384 16,1-2 64-16,0 4 32 0,-2-2-640 0,2 5-128 16,0 1-32-16,1 0 0 0,0 0-1056 0,0 2-224 15,1 0-32-15,0 1-16 0,1 0-272 0,-1 2-48 16,1-3-16-16,0 2 0 0,1 1-192 0,0-2 144 15,-1 0-144-15,2-1 128 0,0-2-128 0,-2 0 0 0,2-4 144 16,0 0-144-16,-2-3 0 0,-1-3 0 0,1 0 0 0,-1-3 0 16,1-4 0-16,1-2 0 0,-3 9 0 15,3-31 0-15,-1 12 0 0,-1-4 144 0,0-1-144 0,-1-5 0 16,1 7 240-16,-1 0-64 0,0 3-16 0,2 3 0 16,-2 0-16-16,1 0 0 0,0 3 0 0,0 4 0 15,-1 9 64-15,0 0 16 0,0 0 0 0,0 0 0 16,0 0-32-16,0 0-16 0,0 0 0 0,0 0 0 15,0 0-176-15,0 0 0 0,0 0 144 0,0 0-144 0,0 0 0 0,0 0 0 0,55-9 0 16,-48 15 0-16,1-3-224 0,-1 3-64 0,0 1-16 0,3 3-12608 31,0 1-2512-31</inkml:trace>
  <inkml:trace contextRef="#ctx0" brushRef="#br0" timeOffset="57782.21">9823 4842 4607 0,'-4'4'400'0,"1"-1"-400"15,3-1 0-15,-1-2 0 0,-1 1 3968 0,1 2 720 16,0-3 144-16,0 2 32 0,-3 3-576 0,-2 1-96 16,-1 3-32-16,3 1 0 0,-1-1-2432 0,0 0-512 15,1 4-80-15,0-3-32 0,3 0-624 0,1-2-128 16,0 5-32-16,2-4 0 0,2 1-128 0,1-1-16 16,1-2-16-16,2-2 0 0,0 3-160 0,2-6 0 15,1-2 0-15,-11 0 128 0,0 0-128 0,0 0 0 16,0 0 0-16,55-18 0 0,-55 18 0 0,0 0 0 15,0 0 0-15,43-41 0 0,-43 41 0 0,0 0-144 16,0 0 144-16,12-41 0 0,-13 31-240 0,-1 2 64 0,-2 0 16 16,-2 2 0-16,0-4 160 0,-3 4 128 0,2-3-128 0,-2 3 176 15,0-1 144-15,-2 0 16 0,1 1 16 0,-1-2 0 16,0 0-144-16,1 2-16 0,0-3-16 0,3 6 0 16,-1-4-176-16,3 4 0 0,0-2 0 0,4 4 128 15,-1-3-128-15,3 1-144 0,1 1 144 0,2-2-208 31,0 0-400-31,1-2-80 0,-5 6-16 0,0 0-11904 0,0 0-2400 0</inkml:trace>
  <inkml:trace contextRef="#ctx0" brushRef="#br0" timeOffset="58297.85">9988 4621 19343 0,'1'-2'848'0,"-1"0"192"0,1 0-832 0,-1 2-208 15,1-3 0-15,-1 3 0 0,0 0 2912 0,0-1 544 16,2 1 96-16,0-2 32 0,1 0-1040 0,-1 2-208 15,0 0-32-15,2 4-16 0,-1-3-1520 0,2 4-320 16,-2 1-48-16,1 2-16 0,1 1-112 0,0 0-16 16,0 4-16-16,-1-1 0 0,2 1-112 0,-1 0 0 15,0 2-128-15,0 1 192 0,-2 1-192 0,0 2 0 16,-1 2 0-16,-1 1 0 0,1 0 0 0,-2 1 0 16,0-1 0-16,-2-6 0 0,0 0 0 0,0-1 0 15,0-1 0-15,1-2 0 0,0-3 0 0,1-3 0 16,0-1 0-16,2-3 0 0,1-2 0 0,-1-1 0 0,-2 1 0 0,0 0 0 15,0 0 0-15,0 0 0 0,0 0 0 0,32-47 0 16,-32 47 0-16,0 0 0 0,0 0 0 0,0 0 0 16,0 0 0-16,35-47 0 0,-35 47 128 0,0 0-128 15,0 0 0-15,0 0 176 0,0 0-176 0,0 0 160 16,0 0-32-16,51-28-128 0,-44 28 192 0,1 0-64 16,-2 0-128-16,0 0 0 0,0 0 0 0,-1 2 128 15,0-1-128-15,0 2 0 0,0 0 0 0,-3 4 0 16,2-1 0-16,-1 0 0 0,-1 3 0 0,0 1 0 15,-2-4 0-15,0 1 0 0,2 2 0 0,-4-2 0 16,0 2 0-16,0 0 0 0,-2 2 0 0,0-3 0 16,-1 2 0-16,-1-1 0 0,-1 1 128 0,-2-3-128 0,-1 2 128 0,-1-1-128 0,0-1 192 0,-3 0-64 31,1 2 192-31,-2-3 16 0,4-2 16 0,-1-1 0 0,0 2-208 0,1-1-144 16,1 0 192-16,0-4-192 0,3 2 0 0,1-2 0 15,2 0 0-15,0-2 0 16,3-1-288-1,1 2-112-15,0-4-32 0,0 1 0 0,2 1-528 0,2-4-128 0,-4 7 0 0,0 0-17632 16</inkml:trace>
  <inkml:trace contextRef="#ctx0" brushRef="#br0" timeOffset="58813.37">9653 5566 4607 0,'-3'-3'400'16,"2"0"-400"-16,0 3 0 0,-1-3 0 0,1 3 1856 0,0 0 272 16,-2-1 64-16,0-2 16 0,-2 0 1328 0,0-2 272 15,0 3 48-15,1 0 16 0,2 2-736 0,0 0-128 16,2 0-48-16,2 2 0 0,0-2-1536 0,3 4-304 16,0-1-64-16,1 0-16 0,2 0-608 0,2-2-128 15,-1 2-32-15,4 0 0 0,-2-3-48 0,3 3-16 16,-14-3 0-16,0 0 0 0,49 0-208 0,-49 0 128 15,0 0-128-15,48 0 0 0,-48 0 0 0,0 0 0 16,0 0 0-16,47 0 0 16,-38 0-384-16,-1 0-64 0,-1 0 0 0,-1 0-18064 0</inkml:trace>
  <inkml:trace contextRef="#ctx0" brushRef="#br0" timeOffset="59032.01">9761 5424 13823 0,'-6'-3'608'0,"2"2"128"0,1-2-592 0,0 3-144 0,2 0 0 0,0-2 0 16,0 2 3264-16,-1-1 608 0,1 1 128 0,-1 0 32 16,-1 0-672-16,1 0-128 0,2 3-32 0,0-1 0 15,0 3-2096-15,1 1-416 0,1 1-96 0,2 2-16 16,0 3-272-16,-1 1-64 0,2 0-16 0,0 3 0 16,0 3-80-16,2-1-16 0,-3 2 0 0,1 1 0 15,2 1-128-15,-2-2 0 0,1 1 0 0,-1 1 0 0,0 1 0 0,1-4-224 16,0 1 48-16,0-1 16 15,2-3-1264-15,-1-1-256 0</inkml:trace>
  <inkml:trace contextRef="#ctx0" brushRef="#br0" timeOffset="59447.87">9958 5391 20271 0,'2'-2'896'0,"0"-2"192"0,-1 2-880 0,0 2-208 15,-1-3 0-15,0 3 0 0,1 0 2496 0,-1 3 448 0,2-1 80 0,-2 4 32 0,2 2-480 0,-1 4-80 16,1 2-32-16,0 1 0 0,-1 3-1680 0,2 1-336 31,-1 3-64-31,-1 0 0 0,2 2-192 0,-2 3-16 16,0-1-16-16,1-4 0 0,-1-3-160 0,0-1 128 0,-1-2-128 0,1 3 128 16,-1-6-128-16,2 0 0 0,-2-1 0 0,1-2 0 15,1-4 0-15,0-2 0 0,0-2 0 0,0-4 0 16,2 1 0-16,0-5-192 0,-4 6 32 0,0 0 16 15,0 0-176-15,23-47-48 0,-23 47 0 0,0 0 0 0,0 0 48 0,21-51 16 16,-21 51 0-16,0 0 0 0,0 0 304 0,0 0-160 0,0 0 160 0,21-47-128 31,-17 43 128-31,-1 2 0 0,-1 2 0 0,1 0 0 16,-1 2 224-16,2 2 32 0,-2-2 0 0,2 5 0 16,-2 2 16-16,2-2 16 0,-1 0 0 0,-1 2 0 15,3 3-160-15,-1 0-128 0,-2 2 192 0,1-2-192 16,-1 4 144-16,1-1-144 0,-2-1 0 0,-1-2 144 15,1 1-144-15,0-3 0 0,1-2 144 0,-1-3-144 0,1 1 0 0,1-1 0 16,0-3 0-16,2-2-192 16,3-2-1312-16,-2 0-272 0</inkml:trace>
  <inkml:trace contextRef="#ctx0" brushRef="#br0" timeOffset="59815.15">10257 5698 14735 0,'-1'0'1312'31,"0"0"-1056"-31,1 0-256 0,-2 0 0 0,2 0 3072 0,-1 0 544 0,-1 1 112 0,-1 2 32 16,-2-2-816-16,2 1-176 0,-2 1-16 0,1 1-16 0,0 2-1552 0,2-2-304 31,-1-1-64-31,1 3-16 0,1 3-496 0,1-3-112 0,-2 3 0 16,1 1-16-16,1-4-176 0,1 0 0 0,1-1 144 0,-1 0-144 16,1-1 0-16,2-2 0 0,1 0 0 0,0-4 0 15,1 2 0-15,2-2 0 0,-2-2 0 0,1-1 0 16,-7 5 0-16,0 0 0 0,0 0 0 0,0 0 0 15,0 0-160-15,0 0 160 0,45-46-192 0,-42 40 192 16,0-2-208-16,-1 1 64 0,-2 1 16 0,2-1 0 16,-2 1 128-16,0-1-160 0,-2 4 160 0,1-3-160 15,0 3 160-15,0-1 0 0,-1 1 0 0,1 0 0 16,0 3 0-16,0-2 192 0,1 0-32 0,-2 2-16 16,2 0 112-16,0 2 0 0,0 0 16 0,0 4 0 15,2-2-16-15,-2 2 0 0,1 3 0 0,0-2 0 16,0 6-128-16,2-5-128 0,-2 2 192 0,2 3-192 0,-1-4 0 0,0 1 0 15,2-1 0-15,0 1 0 0,1-4 0 0,0 0-224 16,0 0 16-16,1-2-12512 16,-1-1-2496-16</inkml:trace>
  <inkml:trace contextRef="#ctx0" brushRef="#br0" timeOffset="60048.87">10407 5677 23951 0,'4'-2'1056'0,"-2"0"224"0,2 2-1024 0,-2 0-256 0,-1 0 0 16,1 0 0-16,-1-2 2304 0,3 2 384 0,1-1 96 15,2 1 16-15,4-3-896 0,-11 3-176 0,0 0-48 0,43-9 0 16,-43 9-1152-16,0 0-224 0,51-12-48 0,-51 12-16 16,0 0-240-16,47-7 0 15,-47 7 0-15,0 0 0 16,0 0-384-16,46-10-32 0,-46 10 0 0,0 0-17312 0</inkml:trace>
  <inkml:trace contextRef="#ctx0" brushRef="#br0" timeOffset="60223.23">10590 5569 10127 0,'-1'3'896'0,"-1"-3"-704"0,2-3-192 0,0 3 0 15,2 0 2512-15,-2 0 480 0,0 0 80 0,0 3 32 0,0-3 864 0,0 4 160 16,0-1 32-16,0 4 16 0,0 1-2208 0,1 2-448 15,0 0-96-15,0 2-16 16,1 1-864-16,0-1-176 0,-1 2-48 0,2 1 0 0,-1-3-144 0,1 1-48 16,-1 2 0-16,-1 1 0 0,1 0-128 0,0-2 0 15,1-2 0-15,0 1-12768 16,1 2-2512-16</inkml:trace>
  <inkml:trace contextRef="#ctx0" brushRef="#br0" timeOffset="60548.34">10288 6271 12895 0,'-4'1'1152'0,"1"-1"-928"0,0 0-224 0,2 2 0 16,2-2 3328-16,-2 3 640 0,0-3 112 0,0 6 16 15,-3 1-736-15,-1 6-160 0,1 3-16 0,0-1-16 16,2 1-1968-16,-1 0-400 0,3 0-80 0,0-1-16 16,0-2-448-16,2 0-80 0,0-1-32 0,1-2 0 15,2-1-144-15,0-2 0 0,1-3 0 0,0-2 0 16,0-4 0-16,0 1-320 0,0-4 48 0,-6 5-18240 15</inkml:trace>
  <inkml:trace contextRef="#ctx0" brushRef="#br0" timeOffset="60696.89">10283 6163 1839 0,'-1'1'160'0,"1"-1"-160"0,1 0 0 0,-1 0 0 0,0 0 3632 0,1 3 688 16,1-3 144-16,-1 2 16 0,1-2-64 0,2 4-32 15,1-2 0-15,0 2 0 0,2 0-2768 0,0-2-544 16,1 0-112-16,1 0-32 16,0 0-1424-16,0-2-272 0,1 4-64 0,0-4-14848 0</inkml:trace>
  <inkml:trace contextRef="#ctx0" brushRef="#br0" timeOffset="61486.29">10491 6331 14735 0,'-1'0'1312'0,"-1"-2"-1056"16,2 2-256-16,0 0 0 0,-1 0 2256 0,0-2 400 16,0 2 80-16,-1-2 16 0,0 2 608 0,0-4 128 15,0 4 32-15,2 0 0 0,0-2-1936 0,3 2-384 16,-1 2-80-16,2 0-16 0,0 0-544 0,2 0-112 15,0 2-32-15,1-1 0 0,1-2-64 0,2 1-16 16,1 1 0-16,-1-3 0 0,1 0-208 0,0 0-128 16,1-3 160-16,-12 3-160 0,0 0 0 0,0 0 0 15,49-16 0-15,-49 16 0 16,0 0-448-16,0 0-96 0,0 0-16 0,0 0 0 16,47-34-1184-16,-42 31-240 0</inkml:trace>
  <inkml:trace contextRef="#ctx0" brushRef="#br0" timeOffset="61725.37">10631 6173 14735 0,'-5'1'640'0,"2"-1"160"16,1 1-640-16,1-1-160 0,-1 2 0 0,1-2 0 0,0 0 2880 0,0 2 528 0,-2-1 112 0,1 2 32 16,-1 3-288-16,1-2-64 0,0 1-16 0,1 1 0 15,1 4-1904-15,0 0-368 0,0-2-80 0,0 3 0 16,1 4-336-16,1-1-64 0,0 3-16 0,-1 3 0 15,2-2-160-15,-1 2-48 0,1-1 0 0,-1-3 0 16,2-1-208-16,0-4 0 0,-1 0 0 0,2-1 0 16,-1-4 0-16,0 0 0 0,-1 0 0 0,0-2 0 15,1-1-544-15,-1 0-48 0,1 1-16 0,0-1-12080 16,1-2-2416-16</inkml:trace>
  <inkml:trace contextRef="#ctx0" brushRef="#br0" timeOffset="62764.68">11359 6368 11055 0,'-1'-2'976'16,"-2"-1"-784"-16,2 3-192 0,0 0 0 0,1 0 1296 0,-3 0 224 15,0 0 32-15,-2-1 16 0,-2-1 1008 0,0-1 208 16,1 2 32-16,0-2 16 0,1 3-384 0,1-2-80 16,0 1 0-16,2 1-16 0,-1-3-816 0,1 3-176 0,1 0-16 0,-1-2-16 15,2 2-688-15,-1 2-144 0,2-2-32 0,-1 3 0 16,2 0-128-16,0 0-16 15,1 1-16-15,0 2 0 0,0 0-112 16,0 0 0-16,2 4-16 0,-1 2 0 0,1 1-176 0,0 0 0 16,0 2 144-16,0 1-144 0,-1-2 0 0,1 1 0 15,-2 1 0-15,0 0 0 0,-1-7 0 0,-1 0 0 0,1 1 0 0,-2-3 0 0,1-4-192 0,-1 0 64 16,1-3 0-16,-1-3 0 0,1 0-144 0,-1-4-32 31,0 0 0-31,0-4 0 0,-1-3 96 0,-1-4 16 16,-1-5 0-16,1 1 0 0,-2 0 192 0,2 1 0 0,-2 1 0 0,0 0 0 15,2 3 0-15,-1 3 0 0,2 0 176 0,1 2-48 16,-1 1 32-16,1 4 16 0,1-2 0 0,-1 2 0 16,2 1 16-16,1-1 0 0,-1 2 0 0,2 2 0 15,0 2-64-15,1-2-128 0,0 1 192 0,2 0-64 16,2 4-128-16,1 0 0 0,1 1 0 0,-1 0 128 16,-2 0-128-16,2 0-192 0,3 4 32 0,-1-1 16 31,2 0-624-31,-1 4-128 0</inkml:trace>
  <inkml:trace contextRef="#ctx0" brushRef="#br0" timeOffset="63222.17">11630 6430 23951 0,'-5'3'1056'0,"2"-1"224"0,1-2-1024 0,-2 0-256 16,2 0 0-16,0 0 0 0,0 1 1984 0,-3 2 352 15,-1-1 64-15,-3 2 16 0,1-2-208 0,-1 2-32 16,1-1-16-16,1 0 0 0,1 1-1344 0,-2 2-272 15,3-3-48-15,2 0-16 0,-1 1-160 16,0 1-48-16,2-1 0 0,-1-1 0 0,2 0-144 0,1 3-128 16,0-2 192-16,0 2-192 0,1 0 0 0,1 0 0 15,0-2 0-15,2 2 0 0,0 0 0 0,0-2 0 16,0 0 0-16,0 1 0 0,2 1-208 0,0 0 0 16,3-1 0-16,-2 0 0 0,0-4-32 0,-1 2 0 15,1-3 0-15,1 0 0 0,-1 0 16 0,0-4 0 16,-7 4 0-16,0 0 0 0,0 0-80 0,0 0-16 15,42-38 0-15,-42 38 0 0,0 0 0 0,0 0-16 0,0 0 0 0,15-57 0 16,-15 57 336-16,0 0 0 0,0 0-144 0,0 0 144 16,-2-43 0-16,-1 35 272 0,2 2-48 0,-1 0-16 15,-1 1 176-15,1 1 48 0,0 0 0 0,0 1 0 16,1 3-176-16,-1 0-16 0,2-3-16 0,-1 6 0 16,1-3 32-16,0 3 16 0,0 4 0 0,0-1 0 15,1 0-32-15,1 4-16 0,0 0 0 0,1-2 0 16,-1 4-64-16,-1-1-16 0,2-1 0 0,1 2 0 15,-2 0-16-15,1-1 0 0,-1 1 0 0,0-1 0 16,2 0-128-16,-1-5 160 0,-2 0-160 0,0-2 160 16,2 0-160-16,0 2 0 0,1-2 0 0,0-2 0 15,2 0-304-15,-1-2-32 0,2 0-16 0,-1 0-12640 16,1-2-2512-16</inkml:trace>
  <inkml:trace contextRef="#ctx0" brushRef="#br0" timeOffset="63397.47">11808 6454 17503 0,'-1'5'768'0,"-1"-3"176"0,2 2-752 0,0-2-192 15,0 1 0-15,0-2 0 0,0 1 2720 0,0 5 512 16,0-1 96-16,0 0 32 0,2 4-832 0,-1 0-160 16,0 2-48-16,2-3 0 0,-1 1-1456 0,0-4-288 15,2-2-64-15,-1-2-16 16,0-1-768-16,1-2-160 0,-1 1-16 0,0-2-16768 0</inkml:trace>
  <inkml:trace contextRef="#ctx0" brushRef="#br0" timeOffset="63581.9">11808 6274 13823 0,'-4'0'1216'0,"3"0"-960"0,1 0-256 0,-1 0 0 16,1 0 3376-16,-2 0 624 0,2 0 128 0,0 0 32 15,-1 3-864-15,1-3-160 0,1-3-48 0,2 3 0 16,1 0-2240-16,-1-2-448 0,2 2-80 0,1-1-32 16,1 1-512-16,-1 0-96 0,2 0-32 0,1 0-11568 15,0 1-2320-15</inkml:trace>
  <inkml:trace contextRef="#ctx0" brushRef="#br0" timeOffset="63965">11999 6581 6735 0,'-2'6'128'0,"1"-3"48"0,1 0 0 0,0-1 32 0,0-1-208 0,0-1 0 16,0 0 0-16,0-1 0 0,1-1 2976 0,0-1 544 16,0-4 128-16,1 1 0 0,-1 0-304 0,-1 6-64 15,0 0-16-15,0 0 0 0,0 0-1344 0,10-60-256 16,-10 60-64-16,0 0-16 0,0 0-688 0,10-57-128 15,-10 57-16-15,0 0-16 0,0 0-352 0,0 0-64 0,0 0 0 0,0 0-16 0,0 0-80 0,0 0-16 16,0 0 0-16,0 0 0 0,0 0-32 0,0 0-16 31,0 0 0-31,0 0 0 0,0 0-160 0,0 0 192 0,0 0-192 0,0 0 192 16,0 0-192-16,37-3 128 0,-35 13-128 0,1-1 128 16,-1-2-128-16,1 2 128 0,0 3-128 0,1-1 128 15,0 4-128-15,0-5 0 0,-1-1 0 0,0 1 0 16,0-1 0-16,1 0 0 0,0 1 0 0,-2-1 0 15,1-2 0-15,-1-1 0 0,1 0 0 16,-2-2 0-16,0 1 0 0,0-1-176 0,2-2 16 0,-2 2 0 16,2-3-288-1,-2 2-48-15,1-3-16 0,1 0 0 0,2-4-1088 0,-1 0-208 0</inkml:trace>
  <inkml:trace contextRef="#ctx0" brushRef="#br0" timeOffset="64499.67">12265 6590 24879 0,'-1'0'1088'0,"0"0"256"0,0 0-1088 0,-1-3-256 15,2 3 0-15,0 0 0 0,-1 0 1840 0,0 0 304 16,0 0 64-16,-1 0 16 0,0-2 0 0,1 2 0 15,1-2 0-15,0 2 0 0,0 0-1424 0,2 0-288 0,1 0-48 0,0 0-16 0,2 2-48 0,0-2-16 16,0 2 0-16,1-2 0 0,-1-2-128 16,3 0-16-16,2 0-16 0,-10 2 0 15,0 0-224-15,0 0 128 16,43-20-128-16,-43 20 0 0,0 0 0 0,0 0 0 0,0 0 0 0,47-28 0 16,-40 23 896-16,0 4 96 0,-1-2 16 0,0-1 0 31,-1 4-1648-31,0-2-320 0,0 4-64 0,-3-2 0 0,-1 0 560 0,1 4 112 0,-1-1 32 0,-2-2 0 15,1 1-64-15,-3 1-16 0,1 0 0 0,-2-3 0 0,-1 0 144 0,0 2 16 0,-2-4 16 0,-2 2 0 16,2-3 224-16,-1 0 0 0,1 0-160 0,-1-4 160 31,0 1 0-31,-1 0 0 0,0-4 0 0,1 4 128 16,0-4 32-16,1 1 0 0,1 1 0 0,1 0 0 16,0-2 64-16,2 4 16 0,1 0 0 0,1 0 0 0,-1 0 0 0,2-3 0 15,2 3 0-15,0-2 0 0,-2 8-16 0,0 0 0 16,0 0 0-16,0 0 0 0,0 0-32 0,0 0-16 15,0 0 0-15,38-47 0 0,-30 44-176 0,-8 3 128 16,0 0-128-16,0 0 128 0,0 0-128 0,0 0 0 16,46-27 0-16,-39 23 0 0,1 1 0 0,-2 3 0 15,0 3 0-15,0-1 0 0,-1 2 0 0,-3-2-192 16,2 5 64-16,-1-4 128 16,0 5-576-16,-1 0 16 0,0-1 0 0,-2 1 0 15,1 0-720-15,-1 0-128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21T18:38:11.2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8995 2344 2751 0,'0'4'256'0,"-2"-4"-256"15,2 3 0-15,-1-2 0 0,0 1 1776 0,1 1 304 16,-1-3 64-16,-2 3 16 0,1 1 1056 0,-2 2 224 0,-1 3 32 0,1-2 16 15,-1 2-736-15,2-3-160 0,0-2-32 16,1 0 0-16,-1-2-768 0,2 2-144 0,0 1-48 0,0-4 0 16,1 3-640-16,-2-2-144 0,2 1-32 0,2 0 0 15,-1-3-384-15,0 3-80 0,0-3 0 0,2 0-16 16,-2 0-144-16,3-3-32 0,-2 0 0 0,-2 3 0 16,0 0-128-16,0 0 128 0,0 0-128 0,0 0 128 15,0 0-128-15,34-39 0 0,-34 39 0 0,0 0 0 16,0 0 0-16,0 0 0 0,0 0 0 0,0 0 0 15,0 0 0-15,0 0 0 0,0 0 0 0,0 0 0 16,0 0 0-16,0 0 0 0,0 0 0 0,0 0 0 16,42 5-160-16,-45-2 160 0,-1-1 0 0,1 2-144 15,-1-4 144-15,-1 2 0 0,-1 0 0 0,0 0 0 16,-2-2 0-16,1 0 0 0,-1 0 0 0,0 0 0 16,0-4 0-16,1 4 0 0,1-2 0 0,1-2 0 0,0 2 176 0,1-2 16 15,2 0 0-15,-1 2 0 0,1-4 112 0,1 2 16 16,1 2 16-16,-2-2 0 0,4 1-96 0,-2 0-32 15,0 0 0-15,1 2 0 0,1 1-80 0,1-3-128 16,-1 6 176-16,2-3-176 0,0 1 144 0,-1 2-144 16,2-2 0-16,-1 1 144 0,1 1-144 0,-1 1 0 15,1-2 0-15,-2 2 0 0,2-2 0 0,-1-1 0 16,1 2 0-16,-1-1 0 0,-2 2 0 0,1-3 0 16,-1 2 0-16,-1-1 0 0,1 2-192 0,-2-4-80 15,0 2-16-15,0 0 0 16,0 0-624-16,0-2-128 0</inkml:trace>
  <inkml:trace contextRef="#ctx0" brushRef="#br0" timeOffset="1362.08">9280 2424 4607 0,'-1'0'400'0,"1"0"-400"0,0 0 0 0,0 0 0 15,0 0 1104-15,0 0 144 0,0 0 32 0,0 0 0 16,-1 0 1344-16,1 0 288 0,0-4 48 0,0 1 16 15,0 0 624-15,1-4 128 0,0 3 32 0,1-3 0 0,-1 2-1440 0,0-3-272 0,1-2-64 0,1 0-16 16,-3 10-1072-16,0 0-192 0,15-37-64 0,-15 37 0 31,0 0-80-31,0 0-32 0,28-48 0 0,-28 48 0 16,0 0-192-16,0 0-32 0,35-41-16 0,-35 41 0 16,0 0-144-16,0 0-16 0,39-45-128 0,-39 45 192 0,0 0-192 15,0 0 128-15,0 0-128 0,38-37 0 0,-38 37 128 0,0 0-128 16,0 0 0-16,0 0 144 0,0 0-144 0,0 0 0 15,0 0 144-15,26 15-144 0,-25-1 128 0,-2 0-128 0,-1 4 128 0,1 3-128 16,-3 2 0-16,2 5 0 0,-2 1 0 0,-1 2 128 16,3-2-128-16,-2-1 0 15,0 0 0-15,-1 7 0 0,0 10 0 0,0-2 0 16,-1-1 0-16,0-1 0 0,0-7 0 0,-2 1-240 16,0 1 64-16,0-2 16 0,0-3-32 0,0-5-16 15,1-1 0-15,-2-6 0 0,3 3 208 0,-1-6-192 0,0 0 192 16,0-4-192-16,1 1 192 0,1-3 0 0,-1-2 0 0,2-1 0 15,0-3 0-15,1 1 0 16,-1 2 0-16,0-4 0 0,0 0 0 0,1-2 0 0,0 1 0 16,1-2 0-16,-1 0 0 0,2-2 0 0,-1 1 0 0,0-2 0 15,1-3 0-15,0 0 128 0,0-4-128 0,-2-2 0 16,2-3 144-16,0-2-144 0,0-5 0 0,1-1 144 16,0-2-144-16,1-6 192 0,1 2-192 0,3-2 192 15,0 0-16-15,0 2 0 0,1 1 0 0,-6 28 0 16,15-58 16-16,-5 23 0 0,1-6 0 0,1 1 0 15,5-2-16-15,0-2 0 0,1 2 0 0,0 3 0 16,-18 39 16-16,33-67 0 0,-33 67 0 0,31-55 0 0,-31 55-192 0,28-55 160 16,-28 55-160-16,29-58 160 15,-29 58-160-15,30-57 0 0,-30 57 144 0,24-43-144 16,-24 43 0-16,0 0 144 0,0 0-144 0,35-39 0 0,-35 39 240 0,0 0-64 16,0 0-16-16,21 16 0 0,-19-7 32 0,2 1 16 15,0 6 0-15,0 2 0 0,-1 2-208 0,2 1 176 16,0 4-176-16,-1-3 160 0,0 2-160 0,-1 0 0 15,0-1 0-15,-1 1 0 0,-1 1 0 0,-1-3 0 16,0 2 0-16,-2-2 0 0,1 0 0 0,-3-1 0 16,0-2 0-16,1-2 0 0,-1-2 0 0,0-2 0 15,-2-1 0-15,1-2 0 0,-1-3 0 0,-2 2 0 16,0-3 0-16,-2 0 0 0,0-5 0 0,0 1-176 16,-1-2 176-16,-1-2-128 15,1-1-240-15,-1-1-32 0,-1-2-16 0,2 0 0 0,0-2 224 0,-1 0 32 16,1-2 16-16,3 0 0 0,-1 1 144 0,2-1 0 15,0 2 0-15,2 0-128 0,0 2 128 0,2 0 0 0,0 0 0 0,1 2 0 16,1 1 0-16,1 0 0 0,0 3 0 16,1-3 0-16,1 3 0 0,2 3 0 0,1-2 0 0,0 1 0 15,1 2 0-15,-6-4 0 0,16 10 0 0,-6-4 0 16,-10-6 0-16,24 15 128 0,-24-15-128 0,24 10 128 16,-24-10-128-16,26 12 144 0,-26-12-144 0,31 10 160 15,-31-10-160-15,0 0 128 0,51 13-128 0,-51-13 128 16,0 0-128-16,51 6 0 0,-51-6 0 0,0 0 128 15,50 6-128-15,-50-6 0 0,0 0 0 0,47 0 0 0,-47 0 0 0,0 0 0 0,0 0 0 0,61 0 0 16,-61 0 0-16,0 0 0 16,0 0 0-16,52-12 0 15,-52 12-208-15,0 0-32 0,0 0 0 0,48-23 0 16,-48 23-656 0,0 0-144-16,0 0-32 0,0 0 0 0,0 0 288 0,42-34 48 15,-41 30 16-15,-1 2 0 0,-1 2-16 0,-3 0 0 0,1 0 0 0,-2 2-17248 16</inkml:trace>
  <inkml:trace contextRef="#ctx0" brushRef="#br0" timeOffset="4157.24">11818 2411 16575 0,'0'-2'1472'15,"-2"0"-1168"-15,2 2-304 0,0-2 0 16,0 2 2032-16,-1 0 336 0,1 0 80 0,0-4 16 15,0 2 608-15,1-1 128 0,2 2 32 0,1-1 0 16,1 0-1712-16,-5 2-352 0,0 0-64 0,0 0-16 16,0 0-416-16,0 0-96 0,63-2 0 0,-63 2-16 0,0 0-48 15,49-3 0-15,-49 3 0 0,0 0 0 0,58-3-192 0,-58 3-32 16,0 0-16-16,62-4 0 0,-62 4-144 0,0 0-128 0,54 0 144 0,-54 0-144 16,0 0 0-16,0 0 0 15,47 4 0-15,-47-4 0 0,0 0 0 0,0 0 0 16,0 0 0-16,0 0 0 0,0 0 0 0,44 8 0 15,-41-8-144-15,1 0 144 16,-1-2-960-16,-1 2-80 0,1-3-32 0,-2 0-18208 0</inkml:trace>
  <inkml:trace contextRef="#ctx0" brushRef="#br0" timeOffset="4456.75">12028 2234 18431 0,'0'0'816'0,"0"0"160"0,0 0-784 0,0 0-192 0,0 0 0 0,0 0 0 15,0 0 2816-15,-1 0 512 0,1 3 96 0,0 1 32 16,0-2-864-16,1 2-160 0,-1-2-48 0,1 2 0 16,0 2-1440-16,1 0-304 0,0 0-48 0,-1 1-16 15,2 0-176-15,-1 3-32 0,1 1-16 0,-2 3 0 16,1 2-64-16,0-1-16 0,0 1 0 0,-1 0 0 15,1 0-96-15,0 0-32 0,1 0 0 0,-1 1 0 16,1-1-144-16,-1 0 0 0,1-2 0 0,-1 1 0 16,0-3 0-16,1 1 0 0,1-2 0 0,-2 0 0 0,2-5 0 0,0 1 0 15,0-3 0-15,0-1 0 16,1-3-576-16,-1-4 0 0,-4 4 0 0,0 0-18464 16</inkml:trace>
  <inkml:trace contextRef="#ctx0" brushRef="#br0" timeOffset="5474.48">13298 2108 4607 0,'0'0'400'0,"0"0"-400"15,0 0 0-15,-1-1 0 0,1 1 1632 0,0 0 240 16,-2 0 48-16,1 0 16 0,-1-2 960 16,-1 2 192-16,2 0 48 0,-3-3 0 0,2 2-416 0,-1-2-80 15,2 3-16-15,-1-3 0 0,-1 0-576 0,1 3-112 16,-1 0-16-16,-1-2-16 0,2 2-1008 0,-3 0-192 15,1 2-32-15,-2-2-16 0,0 3-208 0,0-2-64 16,0 4 0-16,-2-1 0 0,1-2-64 0,-2 3 0 16,-1 0-16-16,-1 2 0 0,0 2-80 0,-1 1-16 15,-1 0 0-15,1 1 0 0,-2 2-32 0,1 2-16 16,-1-1 0-16,2 1 0 0,-1 1-160 16,2 0 0-16,0 0 144 0,1 0-144 0,3-1 0 0,-1-1 128 15,2 2-128-15,0 0 0 0,2 1 0 0,1-1 128 0,0 0-128 16,1 0 0-16,0 3 0 0,1-1 144 0,2 2-144 0,1 2 0 15,0 3 176-15,2-1-176 0,1 3 160 0,2 1-160 16,1-2 0-16,0 0 128 0,3-2-128 0,-1-2 0 0,3-2 0 0,-1-2 0 0,2-4 0 0,-1 1 0 31,-13-15 0-31,29 22 0 0,-29-22 0 0,27 16 0 16,-27-16 0-16,0 0 0 0,34 16-128 0,-34-16 128 16,0 0-192-16,0 0 32 0,0 0 0 0,0 0-13376 15,56-16-2672-15</inkml:trace>
  <inkml:trace contextRef="#ctx0" brushRef="#br0" timeOffset="5822.85">13537 2196 10127 0,'1'0'896'0,"0"-2"-704"16,0 0-192-16,0 2 0 0,-1 0 3584 0,0 0 672 16,2 0 144-16,-1 2 16 0,1 0-656 0,0 0-144 15,0 6-32-15,-1-2 0 0,1 4-2128 0,-1 2-432 16,0 3-96-16,0-1-16 0,1 4-224 0,-2 1-48 16,1 1-16-16,-1 2 0 0,0-1-160 0,0-1-16 15,0 2-16-15,-1-2 0 0,1 1-176 0,-2 1-16 16,1 0-16-16,0 1 0 0,0 1-96 0,-2-1-128 0,2 1 176 15,-2-4-176-15,2 0 0 0,-1-3 0 0,0 1 0 16,1-4 0-16,0 2 0 0,0-3 0 0,0-3 0 0,-1-2 0 16,2 2 0-16,0-4 0 0,0-2 0 0,0-1-144 31,2 0-720-31,-1-3-144 0,0 0-16 0,1 0-18816 0</inkml:trace>
  <inkml:trace contextRef="#ctx0" brushRef="#br0" timeOffset="6091.4">13750 2420 1839 0,'-4'4'160'0,"1"-4"-160"0,2 0 0 0,1 0 0 0,0 0 5312 0,0 0 1024 15,1 0 192-15,0 1 64 0,1 1-2176 0,0-2-448 16,3 3-64-16,1-2-32 0,-6-1-2416 0,0 0-496 15,0 0-80-15,0 0-32 0,48 9-336 0,-48-9-64 0,0 0 0 0,0 0-16 16,45 12-96-16,-45-12-16 0,0 0 0 0,0 0 0 16,44 16-192-16,-44-16-128 0,0 0 160 0,0 0-160 0,41 19 0 15,-41-19 0-15,0 0 0 0,0 0 0 16,0 0 0-16,0 0-208 0,46 10 32 0,-46-10-13200 31,0 0-2656-31</inkml:trace>
  <inkml:trace contextRef="#ctx0" brushRef="#br0" timeOffset="6873.23">14380 2484 23951 0,'2'-4'1056'0,"0"1"224"0,-1 0-1024 0,0 0-256 16,0 3 0-16,-1-3 0 15,0 3 2512-15,2-2 448 0,-1 0 96 0,0 0 16 16,0-2-1040-16,2 2-208 0,-2-2-32 0,-1 4-16 16,0 0-928-16,-1 0-176 0,-1 0-32 0,1 4-16 15,-1-2-128-15,-2 2-32 0,-1-2 0 0,0 5 0 16,-1-3-80-16,-1 5 0 0,-1 0-16 0,-1 1 0 0,-2 2-176 0,0 0-16 15,1 2-16-15,-2 1 0 0,1 1-160 0,-2 0 0 0,2 3 0 0,0 0 128 16,3 0-128-16,0-3 0 0,2 0 0 0,1-1 0 16,4-5 0-16,1-3 0 15,1-1 0-15,1-1 0 0,3-1 0 0,2-1-176 16,-1 0 176-16,-6-3-128 0,0 0-80 0,0 0-16 16,0 0 0-16,0 0 0 0,60-18-48 0,-60 18-16 15,0 0 0-15,0 0 0 0,49-35 112 0,-49 35 32 16,0 0 0-16,0 0 0 0,39-44 144 0,-39 44 0 15,0 0-144-15,0 0 144 0,0 0 0 0,27-42 0 0,-27 42 0 0,0 0 0 0,0 0 0 0,0 0 0 16,0 0 0-16,0 0 0 0,0 0 192 0,0 0 16 16,0 0 0-1,19-35 0-15,-19 32 32 0,1 3 0 0,-1 0 0 0,-1 0 0 16,1 3-16-16,0-3 0 0,0 4 0 0,-1-1 0 16,-1 3-32-16,1 1-16 0,0 1 0 0,0 0 0 15,-2 0-176-15,1 2 192 0,-1 3-192 0,0-1 192 16,0 4-192-16,-1 0 128 0,1 0-128 0,0-1 128 15,0 1-128-15,0 1 0 0,-1 4 144 0,1 2-144 0,-1-1 0 0,1 0 128 0,0 1-128 0,0-2 0 16,1-2 0-16,-2 4 0 0,2-2 0 0,-2 1 0 31,1-2 0-31,1-2 0 0,-1 2 0 0,2 1 0 16,-1 1 0-16,1 1 0 0,-2-4 0 0,2 2 0 16,1-5 0-16,-1 0 0 0,1 3 0 0,0-3 0 0,0-4 0 15,0 2 0-15,0-2 0 0,0-3 0 0,1 1 0 0,0-3 0 16,0 0 0-16,1-1 0 0,-1 0 0 0,1 0 0 15,1-2 0-15,-1 1 0 0,2-1 0 0,0-1 0 16,1 0 0-16,-2-1 0 0,2 2 0 0,0-4-192 16,1 4 192-16,-6-4-192 0,0 0-80 0,0 0-32 15,0 0 0-15,0 0 0 0,58-10-80 0,-58 10 0 16,0 0-16-16,0 0 0 16,45-32-16-16,-45 32 0 0,0 0 0 0,0 0 0 15,41-40-80-15,-41 40-16 0,0 0 0 0,0 0 0 16,36-42-352-16,-36 42-80 0,0 0-16 0,0 0-10944 0,0 0-2208 15</inkml:trace>
  <inkml:trace contextRef="#ctx0" brushRef="#br0" timeOffset="7266.74">14413 2443 9215 0,'0'-1'400'0,"0"1"96"0,0-2-496 0,0 2 0 0,0 0 0 0,0 0 0 0,0 0 1920 0,0-3 272 0,0 2 64 0,-1 1 16 16,1-3 960-16,0 3 192 0,0 0 32 0,0 0 16 16,0 3-1168-1,0-3-224-15,1 1-48 0,0 4-16 0,1-4-864 0,-1 4-160 16,1-1-32-16,1 2-16 0,-1-2-576 0,1 2-112 16,1 0-32-16,-2-2 0 0,2 2-224 0,-1 0 176 15,1 3-176-15,0-3 160 0,0 2-160 0,-2 0 0 16,2 2 0-16,-2-4 0 0,1 4 0 0,-1-1 0 15,-1-2-176-15,2-1 176 16,-2 3-960-16,0-5-128 0</inkml:trace>
  <inkml:trace contextRef="#ctx0" brushRef="#br0" timeOffset="7924.22">14776 2092 3679 0,'-9'-4'320'0,"4"1"-320"16,1 0 0-16,2 1 0 0,1 1 2560 0,-1 1 432 16,2 0 80-16,-1-3 32 15,0 1 1232-15,0 0 240 0,-1 2 48 16,2 0 16-16,0 2-1664 0,2 4-336 16,1 2-64-16,0 5-16 0,2-1-1600 0,0 4-320 0,1 7-64 0,0-1 0 15,1 2-48-15,1 2 0 0,1 3 0 0,0 3 0 16,3-3-128-16,-1-1-16 0,0-2-16 0,-1-3 0 15,0 0-128-15,1-1-32 0,2 4 0 0,1 0 0 0,-3-1-208 0,-1-1 176 16,0-1-176-16,-2-1 160 0,-1 0-160 0,-2-2 0 0,0-2 0 0,-3 1 128 31,-1 0-128-31,-1-3 0 0,0 0 0 0,-2-1 0 16,-1-2 0-16,1 2 0 0,-1-1 0 0,0-5 0 16,-1 1 0-16,-1 1 0 0,1-3 0 0,-1 1 0 0,0-3 0 15,0 0 0-15,1 0 0 0,-3-2 0 16,1 2 0-16,0-2 0 0,0-1 0 0,0 2 0 0,1-1 0 0,-2-1 0 15,1-2 0-15,0 1 0 16,0-2-464-16,0 4 16 0,1-2 16 16,-1-2 0-16,1 4-192 0,-2-4-32 0,1 3-16 0,0 0 0 15,1 0-448-15,0 1-96 0</inkml:trace>
  <inkml:trace contextRef="#ctx0" brushRef="#br0" timeOffset="9490.09">14397 4621 15663 0,'1'0'1392'0,"1"0"-1120"16,-2 0-272-16,0 0 0 0,0 0 2144 0,1 0 368 15,-1 0 80-15,1 0 16 0,0-2 688 0,1 0 144 16,-1 2 16-16,0-5 16 0,-1 2-1824 0,-1-1-368 16,0-2-80-16,-2 0-16 0,1 2-512 0,-1-5-96 0,1 2-32 0,-1-6 0 15,0 1-112-15,-1-4-32 0,-1 0 0 0,1-3 0 16,0-3-80-16,-1 0-32 0,2 0 0 0,-2-6 0 15,0-1-64-15,1 0-16 0,0-2 0 0,2 3 0 16,0 2-80-16,-2-1-128 0,0-2 176 16,2 0-176-16,-2-2 160 0,0 2-160 0,0 1 128 0,1 2-128 15,-2-3 192-15,0 5-64 0,-1-1 0 0,0 3 0 16,-1 2 32-16,1-1 0 0,0 4 0 0,0-2 0 16,0-2-160-16,-2 4 160 0,1-2-160 0,1 1 160 15,1 3-160-15,0 1 0 0,0-1 0 0,0 2 0 16,1-1 0-16,0 2 0 0,3 3 0 0,-1-1 0 15,0 4 0-15,1 0 0 0,0 0 0 0,0 2 0 0,0 1 0 0,1 2 0 16,-2-1 0-16,1 2 0 0,0 2 0 16,0-2 0-16,-2 4 0 0,1 0 0 0,-2 2 0 0,0 0 128 15,0 0-128-15,0 0 0 0,-1 4 0 0,0 0 0 16,-2 2 128-16,3-2-128 0,-3 2 0 0,1 1 0 16,-1 3 0-16,-1 0 0 0,2 3 0 0,0-4 0 15,0 2 0-15,0 2 0 0,-1-3 0 0,1 2 0 16,0 2 0-16,0 1 0 0,-2-3 0 0,3-1 0 15,1 1 0-15,0-2 0 0,0 0 0 0,3-3 0 16,-2-3 0-16,3-2 0 0,-1 2 0 0,1-4 0 16,1 0 0-16,1-2 0 0,-1-3 0 0,3-2 0 15,-1 1 0-15,1-6 0 0,-4 6 0 0,0 0 0 0,0 0 0 16,0 0 0-16,37-51 0 0,-37 51 0 0,0 0 0 16,29-49 0-16,-29 49-144 0,0 0 144 0,27-52 0 15,-27 52 0-15,0 0-128 0,22-53 128 0,-22 53 0 0,0 0 0 16,16-55-128-16,-16 55 128 0,0 0 0 0,11-44 0 15,-11 44 0-15,0 0-128 0,0 0 128 0,10-41 0 16,-10 41 0-16,0 0 0 0,0 0 0 0,0 0 0 16,0 0 0-16,0 0 0 0,12-38 0 0,-10 35 0 15,0-1 0-15,-1 2 0 0,1 2 0 0,0-4 0 16,-1 4 0-16,2-2 0 0,-2-1 0 0,2 2 0 16,-2 1 0-16,1-2 0 0,-1 2 0 0,1 0 0 15,-1 2 0-15,0-2 0 0,0 1 0 0,-1 2 0 16,2-1 0-16,-1 4 0 0,-1-2 0 0,1 4 0 15,-1 0 0-15,1-2 0 0,1 4 0 0,0-1 0 16,2 1 0-16,1 2 0 0,1-2 0 0,1 2 0 0,1 1 0 16,2 0 0-16,0 0 0 0,1 2 0 0,0-2-128 0,1 0 128 15,1 0 0-15,-2-2 0 0,-1-1-368 0,-1 0 48 16,3-1 0-16,-1-3 0 16,0-1-384-16,-1 0-80 0,1 1-16 0,-1-2 0 15,-10-4-288-15,0 0-48 0,31 10-16 0,-31-10-17408 0</inkml:trace>
  <inkml:trace contextRef="#ctx0" brushRef="#br0" timeOffset="10374.54">14184 5149 11055 0,'-1'0'976'0,"-1"-2"-784"0,1 0-192 0,-1 2 0 16,2 0 1312-16,-2 0 224 0,-1-2 32 0,-2-1 16 31,-1 0 624-31,0-1 128 0,0 0 32 0,2-1 0 0,2 2-208 0,0-1-48 16,4-2 0-16,-2 2 0 16,1 2-192-16,0-2-32 0,0 1-16 0,1 3 0 0,-1-2-944 0,0 2-192 15,-1 2-32-15,0 1-16 0,0 1-176 0,-1 3-16 16,0 4-16-16,-4 1 0 0,1 2-96 0,-2 2-32 15,0 5 0-15,-1-1 0 0,1-2-112 0,1 2-32 16,-1 2 0-16,0 3 0 0,1 0-208 0,0 1 176 16,1-1-176-16,2-3 160 0,1-4-160 0,-1 0 0 15,2 3 0-15,0-3 0 0,0 2 0 0,2-1 0 16,-2-1 0-16,1-2 0 0,0-3 0 0,0 0 0 16,2 0 0-16,-2-1 0 0,3-5-128 0,-3 2 128 0,1-3-160 0,1-3 160 31,1-2-720-31,-1-1-48 0,2-1-16 0,0-8 0 15,-5 9-928-15,0 0-176 0</inkml:trace>
  <inkml:trace contextRef="#ctx0" brushRef="#br0" timeOffset="10823.51">14095 5029 10127 0,'-2'-1'896'0,"0"1"-704"0,0 0-192 0,2 0 0 0,0 0 3616 0,-1 0 688 0,-1 0 144 0,-2-1 32 16,-1 1-704-16,0 0-128 16,1 0-16-16,1 0-16 0,0 0-2176 0,2 0-432 0,1 0-96 0,1 0-16 31,3-2-448-31,-1 2-80 0,2 0-32 0,-1 0 0 0,-4 0-112 0,0 0-32 16,0 0 0-16,40 4 0 0,-40-4-64 0,0 0 0 15,37 6-128-15,-37-6 192 0,26 9-192 0,-26-9 144 16,27 7-144-16,-13-2 128 0,-14-5-128 0,32 10 0 15,-15-2 0-15,-17-8 0 0,35 11 0 0,-21-6 0 0,0 0 0 0,-3 1 0 0,0-2 0 0,-2 2 0 16,-2 0 0-16,-2 0 0 0,0-2 0 0,-2 2 0 31,-1 0 0-31,0-2 0 0,-4 2 0 0,0 0 0 16,-1 0 0-16,-2-2 0 0,-1 5-128 0,-1-3 128 16,-3 1 0-16,0 3 0 0,0 1 0 0,-1-4 0 15,-1-4 0-15,-2 1 0 0,-2 2 0 0,1 0 0 16,1-3 0-16,0 3 0 0,-1 0 0 0,0 2 0 0,1-5 0 0,1 2 0 15,0 1 0-15,4-4 0 0,1 0 0 0,2-2 0 16,3 3 0-16,2-3 0 0,1 0 0 0,0-3 0 16,3 3 0-16,-1-2 0 0,3 0-144 0,-5 2 144 31,0 0-592-31,0 0-16 0,0 0 0 0,0 0 0 16,62-14-704-16,-62 14-144 0</inkml:trace>
  <inkml:trace contextRef="#ctx0" brushRef="#br0" timeOffset="11222.89">14562 5218 13823 0,'0'-3'608'0,"0"0"128"0,0-1-592 0,0-1-144 16,0 4 0-16,0 1 0 0,-2-2 2944 0,1-2 544 15,-1-2 112-15,-1 0 32 0,-1-1-32 0,0 1 0 16,0 3 0-16,0-1 0 0,-1 4-2240 0,0 0-448 15,3 1-80-15,-2 2-32 0,2-2-256 0,-2 1-48 16,3 2-16-16,-1 1 0 0,1 1-240 0,0-2-48 16,1 6-16-16,1-2 0 0,0 5-176 0,1-2 128 15,1 4-128-15,0-2 128 0,1 2-128 0,-1 1 0 16,1-2 0-16,0 1 0 0,1 1 0 0,0-1 0 16,-1-4 0-16,-1 0 0 0,2-4-176 0,-3-1 48 15,0-1 0-15,-1-1 0 0,-1 0-128 0,0-4 0 16,0-4-16-16,-1-2 0 15,1 0-176-15,0-7-16 0,-2 0-16 0,2-2 0 0,0-4 224 0,0 1 64 0,0 18 0 0,2-36 0 16,-2 36 192-16,3-32 0 0,-3 32 0 0,0 0 0 16,9-45 0-16,-9 45 0 0,0 0 0 0,0 0 0 15,0 0 208-15,0 0-64 0,27-45-16 0,-27 45 0 0,0 0-128 0,0 0 0 0,0 0 0 0,0 0 128 16,0 0-384-16,50-10-96 0,-42 12-16 16,2-1-17984-1</inkml:trace>
  <inkml:trace contextRef="#ctx0" brushRef="#br0" timeOffset="11573.64">14819 5278 19343 0,'0'0'1728'16,"-3"0"-1392"-16,2 0-336 0,1 0 0 0,-1 0 2992 0,-2 0 528 16,1 1 96-16,-4 1 32 0,-2 2-1088 0,1 0-192 15,1 1-64-15,1 1 0 0,0 1-1360 0,2 2-288 16,2-2-48-16,0 2-16 0,1 1-176 0,1-1-32 15,2 0-16-15,0-1 0 0,2 1-192 0,1-6-48 16,2 2 0-16,-1-1 0 0,3-3-128 0,0 0 0 16,-10-1 0-16,0 0 0 0,0 0 0 0,50-8 0 15,-50 8 0-15,0 0 0 0,0 0-336 0,0 0 48 16,51-32 16-16,-51 32 0 16,0 0-160-16,0 0-16 0,0 0-16 0,0 0 0 0,13-50 224 0,-17 43 48 15,0-2 16-15,-2-1 0 0,-1 1 176 0,-2 0 0 16,0-1 0-16,-2 0 128 0,0-1 192 0,-2 1 64 15,2 0 0-15,-2 1 0 0,2 4-16 0,0-3 0 0,0 1 0 0,0 4 0 16,1-2-208-16,2 1-32 0,1 3-128 0,1-2 192 16,2 0-192-16,3-4 0 0,2 3 0 0,1-3 0 31,-2 7-304-31,0 0-144 0,0 0-48 0,0 0-12416 0,51-35-2480 0</inkml:trace>
  <inkml:trace contextRef="#ctx0" brushRef="#br0" timeOffset="12047.67">15079 4928 29487 0,'0'2'1296'0,"0"-2"288"0,1 0-1264 0,-2 1-320 0,1 2 0 0,-2-1 0 16,2 0 2112-16,-1 1 384 0,0 3 64 0,-2 3 0 16,2 0-1088-16,0 4-240 0,0 2-32 0,-1-1-16 0,4 1-672 0,-2 1-128 15,1 1-16-15,1 4-16 0,1-1-208 0,1 2-144 16,-1-1 192-16,1-2-192 0,0 0 128 0,-2-4-128 15,1 3 0-15,-2-2 0 0,0-1 0 0,-2 1 0 16,0-2 0-16,-2 3 0 0,2-5 128 0,-2 1-128 16,1-4 0-16,1-1 0 0,1-2 0 0,0-4 0 15,2-4 0-15,1-2 0 0,-3 4-208 0,0 0 0 16,0 0 0-16,0 0 0 0,33-54 64 0,-33 54 16 16,0 0 0-16,28-47 0 0,-28 47 128 0,0 0 0 15,0 0 0-15,35-45-128 0,-35 45 128 0,0 0 0 16,0 0 0-16,0 0-128 0,0 0 128 0,0 0 0 15,46-31 0-15,-41 34 0 0,0 0 0 0,-2 1 0 16,1 2 0-16,0-3 128 0,0 0-128 0,-1 4 0 0,1-1 0 0,-2 0 0 16,1 6 0-16,-2 1 0 0,0-3 0 0,-2 0-128 15,1-2 128-15,-2 2 0 0,-2 4 0 0,-2 1 0 16,-2 1 0-16,0-3 0 0,-3 3 0 0,-2 2 176 16,-2-2 112-16,1-3 32 0,-3 0 0 0,1-1 0 15,-1-2 16-15,1-1 16 0,1-3 0 0,4-3 0 16,1 0-224-16,0-2-128 0,2 2 160 0,1-7-160 15,2 1 0-15,2-3 0 0,2 3-208 0,1-4 64 16,0 7-496 0,0 0-112-16,0 0-16 0,0 0 0 0,23-50-1008 0,-23 50-208 0</inkml:trace>
  <inkml:trace contextRef="#ctx0" brushRef="#br0" timeOffset="12624.83">14356 6034 11055 0,'0'0'976'0,"2"-1"-784"16,-1 1-192-16,-1 0 0 0,1 0 2864 0,0 0 528 15,2 0 96-15,2 0 32 0,0 0 512 0,2 0 96 0,3 0 32 0,1 1 0 16,1 2-2432-16,1-2-464 16,-1 2-112-16,1-1 0 0,0 2-480 0,-13-4-96 15,30 2 0-15,-30-2-16 0,0 0-320 0,39 1-64 16,-39-1-16-16,0 0 0 0,47-3-160 0,-47 3 0 16,0 0 0-16,0 0 0 0,47-6-192 0,-47 6-64 15,0 0 0-15,0 0-16 16,0 0-688-16,0 0-128 0</inkml:trace>
  <inkml:trace contextRef="#ctx0" brushRef="#br0" timeOffset="12841.05">14549 5872 7359 0,'-6'-5'656'0,"2"4"-528"0,2-2-128 0,1 3 0 16,-1 0 3248-16,1 0 608 0,0 0 128 0,0 0 32 15,-3 0 304-15,0 1 64 0,2 2 16 0,-2 2 0 16,3 2-2528-16,-2-1-496 0,3 4-96 0,0 0-32 15,2-1-688-15,-1 4-144 0,0-1-32 0,2 1 0 0,-1 5-160 0,2-1-32 0,1 4-16 0,-2 2 0 16,2-1-176-16,0 0 0 0,1 3 0 0,-1 1 0 31,0-1 0-31,-1-2 0 0,0 1 0 0,-2-5 0 32,2 0-336-32,0-3-112 0,-1 0 0 0,2-3-16 0,-1-5-496 0,2 0-112 0,-1-2-16 0,3-4-16704 15</inkml:trace>
  <inkml:trace contextRef="#ctx0" brushRef="#br0" timeOffset="13269.9">14721 5885 8287 0,'0'-3'736'0,"0"1"-592"16,0 1-144-16,0 1 0 0,0 1 3376 0,0-1 640 15,0 0 128-15,1 2 16 0,-1 1 32 0,2 3 0 16,-1 1 0-16,0 2 0 0,0 3-2592 0,1 2-512 15,-1 2-96-15,0 5-32 0,0-1-576 0,1 2-128 0,0 3-32 0,-2 1 0 0,1-1-224 0,0-1 176 16,1 2-176-16,-2-1 160 0,0-1-160 0,0-2 0 31,0-1 0-31,-2-5 0 0,1 0 0 0,1-1 0 0,-1-4 0 0,0 0 0 16,2-1 0-16,0-6-256 16,0-2 64-16,1-2 16 15,0-2-208-15,2-2-64 0,-4 4 0 0,0 0 0 16,0 0-48-16,0 0-16 0,0 0 0 0,32-51 0 0,-32 51 208 0,0 0 48 0,0 0 0 0,25-50 0 15,-25 50 256-15,0 0 0 0,0 0 0 0,0 0 0 0,0 0 128 0,0 0 64 16,26-51 32-16,-24 48 0 0,-1 0 96 0,2 3 0 0,-2 0 16 16,2-3 0-1,-2 6-144-15,1-3-16 0,1 3-16 0,-1 0 0 16,2 1-32-16,-2 2 0 0,1 0 0 0,1 0 0 16,-2 2-128-16,1 0 192 0,-2 2-192 0,0 0 192 15,0 1-64-15,-1 0-128 0,2-2 192 0,-2 1-64 16,0-2-128-16,0 0 0 0,1 1 144 0,1-6-144 0,1 1 0 0,0-3 0 15,1 0 0-15,1-1-192 0,-1-1-1040 16,2-1-224-16</inkml:trace>
  <inkml:trace contextRef="#ctx0" brushRef="#br0" timeOffset="13641.8">15045 6187 25791 0,'-2'-2'1152'0,"-1"2"224"0,1-2-1104 0,0 2-272 15,1 0 0-15,-1 0 0 0,1 0 1840 0,-2 0 304 0,-2 2 64 0,-1 0 16 0,-2 0-448 0,1 4-96 16,0-3-16-16,-1 3 0 0,2 1-1104 0,1 2-240 31,0 1-32-31,0 0-16 0,3 2-272 0,-2-3 160 0,3 2-160 16,0-2 128-16,-1 0-128 0,4 0 0 0,-2-3 0 16,2 0 0-16,2-2 0 0,-1-4 0 0,4 0-160 0,-2-4 160 31,2 2-448-31,-7 2 0 0,0 0 0 0,0 0 0 15,0 0-192-15,37-47-16 0,-37 47-16 0,0 0 0 0,0 0 240 0,21-54 48 0,-21 54 16 0,0 0 0 0,0 0 368 0,0 0 0 16,15-51 0-16,-13 42 128 0,0 3 192 0,-2 2 16 0,1-2 16 0,0 6 0 31,-1-2-32-31,1 2 0 0,-1 2 0 0,2 1 0 16,-1 3-16-16,0-3-16 0,0 4 0 0,1-1 0 16,-1 1-96-16,0 2-32 0,2 1 0 0,-1-2 0 15,0 2-160-15,1 0 0 0,-1 0 0 0,1 1 0 16,-1-1 0-16,1 0-144 0,-1-3 144 0,1 2-208 15,-1-5-560-15,2 1-96 16,-2-1-32-16,2-2-15632 0</inkml:trace>
  <inkml:trace contextRef="#ctx0" brushRef="#br0" timeOffset="13857.43">15174 6141 25791 0,'2'0'1152'0,"1"-3"224"0,0 0-1104 0,1 3-272 16,-1 0 0-16,-2 0 0 0,1 0 2176 0,3 0 384 16,3-3 80-16,3 3 16 0,1 0-816 0,2 3-176 15,-1-2-16-15,2 1-16 0,0 1-1120 0,0-3-208 0,0 3-48 0,-2-3-16 16,-2 2-240-16,1 0 0 0,-1 1 0 0,0-3 0 16,0-3-352-16,-4 3 32 0,1-1 16 0,-2-2-18032 15</inkml:trace>
  <inkml:trace contextRef="#ctx0" brushRef="#br0" timeOffset="14070.81">15302 5976 18431 0,'-5'-2'816'0,"3"2"160"0,1 0-784 0,-1-3-192 0,2 3 0 0,0 3 0 15,-1-3 3328-15,1 2 640 0,-1 2 112 0,-2 0 16 16,2 4-1360-16,-1 0-288 0,1 2-48 0,-1 1-16 0,1 2-1424 0,0 2-272 15,1 1-64-15,-1 3-16 0,2-2-336 0,-1 2-64 16,2-1-16-16,2-2 0 16,-2-3-192-16,2 0 128 0,1 2-128 0,1-1 0 0,1 1 0 0,0-2-192 15,-1-2 16-15,0-1 0 0,2-2-672 0,-2 0-144 0</inkml:trace>
  <inkml:trace contextRef="#ctx0" brushRef="#br0" timeOffset="14757.07">14243 6752 19343 0,'-7'0'1728'0,"4"0"-1392"0,-1 0-336 0,0 2 0 16,2-2 1744-16,2 0 288 0,-1 0 48 0,-4 4 16 15,0 2 944-15,-3 1 192 0,1 5 32 0,1 1 16 16,1 0-1968-16,0 3-400 0,1 0-80 0,2-1 0 16,0 1-448-16,2 0-96 0,-1-1-16 0,1-4 0 15,0 0-272-15,1-1 128 0,1 0-128 0,0-2 0 16,1 0 0-16,-1-2-176 0,2-2 0 0,-1-2-12400 15,1-2-2480-15</inkml:trace>
  <inkml:trace contextRef="#ctx0" brushRef="#br0" timeOffset="14964.88">14163 6634 10127 0,'-3'4'896'0,"2"-4"-704"16,-1 0-192-16,2 0 0 0,0 0 3072 0,0 2 592 15,2-2 112-15,-2 4 32 0,1 0 176 0,1 1 48 16,2 2 0-16,0-1 0 0,1 1-2528 0,0-1-496 16,1 0-112-16,1 1 0 0,2 2-704 0,-1-3-192 15,1-2 0-15,1 2 128 16,0 0-448-16,1 0-96 0,3 1-16 0,-1 2-17648 0</inkml:trace>
  <inkml:trace contextRef="#ctx0" brushRef="#br0" timeOffset="15508.16">14431 6894 6447 0,'-2'0'576'0,"1"0"-576"0,0 0 0 0,1 0 0 15,0 0 1072-15,-1 2 96 0,-1-2 32 0,0 2 0 16,-2 0-48-16,2 1 0 0,-1 0 0 0,1-3 0 15,-2 1 144-15,2 2 32 16,0-3 0-16,0-3 0 0,-1 2 1280 0,2 1 256 16,0-3 48-16,0 0 16 0,1-1-240 0,0 2-32 0,1-2-16 0,0 2 0 15,3-2-1520-15,-2 1-304 0,3 0-64 0,0-1-16 16,1 2-240-16,2-2-48 0,-1 1-16 0,2 1 0 16,0 1-176-16,-1-2-48 0,1 3 0 0,0-2 0 15,-1 1-208-15,1 1 0 0,0 0 0 0,0-3 0 16,1 3-192-16,-10 0-96 0,0 0-16 0,0 0 0 15,0 0-832-15,0 0-160 0</inkml:trace>
  <inkml:trace contextRef="#ctx0" brushRef="#br0" timeOffset="15770.35">14470 6723 18431 0,'-4'-6'816'0,"3"4"160"0,0 0-784 0,0 0-192 16,-1-1 0-16,1 2 0 0,1 1 2800 0,-1 0 512 16,-1 0 96-16,-1-2 32 0,2 2-464 0,-2 2-96 15,3-1 0-15,-1 4-16 0,1 1-1744 0,0 4-352 16,1 0-64-16,1 3 0 0,0 3-256 0,1 0-64 16,0 2 0-16,2 2 0 0,0 1-256 0,0-1-128 15,-1-4 128-15,-1 1-128 0,4 3 0 0,-2-1 0 16,0 0 0-16,-2 0 0 15,2-5-384-15,-1-2-64 0,-2-1-16 0,2-1 0 16,0-6-640-16,0-2-128 0</inkml:trace>
  <inkml:trace contextRef="#ctx0" brushRef="#br0" timeOffset="16940.25">15374 6926 19343 0,'0'0'1728'0,"0"0"-1392"0,0 0-336 0,0 0 0 16,-1 2 2240-16,0-2 384 0,-1 0 80 0,-1 0 16 15,-1 2-112-15,-2-1-32 0,-2 3 0 0,0-4 0 16,-2 3-1488-16,-1 0-320 0,1-3-48 0,-3 4-16 16,1-2-400-16,0 2-96 0,-1-1-16 0,0 2 0 15,0 3-48-15,2-2-16 0,0 3 0 0,1-2 0 16,3 2-128-16,-1 1 0 0,3-2 0 0,0 3 0 15,3 1 0-15,1 1 0 0,1 0 0 0,2-1 0 16,1-2 0-16,0 0 0 0,4-2 0 0,1 2-176 16,2-1 176-16,1 1 0 0,0-3-144 0,2-1 144 15,0-1 0-15,1-1-176 0,-14-4 176 0,0 0-128 0,0 0-64 0,57-12 0 16,-57 12 0-16,0 0 0 16,46-45-480-16,-46 45-96 15,24-47-32-15,-24 47 0 0,23-63 384 0,-23 63 80 0,17-67 16 0,-10 30 0 0,-2 1 320 0,-1-1 160 16,-3 3-16-16,0 4 0 0,-2 1 336 0,-1 7 64 15,-2 4 16-15,-2-1 0 0,-3 3-96 0,1 0-16 16,0 4 0-16,-1 2 0 0,0 4-144 0,-1-1-48 16,1 4 0-16,0 0 0 0,3 3 64 0,0 3 16 15,1-2 0-15,0 3 0 0,1 1-16 0,1-2 0 16,0 1 0-16,-1 5 0 0,1-1-128 0,-1 6-16 16,2 1-16-16,-1 5 0 0,2-2-32 0,1 4-128 15,0 1 192-15,0 1-64 0,1 2-128 0,-1 0 0 16,1 1 0-16,1-1 128 0,-1 5-128 0,0-1 0 0,0 3 0 0,1 0 0 0,-1-1 0 15,-1-6 0-15,1-4 0 16,1-4 0-16,0-1 0 0,1-6 0 0,0-1 0 0,1-3 0 31,1-2-368-31,-1-4-48 0,1-1-16 0,0-1 0 16,-5 1-832-16,0 0-160 0,0 0-48 0,0 0-16448 0</inkml:trace>
  <inkml:trace contextRef="#ctx0" brushRef="#br0" timeOffset="17286.58">15545 6957 5519 0,'0'1'496'0,"-2"-1"-496"0,1 1 0 0,1-1 0 31,0 0 3904-31,-1 2 704 0,0 0 128 0,0-2 16 16,-1 4-208-16,-1 0-64 0,-1 4 0 0,-1-2 0 15,0 4-2768-15,1 0-560 0,1 0-128 0,-1 1 0 16,3-3-496-16,-1 1-80 0,2 3-32 0,2 0 0 16,0-1-208-16,2 0-32 0,2-1-16 0,1 0 0 15,2-4-160-15,1 0 0 0,1 1 0 0,-11-7 128 16,0 0-128-16,41 1 0 0,-41-1 0 0,0 0 0 0,0 0 0 0,65-18 0 15,-65 18 0-15,0 0 0 16,0 0-352-16,0 0 48 0,57-30 16 0,-57 30 0 16,0 0-288-16,0 0-64 0,0 0-16 0,0 0 0 15,19-45 128-15,-22 35 16 0,1 0 16 0,-3 2 0 0,-1-2 368 0,-3-1 128 16,-1 1 0-16,-1 0-144 0,0-3 320 0,-1 4 64 16,-2-4 16-16,0 3 0 0,0 0 80 0,0 1 32 15,-1 0 0-15,1 0 0 0,2 2-96 0,1 1-16 16,2 2 0-16,2 1 0 0,2 0-128 0,3 0-128 15,0 3 192-15,4-2-192 0,0 1 0 0,3 1 0 0,1 0-160 0,3 0 160 32,-9 0-896-32,0 0-48 0,33 6-16 0,-19-3-16832 0</inkml:trace>
  <inkml:trace contextRef="#ctx0" brushRef="#br0" timeOffset="17673.27">15778 7058 24879 0,'0'3'1088'0,"0"-3"256"0,0 0-1088 0,2 0-256 0,-2 0 0 0,1 0 0 16,-1 1 2368-16,1-1 400 0,3 3 96 0,0-3 16 16,3 0-976-16,0 2-192 0,2-2-48 0,0 0 0 15,-1-2-1056-15,1-1-224 0,0 2-32 0,-9 1-16 16,0 0-208-16,0 0-128 0,0 0 128 0,49-31-128 16,-49 31 0-16,0 0 0 0,0 0 0 0,0 0 0 15,0 0-256-15,0 0 0 0,0 0-16 0,32-47 0 16,-34 43-224-16,-2-2-32 0,0 0-16 0,-2-2 0 0,0 2 224 0,-1-2 32 15,-2-1 16-15,-1-1 0 0,-1 0 272 0,0 0 128 16,1 0-128-16,0 2 192 0,1-1 128 0,-1 2 32 16,2 0 0-16,-1-1 0 0,0 2-48 0,3 2-16 15,0 3 0-15,1-2 0 0,0 3 16 0,0 3 0 16,3 0 0-16,-2 1 0 0,2 2 0 0,0 0 0 16,1 3 0-16,1 1 0 0,0 2-96 0,0 6-16 15,1 3 0-15,-1-3 0 0,2 0-64 0,-1 3-128 16,0 2 176-16,2 2-176 0,0 2 192 0,1-5-64 15,1-2 0-15,1-4-128 0,2 0 0 0,1-1 0 16,3-5 0-16,-1 0 0 16,2-2-272-16,0-1-176 0,0-1-16 0,1-5-19056 0</inkml:trace>
  <inkml:trace contextRef="#ctx0" brushRef="#br0" timeOffset="18063.79">15960 7152 14735 0,'0'5'640'0,"0"-2"160"0,1-1-640 0,-1-2-160 0,2 1 0 0,-2 2 0 16,1-3 3072-16,1 0 576 0,2 2 112 0,1 0 16 15,2 0-592-15,2 1-128 0,0-2-32 0,-1-1 0 16,2-1-1888-16,-1 1-384 0,1-3-80 0,0 1-16 16,0 0-336-16,-10 2-80 0,0 0-16 0,0 0 0 0,0 0-224 0,50-18 128 15,-50 18-128-15,0 0 0 16,0 0 0-16,0 0 0 0,0 0 0 0,0 0 0 0,0 0 0 0,0 0 0 15,0 0-128-15,0 0 128 16,29-47-320-16,-32 41 64 0,1 2 0 0,-2-2 0 0,-1-3 128 0,-2 2 128 16,-1-2-192-16,-2-1 192 0,2 0 0 0,-3 0 0 15,2 4 0-15,0-4 0 0,-2 2 0 16,0-2 128-16,-3 1-128 0,1-1 192 0,-1 4 16 0,2-4 0 16,0 4 0-16,0 0 0 0,3 2-16 0,0-2-16 15,4 3 0-15,1 0 0 0,3 0-48 0,0 1 0 16,1 0 0-16,2-1 0 0,1 3 32 0,0 0 0 0,4 0 0 15,-1 1 0-15,1-1-32 0,3 2-128 16,0-2 192-16,2 3-64 0,1 1-128 0,0-3 0 0,1 1 0 0,1 1 0 16,-2 1 0-16,2-2-256 0,0 2 64 0,0-1 16 31,0 4-544-31,-2-1-112 0</inkml:trace>
  <inkml:trace contextRef="#ctx0" brushRef="#br0" timeOffset="18439.37">16245 7039 23951 0,'-5'3'1056'0,"2"-3"224"0,2 0-1024 0,0 0-256 0,-1 0 0 0,1 0 0 15,1 1 2752-15,-1-1 512 0,0 3 80 0,-1-1 32 16,0 2-1488-16,2-1-288 0,-1 0-64 0,2 4-16 16,-1-7-944-16,1 8-192 0,0 0-48 0,-1 0 0 15,2 0-208-15,-1 0-128 0,0 2 128 0,2-1-128 16,-2-2 0-16,0-1 0 0,0 1 0 0,1-5 0 0,-1 2 0 0,1-4-256 0,0-3 64 0,-1 2 0 15,1-5 64-15,1 0 0 16,-1 0 0-16,-2 6 0 0,0 0 128 0,0 0-128 16,0 0 128-16,16-51-128 0,-13 41 128 0,0 4 0 15,0 0 128-15,1-1-128 0,-2 2 208 0,2 1-16 16,-2 1-16-16,1-1 0 0,1 4-16 0,-2-2 0 16,3 2 0-16,-1 2 0 0,-1 0-160 0,1 3 128 15,1-2-128-15,-1 3 128 0,-1 4-128 0,2-1 0 16,-1 1 0-16,0 0 128 0,-1 0-128 0,0 2 0 0,1-3 0 0,-2 2 128 0,1 0-128 15,-2-1 0 1,0-4 0-16,0 1 0 0,1-2 0 0,-1 2 0 16,0-1 0-16,0-1 0 0,2 0 0 0,-2-2 0 0,1 0 0 0,1-3 0 31,1 0-640-31,-1-3-16 0,2-3 0 0,0-1-17968 0</inkml:trace>
  <inkml:trace contextRef="#ctx0" brushRef="#br0" timeOffset="18657.34">16389 6849 15663 0,'0'-2'1392'0,"0"1"-1120"0,1-2-272 0,-1 3 0 16,0 0 3168-16,0 0 576 0,2-2 112 0,-1 0 32 16,0 0-992-16,0 2-192 0,2 2-32 0,-1 0-16 15,1 3-1744-15,-1 0-336 0,0 1-80 0,0 2-16 16,1 1-480-16,-1-2 128 0,0 2-128 0,2 1 0 0,1 0 0 0,0-1 0 0,1-3 0 0,0 1-12208 31,1 2-2320-31</inkml:trace>
  <inkml:trace contextRef="#ctx0" brushRef="#br0" timeOffset="19047.96">16604 7014 17503 0,'-5'-3'768'0,"3"2"176"0,0 1-752 0,-1-2-192 0,2 2 0 0,1 0 0 16,-1 0 1856-16,-1 0 320 0,1 2 80 0,0-2 16 15,0 1 496-15,1 2 112 0,1-2 0 0,1 0 16 0,2 3-1376 16,0-4-288-16,1 0-48 0,0 0-16 0,1 0-656 0,0 0-144 0,1-2-32 0,-7 2 0 15,0 0-176-15,0 0-32 16,0 0-128-16,0 0 192 0,50-14-192 0,-50 14 0 16,0 0 0-16,0 0-160 0,0 0-400 15,0 0-80-15,41 1 0 0,-38 2-11328 0,1-3-2240 0</inkml:trace>
  <inkml:trace contextRef="#ctx0" brushRef="#br0" timeOffset="19342.99">16686 6881 19343 0,'-2'-3'848'0,"-1"0"192"0,2 2-832 0,-2-1-208 0,2-1 0 0,1 3 0 16,0 0 2368-16,-1-1 448 0,0-2 64 0,-1 1 32 16,1 1-288-16,0-2-48 0,2 1-16 0,-1 1 0 15,1 1-1536-15,1 1-320 0,-1 1-64 0,0 1-16 16,0 0-240-16,1 1-32 0,-1 5-16 0,-1-2 0 15,1 4-16-15,0 0-16 0,1 2 0 0,-1 2 0 16,1 1-128-16,-1 0-32 0,2 2 0 0,-1-2 0 16,0 1-144-16,0 1 0 0,2 1 0 0,0-1 0 15,-1 2 0-15,1-4 0 0,0-1 0 0,-1-2 0 16,2 0 0-16,-1-3-272 0,0 0 64 0,1-2 16 16,0-2-640-16,1-2-128 0,-1-1-32 0,2-3-17312 15</inkml:trace>
  <inkml:trace contextRef="#ctx0" brushRef="#br0" timeOffset="20152.66">17412 7055 15663 0,'-1'-3'1392'0,"-2"1"-1120"15,3 0-272-15,0 2 0 0,0 0 2560 0,-1-2 464 16,0 2 96-16,-1 0 16 0,0-1 112 0,1 2 16 16,-2 1 16-16,2 2 0 0,1 2-2000 0,0 3-384 15,1-2-96-15,2 6-16 0,0-3-400 0,1 2-96 16,0-2-16-16,-2 2 0 0,3-3-272 0,-1 1 160 0,2 2-160 16,2 4 128-16,0-2-128 0,1 1 0 0,-2-3 0 0,1 0 0 15,-3-4 0-15,-2 1 0 0,0-3 0 0,-2 0 0 16,0-6 0-16,-1 0 0 0,0-3 0 0,-1 0 0 15,0-6-256-15,0 2 32 0,-3 0 0 0,1-1 0 16,0-6 32-16,-2-1 0 0,0-4 0 0,0 0 0 16,1-2 192-16,1 1-144 0,0 2 144 0,3 18-128 15,-1-39 128-15,1 39 0 0,0 0 0 16,2-50 0-16,-2 50 0 0,0 0 0 0,0 0 0 0,10-51 0 0,-10 51 128 0,0 0 64 16,0 0 16-16,0 0 0 15,0 0 16-15,0 0 0 0,0 0 0 0,0 0 0 16,0 0-96-16,47-10 0 0,-39 17-128 0,0 0 192 0,0-1-192 0,0-2-192 0,2 2 48 0,0 0 0 31,0 3-720-15,2-3-144-16</inkml:trace>
  <inkml:trace contextRef="#ctx0" brushRef="#br0" timeOffset="20630.74">17890 7124 14735 0,'-1'-3'1312'31,"0"3"-1056"-31,1 0-256 0,-1 0 0 0,1-2 2864 0,-3 1 512 16,0 1 96-16,-2-3 32 0,-3-1-224 0,0 2-32 15,-1-2-16-15,0-1 0 0,-1 0-1904 0,-1 3-384 16,1-4-80-16,0 2-16 0,2 2-368 0,-1-5-80 16,2 5-16-16,-1 1 0 0,2-3-96 0,0 4-32 15,1 0 0-15,-1 0 0 0,2 1-64 0,0 2 0 16,1 3-16-16,-1-2 0 0,1 4-48 0,1 0 0 0,-1 2 0 0,3 1 0 15,-1-1-128-15,1-1 0 0,1 1 0 0,2 0 0 16,-1-1 0-16,2-3 0 0,1 0 0 0,0-2 0 16,2 0 0-16,0-2 0 0,1 1 0 15,1-6 0-15,-9 3-160 0,0 0 160 0,0 0 0 0,0 0-144 16,52-16 144-16,-52 16-208 0,0 0 80 0,0 0 128 16,0 0-240-16,0 0 80 0,0 0 16 0,0 0 0 15,42-38 16-15,-40 35 0 0,0 0 0 0,-2-1 0 16,1 1-96-16,-1 0-16 0,1 3 0 0,-1-3 0 0,0-1 0 0,0 2 0 0,-1-2 0 0,1 1 0 15,0 0 112 1,-1 3 128-16,1-2-208 0,-2 2 80 16,1 2 128-16,1-2 0 0,-1 6 0 0,1-2 0 15,0 2 176-15,0 3 16 0,0-4 0 0,0 1 0 0,0 3-64 0,1 1 0 16,0-1 0-16,1 3 0 0,0-5-128 16,-1 2 0-16,1 1 0 0,-1-2 128 0,1 0-128 0,2-2 0 15,-2 0 0-15,2-2 0 0,-1 1 0 0,0-4-272 16,1 1 64-16,0-2 16 15,1 0-896-15,0-2-192 0</inkml:trace>
  <inkml:trace contextRef="#ctx0" brushRef="#br0" timeOffset="20841.29">18029 7118 5519 0,'-1'6'496'0,"-1"-5"-496"0,2 2 0 0,0 0 0 16,0-3 3296-16,-1 3 560 0,1-2 112 0,-1 4 32 15,1 2-96-15,-1 2-32 0,-1 3 0 0,1-2 0 16,2 3-1888-16,-1-1-368 0,-1 2-80 0,1-2 0 16,0 0-992-16,0-2-192 0,0-4-32 0,1 3-16 15,1 1-304-15,-1-3 0 0,0-2 128 0,0-3-128 32,2 0-832-32,-1-4-208 0,1 0-48 0,1 0-15840 0</inkml:trace>
  <inkml:trace contextRef="#ctx0" brushRef="#br0" timeOffset="21016.71">18049 6938 29487 0,'-2'-3'1296'0,"2"-2"288"0,0 3-1264 0,-1 0-320 0,0 2 0 0,1 0 0 0,0 0 1792 0,-1 0 288 16,1 0 64-16,-1-1 16 0,-1 1-752 0,2 1-128 15,2 1-48-15,-1-2 0 0,1 2-848 0,1 0-192 16,0 1-16-16,2-2-16 0,3 1-160 0,-1 1-256 15,1 1 64-15,0-2-12224 16,2 2-2464-16</inkml:trace>
  <inkml:trace contextRef="#ctx0" brushRef="#br0" timeOffset="21440.99">18251 7178 6447 0,'0'3'576'0,"0"0"-576"0,0 1 0 0,-1-4 0 15,1 3 2560-15,0 0 384 0,-1 1 96 0,0 5 16 16,0 3 32-16,1-2 16 0,0 2 0 0,0-4 0 16,1-2-976-16,0 0-192 0,1-1-32 15,1-1-16-15,-1-3-1056 0,1 1-224 0,1-2-32 0,-2-2-16 16,2-2-368-16,-2 1-64 0,-2 3 0 0,0 0-128 16,0 0 240-16,0 0-64 0,0 0-16 0,29-60 0 15,-29 60-16-15,0 0 0 0,0 0 0 0,23-57 0 16,-23 57 32-16,0 0 0 0,0 0 0 0,24-52 0 15,-24 52 80-15,0 0 32 0,0 0 0 0,0 0 0 16,0 0-80-16,0 0-16 0,31-47 0 0,-28 44 0 0,2 3-16 0,0 0-16 16,0 3 0-16,0-1 0 0,0 3 64 0,0-2 16 15,0 6 0-15,1 1 0 0,0 0 16 0,1 2 0 16,-1-2 0-16,-1-1 0 0,0 2-112 0,-2 0-16 16,1 1 0-16,1-2 0 0,-3 0-128 0,2-1 0 15,-1 2 144-15,-1 1-144 0,2 1 0 0,-3 1 0 16,1 0 0-16,1 1 0 0,-2-2 0 0,2-3 0 15,-2 3 0-15,0-1 0 0,0 0-192 0,1-2-48 16,-1 0-16-16,0-1 0 16,0-3-304-16,1 0-64 0,0 0-16 0,-1-4 0 15,1 0-912-15,0-2-192 0,-1-2-48 0,2 0-14640 0</inkml:trace>
  <inkml:trace contextRef="#ctx0" brushRef="#br0" timeOffset="47834.96">15649 1922 14735 0,'0'-3'1312'0,"-2"2"-1056"0,2 1-256 0,0-3 0 16,-1 2 1792-16,0 1 320 0,0-2 48 0,-3-1 16 16,-1-1 496-16,-1 1 96 15,-2 0 32-15,1 0 0 0,0 3-1072 0,-2-3-192 0,0 6-64 0,-1-2 0 16,3 1-624-16,-3 2-128 0,-1 1-16 0,-3 2-16 15,-1 2-368-15,2 1-80 0,0-1-16 0,1 2 0 16,-2 3-48-16,0 3-16 0,-2 1 0 0,1 2 0 0,0 5-32 0,1-1 0 16,2 2 0-16,0 0 0 15,0 3-128-15,3 2 192 0,-1 0-192 0,0-2 192 16,2 5-192-16,1-2 160 0,1 0-160 0,2-1 160 16,2-5-160-16,0 0 192 0,4 1-192 0,0-1 192 15,2 1-192-15,2-1 0 0,0-1 144 0,3 1-144 16,-1-1 0-16,4 1 0 0,0 0 0 0,0-2 0 15,1 1 0-15,-1 1 0 0,2-4 0 0,-2 3 0 0,-1-3 0 0,-1-2 0 0,0 1 0 0,-3-5 0 16,1 0 0-16,-3-1 0 0,-2 1 0 0,0-4 0 31,-1-2-208-31,0 0-16 0,0 0 0 0,-2-1 0 16,1 1-1184-16,-1-4-256 0,2-4-32 0,-1 2-15488 16</inkml:trace>
  <inkml:trace contextRef="#ctx0" brushRef="#br0" timeOffset="48718.46">15907 2693 17503 0,'-5'5'768'0,"3"-4"176"0,0 2-752 0,1-3-192 0,0 0 0 0,1 0 0 0,-1 0 3088 0,1 0 592 0,-2 0 112 0,1 0 32 16,0 0-912-16,1-3-176 0,-1 2-48 0,-1-4 0 31,2 1-1712-31,2-2-336 0,0-4-80 0,1 0-16 16,-1-1-224-16,2 0-32 0,-4 11-16 0,0 0 0 15,17-47-48-15,-17 47-16 0,15-37 0 0,-15 37 0 0,16-38-64 0,-16 38-16 16,12-35 0-16,-12 35 0 0,0 0-128 0,18-42 160 0,-18 42-160 0,0 0 160 31,0 0-160-31,20-39 0 0,-20 39 0 0,0 0 0 0,0 0 0 16,0 0 0-16,0 0 128 0,0 0-128 0,0 0 0 0,0 0 0 16,0 0 0-16,0 0 128 0,37 17 0 0,-35-4-128 15,-1 2 192-15,1 3-64 0,-1 4-128 0,-1 3 0 16,1 6 0-16,-1 3 128 0,0 1-128 0,-1 3 0 15,0 3 0-15,-2 3 0 0,2 1 0 0,-3-1 0 0,0-3 0 0,1-6 0 0,-1-3-192 0,0 3 16 16,-1-1 16-16,-1 1 0 0,-1 3-80 0,1-3-16 31,-2-4 0-31,1-3 0 0,1-2 0 0,-2-6-16 16,3-3 0-16,0-6 0 0,0-2 64 0,2-5 16 16,0-2 0-16,1-4 0 0,-1-4 192 0,2-4-192 0,0 0 192 0,1-6-192 15,1-7 192-15,0-5 0 0,2-5 0 0,0-7 0 16,1 3 208-16,1-6-16 0,1-6 0 0,2-1 0 15,0-1 48-15,1 3 0 0,0 1 0 0,-1 6 0 0,2 0 16 0,0 0 0 16,1 3 0-16,0 3 0 0,-1 3 32 0,-10 32 16 16,22-57 0-16,-22 57 0 0,24-47-64 0,-24 47-16 15,0 0 0-15,33-50 0 16,-33 50-96-16,0 0 0 0,0 0-128 0,0 0 192 16,0 0-192-16,0 0 128 0,0 0-128 0,51-23 0 15,-47 26 0-15,-1 2 128 0,0 4-128 0,-1-1 0 16,1 2 0-16,-1 0 0 0,-2 2 0 0,0 4 0 15,0 3 0-15,0 1 0 0,-2-2 0 0,-1 1 0 16,0-1 0-16,-2 2 0 0,0-1-192 0,-1 1 192 16,-2 1-224-16,1-4 64 0,-2 0 16 0,0-1 0 0,0-2 0 0,-1-2 0 15,-1 1 0-15,-1-3 0 16,0-2-16-16,1-2 0 0,-1 1 0 0,2-4 0 0,2 1 160 0,1-2-128 16,1 0 128-16,2 0-128 0,0-2 128 0,2-2 0 15,2 2 0-15,0-2 0 0,1 2 0 0,1-2 144 16,2-2-16-16,1 2-128 0,-5 2 320 0,0 0-32 15,0 0-16-15,0 0 0 0,0 0-80 0,62-14 0 16,-62 14-16-16,0 0 0 0,0 0-176 0,64-18 192 16,-64 18-192-16,0 0 192 0,50-3-192 0,-50 3 0 15,0 0 0-15,0 0 0 0,58-1 0 0,-58 1 0 16,0 0 0-16,0 0 0 16,0 0-448-16,52 4-112 0,-52-4-16 0,0 0-16 15,0 0-800-15,0 0-144 0</inkml:trace>
  <inkml:trace contextRef="#ctx0" brushRef="#br0" timeOffset="49534.01">16941 2595 7359 0,'-1'-1'656'0,"-1"1"-528"16,1 0-128-16,0 0 0 0,1 0 1408 0,-1 0 240 15,-1 0 48-15,-1-2 16 0,-1 1 1808 0,0 1 352 16,2-2 80-16,-1 2 16 0,1 0-704 0,2 0-128 15,-1 0-16-15,2 0-16 0,0 0-1696 0,3 0-352 0,1 0-64 0,0 0-16 0,-5 0-208 0,0 0-32 16,0 0-16-16,0 0 0 0,0 0-112 0,0 0-32 31,63-3 0-31,-63 3 0 0,0 0-208 0,0 0-48 16,54-4-16-16,-54 4 0 0,0 0-160 0,0 0-16 16,63-10-128-16,-63 10 192 0,0 0-192 0,0 0 0 15,61-16 0-15,-61 16 0 0,0 0 0 0,0 0 0 16,0 0 0-16,0 0 0 15,0 0-416-15,53-19-80 0,-49 19-16 0,-2-2 0 16,1 1-640-16,-3 1-144 0,0 1-32 0,-2-1-18128 0</inkml:trace>
  <inkml:trace contextRef="#ctx0" brushRef="#br0" timeOffset="49818.43">17100 2452 2751 0,'-3'4'256'0,"1"-2"-256"0,1-2 0 0,0 0 0 0,0 0 2976 0,1 0 544 16,0 0 128-16,-2 0 0 0,2-2 592 0,-1 2 112 0,1-4 32 0,-1 2 0 31,0 0-1952-31,1 0-400 0,0-2-80 0,-2 2-16 16,2-1-992-16,0 2-208 0,0-2-32 0,0 3-16 16,0 3-256-16,0-3-48 0,0 4-16 0,0-1 0 15,0 2-48-15,-1 5 0 0,1-2 0 0,0 3 0 16,0 2-96-16,1 0-32 0,-1 3 0 0,0 4 0 0,3 2-192 0,-3 1 176 15,0 0-176-15,0-4 160 0,1 1-160 0,0-1 0 0,1-1 0 0,0-3 0 16,1 1 0-16,-1-3 0 0,1-2 0 0,-1 0-176 31,2-4-400-31,-2-1-96 0,2 1-16 0,0-7 0 16,-1 0-1120-16,0 0-240 0</inkml:trace>
  <inkml:trace contextRef="#ctx0" brushRef="#br0" timeOffset="50668.88">17981 2835 12895 0,'0'-1'1152'0,"0"1"-928"0,1 1-224 0,-1-1 0 16,0 0 2480-16,1 0 448 0,0 0 80 0,2-1 32 15,1-1 480-15,1-1 80 0,-5 3 32 0,0 0 0 16,0 0-1968-16,0 0-384 0,44-42-64 0,-44 42-32 15,0 0-608-15,42-57-128 0,-42 57-32 0,33-50 0 16,-33 50-96-16,31-56-32 0,-31 56 0 0,28-57 0 16,-28 57-128-16,26-64-32 0,-17 29 0 0,-1 3 0 15,-3 1-128-15,-1-1 160 0,-3 3-160 0,-2 1 160 16,-1-3-160-16,0 5 128 0,-1 1-128 0,1 1 128 0,-2 0-128 16,0-1 0-16,0-1 0 0,-3-2 128 0,0 1-128 15,-2 3 0-15,-1 0 0 0,-1 3 0 16,-1 3 0-16,-1 3 128 0,0 5-128 0,1 2 0 0,-2 4 256 0,2 4-48 15,2 3 0-15,0 0 0 0,0 1 80 0,1 5 16 16,-1 1 0-16,0 2 0 0,2 4-48 16,-2 3 0-16,0 3 0 0,0 4 0 0,1 5-96 0,1 1-32 15,0 5 0-15,2 4 0 0,0 1-128 0,2 1 0 16,1 2 144-16,1-5-144 0,1 0 128 0,0 3-128 16,1 4 128-16,1 1-128 0,3-1 0 0,0-4 128 15,-1-4-128-15,1-7 0 0,2 0 0 0,-1-7 0 16,1-3 0-16,2-2 0 0,-1-4 0 0,-1-1 0 15,2-3 0-15,-2-2 0 0,0-3 0 0,0-1 0 16,0-3 0-16,2 1-128 16,-2-1-480-16,-6-3-96 0,0 0 0 0,0 0-16 15,0 0-512-15,0 0-112 0</inkml:trace>
  <inkml:trace contextRef="#ctx0" brushRef="#br0" timeOffset="51100.46">18296 2623 15663 0,'0'1'1392'0,"1"1"-1120"0,0-2-272 0,-1 3 0 16,0-3 4032-16,0 1 736 0,0 4 160 0,2-1 16 15,-1 4-2000-15,0 4-416 0,0 2-80 0,1-1-16 16,-1 3-1408-16,-1-4-304 0,1 2-48 0,-1 1-16 16,0-2-336-16,0 0-80 0,-1-1-16 0,0 0 0 15,-1 2-224-15,1-2 128 0,0-6-128 0,0 1 0 16,1-1 0-16,-2-2 0 0,4-1 0 0,-2 0 0 0,2-3 0 0,1-4 0 15,0 0-176-15,-3 4 176 0,0 0-288 0,0 0 64 16,0 0 16-16,26-41 0 0,-26 41 208 0,0 0 0 16,0 0 0-16,28-44 0 0,-28 44 0 0,0 0 0 15,0 0 0-15,26-46 0 16,-26 46 0-16,0 0 192 0,0 0-64 0,0 0-128 0,28-39 256 0,-28 39-64 16,0 0-16-16,0 0 0 0,0 0 32 0,0 0 16 15,0 0 0-15,0 0 0 0,0 0 0 0,0 0 0 16,0 0 0-16,23 16 0 0,-20-6-96 0,-1 0 0 15,2 2-128-15,0 0 192 0,-2 4-192 0,2-3 0 16,-2-1 0-16,1 4 0 0,-1 0 0 0,1 3 128 16,-2-3-128-16,0-3 0 0,1 2 0 0,-2-2 0 15,0-1 0-15,0 2 0 0,1-6 0 0,-1 0 0 0,0 0 0 0,1-1 0 16,-1-4-320-16,1 0-48 0,2 0-16 0,-1-3 0 31,1-2-640-31,0-2-144 0,-3 4-32 0,0 0-18160 0</inkml:trace>
  <inkml:trace contextRef="#ctx0" brushRef="#br0" timeOffset="51700.64">19076 2139 20271 0,'3'0'1792'0,"-2"-2"-1424"0,-1 2-368 0,0 0 0 16,0 0 2240-16,-1 0 368 0,1 0 80 0,-1-2 0 15,-1 2 112-15,0 0 16 0,-1 0 0 0,0 0 0 16,-2 0-1712-16,-2 2-336 0,1 0-64 0,-2 1 0 16,0 0-80-16,-2 4-16 0,0-4 0 0,-1 6 0 15,-1-2-96-15,-2 3-32 0,0 3 0 0,-1 1 0 16,-1 4-192-16,1 0-32 0,0 3-16 0,0-1 0 16,1 5-112-16,2 0-128 0,1 3 176 0,1-5-176 15,1 2 0-15,3 0 0 0,1 3 0 0,3 1 0 16,1-1 0-16,1-2 0 0,1 3 0 0,1-3 0 0,3 1 0 15,0-4 0-15,1 2 0 0,3-4 0 0,0 1 0 0,-1 1 0 0,2-6 0 16,3 0 0-16,-1 1 0 0,2-1 0 0,-1-1 0 0,0-4 0 16,-4-2-240-16,3 0 48 15,-1-1 16-15,-11-9 0 16,0 0-576-16,31 13-112 0,-31-13-32 0,0 0-12448 16,0 0-2496-16</inkml:trace>
  <inkml:trace contextRef="#ctx0" brushRef="#br0" timeOffset="52433.96">19316 2339 10127 0,'0'3'896'0,"0"-3"-704"0,1-3-192 0,-1 2 0 15,0 1 2192-15,2 0 416 0,-2 0 80 0,1 0 0 16,0-2 1440-16,0 4 288 0,-1-1 48 0,-1 4 16 16,1 2-2224-16,-1-1-432 0,-2 4-96 0,2 0 0 15,-3-2-768-15,2 2-160 0,-2 2-32 0,1 2 0 16,-1 1-192-16,-1 1-64 0,1 3 0 0,-1-2 0 16,0 4-224-16,2-1-48 0,-2 1-16 0,1-2 0 15,0 1-224-15,1 1 0 0,0 2 0 0,-1-1 0 16,2-4 0-16,-1 1 0 0,1 1 0 0,-1-5 0 15,1-2 0-15,0-1 0 0,-1 5 0 0,1-5 0 16,-1 2 0-16,2-2-192 0,0-2 192 0,1-2-208 16,1-1-496-16,0-1-80 15,2-2-32-15,-1-2 0 0,2-2-240 0,-4 0-48 0,0 0-16 0,0 0-17392 16</inkml:trace>
  <inkml:trace contextRef="#ctx0" brushRef="#br0" timeOffset="52708.53">19507 2610 27647 0,'-3'4'1216'0,"2"-2"256"0,0-2-1168 0,1 3-304 0,0-2 0 0,0 2 0 16,0-3 2432-16,1 1 416 0,0 1 96 0,3 1 0 15,1-2-1360-15,-5-1-288 0,0 0-48 0,0 0-16 16,0 0-464-16,0 0-112 0,64-6-16 0,-64 6 0 15,0 0-112-15,0 0-16 0,57-8-16 0,-57 8 0 0,0 0-176 16,0 0-48-16,61-3 0 0,-61 3 0 0,0 0-272 0,0 0 0 16,0 0 0-16,51 10 0 15,-51-10 0-15,0 0 0 0,0 0-192 0,0 0 48 32,0 0-832-32,0 0-176 0,0 0-16 0,49 1-18720 0</inkml:trace>
  <inkml:trace contextRef="#ctx0" brushRef="#br0" timeOffset="53499.74">19958 2699 12895 0,'-1'0'1152'0,"-1"0"-928"15,2 3-224-15,0-3 0 0,0 0 3712 0,0 0 704 0,0 0 144 0,0 1 32 16,-1-1-1216-16,1 3-240 16,1-3-64-16,2-3 0 0,-1 2-2000 0,2-2-416 0,0 2-80 0,-4 1 0 15,0 0-240-15,0 0-32 0,0 0-16 0,0 0 0 0,0 0-112 0,48-25-32 16,-48 25 0-16,0 0 0 0,0 0-144 0,0 0 0 16,0 0 144-16,40-38-144 15,-40 38 0-15,0 0 0 16,0 0 0-16,0 0 0 0,0 0-288 0,0 0-80 0,0 0-16 0,0 0 0 31,0 0-464-31,0 0-112 0,0 0 0 0,0 0-16 16,0 0-432-16,0 0-64 0,42 10-32 0,-44 6 0 15,1 4 272-15,-1 2 48 0,-1 5 16 0,0 2 0 16,-1 3 464-16,-1 0 112 0,0 1 16 0,0-4 0 0,0-1 320 0,-1 1 64 0,0 3 0 0,-4 2 16 16,1-3 176-16,-1 2 224 0,-2-1-48 0,1-1-16 15,1-8 448-15,0-2 96 0,-1-1 0 0,1-5 16 16,3-5 368-16,0-4 80 0,1-4 16 0,2-2 0 15,2-2-96-15,-1-7-32 0,3 2 0 0,-1-3 0 0,1 1-288 16,3-7-48-16,2-6-16 0,1-7 0 0,3-1-240 16,0-9-48-16,4-2-16 0,2-3 0 0,1-3-16 0,1 0 0 15,0 5 0-15,-2-1 0 0,1 3-48 0,-2 5-16 16,-14 35 0-16,22-50 0 0,-22 50-112 0,19-44-16 16,-19 44-16-16,0 0 0 0,22-42-176 0,-22 42 192 15,0 0-192-15,0 0 192 0,0 0-192 0,26-40 0 16,-26 40 0-16,0 0 128 0,0 0-128 0,0 0 0 15,0 0 0-15,0 0 0 0,0 0 0 0,0 0 0 16,36 12 0-16,-33-2 0 0,0 2 0 0,1 1 0 16,-3-4 0-16,1 4 0 0,0 0 0 0,-2 3 0 15,0 3-192-15,0 0 192 0,-2-1-256 0,-1-2 80 16,-1 0 16-16,-1-2 0 0,0 1-48 0,0-3-16 16,-1-2 0-16,1-4 0 0,-1 0-16 0,0-2 0 0,-1 2 0 0,2-6 0 15,-1 0 240-15,0-2-192 0,1 4 192 0,0-2-192 16,1-2 192-16,1 0 0 0,2 0 0 0,-1-2 0 15,2 2 0-15,2-2 0 0,0 0 0 0,0 2 160 16,-2 2 48-16,0 0 16 0,0 0 0 0,0 0 0 16,0 0 32-16,0 0 16 0,0 0 0 0,50-16 0 15,-50 16-16-15,0 0-16 0,0 0 0 0,0 0 0 16,48 6-16-16,-48-6 0 0,0 0 0 0,0 0 0 16,41 16-224-16,-41-16 0 0,0 0 128 0,0 0-128 15,32 12-192-15,-32-12-64 0,0 0-32 0,0 0 0 31,0 0-624-31,0 0-128 0,0 0-32 0,0 0-18128 0</inkml:trace>
  <inkml:trace contextRef="#ctx0" brushRef="#br0" timeOffset="54118.04">20607 2281 1839 0,'-6'0'160'0,"2"0"-160"0,1 0 0 0,0 0 0 16,2 0 1600-16,0 0 304 0,-1 0 48 0,0 2 16 16,-1-2 2304-16,0 2 464 0,0 1 80 0,0 0 32 15,1 0-960-15,2 3-192 0,0 0-48 0,3-1 0 16,-1 4-2176-16,1-1-448 0,2 0-96 0,0 4-16 15,2-2-208-15,0 2-32 0,1-2-16 0,0 1 0 16,2 3-224-16,2-2-48 0,0 4-16 0,0-1 0 16,-1-1-160-16,2 2-16 0,-1 0-16 0,0 3 0 15,-2-5-176-15,0 3 192 0,0 0-192 0,1 4 192 16,-1 1-192-16,0 0 160 0,-3-1-160 0,0 3 160 0,-2-2-160 0,-3 0 0 16,-1-1 0-16,-2 2 128 0,-1-1-128 0,-3-2 0 15,0 1 0-15,-1-1 0 0,-1 1 0 0,0-5 0 16,-2 0 0-16,2-3 0 0,1 0 0 15,-2-1 0-15,0 0 0 0,-1 1 0 0,0-3 0 0,1-2-144 16,-2 0 144-16,1-2-208 0,-1 3 16 0,2-6 0 16,0 3 0-16,1-3 0 0,-1 1 48 0,2-1 16 15,0 1 0-15,0-1 0 0,2-1-64 0,0-1 0 16,2 2 0-16,-1-1 0 0,2-2-128 0,0 0-16 0,1 0-16 0,0 0 0 31,2-2-256-31,0-1-48 0,-2 3-16 0,0 0 0 16,0 0-800-16,0 0-176 0,0 0-16 0,0 0-16 0</inkml:trace>
  <inkml:trace contextRef="#ctx0" brushRef="#br0" timeOffset="54968.68">21029 1861 20271 0,'-1'0'1792'16,"1"0"-1424"-16,0 0-368 0,0 0 0 0,0 0 2352 0,0 1 400 16,0 2 64-16,0 0 32 15,0 2-96-15,2 5-32 0,2 0 0 0,1 2 0 0,1 2-1456 0,1 3-304 16,4-1-48-16,-1 3-16 0,3 3-192 0,2 0-64 16,1 1 0-16,1-1 0 0,0 1-128 0,4 1-16 15,1 2-16-15,2 2 0 16,-3-2-176-16,-1 2-48 0,0-2 0 0,-4 2 0 0,0 0-64 0,-3 3 0 15,-2-5-16-15,-1 0 0 0,-2 1-176 16,-2-1 160-16,0 5-160 0,-2 2 160 0,0-1-160 0,-2 1 0 16,-1 0 0-16,-1 1 0 0,-1 0 0 0,-1 1 0 15,-3-2 0-15,-2 2 0 0,-1-2 0 0,-1 0 0 16,-2-2 0-16,1-3 0 0,0-2 0 0,0-1 0 16,0-3 0-16,-1 1 0 0,0 2 0 0,-2 1 0 15,-1-1 0-15,-1 0 0 0,0-1 0 0,0-4 0 0,1 2 0 16,-1-3 0-16,0-1-176 0,0 0 176 0,1-1-128 15,0-1 128-15,-1-2-144 0,2 1 144 0,1-5-160 0,2-1 160 16,2 0-176-16,-1-2 176 0,3 0-192 0,-1-1 192 16,3 0-320-16,-1-3 32 0,0 0 16 0,1 0 0 31,0 0-240-31,2-3-64 0,-1 3 0 0,2-3 0 16,-1 1-192-16,2-1-32 0,-2 0-16 0,2 0 0 15,2 0-864-15,-2 0-176 0</inkml:trace>
  <inkml:trace contextRef="#ctx0" brushRef="#br0" timeOffset="72657.82">21901 2686 9215 0,'0'0'816'0,"0"0"-656"16,0 0-160-16,0 0 0 0,0 0 2256 0,0 0 432 15,1-3 64-15,0 3 32 0,2 0 144 0,-3 0 16 16,0 0 16-16,0 0 0 0,0 0-800 0,0 0-176 16,0 0-16-16,50 4-16 0,-50-4-736 0,0 0-128 15,0 0-48-15,0 0 0 0,60 6-480 0,-60-6-112 0,0 0 0 0,0 0-16 16,48 10-112-16,-48-10 0 0,0 0-16 0,0 0 0 16,0 0-112-16,55 5 0 0,-55-5-16 0,0 0 0 15,0 0-176-15,0 0 0 0,61-10 0 0,-61 10 128 16,0 0-128-16,0 0 0 0,0 0 0 0,54-23 0 15,-54 23 0-15,0 0 0 0,0 0-128 0,0 0 128 32,0 0-496-32,0 0-16 0,0 0-16 0,0 0-12144 0,0 0-2432 0</inkml:trace>
  <inkml:trace contextRef="#ctx0" brushRef="#br0" timeOffset="73156.16">21993 2817 13823 0,'0'0'608'0,"0"0"128"0,0 0-592 0,0 0-144 0,0 0 0 0,0 0 0 15,0 0 2176-15,-1 0 416 0,1 2 80 0,0-2 16 16,-1 0 272-16,1 3 64 0,0-3 16 0,0 3 0 16,0-3-1360-16,1 3-272 0,0-2-48 0,1 2-16 15,1-1-640-15,0-1-128 0,-3-1-16 0,0 0-16 16,0 0-192-16,0 0-32 0,0 0-16 0,0 0 0 15,50 7-16-15,-50-7 0 0,0 0 0 0,0 0 0 16,50 2-32-16,-50-2-16 0,0 0 0 0,0 0 0 16,46 6-96-16,-46-6-16 0,0 0 0 0,0 0 0 15,0 0-128-15,44 16 128 0,-44-16-128 0,0 0 128 16,0 0-128-16,0 0 0 0,0 0 0 0,40 13 0 16,-40-13 0-16,0 0 0 0,0 0 0 0,0 0 0 15,0 0 0-15,0 0 0 0,0 0 0 0,48-9 0 0,-48 9 0 0,0 0 0 16,0 0 0-16,0 0 0 15,0 0-512-15,0 0 0 0,0 0 16 0,0 0 0 0,0 0-800 16,0 0-176-16,0 0-16 0,0 0-16112 16</inkml:trace>
  <inkml:trace contextRef="#ctx0" brushRef="#br0" timeOffset="75763.99">22959 2921 11967 0,'-2'2'1072'0,"-1"1"-864"16,2 0-208-16,1-3 0 0,0 0 2336 0,0 0 416 16,0 2 96-16,-1 0 16 0,-1 2 96 0,2-2 32 15,0 1 0-15,3-3 0 0,-1-3-1200 0,-2 3-224 16,0 0-48-16,0 0-16 0,0 0-672 0,41-41-128 16,-41 41-16-16,0 0-16 0,38-47-368 0,-38 47-80 0,29-35-16 0,-29 35 0 15,28-39-80-15,-28 39 0 0,26-37-128 0,-26 37 192 16,0 0-192-16,32-42 0 0,-32 42 0 0,0 0 0 15,0 0 0-15,26-35 128 0,-26 35-128 0,0 0 0 16,0 0 0-16,0 0 0 0,0 0 128 0,0 0-128 16,13 17 0-16,-13-1 144 0,0 0-144 0,-1 3 128 15,-1 5-128-15,0 2 0 0,-1 2 0 0,-2 3 128 0,2-2-128 0,-2 0 0 0,-1 6 0 16,-1 3 0-16,0 6 0 0,-3 3 0 0,0 1 0 0,0-4 0 31,-1-3 0-31,-1-4 0 0,-1-3 0 0,2-6 0 16,0-3 0-16,1-3 0 0,2-1 0 0,-1-1 0 15,3-5 0-15,0-5 0 0,2 0 0 0,0-7 0 0,2 0 0 16,1-3 0-16,1-3 0 0,0-3 0 0,2-1 0 0,0-9 0 16,3-2 0-16,0-5 128 0,2-2 128 0,0-3 0 15,2-1 16-15,-1-3 0 0,1-3-16 0,1-3-16 0,0-6 0 0,1-3 0 16,2-3-32-16,0 2 0 0,0 5 0 0,0 1 0 16,2 1-32-16,-1 2-16 15,1 7 0-15,-15 32 0 0,30-55 16 0,-30 55 0 16,27-42 0-16,-27 42 0 0,0 0-176 0,36-45 0 15,-36 45 0-15,0 0 0 0,0 0 0 0,43-33 0 16,-43 33 0-16,0 0 0 0,0 0 272 0,0 0-16 16,0 0-16-16,0 0 0 0,45 16-240 0,-40-5 0 15,0-1 0-15,-2 3 0 0,0 2 0 0,-1 4 0 0,0-2-144 0,-2 2 144 0,0-1-160 0,-2 1 160 16,1-1-160-16,-3-2 160 0,-1 3-192 0,1-3 48 31,-5 0 16-31,0-2 0 0,1 0 0 0,-2-1 0 0,-3-3 0 0,0 2 0 16,-1-2 128-16,0-4-160 0,0 0 160 0,0-2-160 0,2 0 160 0,-1-2 0 15,3-2 0-15,2 0 0 16,2 0 0-16,1-2 0 0,1 1 0 0,4 1 0 16,0 0 0-16,0 0 0 0,0 0 0 0,0 0 0 15,0 0 0-15,0 0 0 0,0 0 0 0,58-9 0 16,-58 9 0-16,0 0 0 0,0 0 0 0,51 0 0 0,-51 0 0 0,0 0 0 0,0 0 0 0,52 0 128 31,-52 0-128-31,0 0 0 0,0 0 0 0,50-4 0 16,-50 4 0-16,0 0 0 0,0 0 0 0,0 0 0 15,59-16-528 1,-59 16-32-16,0 0 0 0,0 0-19216 0</inkml:trace>
  <inkml:trace contextRef="#ctx0" brushRef="#br0" timeOffset="76381.13">24027 2834 7359 0,'-7'-2'656'0,"2"2"-528"0,3-3-128 0,0 3 0 0,1-1 1520 0,0 1 272 15,1 0 48-15,-1-3 16 0,-1 3 1760 0,0-2 352 16,2 1 80-16,0 1 16 0,1-3-992 0,-1 3-208 15,0 0-48-15,0 0 0 0,0 0-1520 0,0 0-304 16,0 0-64-16,0 0-16 0,53 6-256 0,-53-6-48 16,0 0-16-16,0 0 0 0,51 10-160 0,-51-10-48 15,0 0 0-15,0 0 0 0,50 13-160 0,-50-13-32 16,0 0-16-16,0 0 0 0,0 0-176 0,44 10 0 16,-44-10 0-16,0 0 0 0,0 0 0 0,0 0 0 15,0 0 0-15,0 0 0 16,0 0-768-16,0 0-128 0,0 0-16 0,0 0-18688 0</inkml:trace>
  <inkml:trace contextRef="#ctx0" brushRef="#br0" timeOffset="76599.71">24119 2702 17503 0,'-3'0'768'0,"1"0"176"0,2 0-752 0,0 0-192 0,0 0 0 0,-1 1 0 16,1 2 2944-16,-1-3 576 0,1 2 96 0,-2 4 32 15,2 0-656-15,-1 1-128 0,1 2-32 0,0 1 0 16,0-1-1856-16,0 2-368 0,1 0-80 0,-1 3-16 16,3-4-208-16,-2 2-48 0,0 0-16 0,0 1 0 15,2-1-240-15,-2-2 0 0,2 0 128 0,-2 0-128 0,0-1 0 0,-1-1 0 16,1 2 0-16,-2 0 0 0,0-3-160 0,0 2-32 16,-1 0 0-16,1-3 0 15,0 0-832-15,-2 1-192 0</inkml:trace>
  <inkml:trace contextRef="#ctx0" brushRef="#br0" timeOffset="77414.27">25076 2452 21183 0,'-1'-4'1888'16,"0"-1"-1504"-16,-1 4-384 0,1 1 0 0,0 0 2048 0,0 0 320 0,-2-2 80 0,-2-2 16 15,-1 1-128-15,-1 1-32 0,-3 1 0 0,-1 1 0 16,-2 0-1280-16,1 3-272 0,-2 4-48 0,1 1-16 16,-1 2-352-16,0 4-64 0,1 1-16 0,0 1 0 15,0 6-32-15,0 0-16 0,1 0 0 0,2 3 0 16,2 4-16-16,-1-3 0 0,3 5 0 0,0-3 0 16,1 0-192-16,2 1 176 0,1 3-176 0,0-1 160 0,4-3-160 15,-1-2 0-15,3-1 0 0,-2-3 128 0,3 2-128 0,2-1 0 16,0-3 0-16,1-1 0 0,2-1 0 0,0-2 0 15,2-3 0-15,-12-13 0 0,28 23 0 0,-28-23 0 16,0 0-128-16,44 19 128 16,-44-19-656-16,0 0-64 0</inkml:trace>
  <inkml:trace contextRef="#ctx0" brushRef="#br0" timeOffset="77648.03">25233 2600 27647 0,'-2'8'1216'0,"0"-2"256"0,1 0-1168 0,-1 0-304 0,0 1 0 0,1-5 0 15,0 4 2528-15,-2 2 448 0,0 6 96 0,-1 6 0 16,-1 5-1584-16,1 1-320 0,1 2-64 0,0-2-16 16,1 2-608-16,2-6-128 0,-2 3-32 0,2-3 0 15,0-2-192-15,0-1-128 0,0 2 128 0,2-5-128 16,-2 3 0-16,0-5 0 0,0 0 0 0,1 0 0 15,-1-3-192-15,0-3 0 0,1 0 0 0,2-4-19136 16</inkml:trace>
  <inkml:trace contextRef="#ctx0" brushRef="#br0" timeOffset="77887.34">25410 2838 7359 0,'-3'2'656'16,"2"-2"-528"-16,1 2-128 0,1-2 0 0,1 2 4944 0,-1-2 960 16,-1 0 192-16,0 0 48 0,0 0-2336 0,0 0-464 15,0 0-80-15,0 0-32 0,57 6-2016 0,-57-6-384 16,0 0-96-16,0 0-16 0,52 4-304 0,-52-4-64 16,0 0-16-16,0 0 0 0,54 4-176 0,-54-4-32 15,0 0-128-15,0 0 192 0,46 5-192 0,-46-5 0 16,0 0 0-16,0 0 0 15,0 0-528-15,0 0-48 0,0 0-16 0,49-13-18928 0</inkml:trace>
  <inkml:trace contextRef="#ctx0" brushRef="#br0" timeOffset="78514.45">25987 2838 13823 0,'0'0'608'0,"0"0"128"0,0 0-592 0,0 0-144 0,0 0 0 0,0 0 0 16,0 0 3200-16,0 0 624 0,3-22 112 0,-4 18 32 16,-1-5-576-16,1 5-128 15,-3 2 0-15,-1-2-16 0,1 2-2000 0,-3 2-400 16,0 0-80-16,0 2 0 0,-2 2-160 15,0 2-32-15,-1 3 0 0,-1-2 0 0,0 6-208 0,-1-1-48 16,1 4-16-16,-1-2 0 0,5 3-176 0,0-1-128 16,-1 0 144-16,2 0-144 0,4-3 0 0,0-1 0 15,1 0 0-15,2-2 0 0,2 3 0 0,0-4 0 16,2 1 0-16,2-3 0 0,-7-7 0 0,0 0 0 16,0 0 0-16,38 12 0 0,-38-12-224 0,0 0 16 15,0 0 0-15,54-21 0 0,-54 21-64 0,0 0-16 16,36-33 0-16,-36 33 0 0,0 0 288 0,31-41-160 15,-31 41 160-15,0 0-128 0,22-35 128 0,-22 35 0 16,0 0 0-16,0 0 0 0,0 0 0 0,19-37 224 0,-19 37-48 16,0 0-16-16,0 0 160 0,0 0 16 0,0 0 16 0,0 0 0 15,0 0 16-15,0 4 0 0,-3 4 0 0,1 1 0 16,-2 2-96-16,1 4-16 0,-2 1 0 0,0 0 0 16,0 3-80-16,0 3-32 0,-3 0 0 0,1 3 0 15,-1 3-144-15,0 2 160 0,-1 1-160 0,1 0 160 16,-1-1-160-16,0 0 160 0,1-1-160 0,-1-1 160 15,0 1-160-15,3-4 192 0,0-3-192 0,2-2 192 16,2-2-192-16,-1-3 160 0,3 2-160 0,1-2 160 16,1-3-160-16,0 0 0 0,2-1 0 0,1-1 0 15,0 0 0-15,1-4 0 0,-6-6 0 0,0 0 0 16,31 16 0-16,-31-16 0 0,0 0 0 0,0 0 0 16,63 0-144-16,-63 0 144 0,0 0 0 0,54-14 0 15,-54 14-320-15,0 0 32 0,51-22 16 0,-51 22 0 16,0 0-400-16,0 0-80 0,56-40-16 15,-56 40 0-15,0 0-224 0,37-32-48 0,-37 32-16 0,0 0-18144 16</inkml:trace>
  <inkml:trace contextRef="#ctx0" brushRef="#br0" timeOffset="79097.3">26368 2474 20271 0,'1'0'1792'0,"-1"0"-1424"16,2 1-368-16,-2 1 0 0,1-1 2528 0,0 1 432 15,2-2 96-15,-1 4 16 0,-2-4-304 0,0 0-48 16,19 25-16-16,-19-25 0 0,17 25-1488 0,-8-9-320 16,1-3-48-16,-1 3-16 0,1 0-112 0,0 2-16 15,0 2-16-15,2-2 0 0,0 4-256 0,0 1-48 16,-1 1-16-16,0-1 0 0,-2 0-176 0,0 2-48 16,-3-3 0-16,-3 0 0 0,1-1-144 0,-1 2 0 15,-3-5 144-15,0 4-144 0,-2-2 0 0,0 0 0 16,-1-3 0-16,1-1 0 0,-2 0 0 0,1-3 0 15,-1 0 0-15,0 0 0 0,-2 2 0 0,-3-2 0 16,2 2-176-16,-2-1 176 16,2-2-560-16,-3 0-16 0,1 1 0 0,1-3 0 15,-1 0 0-15,1-2-16 0,1 0 0 0,1-2 0 0,1 0 16 0,0-2 0 0,3 1 0 0,-1-2 0 0,2 0 160 0,1-3 32 16,0 0 16-16,2 0 0 31,-2 0-1104-31,0 0-208 0</inkml:trace>
  <inkml:trace contextRef="#ctx0" brushRef="#br0" timeOffset="80147.48">26937 3114 9215 0,'-2'2'816'0,"-1"1"-656"16,3-3-160-16,0 0 0 0,1 0 2016 0,1 0 368 16,-1 0 80-16,1 0 16 0,2 0 1040 0,-4 0 192 15,0 0 64-15,0 0 0 0,0 0-1472 0,56-29-272 16,-56 29-64-16,0 0-16 0,45-41-1008 0,-45 41-208 16,36-43-32-16,-36 43-16 0,37-54-304 0,-37 54-64 0,36-66-16 15,-36 66 0-15,27-69-48 0,-17 35-16 0,-1 0 0 0,-4-1 0 16,0 2 16-16,-1 3 16 0,-3 2 0 0,-2-1 0 15,-1-4-80-15,-1 3-32 0,-2-2 0 0,-2 4 0 16,1-1-160-16,-2 4 128 0,-2 3-128 0,-1 1 128 16,2 5-128-16,-1 4 0 0,0 1 0 0,-1 4 0 15,1 1 0-15,0 4 0 0,2 2 0 0,-1 2 0 16,2 2 128-16,0 2 0 0,0 4 0 0,1 0 0 16,2 5 32-16,-1 1 0 0,3 4 0 0,-1 4 0 15,2 1-160-15,1 3 160 0,0 7-160 0,1 0 160 16,2 3-160-16,-1 0 160 0,3 3-160 0,-1 0 160 15,1 0-160-15,0-3 160 0,1 0-160 0,-1 3 160 0,1-2-160 16,-1-2 0-16,1-3 0 0,0-2 128 0,0-1-128 16,2-1 0-16,1-1 0 0,-2-5 128 0,2-4-128 0,-1-1 0 15,0-1 144-15,-2-4-144 0,0-2 0 0,0 0 128 16,-1-3-128-16,-1-1 0 0,-2 0 0 0,1-2 0 0,-1-2 0 0,0-1 0 16,-2-3 0-16,0 0 0 15,0 0-176-15,0 0 176 16,0 0-448-16,0 0 0 0,0 0 0 0,0 0 0 15,0 0-320-15,25-44-48 0,-25 44-16 0,0 0-12128 16,14-38-2432-16</inkml:trace>
  <inkml:trace contextRef="#ctx0" brushRef="#br0" timeOffset="80732.25">27348 3041 23039 0,'0'0'1024'0,"2"2"192"0,-1-1-960 0,-1-1-256 0,0 3 0 0,0-3 0 16,0 0 3040-16,-1 0 560 0,1 2 112 0,0 2 32 15,-1-2-1664-15,1 2-336 0,0 2-64 0,-1-3-16 0,2 1-896 0,-1 2-176 0,0-3-32 0,0 4-16 31,1-4-224-31,0 4-32 0,-1-1-16 0,2 0 0 16,-2 0-272-16,1-2 160 0,-1 2-160 0,0 0 128 0,0-2-128 0,-1 1 0 16,1 1 0-16,-2-2 0 0,1-1 0 0,1 1 0 15,-1 1 0-15,1-4 0 0,-1 2 0 0,1-1 0 16,1-2 0-16,-1 0 0 0,0 0-176 0,0 0 48 16,0 0 0-16,0 0 0 0,0 0 128 0,0 0-192 15,0 0 192-15,0 0-192 0,33-46 192 0,-33 46 0 16,0 0 0-16,0 0 0 0,26-39 0 0,-26 39 0 15,0 0 0-15,0 0 0 0,29-46 160 0,-29 46 16 16,0 0 0-16,0 0 0 0,26-39 160 0,-26 39 48 16,0 0 0-16,0 0 0 0,0 0-128 0,0 0 0 15,0 0-16-15,0 0 0 0,34-35-80 0,-34 35-16 16,0 0 0-16,0 0 0 0,0 0 16 0,0 0 0 16,14 12 0-16,-13-8 0 0,2 0-32 0,-2 2 0 15,0 3 0-15,1 0 0 0,0 1-128 0,-1 0 160 0,0 3-160 0,2 1 160 16,-2-2-160-16,0 2 128 0,0-1-128 0,1 0 128 15,-1-1-128-15,-1 1 160 0,0-3-160 0,1 2 160 16,-1 1-160-16,0-3 0 0,-1 2 0 0,1-3 128 16,0 1-128-16,0-1 0 0,0-2 0 0,1 1 0 15,0-3 0-15,-1 0 0 0,2-1 0 0,-1-2 0 16,0 2-512 0,-1-4-64-16,1 0-32 0,0-2 0 0,-1 2-656 0,0 0-128 0,0 0-16 0,0 0-18480 15</inkml:trace>
  <inkml:trace contextRef="#ctx0" brushRef="#br0" timeOffset="81181.35">28153 2471 25791 0,'0'0'1152'0,"0"0"224"0,0 0-1104 0,0 0-272 16,0 0 0-16,0 0 0 15,0-19 2480-15,-3 19 432 0,-1 0 96 0,-1 0 0 16,-1 0-1136-16,-2 4-224 0,0-2-48 0,-2 2-16 15,0 2-736-15,0 0-144 0,-1 4-16 0,0 3-16 16,1-1-160-16,-1 1-16 0,1 2-16 0,-1 4 0 16,1 3-208-16,-1 4-32 0,1 0-16 0,0 3 0 15,2 1-224-15,-1 1 128 0,3-1-128 0,1-2 0 16,0 3 0-16,3-2 128 0,0-3-128 0,1 1 0 16,1-4 0-16,1 2 0 0,2 0 0 0,2-3 0 15,0 2 0-15,1-1 0 0,2 1 0 0,1-2 0 16,0-3 0-16,-2-1 0 0,2-2 0 0,-2 0 0 0,2 0-256 0,-2-1 16 0,1-1 0 0,-1-3 0 31,-1 0-496-31,1-2-96 0,-7-9-32 0,0 0-12432 16,0 0-2480-16</inkml:trace>
  <inkml:trace contextRef="#ctx0" brushRef="#br0" timeOffset="81414.61">28321 2673 32255 0,'0'0'1424'0,"0"0"304"0,1 4-1392 0,-1-1-336 15,0-2 0-15,-1 1 0 0,-1 2 2064 0,2 1 352 16,-1 5 64-16,0 2 16 0,-1 4-1104 0,0 4-224 16,2 2-32-16,-1 3-16 0,1 0-480 0,0-3-80 15,1 3-32-15,-1-2 0 0,2 2-272 0,-2-3-64 16,0 0-16-16,0 3 0 0,0-3-176 0,0 1 0 0,0-1 0 0,0-3 0 15,0-1 0-15,0-1 0 0,0-2 0 0,0-1-176 32,0-3-576-32,0-1-112 0,0-3-32 0,0-1-19344 0</inkml:trace>
  <inkml:trace contextRef="#ctx0" brushRef="#br0" timeOffset="81714.84">28506 2926 18431 0,'0'0'816'0,"0"-2"160"0,1 1-784 0,1 1-192 16,-1 0 0-16,-1 0 0 0,1 0 3520 0,-1 0 640 15,0 0 144-15,0 0 32 0,0 0-1648 0,0 0-336 16,0 0-64-16,0 0-16 0,53 1-1184 0,-53-1-256 15,0 0-32-15,0 0-16 0,55 3-224 0,-55-3-48 16,0 0-16-16,48 4 0 0,-48-4-304 0,0 0-48 16,41 6-16-16,-41-6 0 0,0 0-128 0,0 0 0 15,33 12 0-15,-33-12 0 0,0 0-256 0,0 0-96 16,0 0-16-16,19 16 0 16,-17-11-784-16,-1-1-144 0</inkml:trace>
  <inkml:trace contextRef="#ctx0" brushRef="#br0" timeOffset="82781.64">28981 3059 24879 0,'0'-2'2208'0,"0"0"-1760"0,1 2-448 0,-1-2 0 16,0 2 2224-16,0-2 352 0,2-2 80 0,-1 0 16 16,-1 4-656-16,0 0-128 0,0 0-32 0,0 0 0 15,20-43-1088-15,-20 43-208 0,0 0-48 0,0 0-16 16,27-41-112-16,-27 41-32 0,0 0 0 0,0 0 0 16,0 0-192-16,36-38-32 0,-36 38-128 0,0 0 192 15,0 0-192-15,0 0 0 0,0 0 0 0,0 0 0 16,33 21 0-16,-29-9 0 0,-3 4 0 0,1 0 0 15,0 6-240-15,-2 1 64 0,0 3 16 0,0 2 0 16,-3 3-160-16,2 0-48 0,-2-1 0 0,1 1 0 31,-2 1-272-31,1-4-64 0,-2 1-16 0,0-5 0 0,0 5-608 0,-3-4-112 0,2 0-32 0,-1 0 0 16,-2-3 224-16,2 1 32 0,0-7 16 0,0 0 0 0,1-4 848 0,1 1 160 16,1-6 48-16,0-1 0 0,1-2 640 0,-1-2 128 15,2-2 16-15,-1 0 16 0,1-3 304 0,-1-4 64 16,2 1 16-16,0-2 0 0,-1-2-272 0,2-3-48 15,0 0-16-15,0 13 0 0,5-39-240 0,-5 39-48 16,9-45-16-16,-9 45 0 0,12-52-80 0,-12 52 0 16,21-69-16-16,-9 30 0 0,1 1-48 0,0-2-16 15,0 2 0-15,-13 38 0 0,29-67 96 0,-29 67 32 16,26-57 0-16,-26 57 0 0,22-43-48 0,-22 43-16 16,0 0 0-16,27-40 0 0,-27 40 0 0,0 0 0 15,0 0 0-15,0 0 0 0,0 0-64 0,0 0-16 16,0 0 0-16,0 0 0 0,0 0-80 0,0 0-16 0,43 2 0 0,-41 6 0 0,-1 2-128 0,0 0 0 31,0 2 0-31,0-2 0 0,2 2-176 0,-2 1-16 0,0-1 0 0,1 1 0 16,0 0-144-16,-2 2-48 0,0-2 0 0,-1 0 0 15,0-4 64-15,-2 2 0 0,-1 0 0 0,0 2 0 16,-3-4 0-16,0 1 16 0,0 0 0 0,-2-1 0 16,0 1-80-16,1-2 0 0,-2 0-16 0,0-2 0 31,-1 0-304-31,1 0-64 0,1 1-16 0,0-6 0 0,2 1 144 0,1-2 16 0,1-2 16 0,0 1 0 0,2-2 864 0,1 2 192 0,1-4 16 0,1 4 16 31,0-2 320-31,1-1 64 0,-1 4 16 0,0 0 0 16,0 0-320-16,0 0-64 0,0 0-16 0,0 0 0 15,0 0-16-15,0 0 0 0,51-22 0 0,-51 22 0 0,0 0-80 16,0 0-32-16,0 0 0 0,58-15 0 0,-58 15-144 0,0 0-16 16,0 0-16-16,53-3 0 0,-53 3-176 0,0 0 0 15,0 0 144-15,41 10-144 0,-41-10 0 0,0 0 0 16,20 12 0-16,-20-12 0 0,0 0-304 0,0 0-80 0,19 12 0 0,-15-8-16 31,-4-4-368-31,0 0-64 0,0 0 0 0,0 0-18192 16</inkml:trace>
  <inkml:trace contextRef="#ctx0" brushRef="#br0" timeOffset="83448.45">29655 2576 3679 0,'-9'-9'320'0,"3"2"-320"0,1 0 0 0,0 4 0 0,3 0 2368 0,1 1 416 0,-1 1 80 0,0-2 16 15,-2-1 1088-15,-1-1 208 16,-1 0 48-16,1 0 16 0,0 2-1216 0,1 3-240 16,2 0-48-16,1 2-16 0,-1 2-1520 0,1 2-304 15,2 4-64-15,1 0-16 0,0 2-144 0,1 3-32 16,2-1 0-16,0 4 0 0,2-2-80 0,2 3-32 16,-1-1 0-16,3 2 0 0,0 0-160 0,1 1-48 15,0 1 0-15,2 1 0 0,-2 1-96 0,2 0-32 16,-2 3 0-16,-1-2 0 0,1-3-192 0,0 1 176 15,-3 0-176-15,0-2 160 0,-1-1-160 0,-2 1 0 0,0-2 144 0,-2 0-144 16,-2-1 0-16,1 2 0 0,-3-4 0 0,0 3 0 16,0-3 0-16,-2-1 0 0,1 1 0 0,-1 0 0 15,-2-4 0-15,0 2 0 0,0 1 0 0,-2-3 0 16,1 2-256-16,-1-2 48 0,-1 0 0 0,-1 1 0 16,1-2-112-16,-1 0 0 0,0 1-16 0,-2-2 0 15,1-2 64-15,-2 3 16 0,0-4 0 0,0 2 0 16,-1 1 112-16,0-4 144 0,2 0-208 0,-1 0 80 15,0 1-16-15,1-4 0 0,2 0 0 0,-1 0 0 16,2-1-48-16,0-1-16 0,1 3 0 0,0-4 0 16,2 1-112-16,-1 1-32 0,3-2 0 0,-1 0 0 15,2 0-160 1,0 0-48-16,1 0 0 0,1-2-11712 0,0 1-2336 0</inkml:trace>
  <inkml:trace contextRef="#ctx0" brushRef="#br0" timeOffset="96516.36">13272 8241 911 0,'-14'22'0'0,"3"-6"0"0,3 2 0 0,0-2 0 15,3-3 3424-15,0-3 608 0,-1 8 112 0,-4 11 16 16,-5 18-592-16,-4 19-128 0,-5 16-32 0,2 7 0 15,1 0-1088-15,2 0-208 0,2 1-64 0,2 6 0 0,1 9-1056 0,5 11-224 16,2 4-32-16,5 16-16 0,3 19-464 0,4 7-80 16,1 5-32-16,2 1 0 15,-2 2-144-15,-1 3 0 0,-1 2 0 0,-3-5 0 16,-1 1-144-16,-4-6 144 0,-1-5 0 0,-5 0 0 16,-1 3-128-16,0-11 128 0,0-10 0 0,0-9 0 15,1-10 0-15,2-9 0 0,5-10 0 0,3-9 0 16,3-6 0-16,4-10 128 0,2-6-128 0,3-11 192 15,-1-7-192-15,2-11-256 0,2-6 48 0,0-9 16 16,1-8-1280-16,-1-11-256 0</inkml:trace>
  <inkml:trace contextRef="#ctx0" brushRef="#br0" timeOffset="97658.72">13300 8354 12895 0,'0'0'1152'0,"0"0"-928"0,0 0-224 0,0 0 0 16,0 0 1216-16,0 0 208 15,61-6 48-15,-61 6 0 0,68-4 496 0,-68 4 96 16,106-2 32-16,-49 4 0 0,1 2-1376 0,-2 2-272 16,0 4-48-16,-56-10-16 0,106 22-384 0,-53-7 0 15,3 1 0-15,4 0 0 0,6 0-192 16,-1-1 192-16,1-1-160 0,-2-4 160 0,3 1-128 0,4-4 128 15,3 0 0-15,2-5-144 0,1-1 144 0,-2-4 0 0,1-4 0 0,1 0 0 16,-4 1 608-16,3-3 208 0,3-1 32 0,-1 0 16 0,-4-2 192 0,1 0 32 31,4-4 16-31,1 1 0 0,4-1-528 0,-1 0-96 16,0-1-32-16,-1-1 0 0,0 2-288 0,4-4-160 0,0 5 160 16,1-1-160-16,-3 4 0 0,-1 2 0 0,0 1 0 15,3 2 0-15,4 1 0 0,1-3 0 0,-5 5 0 0,-3-2 0 16,0 0 0-16,1 0 0 0,4-3 0 0,-4-1 0 15,-5 0 288-15,-1 0-32 0,-3-2-16 0,5 0 0 0,1-2 400 0,1-2 96 16,-3 1 16-16,-2 3 0 0,-5-2-304 0,9 2-48 0,3-1-16 0,1 4 0 31,-1-4-192-31,2 3-64 0,-3 2 0 0,3 4 0 16,6 0-128-16,-2-1 0 0,-6 4 0 0,-2-1 0 16,-5-1 0-16,5 2 0 0,2 1 0 0,0 0 0 15,-1 0 0-15,-1-3 0 0,-3 1 0 0,5 2 0 16,2 0 0-16,2 2 0 0,-2-2 0 0,-1 4 0 15,-1 2 0-15,1 3 0 0,4 1 0 0,-1-2 0 0,-5 2 0 0,1 3 0 0,1-1 0 0,1-2 0 16,-1-3 0-16,-3 2 0 0,-1-2 128 0,0 0-128 31,-5-2 0-31,5-2 160 0,3 0-160 0,1-3 160 0,-2 0 80 0,-5 0 16 16,-3 0 0-16,7-3 0 0,4-3-256 16,1 0 176-16,0-1-176 0,-5-2 160 0,1 0-160 0,-1 2 0 15,0-2 0-15,-3 2 128 0,-9 4-128 16,1 0 0-16,-2 3 0 0,0-3 0 0,0 3 0 0,3 0 0 15,-1 3 0-15,-3-3 0 0,-7 0 0 0,0-3 0 0,0-1 0 0,3-2 0 0,5 0 192 0,2 0-32 16,-2 0-16-16,1-2 0 0,1 6 96 0,-1-1 16 31,0 6 0-31,-2-6 0 0,0 2-96 0,-4-5-16 16,-1 0 0-16,-6-1 0 0,-57 7-144 0,105-14 0 0,-48 6 0 16,1 0 0-16,1-2 0 0,1 1 128 0,0 2-128 0,0-6 0 15,-2 1 128-15,-4 2-128 0,-1 0 0 0,3 0 128 16,5 2-128-16,2-2 0 0,1 1 0 0,-2-1 128 15,-2 0-128-15,2 4 0 0,5 2 0 0,0 3 0 0,-8 0 0 0,3-3 0 16,0-5 0-16,-3 1 0 0,-3 0 0 0,-2 0 0 0,3 2 0 16,2 2 0-1,-3 0-192-15,0 2 192 0,1-1-192 0,-2 2 192 16,-2-2-144-16,-1 6 144 0,-52-3 0 0,95 2 0 16,-95-2 0-16,98 4 0 0,-98-4 0 0,93 4 0 15,-93-4-144-15,89-6 144 0,-89 6 0 0,83-10-144 16,-83 10 144-16,68-10-208 0,-68 10 80 0,58-10 128 0,-58 10-320 0,52-15 48 15,-52 15 16-15,0 0 0 16,60-25-512-16,-60 25-80 0,0 0-32 0,41-32-17296 0</inkml:trace>
  <inkml:trace contextRef="#ctx0" brushRef="#br0" timeOffset="98750.78">14448 9075 11055 0,'-5'-3'976'0,"1"3"-784"0,3-3-192 0,0 3 0 0,0-2 560 0,1 0 64 16,0 2 16-16,-2-2 0 0,2-1 1792 0,0 2 384 15,0-3 64-15,2 2 0 0,-1-1 0 0,1 3 0 16,1 3 0-16,-1-1 0 0,1 2-1024 15,-1 0-192-15,2 5-64 0,-2 0 0 0,1 4-768 0,-1-1-176 16,-1 4-16-16,1 0-16 0,-1-2-176 0,0 3-16 16,-1-1-16-16,0 4 0 0,0-1-176 0,0 0-48 15,0 2 0-15,-1 2 0 0,1-1-192 0,-1 0 0 16,-1-3 0-16,1 1 0 0,-1-2 0 0,1 1 0 16,1-3 0-16,-2-3 0 0,1 3 0 0,0-1 0 15,0-2 0-15,1-1 0 0,-2 2 0 0,1-2 0 16,-1 3 0-16,2-5 0 0,-2-3 0 0,2 2 0 0,0-3 0 0,0 0 0 15,2 0 0-15,0-2 0 0,1-2 0 0,2 0 0 16,-1 0 0-16,4-2 0 0,-8 0 0 0,0 0 0 16,0 0 0-16,0 0 176 0,0 0-48 0,57 0-128 15,-57 0 320-15,0 0-64 0,0 0 0 0,64 3 0 16,-64-3-112-16,0 0-16 0,58 7-128 0,-58-7 192 16,0 0-192-16,55 4 0 0,-55-4 0 0,0 0 0 15,52-1-128-15,-52 1-80 0,0 0-16 0,0 0-20000 16</inkml:trace>
  <inkml:trace contextRef="#ctx0" brushRef="#br0" timeOffset="99167.95">14888 9378 17503 0,'-9'6'1552'0,"4"-2"-1232"0,3 0-320 0,1-2 0 0,1-2 2880 0,0 0 512 15,1 1 96-15,0 1 32 0,3 1-576 0,0-1-96 16,2 0-32-16,1 1 0 0,-7-3-1840 0,0 0-368 16,0 0-80-16,48 0-16 0,-48 0-208 0,0 0-48 15,52-15-16-15,-52 15 0 0,0 0-112 0,57-29 0 16,-57 29-128-16,0 0 192 0,52-32-192 0,-52 32 0 16,0 0 0-16,0 0 0 0,40-44 0 0,-40 44 0 15,0 0 0-15,0 0 0 0,0 0 0 0,6-44-208 16,-10 37 64-16,-1-3 16 0,-2 4 128 0,-2 0-128 15,-1 0 128-15,-2 3-128 0,0-1 128 0,-1 4 0 16,0-2 128-16,-1 4-128 0,-2 2 240 0,0 2-32 0,-3 0 0 16,3 3 0-16,3 1-16 0,-2 0-16 0,-2 2 0 0,0 1 0 15,4 3 48-15,0 2 16 0,5 2 0 0,-1-1 0 16,4 4-32-16,0-2 0 0,4-2 0 0,1 3 0 16,3-4-208-16,0 5 144 0,1-7-144 0,2 2 128 15,5-2-128-15,2 0 0 0,1-2 0 0,1-2 0 16,0 1 0-16,1-3 0 0,4 0 0 0,-20-10 0 15,41 14 0-15,-41-14 0 0,41 7 0 0,-41-7 0 16,0 0 0-16,61-4-176 0,-61 4 176 0,0 0-192 16,0 0-848-16,65-22-176 15</inkml:trace>
  <inkml:trace contextRef="#ctx0" brushRef="#br0" timeOffset="99403.44">15259 9394 24879 0,'-6'6'1088'0,"2"-2"256"0,2 0-1088 0,0-2-256 16,2-2 0-16,0 0 0 0,0 3 2944 0,2-3 544 15,-1 4 96-15,3-2 32 0,1-1-1824 0,1 2-352 16,2-1-80-16,-8-2-16 0,0 0-720 0,0 0-160 16,55-2-16-16,-55 2-16 0,0 0-240 0,48-6-64 15,-48 6 0-15,0 0 0 0,50-7-128 0,-50 7 0 16,0 0 0-16,0 0 0 0,51-3-192 0,-51 3-64 15,0 0 0-15,0 0-12848 16,0 0-2560-16</inkml:trace>
  <inkml:trace contextRef="#ctx0" brushRef="#br0" timeOffset="99617.01">15411 9163 27647 0,'-5'4'1216'0,"0"-2"256"0,2-2-1168 0,0 1-304 0,3 2 0 0,0-3 0 15,0 1 2704-15,-1 2 496 0,1 3 80 0,-1 0 32 16,1 4-1712-16,0 2-352 0,0 3-64 0,1 2-16 16,1 2-400-16,-2-1-64 0,2 5-32 0,-2-3 0 15,0 1-288-15,1-2-48 0,-1 6-16 0,1 1 0 16,0-1-192-16,-1 0-128 0,3-2 160 0,-2-1-160 16,0-1 0-16,0-2 0 0,2 3 0 0,-2-3 0 15,3 0-448-15,-2-3-96 0,2-6-16 0,0-1 0 16,1-3-784-16,0-6-144 0</inkml:trace>
  <inkml:trace contextRef="#ctx0" brushRef="#br0" timeOffset="100455.43">15683 9161 12895 0,'-4'0'1152'0,"2"0"-928"15,2 0-224-15,0 0 0 16,1 0 2896-16,-1 0 544 0,0 2 96 0,0-1 32 0,1 4-448 0,2 0-96 15,1 4-16-15,-1 1 0 0,1 2-1616 0,1-2-336 16,1 2-64-16,0 1-16 0,-1 2-576 0,2-2-112 16,-1-1-32-16,0-2 0 0,0 3-256 0,-1-1 0 15,1 0 0-15,-1-2 0 0,0 0-224 0,1 0-96 16,0 1-32-16,1-1-17520 16</inkml:trace>
  <inkml:trace contextRef="#ctx0" brushRef="#br0" timeOffset="100866.97">15813 9569 35935 0,'1'6'1600'0,"0"-2"320"0,2-2-1536 0,-2 0-384 0,2 0 0 0,-2 0 0 16,1 1 1200-16,2 0 160 0,2 1 48 0,3 5 0 16,2-3-656-16,1 4-128 0,1-4-32 0,-1 1 0 15,4 0-288-15,-1-2-64 0,-15-5-16 0,36 9 0 16,-36-9-224-16,41 4 0 0,-41-4 0 0,0 0 0 15,58-10 0-15,-58 10 0 0,0 0 0 0,0 0 0 16,60-22 0-16,-60 22 0 0,0 0 0 0,0 0-160 16,0 0-192-16,49-45-32 0,-49 45-16 0,0 0 0 15,0 0-96 1,10-39-16-16,-12 29 0 0,-1 3 0 0,-4-6 48 0,0 5 0 0,-2-2 0 0,1 1 0 16,-2 2 464-16,0-3 0 0,-2 1 0 0,-1-1 160 0,1-2 192 0,-1 2 32 15,1 1 16-15,-2 2 0 0,1-4-144 0,-1 3-16 16,1 0-16-16,-1 0 0 0,3 2 16 0,0 0 0 15,2 2 0-15,3-2 0 0,1 3 144 0,1 0 48 16,3 0 0-16,1 0 0 0,1 0 48 0,2 1 16 16,3 0 0-16,0 0 0 0,-6 2-208 0,0 0-32 15,0 0-16-15,47-4 0 0,-47 4-112 0,0 0 0 16,60-4-128-16,-60 4 192 0,0 0-192 0,65-2 0 16,-65 2 0-16,0 0 0 0,62 0 0 0,-62 0 0 15,0 0 0-15,48 0 0 16,-48 0-640-16,0 0-64 0,0 0 0 0,57-9-19328 0</inkml:trace>
  <inkml:trace contextRef="#ctx0" brushRef="#br0" timeOffset="101921.05">17224 9400 11055 0,'-3'-2'976'0,"2"1"-784"0,1-1-192 0,0 2 0 31,0 0 2544-31,0 0 464 0,-1 0 80 0,0 0 32 16,0 2 672-16,1 1 144 0,0 1 32 0,0 2 0 16,0 3-2192-16,1 1-432 0,0 0-96 0,-1 2-16 15,0 2-736-15,0 1-160 0,-1 1-16 0,0 0-16 16,-1 2-144-16,0-2-32 0,-1-1 0 0,0 1 0 0,-1-3-128 15,0-3 0-15,0-1 0 0,2-2 0 0,-2-4 0 16,2 1 0-16,-1-2 0 0,3 1 0 0,-1-6 0 0,1 1 0 0,1-2 0 0,-1-3 0 16,2-2-208-1,-2 9 16-15,0 0 16 0,11-41 0 0,-11 41 176 0,0 0 0 16,15-48 0-16,-15 48 0 0,0 0 0 0,18-50 0 16,-18 50 0-16,0 0 0 0,25-47 128 0,-25 47-128 15,0 0 128-15,0 0-128 0,32-41 192 0,-32 41-48 16,0 0 0-16,0 0 0 0,0 0 0 0,0 0 0 15,0 0 0-15,0 0 0 0,51-9-144 0,-46 15 160 16,0 3-160-16,0 0 160 0,-2-2-160 0,0 5 0 16,0 1 0-16,-1-1 0 0,-1 0 0 0,-1 2 0 15,-1-4 0-15,-1 5 0 0,1-2 0 0,-1 2 0 16,-1-2 0-16,0-4 0 0,0 1 0 0,-1-1 0 0,2-3 0 0,-1-1 0 16,2-2 0-16,0-3 0 0,1 0 0 0,0-4 0 15,1 0 0-15,2-4 0 0,-3 8 0 0,0 0 0 16,0 0 0-16,0 0 0 0,35-55 0 0,-35 55 0 15,0 0 0-15,0 0 0 0,40-47 0 0,-40 47 0 16,0 0 0-16,0 0 0 0,41-41 0 0,-41 41 0 16,0 0 0-16,0 0 0 0,0 0 0 0,0 0 0 15,0 0 0-15,49-28 0 0,-44 30 0 0,-1 2 128 16,0 0 32-16,-1 2 0 0,0 3 0 0,-2 1 0 16,0-1 64-16,1 4 16 0,-2 5 0 0,-2 1 0 15,1-6-112-15,0 4 0 0,0 1-128 0,-3 1 192 16,1 0-192-16,-1 2 0 0,1-3 128 0,-1-1-128 0,3-6 0 15,0 0 0-15,1-1 0 0,0-4 0 0,1-2 0 0,0-1-160 16,2-3 32-16,2-3 0 16,1-1-640-16,-6 4-112 0,0 0-16 0,0 0-18240 15</inkml:trace>
  <inkml:trace contextRef="#ctx0" brushRef="#br0" timeOffset="102299.98">17774 9420 15663 0,'-6'5'1392'0,"1"-1"-1120"0,1-4-272 0,1 1 0 0,0 2 3968 0,2-3 720 16,-3 2 160-16,-1-1 16 0,-2 5-2000 0,-4 1-416 16,-3 3-80-16,1 1 0 0,0 0-1472 0,2 0-304 15,0 1-48-15,2 2-16 0,2-2-192 0,1 1-32 0,2-1-16 0,0-2 0 0,3 2-112 0,1-2-32 16,1-2 0-16,3 0 0 0,2-2-144 0,2-3 0 31,1 1 0-31,-9-4 0 0,0 0 0 0,0 0 0 16,51-13 0-16,-51 13 0 0,0 0-304 0,0 0 64 0,52-38 16 0,-52 38 0 15,0 0-128-15,0 0-32 0,35-43 0 0,-35 43 0 16,0 0 16-16,0 0 0 0,12-45 0 0,-12 33 0 16,-1 2 368-16,0 2 0 0,-1 2 0 0,0 0 0 15,-1 0 0-15,0 0 240 0,-1 2-16 0,0-2 0 16,2 3 64-16,-1 1 16 0,2 2 0 0,-1 2 0 16,2-2 32-16,0 3 16 0,0 1 0 0,1 2 0 15,1 1-32-15,0 2 0 0,-1-1 0 0,1 4 0 16,0 0-128-16,0 3-16 0,2-2-16 0,-1 3 0 15,1-1-160-15,0-1 0 0,0 1 144 0,0-3-144 0,3 0 0 16,-1-2-160-16,1 0 16 0,1-4 0 16,-1 1-880-16,2-5-160 0</inkml:trace>
  <inkml:trace contextRef="#ctx0" brushRef="#br0" timeOffset="102517.48">17977 9388 28559 0,'-1'0'1264'0,"0"0"272"0,1-2-1232 0,0 0-304 16,0 2 0-16,0 0 0 0,0 0 2480 0,1 2 432 16,0 0 96-16,1 1 0 0,1 0-1488 0,1 3-304 15,1 2-64-15,-2 3-16 0,3-1-464 0,1 3-96 16,-1 2 0-16,1-1-16 0,2 1-304 0,0 1-48 16,2 0-16-16,0-1 0 0,4 1-192 0,-2 0 0 15,3-2 0-15,2 0 0 0,-1-1-176 0,0-6-16 0,2 2-16 0,-3-3 0 31,0-2-608-31,-16-4-112 0,0 0-32 0,40 3 0 16,-40-3-912-16,0 0-192 0</inkml:trace>
  <inkml:trace contextRef="#ctx0" brushRef="#br0" timeOffset="102783.31">18035 9660 15663 0,'-6'3'688'16,"3"-3"144"-16,2 1-656 0,0-1-176 0,0 0 0 0,1 0 0 0,-2 0 3264 0,2-1 640 16,0 1 112-16,0-5 16 0,2 1-832 0,-1 0-160 15,1-2-32-15,2 0-16 0,-4 6-1792 0,0 0-368 16,0 0-64-16,0 0 0 0,34-51-256 0,-34 51-32 16,0 0-16-16,32-44 0 0,-32 44-224 0,0 0-48 15,40-51-16-15,-40 51 0 0,0 0-176 0,45-41 0 16,-45 41 0-16,0 0 0 0,0 0 0 0,51-41 0 15,-51 41 0-15,0 0 0 16,0 0-464-16,43-34-80 0,-43 34-16 0,0 0 0 16,0 0-784-16,0 0-176 0</inkml:trace>
  <inkml:trace contextRef="#ctx0" brushRef="#br0" timeOffset="103016.65">18454 9504 17503 0,'0'0'1552'16,"0"0"-1232"-16,0 0-320 0,0 0 0 0,0 0 2400 0,-1 0 416 0,0 2 96 0,0 0 16 15,-1-1-48-15,1 2 0 0,1 3 0 0,0 0 0 16,0 0-1808-16,1 2-368 0,-1 3-80 0,3-1-16 16,-2 0-480-16,0 2-128 0,2 0 0 0,-2-2 0 15,0-1 0-15,0 1-192 0,1 2 32 0,-1-2 0 16,-1 2-1200-16,0-2-240 15,-1 3-64-15,1-7-14480 0</inkml:trace>
  <inkml:trace contextRef="#ctx0" brushRef="#br0" timeOffset="103183.58">18413 9272 26719 0,'-2'-6'1184'0,"0"2"240"0,0 0-1136 0,1 1-288 15,1 0 0-15,0 1 0 0,1 2 2240 0,-1-4 384 16,2 0 64-16,0-2 32 0,0 0-1376 0,2 0-256 16,1 2-64-16,0 1-16 0,-5 3-1008 0,0 0-256 15,0 0-32-15,0 0-11424 16,46 7-2304-16</inkml:trace>
  <inkml:trace contextRef="#ctx0" brushRef="#br0" timeOffset="103699.65">18694 9550 13823 0,'-1'11'608'0,"1"-7"128"0,0 0-592 0,-1-2-144 0,1 2 0 0,0-2 0 15,-2 2 2496-15,1 0 448 0,1 4 112 0,-1 0 16 16,1 0-784-16,0 1-160 0,1-4-16 0,0 0-16 16,2-1-1440-16,-1-4-272 0,2 2-64 0,-1-2-16 15,-1-2-160-15,2-2-16 0,-2-1-128 0,-2 5 192 16,0 0 384-16,0 0 80 0,0 0 16 0,20-52 0 15,-20 52 96-15,0 0 0 0,0 0 16 0,16-49 0 0,-16 49-224 0,0 0-48 0,0 0-16 0,0 0 0 16,19-46-240-16,-16 40-64 0,0 3 0 0,-2 3 0 16,2 0-192-16,-1 3 128 15,1 3-128-15,-1 0 0 0,0 1 128 0,0 2-128 16,0 1 0-16,-1 2 0 16,2-2 0-16,1 3 0 0,-2 0 0 0,1 2 0 0,-1-3-272 0,0 0 48 15,0-1 16-15,-1 1 0 0,0-2 16 0,0-4 0 16,1 2 0-16,-1-3 0 0,0-1 192 0,0-1 0 15,1-1 0-15,-1-4-144 0,1-1 144 0,2-1 0 0,-4 4 0 0,0 0-128 16,0 0 128-16,0 0 0 0,27-54 160 0,-27 54-160 0,0 0 224 16,0 0-48-1,29-55-16-15,-29 55 0 0,0 0 32 0,0 0 0 16,28-46 0-16,-28 46 0 0,0 0 64 0,0 0 0 16,0 0 16-16,0 0 0 0,0 0-64 0,0 0-16 15,0 0 0-15,0 0 0 0,0 0-32 0,0 0-16 16,35 6 0-16,-34 4 0 0,0 2-144 0,0 1 128 0,1 0-128 0,-1 0 128 15,0 3-128-15,0-1 0 0,2-2 0 0,-2 2 128 0,2-1-128 0,-1-2 0 16,1-2 0-16,-1-1 0 0,0 0 0 0,1-1 0 16,1-2 0-16,-2-1-176 31,1-1-256-31,0-2-48 0,0-2-16 0,0 0-12208 0,1-2-2448 0</inkml:trace>
  <inkml:trace contextRef="#ctx0" brushRef="#br0" timeOffset="103892.28">19094 9559 6447 0,'-2'6'576'0,"1"-2"-576"0,1 2 0 0,0-4 0 16,0 0 3872-16,0 0 672 15,0 0 128-15,-1 5 16 0,1 0-640 0,0 2-128 16,0 3-16-16,0-1-16 0,0 0-2288 16,1-1-464-16,2 0-96 0,-2-1-16 0,3-3-704 0,-1-1-160 15,1 0-32-15,1-1 0 0,0-4-128 0,-1 0 0 16,1 0-192-16,-5 0-12080 15,0 0-2400-15</inkml:trace>
  <inkml:trace contextRef="#ctx0" brushRef="#br0" timeOffset="104065.05">19111 9319 12895 0,'-3'0'1152'0,"2"-3"-928"0,0 3-224 16,0 0 0-16,1 0 4176 0,-2 0 800 0,-1-1 144 0,-2 1 48 15,0-4-1776-15,-1 2-368 0,1 2-64 0,1-4-16 0,3 2-1920 0,0-2-400 16,2 2-80-16,1-1-16 0,-2 3-400 0,0 0-128 16,0 0 0-16,0 0 0 15,0 0-272-15,52-26-112 0,-52 26-32 0,0 0-12384 16,0 0-2496-16</inkml:trace>
  <inkml:trace contextRef="#ctx0" brushRef="#br0" timeOffset="104653.16">19426 9524 14735 0,'-7'-6'640'0,"1"-2"160"0,1 4-640 0,1 0-160 0,1 0 0 0,1 4 0 0,0-5 3520 0,-2 1 688 16,-4-2 128-16,-1-1 16 0,-3 1-1264 0,2 0-256 15,2-1-48-15,0 4-16 0,3 1-1872 0,3 1-368 16,1 1-80-16,1 0 0 0,2 3-128 0,1 0 0 16,2 1-16-16,0-1 0 0,1 3 16 0,1-3 16 15,2 1 0-15,1 1 0 0,1 0 16 0,-1 1 0 0,1 0 0 0,0 1 0 0,3-1 0 0,-1 0 0 32,2 3 0-32,1-3 0 0,0 1-112 0,-1-1-32 15,0 1 0-15,0 1 0 0,-2 0-80 0,-2-2-128 16,1 0 176-16,-3 0-176 0,0 0 0 0,-1 1 0 0,-2-4 0 0,0 3 0 15,-2 1 0-15,1-5 0 0,-2 3 0 16,0-3 0-16,-1 1 0 0,-1 1-272 0,2-2 48 16,-3-2 16-1,0 4-208-15,0-4-32 0,-1 2-16 0,-2-2 0 0,1 4 144 0,-3-4 16 0,-1 4 16 0,-2-1 0 16,1 2 144-16,-3-1 144 0,0-1-208 0,1 0 80 16,-1 3 128-16,-2-3 0 0,1 1-144 0,-1-1 144 15,-1 0 0-15,2-3-176 0,0 1 176 0,0 2-128 16,0-3 128-16,0 2-128 0,3-2 128 0,1 0-128 15,-1 1 128-15,1 2 0 0,2-3 0 0,0 2 0 16,0-2 0-16,1 4 0 0,1-4 0 0,1 2 0 16,1 2 0-16,0-4 0 0,1 4 0 0,1-4 128 15,2 2 32-15,-1 2 16 0,3-2 0 0,1 0 0 16,-1 0-48-16,1-2 0 0,2 3 0 0,0-3 0 0,-8 0-128 0,0 0 0 16,45 1 144-16,-45-1-144 0,0 0 128 0,53 2-128 15,-53-2 128-15,0 0-128 0,51 4 0 0,-51-4 0 16,0 0 0-16,39 6 128 0,-27-3-128 0,-3-2 0 15,-1 1 0-15,-1 1 0 16,1 1-448-16,-2-2-48 0,0-2-16 0,-2 1-12528 16,2 2-2512-16</inkml:trace>
  <inkml:trace contextRef="#ctx0" brushRef="#br0" timeOffset="105066.08">19782 9695 11967 0,'3'0'528'0,"-2"-3"112"0,2 2-512 0,-1 1-128 16,0-2 0-16,0 2 0 0,0 0 3072 0,2 0 592 0,-4 0 112 0,0 0 32 15,0 0-752-15,0 0-160 0,53-17-16 0,-53 17-16 16,0 0-1424-16,0 0-288 0,58-18-48 0,-58 18-16 16,0 0-704-16,0 0-128 0,56-31-48 0,-56 31 0 15,0 0-208-15,0 0 0 0,0 0 0 0,43-48 0 16,-43 48 160-16,0 0-160 0,0 0 160 0,0 0-160 15,12-45 128-15,-14 39-128 0,0 0 0 0,-2-2 144 16,-1 4-144-16,-1 0 128 0,0 0-128 0,-2 2 128 16,1 2 96-16,-2 0 16 0,-1 2 0 0,-2 2 0 15,-1 0 0-15,0 2 0 0,0 2 0 0,2 2 0 16,4-4-32-16,-2 2 0 0,2 3 0 0,-1 3 0 16,2 0 32-16,2 0 0 0,2 2 0 0,1-1 0 0,2 1 16 0,0-2 0 15,3 3 0-15,1-1 0 0,1 0-64 0,0-2 0 16,3 1 0-16,1-3 0 0,1-1-192 0,0 0 176 15,0-5-176-15,0 2 160 0,2-2-160 0,2 0 0 16,1 0 0-16,-16-6 0 0,34 7 0 0,-34-7-272 16,0 0 64-16,50 0 16 15,-50 0-768-15,0 0-160 0,50-10-32 0,-50 10-18112 0</inkml:trace>
  <inkml:trace contextRef="#ctx0" brushRef="#br0" timeOffset="105900.61">21199 9407 11967 0,'4'0'1072'0,"-3"0"-864"16,-1 0-208-16,2 0 0 0,-1 0 2256 0,1 0 416 16,2 1 80-16,-4-1 0 0,0 0 944 0,0 0 176 15,42 9 32-15,-42-9 16 0,0 0-1920 0,40 8-384 0,-40-8-80 0,0 0 0 0,43 8-848 0,-43-8-176 32,0 0-16-32,53 2-16 0,-53-2-208 0,0 0-32 15,62 0-16-15,-62 0 0 0,0 0-224 0,54-5 176 16,-54 5-176-16,0 0 160 0,56-7-160 0,-56 7 0 15,0 0 0-15,0 0 0 16,52-10-528-16,-52 10-48 0,0 0 0 0,0 0-18496 0</inkml:trace>
  <inkml:trace contextRef="#ctx0" brushRef="#br0" timeOffset="106150.1">21469 9154 3679 0,'-9'4'320'0,"4"1"-320"0,3-1 0 0,1-2 0 16,1-2 3264-16,0 1 592 0,0 2 112 0,0 1 32 15,0 2 640-15,0 2 128 0,0 6 32 0,0 2 0 0,1 3-2592 0,-1-1-512 0,0 4-96 0,1 3-32 16,-1 1-1008-16,0 0-208 0,0-1-32 0,0-3-16 16,1 4-304-16,-1 1 160 0,2 3-160 0,0-2 128 31,1 0-128-31,0-2 0 0,1-4 0 0,1-4 0 0,0-2-304 0,0-3-32 15,1-3-16-15,-1-4-18080 16</inkml:trace>
  <inkml:trace contextRef="#ctx0" brushRef="#br0" timeOffset="106550.36">21676 9120 17503 0,'-2'3'1552'0,"2"2"-1232"16,0-1-320-16,0-1 0 0,0 0 3440 0,0 3 624 16,-1 4 128-16,-1 9 32 0,0 3-1600 0,-1 10-320 15,0 3-64-15,1 0-16 0,-1-1-1568 0,-1-2-304 0,1 3-64 16,0-3-16-16,1 2-272 0,1-6 128 0,-1 0-128 0,1-2 0 16,1-1 0-16,1-9 0 0,1 0 0 0,0-7 0 15,1-2 0-15,0-3-224 0,2-4 32 0,-5 0 16 31,0 0-288-31,0 0-64 0,0 0-16 0,37-40 0 16,-37 40 48-16,0 0 16 0,30-45 0 0,-30 45 0 0,0 0 320 0,23-42 160 0,-23 42-160 0,0 0 160 16,21-45 256-16,-21 45 128 0,0 0 48 0,0 0 0 15,0 0 144-15,26-41 16 0,-23 38 16 0,1 0 0 16,-3 3-240-16,1 3-48 0,0 3-16 0,-1 0 0 16,0 4 48-16,0 2 16 0,-1 1 0 0,0 0 0 15,0 2-160-15,-1 2-16 0,1 4-16 0,-1-1 0 16,1 1-176-16,-1-1 128 0,1 0-128 0,0-2 128 0,0 1-128 0,0-3 0 15,1-1 0-15,0-4 0 0,2 0 0 0,-1-5 0 16,2 0 0-16,-1-2-176 16,2-4-544-16,2 0-112 0,-7 0-32 0,0 0-17824 15</inkml:trace>
  <inkml:trace contextRef="#ctx0" brushRef="#br0" timeOffset="106905.04">21981 9534 29487 0,'6'4'1296'0,"-3"-2"288"0,0-2-1264 0,0 3-320 16,-1-3 0-16,-1 0 0 0,2 1 1968 0,2 1 336 16,2 1 64-16,-7-3 0 0,0 0-1088 0,0 0-240 15,51 0-32-15,-51 0-16 0,0 0-608 0,0 0-128 0,64-16-32 0,-64 16 0 16,0 0-80-16,0 0-16 0,56-35 0 0,-56 35 0 16,0 0-128-16,0 0 0 0,0 0 144 0,28-51-144 15,-28 51 144-15,0-18-144 0,-2 6 192 0,-2 2-192 16,1 1 128-16,-2 2-128 0,-2 0 0 0,1 1 0 15,1 0 144-15,-1 2-144 0,-1 2 0 16,-1-2 144-16,0 4-16 0,-1-2 0 0,0 4 0 0,-1 2 0 16,2 0 96-16,-2 2 16 0,0 6 0 0,-1 0 0 15,1 5 16-15,1 1 16 0,2 1 0 0,-1 0 0 16,2 1-32-16,3 1-16 0,-1-2 0 0,3 1 0 16,1 2-16-16,1-4 0 0,3 2 0 0,0-1 0 15,3-4-16-15,0 1-16 0,3-4 0 0,1-1 0 16,1 0-176-16,2-1 0 0,1 0 0 0,0-4 128 15,-15-6-128-15,33 8 0 0,-33-8 0 0,0 0 0 16,53-4-640-16,-53 4-64 0,0 0-16 16,50-19-13136-16,-50 19-2624 0</inkml:trace>
  <inkml:trace contextRef="#ctx0" brushRef="#br0" timeOffset="107633.29">23266 9553 23951 0,'1'2'2128'0,"0"-2"-1696"16,0 1-432-16,1-1 0 0,-1 3 2176 0,1-3 336 16,3 2 80-16,4 2 16 0,3 2-496 0,-12-6-80 15,35 8-32-15,-35-8 0 0,42 4-1296 0,-42-4-256 16,0 0-48-16,66-4-16 0,-66 4-192 0,0 0-64 15,56-13 0-15,-56 13 0 0,0 0-128 0,49-26 0 16,-49 26 0-16,0 0 0 0,0 0 0 0,40-48 0 16,-40 48 0-16,0 0 0 0,0 0-160 0,15-51-16 15,-15 36 0-15,-2 2 0 0,-2 0-16 0,-1 1-16 16,-2 0 0-16,-2-1 0 0,-1 6 208 0,-1-2 0 16,-1 2 0-16,-2 2-144 0,-3 1 144 0,-3 0 0 0,-1 4 0 0,-1 2 128 15,1 0 64-15,0 4 0 0,1 1 16 0,1 2 0 16,2 4 48-16,1-1 0 0,1 4 0 0,4 3 0 15,-1 3 48-15,2 2 16 0,1 3 0 0,3 1 0 16,2 4-32-16,3-1 0 0,2-2 0 0,2 0 0 16,-1-1-96-16,4-2-32 0,3-4 0 0,1-1 0 15,1-1-16-15,1-2 0 0,3-1 0 0,1-2 0 16,3-1-144-16,2-3 0 0,0-4 0 0,-21-7 128 16,38 9-128-16,-38-9 0 0,43 0 0 0,-43 0 0 15,51-10-320-15,-51 10 0 0,0 0 0 0,69-22 0 16,-69 22-656-1,0 0-128-15,66-31-32 0,-66 31-17648 0</inkml:trace>
  <inkml:trace contextRef="#ctx0" brushRef="#br0" timeOffset="107850.56">23788 9754 14735 0,'1'0'1312'0,"0"-2"-1056"15,0 2-256-15,0-4 0 0,1 4 3376 0,0-3 608 16,1 0 128-16,-3 3 32 0,0 0-880 0,0 0-160 15,0 0-32-15,42-45-16 0,-42 45-1936 0,0 0-384 16,0 0-80-16,43-37-16 0,-43 37-240 0,0 0-48 16,0 0-16-16,43-37 0 0,-43 37-208 0,0 0-128 15,0 0 128-15,0 0-128 0,0 0 0 0,47-42 0 16,-47 42 0-16,0 0-192 16,0 0-432-16,0 0-80 0,0 0-32 0,0 0 0 15,23-48-1440-15,-22 42-304 0</inkml:trace>
  <inkml:trace contextRef="#ctx0" brushRef="#br0" timeOffset="108083.93">23859 9370 4607 0,'-1'-3'400'0,"1"2"-400"0,1-2 0 0,-1 3 0 16,0 3 3776-16,1-3 688 0,-1 0 128 0,2 1 16 15,-1 2-16-15,0 0-16 0,2 6 0 0,-2 0 0 16,1 4-2640-16,1 3-528 0,-1 3-96 0,1 3-32 15,-1 3-480-15,2 1-96 0,1 2-32 0,0-2 0 16,1 1-272-16,0-2-48 0,3-3-16 0,-2 1 0 16,2-4-336-16,1 0 144 0,0-3-144 0,-2-4 0 15,0 1 0-15,-2-3-176 0,1-2 0 0,1 2 0 16,1-4-640-16,-2 1-128 0,0-1-16 0,1-1-18304 0</inkml:trace>
  <inkml:trace contextRef="#ctx0" brushRef="#br0" timeOffset="108516.6">24102 10150 23951 0,'-2'7'1056'0,"2"-2"224"0,2-1-1024 0,-1-4-256 16,0 0 0-16,0-4 0 0,1 4 2048 0,-1-5 336 0,3-1 80 0,-4 6 16 15,0 0-400-15,0 0-80 0,27-64-16 0,-27 64 0 16,15-57-1136-16,-15 57-224 15,14-67-48-15,-14 67-16 0,16-75-160 0,-7 31-16 0,1 0-16 0,0-1 0 16,0 3-96-16,-2-1-16 0,-8 43 0 16,17-75 0-16,-17 75-80 0,13-65-32 0,-13 65 0 0,13-57 0 15,-13 57 64-15,9-44 16 16,-9 44 0-16,0 0 0 0,18-51 16 0,-18 51 0 0,0 0 0 0,0 0 0 16,0 0-48-16,0 0-16 0,0 0 0 0,0 0 0 15,0 0-16-15,0 0 0 0,0 0 0 0,0 0 0 16,0 0-160-16,33 13 160 0,-28 0-160 0,-1 0 160 15,1 3-160-15,-2-2 0 0,2 3 0 0,0 0 0 16,1 1 0-16,-1 3-192 0,-1-3 64 0,0 3 128 0,-2-5-304 0,-2 2 64 16,0-2 16-16,-3-2 0 0,0-2-16 15,-1 0 0-15,-1-3 0 0,-1 1 0 0,1-1-64 0,-1-2-16 16,0 0 0-16,1-1 0 16,-1-3-96-1,0 0-32-15,-2-1 0 0,1-2 0 0,-1-2 64 0,1-2 16 0,0-1 0 0,0-1 0 0,1-1 64 0,1 0 16 16,3-2 0-16,1 0 0 15,1 2-448-15,0-2-96 0,0 9 0 0,0 0-16 16,0 0-1456-16,0 0-272 0</inkml:trace>
  <inkml:trace contextRef="#ctx0" brushRef="#br0" timeOffset="109116.54">24614 9609 17503 0,'-3'0'768'0,"2"0"176"0,1 0-752 0,0 0-192 16,1 0 0-16,-1 0 0 0,0 0 2272 0,1 0 416 16,2 3 96-16,2-3 16 0,1 0 240 0,3 0 48 15,0 1 16-15,4 2 0 0,-13-3-1696 0,0 0-320 16,47 0-80-16,-47 0-16 0,0 0-368 0,60-7-80 15,-60 7-16-15,0 0 0 0,65-12-208 0,-65 12-32 16,0 0-16-16,59-22 0 0,-59 22-272 0,0 0 128 16,0 0-128-16,48-35 0 0,-48 35 0 0,0 0 0 15,0 0 0-15,14-48 0 0,-14 36 0 0,-3-1 0 16,0 3 0-16,-2-2 0 0,-3 0 0 0,0-1 0 16,-3 3-176-16,-2 2 176 0,0 0-176 0,-3 5 176 15,-3-2-160-15,0 3 160 0,0 2 0 0,-2 0 0 0,0 2 0 16,0 3 0-16,0 1 0 0,0 4 0 0,2 0 0 0,2 2 0 15,3 0 0-15,2 2 0 0,-1 4 0 0,5 2 0 16,0 2 0-16,3-1 160 0,4 2-160 0,1-1 128 16,3 0-128-16,1-3 192 0,4 1-192 0,1-2 192 15,3 1-192-15,2-3 0 0,2 0 0 0,1-1 128 16,4-2-128-16,-1-4 0 0,1-3 0 0,0 0 0 16,-21-6 0-16,42 8 0 0,-42-8 0 0,43 3 0 31,-43-3-592-31,43-1-48 0,-43 1-16 0,0 0-12416 0,58-5-2480 0</inkml:trace>
  <inkml:trace contextRef="#ctx0" brushRef="#br0" timeOffset="109383.44">25216 9609 24879 0,'-6'3'1088'0,"2"-3"256"0,0 0-1088 0,2 0-256 0,-1 0 0 0,1 0 0 16,-1 0 2400-16,0-3 416 15,-4 3 96-15,-3-3 16 0,1 3-1136 0,-4-3-240 16,2 1-32-16,0 1-16 0,0 1-928 0,0 0-176 0,2 0-32 0,-1 1-16 15,-1 1-96-15,0 2-32 16,0 2 0-16,1 3 0 0,0 1-96 0,1-2-128 16,3 2 176-16,0 3-176 0,2-1 128 0,4 2-128 15,0 0 0-15,4 0 0 0,0 1 0 0,2 1 0 16,1-4 0-16,3 2 0 0,1-2-144 0,2-2 144 16,0 0-128-16,2-1 128 0,0-6-144 0,1 4 144 15,-16-7-160-15,0 0 160 0,51-3-384 0,-51 3 0 16,0 0 16-16,47-23 0 15,-47 23-928-15,0 0-192 0,42-44-48 0,-42 44-15280 0</inkml:trace>
  <inkml:trace contextRef="#ctx0" brushRef="#br0" timeOffset="109601.71">25307 9579 10127 0,'-1'4'896'0,"1"-4"-704"0,1 2-192 0,0-2 0 15,1 2 3088-15,-2-2 592 0,1 0 112 0,1 3 32 16,3-3 208-16,2 3 32 0,0 1 16 0,3-1 0 16,0 0-2592-16,0 1-512 0,1 1-96 0,1-4-32 15,1 4-560-15,0-4-112 0,-1 2-32 0,2-2 0 16,-14-1-144-16,0 0 0 0,43 0-192 0,-43 0 192 16,0 0-1056-16,0 0-96 0,52-14 0 0,-52 14-16272 15</inkml:trace>
  <inkml:trace contextRef="#ctx0" brushRef="#br0" timeOffset="109812.07">25498 9362 13823 0,'-3'0'1216'0,"2"-2"-960"16,1 2-256-16,-1 0 0 0,1 2 3312 0,0-1 608 16,-1 2 128-16,-1-1 32 0,0 6-544 0,-2 0-96 15,2 6-32-15,-2 5 0 0,0 0-2096 0,0 6-416 16,1 1-96-16,-1 2-16 0,0 3-240 0,1 0-48 15,-1-2-16-15,1-1 0 0,1 1-288 0,1-1-64 16,0-2-128-16,2-4 192 0,1-2-192 0,1-1 0 0,2-3-192 16,0-5 192-1,0-1-944-15,1-4-80 0,1-2 0 0,2-2-18112 0</inkml:trace>
  <inkml:trace contextRef="#ctx0" brushRef="#br0" timeOffset="110166.42">25688 9778 22111 0,'5'5'976'0,"-2"-4"208"0,0-2-944 0,0 1-240 0,-1 0 0 0,1 0 0 0,-1 0 1968 0,3-3 336 16,-5 3 80-16,0 0 16 0,0 0-480 0,52-26-80 16,-52 26-32-16,0 0 0 15,47-33-1024-15,-47 33-208 0,0 0-32 0,0 0-16 0,51-51-352 0,-51 51-176 16,0 0 160-16,0 0-160 0,0 0 128 0,27-54-128 15,-26 45 0-15,-2-1 0 0,0 3 0 0,-3-2 128 16,-1 0-128-16,-1 3 0 0,0 1 144 0,-3 0-16 16,0 2 0-16,-1 0 0 0,-1 2 112 0,0 1 16 15,0 1 0-15,-1 4 0 0,-1-1 128 0,1 2 48 16,-2 1 0-16,2 4 0 0,0 3-128 0,1 1-32 16,2 1 0-16,0 3 0 0,4-2-80 0,2 1 0 15,0 1-16-15,3-3 0 0,1 0-16 0,3-1 0 0,3-1 0 16,1-2 0-16,2-3-160 0,0-2 0 0,2-1 0 0,-1 0 128 0,1-3-128 0,-12-3 0 15,29 4 0-15,-29-4 0 32,0 0-704-32,49-7 0 0,-49 7-16 0</inkml:trace>
  <inkml:trace contextRef="#ctx0" brushRef="#br0" timeOffset="110666.52">26189 9774 20271 0,'-9'9'1792'0,"3"-6"-1424"0,1-2-368 0,1 1 0 16,1-2 3056-16,0 0 528 0,0 0 128 0,-4-2 0 16,-3 2-1344-16,-2-1-256 0,-3 1-64 0,-2-2-16 15,2 1-1328-15,-1 1-256 0,2-3-48 0,2 3-16 16,1 3-176-16,1-2-32 0,0 2-16 0,3 4 0 0,1 1 0 0,1 5 0 16,0-3 0-16,2 2 0 0,2-2-160 0,0 0 0 15,1-2 0-15,1-1 0 0,3 2-144 0,-1-2-64 16,4 1-16-16,0-2 0 15,2 2-160-15,-1-4-16 0,3 1-16 0,-1-5 0 16,0 0-32-16,-10 0 0 0,0 0 0 0,0 0 0 16,51-28-16-16,-51 28-16 0,0 0 0 15,44-52 0-15,-44 52-112 0,28-47-32 0,-28 47 0 0,21-56 0 0,-21 56 192 0,16-61 48 16,-16 61 0-16,8-59 0 0,-8 59 384 0,4-61 0 16,-6 28 0-16,0 0 0 0,0-1 736 0,-1-2 128 15,0 1 32-15,-1 1 0 0,0 0-16 0,1 5 0 16,-2 0 0-16,0 4 0 0,1 7-320 0,-1 2-64 0,0 4-16 0,0 4 0 0,-1 2 96 0,0 3 0 31,0 3 16-31,-1 4 0 0,1 1 32 0,1 1 0 0,0 4 0 16,0 3 0-16,2 0-176 0,-1 3-48 0,1 2 0 0,1 1 0 15,2 4-208-15,1-1-64 0,0 3 0 0,1-2 0 16,0 4-128-16,2-1 0 0,0 5 0 0,-1 1 128 16,1-1-128-16,1 1 0 0,0-1 0 0,-1 1 0 0,1-3 0 0,-2-1 0 15,0 1 0-15,-2 2 0 0,-1-3 0 0,-1 1 0 0,-2-1-192 0,1-5 192 47,-1 0-624-47,1-5 0 0,1-3 0 0,-1-3 0 0,2-4-336 16,3-2-64-16,-1-6 0 0,3-4-18528 0</inkml:trace>
  <inkml:trace contextRef="#ctx0" brushRef="#br0" timeOffset="111799.35">27360 10397 11967 0,'0'13'1072'0,"0"-7"-864"0,1 0-208 0,-2-6 0 15,1 0 1328-15,0 0 208 0,1 4 64 0,-1 4 0 16,1 0 1040-16,-2 0 224 0,4-2 32 0,-2-3 16 16,0-2-416-16,2-5-96 0,-1-4-16 0,-2 8 0 15,0 0-960-15,10-48-192 0,-10 48-32 0,11-55-16 16,-11 55-528-16,16-69-96 0,-6 28-32 0,0-2 0 16,0-2-176-16,-2-3-32 0,2-3-16 0,0-2 0 15,0-4-176-15,-1 7-128 0,-3 8 192 0,-1-2-192 0,0-4 128 0,-3-1-128 16,0 2 0-16,-2 1 0 0,-3 5 0 0,-1 3 0 15,-1 1 0-15,-2 2 0 0,0 4 176 0,-2 8-176 16,-1 0 160-16,-1 5-160 0,1 5 224 16,0 4-48-16,2 0-16 0,-1 5 0 0,3 2 48 0,1 0 16 15,1 2 0-15,3 2 0 0,1 0 48 0,1 1 16 16,4 2 0-16,1 0 0 0,4 2-160 0,2 2-128 16,2 1 192-16,1 2-192 0,-2-2 128 0,2 2-128 15,5 3 0-15,2 1 0 0,3 1 0 0,2 2 0 16,0-1 0-16,2 1 0 0,-3 0 0 0,0-3 0 15,0-3 0-15,-3 2 0 0,-2-3 0 0,-3-2 0 16,-2 0 0-16,-4-1 0 0,-1 1-256 0,-1-3 32 0,-2 2 16 0,-2 0 0 31,-3-2-320-31,0 2-64 0,-3-3-16 0,-1 1 0 0,-2 2 192 0,-2-3 32 0,-2 1 16 0,-2 2 0 16,-2-1 368-16,-4 0-144 0,-1-2 144 0,-1 2 0 16,-3-2 0-16,0 0 0 0,2-1 0 0,-2-1 0 15,0 2 0-15,-1-2 0 0,1-2 128 0,3 2-128 16,0-2 160-16,1 0-160 0,2 0 160 0,3-4-160 15,2 0 0-15,4 2 128 0,2-2-128 0,1-2 0 16,4-1 0-16,0 2 0 0,-2 3-192 0,0 0 192 16,0 0-528-1,0 0 0-15,0 0 0 0,61-26-12016 0,-61 26-2384 0</inkml:trace>
  <inkml:trace contextRef="#ctx0" brushRef="#br0" timeOffset="112216.74">28122 9590 14735 0,'-2'0'1312'0,"1"0"-1056"16,0 0-256-16,0 0 0 0,-1 0 3552 0,0 0 656 16,0 0 128-16,-1 0 16 0,-1 0-1168 0,-2-3-240 15,-1 3-64-15,-2 0 0 0,2 0-1920 0,-2 0-400 16,0 3-80-16,2-2-16 0,0 3-144 0,-1 1-48 16,1 1 0-16,-1 0 0 0,1 4-64 0,-1 0-16 15,1 2 0-15,1 0 0 0,1 1-192 0,1-2 0 16,2 1 128-16,3-1-128 0,1 1 0 0,2-4 0 15,-1-2 0-15,2-2 0 0,1 0-304 0,-6-4 48 16,0 0 16-16,0 0 0 0,0 0-48 0,48-1-16 16,-48 1 0-16,0 0 0 0,0 0-32 0,0 0-16 15,43-39 0-15,-43 39 0 0,0 0 208 0,0 0 144 0,0 0-192 0,26-47 192 0,-26 47 0 0,0 0 0 16,0 0 0-16,0 0 0 0,10-38 224 0,-9 33-48 16,-1 1-16-16,2 1 0 15,-1-2 48-15,-1 3 16 0,1 0 0 0,-1 2 0 16,0 2 32-16,1 0 16 0,-1 3 0 0,0-2 0 15,0 1-32-15,0 2-16 0,0 3 0 0,0-2 0 16,-1 4-224-16,1-1 176 0,0 3-176 0,0-1 160 16,-1-1-160-16,1 1 0 0,-1 1 0 0,1-1 0 15,0 1 0-15,0-4 0 0,0 0 0 0,1-3 0 16,0 2 0-16,1-5 0 0,1 2-144 0,1-3 144 16,1 0-640-16,0-2-32 15,-5 0 0-15,0 0-18192 0</inkml:trace>
  <inkml:trace contextRef="#ctx0" brushRef="#br0" timeOffset="112533">28295 10207 21183 0,'0'6'944'0,"0"-2"192"0,1-4-912 0,-1 0-224 16,1 0 0-16,0-3 0 0,1 2 2272 0,-2 1 416 16,0 0 64-16,0 0 32 0,0 0-160 0,32-47-48 15,-32 47 0-15,0 0 0 0,36-63-1488 0,-36 63-288 16,31-55-64-16,-31 55-16 0,40-71-176 0,-40 71-32 0,41-70-16 0,-41 70 0 16,39-64-288-16,-39 64-48 0,40-72-16 0,-40 72 0 15,39-68-144-15,-39 68 0 0,34-63 0 16,-34 63 0-16,26-53 0 0,-26 53 0 0,20-47-144 0,-20 47 144 31,0 0-416-31,17-53-32 0,-17 53 0 0,0 0 0 16,4-36-368-16,-6 26-80 0,-2 2 0 0,0-1-17552 0</inkml:trace>
  <inkml:trace contextRef="#ctx0" brushRef="#br0" timeOffset="112750.34">28462 9457 18431 0,'-3'7'816'0,"2"-4"160"16,1 3-784-16,0-3-192 0,0 1 0 0,0-2 0 0,1 2 3792 0,-1 2 720 16,1 1 144-16,2 8 16 0,-2 4-2144 0,2-2-432 15,-1 4-96-15,1-2-16 0,-1-2-1088 0,1-1-240 16,0-1-32-16,0-3-16 0,2 1-352 0,-2-7-80 16,0 0-16-16,-1-1 0 0,2 0 624 0,0-1 128 15,1-2 32-15,-2 2 0 16,2-2-2160-16,-1-2-416 0,0 1-96 0,-1 2-11616 15,1-3-2336-15</inkml:trace>
  <inkml:trace contextRef="#ctx0" brushRef="#br0" timeOffset="113418.52">29018 9595 18431 0,'-2'-4'1632'0,"0"0"-1312"15,2 4-320-15,-1 0 0 0,0 0 2240 0,-2-2 368 16,0 0 80-16,-3-4 0 0,-3 0-288 0,-1 0-64 15,-2 0-16-15,1 2 0 0,-1 2-1056 0,1 2-224 16,0 0-32-16,0 3-16 0,0 2-496 0,1 3-112 16,0 0 0-16,0 2-16 0,2 4-160 0,-1 1-16 15,2-2-16-15,0 5 0 0,2-1 0 0,2 1 0 0,0 1 0 0,2-3 0 0,2 3 32 0,2-1 16 16,0 2 0-16,2-5 0 0,3 1-96 0,0-4 0 16,2 2-128-16,4-6 192 15,-1-1-192-15,-13-7 0 0,34 10 0 0,-34-10 0 16,0 0 0-16,63-7 0 0,-63 7 0 0,0 0 0 15,54-16 0-15,-54 16 0 0,0 0 0 0,55-34 0 16,-55 34-256-16,0 0 64 0,43-51 16 0,-43 51 0 16,0 0-144-16,25-53-16 0,-25 53-16 0,0 0 0 15,6-48 176-15,-7 35 48 0,-3 1 0 0,-1-1 0 0,0 4 128 0,-2-4 0 0,-1 3 0 0,0-2 0 16,-2 0 160-16,0 2-32 0,0 0-128 16,0-1 192-1,0 3-48-15,-1 0-16 0,0 1 0 0,1 4 0 16,1-4-128-16,2 5 128 0,0-2-128 0,2 3 128 15,1 0-128-15,1 0-144 0,3 1 144 0,0 0-208 16,4 0-432-16,0 1-64 0,3 0-32 0,2 3-11312 16,1-1-2272-16</inkml:trace>
  <inkml:trace contextRef="#ctx0" brushRef="#br0" timeOffset="113832.87">29309 9625 21183 0,'-5'3'944'0,"2"-3"192"0,1 1-912 0,1-1-224 15,-1 0 0-15,2 0 0 0,0 0 3264 0,-1 0 592 16,-1 3 128-16,-2-3 32 0,0 2-1824 0,1-1-352 16,-1 2-80-16,0 1-16 0,0 1-976 0,2-1-208 15,-2 3-48-15,2-1 0 0,-1 2-176 0,1 0-32 16,-1 3-16-16,2-1 0 0,1 2-288 0,0 1 128 16,1-3-128-16,1 2 0 0,1-2 0 0,2 0 0 0,0-2 0 15,1 0 0-15,2-2 0 0,-1 0-224 16,2-2 32-16,0-2 16 0,-9-2-96 0,0 0-32 0,0 0 0 0,0 0 0 15,49-10-64-15,-49 10-16 0,0 0 0 0,0 0 0 16,0 0 96-16,41-37 16 0,-41 37 0 0,0 0 0 16,0 0 272-16,0 0-128 0,28-44 128 0,-28 44 0 15,0 0 0-15,0 0 0 0,0 0 0 0,19-45 0 16,-19 45 272-16,0 0-32 0,0 0-16 0,0 0 0 16,0 0 32-16,0 0 16 0,0 0 0 0,0 0 0 15,0 0 16-15,0 0 0 0,0 0 0 0,0 0 0 16,0 0-16-16,0 0 0 0,0 0 0 0,0 0 0 15,0 0-112-15,8 9-32 0,-8 1 0 0,-1 0 0 16,2 2-128-16,-1-2 0 0,0 2 0 0,0-2 128 16,0 3-128-16,0-3 0 0,0 2 0 0,0-2 0 0,2 0 0 0,-1 1-144 15,-1-1 144-15,1 0-208 16,0-1-496-16,1 0-80 0,0 1-32 0,1-4-18320 0</inkml:trace>
  <inkml:trace contextRef="#ctx0" brushRef="#br0" timeOffset="114089.12">29615 9672 11055 0,'3'0'976'0,"-1"0"-784"15,1 0-192-15,-2 0 0 0,0 0 3072 0,1 0 576 0,1 0 128 0,3 3 0 16,3-2 352-16,0 2 64 0,-9-3 16 0,21 7 0 15,-21-7-2720-15,26 9-528 0,-26-9-128 0,29 6 0 16,-29-6-352-16,0 0-64 0,49 7-16 0,-49-7 0 16,0 0-256-16,47 5-144 0,-47-5 160 0,0 0-160 15,44-2 0-15,-44 2 0 0,0 0 0 0,0 0 0 16,0 0-640-16,50-4-32 0,-50 4 0 0,0 0-12048 0,0 0-2400 0</inkml:trace>
  <inkml:trace contextRef="#ctx0" brushRef="#br0" timeOffset="114314.05">29878 9504 23039 0,'0'4'1024'0,"0"-4"192"0,0 2-960 0,0 0-256 16,0 0 0-16,-2 2 0 0,2-2 2976 0,0 5 544 15,-1 0 128-15,-1 5 0 0,-1 7-1504 0,1 3-304 16,-3 0-64-16,0 7-16 0,-1 2-800 0,-1 3-144 15,0-1-48-15,0 1 0 0,-1-2-320 0,2 0-80 16,0-1-16-16,2-6 0 0,2-3-352 0,2-2 144 16,1-4-144-16,3-1 0 15,0-5-608-15,3-1-224 0,0-4-64 0,-7-5-18992 0</inkml:trace>
  <inkml:trace contextRef="#ctx0" brushRef="#br0" timeOffset="128454.68">30303 2961 7359 0,'1'0'656'0,"0"-2"-528"0,1 2-128 0,-2 0 0 15,0 0 1616-15,0-1 304 0,1 1 48 0,0 0 16 16,2 0 1072-16,-2-3 208 0,1 3 64 0,1 0 0 16,-2-1-768-16,1 2-128 0,1 2-48 0,-1-2 0 15,-2-1-880-15,0 0-176 0,0 0-48 0,0 0 0 16,0 0-592-16,0 0-128 0,39 22-32 0,-39-22 0 16,0 0-144-16,0 0-48 0,55 11 0 0,-55-11 0 15,0 0-144-15,52 0-16 0,-52 0-16 0,0 0 0 16,0 0-160-16,66-2 0 0,-66 2 0 0,0 0 0 15,0 0 0-15,53-4 0 0,-53 4 0 0,0 0 0 0,0 0 0 0,0 0 0 16,0 0 0-16,0 0 0 0,0 0 0 0,0 0 0 16,0 0 0-16,0 0 0 15,0 0-512-15,0 0 0 0,0 0 16 0,0 0 0 16,0 0-1424-16,0 0-304 0,0 0-48 0,0 0-13856 16</inkml:trace>
  <inkml:trace contextRef="#ctx0" brushRef="#br0" timeOffset="128821.49">30313 3078 10127 0,'-5'3'448'0,"1"-3"96"0,2 3-544 0,-1-2 0 0,2 2 0 0,1-3 0 16,-1 2 2688-16,0-2 416 0,-1 4 96 0,1 0 0 16,1-1 64-16,0 2 0 0,0-5 0 0,0 0 0 15,0 0-1424-15,0 0-288 0,0 0-48 0,0 0-16 16,0 0-656-16,54 16-144 0,-54-16-32 0,0 0 0 0,0 0-272 15,0 0-64-15,61 8-16 0,-61-8 0 16,0 0-112-16,0 0-32 0,0 0 0 0,54 11 0 0,-54-11-160 0,0 0 0 16,0 0 0-16,0 0 0 0,0 0 0 0,0 0 0 15,55 7 0-15,-55-7 0 0,0 0-224 0,0 0-80 16,0 0-16-16,46-13-18400 16</inkml:trace>
  <inkml:trace contextRef="#ctx0" brushRef="#br0" timeOffset="129755.33">31041 3211 6447 0,'-6'3'576'0,"2"-3"-576"16,2 1 0-16,1-1 0 0,2 0 2640 0,0-1 432 16,0 1 64-16,-1 0 32 0,0 0 448 0,0 0 96 15,0 0 0-15,36-31 16 0,-36 31-1664 0,31-32-336 16,-31 32-64-16,40-44 0 0,-40 44-832 0,42-52-144 15,-20 22-48-15,-1-3 0 0,0 0-240 0,-1 0-48 16,0-1-16-16,-2 0 0 0,-1 1-96 0,-2-1-32 16,0-1 0-16,0 3 0 0,-2-3-208 0,-1 3 144 15,0-2-144-15,-3 2 128 0,-2 1-128 0,-2 3 0 16,-1 5 0-16,-4 2 0 0,-3 1 0 0,0 8 0 0,-4-2 0 0,1 5 0 16,-1 6 192-16,-3-2-32 0,1 4-16 0,-1 2 0 15,0 1-16-15,-1 1 0 0,0 4 0 0,0 4 0 16,-1 0-128-16,1 5 192 0,-2 2-192 0,2 4 192 15,-1 0-192-15,-1 7 0 0,1 0 0 0,0 5 128 16,-1 2-128-16,1 5 0 0,-1-1 0 0,0 5 128 16,1-1-128-16,-2 3 128 0,0 4-128 0,-1 2 128 15,1 4-128-15,-1 4 128 0,0-4-128 0,-1-1 128 16,2-2-128-16,-2-2 0 0,1 3 0 0,-1-2 0 16,1-1 0-16,1-2 0 0,1-6 0 0,2-2 0 15,1-3 0-15,3-5 0 0,-1-3 0 0,3-6 0 0,0-3 0 0,2-2 0 0,0-4 0 0,2-1 0 16,0-3 0-16,1-4 0 0,0-2 0 0,0-2 0 15,1-2 0-15,0 1 0 0,-1-3 0 0,0 0 0 16,0 0-192-16,0 0 16 16,14-29 16-16,-10 17 0 0,1-3 32 0,1-2 0 15,0-4 0-15,1-3 0 0,1-1 128 0,-1-3 0 16,1-3 0-16,0-4-128 0,3-1 128 0,-1-3 0 16,0 3 0-16,0-1-128 0,-1-1 128 0,1 2 0 15,-3 1 0-15,-1 1 0 0,0 5 0 0,-2 1 0 16,0-1 0-16,-2 4 0 0,1 3 0 0,-2 2 0 15,0 6 0-15,0 0 0 0,-1 5 208 0,0 3 32 16,0 6 0-16,0 0 0 0,0 0 208 0,0 0 32 16,0 0 16-16,0 0 0 0,0 0-144 0,0 0-32 15,0 0 0-15,23 26 0 0,-23-26-160 0,11 21-32 16,-11-21-128-16,0 0 192 0,25 30-192 0,-25-30 0 16,0 0 0-16,33 23 0 0,-33-23 0 0,0 0 0 15,0 0 0-15,53 16 0 0,-53-16-272 0,0 0 0 0,0 0 0 0,52 8 0 31,-52-8-704-31,0 0-144 0,0 0-32 0,0 0-17936 0</inkml:trace>
  <inkml:trace contextRef="#ctx0" brushRef="#br0" timeOffset="130099.76">31850 2623 8287 0,'-4'0'736'0,"2"-3"-592"15,-1 3-144-15,2 0 0 0,-2 0 3584 0,1 0 704 0,-3 0 128 0,-2 3 16 16,-6-2-640-16,0 4-128 0,-5 1-16 0,1 1-16 16,0 3-2096-16,-1 3-432 15,2 2-80-15,0-2 0 0,1 6-496 0,1-3-80 16,0 2-32-16,2 2 0 0,1 1 0 0,1-2 0 0,2 0 0 0,1 1 0 15,1 4-128-15,1-2-32 0,0 6 0 0,1-2 0 0,2-3-256 0,0 1 128 32,1 2-128-32,1 0 0 0,0 3 0 0,1-1 0 15,2-1 0-15,0-1 0 0,1-1 0 0,1-3 0 16,1-2 0-16,-1-1 0 0,-5-19 0 0,14 26 0 0,-14-26 0 0,0 0-144 31,26 27-464-31,-26-27-96 0,0 0 0 0,0 0-18496 0</inkml:trace>
  <inkml:trace contextRef="#ctx0" brushRef="#br0" timeOffset="130853.91">31850 3226 25791 0,'-5'0'1152'0,"2"0"224"0,2 1-1104 0,0-1-272 0,1 0 0 0,0 0 0 16,-1-1 2336-16,1 1 416 0,0 0 64 0,0 0 32 0,0 0-1120 0,1-15-240 0,-1 15-32 0,0 0-16 31,0 0-1040-31,12-28-208 0,-12 28-32 0,0 0-16 0,18-29 48 16,-18 29 16-16,0 0 0 0,23-38 0 0,-23 38-32 0,0 0-16 15,25-41 0-15,-25 41 0 16,0 0-160-16,20-31 0 0,-20 31 0 0,0 0 128 0,0 0-128 0,0 0 0 16,0 0 0-16,0 0 0 0,0 0 0 0,0 0 0 15,0 0 0-15,0 0 128 0,0 0-128 0,29 24 0 16,-29-8 0-16,-2 4 0 0,1-1 0 0,-3 5 0 15,0 2 0-15,-1 0 0 0,-1 1-192 0,0 5 192 16,-2 0-160-16,0 3 160 0,-1 2-192 16,0-1 48-16,-2 1 16 0,0-1 0 0,0-1 128 0,-1-2-128 15,-2-1 128-15,1-3-128 0,-2-3 128 0,0-2 0 16,1-4 0-16,-1-1 0 0,3-5 0 0,1-4 0 16,2-2 0-16,1-3 0 0,1-2 0 0,4-3 0 15,0-3 0-15,2-2 0 0,1-3 0 0,0 8 0 16,5-22-128-16,-5 22 128 0,12-37 0 0,-12 37 0 0,18-47 0 0,-8 21-128 0,1-6 128 0,1-3 144 15,-1-3-16-15,2 1-128 0,-1-2 320 0,-1 2-32 16,0-1-16-16,-1 1 0 16,0 4-64-16,-1-1-16 0,0 2 0 0,3 0 0 15,-3 1 0-15,3 3 0 0,0 2 0 0,-12 26 0 16,25-45-64-16,-25 45 0 0,24-37-128 0,-24 37 192 16,0 0-192-16,33-32 176 0,-33 32-176 0,0 0 160 15,0 0-160-15,0 0 0 0,0 0 0 0,0 0 128 16,0 0-128-16,0 0 0 0,43 16 0 0,-42-4 0 0,0 2-176 0,-2 1 48 0,0 3 0 0,-2 2 0 31,1-1-16-31,-2 3 0 0,2-2 0 0,-2 1 0 0,0 1 16 16,-1-2 0-16,0-2 0 0,-1 1 0 15,0-6 0-15,-1 0 0 0,0-5 0 0,-1 0 0 16,0-2 128-16,1-2 0 0,-2-2-144 0,1 1 144 0,0-3 0 0,0 0 0 16,0-3 0-16,1 3 0 0,2-4 0 0,1 2 0 15,0-2 0-15,3 1 0 0,1 0 0 0,0 3 0 16,0 0 0-16,0 0 128 0,0 0-128 0,0 0 160 0,0 0-160 0,50-28 160 15,-50 28 32-15,0 0 16 16,0 0 0-16,0 0 0 0,50-7 832 0,-50 7 176 16,0 0 16-16,0 0 16 15,0 0-1760-15,0 0-368 0,51 15-64 0,-51-15-16 0,0 0 768 0,0 0 192 16,0 0 0-16,43 18 0 0,-43-18-320 0,0 0 0 16,0 0 16-16,0 0 0 0,0 0-544 0,49 14-112 0,-49-14-32 0,0 0-17776 15</inkml:trace>
  <inkml:trace contextRef="#ctx0" brushRef="#br0" timeOffset="131305.35">32411 2541 15199 0,'-5'3'320'0,"2"-3"80"15,1 3 16-15,2-3 32 0,0 3-448 0,-1-3 0 0,0 3 0 0,-2 1 0 0,1 2 3872 0,-1 4 688 16,2 1 144-16,2 3 32 0,2 1-2160 0,2 1-416 16,0 0-96-16,-5-16-16 0,16 35-816 0,-16-35-160 0,20 40-48 0,-10-17 0 15,-10-23-640-15,22 44-144 0,-10-19-32 0,-2 1 0 16,0-1-32-16,0 1-16 15,-3-1 0-15,-2 3 0 0,0-5 784 0,-1 4 144 16,-2 2 48-16,0-1 0 16,-2 1-1568-16,0-3-304 0,-3 2-64 15,1-3-16-15,-2 3 944 0,0-2 192 0,-1-1 48 0,0-3 0 0,-1 3-368 0,0-5 0 16,-1-2 0-16,-1 1 0 0,-1-3 0 0,0 0 0 16,-1 0 0-16,-3 0 0 0,2-1 0 0,-2 1 0 0,0-2 0 0,1 1 0 0,-2-3 0 0,-1 2 0 15,2-2 0-15,-1-3 0 0,2 0 0 0,1-1-160 16,0-3 160-16,2-2-160 15,2 0-96-15,0-2 0 0,2-1-16 0,0-1 0 32,3 1-400-32,0-5-80 0,0 1-16 0,2 4 0 15,0 0-224-15,4-16-48 0,-4 16-16 0,0 0-16992 0</inkml:trace>
  <inkml:trace contextRef="#ctx0" brushRef="#br0" timeOffset="164562.97">15177 11649 17503 0,'0'2'1552'0,"0"2"-1232"0,2-4-320 0,-1 0 0 15,0 0 1472-15,0 0 256 0,2 2 32 0,2 2 16 16,1-2 336-16,1-2 64 0,-7 0 0 0,0 0 16 16,0 0-416-16,0 0-96 0,56-21-16 0,-56 21 0 15,0 0-624-15,46-48-128 0,-46 48-16 0,34-51-16 0,-34 51-432 0,36-63-96 0,-36 63-16 0,36-78 0 16,-17 36-144-16,-3-5-16 0,-1 3-16 0,-1-1 0 16,-14 45-160-16,23-81 0 15,-15 42 0-15,-1-1 128 16,-1 1-128-16,-3 1 0 0,1 1 0 0,-3 5 0 0,-1 32 0 0,0-53 0 15,-3 36 0-15,-2 1 0 0,-4 4 0 0,-1 3 0 16,-1 3 0-16,-1 3 0 0,-1 0 0 0,0 3 128 0,-1 3-128 16,1-1 128-16,0 5 0 0,1 2 0 15,-2 3 0-15,2 1 0 0,-1 3 0 0,2 2 0 16,0 6 0-16,-1 7 0 0,1-2 32 0,-2 11 0 16,2 5 0-16,0 5 0 0,0 1-160 0,1 2 160 15,0 2-160-15,0 4 160 0,3-1-160 0,1 4 0 0,-1 2 0 0,4 2 0 16,2 3 0-16,-1-5 0 0,2 2 0 0,2-6 0 15,-1 0 0-15,1-8 0 0,2-2 0 0,1 0 0 16,1-6 0-16,-1-3 0 0,0-2 0 0,0-2 0 16,1-2 0-16,-1-4 0 0,2-1 0 0,0-3 0 15,-1-7 0-15,0-1 0 0,0-3 0 0,-1-6 0 16,3-2 0-16,-2-2 0 0,1-2 0 0,-1-4 0 16,2 0 0-16,-8 0 0 0,0 0-144 0,0 0 144 15,0 0-128-15,34-48 128 0,-34 48-192 0,10-47 192 16,-10 47-320-16,9-57 32 0,-7 25 16 0,0-3 0 15,-1 2 128-15,-2-7 144 0,-1-3-208 0,0-2 80 16,-1 1 128-16,1 3 0 0,-2 0 0 0,1 3 0 16,-2 1 0-16,-2 2 0 0,1 3 0 0,-1 1 0 15,1 3 0-15,-2 2 0 0,1-3 0 0,1 7 0 0,-1 2 0 0,4 2 0 16,0 5 128-16,2-1-128 0,1 4 272 0,0 0-16 16,3 4 0-16,-1 2 0 0,0 0 64 0,1 2 0 15,1 2 0-15,-1 0 0 0,4 3-80 0,-1 2-16 16,1 3 0-16,1-2 0 0,1 4-96 0,1-1 0 15,1-2-128-15,1-1 192 0,-3-1-192 0,4 0 0 16,2 0 0-16,0-1 0 0,-15-4 0 0,0 0 0 16,44 3 0-16,-44-3 0 0,0 0-272 0,0 0-48 15,52-16-16-15,-52 16-19952 16</inkml:trace>
  <inkml:trace contextRef="#ctx0" brushRef="#br0" timeOffset="165046.85">15985 10909 15663 0,'-1'3'1392'0,"-1"-3"-1120"15,1 0-272-15,0 0 0 0,1 0 2000 0,0 0 352 16,0 0 64-16,-1 0 16 0,1 0 768 0,-2 0 176 16,0 1 16-16,0 1 16 0,-1 2-1760 0,1 1-368 15,-1 1-64-15,-1 0 0 0,2 2-688 0,-3 2-128 16,0 1-16-16,-1 2-16 0,-2 2-48 0,1 1 0 16,-2 0 0-16,1 0 0 0,-1 0-112 0,0 3-16 15,0-3-16-15,0 0 0 0,0-1-176 0,-1 1 0 16,2 0 144-16,-2-3-144 0,-1 3 0 0,1-4 0 15,1-2 0-15,0 0 0 0,1-2 0 0,2 2 0 0,1-4 0 0,1 1 0 16,1-4 0-16,1 0-160 0,2-2 160 0,0-1-13136 16,1-1-2512-16</inkml:trace>
  <inkml:trace contextRef="#ctx0" brushRef="#br0" timeOffset="165412.89">16211 11149 15663 0,'-5'2'688'15,"2"-2"144"-15,-1 0-656 0,1 0-176 0,2 0 0 0,0 0 0 0,-2 0 3120 0,0 2 592 0,-3 0 112 0,-3 2 16 16,-1 2-832-16,-1 3-192 0,-2 1-16 0,2 0-16 16,-1 2-1696-16,0 1-320 15,-1 2-80-15,1 4-16 0,0-1-224 0,-1 2-64 16,1 0 0-16,1 1 0 0,1 1-112 0,0 1-16 16,1 1-16-16,1 0 0 0,0 3-240 0,2-1 176 15,1-1-176-15,1-2 160 0,2 2-160 0,1 0 0 16,-1-6 0-16,2 2 0 0,3-1 0 0,1 1 0 15,0-3 0-15,3-1 0 0,0-1 0 0,3-2 0 0,0-2 0 0,1-3 0 16,0-5-624-16,-11-4 0 0,0 0 0 0,47 0-18464 16</inkml:trace>
  <inkml:trace contextRef="#ctx0" brushRef="#br0" timeOffset="166129.09">16273 11658 6447 0,'-6'9'576'0,"2"-5"-576"0,2-2 0 0,0 0 0 16,2-4 4080-16,2 2 704 0,-1 0 144 0,0 0 16 16,2 0-1232-16,2 0-240 0,-5 0-48 0,0 0-16 15,0 0-1888-15,0 0-384 0,47-31-80 0,-47 31-16 16,0 0-688-16,0 0-144 0,51-42-16 0,-51 42-16 0,0 0-176 0,0 0 0 15,41-49 144-15,-41 49-144 0,0 0 0 0,0 0 0 16,0 0 0-16,26-53 0 0,-26 53 0 0,0 0 0 16,0 0 0-16,0 0 0 0,0 0-176 0,0 0 176 15,0 0-208-15,0 0 80 0,0 0-64 0,0 0-16 16,0 0 0-16,16 8 0 16,-16 8-176-16,2 5-16 0,-1 3-16 0,-1 1 0 0,1 1 80 0,0 1 16 15,-1 3 0-15,1 0 0 0,-1 5 80 0,0-3 32 16,-1 3 0-16,-1-1 0 0,1 4-128 0,-4-4-32 15,-3 2 0-15,0-1 0 0,-1-4 368 0,-2-2 0 0,1 0 0 0,-1-5 0 0,0-4 0 0,1-5 128 16,0-5-128-16,1-4 192 0,2-3 128 0,-1-6 16 16,2-3 16-1,0-4 0-15,2-5 224 0,2-5 32 0,-1-2 16 0,3 22 0 16,0-60-96-16,0 60-16 0,6-68 0 0,-1 28 0 16,3-6-144-16,0 1-48 0,2 0 0 0,-10 45 0 15,20-79-96-15,-20 79-32 0,26-76 0 0,-26 76 0 16,22-61 0-16,-22 61 0 0,20-49 0 0,-20 49 0 15,0 0-32-15,30-50-16 0,-30 50 0 0,0 0 0 0,0 0-144 0,0 0 128 0,46-37-128 0,-46 37 128 16,0 0-128-16,0 0 0 0,34 5 0 0,-25-2 0 31,0 6 0-31,-2 1 0 0,0 0 0 0,0 2 0 16,-2 2-224-16,-3 0 80 0,-1 3 16 0,-1-5 0 16,-1 4 128-16,-1-4-192 0,-1 2 192 0,-2-3-192 0,1 0 192 15,-2 0 0-15,-1-3 0 0,1-2 0 16,-1 0 0-16,-1 0 0 0,-3 0 0 0,-3 1 0 0,0-1 0 0,2-2 0 15,0 2 0-15,2-4 0 0,2 2 0 0,2-4 0 0,4 2 0 0,-1-2 128 16,3 0 32-16,1 0 16 0,3 0 0 0,0 0 0 16,2 2 64-16,0 0 16 15,0 2 0-15,2-2 0 0,-1 2-64 0,1-2-16 0,2 2 0 0,0 0 0 0,1 1-176 0,0-1 128 16,1-3-128-16,-12-1 128 0,0 0-128 0,41-1 0 31,-41 1 0-31,0 0 0 0,0 0-144 0,57-13-16 16,-57 13 0-16,0 0 0 15,0 0-880-15,0 0-176 0</inkml:trace>
  <inkml:trace contextRef="#ctx0" brushRef="#br0" timeOffset="166813">16884 11232 8287 0,'-6'-1'736'0,"2"1"-592"16,2-3-144-16,-1 1 0 0,2 0 1856 0,1 2 320 16,-1 0 80-16,-1-2 16 0,-1-2 1360 0,-1 1 272 15,0 0 48-15,-1-3 16 0,3 3-1280 0,-1 2-256 16,2 1-64-16,1 0 0 0,1 0-1296 0,2 4-272 0,2 2-48 0,1 0-16 16,3 2-256-16,-1 3-48 0,2-1-16 0,0 0 0 15,-1-2 128-15,1 2 32 0,1 2 0 16,2 2 0-16,-3 1-32 0,1 1 0 0,2 3 0 0,-2 0 0 15,-1 1-192-15,0 1-32 0,-2 1-16 0,0-2 0 16,-1 1-304-16,-1-2 160 0,-1-2-160 0,0 0 128 16,-1-1-128-16,-2 2 0 0,0-1 0 0,-1-1 0 15,-1-2 0-15,0 1 0 0,-1 1 0 0,-3-4 0 16,0-2 0-16,-1 2 0 0,-2-2 0 0,-1 0 0 16,0-1 0-16,-2 1 0 0,0-2 0 0,-1 0 0 0,1-2 0 15,-1 0 0-15,0-2 0 0,-2 1 0 0,2 0 0 16,1 0 0-16,-1-2 0 0,2 1 0 0,1-1-240 0,2 0 32 15,-1 0 0-15,4-2 0 16,-1 1-176-16,3 1-48 0,0-3 0 16,1 1 0-16,1 2-80 15,1-3 0-15,2 2-16 0,2-2 0 0,2 0-176 0,-2-2-16 0,1 2-16 0,-7 0-18288 16</inkml:trace>
  <inkml:trace contextRef="#ctx0" brushRef="#br0" timeOffset="167496.19">17428 11482 4607 0,'-3'2'400'0,"0"-2"-400"0,0 0 0 0,2 0 0 0,1 0 2224 0,-1 0 352 31,0 3 80-31,-1-3 16 0,-1 0 1424 0,0 0 272 16,-1 0 64-16,2 0 16 0,1-3-1440 0,0 3-304 16,2 0-48-16,1 0-16 0,2 0-1552 0,1 0-304 15,0-2-64-15,1 0-16 0,-6 2-112 0,0 0-16 0,0 0-16 16,0 0 0-16,49-2-112 0,-49 2-32 0,0 0 0 0,0 0 0 15,59-4-144-15,-59 4-16 0,0 0-16 0,50-4 0 0,-50 4-240 0,0 0 144 16,46-2-144-16,-46 2 128 0,0 0-128 0,0 0 0 0,46-4 0 16,-46 4 0-1,0 0 0-15,0 0 0 0,0 0 0 0,0 0 0 16,53-18-144-16,-53 18 144 0,0 0-192 0,0 0 192 31,0 0-768-31,0 0-64 0,0 0 0 0,0 0 0 0,0 0-64 0,0 0-32 0,0 0 0 0,0 0-17440 16</inkml:trace>
  <inkml:trace contextRef="#ctx0" brushRef="#br0" timeOffset="168035.96">17369 11629 8287 0,'0'0'736'0,"0"0"-592"0,0 0-144 0,0 0 0 16,1 1 2256-16,0-1 432 0,0 2 64 0,1-2 32 15,1 0 864-15,2 3 192 0,1-3 16 0,2 0 16 16,-1 1-1440-16,-7-1-272 0,0 0-64 0,0 0-16 16,0 0-1136-16,0 0-240 0,41 0-32 0,-32 0-16 15,-2 3-208-15,2-3-32 0,1 3-16 0,0 0 0 16,-1-2-80-16,3 2-32 0,-3 0 0 0,3 2 0 15,-1-4-96-15,0 2 0 0,-11-3-16 0,0 0 0 16,0 0-176-16,43 2 192 0,-43-2-192 0,0 0 192 0,0 0-192 0,0 0 0 16,52-12 0-16,-52 12 128 0,0 0-128 15,0 0 0-15,0 0 0 0,50-19 0 0,-50 19 0 0,0 0 0 16,0 0 0-16,0 0 0 0,0 0 0 0,0 0 0 16,50-25-128-16,-50 25 128 15,0 0-400-15,0 0-16 0,0 0 0 0,0 0 0 16,0 0-96-16,0 0 0 0,0 0-16 0,0 0 0 15,0 0 80-15,0 0 32 0,0 0 0 0,0 0 0 16,0 0-480-16,25 7-112 0,-28-3-16 0,0 1 0 16,0-2-1408-16,0 3-304 0</inkml:trace>
  <inkml:trace contextRef="#ctx0" brushRef="#br0" timeOffset="187923">18493 11054 13823 0,'0'-4'1216'0,"0"2"-960"0,1 2-256 0,-1 0 0 16,0 0 1552-16,0 0 272 0,1-4 48 0,-1 1 16 15,1 0 320-15,1 0 64 0,-1 1 16 0,-1 1 0 16,0 1-496-16,0 0-112 0,-1 1-16 0,-1 1 0 16,1 4-416-16,0 1-96 0,-2-1 0 0,2 4-16 15,-1 2-448-15,-1 0-96 0,2 1-16 0,-2 3 0 16,2 1-256-16,0 4-48 0,0 1-16 0,-2-2 0 15,3 1-16-15,-1-1-16 0,1 5 0 0,-1-1 0 16,1 5-16-16,0-1 0 0,-1 1 0 0,1-3 0 16,0-1-64-16,0 0-16 0,-2 4 0 0,2-1 0 15,-1 1-128-15,0 3 128 0,-2 5-128 0,1-5 128 16,-1-1-128-16,1-5 0 0,0-1 0 0,-1-3 128 0,-1 0-128 16,1-2 0-16,-1-1 0 0,0-1 0 15,1-4 0-15,-1 1 0 0,1-7 0 0,1 2 0 16,-1-4 0-16,1 2 0 0,2 2 0 0,-1-2 0 0,-2 1 0 0,2-3 0 15,0 0 0-15,-1-1 0 0,2 0-160 0,0-3 160 16,0 0 0-16,0 0-144 0,2-2-176 0,-2 2-48 16,0-2 0-16,1-2-18800 15</inkml:trace>
  <inkml:trace contextRef="#ctx0" brushRef="#br0" timeOffset="204161.66">19074 11642 10127 0,'-3'0'896'0,"1"-2"-704"0,1 1-192 0,1 1 0 0,0-4 960 0,0 4 176 0,-2-3 16 0,0 1 16 15,2 1 1264-15,-3-5 240 16,2 3 48-16,-1-1 16 0,0-1-112 0,1 4-32 16,1 1 0-16,0 0 0 0,0 0-768 0,1 0-160 15,2 0-16-15,1 0-16 0,-1 1-816 0,1 2-176 16,1-3-16-16,-1 0-16 0,2 2-112 0,0-2-32 15,-6 0 0-15,0 0 0 0,0 0-160 0,0 0-48 16,46 0 0-16,-46 0 0 0,0 0-256 0,0 0 160 16,44 4-160-16,-44-4 128 0,0 0-128 0,0 0 0 15,44 9 0-15,-44-9 0 0,0 0 0 0,0 0 0 0,33 7 128 16,-24-4-128-16,-2 0 0 0,-7-3 0 0,0 0 0 0,0 0 0 16,0 0 0-16,0 0 0 0,0 0 0 0,0 0 0 15,0 0 0-15,0 0 0 0,0 0 0 0,0 0 0 16,0 0 0-16,0 0 0 0,0 0-144 0,0 0 144 15,0 0 0-15,0 0 0 0,0 0-128 0,4-42 128 16,-17 40 0-16,1-2 0 0,-1 4 0 0,-1-2 0 16,-1 2 0-16,-1 0 0 0,0 0 0 0,1 2 0 0,-1-2 0 0,2 1-128 0,1 2 128 0,2-3 0 31,0 2 0-31,1 0 0 0,1 0 0 0,2 1 0 16,2 0 0-16,-2-2 0 0,2 2 0 0,1-1 0 15,0-2 0-15,0 2 0 0,2 0 0 0,0-2 0 0,2 0 0 0,2 0 0 16,0 0 0-16,2 0 0 0,0 0 0 0,2 0 0 15,1 3 0-15,-7-3 0 0,0 0 0 0,0 0 0 16,0 0 0-16,48 1 144 0,-48-1 112 0,0 0 32 16,40 8 0-16,-40-8 0 0,31 7-32 0,-31-7 0 0,30 7 0 0,-30-7 0 15,0 0-64-15,45 9 0 0,-45-9-16 0,0 0 0 16,50 6-176-16,-50-6 128 16,0 0-128-16,50 2 128 0,-50-2-128 0,0 0 0 15,0 0 0-15,50-2 0 0,-50 2 0 0,0 0 0 16,0 0 0-16,0 0 0 0,0 0 0 0,0 0 0 15,51-12-144-15,-49 8 144 0,2 1-144 0,-2-3 144 16,1 2-208-16,-3 1 80 16,1-2-768-16,-1 1-160 0,0-2-32 0,0 0-18480 0</inkml:trace>
  <inkml:trace contextRef="#ctx0" brushRef="#br0" timeOffset="204868.5">20297 11017 7359 0,'-3'0'656'0,"1"-2"-528"0,1 2-128 0,-1-2 0 16,1 2 1616-16,1 0 304 0,0 2 48 0,-1-2 16 16,-2 2 1600-16,1 0 320 0,-1 4 64 0,1 1 0 0,-1-1-1072 0,0 0-208 0,0 5-64 0,0 1 0 15,-1 4-1296-15,0 2-272 0,0-2-48 0,1 4-16 31,-1-2-384-31,0 1-80 0,1 1-16 0,-1 1 0 16,0-2-192-16,2 6-32 0,-1-1-16 0,1 0 0 0,-1 1-144 0,2-2-128 16,1 1 192-16,0-4-192 0,0-2 0 15,1 1 0-15,1-3 0 0,-2-2 0 0,1-2 0 0,0-2 0 16,0-2 0-16,-1-1 0 0,2-4 0 0,-1 1 0 16,1-1-160-16,1-3 160 0,-3 0-512 0,0 0-16 0,0 0-16 15,0 0-18784-15</inkml:trace>
  <inkml:trace contextRef="#ctx0" brushRef="#br0" timeOffset="205099.86">20439 11259 4607 0,'-3'6'400'0,"1"-2"-400"0,1-2 0 0,1 0 0 15,0 0 2912-15,0-2 496 0,0 1 112 0,0 4 0 16,0-1 1568-16,0 0 304 0,1 1 64 0,1 1 16 15,2-2-3344-15,1-3-656 0,0 1-144 0,4 1-32 16,-1 0-864-16,-8-3-176 0,0 0-48 0,0 0 0 16,44 4-64-16,-44-4-16 0,0 0 0 0,43 5 0 15,-43-5-128-15,0 0 0 0,43 1 0 0,-43-1 0 16,0 0 0-16,46-1 0 0,-46 1 0 0,0 0-12736 16,0 0-2496-16</inkml:trace>
  <inkml:trace contextRef="#ctx0" brushRef="#br0" timeOffset="205720.91">21014 11254 15663 0,'4'-1'688'0,"-2"-2"144"0,2 0-656 0,-3 0-176 0,0 2 0 0,1 1 0 0,-1 0 2240 0,1-3 432 15,2 0 80-15,-4 3 0 0,0 0-80 0,0 0-32 31,0 0 0-31,0 0 0 0,0 0-1040 0,0 0-192 16,0 0-64-16,0 0 0 0,0 0-576 0,0 0-112 16,0 0-16-16,0 0-16 0,0 0-192 0,0 0-48 15,0 0 0-15,-3-5 0 0,-3 11-160 0,-1 3-32 16,-1-2-16-16,0 4 0 0,0-1-176 0,0 2 0 16,0-2 0-16,0 4 128 0,0-2-128 0,2 3 0 0,-1 1 0 0,0 3 0 0,3-3 0 0,-3 0 0 15,2 0-144-15,2-1 144 0,0-4 0 0,2 0-128 16,1-1 128-16,1-4 0 15,0 0 0-15,3-2-128 0,2-1 128 0,-1-3 0 16,0 0 0-16,1-3 0 0,-6 3 0 0,0 0 0 16,0 0 0-16,45-35 0 0,-45 35 0 0,0 0 0 15,42-42 0-15,-42 42 0 0,0 0 0 0,36-45 0 16,-36 45 0-16,0 0 0 0,0 0 0 0,31-49 0 16,-31 49 0-16,0 0 0 0,0 0 128 0,0 0-128 15,0 0 0-15,0 0 0 0,0 0 0 0,0 0 0 16,0 0 0-16,0 0 128 0,0 0-128 0,0 0 0 15,0 0 0-15,0 0 176 0,0 0-176 0,0 0 160 0,3 9 48 0,-6 1 16 16,0 2 0-16,0 1 0 0,-1 3-48 0,-1 0-16 16,0 2 0-16,-1 2 0 0,0 2-32 0,-1 1-128 15,1-2 192-15,-1 2-64 0,-1 2-128 0,1 0 160 16,-2 3-160-16,2 1 160 0,-1-3-160 0,1-2 0 16,2 0 0-16,0-1 128 0,3-3-128 0,-1-1 0 0,2-3 0 0,1 0 0 15,1-3 0-15,2-1 0 0,-1 0 0 0,2-5 0 0,2 3 0 0,0-1 0 31,2-3-144-31,-2 0 144 0,1-2 0 0,3 2 0 16,1-3 0-16,2 0 0 0,-13-3 0 0,0 0 0 16,43 4 0-16,-43-4 0 0,0 0 0 0,44-4 0 15,-44 4 0-15,0 0 0 0,0 0 0 0,52-15 0 16,-52 15 0-16,0 0 0 0,0 0-352 0,0 0 32 0,0 0 16 0,44-42 0 16,-44 42-1072-16,0 0-224 0</inkml:trace>
  <inkml:trace contextRef="#ctx0" brushRef="#br0" timeOffset="206283.77">20143 11712 14735 0,'-3'2'640'0,"0"-2"160"0,2 0-640 0,0 0-160 15,0 0 0-15,1 0 0 0,-2 0 1776 0,1 1 320 16,0 2 64-16,-3-1 16 0,2 2 944 0,-1 2 192 16,1-2 32-16,0 2 16 0,2 0-1536 0,0-2-304 15,2 2-64-15,-1 0-16 0,4-2-800 0,0 2-176 16,2-1-16-16,2 0-16 0,-9-5-144 0,27 9-32 0,-27-9 0 0,0 0 0 0,59 6 0 0,-59-6-16 16,51 2 0-16,-51-2 0 0,62 7 0 15,-62-7 0-15,61 7 0 0,-61-7 0 0,66 6-96 0,-66-6-16 16,75 9 0-16,-75-9 0 15,76 7-128-15,-76-7 192 0,79 3-192 0,-79-3 192 16,73-5-192-16,-73 5 192 0,73-5-192 0,-73 5 192 16,72-6-64-16,-72 6-128 0,75-9 192 0,-75 9-64 15,72-4-128-15,-72 4 192 0,59-3-192 0,-59 3 192 16,51 0-192-16,-51 0 0 0,0 0 144 0,56 3-144 16,-56-3 0-16,0 0 128 0,41 8-128 0,-41-8 0 0,0 0 0 0,37 6 0 0,-37-6 0 0,0 0 0 15,0 0 0-15,42 9 0 0,-34-8 0 0,-8-1 0 31,0 0 0-31,0 0 0 0,0 0 0 0,0 0 0 16,0 0-192-16,0 0 64 0,0 0 0 0,0 0-13456 16,0 0-2688-16</inkml:trace>
  <inkml:trace contextRef="#ctx0" brushRef="#br0" timeOffset="206682.51">20312 12097 3679 0,'-5'3'160'0,"2"-3"32"0,2 1-192 0,0 2 0 0,1-3 0 0,0 0 0 16,0 2 1920-16,1-1 352 0,0 4 64 0,0 3 16 15,1 0 1936-15,0 2 400 0,2 3 80 0,-2-1 16 16,2 2-1456-16,0 2-304 0,-1 2-48 0,1 1-16 16,0-1-1808-16,-2 5-384 0,1-4-64 0,-1 2 0 15,0-1-368-15,-1 2-64 0,0-2-16 0,-1-1 0 0,0 2-256 0,-1-5 0 0,0-3 128 0,-1 2-128 31,1 1 0-31,0-2 0 0,-2 1 0 0,2-3 0 16,-1-2 0-16,-1 2 0 0,1-2 0 0,-2-1-144 0,1-2 144 0,1 0-128 16,1-5 128-16,0-1-128 15,1-1-496-15,0-1-80 0</inkml:trace>
  <inkml:trace contextRef="#ctx0" brushRef="#br0" timeOffset="206971.45">20631 12262 7359 0,'-3'2'656'0,"2"-2"-528"15,1 2-128-15,0-2 0 0,1 0 2304 0,-1 0 416 16,0 2 96-16,1 1 0 15,2 0 1088-15,1 1 192 0,2 0 64 0,1-2 0 16,2 1-1808-16,-1-2-368 0,-8-1-64 0,0 0 0 16,34 5-1184-16,-34-5-224 0,0 0-64 0,0 0 0 15,44 6-272-15,-44-6-176 0,0 0 192 0,0 0-192 16,39 4 128-16,-39-4-128 0,0 0 0 0,0 0 0 16,0 0 0-16,0 0 0 0,0 0 0 0,52-10 0 0,-52 10-208 0,0 0 0 0</inkml:trace>
  <inkml:trace contextRef="#ctx0" brushRef="#br0" timeOffset="207732.7">20990 12410 12895 0,'-1'9'576'0,"1"-8"112"0,1 2-560 0,-1-2-128 16,2 1 0-16,-2-2 0 0,1 0 2096 0,1 0 384 16,2-3 80-16,0 3 0 0,-4 0 752 0,0 0 144 0,0 0 16 0,0 0 16 0,0 0-1808 0,0 0-352 15,0 0-80-15,49-39-16 0,-49 39-672 0,0 0-144 32,0 0-32-32,0 0 0 0,0 0-224 0,29-47-160 15,-26 44 192-15,1-4-192 0,0 5 0 0,-2-2 0 0,2 2 0 0,-1-1 0 16,-1 3 0-16,0 3 0 0,1-1 0 0,-2 2 0 15,2 2 0-15,-2 2 0 0,0 6 0 0,0-1 0 16,-1 5-144-16,2 0 144 0,-2 3-128 0,0 1 128 16,0 3-256-16,-3 3 16 0,2 4 16 0,-3-2 0 15,0 3 48-15,-2-1 16 0,0 3 0 0,-4-4 0 16,0 1 160-16,-1-1-128 0,0-2 128 0,-1-4-128 16,-1 0 128-16,3-5 0 0,1-4 0 0,-1-4-128 0,2-3 128 0,1-5 0 0,2-2 0 0,0-4-128 15,1-2 128-15,2-7 0 0,0-3 0 0,2-4 0 31,0-2 0-31,0 20 128 0,4-49 0 0,-4 49 0 16,10-55 272-16,-10 55 64 0,14-65 16 0,-14 65 0 0,18-75-224 16,-18 75-32-16,22-77-16 0,-22 77 0 15,23-67 32-15,-23 67 0 0,21-57 0 0,-21 57 0 0,21-48-16 0,-21 48 0 16,0 0 0-16,0 0 0 0,33-47-96 0,-33 47-128 16,0 0 176-16,0 0-176 0,0 0 128 0,0 0-128 0,53-15 0 0,-44 17 0 15,-2 1 0-15,1 0 0 0,1 4 0 0,-2-4 0 16,-1 4 0-16,-1-1 0 15,0 1 0-15,0 2 0 0,-3 1 0 0,1-2 0 16,-2 5 0-16,-1-3 0 0,0 0 0 0,-1-1-144 16,0 3 144-16,-2-5-128 0,1 2 128 0,-2-3-192 15,0 1 192-15,1-1-192 0,-2-2 48 0,-2 1 0 16,0-4 0-16,0 2 0 0,-1-1-48 0,-2-1-16 16,2 2 0-16,-2-3 0 0,-1 0 208 0,2 0 0 0,3 0-160 0,1-3 160 0,2 3 0 0,1 0 0 15,1 0 0-15,1 0 0 0,1 0 0 0,0 3 0 16,2-3 192-16,0 2-64 15,2 0 32-15,0 0 0 0,1 2 0 0,4-2 0 16,0 0 32-16,0 0 0 0,1 0 0 0,0 0 0 16,2 0-192-16,0 1 160 0,1 0-160 0,-14-3 160 15,0 0-160-15,36 3 0 0,-25-2 0 0,0 2 0 16,0-3 0-16,-2 1 0 0,-1 1 0 0,1-2 0 16,-1 0 0-16,-2 0 0 0,-1 0 0 0,0 0-12896 15,-2 0-2496-15</inkml:trace>
  <inkml:trace contextRef="#ctx0" brushRef="#br0" timeOffset="208329.27">21029 11191 911 0,'1'-1'0'0,"-1"1"0"0,-1 0 0 0,1 0 0 16,0 0 1072-16,0 0 128 0,1 1 16 0,-1-1 16 15,1-1 64-15,0 2 16 0,1 2 0 0,0-3 0 16,1 2 16-16,-2 2 0 0,1-2 0 0,0 2 0 16,-1 0 704-16,0 1 144 0,0-2 16 0,-1 3 16 15,2-2-64-15,-1 2-16 0,-1-3 0 0,1 0 0 16,0 0-720-16,1 1-160 0,-1-1-32 0,1 0 0 0,-1-3-624 0,1 1-128 16,0 2-16-16,-1-3-16 0,1 2-176 0,-1-2-16 0,1 0-16 0,0 0 0 15,0 0-48-15,-1 1-16 0,1 2 0 0,-1-3 0 16,1 2-160-16,-1-1 0 15,1 2 0-15,-1-1 128 0,1 2-128 0,0 0 0 16,0-2 0-16,1 0 0 0,0 0-192 0,0 0 192 16,1 0-192-16,-1 0 192 0,1 1-304 0,-2-3 64 15,1 0 16-15,-2 0 0 16,0 0-944-16,1 0-192 0,-2 0-48 0,-2 0-13440 16</inkml:trace>
  <inkml:trace contextRef="#ctx0" brushRef="#br0" timeOffset="209739.22">22053 11730 10127 0,'0'0'896'0,"1"0"-704"15,0 0-192-15,-2 0 0 0,2 0 1856 0,-1 0 320 16,1 0 80-16,2 0 16 0,1 0 800 0,-1 1 144 0,2 2 48 0,0-1 0 16,0 2-864-16,0-1-160 15,1 0-48-15,0-2 0 0,1 4-992 0,0-1-208 0,0-1-32 0,2 0-16 16,0 1-432-16,-1-1-96 0,-8-3-16 16,0 0 0-16,37 6-96 0,-37-6-32 0,0 0 0 0,0 0 0 15,57-10-64-15,-57 10-16 0,0 0 0 0,0 0 0 16,56-19-192-16,-56 19 176 0,0 0-176 0,0 0 160 15,0 0-160-15,53-18 0 0,-53 18 144 0,0 0-144 16,0 0 0-16,0 0 0 0,0 0 0 0,0 0 128 16,0 0-128-16,45-10 0 0,-43 12 0 0,1-2 0 15,-1 4 0-15,1-3 0 0,-2 2 0 0,-1-1 0 16,0 2 0-16,0-2 0 0,0 2 0 0,0-1 0 16,-1 0 0-16,-1-2-192 0,0 4 192 0,-1-1-192 15,1-1-496-15,-1 0-96 16,1 0-32-16,0 1-11904 0,-1-2-2384 0</inkml:trace>
  <inkml:trace contextRef="#ctx0" brushRef="#br0" timeOffset="210251.82">22079 11888 7647 0,'-2'2'160'0,"2"-1"32"0,0 0 16 0,0-1 32 0,2 3-240 0,-2-3 0 0,0 0 0 0,1 1 0 16,0 1 2976-16,0 1 544 0,1 3 128 0,0-2 0 15,1-1-512-15,-1 1-96 0,0 1-32 0,2-1 0 16,1-2-736-16,0 0-160 0,0 0-16 0,2 0-16 16,1-2-1104-16,-8 0-208 0,0 0-64 0,0 0 0 15,42-2-272-15,-42 2-64 0,0 0-16 0,0 0 0 16,54-10-48-16,-54 10-16 0,0 0 0 0,0 0 0 0,50-6-64 0,-50 6-16 0,0 0 0 0,0 0 0 16,44 0-208-16,-44 0 176 0,0 0-176 0,0 0 160 15,39 1-160-15,-39-1 0 0,0 0 144 0,0 0-144 16,0 0 0-16,42-1 0 15,-42 1 0-15,0 0 128 0,0 0-128 0,0 0 0 0,0 0 0 0,0 0 0 16,45-12 0-16,-45 12 0 0,0 0 0 0,0 0 0 16,0 0 0-16,0 0 0 15,0 0 0-15,0 0 0 0,0 0 0 16,0 0 0-16,0 0 0 0,0 0 0 0,28 8 0 0,-30-8-128 16,2 4 128-16,-1-3 0 0,0 2-208 0,-2-1 32 15,1 2 16-15,-1-2 0 16,0 2-736-16,0-4-160 0,1 2-32 0,1-2-17584 0</inkml:trace>
  <inkml:trace contextRef="#ctx0" brushRef="#br0" timeOffset="210855.83">23114 11396 32255 0,'-8'3'1424'0,"3"-3"304"0,0 0-1392 0,2 0-336 0,-1 2 0 0,0-2 0 16,0 0 1616-16,-2 0 256 0,-2 4 48 0,-5-2 16 16,0 0-864-16,-2 3-176 0,-1 2-48 0,0-1 0 15,0 4-224-15,0 2-48 0,1 1-16 0,1 3 0 16,2-1-112-16,1 5-32 0,1-2 0 0,1 4 0 15,3 1-112-15,1-1-32 0,1 3 0 0,3 3 0 16,0 0-80-16,1 2-32 0,0 4 0 0,2-1 0 0,1 0-160 0,0 3 0 16,1 1 144-16,1-1-144 0,1 1 0 0,2-2 0 15,-1-1 0-15,2 1 0 0,1-5 0 0,1-3 0 16,0-5 0-16,0-3 0 0,1-3 0 0,3-3 0 16,3 0 0-16,0-3 0 0,1-2 0 0,2-4 0 15,-21-4 0-15,44 3 0 0,-44-3 0 0,50-15 0 16,-50 15 0-16,52-24 0 0,-52 24 0 0,49-34 0 15,-49 34 0-15,46-45 0 0,-46 45-128 0,39-51 128 16,-39 51-128-16,40-63 128 0,-40 63-176 0,33-69 176 16,-33 69-208-16,27-73 80 0,-27 73 128 0,20-65-128 15,-20 65 128-15,10-55-128 0,-10 55 128 0,5-53-160 16,-5 53 160-16,0-48-160 0,0 48 160 0,-7-51 0 0,1 23 0 0,-3-1 0 16,0 4 0-16,-2 3 144 0,0 1-144 0,-1 4 0 15,-3-2 256-15,-1 4-48 0,0 3-16 0,-3 1 0 16,2 2 224-16,-2 3 32 0,-1-3 16 0,1 5 0 15,-2-3-64-15,-2 5-16 0,1-2 0 0,-1 2 0 16,0 2-160-16,2 2-32 0,-1-1-16 0,2 4 0 16,2 2-48-16,2-3 0 0,1 5 0 0,0 0 0 15,0 1-128-15,2 2 0 0,-1 0 0 0,3 2 128 16,1-2-320-16,2-2-80 0,4 3-16 0,-1-5 0 31,2 2-672-31,2-2-128 0,1 0-16 0,1 0-13168 0,2 0-2624 0</inkml:trace>
  <inkml:trace contextRef="#ctx0" brushRef="#br0" timeOffset="211841.93">22243 11734 911 0,'-5'0'0'0,"1"0"0"0,2 0 0 0,-1 0 0 0,2 0 896 0,0-3 112 0,0 2 16 0,-2 1 0 16,0-2 640-16,-4-2 144 0,1 2 32 0,0 0 0 16,1 0-416-16,0 2-80 15,0-3 0-15,1 3-16 0,1 3 288 0,-1-3 64 16,-1 0 16-16,1 2 0 0,-1 0 160 0,2 0 16 15,-1-1 16-15,0 2 0 0,3-1-624 0,0-1-128 16,0 2-32-16,-1-3 0 0,2-3-480 0,0 3-112 16,2 0 0-16,-1-1-16 0,0 1-304 0,0-2-64 15,1-2-128-15,-1 2 192 0,0 0 48 0,-1 0 0 16,0-2 0-16,0 2 0 0,0-2 272 0,-1 1 64 16,1 3 16-16,-1-2 0 0,-1 2-96 0,2 0-32 15,-1 2 0-15,1 1 0 0,1 1-192 0,1-1-32 16,-1 2-16-16,3-1 0 0,-1 0-224 0,1-2 144 0,2 4-144 0,2-2 128 15,-1-1-128-15,0 0 0 0,-7-3 144 0,0 0-144 16,0 0 0-16,41 6 144 0,-41-6-144 0,0 0 0 16,0 0 144-16,46-6-144 15,-46 6 0-15,0 0 144 0,0 0-144 0,52-12 0 0,-52 12 0 0,0 0 0 16,0 0 0-16,0 0 0 0,49-12 128 0,-49 12-128 16,0 0 0-16,0 0 0 0,0 0 0 0,0 0 0 15,0 0 0-15,0 0 0 0,41 0 0 0,-40 2 0 16,1 2 0-16,-2-2 0 0,0 2 0 0,-2-2 0 15,2 0 0-15,-2 0 0 0,1 1 0 0,-2-2 0 16,2 1 0-16,0-2 0 0,1 0 0 0,-2 0 0 16,2-2 0-16,0 1 0 0,0-2 0 0,-1-1 0 0,1-1 0 0,-1 2 0 15,1-1 0-15,-2 0 0 0,0-1 0 0,0 2 0 16,-1-1 0-16,0 1 0 0,-2 0-128 0,0 0 128 16,-1 3 0-16,-2-2 0 0,2 2 0 0,-3 0 0 15,2 0 0-15,-1 2 0 0,1 1 0 0,0 0 0 16,-3 0 0-16,1 1 0 0,0-2 0 0,1 2 0 15,-1-2 0-15,0 2 0 0,1-3 0 0,-1 2 0 16,2-1 0-16,-2-2 0 0,0 0 0 0,2 0 0 16,0 0 0-16,0-2 0 0,2-1-128 0,2 3 128 15,-1 3 0-15,0-1 0 0,2-2 0 0,1-2 0 16,1 2 0-16,0-4 0 16,1 0-592-16,-1 4 0 0,0 0 0 0,0 0-11200 0,0 0-2240 15</inkml:trace>
  <inkml:trace contextRef="#ctx0" brushRef="#br0" timeOffset="-211028.92">24414 11752 10127 0,'-4'0'896'0,"1"0"-704"15,2 0-192-15,0 0 0 0,1 0 1664 0,-2 0 288 16,-1 0 64-16,-2 0 16 0,1 0 464 0,2 2 112 16,2 0 16-16,3 1 0 0,-3-3-512 0,0 0-80 15,0 0-32-15,45 6 0 0,-45-6-176 0,0 0-32 16,48 6-16-16,-48-6 0 0,41 0-944 0,-41 0-192 15,43 4-48-15,-43-4 0 0,45 1-272 0,-45-1-64 0,0 0-16 0,55 0 0 16,-55 0-240-16,0 0 128 0,0 0-128 0,51-1 0 16,-51 1 0-16,0 0 0 0,0 0 0 0,0 0 0 15,0 0 0-15,0 0 0 0,0 0 0 0,0 0 0 16,0 0-256-16,0 0 0 0,0 0 0 0,0 0-12480 16,0 0-2496-16</inkml:trace>
  <inkml:trace contextRef="#ctx0" brushRef="#br0" timeOffset="-210709.16">24348 11876 6447 0,'0'3'576'0,"1"-3"-576"16,0 0 0-16,0 0 0 0,1 1 2032 0,-1-1 288 16,1 2 64-16,3 1 16 0,1 0 2112 0,2 4 416 15,-1-1 96-15,3 0 16 0,-1 0-2288 0,1 0-464 16,0 2-96-16,0-2-16 0,1-2-1280 0,1 1-256 16,-2 0-48-16,-10-5-16 0,25 8-240 0,-25-8-48 15,0 0-16-15,40 9 0 0,-40-9-272 0,0 0 160 16,46 1-160-16,-46-1 128 0,0 0-128 0,0 0 0 15,55-10 0-15,-55 10 0 0,0 0 0 0,0 0 0 16,0 0 0-16,50-26 0 0,-50 26-208 0,0 0 16 16,0 0 16-16,0 0-12816 0,36-43-2576 0</inkml:trace>
  <inkml:trace contextRef="#ctx0" brushRef="#br0" timeOffset="-210129.04">24881 11600 2751 0,'-2'-6'256'0,"1"1"-256"16,1 2 0-16,0 0 0 0,1 2 2752 0,-1 1 512 15,2 0 112-15,-2-3 16 0,0 3 432 0,0 0 80 16,0 0 32-16,0 0 0 0,0 0-784 0,0 0-144 15,0 0-48-15,0 0 0 0,37 7-1744 0,-31-1-336 16,-1 0-80-16,1 3-16 0,1-2-208 0,0 3-32 16,1 1-16-16,-2-1 0 0,1-4-192 0,-1 4-32 15,1-3-16-15,1 4 0 0,0-1-128 0,0 3-32 16,0-1 0-16,0-2 0 0,1 0-128 0,-2 0 128 16,-1 0-128-16,2-2 128 0,-2 1-128 0,0-3 0 15,0 2 144-15,-1-2-144 0,0 0 0 0,0 0 0 16,0 0 0-16,0 1 0 0,-1-4 0 0,-1 3 0 15,1-2 0-15,0 0 0 0,-1 1 0 0,0-2 0 0,1 1 0 16,-2-1 0-16,0 0 0 0,1 0 0 0,-1 1 0 0,0-2 0 16,0 1 0-16,-1 0 0 0,1-3 0 0,-1 4 128 15,-1-2-128-15,0 2 0 0,0-1 0 0,-1 0 0 16,-1 1 0-16,0 1 0 0,-1-1 0 0,1 2 128 16,-1 0-128-16,0-2 128 0,-1 2-128 0,-1-4 128 15,0 3 0-15,-1 2 16 0,0-1 0 0,-3 0 0 16,0 3 48-16,1-3 0 0,-3 0 0 0,1 0 0 15,-3 2-48-15,0 0 0 0,-2 2 0 0,-4 0 0 16,2 0-144-16,-1 1 160 0,-1 0-160 0,2 0 160 16,-2 0-160-16,2 2 0 0,1-2 0 0,2-1 0 0,1-3 0 0,1 2 0 15,4-3 0-15,0-2 0 0,3-1 0 16,2 0 0-16,0-3 0 0,3 0 0 0,2 0 0 0,-2 0-176 16,0 0 176-16,0 0-128 15,0 0-640-15,0 0-112 0,38-55-16 0,-38 55-19760 16</inkml:trace>
  <inkml:trace contextRef="#ctx0" brushRef="#br0" timeOffset="-208395.63">26126 11401 14735 0,'0'0'1312'0,"1"-2"-1056"16,0 2-256-16,-1-3 0 0,0 6 1136 0,2-3 160 16,-2 0 48-16,1 2 0 0,1 2 1712 0,2 2 336 15,-2 0 80-15,1 7 16 0,-1-1-880 0,1 4-176 16,-2 1-48-16,0 4 0 0,1 4-1328 0,-2 1-272 15,0 3-48-15,0-1-16 0,-2 0-176 0,1 3-32 16,0 2-16-16,0-4 0 0,-2 2-240 0,2-2-64 16,-2-1 0-16,1-3 0 0,1-3-192 0,0-2 0 15,-1-2 128-15,1-3-128 0,1-1 0 0,0-4 0 0,3-2 0 16,-2-1 0-16,2-1 0 0,-1-5-128 0,-2-1 128 0,0 0 0 31,0 0-480-31,0 0 16 0,0 0 0 0,42-36-19360 0</inkml:trace>
  <inkml:trace contextRef="#ctx0" brushRef="#br0" timeOffset="-208177.64">26358 11610 11967 0,'0'1'1072'16,"2"2"-864"-16,-1-3-208 0,0 0 0 16,0 0 1776-16,1 2 304 0,0 0 64 0,-2-2 16 15,11 8 2400-15,-3-4 496 0,1 2 80 0,1 3 32 0,1-3-3168 0,-1 0-624 16,3 0-128-16,-1 2-32 15,-12-8-624-15,0 0-128 0,33 8-16 0,-33-8-16 0,0 0-256 0,0 0-48 0,41 7-128 0,-41-7 192 16,0 0-192-16,0 0 0 0,53-3 0 0,-53 3 0 16,0 0 0-1,0 0 0-15,55-12-160 0,-55 12-13040 16,0 0-2608-16</inkml:trace>
  <inkml:trace contextRef="#ctx0" brushRef="#br0" timeOffset="-207510.71">27170 11677 10127 0,'0'0'448'0,"0"0"96"0,0 0-544 0,0 0 0 0,0 0 0 0,0 0 0 15,0 0 3632-15,0 0 608 0,0 0 128 0,-2-31 32 16,0 25-528-16,-2 1-96 0,0-1-32 0,1 1 0 15,-2 1-2384-15,0 2-464 0,-1 0-112 0,-1 0-16 0,2 2-224 0,-1-3-48 16,-1 3-16-16,-1 0 0 0,0 3-144 0,-1-3-16 0,0 2-16 0,0 2 0 31,-1-1-64-31,-1 0-16 0,1 3 0 0,-1 4 0 16,-2-1-224-16,1 3 176 0,-2 4-176 0,1-2 160 16,1 1-160-16,3-1 0 0,1-2 0 0,0 1 0 15,0 2 0-15,1 0 0 0,0 1 0 0,3-2 0 0,0-2 0 0,1-2 0 16,3 0 0-16,2-1 0 0,0-3 0 0,3-2 0 15,-5-4 0-15,0 0 0 0,0 0 0 0,0 0 0 16,52-2 0-16,-52 2 0 0,0 0 0 0,0 0 0 16,49-21 0-16,-49 21 0 0,0 0 0 0,47-32 0 15,-47 32 0-15,0 0 0 0,41-41 0 0,-41 41 0 16,0 0 0-16,0 0 0 0,32-44 0 0,-32 44 0 16,0 0 0-16,0 0 0 0,0 0 0 0,0 0 0 15,0 0 0-15,0 0 0 0,0 0 0 0,0 0 128 16,0 0-128-16,0 0 0 0,0 0 0 0,0 0 128 15,0 0-128-15,0 0 0 0,-1-9 0 0,-3 18 0 16,-1 1 128-16,1 0-128 0,-1 4 0 0,0 0 160 16,-2 2-160-16,2 1 160 0,-1 1-160 0,0 0 0 0,0 3 144 15,0-1-144-15,0 2 0 0,-1 3 0 0,2 1 0 16,1-1 128-16,0 0-128 0,0 0 0 0,0 4 0 16,1-4 0-16,-1 1 0 0,1-4 0 0,2-4 0 0,0 1 0 15,0 1 0-15,2-5 0 0,0-2 0 0,0 0 0 16,2-1 0-16,1-5 0 0,-1 2 0 0,2-2 0 15,2 0 0-15,-1-2 0 0,1-2 0 0,2 0 0 16,-1 0 0-16,-8-3 0 0,0 0 0 0,0 0 0 0,41 0 0 0,-41 0 0 16,0 0 0-16,0 0 0 15,0 0 0-15,53-18 0 0,-53 18 0 0,0 0-128 16,0 0 128-16,0 0-160 0,0 0 160 0,45-45-160 31,-45 45-864-31,0 0-192 0,0 0-16 0,21-43-16 0,-21 43-1024 0,0 0-208 0</inkml:trace>
  <inkml:trace contextRef="#ctx0" brushRef="#br0" timeOffset="-206942.57">25897 12214 5519 0,'1'0'496'0,"1"0"-496"0,-1-3 0 0,0 0 0 16,0 3 1856-16,1 0 288 0,-2 0 48 0,1-3 16 16,1 3 608-16,1-2 128 0,-1 0 32 0,2 2 0 15,-2 4 352-15,2-1 64 0,-1 0 0 0,0 3 16 16,2 1-1616-16,0-1-320 0,3 0-64 0,-1 0 0 16,-1 0-688-16,4-1-128 0,1 1-16 0,3 1-16 15,-14-7-80-15,38 14-16 0,-38-14 0 0,57 17 0 16,-57-17-160-16,70 9-48 0,-27-4 0 0,-3-1 0 15,1 0-96-15,1-4-32 0,1 2 0 0,-43-2 0 0,76 0-128 0,-76 0 128 16,84-2-128-16,-37 2 128 0,4 0-128 0,-2 0 0 16,-1 0 0-16,-1-4 0 0,-47 4 0 0,83-4 0 15,-83 4 0-15,78-2 0 0,-78 2 0 0,61-4 0 16,-61 4 128-16,63-2-128 0,-63 2 0 0,58 0 0 16,-58 0 0-16,49 2 128 0,-49-2-128 0,41 1 0 15,-41-1 0-15,0 0 0 0,45 9 0 0,-45-9 0 16,0 0 0-16,0 0 0 0,37 10 0 0,-37-10 0 15,0 0 0-15,0 0 0 0,0 0 0 0,0 0 0 16,43-4 0-16,-43 4 0 0,0 0 0 0,0 0 0 16,0 0-176-16,0 0 176 15,0 0-736-15,0 0-64 0,0 0-16 0,0 0-12528 16,0 0-2512-16</inkml:trace>
  <inkml:trace contextRef="#ctx0" brushRef="#br0" timeOffset="-206479.23">26189 12581 4607 0,'0'-4'400'0,"1"-1"-400"16,-1 4 0-16,1 1 0 0,-1 0 2096 0,0 0 336 15,2-2 64-15,-1-1 0 0,-1 3 560 0,0 0 96 16,0 0 32-16,0 0 0 0,0 0-208 0,0 0-32 15,33 15-16-15,-28-5 0 0,0 2-1088 0,-1 3-224 16,0 5-32-16,-1-2-16 0,1 5-704 0,-3-1-144 16,0 3-16-16,-1-2-16 0,-1 4-192 0,0-3-48 15,-1 1 0-15,-1-1 0 0,1-1-208 0,-1-1-48 16,-1 0-16-16,1-3 0 0,0-1-176 0,-1-2 0 16,2 0 0-16,-2 0 0 0,2-6 0 0,-1 3 0 0,2-5 0 0,0-1 0 15,2-3 0-15,-1 1 0 0,3-5-176 0,-1 0 176 16,-2 0-320-16,0 0 0 0,0 0 16 0,0 0 0 31,0 0-912-31,0 0-192 0,43-49-48 0,-43 49-16928 0</inkml:trace>
  <inkml:trace contextRef="#ctx0" brushRef="#br0" timeOffset="-206211.38">26488 12752 5519 0,'-1'0'496'0,"2"0"-496"0,0 0 0 0,-1 0 0 0,2 0 2000 15,-1 0 304-15,0 0 64 0,3 2 16 0,1-2 1584 0,2 0 320 16,2 1 64-16,-1 2 16 0,2-2-1296 0,0 2-256 16,-1-1-48-16,0 2-16 0,-1-2-1680 0,1 2-352 15,-9-4-64-15,0 0-16 0,30 6-368 0,-22 0-80 16,-8-6 0-16,20 8-16 0,-11-3-176 0,-1-2 0 15,0 0 0-15,-1-2 0 0,-7-1 0 0,0 0 0 16,0 0 0-16,0 0-19008 0</inkml:trace>
  <inkml:trace contextRef="#ctx0" brushRef="#br0" timeOffset="-205313.03">26808 13005 18431 0,'-3'3'1632'0,"1"-6"-1312"0,4 2-320 0,-1-2 0 0,0 3 1600 0,2-2 240 16,-3 2 48-16,0 0 16 0,0 0 1088 0,0 0 208 15,0 0 64-15,50-41 0 0,-50 41-1664 0,0 0-336 16,46-38-64-16,-46 38-16 0,0 0-560 0,42-39-112 16,-42 39-32-16,0 0 0 0,0 0-224 0,0 0-64 15,43-47 0-15,-43 47 0 0,0 0-192 0,0 0 144 16,0 0-144-16,0 0 128 0,0 0-128 0,0 0 0 16,0 0 0-16,0 0 0 0,40 5 0 0,-38 9 0 15,0 2 0-15,-1 3 0 0,0 0 0 0,-1 2 0 0,0 5 0 16,0 3 0-16,0 2 0 0,-2 3-144 0,-1 1 144 0,0 0 0 15,-2-3-192-15,-2 0 64 0,0 3 128 0,-2-5-208 0,1 3 80 0,-2-7 128 16,2-2-208-16,0-1 80 16,0-5 128-16,1-4-128 0,-1-3 128 0,4-6-128 15,-1 0 128-15,2-5-160 0,1-5 160 0,0 0-160 16,2 5-16-16,0 0 0 0,-1-41 0 0,1 41 0 16,3-43 176-16,-3 43 0 0,3-51 0 0,-3 51 0 15,5-57 0-15,-5 57 224 0,9-64-32 0,-9 64 0 16,11-73 64-16,-11 73 16 0,19-74 0 0,-19 74 0 15,17-55 16-15,-17 55 0 0,22-53 0 0,-22 53 0 16,26-48-48-16,-26 48-16 0,0 0 0 0,42-57 0 0,-42 57-80 16,0 0-16-16,0 0 0 0,47-41 0 0,-47 41-128 0,0 0 0 15,0 0 144-15,0 0-144 0,0 0 0 0,0 0 0 16,47-2 0-16,-43 8 0 0,0 3 0 0,-2 1 0 16,-1-1 0-16,1 4 0 0,-1 2-176 0,-1-3 176 15,-1 2-208-15,-1-2 80 0,0 0-16 0,-2 1 0 16,-1 0 0-16,0 0 0 0,-2-1-16 0,1-2 0 15,-3-1 0-15,0-2 0 0,-1 2 160 0,1-2-208 16,-4-1 80-16,2 0 128 0,0 1-256 0,0-5 80 16,0 2 16-16,2-2 0 0,3 2 160 0,2-4 0 15,0 0 0-15,3 0-128 0,1 0 128 0,0 0 0 0,3-3 0 0,0 3 0 0,1 0 0 0,0 0 128 16,2 0-128-16,0 0 128 0,3 3 0 0,-9-3 0 31,0 0 0-31,31 4 0 0,-31-4 32 0,0 0 16 0,37 5 0 0,-37-5 0 16,0 0-176-16,41 0 160 0,-41 0-160 0,0 0 160 15,43-7-160-15,-43 7 0 0,0 0 0 0,0 0 0 16,47-12 0-16,-47 12 0 0,0 0 0 0,0 0-176 31,0 0-480-31,0 0-112 0,0 0 0 0,48-25-16 0</inkml:trace>
  <inkml:trace contextRef="#ctx0" brushRef="#br0" timeOffset="-204778.61">27725 12290 11967 0,'-3'0'1072'0,"2"0"-864"0,0 0-208 0,0 0 0 16,1 0 2368-16,-2 3 416 0,1-3 96 0,-1 1 0 16,-1 4-176-16,2-1-32 0,1-2-16 0,2 3 0 15,2-2-960-15,2 0-192 0,2 2-32 0,-8-5-16 16,0 0-304-16,32 4-48 0,-32-4-16 0,0 0 0 15,0 0-512-15,53 0-96 0,-53 0-32 0,0 0 0 16,42 0-160-16,-42 0-32 0,0 0-16 0,43 0 0 16,-43 0-240-16,0 0 176 0,0 0-176 0,47 0 160 15,-47 0-160-15,0 0 0 0,0 0 0 0,0 0 0 16,0 0 0-16,0 0 0 0,0 0 0 0,0 0 0 16,46-9-448-16,-46 9-32 0,0-1 0 0,-2 1-18496 15</inkml:trace>
  <inkml:trace contextRef="#ctx0" brushRef="#br0" timeOffset="-204462.05">27722 12463 10479 0,'0'2'224'0,"0"-2"48"0,1 0 16 0,2 0 16 0,-2 0-304 0,0 0 0 0,1 0 0 0,0 2 0 16,-2-2 3648-16,0 0 688 0,0 0 128 0,0 0 16 15,30 9-1360-15,-30-9-288 0,0 0-48 0,23 10-16 16,-23-10-1312-16,0 0-272 0,26 6-48 0,-26-6-16 16,0 0-704-16,0 0-144 0,41 4-16 0,-41-4-16 15,0 0-240-15,0 0 176 0,42 0-176 0,-42 0 160 16,0 0-160-16,0 0 0 0,0 0 0 0,46-7 0 15,-46 7 0-15,0 0 0 0,0 0 0 0,0 0 0 16,0 0-384-16,51-16 0 0,-51 16 0 0,0 0-17760 16</inkml:trace>
  <inkml:trace contextRef="#ctx0" brushRef="#br0" timeOffset="-204012.17">28517 11854 3679 0,'0'-3'320'0,"2"2"-320"0,-2-1 0 0,1 2 0 16,0 0 3136-16,-1 0 576 0,1 0 96 16,2-3 32-16,-1 2 704 0,-2 1 128 0,0 0 48 0,0 0 0 15,0 0-2368-15,18 10-480 16,-16-3-80-16,0 4-32 0,1-1-800 0,-2 6-176 0,0 3-16 0,1 3-16 16,-1 3-32-16,-2 3 0 0,1 4 0 0,-2 3 0 15,1 3-80-15,-1 3 0 0,-2 0-16 0,0 0 0 16,1 1-176-16,-4-1-48 0,1 3 0 0,-1 3 0 15,-1 4-144-15,1 0-48 0,-2-1 0 0,2-6 0 16,1-2-208-16,0-5 0 0,2-4 128 0,0-4-128 16,0-2 0-16,2-5 0 0,-1-2 0 0,1-2 0 15,1-2 0-15,-2-1 0 0,2-2 0 0,0-3 0 16,0-1 0-16,1 0-128 0,0-5 128 0,0-2 0 0,0 2-320 16,1-3 64-16,0-1 0 0,-1 0 0 15,0 0-960-15,0 0-192 0,0 0-48 0,0 0-19088 16</inkml:trace>
  <inkml:trace contextRef="#ctx0" brushRef="#br0" timeOffset="-201408.65">24322 14535 13823 0,'3'-3'1216'0,"1"3"-960"0,0 3-256 0,-2-3 0 16,1 0 1712-16,1 2 288 0,2-2 64 0,4 1 16 15,-10-1 752-15,33 7 160 0,-33-7 16 0,43 8 16 16,-43-8-1104-16,39 7-240 0,-39-7-32 0,38 6-16 15,-38-6-960-15,35 6-192 0,-35-6-32 0,0 0-16 16,40 6-432-16,-40-6 0 0,0 0 128 0,0 0-128 16,0 0 0-16,0 0 0 0,40 0-192 0,-39-2 192 15,2-1-256-15,-2 2 80 0,-1-2 16 0,0 0-11408 16,-1-2-2272-16</inkml:trace>
  <inkml:trace contextRef="#ctx0" brushRef="#br0" timeOffset="-201069.28">24358 14646 7359 0,'-5'9'320'0,"1"-6"80"0,1 2-400 0,1-1 0 16,2-4 0-16,-1 4 0 0,1-4 2608 0,-1 4 432 16,-1 2 96-16,1 2 0 0,0 2 768 0,0-1 128 15,1 1 48-15,2-4 0 0,1 0-1888 0,0-2-368 16,5-2-80-16,-1 2-16 0,3-4-1024 0,1 0-192 16,-11 0-64-16,0 0 0 0,0 0-128 0,56-4-48 15,-56 4 0-15,0 0 0 0,0 0-112 0,47 0-32 0,-47 0 0 0,0 0 0 16,39 4-128-16,-28-4 0 15,-11 0 0-15,0 0 0 0,0 0 0 0,42 4 0 0,-42-4 0 16,0 0 0-16,0 0 0 0,0 0 0 0,0 0-128 0,0 0 128 31,46-8-448-31,-46 8 0 0</inkml:trace>
  <inkml:trace contextRef="#ctx0" brushRef="#br0" timeOffset="-200604.62">24840 14238 15663 0,'-5'2'688'0,"4"-2"144"0,-1 0-656 0,2 0-176 15,0 0 0-15,0 0 0 0,0 2 2160 0,2 3 400 16,-1-2 64-16,1 6 32 0,2 1 1232 0,1 2 240 15,0 1 48-15,0 3 16 0,1-4-2752 0,2 2-544 16,-1 1-128-16,2-4 0 0,0 1-384 0,3 0-64 16,0-2 0-16,2 1-16 0,-1-3-304 0,2 0 0 15,-1 0 128-15,-1 1-128 0,3-2 0 0,-2 2 0 16,2-3 0-16,0 0 0 0,-1 1 0 0,1 2 0 16,-1-3 0-16,0 0 0 0,-3 1 0 0,0-1 0 15,-2 0 0-15,-1 0 0 0,0 2 0 0,-3-2 0 0,-1 0 0 16,0-2 0-16,-3 2 0 0,1 0 0 0,-2 3 0 0,-1-3 0 15,-1 0 0-15,-1-1 0 0,0 4 128 0,-2-3-128 0,0 0 128 0,0 0-128 16,-1 2 144-16,-2 3-144 0,1-5 176 0,-1 4-176 16,-2 0 192-16,0-3-192 15,1 2 160-15,-2 1-160 0,-1 1 128 0,0-1-128 0,-2 2 128 0,0-1-128 0,-1 2 0 0,-1-1 128 16,2 3-128-16,-2-4 0 16,1 4 0-16,1-3 0 15,-1 0 0-15,3-2 0 0,2 0 0 0,3-4 0 16,1 1 0-16,1-5 0 0,4-2 0 0,2-2 0 15,-2 2-192-15,0 0 192 0,0 0-192 0,0 0-19840 0</inkml:trace>
  <inkml:trace contextRef="#ctx0" brushRef="#br0" timeOffset="-198773.57">26420 14838 11967 0,'-2'3'1072'16,"0"0"-864"-1,4 1-208-15,-2-4 0 0,1 0 1344 0,0 0 208 16,0 2 48-16,2-1 16 0,1 2 928 0,1-1 176 15,2-2 32-15,-7 0 16 0,0 0-816 0,0 0-160 16,0 0-48-16,48-28 0 0,-48 28-688 0,0 0-144 16,0 0-16-16,47-50-16 0,-47 50-304 0,0 0-48 15,38-48-16-15,-38 48 0 0,0 0-272 0,0 0-64 16,46-49-16-16,-46 49 0 0,0 0-160 0,0 0 128 16,0 0-128-16,0 0 128 0,0 0-128 0,34 11 0 15,-34 5 144-15,0 1-144 0,-2 5 128 0,0 3-128 16,-2 4 160-16,-1 2-160 0,2 1 0 0,-4 2 0 15,1 1 0-15,-2 2 0 0,0-1 0 0,-1 2 0 16,0 1 0-16,-1-2-160 0,1 0 160 0,-1-3 0 0,1-4-144 0,1-1 144 16,-1-2 0-16,2-5 0 0,-1 0 0 0,2-6 0 15,1-2 0-15,-1-3 0 0,1-1 0 0,1-6 0 16,2-2 0-16,1-2 0 0,-1-2 0 0,1-5 0 16,1 0 0-16,0-4 128 0,0 11 0 0,0 0 0 15,4-42 240-15,-4 42 32 0,0 0 16 0,7-61 0 16,-7 61-176-16,8-57-48 0,-8 57 0 0,7-63 0 15,-7 63-48-15,10-79-16 0,-4 33 0 0,0 1 0 0,1 1-128 0,0 2 160 0,-7 42-160 0,16-75 160 16,-16 75-160-16,20-66 0 0,-20 66 0 0,22-50 128 31,-22 50-128-31,0 0 192 0,31-52-192 0,-31 52 192 16,0 0-192-16,0 0 192 0,0 0-192 0,46-31 192 0,-38 33-192 0,0 0 0 16,-1 6 144-16,2 0-144 0,-2 4 0 0,1 3 128 15,-1 1-128-15,-2 2 0 0,0 2 0 0,-1 1 0 16,-1 2 0-16,-1-1 0 0,-4 1 0 0,0 2 0 15,-2-3 0-15,-1-1 0 0,-1-3 0 0,-1-2 0 0,-2-1 0 0,2-3 0 16,-2-5 0-16,0 2 0 16,-1-7 0-16,1 2-128 0,-1-4 128 0,0 0 0 15,0-2 0-15,0 0-128 0,0-3 128 0,0 2 0 16,2-3 0-16,0-1 0 0,1 4 0 0,1-1 0 16,1-2 0-16,2 3 0 0,1 0 0 0,2-2 0 15,2 3 0-15,2-1 0 0,1 3 0 0,1-3 0 16,1 3 0-16,1 0 0 0,-8 0 0 0,22 3 0 15,-10 0 0-15,2 1 128 0,1 0-128 0,0 1 128 0,0-1-128 0,-1 2 128 0,1 0-128 0,-1-2 0 16,-1-1 128-16,0 2-128 0,-2-4 0 0,0 2 0 16,-11-3 0-1,0 0 0-15,31 2 0 0,-31-2 0 0,0 0 0 0,0 0 0 16,0 0-224-16,0 0-64 0,51-14-16 16,-51 14-12704-16,0 0-2544 15</inkml:trace>
  <inkml:trace contextRef="#ctx0" brushRef="#br0" timeOffset="-198073.43">27218 14652 9215 0,'0'0'816'15,"0"-1"-656"-15,1 1-160 0,0 0 0 0,-1-2 1856 0,0 2 320 16,1 2 80-16,1-2 16 0,0 1 1056 0,2 4 224 15,0-1 32-15,1 2 16 0,-1 0-736 0,1 0-160 16,2 1-16-16,-1-2-16 0,1 0-1488 0,2-2-288 16,0 1-64-16,0 1-16 0,-9-5-272 0,0 0-48 15,35 6-16-15,-35-6 0 0,0 0-224 0,36 4-32 16,-36-4-16-16,0 0 0 0,37 0-208 0,-37 0 0 16,0 0 128-16,0 0-128 0,47 0 0 0,-47 0 0 15,0 0 0-15,0 0 0 0,0 0 0 0,0 0 0 16,0 0 0-16,51-10 0 0,-51 10-160 0,0 0 160 15,0 0-128-15,0 0 128 16,0 0-656-16,0 0-48 0,0 0-16 0,0 0 0 0,38-46-1600 0,-38 41-320 0</inkml:trace>
  <inkml:trace contextRef="#ctx0" brushRef="#br0" timeOffset="-197640.71">27193 14815 5519 0,'-2'2'496'0,"0"-4"-496"0,2 2 0 0,0 0 0 0,2-2 1488 0,-2 2 208 31,1 0 32-31,0 0 16 0,0 0 896 0,3 0 176 16,0-2 48-16,1 4 0 0,0-2-608 0,1 2-112 16,0 0-32-16,0 0 0 0,0 2-80 0,2 1-32 15,0-1 0-15,1-1 0 0,1 0-720 0,-1-2-160 16,0 1-32-16,0 1 0 0,-9-3-608 0,0 0-128 15,0 0-32-15,38 1 0 0,-38-1-128 0,0 0-16 16,0 0-16-16,42 0 0 0,-42 0-160 0,0 0 0 16,0 0 144-16,45-1-144 0,-45 1 0 0,0 0 0 15,0 0 0-15,0 0 0 0,51-11 0 0,-51 11 0 0,0 0 0 0,0 0 0 16,0 0-128-16,0 0 128 0,0 0-128 0,48-20 128 31,-48 20-896-31,0 0-112 0,0 0-16 0,0 0-16768 0</inkml:trace>
  <inkml:trace contextRef="#ctx0" brushRef="#br0" timeOffset="-196824.13">28051 14728 7359 0,'-5'0'656'0,"2"0"-528"15,-1-3-128-15,3 3 0 0,-1 3 2480 0,0-3 464 0,-1 0 80 0,-3 0 32 16,-4 0 400-16,-1 0 64 0,0-3 32 0,0 2 0 16,2-1-1440-16,1-1-304 15,0 2-48-15,2-3-16 0,0 4-672 0,1-2-144 16,1-2-32-16,-1 1 0 0,2 1-352 0,-1 1-80 15,0 1-16-15,-1 0 0 0,1 0-96 0,-1 0-32 16,1 1 0-16,-1 1 0 0,0 1-112 0,0 3-16 16,-1-2-16-16,2 2 0 0,-4 1-176 0,1 2 128 15,0 3-128-15,-2 2 128 0,0 2-128 0,1 1 0 16,-2 3 0-16,-1-1 0 0,1 3 0 0,1-2-144 16,0 1 144-16,2-1-160 0,2 1 160 0,0-5-192 0,1 0 192 0,3-4-192 15,2-2 192-15,2-4 0 0,2-2-144 0,2-2 144 16,-7-2 0-16,0 0 0 0,0 0 0 0,0 0 0 15,57-28-128-15,-57 28 128 0,0 0 0 0,57-41 0 16,-57 41 0-16,0 0 0 0,64-51 0 0,-64 51 0 16,0 0 0-16,51-43 0 0,-51 43 0 0,0 0 0 15,44-38 0-15,-44 38 0 0,0 0 0 0,0 0 0 16,0 0 0-16,44-45 128 0,-42 39-128 0,-1 2 0 16,1 2 128-16,-4 1-128 0,0-2 0 0,-1 3 128 15,1 0 144-15,0 0 32 0,-2 0 0 0,0 0 0 0,0 3 48 0,1 0 16 16,-1 1 0-16,0-1 0 0,1 3-128 15,-1 0-32-15,0 1 0 0,0 2 0 0,1 1-208 0,-1 2 176 16,2-2-176-16,-2 3 160 0,1-4-160 0,1 6 0 16,-2-1 0-16,2 4 128 0,-3 5-128 0,1 1 0 15,0 0 0-15,-1 4 0 0,-1 3 0 0,0 1 0 16,0 2 0-16,-2-2 0 0,2 0 0 0,-1-1 0 16,-1-3 0-16,2-2 0 0,-1 3-144 0,1-4 144 15,-1 1 0-15,3-5 0 0,-1 1 0 0,0-2-128 16,1-1 128-16,1 0 0 0,1-3 0 0,-1 1 0 15,1-1-128-15,1 1 128 0,0-4 0 0,1 2 0 16,-2-1 0-16,2-2 0 0,2 0 0 0,-1 1 0 16,1-3 0-16,1-2 0 0,2 0 0 0,0 0 0 15,0-2 0-15,2-2 0 0,0 0 0 0,2 1 0 16,1-1 0-16,0-3 0 0,-2 1 0 0,4-2 0 0,-12 0 0 0,32 0 0 16,-32 0 0-16,0 0 0 0,47-3 0 0,-47 3 0 15,0 0 0-15,55-13 0 0,-55 13 0 0,0 0 0 16,57-20 0-16,-57 20 0 0,0 0 0 0,51-27 0 31,-51 27-496-31,0 0 16 0,0 0 0 0,51-48 0 16,-51 48-320-16,0 0-64 0,0 0-16 0,32-56 0 15,-32 56-1200-15,0 0-240 0</inkml:trace>
  <inkml:trace contextRef="#ctx0" brushRef="#br0" timeOffset="-194824.41">26977 14190 11055 0,'-4'-4'976'0,"1"2"-784"15,2 2-192-15,0-3 0 0,0 3 1728 0,-2 0 320 16,-2 0 48-16,-3-1 16 0,-5 1 384 0,-3 0 96 15,-1 4 16-15,-4-2 0 0,0 2-800 0,-1-1-144 0,-1 4-48 0,0-1 0 0,2 0-512 0,-3 0-96 16,2-2-32-16,-1-2 0 0,0 2-512 0,1-4-96 31,0 3-32-31,0-3 0 0,2 0-16 0,-5-3-16 16,-6 1 0-16,-5 0 0 0,-2 2-112 0,-2-2 0 16,1 2-16-16,0 0 0 0,4 0-48 15,-1 0 0-15,2 0 0 0,3 0 0 0,5 0-128 0,3 2 128 0,2-2-128 16,2 0 128-16,2 0-128 0,1 0 160 0,0 2-160 0,2 0 160 15,4 1-32-15,2-2 0 0,0 1 0 0,3 1 0 16,2 0 0-16,0 4-128 0,2-4 192 0,2 0-64 16,0 3-128-16,2-2 0 0,1 3 0 15,1 2 128-15,1 1-128 0,1 1 0 0,1 2 0 0,0 4 0 16,0-3 0-16,-1 6 0 0,1 0 0 0,0 3 0 16,0 6 0-16,-1 1 0 0,0 4 128 0,0 3-128 15,-2 2 0-15,0 5 0 0,-2 3 0 0,1 1 0 16,0 2 0-16,-3 4 0 0,1 3 128 0,-2 6-128 15,-1 1 0-15,0 2 0 0,-2 1 0 0,1-2 0 0,-2-2 0 0,-1-2 0 16,2-4 0-16,-1 0 0 0,-1-7 0 0,0 1 0 16,0-3 0-16,1-2 0 0,-1-1 0 0,0-5 0 15,2-1 0-15,-1-5 0 0,2-5 0 0,0-1 0 16,1-2 0-16,1-3 0 0,1-2 0 0,2-4 0 16,0-1 0-16,0-1 0 0,2-3 0 0,0 0 0 15,1-2 0-15,1-3 0 0,0-1 0 0,1 0 0 16,2-2 0-16,1-2 0 0,2-1 0 0,-13-1 0 15,0 0 0-15,0 0 0 0,69-7 0 0,-69 7 0 16,0 0 0-16,67-9 0 0,-67 9 0 0,52-3 0 16,-52 3 0-16,59-3 0 0,-59 3 0 0,54 3 0 0,-54-3 0 0,76 3 0 0,-32 0 0 0,5-2 0 31,2 1 0-31,4 1 0 0,-2-3 0 0,-3 1 0 16,-50-1 0-16,97-4 0 0,-36-2-128 0,7-1 128 15,4-6 0-15,0-1 0 0,-3-2 0 0,-1 2 0 0,0-1 0 0,-5 2 0 16,-9 0 0-16,2 2 0 0,2 0 0 0,0 2 0 15,-2-1 0-15,-3 7 0 0,-1-2 0 0,-52 5 0 16,86-2-128-16,-86 2 128 0,88 2 0 0,-41 3 0 16,2 0 0-16,1 0 0 0,-4-2-144 0,-3 0 144 15,-43-3-160-15,78 0 32 0,-78 0 0 0,72 0 0 16,-72 0-128-16,63 3-32 0,-63-3 0 0,45 3 0 16,-45-3 288-16,46 4 0 0,-46-4 0 0,45 6 0 15,-45-6 0-15,42 4 0 0,-42-4 0 0,39 3 0 16,-39-3 0-16,0 0 144 0,56-1-144 0,-56 1 128 15,0 0-128-15,0 0 0 0,59-6 0 0,-45 6 128 16,-14 0-128-16,0 0 0 0,0 0 144 0,0 0-144 0,60-16 128 0,-60 16-128 16,0 0 128-16,0 0-128 0,0 0 0 0,0 0 128 15,59-27-128-15,-52 23 0 0,-1 0 0 0,0-1 128 16,-2 0-128-16,1 3 0 0,-3-2 0 0,1-1 128 16,-2 4-128-16,-1-5 0 0,-1 1 0 0,0 0 144 15,-2-1-144-15,0-3 0 0,-2 2 176 0,1-2-176 16,-1-4 160-16,0 0-160 0,0-2 144 0,-1-5-144 15,2-1 128-15,-1-2-128 0,3-4 0 0,-1-3 0 16,1-1 128-16,2-4-128 0,1-2 0 0,0-2 0 16,3-2 0-16,-2-4 0 0,2-2 0 0,1 0 0 15,-1-1 0-15,0-5 0 0,-2 2 0 0,0-4 0 0,1-4 0 0,-1-4 0 0,0 3 0 0,-1 0 0 16,-1 4 0-16,0 1 0 0,-3 2 0 0,0 2 0 31,0 8 0-31,0 1 0 0,-1 4 0 0,1-1 0 0,1 5 0 16,-1 5 0-16,2 1 128 0,0 6-128 0,-2 1 128 0,0 4-128 15,-1 3 208-15,-1 2-32 0,0 4-16 0,-1-1 0 16,0 4 0-16,-2-1 0 0,0 4 0 0,-1-2 0 16,2 1 16-16,-2 3 0 0,0 0 0 0,1-2 0 15,-1 2-48-15,0-1 0 0,1 1 0 0,-1 0 0 16,0-3-128-16,2 2 128 0,0 0-128 0,-2-1 128 16,0 2-128-16,1-2 0 0,-2 1 0 0,0 1 0 15,-1 0 0-15,-2-3 0 0,2 3 0 0,-2 0 0 16,-2 0 0-16,-1 0 0 0,-4-2 0 0,0 2 0 15,2 0 128-15,-1-1-128 0,-2 1 0 0,-3 0 128 16,-4 0-128-16,-4 0 0 0,0 0 0 0,0 0 0 16,-1 0 0-16,0 0 0 0,0 0 128 0,-1 0-128 0,1 0 0 0,-1 0 0 15,2 0 0-15,3 0 0 0,1 1 0 0,0-1 0 16,-3 0 0-16,-1-1 0 0,-1 1 0 0,-2 0 0 16,0-3 0-16,1 3 0 0,-1 0 0 0,0-2 0 15,1 0 0-15,0 4 0 0,2 0 0 0,3 1 0 16,-1-2 0-16,1 1 0 0,2 2 0 0,3-2 0 15,-1 0 176-15,-1 0-176 0,0 1 128 0,-3-3-128 0,3 0 0 0,3-4 0 16,3 1 0-16,2 0 0 0,0 0 0 0,2-3 0 0,0 0 0 0,1-3 0 31,2 2 0-31,-1-2 0 0,1 2 0 0,0-3 0 0,1 1 0 0,-1 1 0 16,2 0 0-16,-1 2 0 0,1 0 0 0,-2 0 0 0,2 2 0 0,-1 1 0 31,-2 2 0-31,0 1 0 0,-1 1 0 0,0 2 0 16,0 1 0-16,-1-1 0 0,0 2 0 0,-1 1 0 0,-2 1 0 0,-1 0 0 15,-2 2 0-15,0 1 0 0,1-1 0 0,1-2 0 0,1-1 0 0,2 0 0 16,1-2 0-16,1-1 0 0,1 0 0 16,2-1 0-16,0-2 0 0,1 2 0 15,1-2 0-15,0-2 0 0,0 2 0 0,-1 0 0 16,0 2 0-16,-2 0 0 0,1 1 0 0,-2 0 0 16,0 3 0-16,-1-2 0 0,0 5 0 0,1-3 0 15,2 0 0-15,-2-1 0 0,1 4 0 0,-1-3 0 16,3-2 0-16,1 1 0 0,1-2 0 0,2-1 0 15,0-2 0-15,2 0 0 0,0 0 0 0,1-2 0 16,1-1 0-16,2-4 0 0,1 1 0 0,1-2-160 16,-1 8-400-16,0 0-80 15,18-41 0-15,-18 41-19008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21T19:10:45.8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5266 2335 911 0,'-14'0'0'0,"5"0"0"16,2 1 0-16,0 1 0 0,2-1 1520 0,0 2 208 15,1-1 64-15,-6 5 0 0,-5-4 1728 0,-4 6 336 16,-3 2 80-16,3 0 16 0,3-5-1104 0,5 2-224 16,1-2-32-16,5 0-16 0,2-2-816 0,1-2-160 15,2 5-48-15,2-4 0 0,1 0-672 0,1 0-144 0,2 4-32 0,0-1 0 16,2 0-288-16,1 0-64 0,0 0-16 0,4-2 0 31,0 2-96-31,-13-6-32 0,31 10 0 0,-31-10 0 0,0 0-208 0,52 6 0 0,-52-6 0 0,0 0 0 16,71 0 0-16,-71 0 0 0,50-3 0 0,-50 3 0 15,0 0 0-15,75-15 0 16,-75 15 0-16,0 0 0 0,63-20 0 0,-63 20 0 0,0 0 0 0,0 0 0 16,60-27 0-16,-60 27 0 0,0 0 0 0,0 0 0 15,0 0 0-15,32-40 0 0,-30 32 0 0,-4-5 0 0,-1 1 0 16,-2-1 0-16,-1 2 0 0,-3-1 0 0,2 2 0 0,-5-1 0 15,1-1 0-15,-2 0 0 0,-1 0 176 0,0 2-176 16,0-2 192-16,0 1-192 0,0 0 256 16,1-1-48-16,-3-1-16 0,0 0 0 0,0-3-192 0,-2 2 144 15,2-3-144-15,-1 0 128 0,2 2-128 0,-1-4 0 16,0 0 0-16,-3-3 0 0,2 1 0 0,-3-2 0 16,0 4 128-16,1 3-128 0,-1-3 0 0,0 4 128 15,2 2-128-15,-1-2 128 0,0 4-128 0,2-2 192 16,0 2-192-16,2 0 192 0,1 0-192 0,3 0 192 15,1 0-192-15,3 3 192 16,2 0-192-16,3 1 0 0,0 1 0 0,2 2 0 0,0-2 0 0,2 3 0 0,0-1 0 16,-2 4 0-16,0 0 0 0,0 0 0 0,0 0 0 0,0 0 0 15,0 0 0-15,53-35 0 0,-53 35 0 0,0 0 0 16,0 0 0-16,60-21 0 0,-60 21 0 0,0 0 0 16,63-12 0-16,-63 12 0 0,0 0 0 0,73-4 0 15,-73 4 0-15,49-2 0 16,-49 2 0-16,50 2 0 0,-50-2 0 0,48 3 0 0,-48-3 0 0,44 3 0 15,-44-3 0-15,0 0 0 0,62 9 0 0,-62-9 0 16,0 0 0-16,48 14 0 0,-48-14 0 0,0 0 0 16,35 14 0-16,-35-14 0 0,0 0 0 0,0 0 0 15,28 12 0-15,-24-10-176 0,0-2 176 0,-1 0-128 16,0 0-448-16,-2-4-96 16,2 2-16-1,-2-1-17728-15</inkml:trace>
  <inkml:trace contextRef="#ctx0" brushRef="#br0" timeOffset="423.51">5244 1507 5055 0,'0'-3'0'0,"0"-2"224"0,0 3-64 0,1-1-16 0,1 0-144 0,-2 3 0 0,0 0 0 0,1 0 0 16,0-2 2992-16,0 0 560 0,2 2 112 0,-1 2 32 15,1 0-352-15,-2 2-64 0,2 5-16 0,-2-2 0 16,1 4-896-16,-2 3-192 0,1 1-48 0,-1 7 0 15,0 4-976-15,0 2-208 0,-1 3-48 0,0 4 0 16,-1 4-448-16,0 2-80 0,0 0-32 0,-1 0 0 16,2-3-192-16,0-1-144 0,1 8 192 0,-1-1-192 0,2 3 0 15,1-2 0-15,1-3 0 0,-1-1 0 0,1-1 0 0,-1-3 0 16,-1-2 0-16,1-3 0 0,-1-3 0 0,0-5 0 16,0 2 0-16,1-3 0 0,-2-5 0 0,1-1 0 15,-1 1-128-15,0-2 128 0,0-4 0 0,0-1 0 16,0 1 0-16,-1-6 0 0,1 0-128 0,0-2 128 15,-2-2 0-15,1-2-144 16,1 0-240-16,-2-1-64 0,0-3 0 0,0 0 0 16,1-2-1760-16,-2-2-352 0</inkml:trace>
  <inkml:trace contextRef="#ctx0" brushRef="#br0" timeOffset="831.79">5516 1520 911 0,'-2'2'0'0,"-1"-2"0"0,1 0 0 0,1 0 0 15,-1 1 1552-15,1 2 240 0,-1 1 32 0,-1-2 16 16,1 4 2128-16,-3 2 448 0,-1 4 64 0,-2 3 32 15,1 5-832-15,-1-2-160 0,2 4-48 0,0 3 0 16,1 1-1744-16,1 0-336 0,3 2-80 0,0 3-16 16,2 0-752-16,0-1-160 0,2 1-16 0,0-3-16 15,0 1-128-15,1 0-32 0,-1 6 0 0,2 5 0 0,0 2-64 0,-1 2-128 16,-2 1 176-16,1-1-176 0,-2 2 128 0,-1-1-128 16,-1-5 0-16,-2-1 0 0,1-5 0 0,0-2 0 15,-2-1 0-15,1-2 0 0,1-6 128 0,-1 2-128 16,1 1 0-16,-2-1 0 0,3-3 0 0,0-3 0 15,-1-1 0-15,1-2 0 0,1-3 0 0,0-4 0 16,0-2 0-16,0-1 0 0,0-2 0 0,-1-1 0 16,1 0 0-16,0-3 0 0,0 0 0 0,0 0 0 15,0-4 0-15,1-2 0 0,-1 0-256 0,0-4 64 16,1-5 0-16,1 1 0 16,-1-2-1024-16,1-1-208 0</inkml:trace>
  <inkml:trace contextRef="#ctx0" brushRef="#br0" timeOffset="2028.06">3937 1731 7359 0,'-1'0'656'0,"0"0"-528"0,-1 0-128 0,1 0 0 15,1 0 1408-15,0 0 256 0,0 0 64 0,0 0 0 16,-1 0 1344-16,0 0 256 0,1 0 64 0,-1 1 16 16,1 2-608-16,1-1-128 15,-1 2-32-15,0 0 0 0,0 1-1024 0,0 0-208 0,-1 3-32 0,1-2-16 16,-2 3-768-16,1 1-144 0,-1 2-48 0,-1-1 0 0,1 4-176 0,-2 1-32 16,0 3-16-16,1-1 0 0,-1 0-176 0,-1 3 0 15,0 4 0-15,0 3 128 0,-1 0-128 16,1 5 0-16,-1 5 0 0,-2 3 0 0,1 0 0 15,-1-3 0-15,0-1 0 0,0-1 0 0,1-4 0 0,1-1 0 16,-2-3 0-16,2-3 0 0,0-5-144 0,0-2 144 16,1-2 0-16,0-1 0 0,0-4 0 0,0 1 0 15,1-3 0-15,1 1 0 0,0-3 0 0,2-1 0 16,-2 0 0-16,3-2 0 0,-1-1 0 0,1 0 0 16,0 0 0-16,0 0 0 0,1-1 0 0,1 0-128 0,0 0 128 15,1-2 0-15,0 1 0 0,2-1 0 0,1 0 0 0,-6 0 0 16,0 0 0-16,0 0 0 0,0 0 0 0,0 0 0 15,60-7 0-15,-60 7 0 0,0 0 0 0,0 0 0 16,68-6 0-16,-68 6 0 0,0 0 0 0,67-3 0 16,-67 3 160-16,54 3-160 0,-54-3 160 0,51 2-160 15,-51-2 144-15,45 6-144 0,-45-6 128 0,44 5-128 16,-44-5 128-16,0 0-128 0,52 9 128 0,-52-9-128 16,0 0 128-16,44 4-128 0,-44-4 128 0,0 0-128 15,0 0 0-15,46 5 0 0,-37-5 0 0,-9 0 0 16,0 0 0-16,0 0 0 0,0 0 0 0,0 0 0 0,0 0-304 0,0 0 16 15,0 0 0-15,0 0-18576 16</inkml:trace>
  <inkml:trace contextRef="#ctx0" brushRef="#br0" timeOffset="2355.81">3899 1804 5519 0,'-3'-2'240'0,"2"-2"64"0,0 1-304 0,1 2 0 0,0 1 0 0,0 0 0 16,1-2 2112-16,-1 2 352 0,3-3 80 0,-1 2 16 15,-2 1 1344-15,0 0 256 0,0 0 64 0,0 0 16 16,0 0-1216-16,0 0-240 0,61 0-48 0,-61 0-16 15,0 0-1760-15,50 7-368 0,-50-7-64 0,0 0-16 16,58 11-352-16,-58-11-160 0,0 0 128 0,59 10-128 16,-59-10 0-16,0 0 0 0,47 7 0 0,-47-7 0 15,0 0 0-15,0 0 0 0,49 6 0 0,-39-5 0 16,-3 1 0-16,0-2 0 0,-1 3 0 0,-3-3 0 0,1 1-320 16,-1-1 16-16,-1 3 0 0,-1-3-17936 15</inkml:trace>
  <inkml:trace contextRef="#ctx0" brushRef="#br0" timeOffset="2638.35">3832 2139 13823 0,'5'3'1216'0,"-1"-2"-960"0,1 1-256 0,2-2 0 16,-2 2 1488-16,-4-2 256 0,3 0 48 0,-4 0 16 16,0 0 1952-16,0 0 384 0,62 0 80 0,-62 0 0 15,52-2-2432-15,-52 2-512 0,0 0-80 0,70-5-32 16,-70 5-848-16,0 0-160 0,56 0-32 0,-56 0-128 16,0 0 0-16,0 0 0 0,49 5 0 0,-49-5 0 15,0 0 0-15,0 0-192 0,0 0 48 0,0 0-11664 16,46 8-2336-16</inkml:trace>
  <inkml:trace contextRef="#ctx0" brushRef="#br0" timeOffset="3581.74">4918 1422 11967 0,'-1'0'1072'0,"1"0"-864"15,0 2-208-15,-2-2 0 0,1 0 2256 0,0 0 416 16,-2 0 80-16,0 0 0 0,-2 0 720 0,-3 0 144 15,0 0 32-15,-2-2 0 0,-1 2-2000 0,-1-4-400 16,0 0-80-16,-2 2-16 0,1-4-640 0,-2 2-128 16,0-2-16-16,0 3-16 0,1-3-224 0,-3 3-128 15,1-1 128-15,0 1-128 0,1 1 0 0,3 1 0 0,0 1 0 16,2 1 0-16,0 1 0 0,3 2 128 16,2 0-128-16,0 1 0 0,1-2 144 0,1 4-144 0,2-1 192 15,0 1-192-15,2 4 144 0,-1-1-144 0,1 3 0 0,2 3 144 16,-1 0-144-16,2 6 0 0,1 7 0 0,1 5 0 15,2 4 0-15,-1 6 0 0,1-3 0 0,-1 3 128 16,0 1-128-16,0-1 0 0,-3 1 0 0,0-7 0 16,-3-1 0-16,-1 5 0 0,-1 8 0 0,-1 0 0 15,-2 3 0-15,-1-2 128 0,-1 0-128 0,-3 0 0 16,3-4 0-16,0-5 0 0,0-2 0 0,1-5 0 0,1 0 0 16,0-3 0-16,2-4 0 0,-1-2 0 0,2-1 0 15,0-4 0-15,1-1 0 0,1-4 0 0,0-1 0 0,1-2 0 16,0 0 0-16,1-1 0 0,-1-2 0 0,2-1 0 15,-2 0 0-15,1-2 0 0,-2 0 0 0,1 2 0 16,0-3 0-16,-1 1 0 0,-1 2 0 0,0-3 0 16,0 0 0-16,-1 0 0 0,1 1 0 0,-2-1 0 15,1 1 0-15,0-1 0 0,1 1 0 0,-1-1 0 16,1-4 0-16,0 2 0 0,0-3 0 0,2 2 0 16,-1-3 0-16,3 2 0 0,0-2 0 0,0 0 0 15,2-2 0-15,0 2 0 0,-6 0 0 0,0 0 0 16,0 0 0-16,0 0 0 0,0 0 0 0,54-4 0 15,-54 4 0-15,0 0 0 0,0 0 0 0,52 0 0 0,-52 0 128 0,0 0-128 16,0 0 0-16,55 0 0 0,-55 0 0 0,0 0 0 16,0 0 0-16,50-2 0 0,-50 2 0 0,0 0 0 15,0 0 0-15,0 0 0 0,55-8-128 0,-55 8-12208 16,0 0-2432-16</inkml:trace>
  <inkml:trace contextRef="#ctx0" brushRef="#br0" timeOffset="4900.64">5876 1450 9215 0,'-2'0'816'0,"0"0"-656"16,2 0-160-16,-1 0 0 0,1 0 1120 0,0 0 192 16,0-3 32-16,-1 3 16 0,0 0 1472 0,1-3 304 15,1 3 48-15,1-1 16 0,2-2-1088 0,1 3-224 16,-5 0-32-16,0 0-16 0,0 0-768 0,0 0-160 16,0 0-16-16,63-3-16 0,-63 3-256 0,0 0-48 15,52 3-16-15,-52-3 0 0,0 0-192 0,59 13-48 0,-59-13 0 0,0 0 0 16,56 7-144-16,-56-7-48 0,0 0 0 15,47 6 0-15,-47-6-128 0,0 0 192 0,0 0-192 16,51 9 192-16,-51-9-32 0,0 0 0 0,0 0 0 0,0 0 0 16,45 12-32-16,-38-8 0 0,-1-1 0 0,-1 0 0 15,0 1-128-15,-2-1 128 0,1 0-128 0,0 1 128 16,-2 1-128-16,0 1 0 0,-1-1 144 0,0 4-144 16,-1-3 144-16,0 4-144 0,-1 5 192 0,-2-3-192 15,2 4 176-15,-1 0-176 0,-1 3 160 0,1 3-160 16,-1 0 128-16,2 2-128 0,-2 0 0 0,2 5 0 15,0 2 0-15,-1-2 0 0,0 2 0 0,0-5 0 0,1-1 0 0,1-3 0 16,-2-1 0-16,2 2 0 0,0 5 0 0,0 4 0 16,0 3 0-16,0-3 0 0,2 3 0 0,-1-3 0 15,0-1 0-15,2 0 0 0,-1-5 0 0,0 0 0 16,1 1 0-16,-1-5 0 0,0 1 0 0,-1 1 0 16,0-7 0-16,-1 4 0 0,0-2 0 0,-1-2 0 15,0-1 0-15,-1 2 0 0,0-2 0 0,1 2 0 16,-2 2 0-16,1 2 0 0,-1-3 0 0,0 3 0 15,0-3 0-15,1 0 0 0,-1 0 0 0,1-1 0 16,-1-1 0-16,2-1 0 0,-1-4 0 0,0 0 0 16,1-2 0-16,0-4 0 0,1 1 0 0,0-1 0 0,0-3 0 15,0 0 0-15,1 1 0 0,-1-3 0 16,1 1 0-16,1 1 0 0,-1 1 0 0,0-2 0 16,-1-1 0-16,1 2 0 0,2-1 0 0,-3 2 0 0,1-2 0 0,0 2 0 15,0 0 0-15,1-4 0 0,-1 2 0 0,0 0 0 16,2 0 0-16,-2-2 0 0,0 2 0 0,0-2 0 15,1 0 0-15,-2 0 0 0,1 0 0 0,-1 2 144 16,0 0-144-16,0-2 0 0,0 0 0 0,-1 3 128 16,-1-3-128-16,1 0 0 0,0 3 0 0,-2-3 128 15,2 3-128-15,-1-2 0 0,0 2 144 0,0 0-144 16,-1 0 0-16,2-2 128 0,-1 1-128 0,-1 1 0 16,2-2 0-16,-1 2 0 0,-1-1 0 0,1-2 0 0,-1 1 0 0,-1 2 0 15,1-1 0-15,-2-2 0 0,0 0 0 0,-1 0 0 16,-1 2 0-16,1-4 0 0,-2 2 0 0,-2-2 0 15,1 2 0-15,-2-4 0 0,-3 4 0 0,1-5 0 16,-2 4 0-16,-1-4 128 0,0 1-128 0,-2 1 144 16,4-1-144-16,-2 1 160 0,2 0-160 0,3 0 128 15,0 3-128-15,1 0 128 0,1 0-128 0,3 0 0 16,0 0 0-16,1 3 0 0,1-3 0 0,2 0 0 16,-1 1 0-16,1-1 0 0,2 2 0 0,0-2 0 15,0 0 0-15,1 0 0 0,0 0-176 0,0 0 176 16,2 0-128-16,1-2 128 15,-1 2-560-15,1-1-16 0,1 1-16 0,0-3-17648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34D1E-0A2F-464E-9E74-61C4071D6E0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89D8-599E-4378-B80E-B98D17F1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3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71F1-5672-4147-BE50-4D17E0862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28EE4-4F35-4279-8EFD-C02354564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56F54-FB54-46A6-B42A-A10844B6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0D421-D851-4892-915E-EC569C51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AF22C-2FA6-4A7D-B268-3109C4BA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3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CDBF-17CB-4C0B-B0C2-788FD87E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0A28A-6C58-4819-A451-452A5DDD8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9D761-CF84-4899-B937-B8626807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0B2F-7835-42CA-825F-73FB48DD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0F0EE-90FB-4E78-99F6-46BBB4A1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8A222-81C0-4D68-B917-A952CA61E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73D0-05B2-4DB6-B4AD-EA2EA4194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2FEA8-4862-4B95-A317-9999322C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98EFE-307F-4871-8F32-AAC55878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F299F-597D-4968-8CD5-6DDCC04E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6114-E17C-4153-B147-3800386C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C7DDB-A3F0-4D76-B90F-DBC1A158F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68516-CA32-426E-B583-1D784B8A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AD67-F9CE-4DC0-93F9-F8E67029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780CC-F1BF-461A-98CB-9089593B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6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489C-ADE4-4A8E-BA93-535ECEA2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7ACBE-08B6-4CBE-83DA-E1294499A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BCBE-49D8-4DB6-BC96-12CB37DF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8B1D4-D4B9-4BA6-854A-6D77F578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DE5D9-3DBE-401F-AA67-75305CDC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F949-D017-45D2-8805-713C853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860F-89B7-4A19-BEBD-C9658B02B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A419-EC67-4DFD-88CB-6E2E62B65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69A07-F932-409F-9C5E-2933F465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4BD02-A2A7-40D9-8B80-98120683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126E-0BFA-45B9-A073-5C1B967D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5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80A0-01ED-4057-ABB4-CE869D0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C84BF-37E4-400E-8719-922C5845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84BA4-B8AC-45EC-827D-71E99C88F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A43A5-8F36-4D1C-A8C1-781B946A7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829AD-0B8B-4AE7-9400-351199BF2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F5FE7-FA1B-4D7A-BBB8-EC2A6BEA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9EF67-1637-40DE-888C-434FA16B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6A0F8-A02D-4091-BB0D-0A7A0361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4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540C-522A-4246-9711-86D9DDDC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156A1-BAC1-4152-8340-13F628F4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66E77-C510-41C1-B2CE-0FC892EF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53ACE-0B7D-49C8-B67E-43A64B33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C4F2D-54CE-4DAA-8735-80A0CF4D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BAFF5-BD6D-43A2-8B6C-303B6292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A443E-D239-4A88-8FC8-547BD4C2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FFC2-B667-456D-9F8C-6B483FDE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D799-14F8-43FE-A9A0-33C2488D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6442B-8611-4E37-852B-BF7F33118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2C9DD-FC0C-4C17-A2D9-E451DF32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9D956-A47E-4C97-B803-4B1F1AF3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97E16-1489-4295-96A9-B95DF137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B221-D9D8-404D-A218-A92E0D2C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760DB-F621-4CFC-93B1-9B6F04F5A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695E2-467A-4ED2-A68E-197F7DFA6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A3385-A1A9-4485-BB40-01C69645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5553D-1F9E-4938-B503-CD6C662D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9A5A4-B69C-4D48-8279-C2742024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B8179-D07F-4167-A8EB-A6C42928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DDB2D-CDEA-4DC3-BD65-AD75F664F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2854-222D-4A9E-8217-C4AE05345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65C89-5D94-459B-ABBC-DD7BD97D95DA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42A3D-BE8A-4CCA-9BFB-02059A36F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3FE1-3DF1-4C22-839D-A6BFC785A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btf.engr.illinois.edu/cbtf-online/students/dres.html" TargetMode="External"/><Relationship Id="rId2" Type="http://schemas.openxmlformats.org/officeDocument/2006/relationships/hyperlink" Target="https://courses.grainger.illinois.edu/ece313/fa2023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Door-liftarn-Door-white-stroke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4F46-E5EB-4CAF-811E-A8BAC1255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ECE 313: </a:t>
            </a:r>
            <a:br>
              <a:rPr lang="en-US" dirty="0"/>
            </a:br>
            <a:r>
              <a:rPr lang="en-US" dirty="0"/>
              <a:t>PROBABILITY WITH ENGINEERING APPLICATIONS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D7DDA-1CF7-4CDC-BCBF-9E9EEF86B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81046"/>
          </a:xfrm>
        </p:spPr>
        <p:txBody>
          <a:bodyPr/>
          <a:lstStyle/>
          <a:p>
            <a:r>
              <a:rPr lang="en-US" dirty="0"/>
              <a:t>Fall 2023</a:t>
            </a:r>
          </a:p>
          <a:p>
            <a:r>
              <a:rPr lang="en-US" dirty="0"/>
              <a:t>Prof. Eric Chitambar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1A6A7-72FD-4485-B610-DDC422995864}"/>
              </a:ext>
            </a:extLst>
          </p:cNvPr>
          <p:cNvSpPr txBox="1"/>
          <p:nvPr/>
        </p:nvSpPr>
        <p:spPr>
          <a:xfrm>
            <a:off x="5151120" y="5081847"/>
            <a:ext cx="188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Lecture 1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4F3B5-2332-4CD1-ADAE-46438C21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FB31-8737-4B49-ADE6-D0D048BD2CAD}" type="datetime1">
              <a:rPr lang="en-US" smtClean="0"/>
              <a:t>8/21/2023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4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419A-26DB-4C12-B543-A94E75A0B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49" y="65580"/>
            <a:ext cx="10515600" cy="1325563"/>
          </a:xfrm>
        </p:spPr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CF29D-BFE7-4DCF-87A6-BD0ED54FC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14" y="1391143"/>
            <a:ext cx="11730858" cy="50569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Course website: </a:t>
            </a:r>
            <a:r>
              <a:rPr lang="en-US" dirty="0">
                <a:hlinkClick r:id="rId2"/>
              </a:rPr>
              <a:t>https://courses.grainger.illinois.edu/ece313/fa2023/</a:t>
            </a:r>
            <a:endParaRPr lang="en-US" dirty="0"/>
          </a:p>
          <a:p>
            <a:r>
              <a:rPr lang="en-US" dirty="0"/>
              <a:t>Office Hours (see website for options)</a:t>
            </a:r>
          </a:p>
          <a:p>
            <a:pPr lvl="1"/>
            <a:r>
              <a:rPr lang="en-US" dirty="0"/>
              <a:t>Personal office hour: </a:t>
            </a:r>
            <a:r>
              <a:rPr lang="en-US" b="1" dirty="0"/>
              <a:t>1-2pm every Friday over Zoom</a:t>
            </a:r>
            <a:r>
              <a:rPr lang="en-US" dirty="0"/>
              <a:t>, or by appointment</a:t>
            </a:r>
          </a:p>
          <a:p>
            <a:r>
              <a:rPr lang="en-US" dirty="0"/>
              <a:t>Message board and course notes on Canvas.</a:t>
            </a:r>
          </a:p>
          <a:p>
            <a:r>
              <a:rPr lang="en-US" dirty="0"/>
              <a:t>Homework posted on Canvas every Friday (or sooner).</a:t>
            </a:r>
          </a:p>
          <a:p>
            <a:r>
              <a:rPr lang="en-US" dirty="0"/>
              <a:t>Homework submitted through </a:t>
            </a:r>
            <a:r>
              <a:rPr lang="en-US" dirty="0" err="1"/>
              <a:t>Gradescope</a:t>
            </a:r>
            <a:r>
              <a:rPr lang="en-US" dirty="0"/>
              <a:t> on Canvas every Thursday by 5PM.  The first HW is due 8/31.</a:t>
            </a:r>
          </a:p>
          <a:p>
            <a:r>
              <a:rPr lang="en-US" dirty="0"/>
              <a:t>No late HW accepted.  The two lowest HW scores will be dropped.</a:t>
            </a:r>
          </a:p>
          <a:p>
            <a:r>
              <a:rPr lang="en-US" dirty="0"/>
              <a:t>Exam 1 (9/25 @ 7-8:15 pm); Exam 2 (10/30 @ 7-8:15 pm); </a:t>
            </a:r>
          </a:p>
          <a:p>
            <a:r>
              <a:rPr lang="en-US" dirty="0"/>
              <a:t>Apply for DRES accommodation </a:t>
            </a:r>
            <a:r>
              <a:rPr lang="da-DK" dirty="0"/>
              <a:t>at </a:t>
            </a:r>
            <a:r>
              <a:rPr lang="da-DK" dirty="0">
                <a:hlinkClick r:id="rId3"/>
              </a:rPr>
              <a:t>https://cbtf.engr.illinois.edu/cbtf-online/students/dres.html</a:t>
            </a:r>
            <a:endParaRPr lang="da-DK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4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8B39-4D84-470B-BDFD-F6DAC180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886"/>
            <a:ext cx="10515600" cy="1325563"/>
          </a:xfrm>
        </p:spPr>
        <p:txBody>
          <a:bodyPr/>
          <a:lstStyle/>
          <a:p>
            <a:r>
              <a:rPr lang="en-US" dirty="0"/>
              <a:t>The Monty Hall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D02A7-2005-491B-BA5C-B9184D248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4321" y="1408433"/>
            <a:ext cx="7821424" cy="26204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are on a game show.  Randomly hidden behind one of three doors is a car.  </a:t>
            </a:r>
          </a:p>
          <a:p>
            <a:r>
              <a:rPr lang="en-US" dirty="0"/>
              <a:t>You choose one of the doors.  </a:t>
            </a:r>
          </a:p>
          <a:p>
            <a:r>
              <a:rPr lang="en-US" dirty="0"/>
              <a:t>The game show host opens one of the doors you didn’t select and which doesn’t have the car.  </a:t>
            </a:r>
          </a:p>
          <a:p>
            <a:r>
              <a:rPr lang="en-US" dirty="0"/>
              <a:t>You are given the option to change your selection.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308F124-85A2-4387-9C12-7C7CC3461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8623" y="1408433"/>
            <a:ext cx="1244775" cy="2188081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8DD0D36-28A0-42DC-B855-33E48AB03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36856" y="1408433"/>
            <a:ext cx="1244775" cy="2188081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D3BEC07-1396-4007-9C68-D4D0D45DA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14605" y="3827029"/>
            <a:ext cx="1244775" cy="21880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979326-108F-4261-932A-8DFFA4F4FA38}"/>
              </a:ext>
            </a:extLst>
          </p:cNvPr>
          <p:cNvSpPr txBox="1"/>
          <p:nvPr/>
        </p:nvSpPr>
        <p:spPr>
          <a:xfrm>
            <a:off x="856347" y="1786849"/>
            <a:ext cx="68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504B40-CC7D-4008-9FE7-8FEFEFF3EB28}"/>
              </a:ext>
            </a:extLst>
          </p:cNvPr>
          <p:cNvSpPr txBox="1"/>
          <p:nvPr/>
        </p:nvSpPr>
        <p:spPr>
          <a:xfrm>
            <a:off x="2889390" y="1786848"/>
            <a:ext cx="68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D3311-9C86-40DE-B1F2-51A80D86AE1A}"/>
              </a:ext>
            </a:extLst>
          </p:cNvPr>
          <p:cNvSpPr txBox="1"/>
          <p:nvPr/>
        </p:nvSpPr>
        <p:spPr>
          <a:xfrm>
            <a:off x="1855841" y="4167059"/>
            <a:ext cx="68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57FF08-8D41-4A12-BE9B-40D886B08B3F}"/>
              </a:ext>
            </a:extLst>
          </p:cNvPr>
          <p:cNvSpPr txBox="1"/>
          <p:nvPr/>
        </p:nvSpPr>
        <p:spPr>
          <a:xfrm>
            <a:off x="3363883" y="4211395"/>
            <a:ext cx="798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Which of the following is true (assuming you want to win):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E7957F-7632-4582-B0BC-55ED16D891B5}"/>
              </a:ext>
            </a:extLst>
          </p:cNvPr>
          <p:cNvSpPr txBox="1"/>
          <p:nvPr/>
        </p:nvSpPr>
        <p:spPr>
          <a:xfrm>
            <a:off x="3873729" y="4738256"/>
            <a:ext cx="7658793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It is better for you to change your guess.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It is better for you to keep your guess.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It makes no difference whether you change your guess.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7792AE-095E-4DB6-AEF3-F1CD03503374}"/>
              </a:ext>
            </a:extLst>
          </p:cNvPr>
          <p:cNvCxnSpPr/>
          <p:nvPr/>
        </p:nvCxnSpPr>
        <p:spPr>
          <a:xfrm>
            <a:off x="3785062" y="4028846"/>
            <a:ext cx="76366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8A4E971-0977-EF80-63D9-6377B7686EF0}"/>
                  </a:ext>
                </a:extLst>
              </p14:cNvPr>
              <p14:cNvContentPartPr/>
              <p14:nvPr/>
            </p14:nvContentPartPr>
            <p14:xfrm>
              <a:off x="4600440" y="3405960"/>
              <a:ext cx="1482840" cy="83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8A4E971-0977-EF80-63D9-6377B7686E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1080" y="3396600"/>
                <a:ext cx="1501560" cy="10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036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ECC644-849D-AA02-9491-C0F267E716D6}"/>
                  </a:ext>
                </a:extLst>
              </p14:cNvPr>
              <p14:cNvContentPartPr/>
              <p14:nvPr/>
            </p14:nvContentPartPr>
            <p14:xfrm>
              <a:off x="347400" y="285120"/>
              <a:ext cx="11129040" cy="641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ECC644-849D-AA02-9491-C0F267E716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040" y="275760"/>
                <a:ext cx="11147760" cy="64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0CCDA47-6F02-0447-6E28-E77239F091E7}"/>
                  </a:ext>
                </a:extLst>
              </p14:cNvPr>
              <p14:cNvContentPartPr/>
              <p14:nvPr/>
            </p14:nvContentPartPr>
            <p14:xfrm>
              <a:off x="3535920" y="712080"/>
              <a:ext cx="8595000" cy="1580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0CCDA47-6F02-0447-6E28-E77239F091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26560" y="702720"/>
                <a:ext cx="8613720" cy="159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620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8B39-4D84-470B-BDFD-F6DAC180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886"/>
            <a:ext cx="10515600" cy="1325563"/>
          </a:xfrm>
        </p:spPr>
        <p:txBody>
          <a:bodyPr/>
          <a:lstStyle/>
          <a:p>
            <a:r>
              <a:rPr lang="en-US" dirty="0"/>
              <a:t>The Weather Forecasting Game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C48E21D-3F5C-40EB-84F3-875D82EE878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24" y="1830648"/>
            <a:ext cx="8740575" cy="530285"/>
          </a:xfrm>
          <a:prstGeom prst="rect">
            <a:avLst/>
          </a:prstGeom>
        </p:spPr>
      </p:pic>
      <p:pic>
        <p:nvPicPr>
          <p:cNvPr id="15" name="Picture 14" descr="\documentclass{article}&#10;\usepackage{amsmath,,amssymb,amsthm}&#10;\textwidth=6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&#10;\begin{itemize}&#10;\item If it does rain, she keeps the payment $p$. \\If it does not rain, she still keeps the payment $p$, \\but she also has to pay a penalty of $-\ln(1-p)$. &#10;\end{itemize}&#10;\end{document}" title="IguanaTex Bitmap Display">
            <a:extLst>
              <a:ext uri="{FF2B5EF4-FFF2-40B4-BE49-F238E27FC236}">
                <a16:creationId xmlns:a16="http://schemas.microsoft.com/office/drawing/2014/main" id="{8E1B34E6-3E8F-09C0-D76B-D19E4C1F848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79" y="2953329"/>
            <a:ext cx="5610665" cy="8487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92B74A-7263-4DBD-9F24-2513F3EAC17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24" y="4287939"/>
            <a:ext cx="8732950" cy="5333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18A271-E06F-4076-A67B-75AC5115FD9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30" y="5466078"/>
            <a:ext cx="8742098" cy="54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3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464297B-B2DB-2DD1-9EA0-8EEA5DA16CCB}"/>
                  </a:ext>
                </a:extLst>
              </p14:cNvPr>
              <p14:cNvContentPartPr/>
              <p14:nvPr/>
            </p14:nvContentPartPr>
            <p14:xfrm>
              <a:off x="907200" y="751680"/>
              <a:ext cx="3575880" cy="3004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464297B-B2DB-2DD1-9EA0-8EEA5DA16C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7840" y="742320"/>
                <a:ext cx="3594600" cy="30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BFC392-72A0-5946-8575-263B3861397A}"/>
                  </a:ext>
                </a:extLst>
              </p14:cNvPr>
              <p14:cNvContentPartPr/>
              <p14:nvPr/>
            </p14:nvContentPartPr>
            <p14:xfrm>
              <a:off x="3216600" y="669960"/>
              <a:ext cx="8497800" cy="510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BFC392-72A0-5946-8575-263B386139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07240" y="660600"/>
                <a:ext cx="8516520" cy="51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D0ACF0-202E-EFDD-9ACB-84BF5A6719ED}"/>
                  </a:ext>
                </a:extLst>
              </p14:cNvPr>
              <p14:cNvContentPartPr/>
              <p14:nvPr/>
            </p14:nvContentPartPr>
            <p14:xfrm>
              <a:off x="1353240" y="494640"/>
              <a:ext cx="912960" cy="531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D0ACF0-202E-EFDD-9ACB-84BF5A6719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3880" y="485280"/>
                <a:ext cx="931680" cy="55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58811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9674"/>
  <p:tag name="ORIGINALWIDTH" val="4301.462"/>
  <p:tag name="LATEXADDIN" val="\documentclass{article}&#10;\usepackage{amsmath,,amssymb,amsthm}&#10;\textwidth=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itemize}&#10;\item Suppose the weather forecaster is paid $p$ dollars if she forecasts that the chances of rain tomorrow is $p$. &#10;\end{itemize}&#10;\end{document}"/>
  <p:tag name="IGUANATEXSIZE" val="20"/>
  <p:tag name="IGUANATEXCURSOR" val="7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7.6978"/>
  <p:tag name="ORIGINALWIDTH" val="2761.155"/>
  <p:tag name="LATEXADDIN" val="\documentclass{article}&#10;\usepackage{amsmath,,amssymb,amsthm}&#10;\textwidth=6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&#10;\begin{itemize}&#10;\item If it does rain, she keeps the payment $p$. \\If it does not rain, she still keeps the payment $p$, \\but she also has to pay a penalty of $-\ln(1-p)$. &#10;\end{itemize}&#10;\end{document}"/>
  <p:tag name="IGUANATEXSIZE" val="20"/>
  <p:tag name="IGUANATEXCURSOR" val="7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4297.713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begin{itemize}&#10;\item Suppose that the weather forecaster actually believes, based on all the information she has examined, that the probability of rain tomorrow is $q$.&#10;\end{itemize}&#10;\end{document}"/>
  <p:tag name="IGUANATEXSIZE" val="20"/>
  <p:tag name="IGUANATEXCURSOR" val="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4302.212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&#10;\begin{itemize}&#10;\item What is the expected payout (she receives) if she forecasts the chances of rain to be $p$?&#10;\end{itemize}&#10;\end{document}"/>
  <p:tag name="IGUANATEXSIZE" val="20"/>
  <p:tag name="IGUANATEXCURSOR" val="709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7e9d83e0-d7f5-4085-9107-14db155beb6b" xsi:nil="true"/>
    <Invited_Teachers xmlns="7e9d83e0-d7f5-4085-9107-14db155beb6b" xsi:nil="true"/>
    <Owner xmlns="7e9d83e0-d7f5-4085-9107-14db155beb6b">
      <UserInfo>
        <DisplayName/>
        <AccountId xsi:nil="true"/>
        <AccountType/>
      </UserInfo>
    </Owner>
    <Student_Groups xmlns="7e9d83e0-d7f5-4085-9107-14db155beb6b">
      <UserInfo>
        <DisplayName/>
        <AccountId xsi:nil="true"/>
        <AccountType/>
      </UserInfo>
    </Student_Groups>
    <Has_Teacher_Only_SectionGroup xmlns="7e9d83e0-d7f5-4085-9107-14db155beb6b" xsi:nil="true"/>
    <TeamsChannelId xmlns="7e9d83e0-d7f5-4085-9107-14db155beb6b" xsi:nil="true"/>
    <Invited_Students xmlns="7e9d83e0-d7f5-4085-9107-14db155beb6b" xsi:nil="true"/>
    <CultureName xmlns="7e9d83e0-d7f5-4085-9107-14db155beb6b" xsi:nil="true"/>
    <Self_Registration_Enabled xmlns="7e9d83e0-d7f5-4085-9107-14db155beb6b" xsi:nil="true"/>
    <IsNotebookLocked xmlns="7e9d83e0-d7f5-4085-9107-14db155beb6b" xsi:nil="true"/>
    <Teachers xmlns="7e9d83e0-d7f5-4085-9107-14db155beb6b">
      <UserInfo>
        <DisplayName/>
        <AccountId xsi:nil="true"/>
        <AccountType/>
      </UserInfo>
    </Teachers>
    <DefaultSectionNames xmlns="7e9d83e0-d7f5-4085-9107-14db155beb6b" xsi:nil="true"/>
    <AppVersion xmlns="7e9d83e0-d7f5-4085-9107-14db155beb6b" xsi:nil="true"/>
    <NotebookType xmlns="7e9d83e0-d7f5-4085-9107-14db155beb6b" xsi:nil="true"/>
    <FolderType xmlns="7e9d83e0-d7f5-4085-9107-14db155beb6b" xsi:nil="true"/>
    <Students xmlns="7e9d83e0-d7f5-4085-9107-14db155beb6b">
      <UserInfo>
        <DisplayName/>
        <AccountId xsi:nil="true"/>
        <AccountType/>
      </UserInfo>
    </Students>
    <Templates xmlns="7e9d83e0-d7f5-4085-9107-14db155beb6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70290AB1128448497AE20A5A78357" ma:contentTypeVersion="28" ma:contentTypeDescription="Create a new document." ma:contentTypeScope="" ma:versionID="cdc9307dffce12c383a7599dd6c8f799">
  <xsd:schema xmlns:xsd="http://www.w3.org/2001/XMLSchema" xmlns:xs="http://www.w3.org/2001/XMLSchema" xmlns:p="http://schemas.microsoft.com/office/2006/metadata/properties" xmlns:ns3="7e9d83e0-d7f5-4085-9107-14db155beb6b" xmlns:ns4="692c1096-5931-4d13-a6ca-57d3893be814" targetNamespace="http://schemas.microsoft.com/office/2006/metadata/properties" ma:root="true" ma:fieldsID="a0e95a9ee2d651d53578b7a65add1b0d" ns3:_="" ns4:_="">
    <xsd:import namespace="7e9d83e0-d7f5-4085-9107-14db155beb6b"/>
    <xsd:import namespace="692c1096-5931-4d13-a6ca-57d3893be8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9d83e0-d7f5-4085-9107-14db155beb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msChannelId" ma:index="17" nillable="true" ma:displayName="Teams Channel Id" ma:internalName="TeamsChannelId">
      <xsd:simpleType>
        <xsd:restriction base="dms:Text"/>
      </xsd:simpleType>
    </xsd:element>
    <xsd:element name="Owner" ma:index="1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9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0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1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2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3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3" nillable="true" ma:displayName="Location" ma:internalName="MediaServiceLocation" ma:readOnly="true">
      <xsd:simpleType>
        <xsd:restriction base="dms:Text"/>
      </xsd:simpleType>
    </xsd:element>
    <xsd:element name="MediaServiceAutoTags" ma:index="34" nillable="true" ma:displayName="Tags" ma:internalName="MediaServiceAutoTags" ma:readOnly="true">
      <xsd:simpleType>
        <xsd:restriction base="dms:Text"/>
      </xsd:simpleType>
    </xsd:element>
    <xsd:element name="MediaServiceOCR" ma:index="3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2c1096-5931-4d13-a6ca-57d3893be8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540577-82DE-4320-A1CE-ECB5D2DD75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0C789B-8AEF-46DA-BC12-8D2AE90CB089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692c1096-5931-4d13-a6ca-57d3893be814"/>
    <ds:schemaRef ds:uri="http://schemas.openxmlformats.org/package/2006/metadata/core-properties"/>
    <ds:schemaRef ds:uri="7e9d83e0-d7f5-4085-9107-14db155beb6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F9E8455-DF69-490A-B879-E20E5FAD8D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9d83e0-d7f5-4085-9107-14db155beb6b"/>
    <ds:schemaRef ds:uri="692c1096-5931-4d13-a6ca-57d3893be8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253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ECE 313:  PROBABILITY WITH ENGINEERING APPLICATIONS </vt:lpstr>
      <vt:lpstr>Welcome!</vt:lpstr>
      <vt:lpstr>The Monty Hall Problem</vt:lpstr>
      <vt:lpstr>PowerPoint Presentation</vt:lpstr>
      <vt:lpstr>The Weather Forecasting Game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313:  PROBABILITY WITH ENGINEERING APPLICATIONS</dc:title>
  <dc:creator>Eric Chitambar</dc:creator>
  <cp:lastModifiedBy>Chitambar, Eric</cp:lastModifiedBy>
  <cp:revision>5</cp:revision>
  <dcterms:created xsi:type="dcterms:W3CDTF">2020-01-21T20:22:37Z</dcterms:created>
  <dcterms:modified xsi:type="dcterms:W3CDTF">2023-08-21T19:11:02Z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0x01010075070290AB1128448497AE20A5A78357</vt:lpwstr>
  </property>
</Properties>
</file>