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331" r:id="rId6"/>
    <p:sldId id="304" r:id="rId7"/>
    <p:sldId id="305" r:id="rId8"/>
    <p:sldId id="332" r:id="rId9"/>
    <p:sldId id="307" r:id="rId10"/>
    <p:sldId id="308" r:id="rId11"/>
    <p:sldId id="333" r:id="rId12"/>
    <p:sldId id="334" r:id="rId13"/>
    <p:sldId id="311" r:id="rId14"/>
    <p:sldId id="31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1D5763-BD9A-42CF-AC8D-3FDDD2F020CB}" v="389" dt="2023-09-13T03:05:28.6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51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tambar, Eric" userId="05f873b4-a386-453d-a2e0-769001d3b38e" providerId="ADAL" clId="{142A2CE4-EB06-4F42-85A5-D46FB6416CD4}"/>
    <pc:docChg chg="modSld">
      <pc:chgData name="Chitambar, Eric" userId="05f873b4-a386-453d-a2e0-769001d3b38e" providerId="ADAL" clId="{142A2CE4-EB06-4F42-85A5-D46FB6416CD4}" dt="2021-02-24T04:53:58.662" v="1" actId="20577"/>
      <pc:docMkLst>
        <pc:docMk/>
      </pc:docMkLst>
      <pc:sldChg chg="modSp mod">
        <pc:chgData name="Chitambar, Eric" userId="05f873b4-a386-453d-a2e0-769001d3b38e" providerId="ADAL" clId="{142A2CE4-EB06-4F42-85A5-D46FB6416CD4}" dt="2021-02-24T04:53:58.662" v="1" actId="20577"/>
        <pc:sldMkLst>
          <pc:docMk/>
          <pc:sldMk cId="1225244473" sldId="256"/>
        </pc:sldMkLst>
        <pc:spChg chg="mod">
          <ac:chgData name="Chitambar, Eric" userId="05f873b4-a386-453d-a2e0-769001d3b38e" providerId="ADAL" clId="{142A2CE4-EB06-4F42-85A5-D46FB6416CD4}" dt="2021-02-24T04:53:58.662" v="1" actId="20577"/>
          <ac:spMkLst>
            <pc:docMk/>
            <pc:sldMk cId="1225244473" sldId="256"/>
            <ac:spMk id="4" creationId="{0FC1A6A7-72FD-4485-B610-DDC422995864}"/>
          </ac:spMkLst>
        </pc:spChg>
      </pc:sldChg>
    </pc:docChg>
  </pc:docChgLst>
  <pc:docChgLst>
    <pc:chgData name="Chitambar, Eric" userId="05f873b4-a386-453d-a2e0-769001d3b38e" providerId="ADAL" clId="{AC1D5763-BD9A-42CF-AC8D-3FDDD2F020CB}"/>
    <pc:docChg chg="undo custSel addSld delSld modSld sldOrd">
      <pc:chgData name="Chitambar, Eric" userId="05f873b4-a386-453d-a2e0-769001d3b38e" providerId="ADAL" clId="{AC1D5763-BD9A-42CF-AC8D-3FDDD2F020CB}" dt="2023-09-13T03:05:32.305" v="748" actId="478"/>
      <pc:docMkLst>
        <pc:docMk/>
      </pc:docMkLst>
      <pc:sldChg chg="modSp mod">
        <pc:chgData name="Chitambar, Eric" userId="05f873b4-a386-453d-a2e0-769001d3b38e" providerId="ADAL" clId="{AC1D5763-BD9A-42CF-AC8D-3FDDD2F020CB}" dt="2023-09-13T01:56:19.701" v="7" actId="20577"/>
        <pc:sldMkLst>
          <pc:docMk/>
          <pc:sldMk cId="1225244473" sldId="256"/>
        </pc:sldMkLst>
        <pc:spChg chg="mod">
          <ac:chgData name="Chitambar, Eric" userId="05f873b4-a386-453d-a2e0-769001d3b38e" providerId="ADAL" clId="{AC1D5763-BD9A-42CF-AC8D-3FDDD2F020CB}" dt="2023-09-13T01:56:19.701" v="7" actId="20577"/>
          <ac:spMkLst>
            <pc:docMk/>
            <pc:sldMk cId="1225244473" sldId="256"/>
            <ac:spMk id="3" creationId="{3B7D7DDA-1CF7-4CDC-BCBF-9E9EEF86B37B}"/>
          </ac:spMkLst>
        </pc:spChg>
        <pc:spChg chg="mod">
          <ac:chgData name="Chitambar, Eric" userId="05f873b4-a386-453d-a2e0-769001d3b38e" providerId="ADAL" clId="{AC1D5763-BD9A-42CF-AC8D-3FDDD2F020CB}" dt="2023-09-13T01:56:14.191" v="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add">
        <pc:chgData name="Chitambar, Eric" userId="05f873b4-a386-453d-a2e0-769001d3b38e" providerId="ADAL" clId="{AC1D5763-BD9A-42CF-AC8D-3FDDD2F020CB}" dt="2023-09-13T01:56:41.453" v="8"/>
        <pc:sldMkLst>
          <pc:docMk/>
          <pc:sldMk cId="1719497110" sldId="304"/>
        </pc:sldMkLst>
      </pc:sldChg>
      <pc:sldChg chg="add">
        <pc:chgData name="Chitambar, Eric" userId="05f873b4-a386-453d-a2e0-769001d3b38e" providerId="ADAL" clId="{AC1D5763-BD9A-42CF-AC8D-3FDDD2F020CB}" dt="2023-09-13T01:56:41.453" v="8"/>
        <pc:sldMkLst>
          <pc:docMk/>
          <pc:sldMk cId="3179923414" sldId="305"/>
        </pc:sldMkLst>
      </pc:sldChg>
      <pc:sldChg chg="delSp modSp mod">
        <pc:chgData name="Chitambar, Eric" userId="05f873b4-a386-453d-a2e0-769001d3b38e" providerId="ADAL" clId="{AC1D5763-BD9A-42CF-AC8D-3FDDD2F020CB}" dt="2023-09-13T03:00:32.690" v="654" actId="962"/>
        <pc:sldMkLst>
          <pc:docMk/>
          <pc:sldMk cId="1208440409" sldId="307"/>
        </pc:sldMkLst>
        <pc:picChg chg="mod ord replST">
          <ac:chgData name="Chitambar, Eric" userId="05f873b4-a386-453d-a2e0-769001d3b38e" providerId="ADAL" clId="{AC1D5763-BD9A-42CF-AC8D-3FDDD2F020CB}" dt="2023-09-13T03:00:05.340" v="544" actId="962"/>
          <ac:picMkLst>
            <pc:docMk/>
            <pc:sldMk cId="1208440409" sldId="307"/>
            <ac:picMk id="4" creationId="{27CE0F4C-18BA-616A-CDDF-DAAF1EB3E803}"/>
          </ac:picMkLst>
        </pc:picChg>
        <pc:picChg chg="mod ord replST">
          <ac:chgData name="Chitambar, Eric" userId="05f873b4-a386-453d-a2e0-769001d3b38e" providerId="ADAL" clId="{AC1D5763-BD9A-42CF-AC8D-3FDDD2F020CB}" dt="2023-09-13T03:00:10.733" v="573" actId="962"/>
          <ac:picMkLst>
            <pc:docMk/>
            <pc:sldMk cId="1208440409" sldId="307"/>
            <ac:picMk id="6" creationId="{B3C338CB-D25B-8808-AA8A-50A0072C2498}"/>
          </ac:picMkLst>
        </pc:picChg>
        <pc:picChg chg="del">
          <ac:chgData name="Chitambar, Eric" userId="05f873b4-a386-453d-a2e0-769001d3b38e" providerId="ADAL" clId="{AC1D5763-BD9A-42CF-AC8D-3FDDD2F020CB}" dt="2023-09-13T03:00:05.340" v="542" actId="478"/>
          <ac:picMkLst>
            <pc:docMk/>
            <pc:sldMk cId="1208440409" sldId="307"/>
            <ac:picMk id="7" creationId="{80577C69-117F-4590-B5EB-226CCF3F5FAF}"/>
          </ac:picMkLst>
        </pc:picChg>
        <pc:picChg chg="mod ord replST">
          <ac:chgData name="Chitambar, Eric" userId="05f873b4-a386-453d-a2e0-769001d3b38e" providerId="ADAL" clId="{AC1D5763-BD9A-42CF-AC8D-3FDDD2F020CB}" dt="2023-09-13T03:00:16.228" v="601" actId="962"/>
          <ac:picMkLst>
            <pc:docMk/>
            <pc:sldMk cId="1208440409" sldId="307"/>
            <ac:picMk id="9" creationId="{43D1528A-CEEA-0F8A-500C-4D8753E9070C}"/>
          </ac:picMkLst>
        </pc:picChg>
        <pc:picChg chg="del">
          <ac:chgData name="Chitambar, Eric" userId="05f873b4-a386-453d-a2e0-769001d3b38e" providerId="ADAL" clId="{AC1D5763-BD9A-42CF-AC8D-3FDDD2F020CB}" dt="2023-09-13T03:00:10.733" v="571" actId="478"/>
          <ac:picMkLst>
            <pc:docMk/>
            <pc:sldMk cId="1208440409" sldId="307"/>
            <ac:picMk id="10" creationId="{97556070-5AD3-4A4E-9B1C-C663B2C07DF1}"/>
          </ac:picMkLst>
        </pc:picChg>
        <pc:picChg chg="mod ord replST">
          <ac:chgData name="Chitambar, Eric" userId="05f873b4-a386-453d-a2e0-769001d3b38e" providerId="ADAL" clId="{AC1D5763-BD9A-42CF-AC8D-3FDDD2F020CB}" dt="2023-09-13T03:00:26.272" v="628" actId="962"/>
          <ac:picMkLst>
            <pc:docMk/>
            <pc:sldMk cId="1208440409" sldId="307"/>
            <ac:picMk id="12" creationId="{4C2BC7CF-277C-8C4E-3369-527B66A40B78}"/>
          </ac:picMkLst>
        </pc:picChg>
        <pc:picChg chg="del">
          <ac:chgData name="Chitambar, Eric" userId="05f873b4-a386-453d-a2e0-769001d3b38e" providerId="ADAL" clId="{AC1D5763-BD9A-42CF-AC8D-3FDDD2F020CB}" dt="2023-09-13T03:00:16.228" v="599" actId="478"/>
          <ac:picMkLst>
            <pc:docMk/>
            <pc:sldMk cId="1208440409" sldId="307"/>
            <ac:picMk id="13" creationId="{E5F4A9D5-A100-4F21-9F58-4886E2B3CF88}"/>
          </ac:picMkLst>
        </pc:picChg>
        <pc:picChg chg="mod ord replST">
          <ac:chgData name="Chitambar, Eric" userId="05f873b4-a386-453d-a2e0-769001d3b38e" providerId="ADAL" clId="{AC1D5763-BD9A-42CF-AC8D-3FDDD2F020CB}" dt="2023-09-13T03:00:32.690" v="654" actId="962"/>
          <ac:picMkLst>
            <pc:docMk/>
            <pc:sldMk cId="1208440409" sldId="307"/>
            <ac:picMk id="15" creationId="{900E7D09-59B8-9716-E79C-F82E2F30B1BB}"/>
          </ac:picMkLst>
        </pc:picChg>
        <pc:picChg chg="del">
          <ac:chgData name="Chitambar, Eric" userId="05f873b4-a386-453d-a2e0-769001d3b38e" providerId="ADAL" clId="{AC1D5763-BD9A-42CF-AC8D-3FDDD2F020CB}" dt="2023-09-13T03:00:26.272" v="626" actId="478"/>
          <ac:picMkLst>
            <pc:docMk/>
            <pc:sldMk cId="1208440409" sldId="307"/>
            <ac:picMk id="18" creationId="{1F283D52-F955-490C-81C8-32EF104B7287}"/>
          </ac:picMkLst>
        </pc:picChg>
        <pc:picChg chg="del">
          <ac:chgData name="Chitambar, Eric" userId="05f873b4-a386-453d-a2e0-769001d3b38e" providerId="ADAL" clId="{AC1D5763-BD9A-42CF-AC8D-3FDDD2F020CB}" dt="2023-09-13T03:00:32.690" v="652" actId="478"/>
          <ac:picMkLst>
            <pc:docMk/>
            <pc:sldMk cId="1208440409" sldId="307"/>
            <ac:picMk id="21" creationId="{8B671B8F-96CD-4335-99C6-83E75B10429C}"/>
          </ac:picMkLst>
        </pc:picChg>
      </pc:sldChg>
      <pc:sldChg chg="delSp modSp mod modAnim">
        <pc:chgData name="Chitambar, Eric" userId="05f873b4-a386-453d-a2e0-769001d3b38e" providerId="ADAL" clId="{AC1D5763-BD9A-42CF-AC8D-3FDDD2F020CB}" dt="2023-09-13T03:01:28.737" v="683" actId="962"/>
        <pc:sldMkLst>
          <pc:docMk/>
          <pc:sldMk cId="3118816659" sldId="308"/>
        </pc:sldMkLst>
        <pc:picChg chg="mod ord replST">
          <ac:chgData name="Chitambar, Eric" userId="05f873b4-a386-453d-a2e0-769001d3b38e" providerId="ADAL" clId="{AC1D5763-BD9A-42CF-AC8D-3FDDD2F020CB}" dt="2023-09-13T03:01:28.737" v="683" actId="962"/>
          <ac:picMkLst>
            <pc:docMk/>
            <pc:sldMk cId="3118816659" sldId="308"/>
            <ac:picMk id="4" creationId="{AC4C386C-C1CE-E9F0-3E2B-504202B1210D}"/>
          </ac:picMkLst>
        </pc:picChg>
        <pc:picChg chg="del">
          <ac:chgData name="Chitambar, Eric" userId="05f873b4-a386-453d-a2e0-769001d3b38e" providerId="ADAL" clId="{AC1D5763-BD9A-42CF-AC8D-3FDDD2F020CB}" dt="2023-09-13T03:01:28.737" v="681" actId="478"/>
          <ac:picMkLst>
            <pc:docMk/>
            <pc:sldMk cId="3118816659" sldId="308"/>
            <ac:picMk id="6" creationId="{373E500C-3629-45B7-8148-719AD16554E5}"/>
          </ac:picMkLst>
        </pc:picChg>
        <pc:inkChg chg="del">
          <ac:chgData name="Chitambar, Eric" userId="05f873b4-a386-453d-a2e0-769001d3b38e" providerId="ADAL" clId="{AC1D5763-BD9A-42CF-AC8D-3FDDD2F020CB}" dt="2023-09-13T03:01:19.111" v="656" actId="478"/>
          <ac:inkMkLst>
            <pc:docMk/>
            <pc:sldMk cId="3118816659" sldId="308"/>
            <ac:inkMk id="2" creationId="{FC2734AD-5821-4F77-8204-CDE02E653BEE}"/>
          </ac:inkMkLst>
        </pc:inkChg>
      </pc:sldChg>
      <pc:sldChg chg="delSp del mod">
        <pc:chgData name="Chitambar, Eric" userId="05f873b4-a386-453d-a2e0-769001d3b38e" providerId="ADAL" clId="{AC1D5763-BD9A-42CF-AC8D-3FDDD2F020CB}" dt="2023-09-13T03:05:01.721" v="746" actId="47"/>
        <pc:sldMkLst>
          <pc:docMk/>
          <pc:sldMk cId="1698148821" sldId="310"/>
        </pc:sldMkLst>
        <pc:inkChg chg="del">
          <ac:chgData name="Chitambar, Eric" userId="05f873b4-a386-453d-a2e0-769001d3b38e" providerId="ADAL" clId="{AC1D5763-BD9A-42CF-AC8D-3FDDD2F020CB}" dt="2023-09-13T03:04:00.077" v="684" actId="478"/>
          <ac:inkMkLst>
            <pc:docMk/>
            <pc:sldMk cId="1698148821" sldId="310"/>
            <ac:inkMk id="2" creationId="{07045321-453F-4B5E-AE96-2F98FFFD4440}"/>
          </ac:inkMkLst>
        </pc:inkChg>
      </pc:sldChg>
      <pc:sldChg chg="delSp mod modAnim">
        <pc:chgData name="Chitambar, Eric" userId="05f873b4-a386-453d-a2e0-769001d3b38e" providerId="ADAL" clId="{AC1D5763-BD9A-42CF-AC8D-3FDDD2F020CB}" dt="2023-09-13T03:05:32.305" v="748" actId="478"/>
        <pc:sldMkLst>
          <pc:docMk/>
          <pc:sldMk cId="3211054361" sldId="312"/>
        </pc:sldMkLst>
        <pc:inkChg chg="del">
          <ac:chgData name="Chitambar, Eric" userId="05f873b4-a386-453d-a2e0-769001d3b38e" providerId="ADAL" clId="{AC1D5763-BD9A-42CF-AC8D-3FDDD2F020CB}" dt="2023-09-13T03:05:32.305" v="748" actId="478"/>
          <ac:inkMkLst>
            <pc:docMk/>
            <pc:sldMk cId="3211054361" sldId="312"/>
            <ac:inkMk id="2" creationId="{107E36ED-96CE-4ECB-A1A8-CD7798EA6759}"/>
          </ac:inkMkLst>
        </pc:inkChg>
      </pc:sldChg>
      <pc:sldChg chg="addSp delSp modSp add mod delAnim modAnim">
        <pc:chgData name="Chitambar, Eric" userId="05f873b4-a386-453d-a2e0-769001d3b38e" providerId="ADAL" clId="{AC1D5763-BD9A-42CF-AC8D-3FDDD2F020CB}" dt="2023-09-13T02:39:37.961" v="486"/>
        <pc:sldMkLst>
          <pc:docMk/>
          <pc:sldMk cId="1889527096" sldId="331"/>
        </pc:sldMkLst>
        <pc:spChg chg="mod">
          <ac:chgData name="Chitambar, Eric" userId="05f873b4-a386-453d-a2e0-769001d3b38e" providerId="ADAL" clId="{AC1D5763-BD9A-42CF-AC8D-3FDDD2F020CB}" dt="2023-09-13T02:00:56.863" v="40" actId="20577"/>
          <ac:spMkLst>
            <pc:docMk/>
            <pc:sldMk cId="1889527096" sldId="331"/>
            <ac:spMk id="2" creationId="{3B955E01-71AF-4B2A-A79E-BDDE7E3B127D}"/>
          </ac:spMkLst>
        </pc:spChg>
        <pc:picChg chg="add del mod replST">
          <ac:chgData name="Chitambar, Eric" userId="05f873b4-a386-453d-a2e0-769001d3b38e" providerId="ADAL" clId="{AC1D5763-BD9A-42CF-AC8D-3FDDD2F020CB}" dt="2023-09-13T02:15:46.288" v="301" actId="478"/>
          <ac:picMkLst>
            <pc:docMk/>
            <pc:sldMk cId="1889527096" sldId="331"/>
            <ac:picMk id="4" creationId="{7DA5DD37-5195-9F8F-8D42-5E1A0695FE67}"/>
          </ac:picMkLst>
        </pc:picChg>
        <pc:picChg chg="mod">
          <ac:chgData name="Chitambar, Eric" userId="05f873b4-a386-453d-a2e0-769001d3b38e" providerId="ADAL" clId="{AC1D5763-BD9A-42CF-AC8D-3FDDD2F020CB}" dt="2023-09-13T02:37:21.913" v="396" actId="1076"/>
          <ac:picMkLst>
            <pc:docMk/>
            <pc:sldMk cId="1889527096" sldId="331"/>
            <ac:picMk id="6" creationId="{89DD3BA8-AE77-6466-5B2F-7173035FE276}"/>
          </ac:picMkLst>
        </pc:picChg>
        <pc:picChg chg="del mod ord replST delST">
          <ac:chgData name="Chitambar, Eric" userId="05f873b4-a386-453d-a2e0-769001d3b38e" providerId="ADAL" clId="{AC1D5763-BD9A-42CF-AC8D-3FDDD2F020CB}" dt="2023-09-13T02:06:45.413" v="120"/>
          <ac:picMkLst>
            <pc:docMk/>
            <pc:sldMk cId="1889527096" sldId="331"/>
            <ac:picMk id="7" creationId="{20F3C5F3-9726-EFBE-97F4-6560932C6C9C}"/>
          </ac:picMkLst>
        </pc:picChg>
        <pc:picChg chg="del">
          <ac:chgData name="Chitambar, Eric" userId="05f873b4-a386-453d-a2e0-769001d3b38e" providerId="ADAL" clId="{AC1D5763-BD9A-42CF-AC8D-3FDDD2F020CB}" dt="2023-09-13T02:06:17.413" v="66" actId="478"/>
          <ac:picMkLst>
            <pc:docMk/>
            <pc:sldMk cId="1889527096" sldId="331"/>
            <ac:picMk id="9" creationId="{A66E3F6D-F5D1-2986-A385-6A15CAEFF188}"/>
          </ac:picMkLst>
        </pc:picChg>
        <pc:picChg chg="mod">
          <ac:chgData name="Chitambar, Eric" userId="05f873b4-a386-453d-a2e0-769001d3b38e" providerId="ADAL" clId="{AC1D5763-BD9A-42CF-AC8D-3FDDD2F020CB}" dt="2023-09-13T02:37:12.911" v="393" actId="1076"/>
          <ac:picMkLst>
            <pc:docMk/>
            <pc:sldMk cId="1889527096" sldId="331"/>
            <ac:picMk id="10" creationId="{9CD8161D-3A9F-7DCE-F4F3-B4173DA1C561}"/>
          </ac:picMkLst>
        </pc:picChg>
        <pc:picChg chg="mod replST">
          <ac:chgData name="Chitambar, Eric" userId="05f873b4-a386-453d-a2e0-769001d3b38e" providerId="ADAL" clId="{AC1D5763-BD9A-42CF-AC8D-3FDDD2F020CB}" dt="2023-09-13T02:37:30.031" v="397" actId="1076"/>
          <ac:picMkLst>
            <pc:docMk/>
            <pc:sldMk cId="1889527096" sldId="331"/>
            <ac:picMk id="11" creationId="{5D31CA52-CB75-E2D8-4747-CED4B3E90817}"/>
          </ac:picMkLst>
        </pc:picChg>
        <pc:picChg chg="add del mod">
          <ac:chgData name="Chitambar, Eric" userId="05f873b4-a386-453d-a2e0-769001d3b38e" providerId="ADAL" clId="{AC1D5763-BD9A-42CF-AC8D-3FDDD2F020CB}" dt="2023-09-13T02:09:14.422" v="173" actId="478"/>
          <ac:picMkLst>
            <pc:docMk/>
            <pc:sldMk cId="1889527096" sldId="331"/>
            <ac:picMk id="12" creationId="{4F7809F0-5697-0452-8E9F-A4DDDE970A40}"/>
          </ac:picMkLst>
        </pc:picChg>
        <pc:picChg chg="mod ord replST">
          <ac:chgData name="Chitambar, Eric" userId="05f873b4-a386-453d-a2e0-769001d3b38e" providerId="ADAL" clId="{AC1D5763-BD9A-42CF-AC8D-3FDDD2F020CB}" dt="2023-09-13T02:37:30.031" v="397" actId="1076"/>
          <ac:picMkLst>
            <pc:docMk/>
            <pc:sldMk cId="1889527096" sldId="331"/>
            <ac:picMk id="14" creationId="{CB291DBA-423C-9D07-E32F-C5ACBF42A91C}"/>
          </ac:picMkLst>
        </pc:picChg>
        <pc:picChg chg="add del mod">
          <ac:chgData name="Chitambar, Eric" userId="05f873b4-a386-453d-a2e0-769001d3b38e" providerId="ADAL" clId="{AC1D5763-BD9A-42CF-AC8D-3FDDD2F020CB}" dt="2023-09-13T02:10:06.242" v="203" actId="478"/>
          <ac:picMkLst>
            <pc:docMk/>
            <pc:sldMk cId="1889527096" sldId="331"/>
            <ac:picMk id="15" creationId="{F522E2ED-3514-C808-516E-C8B2CEDCA549}"/>
          </ac:picMkLst>
        </pc:picChg>
        <pc:picChg chg="del mod ord replST">
          <ac:chgData name="Chitambar, Eric" userId="05f873b4-a386-453d-a2e0-769001d3b38e" providerId="ADAL" clId="{AC1D5763-BD9A-42CF-AC8D-3FDDD2F020CB}" dt="2023-09-13T02:10:54.626" v="232" actId="478"/>
          <ac:picMkLst>
            <pc:docMk/>
            <pc:sldMk cId="1889527096" sldId="331"/>
            <ac:picMk id="17" creationId="{D3D286B5-279B-1ECB-B9EC-F3839B7FFAC1}"/>
          </ac:picMkLst>
        </pc:picChg>
        <pc:picChg chg="del mod ord replST">
          <ac:chgData name="Chitambar, Eric" userId="05f873b4-a386-453d-a2e0-769001d3b38e" providerId="ADAL" clId="{AC1D5763-BD9A-42CF-AC8D-3FDDD2F020CB}" dt="2023-09-13T02:11:14.447" v="260" actId="478"/>
          <ac:picMkLst>
            <pc:docMk/>
            <pc:sldMk cId="1889527096" sldId="331"/>
            <ac:picMk id="19" creationId="{34ECD220-518B-BF41-236F-458540782B49}"/>
          </ac:picMkLst>
        </pc:picChg>
        <pc:picChg chg="del mod ord replST">
          <ac:chgData name="Chitambar, Eric" userId="05f873b4-a386-453d-a2e0-769001d3b38e" providerId="ADAL" clId="{AC1D5763-BD9A-42CF-AC8D-3FDDD2F020CB}" dt="2023-09-13T02:30:28.933" v="329" actId="478"/>
          <ac:picMkLst>
            <pc:docMk/>
            <pc:sldMk cId="1889527096" sldId="331"/>
            <ac:picMk id="22" creationId="{422C629E-924D-3FF3-D24C-E64F08DF5BE3}"/>
          </ac:picMkLst>
        </pc:picChg>
        <pc:picChg chg="mod ord replST">
          <ac:chgData name="Chitambar, Eric" userId="05f873b4-a386-453d-a2e0-769001d3b38e" providerId="ADAL" clId="{AC1D5763-BD9A-42CF-AC8D-3FDDD2F020CB}" dt="2023-09-13T02:37:30.031" v="397" actId="1076"/>
          <ac:picMkLst>
            <pc:docMk/>
            <pc:sldMk cId="1889527096" sldId="331"/>
            <ac:picMk id="24" creationId="{C9324B27-117D-80CA-E663-99D344654191}"/>
          </ac:picMkLst>
        </pc:picChg>
        <pc:picChg chg="del">
          <ac:chgData name="Chitambar, Eric" userId="05f873b4-a386-453d-a2e0-769001d3b38e" providerId="ADAL" clId="{AC1D5763-BD9A-42CF-AC8D-3FDDD2F020CB}" dt="2023-09-13T02:37:19.118" v="395" actId="478"/>
          <ac:picMkLst>
            <pc:docMk/>
            <pc:sldMk cId="1889527096" sldId="331"/>
            <ac:picMk id="25" creationId="{1EE23D11-7679-449C-8B7C-A40262C70900}"/>
          </ac:picMkLst>
        </pc:picChg>
        <pc:picChg chg="mod ord replST">
          <ac:chgData name="Chitambar, Eric" userId="05f873b4-a386-453d-a2e0-769001d3b38e" providerId="ADAL" clId="{AC1D5763-BD9A-42CF-AC8D-3FDDD2F020CB}" dt="2023-09-13T02:37:30.031" v="397" actId="1076"/>
          <ac:picMkLst>
            <pc:docMk/>
            <pc:sldMk cId="1889527096" sldId="331"/>
            <ac:picMk id="28" creationId="{C25C8852-B448-2D20-6C93-17002887DDE7}"/>
          </ac:picMkLst>
        </pc:picChg>
        <pc:picChg chg="add del mod">
          <ac:chgData name="Chitambar, Eric" userId="05f873b4-a386-453d-a2e0-769001d3b38e" providerId="ADAL" clId="{AC1D5763-BD9A-42CF-AC8D-3FDDD2F020CB}" dt="2023-09-13T02:36:19.828" v="359" actId="478"/>
          <ac:picMkLst>
            <pc:docMk/>
            <pc:sldMk cId="1889527096" sldId="331"/>
            <ac:picMk id="29" creationId="{C2AB1E89-F753-3E80-4483-EAA748FA399C}"/>
          </ac:picMkLst>
        </pc:picChg>
        <pc:picChg chg="mod ord replST">
          <ac:chgData name="Chitambar, Eric" userId="05f873b4-a386-453d-a2e0-769001d3b38e" providerId="ADAL" clId="{AC1D5763-BD9A-42CF-AC8D-3FDDD2F020CB}" dt="2023-09-13T02:37:30.031" v="397" actId="1076"/>
          <ac:picMkLst>
            <pc:docMk/>
            <pc:sldMk cId="1889527096" sldId="331"/>
            <ac:picMk id="31" creationId="{368BDA5A-C351-6A6A-DEA4-846C145A9845}"/>
          </ac:picMkLst>
        </pc:picChg>
        <pc:picChg chg="add del mod">
          <ac:chgData name="Chitambar, Eric" userId="05f873b4-a386-453d-a2e0-769001d3b38e" providerId="ADAL" clId="{AC1D5763-BD9A-42CF-AC8D-3FDDD2F020CB}" dt="2023-09-13T02:36:44.037" v="389" actId="478"/>
          <ac:picMkLst>
            <pc:docMk/>
            <pc:sldMk cId="1889527096" sldId="331"/>
            <ac:picMk id="32" creationId="{BF7935DE-A331-065C-6F5B-E871BBA75A01}"/>
          </ac:picMkLst>
        </pc:picChg>
        <pc:picChg chg="mod ord replST">
          <ac:chgData name="Chitambar, Eric" userId="05f873b4-a386-453d-a2e0-769001d3b38e" providerId="ADAL" clId="{AC1D5763-BD9A-42CF-AC8D-3FDDD2F020CB}" dt="2023-09-13T02:37:41.024" v="398" actId="1076"/>
          <ac:picMkLst>
            <pc:docMk/>
            <pc:sldMk cId="1889527096" sldId="331"/>
            <ac:picMk id="34" creationId="{CF3A718F-39E2-9092-B671-C2F70417AF87}"/>
          </ac:picMkLst>
        </pc:picChg>
        <pc:picChg chg="del mod replST">
          <ac:chgData name="Chitambar, Eric" userId="05f873b4-a386-453d-a2e0-769001d3b38e" providerId="ADAL" clId="{AC1D5763-BD9A-42CF-AC8D-3FDDD2F020CB}" dt="2023-09-13T02:38:24.627" v="447" actId="478"/>
          <ac:picMkLst>
            <pc:docMk/>
            <pc:sldMk cId="1889527096" sldId="331"/>
            <ac:picMk id="36" creationId="{863B1B63-8EB2-53A9-8F33-16F63522C9A4}"/>
          </ac:picMkLst>
        </pc:picChg>
        <pc:picChg chg="del mod ord replST">
          <ac:chgData name="Chitambar, Eric" userId="05f873b4-a386-453d-a2e0-769001d3b38e" providerId="ADAL" clId="{AC1D5763-BD9A-42CF-AC8D-3FDDD2F020CB}" dt="2023-09-13T02:38:46.289" v="475" actId="478"/>
          <ac:picMkLst>
            <pc:docMk/>
            <pc:sldMk cId="1889527096" sldId="331"/>
            <ac:picMk id="38" creationId="{B08954E2-302F-2CF1-6E93-7377F86F2DAE}"/>
          </ac:picMkLst>
        </pc:picChg>
        <pc:picChg chg="mod ord replST">
          <ac:chgData name="Chitambar, Eric" userId="05f873b4-a386-453d-a2e0-769001d3b38e" providerId="ADAL" clId="{AC1D5763-BD9A-42CF-AC8D-3FDDD2F020CB}" dt="2023-09-13T02:38:46.289" v="477" actId="962"/>
          <ac:picMkLst>
            <pc:docMk/>
            <pc:sldMk cId="1889527096" sldId="331"/>
            <ac:picMk id="40" creationId="{0212D0A9-B527-4D0D-7C8C-BB6008D34531}"/>
          </ac:picMkLst>
        </pc:picChg>
        <pc:inkChg chg="del">
          <ac:chgData name="Chitambar, Eric" userId="05f873b4-a386-453d-a2e0-769001d3b38e" providerId="ADAL" clId="{AC1D5763-BD9A-42CF-AC8D-3FDDD2F020CB}" dt="2023-09-13T02:01:54.081" v="41" actId="478"/>
          <ac:inkMkLst>
            <pc:docMk/>
            <pc:sldMk cId="1889527096" sldId="331"/>
            <ac:inkMk id="3" creationId="{09A0018E-C830-A09E-0AA8-F55FF741CC12}"/>
          </ac:inkMkLst>
        </pc:inkChg>
        <pc:inkChg chg="del">
          <ac:chgData name="Chitambar, Eric" userId="05f873b4-a386-453d-a2e0-769001d3b38e" providerId="ADAL" clId="{AC1D5763-BD9A-42CF-AC8D-3FDDD2F020CB}" dt="2023-09-13T02:01:57.306" v="42" actId="478"/>
          <ac:inkMkLst>
            <pc:docMk/>
            <pc:sldMk cId="1889527096" sldId="331"/>
            <ac:inkMk id="4" creationId="{358FFABB-8011-D5F8-0FA1-28D8FD5F6663}"/>
          </ac:inkMkLst>
        </pc:inkChg>
        <pc:cxnChg chg="del mod">
          <ac:chgData name="Chitambar, Eric" userId="05f873b4-a386-453d-a2e0-769001d3b38e" providerId="ADAL" clId="{AC1D5763-BD9A-42CF-AC8D-3FDDD2F020CB}" dt="2023-09-13T02:37:16.951" v="394" actId="478"/>
          <ac:cxnSpMkLst>
            <pc:docMk/>
            <pc:sldMk cId="1889527096" sldId="331"/>
            <ac:cxnSpMk id="27" creationId="{CCDEC56A-8139-4CB6-9F27-0DED6EEF944A}"/>
          </ac:cxnSpMkLst>
        </pc:cxnChg>
      </pc:sldChg>
      <pc:sldChg chg="delSp modSp add mod delAnim">
        <pc:chgData name="Chitambar, Eric" userId="05f873b4-a386-453d-a2e0-769001d3b38e" providerId="ADAL" clId="{AC1D5763-BD9A-42CF-AC8D-3FDDD2F020CB}" dt="2023-09-13T02:58:46.734" v="514" actId="14100"/>
        <pc:sldMkLst>
          <pc:docMk/>
          <pc:sldMk cId="2363971409" sldId="332"/>
        </pc:sldMkLst>
        <pc:spChg chg="mod">
          <ac:chgData name="Chitambar, Eric" userId="05f873b4-a386-453d-a2e0-769001d3b38e" providerId="ADAL" clId="{AC1D5763-BD9A-42CF-AC8D-3FDDD2F020CB}" dt="2023-09-13T02:58:46.734" v="514" actId="14100"/>
          <ac:spMkLst>
            <pc:docMk/>
            <pc:sldMk cId="2363971409" sldId="332"/>
            <ac:spMk id="2" creationId="{E743086F-5689-4CB9-BA42-6E7BA5D03C8B}"/>
          </ac:spMkLst>
        </pc:spChg>
        <pc:picChg chg="del">
          <ac:chgData name="Chitambar, Eric" userId="05f873b4-a386-453d-a2e0-769001d3b38e" providerId="ADAL" clId="{AC1D5763-BD9A-42CF-AC8D-3FDDD2F020CB}" dt="2023-09-13T02:58:41.730" v="512" actId="478"/>
          <ac:picMkLst>
            <pc:docMk/>
            <pc:sldMk cId="2363971409" sldId="332"/>
            <ac:picMk id="6" creationId="{6BBDE0EC-566A-E801-0472-D817154C5644}"/>
          </ac:picMkLst>
        </pc:picChg>
        <pc:picChg chg="del">
          <ac:chgData name="Chitambar, Eric" userId="05f873b4-a386-453d-a2e0-769001d3b38e" providerId="ADAL" clId="{AC1D5763-BD9A-42CF-AC8D-3FDDD2F020CB}" dt="2023-09-13T02:58:41.730" v="512" actId="478"/>
          <ac:picMkLst>
            <pc:docMk/>
            <pc:sldMk cId="2363971409" sldId="332"/>
            <ac:picMk id="9" creationId="{A2B969B6-0573-BF13-2A24-134CEFA6E1F8}"/>
          </ac:picMkLst>
        </pc:picChg>
        <pc:picChg chg="del">
          <ac:chgData name="Chitambar, Eric" userId="05f873b4-a386-453d-a2e0-769001d3b38e" providerId="ADAL" clId="{AC1D5763-BD9A-42CF-AC8D-3FDDD2F020CB}" dt="2023-09-13T02:58:41.730" v="512" actId="478"/>
          <ac:picMkLst>
            <pc:docMk/>
            <pc:sldMk cId="2363971409" sldId="332"/>
            <ac:picMk id="11" creationId="{3F698AFF-290F-1D7C-45C7-B8C8F0FB3F1A}"/>
          </ac:picMkLst>
        </pc:picChg>
        <pc:picChg chg="del">
          <ac:chgData name="Chitambar, Eric" userId="05f873b4-a386-453d-a2e0-769001d3b38e" providerId="ADAL" clId="{AC1D5763-BD9A-42CF-AC8D-3FDDD2F020CB}" dt="2023-09-13T02:58:41.730" v="512" actId="478"/>
          <ac:picMkLst>
            <pc:docMk/>
            <pc:sldMk cId="2363971409" sldId="332"/>
            <ac:picMk id="13" creationId="{B2D215FC-0FFE-78CC-E6E5-35B6287C1520}"/>
          </ac:picMkLst>
        </pc:picChg>
        <pc:picChg chg="del">
          <ac:chgData name="Chitambar, Eric" userId="05f873b4-a386-453d-a2e0-769001d3b38e" providerId="ADAL" clId="{AC1D5763-BD9A-42CF-AC8D-3FDDD2F020CB}" dt="2023-09-13T02:58:41.730" v="512" actId="478"/>
          <ac:picMkLst>
            <pc:docMk/>
            <pc:sldMk cId="2363971409" sldId="332"/>
            <ac:picMk id="16" creationId="{11C0D11A-D30C-D58D-3BB2-A6A259EE902F}"/>
          </ac:picMkLst>
        </pc:picChg>
        <pc:picChg chg="del">
          <ac:chgData name="Chitambar, Eric" userId="05f873b4-a386-453d-a2e0-769001d3b38e" providerId="ADAL" clId="{AC1D5763-BD9A-42CF-AC8D-3FDDD2F020CB}" dt="2023-09-13T02:58:41.730" v="512" actId="478"/>
          <ac:picMkLst>
            <pc:docMk/>
            <pc:sldMk cId="2363971409" sldId="332"/>
            <ac:picMk id="18" creationId="{ADFFE7A7-1CB0-55AE-4CBE-053DA9D957A2}"/>
          </ac:picMkLst>
        </pc:picChg>
        <pc:picChg chg="del">
          <ac:chgData name="Chitambar, Eric" userId="05f873b4-a386-453d-a2e0-769001d3b38e" providerId="ADAL" clId="{AC1D5763-BD9A-42CF-AC8D-3FDDD2F020CB}" dt="2023-09-13T02:58:41.730" v="512" actId="478"/>
          <ac:picMkLst>
            <pc:docMk/>
            <pc:sldMk cId="2363971409" sldId="332"/>
            <ac:picMk id="20" creationId="{F7CFDD22-4861-A9F1-51F8-CBD5C04BBCFA}"/>
          </ac:picMkLst>
        </pc:picChg>
      </pc:sldChg>
      <pc:sldChg chg="delSp modSp add mod ord modAnim">
        <pc:chgData name="Chitambar, Eric" userId="05f873b4-a386-453d-a2e0-769001d3b38e" providerId="ADAL" clId="{AC1D5763-BD9A-42CF-AC8D-3FDDD2F020CB}" dt="2023-09-13T03:04:57.457" v="744"/>
        <pc:sldMkLst>
          <pc:docMk/>
          <pc:sldMk cId="3035682744" sldId="333"/>
        </pc:sldMkLst>
        <pc:picChg chg="del">
          <ac:chgData name="Chitambar, Eric" userId="05f873b4-a386-453d-a2e0-769001d3b38e" providerId="ADAL" clId="{AC1D5763-BD9A-42CF-AC8D-3FDDD2F020CB}" dt="2023-09-13T03:04:20.466" v="711" actId="478"/>
          <ac:picMkLst>
            <pc:docMk/>
            <pc:sldMk cId="3035682744" sldId="333"/>
            <ac:picMk id="3" creationId="{4733A4C2-AAA4-4517-9B80-92CC425659DE}"/>
          </ac:picMkLst>
        </pc:picChg>
        <pc:picChg chg="mod ord replST">
          <ac:chgData name="Chitambar, Eric" userId="05f873b4-a386-453d-a2e0-769001d3b38e" providerId="ADAL" clId="{AC1D5763-BD9A-42CF-AC8D-3FDDD2F020CB}" dt="2023-09-13T03:04:23.607" v="714" actId="1076"/>
          <ac:picMkLst>
            <pc:docMk/>
            <pc:sldMk cId="3035682744" sldId="333"/>
            <ac:picMk id="4" creationId="{E26D24D1-04A2-1F36-ABAD-9406FAF52E96}"/>
          </ac:picMkLst>
        </pc:picChg>
        <pc:picChg chg="mod ord replST">
          <ac:chgData name="Chitambar, Eric" userId="05f873b4-a386-453d-a2e0-769001d3b38e" providerId="ADAL" clId="{AC1D5763-BD9A-42CF-AC8D-3FDDD2F020CB}" dt="2023-09-13T03:04:32.393" v="741" actId="962"/>
          <ac:picMkLst>
            <pc:docMk/>
            <pc:sldMk cId="3035682744" sldId="333"/>
            <ac:picMk id="6" creationId="{E9CC4D8F-3C7E-FFC4-6BB6-F3943B053E10}"/>
          </ac:picMkLst>
        </pc:picChg>
        <pc:picChg chg="del mod">
          <ac:chgData name="Chitambar, Eric" userId="05f873b4-a386-453d-a2e0-769001d3b38e" providerId="ADAL" clId="{AC1D5763-BD9A-42CF-AC8D-3FDDD2F020CB}" dt="2023-09-13T03:04:32.393" v="739" actId="478"/>
          <ac:picMkLst>
            <pc:docMk/>
            <pc:sldMk cId="3035682744" sldId="333"/>
            <ac:picMk id="11" creationId="{FB087278-E9CB-4C0F-B166-C56D7D1AF889}"/>
          </ac:picMkLst>
        </pc:picChg>
      </pc:sldChg>
      <pc:sldChg chg="add">
        <pc:chgData name="Chitambar, Eric" userId="05f873b4-a386-453d-a2e0-769001d3b38e" providerId="ADAL" clId="{AC1D5763-BD9A-42CF-AC8D-3FDDD2F020CB}" dt="2023-09-13T03:04:59.604" v="745" actId="2890"/>
        <pc:sldMkLst>
          <pc:docMk/>
          <pc:sldMk cId="1878304131" sldId="334"/>
        </pc:sldMkLst>
      </pc:sldChg>
    </pc:docChg>
  </pc:docChgLst>
  <pc:docChgLst>
    <pc:chgData name="Chitambar, Eric" userId="05f873b4-a386-453d-a2e0-769001d3b38e" providerId="ADAL" clId="{FE59DF5A-9424-43A0-A5CA-2EBD3C500339}"/>
    <pc:docChg chg="undo custSel delSld modSld">
      <pc:chgData name="Chitambar, Eric" userId="05f873b4-a386-453d-a2e0-769001d3b38e" providerId="ADAL" clId="{FE59DF5A-9424-43A0-A5CA-2EBD3C500339}" dt="2021-02-24T04:52:48.533" v="145" actId="20577"/>
      <pc:docMkLst>
        <pc:docMk/>
      </pc:docMkLst>
      <pc:sldChg chg="modSp mod">
        <pc:chgData name="Chitambar, Eric" userId="05f873b4-a386-453d-a2e0-769001d3b38e" providerId="ADAL" clId="{FE59DF5A-9424-43A0-A5CA-2EBD3C500339}" dt="2021-02-24T04:52:48.533" v="145" actId="20577"/>
        <pc:sldMkLst>
          <pc:docMk/>
          <pc:sldMk cId="1225244473" sldId="256"/>
        </pc:sldMkLst>
        <pc:spChg chg="mod">
          <ac:chgData name="Chitambar, Eric" userId="05f873b4-a386-453d-a2e0-769001d3b38e" providerId="ADAL" clId="{FE59DF5A-9424-43A0-A5CA-2EBD3C500339}" dt="2021-02-24T04:52:48.533" v="145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addSp">
        <pc:chgData name="Chitambar, Eric" userId="05f873b4-a386-453d-a2e0-769001d3b38e" providerId="ADAL" clId="{FE59DF5A-9424-43A0-A5CA-2EBD3C500339}" dt="2021-02-22T16:44:32.888" v="1"/>
        <pc:sldMkLst>
          <pc:docMk/>
          <pc:sldMk cId="3118816659" sldId="308"/>
        </pc:sldMkLst>
        <pc:inkChg chg="add">
          <ac:chgData name="Chitambar, Eric" userId="05f873b4-a386-453d-a2e0-769001d3b38e" providerId="ADAL" clId="{FE59DF5A-9424-43A0-A5CA-2EBD3C500339}" dt="2021-02-22T16:44:32.888" v="1"/>
          <ac:inkMkLst>
            <pc:docMk/>
            <pc:sldMk cId="3118816659" sldId="308"/>
            <ac:inkMk id="2" creationId="{FC2734AD-5821-4F77-8204-CDE02E653BEE}"/>
          </ac:inkMkLst>
        </pc:inkChg>
      </pc:sldChg>
      <pc:sldChg chg="addSp">
        <pc:chgData name="Chitambar, Eric" userId="05f873b4-a386-453d-a2e0-769001d3b38e" providerId="ADAL" clId="{FE59DF5A-9424-43A0-A5CA-2EBD3C500339}" dt="2021-02-22T16:44:32.888" v="1"/>
        <pc:sldMkLst>
          <pc:docMk/>
          <pc:sldMk cId="1698148821" sldId="310"/>
        </pc:sldMkLst>
        <pc:inkChg chg="add">
          <ac:chgData name="Chitambar, Eric" userId="05f873b4-a386-453d-a2e0-769001d3b38e" providerId="ADAL" clId="{FE59DF5A-9424-43A0-A5CA-2EBD3C500339}" dt="2021-02-22T16:44:32.888" v="1"/>
          <ac:inkMkLst>
            <pc:docMk/>
            <pc:sldMk cId="1698148821" sldId="310"/>
            <ac:inkMk id="2" creationId="{07045321-453F-4B5E-AE96-2F98FFFD4440}"/>
          </ac:inkMkLst>
        </pc:inkChg>
      </pc:sldChg>
      <pc:sldChg chg="delSp modSp mod">
        <pc:chgData name="Chitambar, Eric" userId="05f873b4-a386-453d-a2e0-769001d3b38e" providerId="ADAL" clId="{FE59DF5A-9424-43A0-A5CA-2EBD3C500339}" dt="2021-02-22T16:44:59.267" v="14" actId="478"/>
        <pc:sldMkLst>
          <pc:docMk/>
          <pc:sldMk cId="1681602684" sldId="311"/>
        </pc:sldMkLst>
        <pc:picChg chg="mod ord">
          <ac:chgData name="Chitambar, Eric" userId="05f873b4-a386-453d-a2e0-769001d3b38e" providerId="ADAL" clId="{FE59DF5A-9424-43A0-A5CA-2EBD3C500339}" dt="2021-02-22T16:44:59.266" v="13" actId="108"/>
          <ac:picMkLst>
            <pc:docMk/>
            <pc:sldMk cId="1681602684" sldId="311"/>
            <ac:picMk id="3" creationId="{A720F3B2-E551-4487-82D4-74F78D6E5733}"/>
          </ac:picMkLst>
        </pc:picChg>
        <pc:picChg chg="del mod">
          <ac:chgData name="Chitambar, Eric" userId="05f873b4-a386-453d-a2e0-769001d3b38e" providerId="ADAL" clId="{FE59DF5A-9424-43A0-A5CA-2EBD3C500339}" dt="2021-02-22T16:44:59.267" v="14" actId="478"/>
          <ac:picMkLst>
            <pc:docMk/>
            <pc:sldMk cId="1681602684" sldId="311"/>
            <ac:picMk id="12" creationId="{7AFA6D66-3251-4CD3-BF68-712413BC7306}"/>
          </ac:picMkLst>
        </pc:picChg>
      </pc:sldChg>
      <pc:sldChg chg="addSp delSp modSp mod">
        <pc:chgData name="Chitambar, Eric" userId="05f873b4-a386-453d-a2e0-769001d3b38e" providerId="ADAL" clId="{FE59DF5A-9424-43A0-A5CA-2EBD3C500339}" dt="2021-02-22T16:46:04.319" v="143" actId="478"/>
        <pc:sldMkLst>
          <pc:docMk/>
          <pc:sldMk cId="3211054361" sldId="312"/>
        </pc:sldMkLst>
        <pc:picChg chg="del mod ord">
          <ac:chgData name="Chitambar, Eric" userId="05f873b4-a386-453d-a2e0-769001d3b38e" providerId="ADAL" clId="{FE59DF5A-9424-43A0-A5CA-2EBD3C500339}" dt="2021-02-22T16:45:18.603" v="51"/>
          <ac:picMkLst>
            <pc:docMk/>
            <pc:sldMk cId="3211054361" sldId="312"/>
            <ac:picMk id="4" creationId="{EB02FFF6-3FC1-4950-9208-EAB81ADA102D}"/>
          </ac:picMkLst>
        </pc:picChg>
        <pc:picChg chg="add del mod ord">
          <ac:chgData name="Chitambar, Eric" userId="05f873b4-a386-453d-a2e0-769001d3b38e" providerId="ADAL" clId="{FE59DF5A-9424-43A0-A5CA-2EBD3C500339}" dt="2021-02-22T16:45:43.109" v="125"/>
          <ac:picMkLst>
            <pc:docMk/>
            <pc:sldMk cId="3211054361" sldId="312"/>
            <ac:picMk id="8" creationId="{3F9AF8CE-FD2F-40F6-9E78-DB6355684285}"/>
          </ac:picMkLst>
        </pc:picChg>
        <pc:picChg chg="add del mod">
          <ac:chgData name="Chitambar, Eric" userId="05f873b4-a386-453d-a2e0-769001d3b38e" providerId="ADAL" clId="{FE59DF5A-9424-43A0-A5CA-2EBD3C500339}" dt="2021-02-22T16:46:04.319" v="143" actId="478"/>
          <ac:picMkLst>
            <pc:docMk/>
            <pc:sldMk cId="3211054361" sldId="312"/>
            <ac:picMk id="9" creationId="{C9EEB5B6-4603-439D-9E9B-E9F01A694444}"/>
          </ac:picMkLst>
        </pc:picChg>
        <pc:picChg chg="del mod ord">
          <ac:chgData name="Chitambar, Eric" userId="05f873b4-a386-453d-a2e0-769001d3b38e" providerId="ADAL" clId="{FE59DF5A-9424-43A0-A5CA-2EBD3C500339}" dt="2021-02-22T16:45:42.221" v="106"/>
          <ac:picMkLst>
            <pc:docMk/>
            <pc:sldMk cId="3211054361" sldId="312"/>
            <ac:picMk id="11" creationId="{CA781CD6-72CF-4EFF-85CE-FA594E93A7EE}"/>
          </ac:picMkLst>
        </pc:picChg>
        <pc:picChg chg="mod ord">
          <ac:chgData name="Chitambar, Eric" userId="05f873b4-a386-453d-a2e0-769001d3b38e" providerId="ADAL" clId="{FE59DF5A-9424-43A0-A5CA-2EBD3C500339}" dt="2021-02-22T16:46:04.318" v="142" actId="108"/>
          <ac:picMkLst>
            <pc:docMk/>
            <pc:sldMk cId="3211054361" sldId="312"/>
            <ac:picMk id="13" creationId="{A9E57633-F9C3-41AD-91ED-7DE9481EFF23}"/>
          </ac:picMkLst>
        </pc:picChg>
        <pc:inkChg chg="add">
          <ac:chgData name="Chitambar, Eric" userId="05f873b4-a386-453d-a2e0-769001d3b38e" providerId="ADAL" clId="{FE59DF5A-9424-43A0-A5CA-2EBD3C500339}" dt="2021-02-22T16:44:32.888" v="1"/>
          <ac:inkMkLst>
            <pc:docMk/>
            <pc:sldMk cId="3211054361" sldId="312"/>
            <ac:inkMk id="2" creationId="{107E36ED-96CE-4ECB-A1A8-CD7798EA6759}"/>
          </ac:inkMkLst>
        </pc:inkChg>
      </pc:sldChg>
      <pc:sldChg chg="del">
        <pc:chgData name="Chitambar, Eric" userId="05f873b4-a386-453d-a2e0-769001d3b38e" providerId="ADAL" clId="{FE59DF5A-9424-43A0-A5CA-2EBD3C500339}" dt="2021-02-22T15:57:31.469" v="0" actId="47"/>
        <pc:sldMkLst>
          <pc:docMk/>
          <pc:sldMk cId="3526282449" sldId="31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34D1E-0A2F-464E-9E74-61C4071D6E03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889D8-599E-4378-B80E-B98D17F1A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23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71F1-5672-4147-BE50-4D17E0862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28EE4-4F35-4279-8EFD-C02354564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56F54-FB54-46A6-B42A-A10844B69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0D421-D851-4892-915E-EC569C51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AF22C-2FA6-4A7D-B268-3109C4BA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3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CDBF-17CB-4C0B-B0C2-788FD87E6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0A28A-6C58-4819-A451-452A5DDD8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9D761-CF84-4899-B937-B86268075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90B2F-7835-42CA-825F-73FB48DD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0F0EE-90FB-4E78-99F6-46BBB4A1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A8A222-81C0-4D68-B917-A952CA61E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73D0-05B2-4DB6-B4AD-EA2EA4194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2FEA8-4862-4B95-A317-9999322C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98EFE-307F-4871-8F32-AAC55878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F299F-597D-4968-8CD5-6DDCC04E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0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06114-E17C-4153-B147-3800386C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C7DDB-A3F0-4D76-B90F-DBC1A158F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68516-CA32-426E-B583-1D784B8AF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1AD67-F9CE-4DC0-93F9-F8E67029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780CC-F1BF-461A-98CB-9089593B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6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489C-ADE4-4A8E-BA93-535ECEA2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7ACBE-08B6-4CBE-83DA-E1294499A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6BCBE-49D8-4DB6-BC96-12CB37DF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8B1D4-D4B9-4BA6-854A-6D77F578F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DE5D9-3DBE-401F-AA67-75305CDC3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BF949-D017-45D2-8805-713C8537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860F-89B7-4A19-BEBD-C9658B02B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A419-EC67-4DFD-88CB-6E2E62B65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69A07-F932-409F-9C5E-2933F4657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4BD02-A2A7-40D9-8B80-98120683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126E-0BFA-45B9-A073-5C1B967D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5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280A0-01ED-4057-ABB4-CE869D05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C84BF-37E4-400E-8719-922C5845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84BA4-B8AC-45EC-827D-71E99C88F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8A43A5-8F36-4D1C-A8C1-781B946A7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829AD-0B8B-4AE7-9400-351199BF2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F5FE7-FA1B-4D7A-BBB8-EC2A6BEA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D9EF67-1637-40DE-888C-434FA16B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96A0F8-A02D-4091-BB0D-0A7A0361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4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540C-522A-4246-9711-86D9DDDC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156A1-BAC1-4152-8340-13F628F4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66E77-C510-41C1-B2CE-0FC892EF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53ACE-0B7D-49C8-B67E-43A64B334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1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DC4F2D-54CE-4DAA-8735-80A0CF4DF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BAFF5-BD6D-43A2-8B6C-303B62929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A443E-D239-4A88-8FC8-547BD4C2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4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FFC2-B667-456D-9F8C-6B483FDE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D799-14F8-43FE-A9A0-33C2488DD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6442B-8611-4E37-852B-BF7F33118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2C9DD-FC0C-4C17-A2D9-E451DF32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9D956-A47E-4C97-B803-4B1F1AF3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97E16-1489-4295-96A9-B95DF137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7B221-D9D8-404D-A218-A92E0D2C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760DB-F621-4CFC-93B1-9B6F04F5A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695E2-467A-4ED2-A68E-197F7DFA6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A3385-A1A9-4485-BB40-01C69645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5553D-1F9E-4938-B503-CD6C662D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9A5A4-B69C-4D48-8279-C2742024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B8179-D07F-4167-A8EB-A6C42928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DDB2D-CDEA-4DC3-BD65-AD75F664F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52854-222D-4A9E-8217-C4AE05345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65C89-5D94-459B-ABBC-DD7BD97D95DA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42A3D-BE8A-4CCA-9BFB-02059A36F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E3FE1-3DF1-4C22-839D-A6BFC785A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image" Target="../media/image37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0.png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image" Target="../media/image39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image" Target="../media/image37.png"/><Relationship Id="rId5" Type="http://schemas.openxmlformats.org/officeDocument/2006/relationships/tags" Target="../tags/tag44.xml"/><Relationship Id="rId15" Type="http://schemas.openxmlformats.org/officeDocument/2006/relationships/image" Target="../media/image42.png"/><Relationship Id="rId10" Type="http://schemas.openxmlformats.org/officeDocument/2006/relationships/image" Target="../media/image38.png"/><Relationship Id="rId4" Type="http://schemas.openxmlformats.org/officeDocument/2006/relationships/tags" Target="../tags/tag43.xml"/><Relationship Id="rId9" Type="http://schemas.openxmlformats.org/officeDocument/2006/relationships/image" Target="../media/image35.png"/><Relationship Id="rId1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tags" Target="../tags/tag3.xml"/><Relationship Id="rId21" Type="http://schemas.openxmlformats.org/officeDocument/2006/relationships/image" Target="../media/image10.png"/><Relationship Id="rId7" Type="http://schemas.openxmlformats.org/officeDocument/2006/relationships/tags" Target="../tags/tag7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tags" Target="../tags/tag2.xml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15" Type="http://schemas.openxmlformats.org/officeDocument/2006/relationships/image" Target="../media/image4.png"/><Relationship Id="rId10" Type="http://schemas.openxmlformats.org/officeDocument/2006/relationships/tags" Target="../tags/tag10.xml"/><Relationship Id="rId19" Type="http://schemas.openxmlformats.org/officeDocument/2006/relationships/image" Target="../media/image8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tags" Target="../tags/tag12.xml"/><Relationship Id="rId16" Type="http://schemas.openxmlformats.org/officeDocument/2006/relationships/image" Target="../media/image16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11.png"/><Relationship Id="rId5" Type="http://schemas.openxmlformats.org/officeDocument/2006/relationships/tags" Target="../tags/tag15.xml"/><Relationship Id="rId15" Type="http://schemas.openxmlformats.org/officeDocument/2006/relationships/image" Target="../media/image15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9.png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4.png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image" Target="../media/image23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image" Target="../media/image22.png"/><Relationship Id="rId5" Type="http://schemas.openxmlformats.org/officeDocument/2006/relationships/tags" Target="../tags/tag24.xml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tags" Target="../tags/tag23.xml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29.xml"/><Relationship Id="rId7" Type="http://schemas.openxmlformats.org/officeDocument/2006/relationships/image" Target="../media/image27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1.png"/><Relationship Id="rId5" Type="http://schemas.openxmlformats.org/officeDocument/2006/relationships/tags" Target="../tags/tag31.xml"/><Relationship Id="rId10" Type="http://schemas.openxmlformats.org/officeDocument/2006/relationships/image" Target="../media/image30.png"/><Relationship Id="rId4" Type="http://schemas.openxmlformats.org/officeDocument/2006/relationships/tags" Target="../tags/tag30.xml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44F46-E5EB-4CAF-811E-A8BAC1255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ECE 313: </a:t>
            </a:r>
            <a:br>
              <a:rPr lang="en-US"/>
            </a:br>
            <a:r>
              <a:rPr lang="en-US"/>
              <a:t>PROBABILITY WITH ENGINEERING APPLICATIONS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D7DDA-1CF7-4CDC-BCBF-9E9EEF86B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81046"/>
          </a:xfrm>
        </p:spPr>
        <p:txBody>
          <a:bodyPr/>
          <a:lstStyle/>
          <a:p>
            <a:r>
              <a:rPr lang="en-US" dirty="0"/>
              <a:t>Fall 2023</a:t>
            </a:r>
          </a:p>
          <a:p>
            <a:r>
              <a:rPr lang="en-US" dirty="0"/>
              <a:t>Prof. Eric Chitambar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1A6A7-72FD-4485-B610-DDC422995864}"/>
              </a:ext>
            </a:extLst>
          </p:cNvPr>
          <p:cNvSpPr txBox="1"/>
          <p:nvPr/>
        </p:nvSpPr>
        <p:spPr>
          <a:xfrm>
            <a:off x="5151120" y="5081847"/>
            <a:ext cx="188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Lecture 10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4F3B5-2332-4CD1-ADAE-46438C216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FB31-8737-4B49-ADE6-D0D048BD2CAD}" type="datetime1">
              <a:rPr lang="en-US" smtClean="0"/>
              <a:t>9/12/2023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44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94D0BB-D107-43B8-BA5E-5685AFBA7F1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134" y="1133738"/>
            <a:ext cx="9130666" cy="84571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B6495E3-450E-4056-904E-260048E9B8B9}"/>
              </a:ext>
            </a:extLst>
          </p:cNvPr>
          <p:cNvSpPr txBox="1">
            <a:spLocks/>
          </p:cNvSpPr>
          <p:nvPr/>
        </p:nvSpPr>
        <p:spPr>
          <a:xfrm>
            <a:off x="838200" y="-186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Markov’s Inequality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20F3B2-E551-4487-82D4-74F78D6E573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10" y="2394353"/>
            <a:ext cx="4769522" cy="10392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DDA40D-F597-4428-A581-AF06219C956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10" y="3821937"/>
            <a:ext cx="757333" cy="1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0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94D0BB-D107-43B8-BA5E-5685AFBA7F1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134" y="1133738"/>
            <a:ext cx="9130666" cy="84571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B6495E3-450E-4056-904E-260048E9B8B9}"/>
              </a:ext>
            </a:extLst>
          </p:cNvPr>
          <p:cNvSpPr txBox="1">
            <a:spLocks/>
          </p:cNvSpPr>
          <p:nvPr/>
        </p:nvSpPr>
        <p:spPr>
          <a:xfrm>
            <a:off x="838200" y="-186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Chebyshev’s Inequality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E57633-F9C3-41AD-91ED-7DE9481EFF2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12" y="2394353"/>
            <a:ext cx="8027427" cy="13744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DDA40D-F597-4428-A581-AF06219C956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11" y="4199486"/>
            <a:ext cx="757333" cy="1782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B0871A9-8703-46C6-BAF5-2798A07CA87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977" y="3429001"/>
            <a:ext cx="309029" cy="18422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7241969-2FEF-463A-8674-D1BE436F26D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151" y="3241590"/>
            <a:ext cx="2662095" cy="5150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88ABD6E-7C28-4F1B-842F-AA50155419B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197" y="3756638"/>
            <a:ext cx="856381" cy="25447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1CBD4D2-9E34-4F1C-BC18-BD8E8440E68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759" y="4011114"/>
            <a:ext cx="3277714" cy="117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54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5E01-71AF-4B2A-A79E-BDDE7E3B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2"/>
            <a:ext cx="10515600" cy="1325563"/>
          </a:xfrm>
        </p:spPr>
        <p:txBody>
          <a:bodyPr/>
          <a:lstStyle/>
          <a:p>
            <a:r>
              <a:rPr lang="en-US" dirty="0"/>
              <a:t>Negative Binomial Distribution</a:t>
            </a:r>
          </a:p>
        </p:txBody>
      </p:sp>
      <p:pic>
        <p:nvPicPr>
          <p:cNvPr id="20" name="Picture 19" descr="\documentclass{article}&#10;\usepackage{amsmath,,amssymb,amsthm}&#10;\textwidth=5.2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A Bernoulli process is a sequence of identical Bernoulli random variables: $X_1,X_2,\cdots$&#10;\end{document}" title="IguanaTex Bitmap Display">
            <a:extLst>
              <a:ext uri="{FF2B5EF4-FFF2-40B4-BE49-F238E27FC236}">
                <a16:creationId xmlns:a16="http://schemas.microsoft.com/office/drawing/2014/main" id="{8C0008AE-3DAB-73C1-5CC3-EB563718B28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655" y="1328665"/>
            <a:ext cx="8486398" cy="207085"/>
          </a:xfrm>
          <a:prstGeom prst="rect">
            <a:avLst/>
          </a:prstGeom>
        </p:spPr>
      </p:pic>
      <p:pic>
        <p:nvPicPr>
          <p:cNvPr id="6" name="Picture 5" descr="\documentclass{article}&#10;\usepackage{amsmath,,amssymb,amsthm}&#10;\textwidth=5.2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Let $S_j:=\sum_{i=1}^j L_i$ be the total number of trails for $j$ total counts.&#10;\end{document}" title="IguanaTex Bitmap Display">
            <a:extLst>
              <a:ext uri="{FF2B5EF4-FFF2-40B4-BE49-F238E27FC236}">
                <a16:creationId xmlns:a16="http://schemas.microsoft.com/office/drawing/2014/main" id="{89DD3BA8-AE77-6466-5B2F-7173035FE27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442" y="2041470"/>
            <a:ext cx="6755657" cy="290743"/>
          </a:xfrm>
          <a:prstGeom prst="rect">
            <a:avLst/>
          </a:prstGeom>
        </p:spPr>
      </p:pic>
      <p:pic>
        <p:nvPicPr>
          <p:cNvPr id="10" name="Picture 9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begin{align}&#10;P\{X_k=1\}&amp;=p\notag\\&#10;P\{X_k=0\}&amp;=1-p\notag.&#10;\end{align}&#10;\end{document}" title="IguanaTex Bitmap Display">
            <a:extLst>
              <a:ext uri="{FF2B5EF4-FFF2-40B4-BE49-F238E27FC236}">
                <a16:creationId xmlns:a16="http://schemas.microsoft.com/office/drawing/2014/main" id="{9CD8161D-3A9F-7DCE-F4F3-B4173DA1C56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069" y="1075103"/>
            <a:ext cx="1750552" cy="507124"/>
          </a:xfrm>
          <a:prstGeom prst="rect">
            <a:avLst/>
          </a:prstGeom>
        </p:spPr>
      </p:pic>
      <p:pic>
        <p:nvPicPr>
          <p:cNvPr id="24" name="Picture 23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$p_{S_j}(k)=$ probability that the $j^{th}$ click occurs in trial $k$ &#10;\end{document}" title="IguanaTex Bitmap Display">
            <a:extLst>
              <a:ext uri="{FF2B5EF4-FFF2-40B4-BE49-F238E27FC236}">
                <a16:creationId xmlns:a16="http://schemas.microsoft.com/office/drawing/2014/main" id="{C9324B27-117D-80CA-E663-99D34465419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303" y="2767036"/>
            <a:ext cx="5467884" cy="272914"/>
          </a:xfrm>
          <a:prstGeom prst="rect">
            <a:avLst/>
          </a:prstGeom>
        </p:spPr>
      </p:pic>
      <p:pic>
        <p:nvPicPr>
          <p:cNvPr id="11" name="Picture 10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[=\binom{k-1}{j-1}p^{j-1}(1-p)^{k-j}p\]&#10;\end{document}" title="IguanaTex Bitmap Display">
            <a:extLst>
              <a:ext uri="{FF2B5EF4-FFF2-40B4-BE49-F238E27FC236}">
                <a16:creationId xmlns:a16="http://schemas.microsoft.com/office/drawing/2014/main" id="{5D31CA52-CB75-E2D8-4747-CED4B3E9081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240" y="3375022"/>
            <a:ext cx="2659200" cy="547200"/>
          </a:xfrm>
          <a:prstGeom prst="rect">
            <a:avLst/>
          </a:prstGeom>
        </p:spPr>
      </p:pic>
      <p:pic>
        <p:nvPicPr>
          <p:cNvPr id="14" name="Picture 13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[=\binom{k-1}{j-1}p^{j}(1-p)^{k-j}\]&#10;\end{document}" title="IguanaTex Bitmap Display">
            <a:extLst>
              <a:ext uri="{FF2B5EF4-FFF2-40B4-BE49-F238E27FC236}">
                <a16:creationId xmlns:a16="http://schemas.microsoft.com/office/drawing/2014/main" id="{CB291DBA-423C-9D07-E32F-C5ACBF42A91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418" y="3381942"/>
            <a:ext cx="2288915" cy="547200"/>
          </a:xfrm>
          <a:prstGeom prst="rect">
            <a:avLst/>
          </a:prstGeom>
        </p:spPr>
      </p:pic>
      <p:pic>
        <p:nvPicPr>
          <p:cNvPr id="28" name="Picture 27" descr="\documentclass{article}&#10;\usepackage{amsmath,,amssymb,amsthm}&#10;\textwidth=6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$p_{S_j}(k|X_k=1)=$ probability that the $j^{th}$ click occurs in trial $k$, given that trial $k$ has a click&#10;\end{document}" title="IguanaTex Bitmap Display">
            <a:extLst>
              <a:ext uri="{FF2B5EF4-FFF2-40B4-BE49-F238E27FC236}">
                <a16:creationId xmlns:a16="http://schemas.microsoft.com/office/drawing/2014/main" id="{C25C8852-B448-2D20-6C93-17002887DDE7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90" y="4453943"/>
            <a:ext cx="9214624" cy="272914"/>
          </a:xfrm>
          <a:prstGeom prst="rect">
            <a:avLst/>
          </a:prstGeom>
        </p:spPr>
      </p:pic>
      <p:pic>
        <p:nvPicPr>
          <p:cNvPr id="31" name="Picture 30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[=\frac{\text{Pr$\{j^{th}$ click occurs in trial $k$ and trial $k$ has a click$\}$}}{\text{Pr$\{$ trial $k$ has a click$\}$}}\]&#10;\end{document}" title="IguanaTex Bitmap Display">
            <a:extLst>
              <a:ext uri="{FF2B5EF4-FFF2-40B4-BE49-F238E27FC236}">
                <a16:creationId xmlns:a16="http://schemas.microsoft.com/office/drawing/2014/main" id="{368BDA5A-C351-6A6A-DEA4-846C145A984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241" y="5140759"/>
            <a:ext cx="5456915" cy="560914"/>
          </a:xfrm>
          <a:prstGeom prst="rect">
            <a:avLst/>
          </a:prstGeom>
        </p:spPr>
      </p:pic>
      <p:pic>
        <p:nvPicPr>
          <p:cNvPr id="34" name="Picture 33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[=\frac{\text{Pr$\{j^{th}$ click occurs in trial $k$ $\}$}}{\text{Pr$\{$ trial $k$ has a click$\}$}}\]&#10;\end{document}" title="IguanaTex Bitmap Display">
            <a:extLst>
              <a:ext uri="{FF2B5EF4-FFF2-40B4-BE49-F238E27FC236}">
                <a16:creationId xmlns:a16="http://schemas.microsoft.com/office/drawing/2014/main" id="{CF3A718F-39E2-9092-B671-C2F70417AF87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631" y="5140759"/>
            <a:ext cx="3280458" cy="560914"/>
          </a:xfrm>
          <a:prstGeom prst="rect">
            <a:avLst/>
          </a:prstGeom>
        </p:spPr>
      </p:pic>
      <p:pic>
        <p:nvPicPr>
          <p:cNvPr id="40" name="Picture 39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[=\frac{p_{S_j}(k)}{p}=\binom{k-1}{j-1}p^{j-1}(1-p)^{k-j}\]&#10;\end{document}" title="IguanaTex Bitmap Display">
            <a:extLst>
              <a:ext uri="{FF2B5EF4-FFF2-40B4-BE49-F238E27FC236}">
                <a16:creationId xmlns:a16="http://schemas.microsoft.com/office/drawing/2014/main" id="{0212D0A9-B527-4D0D-7C8C-BB6008D34531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631" y="5950221"/>
            <a:ext cx="3505371" cy="55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2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3086F-5689-4CB9-BA42-6E7BA5D03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619"/>
            <a:ext cx="10515600" cy="1325563"/>
          </a:xfrm>
        </p:spPr>
        <p:txBody>
          <a:bodyPr/>
          <a:lstStyle/>
          <a:p>
            <a:r>
              <a:rPr lang="en-US" dirty="0"/>
              <a:t>Poisson Distribution</a:t>
            </a:r>
          </a:p>
        </p:txBody>
      </p:sp>
      <p:pic>
        <p:nvPicPr>
          <p:cNvPr id="4" name="Picture 3" descr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Recall the pmf of the Binomial distribution is $p(k)=\binom{n}{k}p^k(1-p)^{n-k}$.&#10;\end{document}" title="IguanaTex Bitmap Display">
            <a:extLst>
              <a:ext uri="{FF2B5EF4-FFF2-40B4-BE49-F238E27FC236}">
                <a16:creationId xmlns:a16="http://schemas.microsoft.com/office/drawing/2014/main" id="{03919D04-928E-9ACC-9F7B-E835436B05F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636" y="1448257"/>
            <a:ext cx="7172571" cy="274286"/>
          </a:xfrm>
          <a:prstGeom prst="rect">
            <a:avLst/>
          </a:prstGeom>
        </p:spPr>
      </p:pic>
      <p:pic>
        <p:nvPicPr>
          <p:cNvPr id="6" name="Picture 5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What if we consider $n&gt;&gt;1$ and $p&lt;&lt;1$?&#10;\end{document}" title="IguanaTex Bitmap Display">
            <a:extLst>
              <a:ext uri="{FF2B5EF4-FFF2-40B4-BE49-F238E27FC236}">
                <a16:creationId xmlns:a16="http://schemas.microsoft.com/office/drawing/2014/main" id="{2BAF44D3-1B33-EC70-35F2-8953FD55010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636" y="2168695"/>
            <a:ext cx="4300800" cy="204343"/>
          </a:xfrm>
          <a:prstGeom prst="rect">
            <a:avLst/>
          </a:prstGeom>
        </p:spPr>
      </p:pic>
      <p:pic>
        <p:nvPicPr>
          <p:cNvPr id="11" name="Picture 10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[p(k)=\frac{n(n-1)(n-2)\cdots (n-k+1)}{k!}\left(\frac{\lambda}{n}\right)^k\left(1-\frac{\lambda}{n}\right)^{n-k}\]&#10;&#10;\end{document}" title="IguanaTex Bitmap Display">
            <a:extLst>
              <a:ext uri="{FF2B5EF4-FFF2-40B4-BE49-F238E27FC236}">
                <a16:creationId xmlns:a16="http://schemas.microsoft.com/office/drawing/2014/main" id="{67D8CD40-E29F-B768-56B5-5BDE5769B45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638" y="2942826"/>
            <a:ext cx="5761371" cy="602057"/>
          </a:xfrm>
          <a:prstGeom prst="rect">
            <a:avLst/>
          </a:prstGeom>
        </p:spPr>
      </p:pic>
      <p:pic>
        <p:nvPicPr>
          <p:cNvPr id="8" name="Picture 7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Let $\lambda=np$:&#10;\end{document}" title="IguanaTex Bitmap Display">
            <a:extLst>
              <a:ext uri="{FF2B5EF4-FFF2-40B4-BE49-F238E27FC236}">
                <a16:creationId xmlns:a16="http://schemas.microsoft.com/office/drawing/2014/main" id="{46186196-3727-4873-F4BD-5647D7C2D7A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786" y="2649072"/>
            <a:ext cx="1134171" cy="201600"/>
          </a:xfrm>
          <a:prstGeom prst="rect">
            <a:avLst/>
          </a:prstGeom>
        </p:spPr>
      </p:pic>
      <p:pic>
        <p:nvPicPr>
          <p:cNvPr id="13" name="Picture 12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=\frac{n^k+O(n^{k-1})}{n^k}\left(1-\frac{\lambda}{n}\right)^{-k}\frac{\lambda^k}{k!}\left(1-\frac{\lambda}{n}\right)^{n}\]&#10;\end{document}" title="IguanaTex Bitmap Display">
            <a:extLst>
              <a:ext uri="{FF2B5EF4-FFF2-40B4-BE49-F238E27FC236}">
                <a16:creationId xmlns:a16="http://schemas.microsoft.com/office/drawing/2014/main" id="{6FE3EAAF-05DE-1C6E-7049-058AC693B48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926" y="3947391"/>
            <a:ext cx="4258285" cy="602057"/>
          </a:xfrm>
          <a:prstGeom prst="rect">
            <a:avLst/>
          </a:prstGeom>
        </p:spPr>
      </p:pic>
      <p:pic>
        <p:nvPicPr>
          <p:cNvPr id="15" name="Picture 14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\longrightarrow \frac{\lambda^k}{k!}e^{-\lambda}\]&#10;\end{document}" title="IguanaTex Bitmap Display">
            <a:extLst>
              <a:ext uri="{FF2B5EF4-FFF2-40B4-BE49-F238E27FC236}">
                <a16:creationId xmlns:a16="http://schemas.microsoft.com/office/drawing/2014/main" id="{FBD5B480-6330-F397-62CB-4EC5CA852D8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835" y="3994705"/>
            <a:ext cx="1058743" cy="507428"/>
          </a:xfrm>
          <a:prstGeom prst="rect">
            <a:avLst/>
          </a:prstGeom>
        </p:spPr>
      </p:pic>
      <p:pic>
        <p:nvPicPr>
          <p:cNvPr id="18" name="Picture 17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as $n\to\infty$ and $\lambda$ remains constant.&#10;\end{document}" title="IguanaTex Bitmap Display">
            <a:extLst>
              <a:ext uri="{FF2B5EF4-FFF2-40B4-BE49-F238E27FC236}">
                <a16:creationId xmlns:a16="http://schemas.microsoft.com/office/drawing/2014/main" id="{26F517B5-6108-5A39-2397-DA4EEAF3F04E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612" y="4822151"/>
            <a:ext cx="3453257" cy="160457"/>
          </a:xfrm>
          <a:prstGeom prst="rect">
            <a:avLst/>
          </a:prstGeom>
        </p:spPr>
      </p:pic>
      <p:pic>
        <p:nvPicPr>
          <p:cNvPr id="20" name="Picture 19" descr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he \textbf{Poisson Distribution} with parameter $\lambda&gt;0$ is defined by the pmf:&#10;\end{document}" title="IguanaTex Bitmap Display">
            <a:extLst>
              <a:ext uri="{FF2B5EF4-FFF2-40B4-BE49-F238E27FC236}">
                <a16:creationId xmlns:a16="http://schemas.microsoft.com/office/drawing/2014/main" id="{E68DFE3A-8793-7770-29CB-15439D99E2B0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636" y="5554015"/>
            <a:ext cx="7452342" cy="20708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21E9C34-746A-4528-83AA-11802A7EEF00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975" y="6010817"/>
            <a:ext cx="1600000" cy="56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49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3086F-5689-4CB9-BA42-6E7BA5D03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619"/>
            <a:ext cx="10515600" cy="1325563"/>
          </a:xfrm>
        </p:spPr>
        <p:txBody>
          <a:bodyPr/>
          <a:lstStyle/>
          <a:p>
            <a:r>
              <a:rPr lang="en-US" dirty="0"/>
              <a:t>Poisson Distribution</a:t>
            </a:r>
          </a:p>
        </p:txBody>
      </p:sp>
      <p:pic>
        <p:nvPicPr>
          <p:cNvPr id="6" name="Picture 5" descr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Check normalization:&#10;\end{document}" title="IguanaTex Bitmap Display">
            <a:extLst>
              <a:ext uri="{FF2B5EF4-FFF2-40B4-BE49-F238E27FC236}">
                <a16:creationId xmlns:a16="http://schemas.microsoft.com/office/drawing/2014/main" id="{6BBDE0EC-566A-E801-0472-D817154C564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636" y="1447833"/>
            <a:ext cx="2271086" cy="165943"/>
          </a:xfrm>
          <a:prstGeom prst="rect">
            <a:avLst/>
          </a:prstGeom>
        </p:spPr>
      </p:pic>
      <p:pic>
        <p:nvPicPr>
          <p:cNvPr id="9" name="Picture 8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\sum_{k=0}^\infty p(k)=\sum_{k=0}^\infty\frac{\lambda^k e^{-\lambda}}{k!}\]&#10;\end{document}" title="IguanaTex Bitmap Display">
            <a:extLst>
              <a:ext uri="{FF2B5EF4-FFF2-40B4-BE49-F238E27FC236}">
                <a16:creationId xmlns:a16="http://schemas.microsoft.com/office/drawing/2014/main" id="{A2B969B6-0573-BF13-2A24-134CEFA6E1F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262" y="2069396"/>
            <a:ext cx="2088686" cy="633600"/>
          </a:xfrm>
          <a:prstGeom prst="rect">
            <a:avLst/>
          </a:prstGeom>
        </p:spPr>
      </p:pic>
      <p:pic>
        <p:nvPicPr>
          <p:cNvPr id="11" name="Picture 10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=e^\lambda e^{-\lambda}=1.\]&#10;\end{document}" title="IguanaTex Bitmap Display">
            <a:extLst>
              <a:ext uri="{FF2B5EF4-FFF2-40B4-BE49-F238E27FC236}">
                <a16:creationId xmlns:a16="http://schemas.microsoft.com/office/drawing/2014/main" id="{3F698AFF-290F-1D7C-45C7-B8C8F0FB3F1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512" y="2285435"/>
            <a:ext cx="1282286" cy="208457"/>
          </a:xfrm>
          <a:prstGeom prst="rect">
            <a:avLst/>
          </a:prstGeom>
        </p:spPr>
      </p:pic>
      <p:pic>
        <p:nvPicPr>
          <p:cNvPr id="13" name="Picture 12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For a r.v. $Y$ having poisson distribution with parameter $\lambda$:&#10;\end{document}" title="IguanaTex Bitmap Display">
            <a:extLst>
              <a:ext uri="{FF2B5EF4-FFF2-40B4-BE49-F238E27FC236}">
                <a16:creationId xmlns:a16="http://schemas.microsoft.com/office/drawing/2014/main" id="{B2D215FC-0FFE-78CC-E6E5-35B6287C152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219" y="3176943"/>
            <a:ext cx="6037028" cy="204343"/>
          </a:xfrm>
          <a:prstGeom prst="rect">
            <a:avLst/>
          </a:prstGeom>
        </p:spPr>
      </p:pic>
      <p:pic>
        <p:nvPicPr>
          <p:cNvPr id="16" name="Picture 15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E[Y]=\lambda$&#10;\end{document}" title="IguanaTex Bitmap Display">
            <a:extLst>
              <a:ext uri="{FF2B5EF4-FFF2-40B4-BE49-F238E27FC236}">
                <a16:creationId xmlns:a16="http://schemas.microsoft.com/office/drawing/2014/main" id="{11C0D11A-D30C-D58D-3BB2-A6A259EE902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351" y="3908375"/>
            <a:ext cx="910628" cy="229029"/>
          </a:xfrm>
          <a:prstGeom prst="rect">
            <a:avLst/>
          </a:prstGeom>
        </p:spPr>
      </p:pic>
      <p:pic>
        <p:nvPicPr>
          <p:cNvPr id="18" name="Picture 17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text{Var}(Y)=\lambda$.&#10;\end{document}" title="IguanaTex Bitmap Display">
            <a:extLst>
              <a:ext uri="{FF2B5EF4-FFF2-40B4-BE49-F238E27FC236}">
                <a16:creationId xmlns:a16="http://schemas.microsoft.com/office/drawing/2014/main" id="{ADFFE7A7-1CB0-55AE-4CBE-053DA9D957A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177" y="3908375"/>
            <a:ext cx="1191771" cy="229029"/>
          </a:xfrm>
          <a:prstGeom prst="rect">
            <a:avLst/>
          </a:prstGeom>
        </p:spPr>
      </p:pic>
      <p:pic>
        <p:nvPicPr>
          <p:cNvPr id="20" name="Picture 19" descr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ake home message: The Poisson Distribution provides a good approximation for the Binomial Distribution when $p$ is small and $n$ is large.&#10;\end{document}" title="IguanaTex Bitmap Display">
            <a:extLst>
              <a:ext uri="{FF2B5EF4-FFF2-40B4-BE49-F238E27FC236}">
                <a16:creationId xmlns:a16="http://schemas.microsoft.com/office/drawing/2014/main" id="{F7CFDD22-4861-A9F1-51F8-CBD5C04BBCFA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219" y="4677786"/>
            <a:ext cx="8217600" cy="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2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3086F-5689-4CB9-BA42-6E7BA5D03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724" y="0"/>
            <a:ext cx="10515600" cy="951221"/>
          </a:xfrm>
        </p:spPr>
        <p:txBody>
          <a:bodyPr/>
          <a:lstStyle/>
          <a:p>
            <a:r>
              <a:rPr lang="en-US" dirty="0"/>
              <a:t>Example: Photon Counting</a:t>
            </a:r>
          </a:p>
        </p:txBody>
      </p:sp>
    </p:spTree>
    <p:extLst>
      <p:ext uri="{BB962C8B-B14F-4D97-AF65-F5344CB8AC3E}">
        <p14:creationId xmlns:p14="http://schemas.microsoft.com/office/powerpoint/2010/main" val="2363971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BF681-4256-4A4B-ADF4-958242A7C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689"/>
            <a:ext cx="10515600" cy="1325563"/>
          </a:xfrm>
        </p:spPr>
        <p:txBody>
          <a:bodyPr/>
          <a:lstStyle/>
          <a:p>
            <a:r>
              <a:rPr lang="en-US" dirty="0"/>
              <a:t>Maximum Likelihood Parameter Estimation</a:t>
            </a:r>
          </a:p>
        </p:txBody>
      </p:sp>
      <p:pic>
        <p:nvPicPr>
          <p:cNvPr id="4" name="Picture 3" descr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 Suppose we have an experiment that we believe can be modeled by a r.v. $X$, but we are not sure what is the appropriate probability distribution to use.&#10;\end{document}" title="IguanaTex Bitmap Display">
            <a:extLst>
              <a:ext uri="{FF2B5EF4-FFF2-40B4-BE49-F238E27FC236}">
                <a16:creationId xmlns:a16="http://schemas.microsoft.com/office/drawing/2014/main" id="{27CE0F4C-18BA-616A-CDDF-DAAF1EB3E80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27" y="1582662"/>
            <a:ext cx="8212114" cy="480000"/>
          </a:xfrm>
          <a:prstGeom prst="rect">
            <a:avLst/>
          </a:prstGeom>
        </p:spPr>
      </p:pic>
      <p:pic>
        <p:nvPicPr>
          <p:cNvPr id="6" name="Picture 5" descr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 However, we know that the probability distribution should be chosen from some family of distributions, parametrized by $\theta$.&#10;\end{document}" title="IguanaTex Bitmap Display">
            <a:extLst>
              <a:ext uri="{FF2B5EF4-FFF2-40B4-BE49-F238E27FC236}">
                <a16:creationId xmlns:a16="http://schemas.microsoft.com/office/drawing/2014/main" id="{B3C338CB-D25B-8808-AA8A-50A0072C249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27" y="2711650"/>
            <a:ext cx="8212114" cy="480000"/>
          </a:xfrm>
          <a:prstGeom prst="rect">
            <a:avLst/>
          </a:prstGeom>
        </p:spPr>
      </p:pic>
      <p:pic>
        <p:nvPicPr>
          <p:cNvPr id="9" name="Picture 8" descr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 Which of the $p_\theta$ should we use?&#10;\end{document}" title="IguanaTex Bitmap Display">
            <a:extLst>
              <a:ext uri="{FF2B5EF4-FFF2-40B4-BE49-F238E27FC236}">
                <a16:creationId xmlns:a16="http://schemas.microsoft.com/office/drawing/2014/main" id="{43D1528A-CEEA-0F8A-500C-4D8753E9070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27" y="3931776"/>
            <a:ext cx="3312000" cy="204343"/>
          </a:xfrm>
          <a:prstGeom prst="rect">
            <a:avLst/>
          </a:prstGeom>
        </p:spPr>
      </p:pic>
      <p:pic>
        <p:nvPicPr>
          <p:cNvPr id="12" name="Picture 11" descr="\documentclass{article}&#10;\usepackage{amsmath,,amssymb,amsthm}&#10;\textwidth=5.2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 One strategy is to perform the experiment, and based on the particular outcome $k$, choose the value $\theta$ that maximizes the probability $p_\theta(k)$.&#10;\end{document}" title="IguanaTex Bitmap Display">
            <a:extLst>
              <a:ext uri="{FF2B5EF4-FFF2-40B4-BE49-F238E27FC236}">
                <a16:creationId xmlns:a16="http://schemas.microsoft.com/office/drawing/2014/main" id="{4C2BC7CF-277C-8C4E-3369-527B66A40B7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28" y="4751266"/>
            <a:ext cx="8531657" cy="490971"/>
          </a:xfrm>
          <a:prstGeom prst="rect">
            <a:avLst/>
          </a:prstGeom>
        </p:spPr>
      </p:pic>
      <p:pic>
        <p:nvPicPr>
          <p:cNvPr id="15" name="Picture 14" descr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 This strategy is known as \textbf{maximum likelihood estimation}.&#10;\end{document}" title="IguanaTex Bitmap Display">
            <a:extLst>
              <a:ext uri="{FF2B5EF4-FFF2-40B4-BE49-F238E27FC236}">
                <a16:creationId xmlns:a16="http://schemas.microsoft.com/office/drawing/2014/main" id="{900E7D09-59B8-9716-E79C-F82E2F30B1B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27" y="5829340"/>
            <a:ext cx="6458057" cy="20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4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}:  Suppose you have an unfair coin but you don't know the bias?  Perform maximum likelihood parameter estimation by flipping the coin $n$ times and then choose the probability $p$ for the coin that maximizes the probability for the number of heads you actually observe.&#10;&#10;\medskip&#10;&#10;\noindent Say you observe $k$ heads.  What should be your choice for $p$?&#10;\end{document}" title="IguanaTex Bitmap Display">
            <a:extLst>
              <a:ext uri="{FF2B5EF4-FFF2-40B4-BE49-F238E27FC236}">
                <a16:creationId xmlns:a16="http://schemas.microsoft.com/office/drawing/2014/main" id="{AC4C386C-C1CE-E9F0-3E2B-504202B1210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134" y="1133737"/>
            <a:ext cx="8217600" cy="143588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B6495E3-450E-4056-904E-260048E9B8B9}"/>
              </a:ext>
            </a:extLst>
          </p:cNvPr>
          <p:cNvSpPr txBox="1">
            <a:spLocks/>
          </p:cNvSpPr>
          <p:nvPr/>
        </p:nvSpPr>
        <p:spPr>
          <a:xfrm>
            <a:off x="838200" y="-186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Maximum Likelihood Parameter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816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\documentclass{article}&#10;\usepackage{amsmath,,amssymb,amsthm}&#10;\textwidth=6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}:  The number of photons $X$ detected by a particular sensor over a particular time period is assumed to have the Poisson distribution with mean $1 + a^2$, where $a$ is the amplitude of an&#10;incident field. It is assumed $a\geq 0$; but otherwise $a$ is unknown.&#10;\medskip&#10;\begin{enumerate}&#10;\item[(a)] Find the maximum likelihood estimate, $\widehat{a}$ of $a$ for the observation $X = 6$.&#10;\end{enumerate}&#10;\end{document}" title="IguanaTex Bitmap Display">
            <a:extLst>
              <a:ext uri="{FF2B5EF4-FFF2-40B4-BE49-F238E27FC236}">
                <a16:creationId xmlns:a16="http://schemas.microsoft.com/office/drawing/2014/main" id="{E26D24D1-04A2-1F36-ABAD-9406FAF52E9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86" y="1213517"/>
            <a:ext cx="10683428" cy="135634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B6495E3-450E-4056-904E-260048E9B8B9}"/>
              </a:ext>
            </a:extLst>
          </p:cNvPr>
          <p:cNvSpPr txBox="1">
            <a:spLocks/>
          </p:cNvSpPr>
          <p:nvPr/>
        </p:nvSpPr>
        <p:spPr>
          <a:xfrm>
            <a:off x="838200" y="-186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Maximum Likelihood Parameter Estimation</a:t>
            </a:r>
            <a:endParaRPr lang="en-US" dirty="0"/>
          </a:p>
        </p:txBody>
      </p:sp>
      <p:pic>
        <p:nvPicPr>
          <p:cNvPr id="6" name="Picture 5" descr="\documentclass{article}&#10;\usepackage{amsmath,amssymb,amsthm}&#10;\textwidth=5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&#10;\begin{enumerate}&#10;\item[(b)] Find the maximum likelihood estimate, $\widehat{a}$ of $a$ for the observation $X = 0$.&#10;\end{enumerate}&#10;&#10;\end{document}" title="IguanaTex Bitmap Display">
            <a:extLst>
              <a:ext uri="{FF2B5EF4-FFF2-40B4-BE49-F238E27FC236}">
                <a16:creationId xmlns:a16="http://schemas.microsoft.com/office/drawing/2014/main" id="{E9CC4D8F-3C7E-FFC4-6BB6-F3943B053E1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34" y="3114326"/>
            <a:ext cx="7671771" cy="22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82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\documentclass{article}&#10;\usepackage{amsmath,,amssymb,amsthm}&#10;\textwidth=6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}:  The number of photons $X$ detected by a particular sensor over a particular time period is assumed to have the Poisson distribution with mean $1 + a^2$, where $a$ is the amplitude of an&#10;incident field. It is assumed $a\geq 0$; but otherwise $a$ is unknown.&#10;\medskip&#10;\begin{enumerate}&#10;\item[(a)] Find the maximum likelihood estimate, $\widehat{a}$ of $a$ for the observation $X = 6$.&#10;\end{enumerate}&#10;\end{document}" title="IguanaTex Bitmap Display">
            <a:extLst>
              <a:ext uri="{FF2B5EF4-FFF2-40B4-BE49-F238E27FC236}">
                <a16:creationId xmlns:a16="http://schemas.microsoft.com/office/drawing/2014/main" id="{E26D24D1-04A2-1F36-ABAD-9406FAF52E9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86" y="1213517"/>
            <a:ext cx="10683428" cy="135634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B6495E3-450E-4056-904E-260048E9B8B9}"/>
              </a:ext>
            </a:extLst>
          </p:cNvPr>
          <p:cNvSpPr txBox="1">
            <a:spLocks/>
          </p:cNvSpPr>
          <p:nvPr/>
        </p:nvSpPr>
        <p:spPr>
          <a:xfrm>
            <a:off x="838200" y="-186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Maximum Likelihood Parameter Estimation</a:t>
            </a:r>
            <a:endParaRPr lang="en-US" dirty="0"/>
          </a:p>
        </p:txBody>
      </p:sp>
      <p:pic>
        <p:nvPicPr>
          <p:cNvPr id="6" name="Picture 5" descr="\documentclass{article}&#10;\usepackage{amsmath,amssymb,amsthm}&#10;\textwidth=5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&#10;\begin{enumerate}&#10;\item[(b)] Find the maximum likelihood estimate, $\widehat{a}$ of $a$ for the observation $X = 0$.&#10;\end{enumerate}&#10;&#10;\end{document}" title="IguanaTex Bitmap Display">
            <a:extLst>
              <a:ext uri="{FF2B5EF4-FFF2-40B4-BE49-F238E27FC236}">
                <a16:creationId xmlns:a16="http://schemas.microsoft.com/office/drawing/2014/main" id="{E9CC4D8F-3C7E-FFC4-6BB6-F3943B053E1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34" y="3114326"/>
            <a:ext cx="7671771" cy="22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041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4640.42"/>
  <p:tag name="LATEXADDIN" val="\documentclass{article}&#10;\usepackage{amsmath,,amssymb,amsthm}&#10;\textwidth=5.2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A Bernoulli process is a sequence of identical Bernoulli random variables: $X_1,X_2,\cdots$&#10;\end{document}"/>
  <p:tag name="IGUANATEXSIZE" val="18"/>
  <p:tag name="IGUANATEXCURSOR" val="75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3.712"/>
  <p:tag name="ORIGINALWIDTH" val="1916.76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[=\frac{p_{S_j}(k)}{p}=\binom{k-1}{j-1}p^{j-1}(1-p)^{k-j}\]&#10;\end{document}"/>
  <p:tag name="IGUANATEXSIZE" val="18"/>
  <p:tag name="IGUANATEXCURSOR" val="68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3922.01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Recall the pmf of the Binomial distribution is $p(k)=\binom{n}{k}p^k(1-p)^{n-k}$.&#10;\end{document}"/>
  <p:tag name="IGUANATEXSIZE" val="18"/>
  <p:tag name="IGUANATEXCURSOR" val="72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351.706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What if we consider $n&gt;&gt;1$ and $p&lt;&lt;1$?&#10;\end{document}"/>
  <p:tag name="IGUANATEXSIZE" val="18"/>
  <p:tag name="IGUANATEXCURSOR" val="6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9.2088"/>
  <p:tag name="ORIGINALWIDTH" val="3150.356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[p(k)=\frac{n(n-1)(n-2)\cdots (n-k+1)}{k!}\left(\frac{\lambda}{n}\right)^k\left(1-\frac{\lambda}{n}\right)^{n-k}\]&#10;&#10;\end{document}"/>
  <p:tag name="IGUANATEXSIZE" val="18"/>
  <p:tag name="IGUANATEXCURSOR" val="75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620.1724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Let $\lambda=np$:&#10;\end{document}"/>
  <p:tag name="IGUANATEXSIZE" val="18"/>
  <p:tag name="IGUANATEXCURSOR" val="66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9.2088"/>
  <p:tag name="ORIGINALWIDTH" val="2328.459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=\frac{n^k+O(n^{k-1})}{n^k}\left(1-\frac{\lambda}{n}\right)^{-k}\frac{\lambda^k}{k!}\left(1-\frac{\lambda}{n}\right)^{n}\]&#10;\end{document}"/>
  <p:tag name="IGUANATEXSIZE" val="18"/>
  <p:tag name="IGUANATEXCURSOR" val="73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7.4653"/>
  <p:tag name="ORIGINALWIDTH" val="578.9276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\longrightarrow \frac{\lambda^k}{k!}e^{-\lambda}\]&#10;\end{document}"/>
  <p:tag name="IGUANATEXSIZE" val="18"/>
  <p:tag name="IGUANATEXCURSOR" val="66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1888.264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as $n\to\infty$ and $\lambda$ remains constant.&#10;\end{document}"/>
  <p:tag name="IGUANATEXSIZE" val="18"/>
  <p:tag name="IGUANATEXCURSOR" val="6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4074.99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he \textbf{Poisson Distribution} with parameter $\lambda&gt;0$ is defined by the pmf:&#10;\end{document}"/>
  <p:tag name="IGUANATEXSIZE" val="18"/>
  <p:tag name="IGUANATEXCURSOR" val="73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7.4653"/>
  <p:tag name="ORIGINALWIDTH" val="787.4016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p(k)=\frac{\lambda^k e^{-\lambda}}{k!}.\]&#10;\end{document}"/>
  <p:tag name="IGUANATEXSIZE" val="20"/>
  <p:tag name="IGUANATEXCURSOR" val="6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8.9802"/>
  <p:tag name="ORIGINALWIDTH" val="3694.038"/>
  <p:tag name="LATEXADDIN" val="\documentclass{article}&#10;\usepackage{amsmath,,amssymb,amsthm}&#10;\textwidth=5.2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Let $S_j:=\sum_{i=1}^j L_i$ be the total number of trails for $j$ total counts.&#10;\end{document}"/>
  <p:tag name="IGUANATEXSIZE" val="18"/>
  <p:tag name="IGUANATEXCURSOR" val="74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241.845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Check normalization:&#10;\end{document}"/>
  <p:tag name="IGUANATEXSIZE" val="18"/>
  <p:tag name="IGUANATEXCURSOR" val="67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6.4567"/>
  <p:tag name="ORIGINALWIDTH" val="1142.107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\sum_{k=0}^\infty p(k)=\sum_{k=0}^\infty\frac{\lambda^k e^{-\lambda}}{k!}\]&#10;\end{document}"/>
  <p:tag name="IGUANATEXSIZE" val="18"/>
  <p:tag name="IGUANATEXCURSOR" val="72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9857"/>
  <p:tag name="ORIGINALWIDTH" val="701.1624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=e^\lambda e^{-\lambda}=1.\]&#10;\end{document}"/>
  <p:tag name="IGUANATEXSIZE" val="18"/>
  <p:tag name="IGUANATEXCURSOR" val="64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3301.087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For a r.v. $Y$ having poisson distribution with parameter $\lambda$:&#10;\end{document}"/>
  <p:tag name="IGUANATEXSIZE" val="18"/>
  <p:tag name="IGUANATEXCURSOR" val="65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97.9377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E[Y]=\lambda$&#10;\end{document}"/>
  <p:tag name="IGUANATEXSIZE" val="18"/>
  <p:tag name="IGUANATEXCURSOR" val="65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51.6685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text{Var}(Y)=\lambda$.&#10;\end{document}"/>
  <p:tag name="IGUANATEXSIZE" val="18"/>
  <p:tag name="IGUANATEXCURSOR" val="65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2.4672"/>
  <p:tag name="ORIGINALWIDTH" val="4493.438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ake home message: The Poisson Distribution provides a good approximation for the Binomial Distribution when $p$ is small and $n$ is large.&#10;\end{document}"/>
  <p:tag name="IGUANATEXSIZE" val="18"/>
  <p:tag name="IGUANATEXCURSOR" val="7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2.4672"/>
  <p:tag name="ORIGINALWIDTH" val="4490.439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 Suppose we have an experiment that we believe can be modeled by a r.v. $X$, but we are not sure what is the appropriate probability distribution to use.&#10;\end{document}"/>
  <p:tag name="IGUANATEXSIZE" val="18"/>
  <p:tag name="IGUANATEXCURSOR" val="7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2.4672"/>
  <p:tag name="ORIGINALWIDTH" val="4490.439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 However, we know that the probability distribution should be chosen from some family of distributions, parametrized by $\theta$.&#10;\end{document}"/>
  <p:tag name="IGUANATEXSIZE" val="18"/>
  <p:tag name="IGUANATEXCURSOR" val="7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811.024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 Which of the $p_\theta$ should we use?&#10;\end{document}"/>
  <p:tag name="IGUANATEXSIZE" val="18"/>
  <p:tag name="IGUANATEXCURSOR" val="6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1.961"/>
  <p:tag name="ORIGINALWIDTH" val="1076.865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begin{align}&#10;P\{X_k=1\}&amp;=p\notag\\&#10;P\{X_k=0\}&amp;=1-p\notag.&#10;\end{align}&#10;\end{document}"/>
  <p:tag name="IGUANATEXSIZE" val="16"/>
  <p:tag name="IGUANATEXCURSOR" val="6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8.4665"/>
  <p:tag name="ORIGINALWIDTH" val="4665.167"/>
  <p:tag name="LATEXADDIN" val="\documentclass{article}&#10;\usepackage{amsmath,,amssymb,amsthm}&#10;\textwidth=5.2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 One strategy is to perform the experiment, and based on the particular outcome $k$, choose the value $\theta$ that maximizes the probability $p_\theta(k)$.&#10;\end{document}"/>
  <p:tag name="IGUANATEXSIZE" val="18"/>
  <p:tag name="IGUANATEXCURSOR" val="7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3531.309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 This strategy is known as \textbf{maximum likelihood estimation}.&#10;\end{document}"/>
  <p:tag name="IGUANATEXSIZE" val="18"/>
  <p:tag name="IGUANATEXCURSOR" val="72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5.1518"/>
  <p:tag name="ORIGINALWIDTH" val="4493.438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}:  Suppose you have an unfair coin but you don't know the bias?  Perform maximum likelihood parameter estimation by flipping the coin $n$ times and then choose the probability $p$ for the coin that maximizes the probability for the number of heads you actually observe.&#10;&#10;\medskip&#10;&#10;\noindent Say you observe $k$ heads.  What should be your choice for $p$?&#10;\end{document}"/>
  <p:tag name="IGUANATEXSIZE" val="18"/>
  <p:tag name="IGUANATEXCURSOR" val="87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1.6573"/>
  <p:tag name="ORIGINALWIDTH" val="5841.77"/>
  <p:tag name="LATEXADDIN" val="\documentclass{article}&#10;\usepackage{amsmath,,amssymb,amsthm}&#10;\textwidth=6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}:  The number of photons $X$ detected by a particular sensor over a particular time period is assumed to have the Poisson distribution with mean $1 + a^2$, where $a$ is the amplitude of an&#10;incident field. It is assumed $a\geq 0$; but otherwise $a$ is unknown.&#10;\medskip&#10;\begin{enumerate}&#10;\item[(a)] Find the maximum likelihood estimate, $\widehat{a}$ of $a$ for the observation $X = 6$.&#10;\end{enumerate}&#10;\end{document}"/>
  <p:tag name="IGUANATEXSIZE" val="18"/>
  <p:tag name="IGUANATEXCURSOR" val="7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194.976"/>
  <p:tag name="LATEXADDIN" val="\documentclass{article}&#10;\usepackage{amsmath,amssymb,amsthm}&#10;\textwidth=5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&#10;\begin{enumerate}&#10;\item[(b)] Find the maximum likelihood estimate, $\widehat{a}$ of $a$ for the observation $X = 0$.&#10;\end{enumerate}&#10;&#10;\end{document}"/>
  <p:tag name="IGUANATEXSIZE" val="18"/>
  <p:tag name="IGUANATEXCURSOR" val="7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1.6573"/>
  <p:tag name="ORIGINALWIDTH" val="5841.77"/>
  <p:tag name="LATEXADDIN" val="\documentclass{article}&#10;\usepackage{amsmath,,amssymb,amsthm}&#10;\textwidth=6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}:  The number of photons $X$ detected by a particular sensor over a particular time period is assumed to have the Poisson distribution with mean $1 + a^2$, where $a$ is the amplitude of an&#10;incident field. It is assumed $a\geq 0$; but otherwise $a$ is unknown.&#10;\medskip&#10;\begin{enumerate}&#10;\item[(a)] Find the maximum likelihood estimate, $\widehat{a}$ of $a$ for the observation $X = 6$.&#10;\end{enumerate}&#10;\end{document}"/>
  <p:tag name="IGUANATEXSIZE" val="18"/>
  <p:tag name="IGUANATEXCURSOR" val="7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194.976"/>
  <p:tag name="LATEXADDIN" val="\documentclass{article}&#10;\usepackage{amsmath,amssymb,amsthm}&#10;\textwidth=5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&#10;\begin{enumerate}&#10;\item[(b)] Find the maximum likelihood estimate, $\widehat{a}$ of $a$ for the observation $X = 0$.&#10;\end{enumerate}&#10;&#10;\end{document}"/>
  <p:tag name="IGUANATEXSIZE" val="18"/>
  <p:tag name="IGUANATEXCURSOR" val="7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16.198"/>
  <p:tag name="ORIGINALWIDTH" val="4493.438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Suppose you know some random variable $X$ has expectation value $E[X]$ and variance $\text{Var}[X]$.  This should tell us some information about how likely $X$ will deviate far from its expectation.&#10;\end{document}"/>
  <p:tag name="IGUANATEXSIZE" val="20"/>
  <p:tag name="IGUANATEXCURSOR" val="750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11.4361"/>
  <p:tag name="ORIGINALWIDTH" val="2347.207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\textbf{Theorem:} For any $c\geq 0$:&#10;\[Pr\{X\geq c\}\leq \frac{E[X]}{c}.\]&#10;&#10;\end{document}"/>
  <p:tag name="IGUANATEXSIZE" val="20"/>
  <p:tag name="IGUANATEXCURSOR" val="742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372.7034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\textbf{Proof:}&#10;&#10;\end{document}"/>
  <p:tag name="IGUANATEXSIZE" val="20"/>
  <p:tag name="IGUANATEXCURSOR" val="721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2989.876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$p_{S_j}(k)=$ probability that the $j^{th}$ click occurs in trial $k$ &#10;\end{document}"/>
  <p:tag name="IGUANATEXSIZE" val="18"/>
  <p:tag name="IGUANATEXCURSOR" val="7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16.198"/>
  <p:tag name="ORIGINALWIDTH" val="4493.438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Suppose you know some random variable $X$ has expectation value $E[X]$ and variance $\text{Var}[X]$.  This should tell us some information about how likely $X$ will deviate far from its expectation.&#10;\end{document}"/>
  <p:tag name="IGUANATEXSIZE" val="20"/>
  <p:tag name="IGUANATEXCURSOR" val="750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76.4154"/>
  <p:tag name="ORIGINALWIDTH" val="3950.506"/>
  <p:tag name="LATEXADDIN" val="\documentclass{article}&#10;\usepackage{amsmath,amssymb,amsthm}&#10;\textwidth=4.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\textbf{Theorem:} If $X$ is a random variable with mean $\mu=E[Y]$ and&#10;variance $\sigma^2$, then for any $c &gt; 0$,&#10;\[Pr\{|X-\mu|\geq c\}\leq \frac{\sigma^2}{c^2}.\]&#10;&#10;\end{document}"/>
  <p:tag name="IGUANATEXSIZE" val="20"/>
  <p:tag name="IGUANATEXCURSOR" val="74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372.7034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\textbf{Proof:}&#10;&#10;\end{document}"/>
  <p:tag name="IGUANATEXSIZE" val="20"/>
  <p:tag name="IGUANATEXCURSOR" val="721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116.9854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Leftrightarrow$&#10;&#10;\end{document}"/>
  <p:tag name="IGUANATEXSIZE" val="26"/>
  <p:tag name="IGUANATEXCURSOR" val="713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3.4684"/>
  <p:tag name="ORIGINALWIDTH" val="1310.086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&#10;\[Pr\{|X-\mu|\geq \sigma b\}\leq \frac{1}{b^2}.\]&#10;&#10;\end{document}"/>
  <p:tag name="IGUANATEXSIZE" val="20"/>
  <p:tag name="IGUANATEXCURSOR" val="752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21.4473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(c=b\sigma)$&#10;&#10;\end{document}"/>
  <p:tag name="IGUANATEXSIZE" val="20"/>
  <p:tag name="IGUANATEXCURSOR" val="719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78.1777"/>
  <p:tag name="ORIGINALWIDTH" val="1613.048"/>
  <p:tag name="LATEXADDIN" val="\documentclass{article}&#10;\usepackage{amsmath,amssymb,amsthm}&#10;\textwidth=1.8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The probability that $X$ should deviate from its mean by more than $b$ standard deviations is no greater than $\frac{1}{b^2}$.&#10;&#10;\end{document}"/>
  <p:tag name="IGUANATEXSIZE" val="20"/>
  <p:tag name="IGUANATEXCURSOR" val="74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454.068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[=\binom{k-1}{j-1}p^{j-1}(1-p)^{k-j}p\]&#10;\end{document}"/>
  <p:tag name="IGUANATEXSIZE" val="18"/>
  <p:tag name="IGUANATEXCURSOR" val="67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251.594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[=\binom{k-1}{j-1}p^{j}(1-p)^{k-j}\]&#10;\end{document}"/>
  <p:tag name="IGUANATEXSIZE" val="18"/>
  <p:tag name="IGUANATEXCURSOR" val="67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5038.62"/>
  <p:tag name="LATEXADDIN" val="\documentclass{article}&#10;\usepackage{amsmath,,amssymb,amsthm}&#10;\textwidth=6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$p_{S_j}(k|X_k=1)=$ probability that the $j^{th}$ click occurs in trial $k$, given that trial $k$ has a click&#10;\end{document}"/>
  <p:tag name="IGUANATEXSIZE" val="18"/>
  <p:tag name="IGUANATEXCURSOR" val="71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6.7116"/>
  <p:tag name="ORIGINALWIDTH" val="2983.877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[=\frac{\text{Pr$\{j^{th}$ click occurs in trial $k$ and trial $k$ has a click$\}$}}{\text{Pr$\{$ trial $k$ has a click$\}$}}\]&#10;\end{document}"/>
  <p:tag name="IGUANATEXSIZE" val="18"/>
  <p:tag name="IGUANATEXCURSOR" val="65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6.7116"/>
  <p:tag name="ORIGINALWIDTH" val="1793.776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[=\frac{\text{Pr$\{j^{th}$ click occurs in trial $k$ $\}$}}{\text{Pr$\{$ trial $k$ has a click$\}$}}\]&#10;\end{document}"/>
  <p:tag name="IGUANATEXSIZE" val="18"/>
  <p:tag name="IGUANATEXCURSOR" val="6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070290AB1128448497AE20A5A78357" ma:contentTypeVersion="28" ma:contentTypeDescription="Create a new document." ma:contentTypeScope="" ma:versionID="cdc9307dffce12c383a7599dd6c8f799">
  <xsd:schema xmlns:xsd="http://www.w3.org/2001/XMLSchema" xmlns:xs="http://www.w3.org/2001/XMLSchema" xmlns:p="http://schemas.microsoft.com/office/2006/metadata/properties" xmlns:ns3="7e9d83e0-d7f5-4085-9107-14db155beb6b" xmlns:ns4="692c1096-5931-4d13-a6ca-57d3893be814" targetNamespace="http://schemas.microsoft.com/office/2006/metadata/properties" ma:root="true" ma:fieldsID="a0e95a9ee2d651d53578b7a65add1b0d" ns3:_="" ns4:_="">
    <xsd:import namespace="7e9d83e0-d7f5-4085-9107-14db155beb6b"/>
    <xsd:import namespace="692c1096-5931-4d13-a6ca-57d3893be81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9d83e0-d7f5-4085-9107-14db155beb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3" nillable="true" ma:displayName="Notebook Type" ma:internalName="NotebookType">
      <xsd:simpleType>
        <xsd:restriction base="dms:Text"/>
      </xsd:simpleType>
    </xsd:element>
    <xsd:element name="FolderType" ma:index="14" nillable="true" ma:displayName="Folder Type" ma:internalName="FolderType">
      <xsd:simpleType>
        <xsd:restriction base="dms:Text"/>
      </xsd:simpleType>
    </xsd:element>
    <xsd:element name="CultureName" ma:index="15" nillable="true" ma:displayName="Culture Name" ma:internalName="CultureName">
      <xsd:simpleType>
        <xsd:restriction base="dms:Text"/>
      </xsd:simpleType>
    </xsd:element>
    <xsd:element name="AppVersion" ma:index="16" nillable="true" ma:displayName="App Version" ma:internalName="AppVersion">
      <xsd:simpleType>
        <xsd:restriction base="dms:Text"/>
      </xsd:simpleType>
    </xsd:element>
    <xsd:element name="TeamsChannelId" ma:index="17" nillable="true" ma:displayName="Teams Channel Id" ma:internalName="TeamsChannelId">
      <xsd:simpleType>
        <xsd:restriction base="dms:Text"/>
      </xsd:simpleType>
    </xsd:element>
    <xsd:element name="Owner" ma:index="18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9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0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1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2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3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KeyPoints" ma:index="3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3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33" nillable="true" ma:displayName="Location" ma:internalName="MediaServiceLocation" ma:readOnly="true">
      <xsd:simpleType>
        <xsd:restriction base="dms:Text"/>
      </xsd:simpleType>
    </xsd:element>
    <xsd:element name="MediaServiceAutoTags" ma:index="34" nillable="true" ma:displayName="Tags" ma:internalName="MediaServiceAutoTags" ma:readOnly="true">
      <xsd:simpleType>
        <xsd:restriction base="dms:Text"/>
      </xsd:simpleType>
    </xsd:element>
    <xsd:element name="MediaServiceOCR" ma:index="3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2c1096-5931-4d13-a6ca-57d3893be8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7e9d83e0-d7f5-4085-9107-14db155beb6b" xsi:nil="true"/>
    <Invited_Teachers xmlns="7e9d83e0-d7f5-4085-9107-14db155beb6b" xsi:nil="true"/>
    <Owner xmlns="7e9d83e0-d7f5-4085-9107-14db155beb6b">
      <UserInfo>
        <DisplayName/>
        <AccountId xsi:nil="true"/>
        <AccountType/>
      </UserInfo>
    </Owner>
    <Student_Groups xmlns="7e9d83e0-d7f5-4085-9107-14db155beb6b">
      <UserInfo>
        <DisplayName/>
        <AccountId xsi:nil="true"/>
        <AccountType/>
      </UserInfo>
    </Student_Groups>
    <Has_Teacher_Only_SectionGroup xmlns="7e9d83e0-d7f5-4085-9107-14db155beb6b" xsi:nil="true"/>
    <TeamsChannelId xmlns="7e9d83e0-d7f5-4085-9107-14db155beb6b" xsi:nil="true"/>
    <Invited_Students xmlns="7e9d83e0-d7f5-4085-9107-14db155beb6b" xsi:nil="true"/>
    <CultureName xmlns="7e9d83e0-d7f5-4085-9107-14db155beb6b" xsi:nil="true"/>
    <Self_Registration_Enabled xmlns="7e9d83e0-d7f5-4085-9107-14db155beb6b" xsi:nil="true"/>
    <IsNotebookLocked xmlns="7e9d83e0-d7f5-4085-9107-14db155beb6b" xsi:nil="true"/>
    <Teachers xmlns="7e9d83e0-d7f5-4085-9107-14db155beb6b">
      <UserInfo>
        <DisplayName/>
        <AccountId xsi:nil="true"/>
        <AccountType/>
      </UserInfo>
    </Teachers>
    <DefaultSectionNames xmlns="7e9d83e0-d7f5-4085-9107-14db155beb6b" xsi:nil="true"/>
    <AppVersion xmlns="7e9d83e0-d7f5-4085-9107-14db155beb6b" xsi:nil="true"/>
    <NotebookType xmlns="7e9d83e0-d7f5-4085-9107-14db155beb6b" xsi:nil="true"/>
    <FolderType xmlns="7e9d83e0-d7f5-4085-9107-14db155beb6b" xsi:nil="true"/>
    <Students xmlns="7e9d83e0-d7f5-4085-9107-14db155beb6b">
      <UserInfo>
        <DisplayName/>
        <AccountId xsi:nil="true"/>
        <AccountType/>
      </UserInfo>
    </Students>
    <Templates xmlns="7e9d83e0-d7f5-4085-9107-14db155beb6b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9E8455-DF69-490A-B879-E20E5FAD8D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9d83e0-d7f5-4085-9107-14db155beb6b"/>
    <ds:schemaRef ds:uri="692c1096-5931-4d13-a6ca-57d3893be8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0C789B-8AEF-46DA-BC12-8D2AE90CB089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692c1096-5931-4d13-a6ca-57d3893be814"/>
    <ds:schemaRef ds:uri="http://schemas.openxmlformats.org/package/2006/metadata/core-properties"/>
    <ds:schemaRef ds:uri="7e9d83e0-d7f5-4085-9107-14db155beb6b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4540577-82DE-4320-A1CE-ECB5D2DD75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48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ECE 313:  PROBABILITY WITH ENGINEERING APPLICATIONS </vt:lpstr>
      <vt:lpstr>Negative Binomial Distribution</vt:lpstr>
      <vt:lpstr>Poisson Distribution</vt:lpstr>
      <vt:lpstr>Poisson Distribution</vt:lpstr>
      <vt:lpstr>Example: Photon Counting</vt:lpstr>
      <vt:lpstr>Maximum Likelihood Parameter Estimation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313:  PROBABILITY WITH ENGINEERING APPLICATIONS</dc:title>
  <dc:creator>Eric Chitambar</dc:creator>
  <cp:lastModifiedBy>Chitambar, Eric</cp:lastModifiedBy>
  <cp:revision>2</cp:revision>
  <dcterms:created xsi:type="dcterms:W3CDTF">2020-01-21T20:22:37Z</dcterms:created>
  <dcterms:modified xsi:type="dcterms:W3CDTF">2023-09-13T03:05:37Z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0x01010075070290AB1128448497AE20A5A78357</vt:lpwstr>
  </property>
</Properties>
</file>