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2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4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ink/ink5.xml" ContentType="application/inkml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311" r:id="rId6"/>
    <p:sldId id="319" r:id="rId7"/>
    <p:sldId id="313" r:id="rId8"/>
    <p:sldId id="314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A7E13-3B15-48BC-A336-17BD2FA1D064}" v="943" dt="2023-09-15T14:43:14.968"/>
    <p1510:client id="{FD2DC9BF-435B-4772-B0B1-C5F478E1BAA0}" v="1" dt="2023-09-15T15:52:48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30D22AFF-6950-454C-A947-1D4AC38260B6}"/>
    <pc:docChg chg="custSel modSld">
      <pc:chgData name="Chitambar, Eric" userId="05f873b4-a386-453d-a2e0-769001d3b38e" providerId="ADAL" clId="{30D22AFF-6950-454C-A947-1D4AC38260B6}" dt="2020-02-14T15:50:29.438" v="24"/>
      <pc:docMkLst>
        <pc:docMk/>
      </pc:docMkLst>
      <pc:sldChg chg="addSp modSp modAnim">
        <pc:chgData name="Chitambar, Eric" userId="05f873b4-a386-453d-a2e0-769001d3b38e" providerId="ADAL" clId="{30D22AFF-6950-454C-A947-1D4AC38260B6}" dt="2020-02-14T15:50:29.438" v="24"/>
        <pc:sldMkLst>
          <pc:docMk/>
          <pc:sldMk cId="387403628" sldId="303"/>
        </pc:sldMkLst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4" creationId="{91EAB043-4BD3-453C-B4DC-FFB8316D1469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5" creationId="{3AA30F06-B33F-47ED-8968-E1B8DF0FDE12}"/>
          </ac:picMkLst>
        </pc:picChg>
        <pc:picChg chg="mod">
          <ac:chgData name="Chitambar, Eric" userId="05f873b4-a386-453d-a2e0-769001d3b38e" providerId="ADAL" clId="{30D22AFF-6950-454C-A947-1D4AC38260B6}" dt="2020-02-14T15:47:35.979" v="23" actId="1076"/>
          <ac:picMkLst>
            <pc:docMk/>
            <pc:sldMk cId="387403628" sldId="303"/>
            <ac:picMk id="6" creationId="{B671A620-C6BE-4410-A3CC-1D14BE75CDE6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7" creationId="{2821E7AB-1BF6-463C-B633-8F9FDA02BB63}"/>
          </ac:picMkLst>
        </pc:picChg>
        <pc:picChg chg="mod">
          <ac:chgData name="Chitambar, Eric" userId="05f873b4-a386-453d-a2e0-769001d3b38e" providerId="ADAL" clId="{30D22AFF-6950-454C-A947-1D4AC38260B6}" dt="2020-02-14T15:47:26.999" v="20" actId="1076"/>
          <ac:picMkLst>
            <pc:docMk/>
            <pc:sldMk cId="387403628" sldId="303"/>
            <ac:picMk id="8" creationId="{B1747FA8-EF45-476E-B1E7-610C6AA020F9}"/>
          </ac:picMkLst>
        </pc:picChg>
      </pc:sldChg>
    </pc:docChg>
  </pc:docChgLst>
  <pc:docChgLst>
    <pc:chgData name="Chitambar, Eric" userId="05f873b4-a386-453d-a2e0-769001d3b38e" providerId="ADAL" clId="{FD2DC9BF-435B-4772-B0B1-C5F478E1BAA0}"/>
    <pc:docChg chg="modSld">
      <pc:chgData name="Chitambar, Eric" userId="05f873b4-a386-453d-a2e0-769001d3b38e" providerId="ADAL" clId="{FD2DC9BF-435B-4772-B0B1-C5F478E1BAA0}" dt="2023-09-15T15:52:48.710" v="2"/>
      <pc:docMkLst>
        <pc:docMk/>
      </pc:docMkLst>
      <pc:sldChg chg="modSp mod">
        <pc:chgData name="Chitambar, Eric" userId="05f873b4-a386-453d-a2e0-769001d3b38e" providerId="ADAL" clId="{FD2DC9BF-435B-4772-B0B1-C5F478E1BAA0}" dt="2023-09-15T15:03:02.751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FD2DC9BF-435B-4772-B0B1-C5F478E1BAA0}" dt="2023-09-15T15:03:02.751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">
        <pc:chgData name="Chitambar, Eric" userId="05f873b4-a386-453d-a2e0-769001d3b38e" providerId="ADAL" clId="{FD2DC9BF-435B-4772-B0B1-C5F478E1BAA0}" dt="2023-09-15T15:52:48.710" v="2"/>
        <pc:sldMkLst>
          <pc:docMk/>
          <pc:sldMk cId="1681602684" sldId="311"/>
        </pc:sldMkLst>
        <pc:inkChg chg="add">
          <ac:chgData name="Chitambar, Eric" userId="05f873b4-a386-453d-a2e0-769001d3b38e" providerId="ADAL" clId="{FD2DC9BF-435B-4772-B0B1-C5F478E1BAA0}" dt="2023-09-15T15:52:48.710" v="2"/>
          <ac:inkMkLst>
            <pc:docMk/>
            <pc:sldMk cId="1681602684" sldId="311"/>
            <ac:inkMk id="2" creationId="{34E5D240-376B-833D-A733-8A5DC8A96662}"/>
          </ac:inkMkLst>
        </pc:inkChg>
      </pc:sldChg>
      <pc:sldChg chg="addSp">
        <pc:chgData name="Chitambar, Eric" userId="05f873b4-a386-453d-a2e0-769001d3b38e" providerId="ADAL" clId="{FD2DC9BF-435B-4772-B0B1-C5F478E1BAA0}" dt="2023-09-15T15:52:48.710" v="2"/>
        <pc:sldMkLst>
          <pc:docMk/>
          <pc:sldMk cId="3526282449" sldId="313"/>
        </pc:sldMkLst>
        <pc:inkChg chg="add">
          <ac:chgData name="Chitambar, Eric" userId="05f873b4-a386-453d-a2e0-769001d3b38e" providerId="ADAL" clId="{FD2DC9BF-435B-4772-B0B1-C5F478E1BAA0}" dt="2023-09-15T15:52:48.710" v="2"/>
          <ac:inkMkLst>
            <pc:docMk/>
            <pc:sldMk cId="3526282449" sldId="313"/>
            <ac:inkMk id="2" creationId="{7D9D51E4-DE05-320E-93AD-8912137B470B}"/>
          </ac:inkMkLst>
        </pc:inkChg>
      </pc:sldChg>
      <pc:sldChg chg="addSp">
        <pc:chgData name="Chitambar, Eric" userId="05f873b4-a386-453d-a2e0-769001d3b38e" providerId="ADAL" clId="{FD2DC9BF-435B-4772-B0B1-C5F478E1BAA0}" dt="2023-09-15T15:52:48.710" v="2"/>
        <pc:sldMkLst>
          <pc:docMk/>
          <pc:sldMk cId="1852872954" sldId="316"/>
        </pc:sldMkLst>
        <pc:inkChg chg="add">
          <ac:chgData name="Chitambar, Eric" userId="05f873b4-a386-453d-a2e0-769001d3b38e" providerId="ADAL" clId="{FD2DC9BF-435B-4772-B0B1-C5F478E1BAA0}" dt="2023-09-15T15:52:48.710" v="2"/>
          <ac:inkMkLst>
            <pc:docMk/>
            <pc:sldMk cId="1852872954" sldId="316"/>
            <ac:inkMk id="3" creationId="{507EDC36-E5DD-E099-A9F4-8ECE9BA4F1C1}"/>
          </ac:inkMkLst>
        </pc:inkChg>
      </pc:sldChg>
      <pc:sldChg chg="addSp">
        <pc:chgData name="Chitambar, Eric" userId="05f873b4-a386-453d-a2e0-769001d3b38e" providerId="ADAL" clId="{FD2DC9BF-435B-4772-B0B1-C5F478E1BAA0}" dt="2023-09-15T15:52:48.710" v="2"/>
        <pc:sldMkLst>
          <pc:docMk/>
          <pc:sldMk cId="2457186520" sldId="317"/>
        </pc:sldMkLst>
        <pc:inkChg chg="add">
          <ac:chgData name="Chitambar, Eric" userId="05f873b4-a386-453d-a2e0-769001d3b38e" providerId="ADAL" clId="{FD2DC9BF-435B-4772-B0B1-C5F478E1BAA0}" dt="2023-09-15T15:52:48.710" v="2"/>
          <ac:inkMkLst>
            <pc:docMk/>
            <pc:sldMk cId="2457186520" sldId="317"/>
            <ac:inkMk id="3" creationId="{71C3BFAF-5D11-7F3E-732F-3BF29DC83C93}"/>
          </ac:inkMkLst>
        </pc:inkChg>
      </pc:sldChg>
      <pc:sldChg chg="addSp">
        <pc:chgData name="Chitambar, Eric" userId="05f873b4-a386-453d-a2e0-769001d3b38e" providerId="ADAL" clId="{FD2DC9BF-435B-4772-B0B1-C5F478E1BAA0}" dt="2023-09-15T15:52:48.710" v="2"/>
        <pc:sldMkLst>
          <pc:docMk/>
          <pc:sldMk cId="1312223959" sldId="318"/>
        </pc:sldMkLst>
        <pc:inkChg chg="add">
          <ac:chgData name="Chitambar, Eric" userId="05f873b4-a386-453d-a2e0-769001d3b38e" providerId="ADAL" clId="{FD2DC9BF-435B-4772-B0B1-C5F478E1BAA0}" dt="2023-09-15T15:52:48.710" v="2"/>
          <ac:inkMkLst>
            <pc:docMk/>
            <pc:sldMk cId="1312223959" sldId="318"/>
            <ac:inkMk id="3" creationId="{EAB3D56B-41F0-F3D0-107E-8579909AD5D0}"/>
          </ac:inkMkLst>
        </pc:inkChg>
      </pc:sldChg>
      <pc:sldChg chg="addSp">
        <pc:chgData name="Chitambar, Eric" userId="05f873b4-a386-453d-a2e0-769001d3b38e" providerId="ADAL" clId="{FD2DC9BF-435B-4772-B0B1-C5F478E1BAA0}" dt="2023-09-15T15:52:48.710" v="2"/>
        <pc:sldMkLst>
          <pc:docMk/>
          <pc:sldMk cId="3964914862" sldId="319"/>
        </pc:sldMkLst>
        <pc:inkChg chg="add">
          <ac:chgData name="Chitambar, Eric" userId="05f873b4-a386-453d-a2e0-769001d3b38e" providerId="ADAL" clId="{FD2DC9BF-435B-4772-B0B1-C5F478E1BAA0}" dt="2023-09-15T15:52:48.710" v="2"/>
          <ac:inkMkLst>
            <pc:docMk/>
            <pc:sldMk cId="3964914862" sldId="319"/>
            <ac:inkMk id="2" creationId="{F3ACF0AA-0E5F-0374-CC50-AD5886C8D5AF}"/>
          </ac:inkMkLst>
        </pc:inkChg>
      </pc:sldChg>
    </pc:docChg>
  </pc:docChgLst>
  <pc:docChgLst>
    <pc:chgData name="Eric Chitambar" userId="05f873b4-a386-453d-a2e0-769001d3b38e" providerId="ADAL" clId="{C32FCD8D-8A1E-402D-9BF1-B898288B676F}"/>
    <pc:docChg chg="undo custSel addSld delSld modSld sldOrd">
      <pc:chgData name="Eric Chitambar" userId="05f873b4-a386-453d-a2e0-769001d3b38e" providerId="ADAL" clId="{C32FCD8D-8A1E-402D-9BF1-B898288B676F}" dt="2020-02-10T14:31:52.512" v="609"/>
      <pc:docMkLst>
        <pc:docMk/>
      </pc:docMkLst>
      <pc:sldChg chg="modSp">
        <pc:chgData name="Eric Chitambar" userId="05f873b4-a386-453d-a2e0-769001d3b38e" providerId="ADAL" clId="{C32FCD8D-8A1E-402D-9BF1-B898288B676F}" dt="2020-02-10T13:35:12.43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C32FCD8D-8A1E-402D-9BF1-B898288B676F}" dt="2020-02-10T13:35:12.43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C32FCD8D-8A1E-402D-9BF1-B898288B676F}" dt="2020-02-10T13:48:56.444" v="159"/>
        <pc:sldMkLst>
          <pc:docMk/>
          <pc:sldMk cId="3900111483" sldId="292"/>
        </pc:sldMkLst>
        <pc:spChg chg="mod">
          <ac:chgData name="Eric Chitambar" userId="05f873b4-a386-453d-a2e0-769001d3b38e" providerId="ADAL" clId="{C32FCD8D-8A1E-402D-9BF1-B898288B676F}" dt="2020-02-10T13:38:47.294" v="27" actId="20577"/>
          <ac:spMkLst>
            <pc:docMk/>
            <pc:sldMk cId="3900111483" sldId="292"/>
            <ac:spMk id="2" creationId="{964601ED-1B70-48DE-B38A-068EEED4A7C6}"/>
          </ac:spMkLst>
        </pc:spChg>
        <pc:picChg chg="del mod">
          <ac:chgData name="Eric Chitambar" userId="05f873b4-a386-453d-a2e0-769001d3b38e" providerId="ADAL" clId="{C32FCD8D-8A1E-402D-9BF1-B898288B676F}" dt="2020-02-10T13:40:57.494" v="42" actId="478"/>
          <ac:picMkLst>
            <pc:docMk/>
            <pc:sldMk cId="3900111483" sldId="292"/>
            <ac:picMk id="4" creationId="{D203D221-86D3-49BC-BB29-EB37A55457BA}"/>
          </ac:picMkLst>
        </pc:picChg>
        <pc:picChg chg="del mod ord">
          <ac:chgData name="Eric Chitambar" userId="05f873b4-a386-453d-a2e0-769001d3b38e" providerId="ADAL" clId="{C32FCD8D-8A1E-402D-9BF1-B898288B676F}" dt="2020-02-10T13:45:54.224" v="124" actId="478"/>
          <ac:picMkLst>
            <pc:docMk/>
            <pc:sldMk cId="3900111483" sldId="292"/>
            <ac:picMk id="5" creationId="{F6E30127-70E5-4AF7-A28B-A53382F79994}"/>
          </ac:picMkLst>
        </pc:picChg>
        <pc:picChg chg="del mod ord">
          <ac:chgData name="Eric Chitambar" userId="05f873b4-a386-453d-a2e0-769001d3b38e" providerId="ADAL" clId="{C32FCD8D-8A1E-402D-9BF1-B898288B676F}" dt="2020-02-10T13:43:56.714" v="68" actId="478"/>
          <ac:picMkLst>
            <pc:docMk/>
            <pc:sldMk cId="3900111483" sldId="292"/>
            <ac:picMk id="7" creationId="{3294501C-09AF-4BDF-AA92-2B810CA30D01}"/>
          </ac:picMkLst>
        </pc:picChg>
        <pc:picChg chg="del mod">
          <ac:chgData name="Eric Chitambar" userId="05f873b4-a386-453d-a2e0-769001d3b38e" providerId="ADAL" clId="{C32FCD8D-8A1E-402D-9BF1-B898288B676F}" dt="2020-02-10T13:45:34.508" v="109" actId="478"/>
          <ac:picMkLst>
            <pc:docMk/>
            <pc:sldMk cId="3900111483" sldId="292"/>
            <ac:picMk id="8" creationId="{8CCAE263-FB8E-49DB-9646-3E2ED04B8739}"/>
          </ac:picMkLst>
        </pc:picChg>
        <pc:picChg chg="add del mod">
          <ac:chgData name="Eric Chitambar" userId="05f873b4-a386-453d-a2e0-769001d3b38e" providerId="ADAL" clId="{C32FCD8D-8A1E-402D-9BF1-B898288B676F}" dt="2020-02-10T13:43:23.264" v="56" actId="478"/>
          <ac:picMkLst>
            <pc:docMk/>
            <pc:sldMk cId="3900111483" sldId="292"/>
            <ac:picMk id="9" creationId="{5B1AAAE7-B3C6-4642-A2B0-54DDE5139597}"/>
          </ac:picMkLst>
        </pc:picChg>
        <pc:picChg chg="del mod ord">
          <ac:chgData name="Eric Chitambar" userId="05f873b4-a386-453d-a2e0-769001d3b38e" providerId="ADAL" clId="{C32FCD8D-8A1E-402D-9BF1-B898288B676F}" dt="2020-02-10T13:44:34.429" v="81" actId="478"/>
          <ac:picMkLst>
            <pc:docMk/>
            <pc:sldMk cId="3900111483" sldId="292"/>
            <ac:picMk id="11" creationId="{5B277F11-4EE0-42F3-AB26-2D74985578B1}"/>
          </ac:picMkLst>
        </pc:picChg>
        <pc:picChg chg="del mod ord">
          <ac:chgData name="Eric Chitambar" userId="05f873b4-a386-453d-a2e0-769001d3b38e" providerId="ADAL" clId="{C32FCD8D-8A1E-402D-9BF1-B898288B676F}" dt="2020-02-10T13:44:49.214" v="94" actId="478"/>
          <ac:picMkLst>
            <pc:docMk/>
            <pc:sldMk cId="3900111483" sldId="292"/>
            <ac:picMk id="13" creationId="{429FA39B-DDD1-4982-873D-3A28E4366A5A}"/>
          </ac:picMkLst>
        </pc:picChg>
        <pc:picChg chg="del">
          <ac:chgData name="Eric Chitambar" userId="05f873b4-a386-453d-a2e0-769001d3b38e" providerId="ADAL" clId="{C32FCD8D-8A1E-402D-9BF1-B898288B676F}" dt="2020-02-10T13:46:30.774" v="135" actId="478"/>
          <ac:picMkLst>
            <pc:docMk/>
            <pc:sldMk cId="3900111483" sldId="292"/>
            <ac:picMk id="14" creationId="{A655B82D-2BAD-43C8-9608-428566178A91}"/>
          </ac:picMkLst>
        </pc:picChg>
        <pc:picChg chg="del mod ord">
          <ac:chgData name="Eric Chitambar" userId="05f873b4-a386-453d-a2e0-769001d3b38e" providerId="ADAL" clId="{C32FCD8D-8A1E-402D-9BF1-B898288B676F}" dt="2020-02-10T13:46:00.408" v="134" actId="478"/>
          <ac:picMkLst>
            <pc:docMk/>
            <pc:sldMk cId="3900111483" sldId="292"/>
            <ac:picMk id="16" creationId="{09267BAD-AC55-4896-ACCD-DC4D704633AC}"/>
          </ac:picMkLst>
        </pc:picChg>
        <pc:picChg chg="del">
          <ac:chgData name="Eric Chitambar" userId="05f873b4-a386-453d-a2e0-769001d3b38e" providerId="ADAL" clId="{C32FCD8D-8A1E-402D-9BF1-B898288B676F}" dt="2020-02-10T13:46:32.624" v="136" actId="478"/>
          <ac:picMkLst>
            <pc:docMk/>
            <pc:sldMk cId="3900111483" sldId="292"/>
            <ac:picMk id="17" creationId="{1B60EFE3-0760-4A18-92B3-8C0F2E78F001}"/>
          </ac:picMkLst>
        </pc:picChg>
        <pc:picChg chg="mod ord">
          <ac:chgData name="Eric Chitambar" userId="05f873b4-a386-453d-a2e0-769001d3b38e" providerId="ADAL" clId="{C32FCD8D-8A1E-402D-9BF1-B898288B676F}" dt="2020-02-10T13:48:30.094" v="151" actId="1076"/>
          <ac:picMkLst>
            <pc:docMk/>
            <pc:sldMk cId="3900111483" sldId="292"/>
            <ac:picMk id="19" creationId="{FFD076AC-D6A7-4A25-9C8D-145425A7BAAF}"/>
          </ac:picMkLst>
        </pc:picChg>
        <pc:picChg chg="mod ord">
          <ac:chgData name="Eric Chitambar" userId="05f873b4-a386-453d-a2e0-769001d3b38e" providerId="ADAL" clId="{C32FCD8D-8A1E-402D-9BF1-B898288B676F}" dt="2020-02-10T13:45:54.224" v="123" actId="108"/>
          <ac:picMkLst>
            <pc:docMk/>
            <pc:sldMk cId="3900111483" sldId="292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3:48:35.354" v="153" actId="1076"/>
          <ac:picMkLst>
            <pc:docMk/>
            <pc:sldMk cId="3900111483" sldId="292"/>
            <ac:picMk id="23" creationId="{68A2B255-DAE3-469F-83B8-BAAF60FB1AE2}"/>
          </ac:picMkLst>
        </pc:picChg>
        <pc:picChg chg="mod">
          <ac:chgData name="Eric Chitambar" userId="05f873b4-a386-453d-a2e0-769001d3b38e" providerId="ADAL" clId="{C32FCD8D-8A1E-402D-9BF1-B898288B676F}" dt="2020-02-10T13:48:32.144" v="152" actId="1076"/>
          <ac:picMkLst>
            <pc:docMk/>
            <pc:sldMk cId="3900111483" sldId="292"/>
            <ac:picMk id="25" creationId="{8F18A180-AAC3-4083-952E-C94CD4372AF3}"/>
          </ac:picMkLst>
        </pc:picChg>
      </pc:sldChg>
      <pc:sldChg chg="del">
        <pc:chgData name="Eric Chitambar" userId="05f873b4-a386-453d-a2e0-769001d3b38e" providerId="ADAL" clId="{C32FCD8D-8A1E-402D-9BF1-B898288B676F}" dt="2020-02-10T14:31:48.642" v="607" actId="2696"/>
        <pc:sldMkLst>
          <pc:docMk/>
          <pc:sldMk cId="998080936" sldId="293"/>
        </pc:sldMkLst>
      </pc:sldChg>
      <pc:sldChg chg="del">
        <pc:chgData name="Eric Chitambar" userId="05f873b4-a386-453d-a2e0-769001d3b38e" providerId="ADAL" clId="{C32FCD8D-8A1E-402D-9BF1-B898288B676F}" dt="2020-02-10T14:31:48.642" v="608" actId="2696"/>
        <pc:sldMkLst>
          <pc:docMk/>
          <pc:sldMk cId="2248337478" sldId="294"/>
        </pc:sldMkLst>
      </pc:sldChg>
      <pc:sldChg chg="del">
        <pc:chgData name="Eric Chitambar" userId="05f873b4-a386-453d-a2e0-769001d3b38e" providerId="ADAL" clId="{C32FCD8D-8A1E-402D-9BF1-B898288B676F}" dt="2020-02-10T14:31:48.642" v="606" actId="2696"/>
        <pc:sldMkLst>
          <pc:docMk/>
          <pc:sldMk cId="3589249722" sldId="295"/>
        </pc:sldMkLst>
      </pc:sldChg>
      <pc:sldChg chg="addSp delSp modSp add delAnim modAnim">
        <pc:chgData name="Eric Chitambar" userId="05f873b4-a386-453d-a2e0-769001d3b38e" providerId="ADAL" clId="{C32FCD8D-8A1E-402D-9BF1-B898288B676F}" dt="2020-02-10T14:24:43.092" v="482" actId="478"/>
        <pc:sldMkLst>
          <pc:docMk/>
          <pc:sldMk cId="2833434850" sldId="296"/>
        </pc:sldMkLst>
        <pc:spChg chg="mod">
          <ac:chgData name="Eric Chitambar" userId="05f873b4-a386-453d-a2e0-769001d3b38e" providerId="ADAL" clId="{C32FCD8D-8A1E-402D-9BF1-B898288B676F}" dt="2020-02-10T13:49:27.254" v="167" actId="20577"/>
          <ac:spMkLst>
            <pc:docMk/>
            <pc:sldMk cId="2833434850" sldId="296"/>
            <ac:spMk id="2" creationId="{964601ED-1B70-48DE-B38A-068EEED4A7C6}"/>
          </ac:spMkLst>
        </pc:spChg>
        <pc:picChg chg="del mod ord">
          <ac:chgData name="Eric Chitambar" userId="05f873b4-a386-453d-a2e0-769001d3b38e" providerId="ADAL" clId="{C32FCD8D-8A1E-402D-9BF1-B898288B676F}" dt="2020-02-10T13:51:03.573" v="197" actId="478"/>
          <ac:picMkLst>
            <pc:docMk/>
            <pc:sldMk cId="2833434850" sldId="296"/>
            <ac:picMk id="4" creationId="{84948E60-9ED2-43A6-8587-98D5099470FE}"/>
          </ac:picMkLst>
        </pc:picChg>
        <pc:picChg chg="del mod ord">
          <ac:chgData name="Eric Chitambar" userId="05f873b4-a386-453d-a2e0-769001d3b38e" providerId="ADAL" clId="{C32FCD8D-8A1E-402D-9BF1-B898288B676F}" dt="2020-02-10T13:51:11.279" v="211" actId="478"/>
          <ac:picMkLst>
            <pc:docMk/>
            <pc:sldMk cId="2833434850" sldId="296"/>
            <ac:picMk id="6" creationId="{9F521F22-8606-4311-B3FD-FB61C92C5313}"/>
          </ac:picMkLst>
        </pc:picChg>
        <pc:picChg chg="del mod ord">
          <ac:chgData name="Eric Chitambar" userId="05f873b4-a386-453d-a2e0-769001d3b38e" providerId="ADAL" clId="{C32FCD8D-8A1E-402D-9BF1-B898288B676F}" dt="2020-02-10T13:54:32.663" v="271" actId="478"/>
          <ac:picMkLst>
            <pc:docMk/>
            <pc:sldMk cId="2833434850" sldId="296"/>
            <ac:picMk id="8" creationId="{BBD1D078-AAFF-4A54-99C1-A22ED4971902}"/>
          </ac:picMkLst>
        </pc:picChg>
        <pc:picChg chg="del mod ord">
          <ac:chgData name="Eric Chitambar" userId="05f873b4-a386-453d-a2e0-769001d3b38e" providerId="ADAL" clId="{C32FCD8D-8A1E-402D-9BF1-B898288B676F}" dt="2020-02-10T13:52:29.154" v="239" actId="478"/>
          <ac:picMkLst>
            <pc:docMk/>
            <pc:sldMk cId="2833434850" sldId="296"/>
            <ac:picMk id="10" creationId="{96FB17E8-53CD-445A-97F7-741E367DE654}"/>
          </ac:picMkLst>
        </pc:picChg>
        <pc:picChg chg="del mod ord">
          <ac:chgData name="Eric Chitambar" userId="05f873b4-a386-453d-a2e0-769001d3b38e" providerId="ADAL" clId="{C32FCD8D-8A1E-402D-9BF1-B898288B676F}" dt="2020-02-10T13:54:40.314" v="284" actId="478"/>
          <ac:picMkLst>
            <pc:docMk/>
            <pc:sldMk cId="2833434850" sldId="296"/>
            <ac:picMk id="12" creationId="{193844A3-D240-4AF6-8BAA-95F295DBFD63}"/>
          </ac:picMkLst>
        </pc:picChg>
        <pc:picChg chg="add del mod">
          <ac:chgData name="Eric Chitambar" userId="05f873b4-a386-453d-a2e0-769001d3b38e" providerId="ADAL" clId="{C32FCD8D-8A1E-402D-9BF1-B898288B676F}" dt="2020-02-10T13:52:11.777" v="225" actId="478"/>
          <ac:picMkLst>
            <pc:docMk/>
            <pc:sldMk cId="2833434850" sldId="296"/>
            <ac:picMk id="13" creationId="{B13B42C4-BC8A-44FA-ADB1-C29B669BC919}"/>
          </ac:picMkLst>
        </pc:picChg>
        <pc:picChg chg="mod ord">
          <ac:chgData name="Eric Chitambar" userId="05f873b4-a386-453d-a2e0-769001d3b38e" providerId="ADAL" clId="{C32FCD8D-8A1E-402D-9BF1-B898288B676F}" dt="2020-02-10T14:08:08.153" v="356" actId="1076"/>
          <ac:picMkLst>
            <pc:docMk/>
            <pc:sldMk cId="2833434850" sldId="296"/>
            <ac:picMk id="15" creationId="{2D6DF14B-EE58-476E-B8AB-5EBF0B2C34E6}"/>
          </ac:picMkLst>
        </pc:picChg>
        <pc:picChg chg="del mod ord">
          <ac:chgData name="Eric Chitambar" userId="05f873b4-a386-453d-a2e0-769001d3b38e" providerId="ADAL" clId="{C32FCD8D-8A1E-402D-9BF1-B898288B676F}" dt="2020-02-10T14:24:34.502" v="467" actId="478"/>
          <ac:picMkLst>
            <pc:docMk/>
            <pc:sldMk cId="2833434850" sldId="296"/>
            <ac:picMk id="17" creationId="{67A4A60C-A846-4C2C-B592-CB2FE054C5A3}"/>
          </ac:picMkLst>
        </pc:picChg>
        <pc:picChg chg="add del mod">
          <ac:chgData name="Eric Chitambar" userId="05f873b4-a386-453d-a2e0-769001d3b38e" providerId="ADAL" clId="{C32FCD8D-8A1E-402D-9BF1-B898288B676F}" dt="2020-02-10T13:54:21.233" v="255" actId="478"/>
          <ac:picMkLst>
            <pc:docMk/>
            <pc:sldMk cId="2833434850" sldId="296"/>
            <ac:picMk id="18" creationId="{DF971FF0-5FB3-45A4-A160-F3150806437C}"/>
          </ac:picMkLst>
        </pc:picChg>
        <pc:picChg chg="del">
          <ac:chgData name="Eric Chitambar" userId="05f873b4-a386-453d-a2e0-769001d3b38e" providerId="ADAL" clId="{C32FCD8D-8A1E-402D-9BF1-B898288B676F}" dt="2020-02-10T13:52:59.019" v="240" actId="478"/>
          <ac:picMkLst>
            <pc:docMk/>
            <pc:sldMk cId="2833434850" sldId="296"/>
            <ac:picMk id="19" creationId="{FFD076AC-D6A7-4A25-9C8D-145425A7BAAF}"/>
          </ac:picMkLst>
        </pc:picChg>
        <pc:picChg chg="del mod">
          <ac:chgData name="Eric Chitambar" userId="05f873b4-a386-453d-a2e0-769001d3b38e" providerId="ADAL" clId="{C32FCD8D-8A1E-402D-9BF1-B898288B676F}" dt="2020-02-10T13:50:36.843" v="182" actId="478"/>
          <ac:picMkLst>
            <pc:docMk/>
            <pc:sldMk cId="2833434850" sldId="296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4:08:06.433" v="355" actId="1076"/>
          <ac:picMkLst>
            <pc:docMk/>
            <pc:sldMk cId="2833434850" sldId="296"/>
            <ac:picMk id="22" creationId="{E9EF3CF9-921B-42ED-A2C1-013149951F82}"/>
          </ac:picMkLst>
        </pc:picChg>
        <pc:picChg chg="del mod">
          <ac:chgData name="Eric Chitambar" userId="05f873b4-a386-453d-a2e0-769001d3b38e" providerId="ADAL" clId="{C32FCD8D-8A1E-402D-9BF1-B898288B676F}" dt="2020-02-10T13:50:39.674" v="183" actId="478"/>
          <ac:picMkLst>
            <pc:docMk/>
            <pc:sldMk cId="2833434850" sldId="296"/>
            <ac:picMk id="23" creationId="{68A2B255-DAE3-469F-83B8-BAAF60FB1AE2}"/>
          </ac:picMkLst>
        </pc:picChg>
        <pc:picChg chg="del">
          <ac:chgData name="Eric Chitambar" userId="05f873b4-a386-453d-a2e0-769001d3b38e" providerId="ADAL" clId="{C32FCD8D-8A1E-402D-9BF1-B898288B676F}" dt="2020-02-10T13:56:30.934" v="302" actId="478"/>
          <ac:picMkLst>
            <pc:docMk/>
            <pc:sldMk cId="2833434850" sldId="296"/>
            <ac:picMk id="25" creationId="{8F18A180-AAC3-4083-952E-C94CD4372AF3}"/>
          </ac:picMkLst>
        </pc:picChg>
        <pc:picChg chg="add del mod">
          <ac:chgData name="Eric Chitambar" userId="05f873b4-a386-453d-a2e0-769001d3b38e" providerId="ADAL" clId="{C32FCD8D-8A1E-402D-9BF1-B898288B676F}" dt="2020-02-10T13:56:26.513" v="300" actId="478"/>
          <ac:picMkLst>
            <pc:docMk/>
            <pc:sldMk cId="2833434850" sldId="296"/>
            <ac:picMk id="26" creationId="{A62CFBF8-89BB-4E9B-B331-6C48CC5DEB9A}"/>
          </ac:picMkLst>
        </pc:picChg>
        <pc:picChg chg="mod ord">
          <ac:chgData name="Eric Chitambar" userId="05f873b4-a386-453d-a2e0-769001d3b38e" providerId="ADAL" clId="{C32FCD8D-8A1E-402D-9BF1-B898288B676F}" dt="2020-02-10T14:08:10.526" v="357" actId="1076"/>
          <ac:picMkLst>
            <pc:docMk/>
            <pc:sldMk cId="2833434850" sldId="296"/>
            <ac:picMk id="27" creationId="{82B3494F-5D4C-4588-871F-FE48F589B4C2}"/>
          </ac:picMkLst>
        </pc:picChg>
        <pc:picChg chg="add del mod">
          <ac:chgData name="Eric Chitambar" userId="05f873b4-a386-453d-a2e0-769001d3b38e" providerId="ADAL" clId="{C32FCD8D-8A1E-402D-9BF1-B898288B676F}" dt="2020-02-10T13:58:43.953" v="317" actId="478"/>
          <ac:picMkLst>
            <pc:docMk/>
            <pc:sldMk cId="2833434850" sldId="296"/>
            <ac:picMk id="28" creationId="{9548A253-2387-46F8-88DC-0801BE207308}"/>
          </ac:picMkLst>
        </pc:picChg>
        <pc:picChg chg="del mod ord">
          <ac:chgData name="Eric Chitambar" userId="05f873b4-a386-453d-a2e0-769001d3b38e" providerId="ADAL" clId="{C32FCD8D-8A1E-402D-9BF1-B898288B676F}" dt="2020-02-10T14:24:43.092" v="482" actId="478"/>
          <ac:picMkLst>
            <pc:docMk/>
            <pc:sldMk cId="2833434850" sldId="296"/>
            <ac:picMk id="30" creationId="{3543AB03-8EC3-46E6-A581-60C26CF683E3}"/>
          </ac:picMkLst>
        </pc:picChg>
        <pc:picChg chg="add del mod">
          <ac:chgData name="Eric Chitambar" userId="05f873b4-a386-453d-a2e0-769001d3b38e" providerId="ADAL" clId="{C32FCD8D-8A1E-402D-9BF1-B898288B676F}" dt="2020-02-10T13:59:28.233" v="344" actId="478"/>
          <ac:picMkLst>
            <pc:docMk/>
            <pc:sldMk cId="2833434850" sldId="296"/>
            <ac:picMk id="31" creationId="{00E6AA85-5CC1-4ED7-B3E5-D8A3B25A4DA2}"/>
          </ac:picMkLst>
        </pc:picChg>
        <pc:picChg chg="mod ord">
          <ac:chgData name="Eric Chitambar" userId="05f873b4-a386-453d-a2e0-769001d3b38e" providerId="ADAL" clId="{C32FCD8D-8A1E-402D-9BF1-B898288B676F}" dt="2020-02-10T13:59:28.233" v="343" actId="108"/>
          <ac:picMkLst>
            <pc:docMk/>
            <pc:sldMk cId="2833434850" sldId="296"/>
            <ac:picMk id="33" creationId="{57E8143B-E38B-41EE-9B89-000E3EC54F76}"/>
          </ac:picMkLst>
        </pc:picChg>
        <pc:picChg chg="mod">
          <ac:chgData name="Eric Chitambar" userId="05f873b4-a386-453d-a2e0-769001d3b38e" providerId="ADAL" clId="{C32FCD8D-8A1E-402D-9BF1-B898288B676F}" dt="2020-02-10T14:08:04.163" v="354" actId="1076"/>
          <ac:picMkLst>
            <pc:docMk/>
            <pc:sldMk cId="2833434850" sldId="296"/>
            <ac:picMk id="35" creationId="{0A117281-C697-497F-9E2E-8DB913F60A27}"/>
          </ac:picMkLst>
        </pc:picChg>
        <pc:picChg chg="mod ord">
          <ac:chgData name="Eric Chitambar" userId="05f873b4-a386-453d-a2e0-769001d3b38e" providerId="ADAL" clId="{C32FCD8D-8A1E-402D-9BF1-B898288B676F}" dt="2020-02-10T14:24:34.502" v="466" actId="108"/>
          <ac:picMkLst>
            <pc:docMk/>
            <pc:sldMk cId="2833434850" sldId="296"/>
            <ac:picMk id="39" creationId="{7F0C1E7D-B7A0-4B16-AB77-84B331543796}"/>
          </ac:picMkLst>
        </pc:picChg>
        <pc:picChg chg="mod ord">
          <ac:chgData name="Eric Chitambar" userId="05f873b4-a386-453d-a2e0-769001d3b38e" providerId="ADAL" clId="{C32FCD8D-8A1E-402D-9BF1-B898288B676F}" dt="2020-02-10T14:24:43.092" v="481" actId="108"/>
          <ac:picMkLst>
            <pc:docMk/>
            <pc:sldMk cId="2833434850" sldId="296"/>
            <ac:picMk id="41" creationId="{A30AE3A4-4A7A-4DCD-A788-E0217F86A08A}"/>
          </ac:picMkLst>
        </pc:picChg>
        <pc:cxnChg chg="add mod">
          <ac:chgData name="Eric Chitambar" userId="05f873b4-a386-453d-a2e0-769001d3b38e" providerId="ADAL" clId="{C32FCD8D-8A1E-402D-9BF1-B898288B676F}" dt="2020-02-10T14:08:04.163" v="354" actId="1076"/>
          <ac:cxnSpMkLst>
            <pc:docMk/>
            <pc:sldMk cId="2833434850" sldId="296"/>
            <ac:cxnSpMk id="37" creationId="{9957E202-6AA8-4078-B8D0-C7096A3A8593}"/>
          </ac:cxnSpMkLst>
        </pc:cxnChg>
      </pc:sldChg>
      <pc:sldChg chg="addSp delSp modSp add delAnim">
        <pc:chgData name="Eric Chitambar" userId="05f873b4-a386-453d-a2e0-769001d3b38e" providerId="ADAL" clId="{C32FCD8D-8A1E-402D-9BF1-B898288B676F}" dt="2020-02-10T14:19:45.283" v="395" actId="1076"/>
        <pc:sldMkLst>
          <pc:docMk/>
          <pc:sldMk cId="1489228298" sldId="297"/>
        </pc:sldMkLst>
        <pc:picChg chg="del mod">
          <ac:chgData name="Eric Chitambar" userId="05f873b4-a386-453d-a2e0-769001d3b38e" providerId="ADAL" clId="{C32FCD8D-8A1E-402D-9BF1-B898288B676F}" dt="2020-02-10T14:19:23.648" v="387" actId="478"/>
          <ac:picMkLst>
            <pc:docMk/>
            <pc:sldMk cId="1489228298" sldId="297"/>
            <ac:picMk id="4" creationId="{9BAF89D6-3C78-4243-8B25-0036892EE2A5}"/>
          </ac:picMkLst>
        </pc:picChg>
        <pc:picChg chg="mod ord">
          <ac:chgData name="Eric Chitambar" userId="05f873b4-a386-453d-a2e0-769001d3b38e" providerId="ADAL" clId="{C32FCD8D-8A1E-402D-9BF1-B898288B676F}" dt="2020-02-10T14:19:45.283" v="395" actId="1076"/>
          <ac:picMkLst>
            <pc:docMk/>
            <pc:sldMk cId="1489228298" sldId="297"/>
            <ac:picMk id="6" creationId="{59C6D768-9F11-4C71-9257-51BA0923FD3B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5" creationId="{2D6DF14B-EE58-476E-B8AB-5EBF0B2C34E6}"/>
          </ac:picMkLst>
        </pc:picChg>
        <pc:picChg chg="add del mod">
          <ac:chgData name="Eric Chitambar" userId="05f873b4-a386-453d-a2e0-769001d3b38e" providerId="ADAL" clId="{C32FCD8D-8A1E-402D-9BF1-B898288B676F}" dt="2020-02-10T14:19:43.586" v="394" actId="478"/>
          <ac:picMkLst>
            <pc:docMk/>
            <pc:sldMk cId="1489228298" sldId="297"/>
            <ac:picMk id="16" creationId="{8F8AA949-2766-40A8-A73B-3A6A703F51FE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7" creationId="{67A4A60C-A846-4C2C-B592-CB2FE054C5A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2" creationId="{E9EF3CF9-921B-42ED-A2C1-013149951F8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7" creationId="{82B3494F-5D4C-4588-871F-FE48F589B4C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0" creationId="{3543AB03-8EC3-46E6-A581-60C26CF683E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3" creationId="{57E8143B-E38B-41EE-9B89-000E3EC54F76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5" creationId="{0A117281-C697-497F-9E2E-8DB913F60A27}"/>
          </ac:picMkLst>
        </pc:picChg>
        <pc:cxnChg chg="del">
          <ac:chgData name="Eric Chitambar" userId="05f873b4-a386-453d-a2e0-769001d3b38e" providerId="ADAL" clId="{C32FCD8D-8A1E-402D-9BF1-B898288B676F}" dt="2020-02-10T14:16:46.579" v="368" actId="478"/>
          <ac:cxnSpMkLst>
            <pc:docMk/>
            <pc:sldMk cId="1489228298" sldId="297"/>
            <ac:cxnSpMk id="37" creationId="{9957E202-6AA8-4078-B8D0-C7096A3A8593}"/>
          </ac:cxnSpMkLst>
        </pc:cxnChg>
      </pc:sldChg>
      <pc:sldChg chg="delSp modSp add">
        <pc:chgData name="Eric Chitambar" userId="05f873b4-a386-453d-a2e0-769001d3b38e" providerId="ADAL" clId="{C32FCD8D-8A1E-402D-9BF1-B898288B676F}" dt="2020-02-10T14:22:01.412" v="410" actId="1076"/>
        <pc:sldMkLst>
          <pc:docMk/>
          <pc:sldMk cId="906325945" sldId="298"/>
        </pc:sldMkLst>
        <pc:picChg chg="mod ord">
          <ac:chgData name="Eric Chitambar" userId="05f873b4-a386-453d-a2e0-769001d3b38e" providerId="ADAL" clId="{C32FCD8D-8A1E-402D-9BF1-B898288B676F}" dt="2020-02-10T14:22:01.412" v="410" actId="1076"/>
          <ac:picMkLst>
            <pc:docMk/>
            <pc:sldMk cId="906325945" sldId="298"/>
            <ac:picMk id="4" creationId="{25AC2CF4-C623-467D-B7E6-911E9B1546D8}"/>
          </ac:picMkLst>
        </pc:picChg>
        <pc:picChg chg="del">
          <ac:chgData name="Eric Chitambar" userId="05f873b4-a386-453d-a2e0-769001d3b38e" providerId="ADAL" clId="{C32FCD8D-8A1E-402D-9BF1-B898288B676F}" dt="2020-02-10T14:19:47.663" v="396" actId="478"/>
          <ac:picMkLst>
            <pc:docMk/>
            <pc:sldMk cId="906325945" sldId="298"/>
            <ac:picMk id="6" creationId="{59C6D768-9F11-4C71-9257-51BA0923FD3B}"/>
          </ac:picMkLst>
        </pc:picChg>
        <pc:picChg chg="del mod">
          <ac:chgData name="Eric Chitambar" userId="05f873b4-a386-453d-a2e0-769001d3b38e" providerId="ADAL" clId="{C32FCD8D-8A1E-402D-9BF1-B898288B676F}" dt="2020-02-10T14:21:56.462" v="409" actId="478"/>
          <ac:picMkLst>
            <pc:docMk/>
            <pc:sldMk cId="906325945" sldId="298"/>
            <ac:picMk id="16" creationId="{8F8AA949-2766-40A8-A73B-3A6A703F51FE}"/>
          </ac:picMkLst>
        </pc:picChg>
      </pc:sldChg>
      <pc:sldChg chg="addSp delSp modSp add ord modAnim">
        <pc:chgData name="Eric Chitambar" userId="05f873b4-a386-453d-a2e0-769001d3b38e" providerId="ADAL" clId="{C32FCD8D-8A1E-402D-9BF1-B898288B676F}" dt="2020-02-10T14:31:52.512" v="609"/>
        <pc:sldMkLst>
          <pc:docMk/>
          <pc:sldMk cId="3974000924" sldId="299"/>
        </pc:sldMkLst>
        <pc:spChg chg="mod">
          <ac:chgData name="Eric Chitambar" userId="05f873b4-a386-453d-a2e0-769001d3b38e" providerId="ADAL" clId="{C32FCD8D-8A1E-402D-9BF1-B898288B676F}" dt="2020-02-10T14:22:34.393" v="422" actId="20577"/>
          <ac:spMkLst>
            <pc:docMk/>
            <pc:sldMk cId="3974000924" sldId="299"/>
            <ac:spMk id="2" creationId="{964601ED-1B70-48DE-B38A-068EEED4A7C6}"/>
          </ac:spMkLst>
        </pc:spChg>
        <pc:picChg chg="add del mod">
          <ac:chgData name="Eric Chitambar" userId="05f873b4-a386-453d-a2e0-769001d3b38e" providerId="ADAL" clId="{C32FCD8D-8A1E-402D-9BF1-B898288B676F}" dt="2020-02-10T14:24:07.512" v="436" actId="478"/>
          <ac:picMkLst>
            <pc:docMk/>
            <pc:sldMk cId="3974000924" sldId="299"/>
            <ac:picMk id="4" creationId="{BC9DBDF7-7E17-4D59-B13B-4E7B4840846A}"/>
          </ac:picMkLst>
        </pc:picChg>
        <pc:picChg chg="del mod ord">
          <ac:chgData name="Eric Chitambar" userId="05f873b4-a386-453d-a2e0-769001d3b38e" providerId="ADAL" clId="{C32FCD8D-8A1E-402D-9BF1-B898288B676F}" dt="2020-02-10T14:24:14.774" v="448" actId="478"/>
          <ac:picMkLst>
            <pc:docMk/>
            <pc:sldMk cId="3974000924" sldId="299"/>
            <ac:picMk id="5" creationId="{B0F01DE7-27CB-46DD-A494-815F7FCEF663}"/>
          </ac:picMkLst>
        </pc:picChg>
        <pc:picChg chg="del">
          <ac:chgData name="Eric Chitambar" userId="05f873b4-a386-453d-a2e0-769001d3b38e" providerId="ADAL" clId="{C32FCD8D-8A1E-402D-9BF1-B898288B676F}" dt="2020-02-10T14:22:37.003" v="423" actId="478"/>
          <ac:picMkLst>
            <pc:docMk/>
            <pc:sldMk cId="3974000924" sldId="299"/>
            <ac:picMk id="6" creationId="{59C6D768-9F11-4C71-9257-51BA0923FD3B}"/>
          </ac:picMkLst>
        </pc:picChg>
        <pc:picChg chg="mod ord">
          <ac:chgData name="Eric Chitambar" userId="05f873b4-a386-453d-a2e0-769001d3b38e" providerId="ADAL" clId="{C32FCD8D-8A1E-402D-9BF1-B898288B676F}" dt="2020-02-10T14:24:14.774" v="447" actId="108"/>
          <ac:picMkLst>
            <pc:docMk/>
            <pc:sldMk cId="3974000924" sldId="299"/>
            <ac:picMk id="8" creationId="{2DB13811-1660-41BC-B586-D4E4493885AC}"/>
          </ac:picMkLst>
        </pc:picChg>
        <pc:picChg chg="del mod">
          <ac:chgData name="Eric Chitambar" userId="05f873b4-a386-453d-a2e0-769001d3b38e" providerId="ADAL" clId="{C32FCD8D-8A1E-402D-9BF1-B898288B676F}" dt="2020-02-10T14:25:39.562" v="501" actId="478"/>
          <ac:picMkLst>
            <pc:docMk/>
            <pc:sldMk cId="3974000924" sldId="299"/>
            <ac:picMk id="10" creationId="{158F9FE6-95F3-4230-96C1-B1281C41F26A}"/>
          </ac:picMkLst>
        </pc:picChg>
        <pc:picChg chg="mod ord">
          <ac:chgData name="Eric Chitambar" userId="05f873b4-a386-453d-a2e0-769001d3b38e" providerId="ADAL" clId="{C32FCD8D-8A1E-402D-9BF1-B898288B676F}" dt="2020-02-10T14:25:39.562" v="500" actId="108"/>
          <ac:picMkLst>
            <pc:docMk/>
            <pc:sldMk cId="3974000924" sldId="299"/>
            <ac:picMk id="12" creationId="{8BC6250C-8C25-41BE-9222-5AD077209140}"/>
          </ac:picMkLst>
        </pc:picChg>
        <pc:picChg chg="add del mod">
          <ac:chgData name="Eric Chitambar" userId="05f873b4-a386-453d-a2e0-769001d3b38e" providerId="ADAL" clId="{C32FCD8D-8A1E-402D-9BF1-B898288B676F}" dt="2020-02-10T14:26:33.212" v="516" actId="478"/>
          <ac:picMkLst>
            <pc:docMk/>
            <pc:sldMk cId="3974000924" sldId="299"/>
            <ac:picMk id="13" creationId="{3F0A1770-F7B3-405C-B27D-40679A08F714}"/>
          </ac:picMkLst>
        </pc:picChg>
        <pc:picChg chg="mod ord">
          <ac:chgData name="Eric Chitambar" userId="05f873b4-a386-453d-a2e0-769001d3b38e" providerId="ADAL" clId="{C32FCD8D-8A1E-402D-9BF1-B898288B676F}" dt="2020-02-10T14:26:33.212" v="515" actId="108"/>
          <ac:picMkLst>
            <pc:docMk/>
            <pc:sldMk cId="3974000924" sldId="299"/>
            <ac:picMk id="15" creationId="{C891092B-E5F6-4DA7-A427-E3E9550EA771}"/>
          </ac:picMkLst>
        </pc:picChg>
        <pc:picChg chg="del mod">
          <ac:chgData name="Eric Chitambar" userId="05f873b4-a386-453d-a2e0-769001d3b38e" providerId="ADAL" clId="{C32FCD8D-8A1E-402D-9BF1-B898288B676F}" dt="2020-02-10T14:27:22.822" v="535" actId="478"/>
          <ac:picMkLst>
            <pc:docMk/>
            <pc:sldMk cId="3974000924" sldId="299"/>
            <ac:picMk id="17" creationId="{0073F565-CA9F-41B3-8ABB-D13EF03C9881}"/>
          </ac:picMkLst>
        </pc:picChg>
        <pc:picChg chg="mod ord">
          <ac:chgData name="Eric Chitambar" userId="05f873b4-a386-453d-a2e0-769001d3b38e" providerId="ADAL" clId="{C32FCD8D-8A1E-402D-9BF1-B898288B676F}" dt="2020-02-10T14:27:25.253" v="536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3" creationId="{DD2DF801-309E-4B4C-A8D4-8DCA85175A23}"/>
          </ac:picMkLst>
        </pc:picChg>
        <pc:picChg chg="del mod">
          <ac:chgData name="Eric Chitambar" userId="05f873b4-a386-453d-a2e0-769001d3b38e" providerId="ADAL" clId="{C32FCD8D-8A1E-402D-9BF1-B898288B676F}" dt="2020-02-10T14:30:11.425" v="569" actId="478"/>
          <ac:picMkLst>
            <pc:docMk/>
            <pc:sldMk cId="3974000924" sldId="299"/>
            <ac:picMk id="25" creationId="{338175BB-D3B2-4491-AF46-38BADD2DD400}"/>
          </ac:picMkLst>
        </pc:picChg>
        <pc:picChg chg="mod ord">
          <ac:chgData name="Eric Chitambar" userId="05f873b4-a386-453d-a2e0-769001d3b38e" providerId="ADAL" clId="{C32FCD8D-8A1E-402D-9BF1-B898288B676F}" dt="2020-02-10T14:30:14.912" v="570" actId="1076"/>
          <ac:picMkLst>
            <pc:docMk/>
            <pc:sldMk cId="3974000924" sldId="299"/>
            <ac:picMk id="27" creationId="{3A3D9016-A02D-4CEE-B150-66B7DD06676A}"/>
          </ac:picMkLst>
        </pc:picChg>
        <pc:picChg chg="del mod">
          <ac:chgData name="Eric Chitambar" userId="05f873b4-a386-453d-a2e0-769001d3b38e" providerId="ADAL" clId="{C32FCD8D-8A1E-402D-9BF1-B898288B676F}" dt="2020-02-10T14:31:36.302" v="593" actId="478"/>
          <ac:picMkLst>
            <pc:docMk/>
            <pc:sldMk cId="3974000924" sldId="299"/>
            <ac:picMk id="31" creationId="{A27DD8DE-BAD7-43B4-AD92-5377E360CE3C}"/>
          </ac:picMkLst>
        </pc:picChg>
        <pc:picChg chg="del mod ord">
          <ac:chgData name="Eric Chitambar" userId="05f873b4-a386-453d-a2e0-769001d3b38e" providerId="ADAL" clId="{C32FCD8D-8A1E-402D-9BF1-B898288B676F}" dt="2020-02-10T14:31:42.102" v="605" actId="478"/>
          <ac:picMkLst>
            <pc:docMk/>
            <pc:sldMk cId="3974000924" sldId="299"/>
            <ac:picMk id="33" creationId="{AC594C2C-3013-4BC9-BA2D-474310B9F4DE}"/>
          </ac:picMkLst>
        </pc:picChg>
        <pc:picChg chg="mod ord">
          <ac:chgData name="Eric Chitambar" userId="05f873b4-a386-453d-a2e0-769001d3b38e" providerId="ADAL" clId="{C32FCD8D-8A1E-402D-9BF1-B898288B676F}" dt="2020-02-10T14:31:42.102" v="604" actId="108"/>
          <ac:picMkLst>
            <pc:docMk/>
            <pc:sldMk cId="3974000924" sldId="299"/>
            <ac:picMk id="35" creationId="{DF277607-CD45-422C-AA1C-71FF6EA9A245}"/>
          </ac:picMkLst>
        </pc:picChg>
        <pc:cxnChg chg="add mod">
          <ac:chgData name="Eric Chitambar" userId="05f873b4-a386-453d-a2e0-769001d3b38e" providerId="ADAL" clId="{C32FCD8D-8A1E-402D-9BF1-B898288B676F}" dt="2020-02-10T14:30:24.422" v="572" actId="208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  <pc:docChgLst>
    <pc:chgData name="Chitambar, Eric" userId="05f873b4-a386-453d-a2e0-769001d3b38e" providerId="ADAL" clId="{9F8E60C1-8453-4EDD-8F2B-EF405123AA8D}"/>
    <pc:docChg chg="custSel modSld">
      <pc:chgData name="Chitambar, Eric" userId="05f873b4-a386-453d-a2e0-769001d3b38e" providerId="ADAL" clId="{9F8E60C1-8453-4EDD-8F2B-EF405123AA8D}" dt="2021-02-24T14:54:21.553" v="106" actId="478"/>
      <pc:docMkLst>
        <pc:docMk/>
      </pc:docMkLst>
      <pc:sldChg chg="modAnim">
        <pc:chgData name="Chitambar, Eric" userId="05f873b4-a386-453d-a2e0-769001d3b38e" providerId="ADAL" clId="{9F8E60C1-8453-4EDD-8F2B-EF405123AA8D}" dt="2021-02-24T14:47:27.143" v="2"/>
        <pc:sldMkLst>
          <pc:docMk/>
          <pc:sldMk cId="3211054361" sldId="312"/>
        </pc:sldMkLst>
      </pc:sldChg>
      <pc:sldChg chg="delSp modSp mod modAnim">
        <pc:chgData name="Chitambar, Eric" userId="05f873b4-a386-453d-a2e0-769001d3b38e" providerId="ADAL" clId="{9F8E60C1-8453-4EDD-8F2B-EF405123AA8D}" dt="2021-02-24T14:48:35.724" v="27" actId="478"/>
        <pc:sldMkLst>
          <pc:docMk/>
          <pc:sldMk cId="3526282449" sldId="313"/>
        </pc:sldMkLst>
        <pc:picChg chg="del mod ord">
          <ac:chgData name="Chitambar, Eric" userId="05f873b4-a386-453d-a2e0-769001d3b38e" providerId="ADAL" clId="{9F8E60C1-8453-4EDD-8F2B-EF405123AA8D}" dt="2021-02-24T14:48:35.724" v="27" actId="478"/>
          <ac:picMkLst>
            <pc:docMk/>
            <pc:sldMk cId="3526282449" sldId="313"/>
            <ac:picMk id="4" creationId="{250C23C8-33BB-4090-980A-17D578D1E1E7}"/>
          </ac:picMkLst>
        </pc:picChg>
        <pc:picChg chg="mod ord">
          <ac:chgData name="Chitambar, Eric" userId="05f873b4-a386-453d-a2e0-769001d3b38e" providerId="ADAL" clId="{9F8E60C1-8453-4EDD-8F2B-EF405123AA8D}" dt="2021-02-24T14:48:35.724" v="26" actId="108"/>
          <ac:picMkLst>
            <pc:docMk/>
            <pc:sldMk cId="3526282449" sldId="313"/>
            <ac:picMk id="6" creationId="{E994A7B4-33AE-43B2-9851-9D5E5556ED4B}"/>
          </ac:picMkLst>
        </pc:picChg>
        <pc:picChg chg="del mod">
          <ac:chgData name="Chitambar, Eric" userId="05f873b4-a386-453d-a2e0-769001d3b38e" providerId="ADAL" clId="{9F8E60C1-8453-4EDD-8F2B-EF405123AA8D}" dt="2021-02-24T14:48:06.854" v="14" actId="478"/>
          <ac:picMkLst>
            <pc:docMk/>
            <pc:sldMk cId="3526282449" sldId="313"/>
            <ac:picMk id="11" creationId="{DDDEBA5A-D943-4D95-A4FE-FA9B5046CE2F}"/>
          </ac:picMkLst>
        </pc:picChg>
      </pc:sldChg>
      <pc:sldChg chg="modAnim">
        <pc:chgData name="Chitambar, Eric" userId="05f873b4-a386-453d-a2e0-769001d3b38e" providerId="ADAL" clId="{9F8E60C1-8453-4EDD-8F2B-EF405123AA8D}" dt="2021-02-24T14:50:05.728" v="33"/>
        <pc:sldMkLst>
          <pc:docMk/>
          <pc:sldMk cId="1556012175" sldId="314"/>
        </pc:sldMkLst>
      </pc:sldChg>
      <pc:sldChg chg="delSp modSp mod modAnim">
        <pc:chgData name="Chitambar, Eric" userId="05f873b4-a386-453d-a2e0-769001d3b38e" providerId="ADAL" clId="{9F8E60C1-8453-4EDD-8F2B-EF405123AA8D}" dt="2021-02-24T14:54:21.553" v="106" actId="478"/>
        <pc:sldMkLst>
          <pc:docMk/>
          <pc:sldMk cId="1852872954" sldId="316"/>
        </pc:sldMkLst>
        <pc:picChg chg="mod">
          <ac:chgData name="Chitambar, Eric" userId="05f873b4-a386-453d-a2e0-769001d3b38e" providerId="ADAL" clId="{9F8E60C1-8453-4EDD-8F2B-EF405123AA8D}" dt="2021-02-24T14:50:48.090" v="55" actId="1036"/>
          <ac:picMkLst>
            <pc:docMk/>
            <pc:sldMk cId="1852872954" sldId="316"/>
            <ac:picMk id="4" creationId="{3FF83796-C82D-4B02-8230-F4C14C835E3E}"/>
          </ac:picMkLst>
        </pc:picChg>
        <pc:picChg chg="mod ord">
          <ac:chgData name="Chitambar, Eric" userId="05f873b4-a386-453d-a2e0-769001d3b38e" providerId="ADAL" clId="{9F8E60C1-8453-4EDD-8F2B-EF405123AA8D}" dt="2021-02-24T14:53:16.440" v="80" actId="108"/>
          <ac:picMkLst>
            <pc:docMk/>
            <pc:sldMk cId="1852872954" sldId="316"/>
            <ac:picMk id="5" creationId="{2C4CF25E-F222-42C4-8344-756AC51AF175}"/>
          </ac:picMkLst>
        </pc:picChg>
        <pc:picChg chg="mod ord">
          <ac:chgData name="Chitambar, Eric" userId="05f873b4-a386-453d-a2e0-769001d3b38e" providerId="ADAL" clId="{9F8E60C1-8453-4EDD-8F2B-EF405123AA8D}" dt="2021-02-24T14:54:21.553" v="105" actId="108"/>
          <ac:picMkLst>
            <pc:docMk/>
            <pc:sldMk cId="1852872954" sldId="316"/>
            <ac:picMk id="7" creationId="{A42BC8B8-8DD5-45E9-84C9-F0303235760F}"/>
          </ac:picMkLst>
        </pc:picChg>
        <pc:picChg chg="del mod">
          <ac:chgData name="Chitambar, Eric" userId="05f873b4-a386-453d-a2e0-769001d3b38e" providerId="ADAL" clId="{9F8E60C1-8453-4EDD-8F2B-EF405123AA8D}" dt="2021-02-24T14:53:16.440" v="81" actId="478"/>
          <ac:picMkLst>
            <pc:docMk/>
            <pc:sldMk cId="1852872954" sldId="316"/>
            <ac:picMk id="9" creationId="{5229C616-8079-42BC-82C7-BB4777F2EE25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13" creationId="{3CC10244-C02C-4B56-95FA-0B1C5F465E21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16" creationId="{73701C1E-D3CD-4A84-B782-A3FF10A4E96E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20" creationId="{23619E59-D225-467A-958F-6ACE784F4E60}"/>
          </ac:picMkLst>
        </pc:picChg>
        <pc:picChg chg="del mod">
          <ac:chgData name="Chitambar, Eric" userId="05f873b4-a386-453d-a2e0-769001d3b38e" providerId="ADAL" clId="{9F8E60C1-8453-4EDD-8F2B-EF405123AA8D}" dt="2021-02-24T14:54:21.553" v="106" actId="478"/>
          <ac:picMkLst>
            <pc:docMk/>
            <pc:sldMk cId="1852872954" sldId="316"/>
            <ac:picMk id="33" creationId="{5D0BA9CF-8A1F-42D5-AA4F-5751535C67C7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38" creationId="{0382AD7D-7AD3-4708-830A-75E336831708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40" creationId="{AE3AA8D8-09EB-4B7B-9F6C-B7F94EC3FC5E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43" creationId="{2EA3540E-E6F5-4106-AEFB-DECFBF8DDF52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46" creationId="{C75B0056-43ED-4BDA-A5F3-05694F6084D8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49" creationId="{DC1F77F3-2B54-4BAF-8816-29BA2760DD76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51" creationId="{A44D9396-E49B-4904-A50C-5172241021A4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53" creationId="{722ECD69-A2E4-423D-A29D-E5C394260B39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54" creationId="{DC4BDA40-2C30-4089-BF4E-5C9E82EE379E}"/>
          </ac:picMkLst>
        </pc:picChg>
        <pc:picChg chg="mod">
          <ac:chgData name="Chitambar, Eric" userId="05f873b4-a386-453d-a2e0-769001d3b38e" providerId="ADAL" clId="{9F8E60C1-8453-4EDD-8F2B-EF405123AA8D}" dt="2021-02-24T14:50:31.953" v="51" actId="1035"/>
          <ac:picMkLst>
            <pc:docMk/>
            <pc:sldMk cId="1852872954" sldId="316"/>
            <ac:picMk id="61" creationId="{EE2FFFD1-3841-4C4E-B2B2-7BC1B0FA70CC}"/>
          </ac:picMkLst>
        </pc:picChg>
      </pc:sldChg>
    </pc:docChg>
  </pc:docChgLst>
  <pc:docChgLst>
    <pc:chgData name="Chitambar, Eric" userId="05f873b4-a386-453d-a2e0-769001d3b38e" providerId="ADAL" clId="{602C7BDD-B6BA-47C1-8024-AE7BBA74AD83}"/>
    <pc:docChg chg="custSel modSld">
      <pc:chgData name="Chitambar, Eric" userId="05f873b4-a386-453d-a2e0-769001d3b38e" providerId="ADAL" clId="{602C7BDD-B6BA-47C1-8024-AE7BBA74AD83}" dt="2020-02-12T15:06:44.736" v="125"/>
      <pc:docMkLst>
        <pc:docMk/>
      </pc:docMkLst>
      <pc:sldChg chg="addSp delSp modSp modAnim">
        <pc:chgData name="Chitambar, Eric" userId="05f873b4-a386-453d-a2e0-769001d3b38e" providerId="ADAL" clId="{602C7BDD-B6BA-47C1-8024-AE7BBA74AD83}" dt="2020-02-12T15:06:44.736" v="125"/>
        <pc:sldMkLst>
          <pc:docMk/>
          <pc:sldMk cId="3974000924" sldId="299"/>
        </pc:sldMkLst>
        <pc:picChg chg="mod ord">
          <ac:chgData name="Chitambar, Eric" userId="05f873b4-a386-453d-a2e0-769001d3b38e" providerId="ADAL" clId="{602C7BDD-B6BA-47C1-8024-AE7BBA74AD83}" dt="2020-02-12T15:00:07.621" v="89" actId="108"/>
          <ac:picMkLst>
            <pc:docMk/>
            <pc:sldMk cId="3974000924" sldId="299"/>
            <ac:picMk id="6" creationId="{93DB10FC-59DC-4E7B-9964-08DCCD142E15}"/>
          </ac:picMkLst>
        </pc:picChg>
        <pc:picChg chg="del mod">
          <ac:chgData name="Chitambar, Eric" userId="05f873b4-a386-453d-a2e0-769001d3b38e" providerId="ADAL" clId="{602C7BDD-B6BA-47C1-8024-AE7BBA74AD83}" dt="2020-02-12T15:06:18.678" v="115" actId="478"/>
          <ac:picMkLst>
            <pc:docMk/>
            <pc:sldMk cId="3974000924" sldId="299"/>
            <ac:picMk id="7" creationId="{5D03A372-E1F3-454A-86C5-F7CECDA83E7B}"/>
          </ac:picMkLst>
        </pc:picChg>
        <pc:picChg chg="mod">
          <ac:chgData name="Chitambar, Eric" userId="05f873b4-a386-453d-a2e0-769001d3b38e" providerId="ADAL" clId="{602C7BDD-B6BA-47C1-8024-AE7BBA74AD83}" dt="2020-02-12T15:00:24.037" v="97" actId="1076"/>
          <ac:picMkLst>
            <pc:docMk/>
            <pc:sldMk cId="3974000924" sldId="299"/>
            <ac:picMk id="9" creationId="{A448C871-245F-46B0-AC76-0C2CB1126000}"/>
          </ac:picMkLst>
        </pc:picChg>
        <pc:picChg chg="del mod">
          <ac:chgData name="Chitambar, Eric" userId="05f873b4-a386-453d-a2e0-769001d3b38e" providerId="ADAL" clId="{602C7BDD-B6BA-47C1-8024-AE7BBA74AD83}" dt="2020-02-12T15:00:07.621" v="90" actId="478"/>
          <ac:picMkLst>
            <pc:docMk/>
            <pc:sldMk cId="3974000924" sldId="299"/>
            <ac:picMk id="10" creationId="{EC1E99CA-25BF-4EE5-9688-270149527177}"/>
          </ac:picMkLst>
        </pc:picChg>
        <pc:picChg chg="mod ord">
          <ac:chgData name="Chitambar, Eric" userId="05f873b4-a386-453d-a2e0-769001d3b38e" providerId="ADAL" clId="{602C7BDD-B6BA-47C1-8024-AE7BBA74AD83}" dt="2020-02-12T15:06:41.388" v="124" actId="1076"/>
          <ac:picMkLst>
            <pc:docMk/>
            <pc:sldMk cId="3974000924" sldId="299"/>
            <ac:picMk id="11" creationId="{5465CC65-2D37-40E6-A966-77976811F9D0}"/>
          </ac:picMkLst>
        </pc:picChg>
        <pc:cxnChg chg="add mod">
          <ac:chgData name="Chitambar, Eric" userId="05f873b4-a386-453d-a2e0-769001d3b38e" providerId="ADAL" clId="{602C7BDD-B6BA-47C1-8024-AE7BBA74AD83}" dt="2020-02-12T15:06:39.528" v="123" actId="14100"/>
          <ac:cxnSpMkLst>
            <pc:docMk/>
            <pc:sldMk cId="3974000924" sldId="299"/>
            <ac:cxnSpMk id="20" creationId="{20A644F4-93C6-4810-ADCF-97628C175056}"/>
          </ac:cxnSpMkLst>
        </pc:cxnChg>
      </pc:sldChg>
      <pc:sldChg chg="delSp modSp">
        <pc:chgData name="Chitambar, Eric" userId="05f873b4-a386-453d-a2e0-769001d3b38e" providerId="ADAL" clId="{602C7BDD-B6BA-47C1-8024-AE7BBA74AD83}" dt="2020-02-12T14:51:39.154" v="78" actId="1036"/>
        <pc:sldMkLst>
          <pc:docMk/>
          <pc:sldMk cId="2692337968" sldId="300"/>
        </pc:sldMkLst>
        <pc:picChg chg="mod ord">
          <ac:chgData name="Chitambar, Eric" userId="05f873b4-a386-453d-a2e0-769001d3b38e" providerId="ADAL" clId="{602C7BDD-B6BA-47C1-8024-AE7BBA74AD83}" dt="2020-02-12T14:47:13.669" v="62" actId="108"/>
          <ac:picMkLst>
            <pc:docMk/>
            <pc:sldMk cId="2692337968" sldId="300"/>
            <ac:picMk id="4" creationId="{F7849C9E-BC5E-4A81-929B-13CE63E61077}"/>
          </ac:picMkLst>
        </pc:picChg>
        <pc:picChg chg="mod">
          <ac:chgData name="Chitambar, Eric" userId="05f873b4-a386-453d-a2e0-769001d3b38e" providerId="ADAL" clId="{602C7BDD-B6BA-47C1-8024-AE7BBA74AD83}" dt="2020-02-12T14:47:43.473" v="70" actId="1076"/>
          <ac:picMkLst>
            <pc:docMk/>
            <pc:sldMk cId="2692337968" sldId="300"/>
            <ac:picMk id="6" creationId="{5B4FBE62-142B-467E-BD5C-585307FFA017}"/>
          </ac:picMkLst>
        </pc:picChg>
        <pc:picChg chg="mod">
          <ac:chgData name="Chitambar, Eric" userId="05f873b4-a386-453d-a2e0-769001d3b38e" providerId="ADAL" clId="{602C7BDD-B6BA-47C1-8024-AE7BBA74AD83}" dt="2020-02-12T14:51:39.154" v="78" actId="1036"/>
          <ac:picMkLst>
            <pc:docMk/>
            <pc:sldMk cId="2692337968" sldId="300"/>
            <ac:picMk id="8" creationId="{B747E6EC-28FE-4592-A395-37E3A84597E7}"/>
          </ac:picMkLst>
        </pc:picChg>
        <pc:picChg chg="del mod">
          <ac:chgData name="Chitambar, Eric" userId="05f873b4-a386-453d-a2e0-769001d3b38e" providerId="ADAL" clId="{602C7BDD-B6BA-47C1-8024-AE7BBA74AD83}" dt="2020-02-12T14:47:13.669" v="63" actId="478"/>
          <ac:picMkLst>
            <pc:docMk/>
            <pc:sldMk cId="2692337968" sldId="300"/>
            <ac:picMk id="16" creationId="{9D01A696-B040-4453-B63D-5BE86131E7C6}"/>
          </ac:picMkLst>
        </pc:picChg>
      </pc:sldChg>
      <pc:sldChg chg="delSp modSp modAnim">
        <pc:chgData name="Chitambar, Eric" userId="05f873b4-a386-453d-a2e0-769001d3b38e" providerId="ADAL" clId="{602C7BDD-B6BA-47C1-8024-AE7BBA74AD83}" dt="2020-02-12T14:45:19.928" v="43"/>
        <pc:sldMkLst>
          <pc:docMk/>
          <pc:sldMk cId="1406779367" sldId="301"/>
        </pc:sldMkLst>
        <pc:picChg chg="mod ord">
          <ac:chgData name="Chitambar, Eric" userId="05f873b4-a386-453d-a2e0-769001d3b38e" providerId="ADAL" clId="{602C7BDD-B6BA-47C1-8024-AE7BBA74AD83}" dt="2020-02-12T14:44:15.459" v="10" actId="108"/>
          <ac:picMkLst>
            <pc:docMk/>
            <pc:sldMk cId="1406779367" sldId="301"/>
            <ac:picMk id="4" creationId="{AA77ACF8-E080-4734-841D-11A9713670D6}"/>
          </ac:picMkLst>
        </pc:picChg>
        <pc:picChg chg="del mod">
          <ac:chgData name="Chitambar, Eric" userId="05f873b4-a386-453d-a2e0-769001d3b38e" providerId="ADAL" clId="{602C7BDD-B6BA-47C1-8024-AE7BBA74AD83}" dt="2020-02-12T14:44:48.002" v="28" actId="478"/>
          <ac:picMkLst>
            <pc:docMk/>
            <pc:sldMk cId="1406779367" sldId="301"/>
            <ac:picMk id="6" creationId="{167084DD-A53E-4DF1-B89B-847A1B8A1E5B}"/>
          </ac:picMkLst>
        </pc:picChg>
        <pc:picChg chg="del mod">
          <ac:chgData name="Chitambar, Eric" userId="05f873b4-a386-453d-a2e0-769001d3b38e" providerId="ADAL" clId="{602C7BDD-B6BA-47C1-8024-AE7BBA74AD83}" dt="2020-02-12T14:44:15.459" v="11" actId="478"/>
          <ac:picMkLst>
            <pc:docMk/>
            <pc:sldMk cId="1406779367" sldId="301"/>
            <ac:picMk id="7" creationId="{093D836D-E2CB-4F77-880B-1E42833FB1AA}"/>
          </ac:picMkLst>
        </pc:picChg>
        <pc:picChg chg="del mod ord">
          <ac:chgData name="Chitambar, Eric" userId="05f873b4-a386-453d-a2e0-769001d3b38e" providerId="ADAL" clId="{602C7BDD-B6BA-47C1-8024-AE7BBA74AD83}" dt="2020-02-12T14:44:57.791" v="41" actId="478"/>
          <ac:picMkLst>
            <pc:docMk/>
            <pc:sldMk cId="1406779367" sldId="301"/>
            <ac:picMk id="9" creationId="{69062368-5A21-450C-B9CA-1DF79E6AB217}"/>
          </ac:picMkLst>
        </pc:picChg>
        <pc:picChg chg="mod ord">
          <ac:chgData name="Chitambar, Eric" userId="05f873b4-a386-453d-a2e0-769001d3b38e" providerId="ADAL" clId="{602C7BDD-B6BA-47C1-8024-AE7BBA74AD83}" dt="2020-02-12T14:45:00.527" v="42" actId="1076"/>
          <ac:picMkLst>
            <pc:docMk/>
            <pc:sldMk cId="1406779367" sldId="301"/>
            <ac:picMk id="11" creationId="{E3AFA499-7A11-48A9-922D-8E8A837C2F57}"/>
          </ac:picMkLst>
        </pc:picChg>
      </pc:sldChg>
      <pc:sldChg chg="modAnim">
        <pc:chgData name="Chitambar, Eric" userId="05f873b4-a386-453d-a2e0-769001d3b38e" providerId="ADAL" clId="{602C7BDD-B6BA-47C1-8024-AE7BBA74AD83}" dt="2020-02-12T14:46:40.702" v="51"/>
        <pc:sldMkLst>
          <pc:docMk/>
          <pc:sldMk cId="3116611456" sldId="302"/>
        </pc:sldMkLst>
      </pc:sldChg>
    </pc:docChg>
  </pc:docChgLst>
  <pc:docChgLst>
    <pc:chgData name="Eric Chitambar" userId="05f873b4-a386-453d-a2e0-769001d3b38e" providerId="ADAL" clId="{E603EA52-CB27-4E9D-88BD-448CF61BCC04}"/>
    <pc:docChg chg="custSel addSld delSld modSld sldOrd">
      <pc:chgData name="Eric Chitambar" userId="05f873b4-a386-453d-a2e0-769001d3b38e" providerId="ADAL" clId="{E603EA52-CB27-4E9D-88BD-448CF61BCC04}" dt="2020-02-12T16:03:03.726" v="348" actId="20577"/>
      <pc:docMkLst>
        <pc:docMk/>
      </pc:docMkLst>
      <pc:sldChg chg="modSp">
        <pc:chgData name="Eric Chitambar" userId="05f873b4-a386-453d-a2e0-769001d3b38e" providerId="ADAL" clId="{E603EA52-CB27-4E9D-88BD-448CF61BCC04}" dt="2020-02-12T16:03:03.726" v="348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E603EA52-CB27-4E9D-88BD-448CF61BCC04}" dt="2020-02-12T16:03:03.726" v="348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E603EA52-CB27-4E9D-88BD-448CF61BCC04}" dt="2020-02-12T03:26:51.843" v="33" actId="20577"/>
        <pc:sldMkLst>
          <pc:docMk/>
          <pc:sldMk cId="2194429596" sldId="269"/>
        </pc:sldMkLst>
        <pc:spChg chg="mod">
          <ac:chgData name="Eric Chitambar" userId="05f873b4-a386-453d-a2e0-769001d3b38e" providerId="ADAL" clId="{E603EA52-CB27-4E9D-88BD-448CF61BCC04}" dt="2020-02-12T03:26:51.843" v="33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E603EA52-CB27-4E9D-88BD-448CF61BCC04}" dt="2020-02-12T03:26:57.936" v="34" actId="2696"/>
        <pc:sldMkLst>
          <pc:docMk/>
          <pc:sldMk cId="3900111483" sldId="292"/>
        </pc:sldMkLst>
      </pc:sldChg>
      <pc:sldChg chg="del">
        <pc:chgData name="Eric Chitambar" userId="05f873b4-a386-453d-a2e0-769001d3b38e" providerId="ADAL" clId="{E603EA52-CB27-4E9D-88BD-448CF61BCC04}" dt="2020-02-12T03:26:57.936" v="35" actId="2696"/>
        <pc:sldMkLst>
          <pc:docMk/>
          <pc:sldMk cId="2833434850" sldId="296"/>
        </pc:sldMkLst>
      </pc:sldChg>
      <pc:sldChg chg="del">
        <pc:chgData name="Eric Chitambar" userId="05f873b4-a386-453d-a2e0-769001d3b38e" providerId="ADAL" clId="{E603EA52-CB27-4E9D-88BD-448CF61BCC04}" dt="2020-02-12T03:26:57.952" v="36" actId="2696"/>
        <pc:sldMkLst>
          <pc:docMk/>
          <pc:sldMk cId="1489228298" sldId="297"/>
        </pc:sldMkLst>
      </pc:sldChg>
      <pc:sldChg chg="del">
        <pc:chgData name="Eric Chitambar" userId="05f873b4-a386-453d-a2e0-769001d3b38e" providerId="ADAL" clId="{E603EA52-CB27-4E9D-88BD-448CF61BCC04}" dt="2020-02-12T03:26:57.952" v="37" actId="2696"/>
        <pc:sldMkLst>
          <pc:docMk/>
          <pc:sldMk cId="906325945" sldId="298"/>
        </pc:sldMkLst>
      </pc:sldChg>
      <pc:sldChg chg="delSp modSp add ord delAnim">
        <pc:chgData name="Eric Chitambar" userId="05f873b4-a386-453d-a2e0-769001d3b38e" providerId="ADAL" clId="{E603EA52-CB27-4E9D-88BD-448CF61BCC04}" dt="2020-02-12T05:12:05.919" v="345" actId="1076"/>
        <pc:sldMkLst>
          <pc:docMk/>
          <pc:sldMk cId="2692337968" sldId="300"/>
        </pc:sldMkLst>
        <pc:spChg chg="del">
          <ac:chgData name="Eric Chitambar" userId="05f873b4-a386-453d-a2e0-769001d3b38e" providerId="ADAL" clId="{E603EA52-CB27-4E9D-88BD-448CF61BCC04}" dt="2020-02-12T03:37:46.927" v="63" actId="478"/>
          <ac:spMkLst>
            <pc:docMk/>
            <pc:sldMk cId="2692337968" sldId="300"/>
            <ac:spMk id="3" creationId="{DBB6AC0B-79E1-4129-BB5C-46469F5211D3}"/>
          </ac:spMkLst>
        </pc:sp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5" creationId="{5AADE1FA-9A85-4BD7-8BCE-82A7567108D3}"/>
          </ac:picMkLst>
        </pc:picChg>
        <pc:picChg chg="del mod ord">
          <ac:chgData name="Eric Chitambar" userId="05f873b4-a386-453d-a2e0-769001d3b38e" providerId="ADAL" clId="{E603EA52-CB27-4E9D-88BD-448CF61BCC04}" dt="2020-02-12T05:08:02.362" v="326" actId="478"/>
          <ac:picMkLst>
            <pc:docMk/>
            <pc:sldMk cId="2692337968" sldId="300"/>
            <ac:picMk id="6" creationId="{B671A620-C6BE-4410-A3CC-1D14BE75CDE6}"/>
          </ac:picMkLst>
        </pc:picChg>
        <pc:picChg chg="del mod">
          <ac:chgData name="Eric Chitambar" userId="05f873b4-a386-453d-a2e0-769001d3b38e" providerId="ADAL" clId="{E603EA52-CB27-4E9D-88BD-448CF61BCC04}" dt="2020-02-12T03:37:36.389" v="61" actId="478"/>
          <ac:picMkLst>
            <pc:docMk/>
            <pc:sldMk cId="2692337968" sldId="300"/>
            <ac:picMk id="8" creationId="{2DB13811-1660-41BC-B586-D4E4493885AC}"/>
          </ac:picMkLst>
        </pc:picChg>
        <pc:picChg chg="del mod ord">
          <ac:chgData name="Eric Chitambar" userId="05f873b4-a386-453d-a2e0-769001d3b38e" providerId="ADAL" clId="{E603EA52-CB27-4E9D-88BD-448CF61BCC04}" dt="2020-02-12T05:08:54.637" v="338" actId="478"/>
          <ac:picMkLst>
            <pc:docMk/>
            <pc:sldMk cId="2692337968" sldId="300"/>
            <ac:picMk id="9" creationId="{18818F93-AA51-4620-91DE-2D91176966E4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0" creationId="{EC1E99CA-25BF-4EE5-9688-270149527177}"/>
          </ac:picMkLst>
        </pc:picChg>
        <pc:picChg chg="del">
          <ac:chgData name="Eric Chitambar" userId="05f873b4-a386-453d-a2e0-769001d3b38e" providerId="ADAL" clId="{E603EA52-CB27-4E9D-88BD-448CF61BCC04}" dt="2020-02-12T03:37:40.286" v="62" actId="478"/>
          <ac:picMkLst>
            <pc:docMk/>
            <pc:sldMk cId="2692337968" sldId="300"/>
            <ac:picMk id="12" creationId="{8BC6250C-8C25-41BE-9222-5AD077209140}"/>
          </ac:picMkLst>
        </pc:picChg>
        <pc:picChg chg="mod ord">
          <ac:chgData name="Eric Chitambar" userId="05f873b4-a386-453d-a2e0-769001d3b38e" providerId="ADAL" clId="{E603EA52-CB27-4E9D-88BD-448CF61BCC04}" dt="2020-02-12T05:08:54.637" v="337" actId="108"/>
          <ac:picMkLst>
            <pc:docMk/>
            <pc:sldMk cId="2692337968" sldId="300"/>
            <ac:picMk id="13" creationId="{C57FB04A-99CC-47CF-8257-93589280405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5" creationId="{C891092B-E5F6-4DA7-A427-E3E9550EA771}"/>
          </ac:picMkLst>
        </pc:picChg>
        <pc:picChg chg="mod">
          <ac:chgData name="Eric Chitambar" userId="05f873b4-a386-453d-a2e0-769001d3b38e" providerId="ADAL" clId="{E603EA52-CB27-4E9D-88BD-448CF61BCC04}" dt="2020-02-12T05:12:05.919" v="345" actId="1076"/>
          <ac:picMkLst>
            <pc:docMk/>
            <pc:sldMk cId="2692337968" sldId="300"/>
            <ac:picMk id="16" creationId="{9D01A696-B040-4453-B63D-5BE86131E7C6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9" creationId="{4A93D985-5C02-42BB-A74A-94D3D854003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1" creationId="{61D0D501-1654-4EFE-807B-366F67A64A0F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3" creationId="{DD2DF801-309E-4B4C-A8D4-8DCA85175A23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7" creationId="{3A3D9016-A02D-4CEE-B150-66B7DD06676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35" creationId="{DF277607-CD45-422C-AA1C-71FF6EA9A245}"/>
          </ac:picMkLst>
        </pc:picChg>
        <pc:cxnChg chg="del">
          <ac:chgData name="Eric Chitambar" userId="05f873b4-a386-453d-a2e0-769001d3b38e" providerId="ADAL" clId="{E603EA52-CB27-4E9D-88BD-448CF61BCC04}" dt="2020-02-12T03:37:46.927" v="63" actId="478"/>
          <ac:cxnSpMkLst>
            <pc:docMk/>
            <pc:sldMk cId="2692337968" sldId="300"/>
            <ac:cxnSpMk id="29" creationId="{A1E5B794-EE73-4526-A06F-806A519AFD3A}"/>
          </ac:cxnSpMkLst>
        </pc:cxnChg>
      </pc:sldChg>
      <pc:sldChg chg="delSp modSp add ord">
        <pc:chgData name="Eric Chitambar" userId="05f873b4-a386-453d-a2e0-769001d3b38e" providerId="ADAL" clId="{E603EA52-CB27-4E9D-88BD-448CF61BCC04}" dt="2020-02-12T04:54:59.162" v="311"/>
        <pc:sldMkLst>
          <pc:docMk/>
          <pc:sldMk cId="1406779367" sldId="301"/>
        </pc:sldMkLst>
        <pc:picChg chg="del mod ord">
          <ac:chgData name="Eric Chitambar" userId="05f873b4-a386-453d-a2e0-769001d3b38e" providerId="ADAL" clId="{E603EA52-CB27-4E9D-88BD-448CF61BCC04}" dt="2020-02-12T04:54:47.552" v="310" actId="478"/>
          <ac:picMkLst>
            <pc:docMk/>
            <pc:sldMk cId="1406779367" sldId="301"/>
            <ac:picMk id="4" creationId="{1FF67BF3-8BA5-42D7-A8E8-EFF62EAFFC19}"/>
          </ac:picMkLst>
        </pc:picChg>
        <pc:picChg chg="del mod">
          <ac:chgData name="Eric Chitambar" userId="05f873b4-a386-453d-a2e0-769001d3b38e" providerId="ADAL" clId="{E603EA52-CB27-4E9D-88BD-448CF61BCC04}" dt="2020-02-12T04:54:31.908" v="298" actId="478"/>
          <ac:picMkLst>
            <pc:docMk/>
            <pc:sldMk cId="1406779367" sldId="301"/>
            <ac:picMk id="6" creationId="{B671A620-C6BE-4410-A3CC-1D14BE75CDE6}"/>
          </ac:picMkLst>
        </pc:picChg>
        <pc:picChg chg="mod ord">
          <ac:chgData name="Eric Chitambar" userId="05f873b4-a386-453d-a2e0-769001d3b38e" providerId="ADAL" clId="{E603EA52-CB27-4E9D-88BD-448CF61BCC04}" dt="2020-02-12T04:54:47.552" v="309" actId="108"/>
          <ac:picMkLst>
            <pc:docMk/>
            <pc:sldMk cId="1406779367" sldId="301"/>
            <ac:picMk id="7" creationId="{093D836D-E2CB-4F77-880B-1E42833FB1AA}"/>
          </ac:picMkLst>
        </pc:picChg>
      </pc:sldChg>
      <pc:sldChg chg="addSp delSp modSp add modAnim">
        <pc:chgData name="Eric Chitambar" userId="05f873b4-a386-453d-a2e0-769001d3b38e" providerId="ADAL" clId="{E603EA52-CB27-4E9D-88BD-448CF61BCC04}" dt="2020-02-12T04:45:26.677" v="285" actId="1076"/>
        <pc:sldMkLst>
          <pc:docMk/>
          <pc:sldMk cId="3116611456" sldId="302"/>
        </pc:sldMkLst>
        <pc:picChg chg="mod ord">
          <ac:chgData name="Eric Chitambar" userId="05f873b4-a386-453d-a2e0-769001d3b38e" providerId="ADAL" clId="{E603EA52-CB27-4E9D-88BD-448CF61BCC04}" dt="2020-02-12T04:12:23.101" v="76" actId="108"/>
          <ac:picMkLst>
            <pc:docMk/>
            <pc:sldMk cId="3116611456" sldId="302"/>
            <ac:picMk id="4" creationId="{BED3F4FC-E55E-4457-93FC-33B726BB4519}"/>
          </ac:picMkLst>
        </pc:picChg>
        <pc:picChg chg="del mod">
          <ac:chgData name="Eric Chitambar" userId="05f873b4-a386-453d-a2e0-769001d3b38e" providerId="ADAL" clId="{E603EA52-CB27-4E9D-88BD-448CF61BCC04}" dt="2020-02-12T04:12:23.101" v="77" actId="478"/>
          <ac:picMkLst>
            <pc:docMk/>
            <pc:sldMk cId="3116611456" sldId="302"/>
            <ac:picMk id="6" creationId="{B671A620-C6BE-4410-A3CC-1D14BE75CDE6}"/>
          </ac:picMkLst>
        </pc:picChg>
        <pc:picChg chg="mod">
          <ac:chgData name="Eric Chitambar" userId="05f873b4-a386-453d-a2e0-769001d3b38e" providerId="ADAL" clId="{E603EA52-CB27-4E9D-88BD-448CF61BCC04}" dt="2020-02-12T04:24:41.549" v="84" actId="1076"/>
          <ac:picMkLst>
            <pc:docMk/>
            <pc:sldMk cId="3116611456" sldId="302"/>
            <ac:picMk id="7" creationId="{B47DA85C-C81C-4765-81C2-D7E6FF0AE8E8}"/>
          </ac:picMkLst>
        </pc:picChg>
        <pc:picChg chg="del mod">
          <ac:chgData name="Eric Chitambar" userId="05f873b4-a386-453d-a2e0-769001d3b38e" providerId="ADAL" clId="{E603EA52-CB27-4E9D-88BD-448CF61BCC04}" dt="2020-02-12T04:30:26.810" v="102" actId="478"/>
          <ac:picMkLst>
            <pc:docMk/>
            <pc:sldMk cId="3116611456" sldId="302"/>
            <ac:picMk id="9" creationId="{7A212C7F-FD5C-4785-8B9B-CACA42E8600D}"/>
          </ac:picMkLst>
        </pc:picChg>
        <pc:picChg chg="del mod ord">
          <ac:chgData name="Eric Chitambar" userId="05f873b4-a386-453d-a2e0-769001d3b38e" providerId="ADAL" clId="{E603EA52-CB27-4E9D-88BD-448CF61BCC04}" dt="2020-02-12T04:32:04.833" v="138" actId="478"/>
          <ac:picMkLst>
            <pc:docMk/>
            <pc:sldMk cId="3116611456" sldId="302"/>
            <ac:picMk id="11" creationId="{C3E8A8A7-BB02-41EC-A94E-6A2298A49AFB}"/>
          </ac:picMkLst>
        </pc:picChg>
        <pc:picChg chg="add del mod">
          <ac:chgData name="Eric Chitambar" userId="05f873b4-a386-453d-a2e0-769001d3b38e" providerId="ADAL" clId="{E603EA52-CB27-4E9D-88BD-448CF61BCC04}" dt="2020-02-12T04:31:38.174" v="116" actId="478"/>
          <ac:picMkLst>
            <pc:docMk/>
            <pc:sldMk cId="3116611456" sldId="302"/>
            <ac:picMk id="12" creationId="{FC265EEC-6CE2-4A3E-B3D7-607AF15F39D2}"/>
          </ac:picMkLst>
        </pc:picChg>
        <pc:picChg chg="del mod ord">
          <ac:chgData name="Eric Chitambar" userId="05f873b4-a386-453d-a2e0-769001d3b38e" providerId="ADAL" clId="{E603EA52-CB27-4E9D-88BD-448CF61BCC04}" dt="2020-02-12T04:31:54.224" v="127" actId="478"/>
          <ac:picMkLst>
            <pc:docMk/>
            <pc:sldMk cId="3116611456" sldId="302"/>
            <ac:picMk id="14" creationId="{850ADD8E-AA91-4727-815C-F3903B931243}"/>
          </ac:picMkLst>
        </pc:picChg>
        <pc:picChg chg="del mod ord">
          <ac:chgData name="Eric Chitambar" userId="05f873b4-a386-453d-a2e0-769001d3b38e" providerId="ADAL" clId="{E603EA52-CB27-4E9D-88BD-448CF61BCC04}" dt="2020-02-12T04:37:34.759" v="207" actId="478"/>
          <ac:picMkLst>
            <pc:docMk/>
            <pc:sldMk cId="3116611456" sldId="302"/>
            <ac:picMk id="16" creationId="{B33BA3A7-ABB8-420C-8444-9CAE7C55B6D1}"/>
          </ac:picMkLst>
        </pc:picChg>
        <pc:picChg chg="del mod ord">
          <ac:chgData name="Eric Chitambar" userId="05f873b4-a386-453d-a2e0-769001d3b38e" providerId="ADAL" clId="{E603EA52-CB27-4E9D-88BD-448CF61BCC04}" dt="2020-02-12T04:37:26.150" v="192" actId="478"/>
          <ac:picMkLst>
            <pc:docMk/>
            <pc:sldMk cId="3116611456" sldId="302"/>
            <ac:picMk id="18" creationId="{40E5B5B9-2664-4890-A242-9F4E03EF50DA}"/>
          </ac:picMkLst>
        </pc:picChg>
        <pc:picChg chg="add del mod">
          <ac:chgData name="Eric Chitambar" userId="05f873b4-a386-453d-a2e0-769001d3b38e" providerId="ADAL" clId="{E603EA52-CB27-4E9D-88BD-448CF61BCC04}" dt="2020-02-12T04:34:52.403" v="153" actId="478"/>
          <ac:picMkLst>
            <pc:docMk/>
            <pc:sldMk cId="3116611456" sldId="302"/>
            <ac:picMk id="19" creationId="{F5644B52-FD90-488B-9B11-EE3B44722C63}"/>
          </ac:picMkLst>
        </pc:picChg>
        <pc:picChg chg="del mod ord">
          <ac:chgData name="Eric Chitambar" userId="05f873b4-a386-453d-a2e0-769001d3b38e" providerId="ADAL" clId="{E603EA52-CB27-4E9D-88BD-448CF61BCC04}" dt="2020-02-12T04:37:46.411" v="221" actId="478"/>
          <ac:picMkLst>
            <pc:docMk/>
            <pc:sldMk cId="3116611456" sldId="302"/>
            <ac:picMk id="21" creationId="{B65DF123-EE4A-4122-A1C6-6F445F9DB88C}"/>
          </ac:picMkLst>
        </pc:picChg>
        <pc:picChg chg="add del mod">
          <ac:chgData name="Eric Chitambar" userId="05f873b4-a386-453d-a2e0-769001d3b38e" providerId="ADAL" clId="{E603EA52-CB27-4E9D-88BD-448CF61BCC04}" dt="2020-02-12T04:35:49.641" v="168" actId="478"/>
          <ac:picMkLst>
            <pc:docMk/>
            <pc:sldMk cId="3116611456" sldId="302"/>
            <ac:picMk id="22" creationId="{97F34E12-A0C1-4C72-9411-B5D3A2CC08C1}"/>
          </ac:picMkLst>
        </pc:picChg>
        <pc:picChg chg="del mod ord">
          <ac:chgData name="Eric Chitambar" userId="05f873b4-a386-453d-a2e0-769001d3b38e" providerId="ADAL" clId="{E603EA52-CB27-4E9D-88BD-448CF61BCC04}" dt="2020-02-12T04:37:55.695" v="234" actId="478"/>
          <ac:picMkLst>
            <pc:docMk/>
            <pc:sldMk cId="3116611456" sldId="302"/>
            <ac:picMk id="24" creationId="{DBA072D0-52B5-47E3-8A52-E1069DFE6528}"/>
          </ac:picMkLst>
        </pc:picChg>
        <pc:picChg chg="del mod">
          <ac:chgData name="Eric Chitambar" userId="05f873b4-a386-453d-a2e0-769001d3b38e" providerId="ADAL" clId="{E603EA52-CB27-4E9D-88BD-448CF61BCC04}" dt="2020-02-12T04:38:05.406" v="246" actId="478"/>
          <ac:picMkLst>
            <pc:docMk/>
            <pc:sldMk cId="3116611456" sldId="302"/>
            <ac:picMk id="26" creationId="{D5699742-70F2-4616-8ACC-7373045D2CCC}"/>
          </ac:picMkLst>
        </pc:picChg>
        <pc:picChg chg="mod ord">
          <ac:chgData name="Eric Chitambar" userId="05f873b4-a386-453d-a2e0-769001d3b38e" providerId="ADAL" clId="{E603EA52-CB27-4E9D-88BD-448CF61BCC04}" dt="2020-02-12T04:37:26.150" v="191" actId="108"/>
          <ac:picMkLst>
            <pc:docMk/>
            <pc:sldMk cId="3116611456" sldId="302"/>
            <ac:picMk id="28" creationId="{BDAA4C63-087F-48E2-907D-4BF23508988B}"/>
          </ac:picMkLst>
        </pc:picChg>
        <pc:picChg chg="mod ord">
          <ac:chgData name="Eric Chitambar" userId="05f873b4-a386-453d-a2e0-769001d3b38e" providerId="ADAL" clId="{E603EA52-CB27-4E9D-88BD-448CF61BCC04}" dt="2020-02-12T04:37:34.759" v="206" actId="108"/>
          <ac:picMkLst>
            <pc:docMk/>
            <pc:sldMk cId="3116611456" sldId="302"/>
            <ac:picMk id="30" creationId="{920CE438-E656-4B28-B58E-D34D1B688B91}"/>
          </ac:picMkLst>
        </pc:picChg>
        <pc:picChg chg="mod ord">
          <ac:chgData name="Eric Chitambar" userId="05f873b4-a386-453d-a2e0-769001d3b38e" providerId="ADAL" clId="{E603EA52-CB27-4E9D-88BD-448CF61BCC04}" dt="2020-02-12T04:37:46.411" v="220" actId="108"/>
          <ac:picMkLst>
            <pc:docMk/>
            <pc:sldMk cId="3116611456" sldId="302"/>
            <ac:picMk id="32" creationId="{AB718B7C-2F10-49C8-92E0-6A35916B319A}"/>
          </ac:picMkLst>
        </pc:picChg>
        <pc:picChg chg="mod ord">
          <ac:chgData name="Eric Chitambar" userId="05f873b4-a386-453d-a2e0-769001d3b38e" providerId="ADAL" clId="{E603EA52-CB27-4E9D-88BD-448CF61BCC04}" dt="2020-02-12T04:37:55.695" v="233" actId="108"/>
          <ac:picMkLst>
            <pc:docMk/>
            <pc:sldMk cId="3116611456" sldId="302"/>
            <ac:picMk id="34" creationId="{D12A734E-BF12-4E09-94D1-1E98669D2533}"/>
          </ac:picMkLst>
        </pc:picChg>
        <pc:picChg chg="mod ord">
          <ac:chgData name="Eric Chitambar" userId="05f873b4-a386-453d-a2e0-769001d3b38e" providerId="ADAL" clId="{E603EA52-CB27-4E9D-88BD-448CF61BCC04}" dt="2020-02-12T04:38:05.406" v="245" actId="108"/>
          <ac:picMkLst>
            <pc:docMk/>
            <pc:sldMk cId="3116611456" sldId="302"/>
            <ac:picMk id="36" creationId="{F5B89302-24ED-4CA1-8DD6-C13B8D5EC682}"/>
          </ac:picMkLst>
        </pc:picChg>
        <pc:picChg chg="add del mod">
          <ac:chgData name="Eric Chitambar" userId="05f873b4-a386-453d-a2e0-769001d3b38e" providerId="ADAL" clId="{E603EA52-CB27-4E9D-88BD-448CF61BCC04}" dt="2020-02-12T04:43:41.919" v="260" actId="478"/>
          <ac:picMkLst>
            <pc:docMk/>
            <pc:sldMk cId="3116611456" sldId="302"/>
            <ac:picMk id="37" creationId="{80AE1AF6-F75F-4129-B992-FDF31BF85A41}"/>
          </ac:picMkLst>
        </pc:picChg>
        <pc:picChg chg="del mod ord">
          <ac:chgData name="Eric Chitambar" userId="05f873b4-a386-453d-a2e0-769001d3b38e" providerId="ADAL" clId="{E603EA52-CB27-4E9D-88BD-448CF61BCC04}" dt="2020-02-12T04:44:00.648" v="272" actId="478"/>
          <ac:picMkLst>
            <pc:docMk/>
            <pc:sldMk cId="3116611456" sldId="302"/>
            <ac:picMk id="39" creationId="{404D6B39-FFCC-441F-9D84-755ACD00D114}"/>
          </ac:picMkLst>
        </pc:picChg>
        <pc:picChg chg="del mod ord">
          <ac:chgData name="Eric Chitambar" userId="05f873b4-a386-453d-a2e0-769001d3b38e" providerId="ADAL" clId="{E603EA52-CB27-4E9D-88BD-448CF61BCC04}" dt="2020-02-12T04:45:20.532" v="284" actId="478"/>
          <ac:picMkLst>
            <pc:docMk/>
            <pc:sldMk cId="3116611456" sldId="302"/>
            <ac:picMk id="41" creationId="{1BFC7A62-84D8-490C-AD39-F5D75D920AFF}"/>
          </ac:picMkLst>
        </pc:picChg>
        <pc:picChg chg="mod ord">
          <ac:chgData name="Eric Chitambar" userId="05f873b4-a386-453d-a2e0-769001d3b38e" providerId="ADAL" clId="{E603EA52-CB27-4E9D-88BD-448CF61BCC04}" dt="2020-02-12T04:45:26.677" v="285" actId="1076"/>
          <ac:picMkLst>
            <pc:docMk/>
            <pc:sldMk cId="3116611456" sldId="302"/>
            <ac:picMk id="43" creationId="{4BFF1E64-8EF1-4C94-B4E9-A9CBC9929DB5}"/>
          </ac:picMkLst>
        </pc:picChg>
      </pc:sldChg>
      <pc:sldChg chg="add">
        <pc:chgData name="Eric Chitambar" userId="05f873b4-a386-453d-a2e0-769001d3b38e" providerId="ADAL" clId="{E603EA52-CB27-4E9D-88BD-448CF61BCC04}" dt="2020-02-12T05:05:29.565" v="314"/>
        <pc:sldMkLst>
          <pc:docMk/>
          <pc:sldMk cId="387403628" sldId="303"/>
        </pc:sldMkLst>
      </pc:sldChg>
    </pc:docChg>
  </pc:docChgLst>
  <pc:docChgLst>
    <pc:chgData name="Chitambar, Eric" userId="05f873b4-a386-453d-a2e0-769001d3b38e" providerId="ADAL" clId="{3ACA7E13-3B15-48BC-A336-17BD2FA1D064}"/>
    <pc:docChg chg="custSel addSld delSld modSld">
      <pc:chgData name="Chitambar, Eric" userId="05f873b4-a386-453d-a2e0-769001d3b38e" providerId="ADAL" clId="{3ACA7E13-3B15-48BC-A336-17BD2FA1D064}" dt="2023-09-15T14:45:02.494" v="1539" actId="1076"/>
      <pc:docMkLst>
        <pc:docMk/>
      </pc:docMkLst>
      <pc:sldChg chg="modSp mod">
        <pc:chgData name="Chitambar, Eric" userId="05f873b4-a386-453d-a2e0-769001d3b38e" providerId="ADAL" clId="{3ACA7E13-3B15-48BC-A336-17BD2FA1D064}" dt="2023-09-15T12:59:11.166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ACA7E13-3B15-48BC-A336-17BD2FA1D064}" dt="2023-09-15T12:59:11.166" v="7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delSp modSp add mod modAnim">
        <pc:chgData name="Chitambar, Eric" userId="05f873b4-a386-453d-a2e0-769001d3b38e" providerId="ADAL" clId="{3ACA7E13-3B15-48BC-A336-17BD2FA1D064}" dt="2023-09-15T13:29:53.289" v="1317"/>
        <pc:sldMkLst>
          <pc:docMk/>
          <pc:sldMk cId="1681602684" sldId="311"/>
        </pc:sldMkLst>
        <pc:picChg chg="mod">
          <ac:chgData name="Chitambar, Eric" userId="05f873b4-a386-453d-a2e0-769001d3b38e" providerId="ADAL" clId="{3ACA7E13-3B15-48BC-A336-17BD2FA1D064}" dt="2023-09-15T13:00:41.516" v="74" actId="1076"/>
          <ac:picMkLst>
            <pc:docMk/>
            <pc:sldMk cId="1681602684" sldId="311"/>
            <ac:picMk id="3" creationId="{A720F3B2-E551-4487-82D4-74F78D6E5733}"/>
          </ac:picMkLst>
        </pc:picChg>
        <pc:picChg chg="del mod ord replST">
          <ac:chgData name="Chitambar, Eric" userId="05f873b4-a386-453d-a2e0-769001d3b38e" providerId="ADAL" clId="{3ACA7E13-3B15-48BC-A336-17BD2FA1D064}" dt="2023-09-15T13:00:37.499" v="70" actId="478"/>
          <ac:picMkLst>
            <pc:docMk/>
            <pc:sldMk cId="1681602684" sldId="311"/>
            <ac:picMk id="4" creationId="{8D05758A-EB80-7D79-F5DF-4AB20CE4E9FA}"/>
          </ac:picMkLst>
        </pc:picChg>
        <pc:picChg chg="del">
          <ac:chgData name="Chitambar, Eric" userId="05f873b4-a386-453d-a2e0-769001d3b38e" providerId="ADAL" clId="{3ACA7E13-3B15-48BC-A336-17BD2FA1D064}" dt="2023-09-15T13:00:27.363" v="37" actId="478"/>
          <ac:picMkLst>
            <pc:docMk/>
            <pc:sldMk cId="1681602684" sldId="311"/>
            <ac:picMk id="6" creationId="{8594D0BB-D107-43B8-BA5E-5685AFBA7F14}"/>
          </ac:picMkLst>
        </pc:picChg>
        <pc:picChg chg="mod ord replST">
          <ac:chgData name="Chitambar, Eric" userId="05f873b4-a386-453d-a2e0-769001d3b38e" providerId="ADAL" clId="{3ACA7E13-3B15-48BC-A336-17BD2FA1D064}" dt="2023-09-15T13:00:39.332" v="73" actId="1076"/>
          <ac:picMkLst>
            <pc:docMk/>
            <pc:sldMk cId="1681602684" sldId="311"/>
            <ac:picMk id="8" creationId="{234A4895-AFD7-99FE-2E73-E785BA878F5F}"/>
          </ac:picMkLst>
        </pc:picChg>
        <pc:picChg chg="mod">
          <ac:chgData name="Chitambar, Eric" userId="05f873b4-a386-453d-a2e0-769001d3b38e" providerId="ADAL" clId="{3ACA7E13-3B15-48BC-A336-17BD2FA1D064}" dt="2023-09-15T13:00:43.133" v="75" actId="1076"/>
          <ac:picMkLst>
            <pc:docMk/>
            <pc:sldMk cId="1681602684" sldId="311"/>
            <ac:picMk id="14" creationId="{9ADDA40D-F597-4428-A581-AF06219C9564}"/>
          </ac:picMkLst>
        </pc:picChg>
      </pc:sldChg>
      <pc:sldChg chg="delSp del mod">
        <pc:chgData name="Chitambar, Eric" userId="05f873b4-a386-453d-a2e0-769001d3b38e" providerId="ADAL" clId="{3ACA7E13-3B15-48BC-A336-17BD2FA1D064}" dt="2023-09-15T13:30:28.738" v="1322" actId="2696"/>
        <pc:sldMkLst>
          <pc:docMk/>
          <pc:sldMk cId="3211054361" sldId="312"/>
        </pc:sldMkLst>
        <pc:inkChg chg="del">
          <ac:chgData name="Chitambar, Eric" userId="05f873b4-a386-453d-a2e0-769001d3b38e" providerId="ADAL" clId="{3ACA7E13-3B15-48BC-A336-17BD2FA1D064}" dt="2023-09-15T13:02:32.529" v="144" actId="478"/>
          <ac:inkMkLst>
            <pc:docMk/>
            <pc:sldMk cId="3211054361" sldId="312"/>
            <ac:inkMk id="2" creationId="{B82B7FAF-501C-4CD6-A26F-271B0B32DA9E}"/>
          </ac:inkMkLst>
        </pc:inkChg>
      </pc:sldChg>
      <pc:sldChg chg="delSp modSp mod">
        <pc:chgData name="Chitambar, Eric" userId="05f873b4-a386-453d-a2e0-769001d3b38e" providerId="ADAL" clId="{3ACA7E13-3B15-48BC-A336-17BD2FA1D064}" dt="2023-09-15T14:45:02.494" v="1539" actId="1076"/>
        <pc:sldMkLst>
          <pc:docMk/>
          <pc:sldMk cId="3526282449" sldId="313"/>
        </pc:sldMkLst>
        <pc:picChg chg="del">
          <ac:chgData name="Chitambar, Eric" userId="05f873b4-a386-453d-a2e0-769001d3b38e" providerId="ADAL" clId="{3ACA7E13-3B15-48BC-A336-17BD2FA1D064}" dt="2023-09-15T13:19:10.559" v="266" actId="478"/>
          <ac:picMkLst>
            <pc:docMk/>
            <pc:sldMk cId="3526282449" sldId="313"/>
            <ac:picMk id="3" creationId="{46931EA6-3FB8-473F-81B8-660FD76F5258}"/>
          </ac:picMkLst>
        </pc:picChg>
        <pc:picChg chg="mod ord replST">
          <ac:chgData name="Chitambar, Eric" userId="05f873b4-a386-453d-a2e0-769001d3b38e" providerId="ADAL" clId="{3ACA7E13-3B15-48BC-A336-17BD2FA1D064}" dt="2023-09-15T14:45:02.494" v="1539" actId="1076"/>
          <ac:picMkLst>
            <pc:docMk/>
            <pc:sldMk cId="3526282449" sldId="313"/>
            <ac:picMk id="5" creationId="{ED91872C-8CC2-17A0-65E9-81386F478644}"/>
          </ac:picMkLst>
        </pc:picChg>
        <pc:picChg chg="del">
          <ac:chgData name="Chitambar, Eric" userId="05f873b4-a386-453d-a2e0-769001d3b38e" providerId="ADAL" clId="{3ACA7E13-3B15-48BC-A336-17BD2FA1D064}" dt="2023-09-15T13:19:03.979" v="237" actId="478"/>
          <ac:picMkLst>
            <pc:docMk/>
            <pc:sldMk cId="3526282449" sldId="313"/>
            <ac:picMk id="6" creationId="{E994A7B4-33AE-43B2-9851-9D5E5556ED4B}"/>
          </ac:picMkLst>
        </pc:picChg>
        <pc:picChg chg="mod ord replST">
          <ac:chgData name="Chitambar, Eric" userId="05f873b4-a386-453d-a2e0-769001d3b38e" providerId="ADAL" clId="{3ACA7E13-3B15-48BC-A336-17BD2FA1D064}" dt="2023-09-15T14:45:00.924" v="1538" actId="1076"/>
          <ac:picMkLst>
            <pc:docMk/>
            <pc:sldMk cId="3526282449" sldId="313"/>
            <ac:picMk id="9" creationId="{39ED886E-5894-5138-E1E1-645F7A121C90}"/>
          </ac:picMkLst>
        </pc:picChg>
        <pc:inkChg chg="del">
          <ac:chgData name="Chitambar, Eric" userId="05f873b4-a386-453d-a2e0-769001d3b38e" providerId="ADAL" clId="{3ACA7E13-3B15-48BC-A336-17BD2FA1D064}" dt="2023-09-15T13:16:52.796" v="211" actId="478"/>
          <ac:inkMkLst>
            <pc:docMk/>
            <pc:sldMk cId="3526282449" sldId="313"/>
            <ac:inkMk id="2" creationId="{4FA5A2BD-683F-4299-B45F-3C27CD33EE8E}"/>
          </ac:inkMkLst>
        </pc:inkChg>
      </pc:sldChg>
      <pc:sldChg chg="delSp modSp mod">
        <pc:chgData name="Chitambar, Eric" userId="05f873b4-a386-453d-a2e0-769001d3b38e" providerId="ADAL" clId="{3ACA7E13-3B15-48BC-A336-17BD2FA1D064}" dt="2023-09-15T13:21:03.353" v="492" actId="962"/>
        <pc:sldMkLst>
          <pc:docMk/>
          <pc:sldMk cId="1556012175" sldId="314"/>
        </pc:sldMkLst>
        <pc:picChg chg="mod ord replST">
          <ac:chgData name="Chitambar, Eric" userId="05f873b4-a386-453d-a2e0-769001d3b38e" providerId="ADAL" clId="{3ACA7E13-3B15-48BC-A336-17BD2FA1D064}" dt="2023-09-15T13:19:44.456" v="303" actId="962"/>
          <ac:picMkLst>
            <pc:docMk/>
            <pc:sldMk cId="1556012175" sldId="314"/>
            <ac:picMk id="5" creationId="{C0945632-6112-12E9-B3D7-FCC63DF85A8B}"/>
          </ac:picMkLst>
        </pc:picChg>
        <pc:picChg chg="del mod ord replST">
          <ac:chgData name="Chitambar, Eric" userId="05f873b4-a386-453d-a2e0-769001d3b38e" providerId="ADAL" clId="{3ACA7E13-3B15-48BC-A336-17BD2FA1D064}" dt="2023-09-15T13:20:15.524" v="370" actId="478"/>
          <ac:picMkLst>
            <pc:docMk/>
            <pc:sldMk cId="1556012175" sldId="314"/>
            <ac:picMk id="7" creationId="{E61D5DDF-F6C9-BB8A-8378-4CC5C175EFE6}"/>
          </ac:picMkLst>
        </pc:picChg>
        <pc:picChg chg="del">
          <ac:chgData name="Chitambar, Eric" userId="05f873b4-a386-453d-a2e0-769001d3b38e" providerId="ADAL" clId="{3ACA7E13-3B15-48BC-A336-17BD2FA1D064}" dt="2023-09-15T13:19:44.456" v="301" actId="478"/>
          <ac:picMkLst>
            <pc:docMk/>
            <pc:sldMk cId="1556012175" sldId="314"/>
            <ac:picMk id="8" creationId="{908DC90A-990D-4D44-B701-1F38D618CBD0}"/>
          </ac:picMkLst>
        </pc:picChg>
        <pc:picChg chg="mod ord replST">
          <ac:chgData name="Chitambar, Eric" userId="05f873b4-a386-453d-a2e0-769001d3b38e" providerId="ADAL" clId="{3ACA7E13-3B15-48BC-A336-17BD2FA1D064}" dt="2023-09-15T13:20:15.540" v="372" actId="962"/>
          <ac:picMkLst>
            <pc:docMk/>
            <pc:sldMk cId="1556012175" sldId="314"/>
            <ac:picMk id="10" creationId="{3E1CA190-786B-5B6A-C3A8-F99D09841560}"/>
          </ac:picMkLst>
        </pc:picChg>
        <pc:picChg chg="del mod">
          <ac:chgData name="Chitambar, Eric" userId="05f873b4-a386-453d-a2e0-769001d3b38e" providerId="ADAL" clId="{3ACA7E13-3B15-48BC-A336-17BD2FA1D064}" dt="2023-09-15T13:20:04.151" v="335" actId="478"/>
          <ac:picMkLst>
            <pc:docMk/>
            <pc:sldMk cId="1556012175" sldId="314"/>
            <ac:picMk id="11" creationId="{433349C8-C4B2-4BC6-9081-6AE33263E72D}"/>
          </ac:picMkLst>
        </pc:picChg>
        <pc:picChg chg="mod ord replST">
          <ac:chgData name="Chitambar, Eric" userId="05f873b4-a386-453d-a2e0-769001d3b38e" providerId="ADAL" clId="{3ACA7E13-3B15-48BC-A336-17BD2FA1D064}" dt="2023-09-15T13:20:23.404" v="404" actId="962"/>
          <ac:picMkLst>
            <pc:docMk/>
            <pc:sldMk cId="1556012175" sldId="314"/>
            <ac:picMk id="13" creationId="{60BF6A10-4F43-2E0E-97F4-F88CCA95605F}"/>
          </ac:picMkLst>
        </pc:picChg>
        <pc:picChg chg="del">
          <ac:chgData name="Chitambar, Eric" userId="05f873b4-a386-453d-a2e0-769001d3b38e" providerId="ADAL" clId="{3ACA7E13-3B15-48BC-A336-17BD2FA1D064}" dt="2023-09-15T13:20:23.404" v="402" actId="478"/>
          <ac:picMkLst>
            <pc:docMk/>
            <pc:sldMk cId="1556012175" sldId="314"/>
            <ac:picMk id="14" creationId="{0D486F2F-032C-4893-A571-0B4FCC92136D}"/>
          </ac:picMkLst>
        </pc:picChg>
        <pc:picChg chg="mod ord replST">
          <ac:chgData name="Chitambar, Eric" userId="05f873b4-a386-453d-a2e0-769001d3b38e" providerId="ADAL" clId="{3ACA7E13-3B15-48BC-A336-17BD2FA1D064}" dt="2023-09-15T13:20:35.489" v="435" actId="962"/>
          <ac:picMkLst>
            <pc:docMk/>
            <pc:sldMk cId="1556012175" sldId="314"/>
            <ac:picMk id="16" creationId="{D0C9DF78-6980-C2F0-63FE-7BB05A71569F}"/>
          </ac:picMkLst>
        </pc:picChg>
        <pc:picChg chg="del">
          <ac:chgData name="Chitambar, Eric" userId="05f873b4-a386-453d-a2e0-769001d3b38e" providerId="ADAL" clId="{3ACA7E13-3B15-48BC-A336-17BD2FA1D064}" dt="2023-09-15T13:20:35.487" v="433" actId="478"/>
          <ac:picMkLst>
            <pc:docMk/>
            <pc:sldMk cId="1556012175" sldId="314"/>
            <ac:picMk id="17" creationId="{17AD2E3C-43A4-4FC1-A9F4-2EC5C5CA4D9D}"/>
          </ac:picMkLst>
        </pc:picChg>
        <pc:picChg chg="mod ord replST">
          <ac:chgData name="Chitambar, Eric" userId="05f873b4-a386-453d-a2e0-769001d3b38e" providerId="ADAL" clId="{3ACA7E13-3B15-48BC-A336-17BD2FA1D064}" dt="2023-09-15T13:20:52" v="464" actId="962"/>
          <ac:picMkLst>
            <pc:docMk/>
            <pc:sldMk cId="1556012175" sldId="314"/>
            <ac:picMk id="19" creationId="{5934B149-8A73-610B-2E7E-B622AF1179B5}"/>
          </ac:picMkLst>
        </pc:picChg>
        <pc:picChg chg="del">
          <ac:chgData name="Chitambar, Eric" userId="05f873b4-a386-453d-a2e0-769001d3b38e" providerId="ADAL" clId="{3ACA7E13-3B15-48BC-A336-17BD2FA1D064}" dt="2023-09-15T13:20:52" v="462" actId="478"/>
          <ac:picMkLst>
            <pc:docMk/>
            <pc:sldMk cId="1556012175" sldId="314"/>
            <ac:picMk id="21" creationId="{FFB701F4-FC52-41A1-950C-572EDDBF0D00}"/>
          </ac:picMkLst>
        </pc:picChg>
        <pc:picChg chg="mod ord replST">
          <ac:chgData name="Chitambar, Eric" userId="05f873b4-a386-453d-a2e0-769001d3b38e" providerId="ADAL" clId="{3ACA7E13-3B15-48BC-A336-17BD2FA1D064}" dt="2023-09-15T13:21:03.353" v="492" actId="962"/>
          <ac:picMkLst>
            <pc:docMk/>
            <pc:sldMk cId="1556012175" sldId="314"/>
            <ac:picMk id="22" creationId="{C11928F5-23D4-E55E-5391-1F7B72532857}"/>
          </ac:picMkLst>
        </pc:picChg>
        <pc:picChg chg="del">
          <ac:chgData name="Chitambar, Eric" userId="05f873b4-a386-453d-a2e0-769001d3b38e" providerId="ADAL" clId="{3ACA7E13-3B15-48BC-A336-17BD2FA1D064}" dt="2023-09-15T13:21:03.353" v="490" actId="478"/>
          <ac:picMkLst>
            <pc:docMk/>
            <pc:sldMk cId="1556012175" sldId="314"/>
            <ac:picMk id="24" creationId="{21E70E85-BEE1-4E13-BE35-439EE697CCBB}"/>
          </ac:picMkLst>
        </pc:picChg>
        <pc:inkChg chg="del">
          <ac:chgData name="Chitambar, Eric" userId="05f873b4-a386-453d-a2e0-769001d3b38e" providerId="ADAL" clId="{3ACA7E13-3B15-48BC-A336-17BD2FA1D064}" dt="2023-09-15T13:20:27.971" v="405" actId="478"/>
          <ac:inkMkLst>
            <pc:docMk/>
            <pc:sldMk cId="1556012175" sldId="314"/>
            <ac:inkMk id="3" creationId="{EECA0314-75F5-42C0-9B83-9050840E2DEA}"/>
          </ac:inkMkLst>
        </pc:inkChg>
      </pc:sldChg>
      <pc:sldChg chg="delSp modSp mod">
        <pc:chgData name="Chitambar, Eric" userId="05f873b4-a386-453d-a2e0-769001d3b38e" providerId="ADAL" clId="{3ACA7E13-3B15-48BC-A336-17BD2FA1D064}" dt="2023-09-15T13:25:22.604" v="842" actId="1076"/>
        <pc:sldMkLst>
          <pc:docMk/>
          <pc:sldMk cId="1852872954" sldId="316"/>
        </pc:sldMkLst>
        <pc:picChg chg="del">
          <ac:chgData name="Chitambar, Eric" userId="05f873b4-a386-453d-a2e0-769001d3b38e" providerId="ADAL" clId="{3ACA7E13-3B15-48BC-A336-17BD2FA1D064}" dt="2023-09-15T13:21:15.668" v="533" actId="478"/>
          <ac:picMkLst>
            <pc:docMk/>
            <pc:sldMk cId="1852872954" sldId="316"/>
            <ac:picMk id="4" creationId="{3FF83796-C82D-4B02-8230-F4C14C835E3E}"/>
          </ac:picMkLst>
        </pc:picChg>
        <pc:picChg chg="del">
          <ac:chgData name="Chitambar, Eric" userId="05f873b4-a386-453d-a2e0-769001d3b38e" providerId="ADAL" clId="{3ACA7E13-3B15-48BC-A336-17BD2FA1D064}" dt="2023-09-15T13:21:49.878" v="618" actId="478"/>
          <ac:picMkLst>
            <pc:docMk/>
            <pc:sldMk cId="1852872954" sldId="316"/>
            <ac:picMk id="5" creationId="{2C4CF25E-F222-42C4-8344-756AC51AF175}"/>
          </ac:picMkLst>
        </pc:picChg>
        <pc:picChg chg="del mod ord replST">
          <ac:chgData name="Chitambar, Eric" userId="05f873b4-a386-453d-a2e0-769001d3b38e" providerId="ADAL" clId="{3ACA7E13-3B15-48BC-A336-17BD2FA1D064}" dt="2023-09-15T13:21:37.225" v="576" actId="478"/>
          <ac:picMkLst>
            <pc:docMk/>
            <pc:sldMk cId="1852872954" sldId="316"/>
            <ac:picMk id="8" creationId="{526E2D18-7AF4-1580-2948-FA56A97FABDA}"/>
          </ac:picMkLst>
        </pc:picChg>
        <pc:picChg chg="mod ord replST">
          <ac:chgData name="Chitambar, Eric" userId="05f873b4-a386-453d-a2e0-769001d3b38e" providerId="ADAL" clId="{3ACA7E13-3B15-48BC-A336-17BD2FA1D064}" dt="2023-09-15T13:21:37.225" v="578" actId="962"/>
          <ac:picMkLst>
            <pc:docMk/>
            <pc:sldMk cId="1852872954" sldId="316"/>
            <ac:picMk id="10" creationId="{FE9784FE-E733-577E-09CC-2951F167638A}"/>
          </ac:picMkLst>
        </pc:picChg>
        <pc:picChg chg="mod ord replST">
          <ac:chgData name="Chitambar, Eric" userId="05f873b4-a386-453d-a2e0-769001d3b38e" providerId="ADAL" clId="{3ACA7E13-3B15-48BC-A336-17BD2FA1D064}" dt="2023-09-15T13:21:49.894" v="620" actId="962"/>
          <ac:picMkLst>
            <pc:docMk/>
            <pc:sldMk cId="1852872954" sldId="316"/>
            <ac:picMk id="12" creationId="{690A9CBB-BFBD-3DD1-904C-A211EB9D97BD}"/>
          </ac:picMkLst>
        </pc:picChg>
        <pc:picChg chg="del">
          <ac:chgData name="Chitambar, Eric" userId="05f873b4-a386-453d-a2e0-769001d3b38e" providerId="ADAL" clId="{3ACA7E13-3B15-48BC-A336-17BD2FA1D064}" dt="2023-09-15T13:22:03.196" v="659" actId="478"/>
          <ac:picMkLst>
            <pc:docMk/>
            <pc:sldMk cId="1852872954" sldId="316"/>
            <ac:picMk id="13" creationId="{3CC10244-C02C-4B56-95FA-0B1C5F465E21}"/>
          </ac:picMkLst>
        </pc:picChg>
        <pc:picChg chg="mod ord replST">
          <ac:chgData name="Chitambar, Eric" userId="05f873b4-a386-453d-a2e0-769001d3b38e" providerId="ADAL" clId="{3ACA7E13-3B15-48BC-A336-17BD2FA1D064}" dt="2023-09-15T13:22:03.196" v="661" actId="962"/>
          <ac:picMkLst>
            <pc:docMk/>
            <pc:sldMk cId="1852872954" sldId="316"/>
            <ac:picMk id="15" creationId="{7B0748D5-0884-30E0-3DCD-532A1DFB71DD}"/>
          </ac:picMkLst>
        </pc:picChg>
        <pc:picChg chg="del">
          <ac:chgData name="Chitambar, Eric" userId="05f873b4-a386-453d-a2e0-769001d3b38e" providerId="ADAL" clId="{3ACA7E13-3B15-48BC-A336-17BD2FA1D064}" dt="2023-09-15T13:22:09.700" v="699" actId="478"/>
          <ac:picMkLst>
            <pc:docMk/>
            <pc:sldMk cId="1852872954" sldId="316"/>
            <ac:picMk id="16" creationId="{73701C1E-D3CD-4A84-B782-A3FF10A4E96E}"/>
          </ac:picMkLst>
        </pc:picChg>
        <pc:picChg chg="mod ord replST">
          <ac:chgData name="Chitambar, Eric" userId="05f873b4-a386-453d-a2e0-769001d3b38e" providerId="ADAL" clId="{3ACA7E13-3B15-48BC-A336-17BD2FA1D064}" dt="2023-09-15T13:22:09.700" v="701" actId="962"/>
          <ac:picMkLst>
            <pc:docMk/>
            <pc:sldMk cId="1852872954" sldId="316"/>
            <ac:picMk id="18" creationId="{FD35F3B7-EA72-CB99-D156-D7911AB76E65}"/>
          </ac:picMkLst>
        </pc:picChg>
        <pc:picChg chg="del mod">
          <ac:chgData name="Chitambar, Eric" userId="05f873b4-a386-453d-a2e0-769001d3b38e" providerId="ADAL" clId="{3ACA7E13-3B15-48BC-A336-17BD2FA1D064}" dt="2023-09-15T13:23:44.980" v="740" actId="478"/>
          <ac:picMkLst>
            <pc:docMk/>
            <pc:sldMk cId="1852872954" sldId="316"/>
            <ac:picMk id="20" creationId="{23619E59-D225-467A-958F-6ACE784F4E60}"/>
          </ac:picMkLst>
        </pc:picChg>
        <pc:picChg chg="mod ord replST">
          <ac:chgData name="Chitambar, Eric" userId="05f873b4-a386-453d-a2e0-769001d3b38e" providerId="ADAL" clId="{3ACA7E13-3B15-48BC-A336-17BD2FA1D064}" dt="2023-09-15T13:23:44.989" v="742" actId="962"/>
          <ac:picMkLst>
            <pc:docMk/>
            <pc:sldMk cId="1852872954" sldId="316"/>
            <ac:picMk id="21" creationId="{CD4E2005-1828-1C1C-ECB1-AECFC4C85DE6}"/>
          </ac:picMkLst>
        </pc:picChg>
        <pc:picChg chg="mod ord replST">
          <ac:chgData name="Chitambar, Eric" userId="05f873b4-a386-453d-a2e0-769001d3b38e" providerId="ADAL" clId="{3ACA7E13-3B15-48BC-A336-17BD2FA1D064}" dt="2023-09-15T13:23:54.637" v="774" actId="962"/>
          <ac:picMkLst>
            <pc:docMk/>
            <pc:sldMk cId="1852872954" sldId="316"/>
            <ac:picMk id="23" creationId="{1FA6450B-45C3-D6E3-C235-3232A91B830C}"/>
          </ac:picMkLst>
        </pc:picChg>
        <pc:picChg chg="mod ord replST">
          <ac:chgData name="Chitambar, Eric" userId="05f873b4-a386-453d-a2e0-769001d3b38e" providerId="ADAL" clId="{3ACA7E13-3B15-48BC-A336-17BD2FA1D064}" dt="2023-09-15T13:24:14.449" v="812" actId="962"/>
          <ac:picMkLst>
            <pc:docMk/>
            <pc:sldMk cId="1852872954" sldId="316"/>
            <ac:picMk id="25" creationId="{B1A16193-F45E-662D-8D7C-9CC1B5C62880}"/>
          </ac:picMkLst>
        </pc:picChg>
        <pc:picChg chg="mod ord replST">
          <ac:chgData name="Chitambar, Eric" userId="05f873b4-a386-453d-a2e0-769001d3b38e" providerId="ADAL" clId="{3ACA7E13-3B15-48BC-A336-17BD2FA1D064}" dt="2023-09-15T13:25:22.604" v="842" actId="1076"/>
          <ac:picMkLst>
            <pc:docMk/>
            <pc:sldMk cId="1852872954" sldId="316"/>
            <ac:picMk id="27" creationId="{BC49B42B-4E15-8B27-2279-179A162761A9}"/>
          </ac:picMkLst>
        </pc:picChg>
        <pc:picChg chg="del">
          <ac:chgData name="Chitambar, Eric" userId="05f873b4-a386-453d-a2e0-769001d3b38e" providerId="ADAL" clId="{3ACA7E13-3B15-48BC-A336-17BD2FA1D064}" dt="2023-09-15T13:23:54.637" v="772" actId="478"/>
          <ac:picMkLst>
            <pc:docMk/>
            <pc:sldMk cId="1852872954" sldId="316"/>
            <ac:picMk id="49" creationId="{DC1F77F3-2B54-4BAF-8816-29BA2760DD76}"/>
          </ac:picMkLst>
        </pc:picChg>
        <pc:picChg chg="del">
          <ac:chgData name="Chitambar, Eric" userId="05f873b4-a386-453d-a2e0-769001d3b38e" providerId="ADAL" clId="{3ACA7E13-3B15-48BC-A336-17BD2FA1D064}" dt="2023-09-15T13:24:14.449" v="810" actId="478"/>
          <ac:picMkLst>
            <pc:docMk/>
            <pc:sldMk cId="1852872954" sldId="316"/>
            <ac:picMk id="51" creationId="{A44D9396-E49B-4904-A50C-5172241021A4}"/>
          </ac:picMkLst>
        </pc:picChg>
        <pc:picChg chg="del">
          <ac:chgData name="Chitambar, Eric" userId="05f873b4-a386-453d-a2e0-769001d3b38e" providerId="ADAL" clId="{3ACA7E13-3B15-48BC-A336-17BD2FA1D064}" dt="2023-09-15T13:25:19.946" v="839" actId="478"/>
          <ac:picMkLst>
            <pc:docMk/>
            <pc:sldMk cId="1852872954" sldId="316"/>
            <ac:picMk id="61" creationId="{EE2FFFD1-3841-4C4E-B2B2-7BC1B0FA70CC}"/>
          </ac:picMkLst>
        </pc:picChg>
        <pc:inkChg chg="del">
          <ac:chgData name="Chitambar, Eric" userId="05f873b4-a386-453d-a2e0-769001d3b38e" providerId="ADAL" clId="{3ACA7E13-3B15-48BC-A336-17BD2FA1D064}" dt="2023-09-15T13:24:17.394" v="813" actId="478"/>
          <ac:inkMkLst>
            <pc:docMk/>
            <pc:sldMk cId="1852872954" sldId="316"/>
            <ac:inkMk id="3" creationId="{E0B4BD8A-9B85-4120-B561-3569C4CB8941}"/>
          </ac:inkMkLst>
        </pc:inkChg>
      </pc:sldChg>
      <pc:sldChg chg="addSp delSp modSp mod modAnim">
        <pc:chgData name="Chitambar, Eric" userId="05f873b4-a386-453d-a2e0-769001d3b38e" providerId="ADAL" clId="{3ACA7E13-3B15-48BC-A336-17BD2FA1D064}" dt="2023-09-15T13:30:57.391" v="1326"/>
        <pc:sldMkLst>
          <pc:docMk/>
          <pc:sldMk cId="2457186520" sldId="317"/>
        </pc:sldMkLst>
        <pc:spChg chg="add mod">
          <ac:chgData name="Chitambar, Eric" userId="05f873b4-a386-453d-a2e0-769001d3b38e" providerId="ADAL" clId="{3ACA7E13-3B15-48BC-A336-17BD2FA1D064}" dt="2023-09-15T13:27:01.616" v="1010" actId="14100"/>
          <ac:spMkLst>
            <pc:docMk/>
            <pc:sldMk cId="2457186520" sldId="317"/>
            <ac:spMk id="17" creationId="{C24CB0CA-E6C4-2A4F-A4A4-E5AFD31F3D5F}"/>
          </ac:spMkLst>
        </pc:spChg>
        <pc:picChg chg="del">
          <ac:chgData name="Chitambar, Eric" userId="05f873b4-a386-453d-a2e0-769001d3b38e" providerId="ADAL" clId="{3ACA7E13-3B15-48BC-A336-17BD2FA1D064}" dt="2023-09-15T13:26:03.905" v="909" actId="478"/>
          <ac:picMkLst>
            <pc:docMk/>
            <pc:sldMk cId="2457186520" sldId="317"/>
            <ac:picMk id="5" creationId="{B6E2C012-1FFE-436F-96ED-C928AF0FFACB}"/>
          </ac:picMkLst>
        </pc:picChg>
        <pc:picChg chg="mod ord replST">
          <ac:chgData name="Chitambar, Eric" userId="05f873b4-a386-453d-a2e0-769001d3b38e" providerId="ADAL" clId="{3ACA7E13-3B15-48BC-A336-17BD2FA1D064}" dt="2023-09-15T13:25:40.216" v="877" actId="962"/>
          <ac:picMkLst>
            <pc:docMk/>
            <pc:sldMk cId="2457186520" sldId="317"/>
            <ac:picMk id="6" creationId="{DF7F30AA-4E00-3833-F7B7-045E1DA38877}"/>
          </ac:picMkLst>
        </pc:picChg>
        <pc:picChg chg="mod ord replST">
          <ac:chgData name="Chitambar, Eric" userId="05f873b4-a386-453d-a2e0-769001d3b38e" providerId="ADAL" clId="{3ACA7E13-3B15-48BC-A336-17BD2FA1D064}" dt="2023-09-15T13:26:03.905" v="911" actId="962"/>
          <ac:picMkLst>
            <pc:docMk/>
            <pc:sldMk cId="2457186520" sldId="317"/>
            <ac:picMk id="8" creationId="{35D33993-9111-42FC-F85D-5D6E90AF32AF}"/>
          </ac:picMkLst>
        </pc:picChg>
        <pc:picChg chg="del">
          <ac:chgData name="Chitambar, Eric" userId="05f873b4-a386-453d-a2e0-769001d3b38e" providerId="ADAL" clId="{3ACA7E13-3B15-48BC-A336-17BD2FA1D064}" dt="2023-09-15T13:26:14.176" v="941" actId="478"/>
          <ac:picMkLst>
            <pc:docMk/>
            <pc:sldMk cId="2457186520" sldId="317"/>
            <ac:picMk id="10" creationId="{2F0A9519-3C4E-4672-A183-795432F2E651}"/>
          </ac:picMkLst>
        </pc:picChg>
        <pc:picChg chg="mod ord replST">
          <ac:chgData name="Chitambar, Eric" userId="05f873b4-a386-453d-a2e0-769001d3b38e" providerId="ADAL" clId="{3ACA7E13-3B15-48BC-A336-17BD2FA1D064}" dt="2023-09-15T13:26:14.176" v="943" actId="962"/>
          <ac:picMkLst>
            <pc:docMk/>
            <pc:sldMk cId="2457186520" sldId="317"/>
            <ac:picMk id="11" creationId="{3D8B0A3B-54CF-4EFB-98A4-8391E5F8D54A}"/>
          </ac:picMkLst>
        </pc:picChg>
        <pc:picChg chg="del">
          <ac:chgData name="Chitambar, Eric" userId="05f873b4-a386-453d-a2e0-769001d3b38e" providerId="ADAL" clId="{3ACA7E13-3B15-48BC-A336-17BD2FA1D064}" dt="2023-09-15T13:26:30.309" v="973" actId="478"/>
          <ac:picMkLst>
            <pc:docMk/>
            <pc:sldMk cId="2457186520" sldId="317"/>
            <ac:picMk id="12" creationId="{78462ED1-89F0-4768-91B9-1995BD0DEF8E}"/>
          </ac:picMkLst>
        </pc:picChg>
        <pc:picChg chg="mod ord replST">
          <ac:chgData name="Chitambar, Eric" userId="05f873b4-a386-453d-a2e0-769001d3b38e" providerId="ADAL" clId="{3ACA7E13-3B15-48BC-A336-17BD2FA1D064}" dt="2023-09-15T13:26:32.678" v="976" actId="1076"/>
          <ac:picMkLst>
            <pc:docMk/>
            <pc:sldMk cId="2457186520" sldId="317"/>
            <ac:picMk id="14" creationId="{405DDE29-DC26-D11F-C98D-B315B8774A71}"/>
          </ac:picMkLst>
        </pc:picChg>
        <pc:picChg chg="mod ord replST">
          <ac:chgData name="Chitambar, Eric" userId="05f873b4-a386-453d-a2e0-769001d3b38e" providerId="ADAL" clId="{3ACA7E13-3B15-48BC-A336-17BD2FA1D064}" dt="2023-09-15T13:26:49.477" v="1006" actId="962"/>
          <ac:picMkLst>
            <pc:docMk/>
            <pc:sldMk cId="2457186520" sldId="317"/>
            <ac:picMk id="16" creationId="{5ABB300D-7E99-58B2-96B1-F5A55EBF3891}"/>
          </ac:picMkLst>
        </pc:picChg>
        <pc:picChg chg="del">
          <ac:chgData name="Chitambar, Eric" userId="05f873b4-a386-453d-a2e0-769001d3b38e" providerId="ADAL" clId="{3ACA7E13-3B15-48BC-A336-17BD2FA1D064}" dt="2023-09-15T13:26:49.477" v="1004" actId="478"/>
          <ac:picMkLst>
            <pc:docMk/>
            <pc:sldMk cId="2457186520" sldId="317"/>
            <ac:picMk id="19" creationId="{837697E1-1F6E-430C-B737-99351A74741E}"/>
          </ac:picMkLst>
        </pc:picChg>
        <pc:picChg chg="mod ord replST">
          <ac:chgData name="Chitambar, Eric" userId="05f873b4-a386-453d-a2e0-769001d3b38e" providerId="ADAL" clId="{3ACA7E13-3B15-48BC-A336-17BD2FA1D064}" dt="2023-09-15T13:27:15.388" v="1040" actId="962"/>
          <ac:picMkLst>
            <pc:docMk/>
            <pc:sldMk cId="2457186520" sldId="317"/>
            <ac:picMk id="20" creationId="{600DA4DB-4B3D-CB4D-182C-501620F63D29}"/>
          </ac:picMkLst>
        </pc:picChg>
        <pc:picChg chg="mod ord replST">
          <ac:chgData name="Chitambar, Eric" userId="05f873b4-a386-453d-a2e0-769001d3b38e" providerId="ADAL" clId="{3ACA7E13-3B15-48BC-A336-17BD2FA1D064}" dt="2023-09-15T13:27:22.717" v="1069" actId="962"/>
          <ac:picMkLst>
            <pc:docMk/>
            <pc:sldMk cId="2457186520" sldId="317"/>
            <ac:picMk id="22" creationId="{88E38DCA-1283-CD2C-3B58-59473E285031}"/>
          </ac:picMkLst>
        </pc:picChg>
        <pc:picChg chg="del">
          <ac:chgData name="Chitambar, Eric" userId="05f873b4-a386-453d-a2e0-769001d3b38e" providerId="ADAL" clId="{3ACA7E13-3B15-48BC-A336-17BD2FA1D064}" dt="2023-09-15T13:27:15.388" v="1038" actId="478"/>
          <ac:picMkLst>
            <pc:docMk/>
            <pc:sldMk cId="2457186520" sldId="317"/>
            <ac:picMk id="30" creationId="{D19642DF-979B-4BA2-B076-05DFA9A6F68B}"/>
          </ac:picMkLst>
        </pc:picChg>
        <pc:picChg chg="del">
          <ac:chgData name="Chitambar, Eric" userId="05f873b4-a386-453d-a2e0-769001d3b38e" providerId="ADAL" clId="{3ACA7E13-3B15-48BC-A336-17BD2FA1D064}" dt="2023-09-15T13:27:22.717" v="1067" actId="478"/>
          <ac:picMkLst>
            <pc:docMk/>
            <pc:sldMk cId="2457186520" sldId="317"/>
            <ac:picMk id="35" creationId="{D914A6C0-E1B1-4096-B5C6-B2442FD31E52}"/>
          </ac:picMkLst>
        </pc:picChg>
        <pc:picChg chg="mod">
          <ac:chgData name="Chitambar, Eric" userId="05f873b4-a386-453d-a2e0-769001d3b38e" providerId="ADAL" clId="{3ACA7E13-3B15-48BC-A336-17BD2FA1D064}" dt="2023-09-15T13:26:16.953" v="944" actId="1076"/>
          <ac:picMkLst>
            <pc:docMk/>
            <pc:sldMk cId="2457186520" sldId="317"/>
            <ac:picMk id="54" creationId="{DC4BDA40-2C30-4089-BF4E-5C9E82EE379E}"/>
          </ac:picMkLst>
        </pc:picChg>
        <pc:picChg chg="del">
          <ac:chgData name="Chitambar, Eric" userId="05f873b4-a386-453d-a2e0-769001d3b38e" providerId="ADAL" clId="{3ACA7E13-3B15-48BC-A336-17BD2FA1D064}" dt="2023-09-15T13:25:40.216" v="875" actId="478"/>
          <ac:picMkLst>
            <pc:docMk/>
            <pc:sldMk cId="2457186520" sldId="317"/>
            <ac:picMk id="61" creationId="{EE2FFFD1-3841-4C4E-B2B2-7BC1B0FA70CC}"/>
          </ac:picMkLst>
        </pc:picChg>
        <pc:inkChg chg="del">
          <ac:chgData name="Chitambar, Eric" userId="05f873b4-a386-453d-a2e0-769001d3b38e" providerId="ADAL" clId="{3ACA7E13-3B15-48BC-A336-17BD2FA1D064}" dt="2023-09-15T13:25:44.661" v="878" actId="478"/>
          <ac:inkMkLst>
            <pc:docMk/>
            <pc:sldMk cId="2457186520" sldId="317"/>
            <ac:inkMk id="3" creationId="{C48CB72E-F192-4271-B0E9-9037C2259203}"/>
          </ac:inkMkLst>
        </pc:inkChg>
      </pc:sldChg>
      <pc:sldChg chg="delSp modSp mod">
        <pc:chgData name="Chitambar, Eric" userId="05f873b4-a386-453d-a2e0-769001d3b38e" providerId="ADAL" clId="{3ACA7E13-3B15-48BC-A336-17BD2FA1D064}" dt="2023-09-15T13:32:31.958" v="1497" actId="1076"/>
        <pc:sldMkLst>
          <pc:docMk/>
          <pc:sldMk cId="1312223959" sldId="318"/>
        </pc:sldMkLst>
        <pc:spChg chg="mod">
          <ac:chgData name="Chitambar, Eric" userId="05f873b4-a386-453d-a2e0-769001d3b38e" providerId="ADAL" clId="{3ACA7E13-3B15-48BC-A336-17BD2FA1D064}" dt="2023-09-15T13:31:31.198" v="1362" actId="14100"/>
          <ac:spMkLst>
            <pc:docMk/>
            <pc:sldMk cId="1312223959" sldId="318"/>
            <ac:spMk id="2" creationId="{B97AB83A-E31B-4CBC-B7E9-2009D778FDEE}"/>
          </ac:spMkLst>
        </pc:spChg>
        <pc:picChg chg="del mod">
          <ac:chgData name="Chitambar, Eric" userId="05f873b4-a386-453d-a2e0-769001d3b38e" providerId="ADAL" clId="{3ACA7E13-3B15-48BC-A336-17BD2FA1D064}" dt="2023-09-15T13:32:30.569" v="1494" actId="478"/>
          <ac:picMkLst>
            <pc:docMk/>
            <pc:sldMk cId="1312223959" sldId="318"/>
            <ac:picMk id="4" creationId="{73AA9B72-004A-4947-822B-842F3DDD97FB}"/>
          </ac:picMkLst>
        </pc:picChg>
        <pc:picChg chg="del mod ord replST">
          <ac:chgData name="Chitambar, Eric" userId="05f873b4-a386-453d-a2e0-769001d3b38e" providerId="ADAL" clId="{3ACA7E13-3B15-48BC-A336-17BD2FA1D064}" dt="2023-09-15T13:31:39.662" v="1393" actId="478"/>
          <ac:picMkLst>
            <pc:docMk/>
            <pc:sldMk cId="1312223959" sldId="318"/>
            <ac:picMk id="5" creationId="{CD2FC7D8-7BA6-307E-B3B6-C9FE1C2B93A4}"/>
          </ac:picMkLst>
        </pc:picChg>
        <pc:picChg chg="del mod ord replST">
          <ac:chgData name="Chitambar, Eric" userId="05f873b4-a386-453d-a2e0-769001d3b38e" providerId="ADAL" clId="{3ACA7E13-3B15-48BC-A336-17BD2FA1D064}" dt="2023-09-15T13:28:03.617" v="1160" actId="478"/>
          <ac:picMkLst>
            <pc:docMk/>
            <pc:sldMk cId="1312223959" sldId="318"/>
            <ac:picMk id="7" creationId="{19A4EF72-3C79-ADB1-1A7E-B3953595499C}"/>
          </ac:picMkLst>
        </pc:picChg>
        <pc:picChg chg="del mod ord replST">
          <ac:chgData name="Chitambar, Eric" userId="05f873b4-a386-453d-a2e0-769001d3b38e" providerId="ADAL" clId="{3ACA7E13-3B15-48BC-A336-17BD2FA1D064}" dt="2023-09-15T13:28:11.581" v="1192" actId="478"/>
          <ac:picMkLst>
            <pc:docMk/>
            <pc:sldMk cId="1312223959" sldId="318"/>
            <ac:picMk id="9" creationId="{7929102D-55D0-04D3-E9C6-FA32B3FA9B93}"/>
          </ac:picMkLst>
        </pc:picChg>
        <pc:picChg chg="del mod ord replST">
          <ac:chgData name="Chitambar, Eric" userId="05f873b4-a386-453d-a2e0-769001d3b38e" providerId="ADAL" clId="{3ACA7E13-3B15-48BC-A336-17BD2FA1D064}" dt="2023-09-15T13:29:10.901" v="1282" actId="478"/>
          <ac:picMkLst>
            <pc:docMk/>
            <pc:sldMk cId="1312223959" sldId="318"/>
            <ac:picMk id="11" creationId="{3E9AC952-6E90-60E5-F57D-1E9FC2C952B0}"/>
          </ac:picMkLst>
        </pc:picChg>
        <pc:picChg chg="mod ord replST">
          <ac:chgData name="Chitambar, Eric" userId="05f873b4-a386-453d-a2e0-769001d3b38e" providerId="ADAL" clId="{3ACA7E13-3B15-48BC-A336-17BD2FA1D064}" dt="2023-09-15T13:31:59.320" v="1403" actId="1076"/>
          <ac:picMkLst>
            <pc:docMk/>
            <pc:sldMk cId="1312223959" sldId="318"/>
            <ac:picMk id="13" creationId="{02114374-459F-FB58-58EE-120647C56201}"/>
          </ac:picMkLst>
        </pc:picChg>
        <pc:picChg chg="del">
          <ac:chgData name="Chitambar, Eric" userId="05f873b4-a386-453d-a2e0-769001d3b38e" providerId="ADAL" clId="{3ACA7E13-3B15-48BC-A336-17BD2FA1D064}" dt="2023-09-15T13:27:47.336" v="1098" actId="478"/>
          <ac:picMkLst>
            <pc:docMk/>
            <pc:sldMk cId="1312223959" sldId="318"/>
            <ac:picMk id="14" creationId="{05889A44-05AC-44EB-B57E-831B5CC3FFDC}"/>
          </ac:picMkLst>
        </pc:picChg>
        <pc:picChg chg="del mod ord replST">
          <ac:chgData name="Chitambar, Eric" userId="05f873b4-a386-453d-a2e0-769001d3b38e" providerId="ADAL" clId="{3ACA7E13-3B15-48BC-A336-17BD2FA1D064}" dt="2023-09-15T13:29:21.617" v="1312" actId="478"/>
          <ac:picMkLst>
            <pc:docMk/>
            <pc:sldMk cId="1312223959" sldId="318"/>
            <ac:picMk id="16" creationId="{96BA1534-FB2E-3BD5-7394-2A4070946DB2}"/>
          </ac:picMkLst>
        </pc:picChg>
        <pc:picChg chg="del">
          <ac:chgData name="Chitambar, Eric" userId="05f873b4-a386-453d-a2e0-769001d3b38e" providerId="ADAL" clId="{3ACA7E13-3B15-48BC-A336-17BD2FA1D064}" dt="2023-09-15T13:27:53.975" v="1128" actId="478"/>
          <ac:picMkLst>
            <pc:docMk/>
            <pc:sldMk cId="1312223959" sldId="318"/>
            <ac:picMk id="18" creationId="{69C45957-A289-4F3E-85F8-EAE68ED7B783}"/>
          </ac:picMkLst>
        </pc:picChg>
        <pc:picChg chg="del mod ord replST">
          <ac:chgData name="Chitambar, Eric" userId="05f873b4-a386-453d-a2e0-769001d3b38e" providerId="ADAL" clId="{3ACA7E13-3B15-48BC-A336-17BD2FA1D064}" dt="2023-09-15T13:31:15.425" v="1356" actId="478"/>
          <ac:picMkLst>
            <pc:docMk/>
            <pc:sldMk cId="1312223959" sldId="318"/>
            <ac:picMk id="19" creationId="{2669D795-E68C-4E16-5D43-50475791DBA7}"/>
          </ac:picMkLst>
        </pc:picChg>
        <pc:picChg chg="del">
          <ac:chgData name="Chitambar, Eric" userId="05f873b4-a386-453d-a2e0-769001d3b38e" providerId="ADAL" clId="{3ACA7E13-3B15-48BC-A336-17BD2FA1D064}" dt="2023-09-15T13:28:25.074" v="1221" actId="478"/>
          <ac:picMkLst>
            <pc:docMk/>
            <pc:sldMk cId="1312223959" sldId="318"/>
            <ac:picMk id="21" creationId="{969CF5A2-1740-44AD-B4B7-3F2CA2CCAED6}"/>
          </ac:picMkLst>
        </pc:picChg>
        <pc:picChg chg="del mod ord replST">
          <ac:chgData name="Chitambar, Eric" userId="05f873b4-a386-453d-a2e0-769001d3b38e" providerId="ADAL" clId="{3ACA7E13-3B15-48BC-A336-17BD2FA1D064}" dt="2023-09-15T13:32:12.475" v="1432" actId="478"/>
          <ac:picMkLst>
            <pc:docMk/>
            <pc:sldMk cId="1312223959" sldId="318"/>
            <ac:picMk id="22" creationId="{0E893D3A-5A6E-65D0-26E2-6B3957FEAE61}"/>
          </ac:picMkLst>
        </pc:picChg>
        <pc:picChg chg="del">
          <ac:chgData name="Chitambar, Eric" userId="05f873b4-a386-453d-a2e0-769001d3b38e" providerId="ADAL" clId="{3ACA7E13-3B15-48BC-A336-17BD2FA1D064}" dt="2023-09-15T13:28:36.060" v="1249" actId="478"/>
          <ac:picMkLst>
            <pc:docMk/>
            <pc:sldMk cId="1312223959" sldId="318"/>
            <ac:picMk id="24" creationId="{00A8AF71-9BE6-4613-8148-FBECFF78A72E}"/>
          </ac:picMkLst>
        </pc:picChg>
        <pc:picChg chg="mod ord replST">
          <ac:chgData name="Chitambar, Eric" userId="05f873b4-a386-453d-a2e0-769001d3b38e" providerId="ADAL" clId="{3ACA7E13-3B15-48BC-A336-17BD2FA1D064}" dt="2023-09-15T13:31:56.615" v="1402" actId="1076"/>
          <ac:picMkLst>
            <pc:docMk/>
            <pc:sldMk cId="1312223959" sldId="318"/>
            <ac:picMk id="25" creationId="{7373BA42-09F2-AF83-BCD6-93E4D5FF4E6B}"/>
          </ac:picMkLst>
        </pc:picChg>
        <pc:picChg chg="mod ord replST">
          <ac:chgData name="Chitambar, Eric" userId="05f873b4-a386-453d-a2e0-769001d3b38e" providerId="ADAL" clId="{3ACA7E13-3B15-48BC-A336-17BD2FA1D064}" dt="2023-09-15T13:31:45.197" v="1398" actId="1076"/>
          <ac:picMkLst>
            <pc:docMk/>
            <pc:sldMk cId="1312223959" sldId="318"/>
            <ac:picMk id="27" creationId="{A3132971-7447-1954-57CC-48C1BE893703}"/>
          </ac:picMkLst>
        </pc:picChg>
        <pc:picChg chg="del mod ord replST">
          <ac:chgData name="Chitambar, Eric" userId="05f873b4-a386-453d-a2e0-769001d3b38e" providerId="ADAL" clId="{3ACA7E13-3B15-48BC-A336-17BD2FA1D064}" dt="2023-09-15T13:32:20.547" v="1462" actId="478"/>
          <ac:picMkLst>
            <pc:docMk/>
            <pc:sldMk cId="1312223959" sldId="318"/>
            <ac:picMk id="29" creationId="{5B484CE8-DA32-DB10-E1F8-839EA0828CE4}"/>
          </ac:picMkLst>
        </pc:picChg>
        <pc:picChg chg="mod ord replST">
          <ac:chgData name="Chitambar, Eric" userId="05f873b4-a386-453d-a2e0-769001d3b38e" providerId="ADAL" clId="{3ACA7E13-3B15-48BC-A336-17BD2FA1D064}" dt="2023-09-15T13:32:20.547" v="1464" actId="962"/>
          <ac:picMkLst>
            <pc:docMk/>
            <pc:sldMk cId="1312223959" sldId="318"/>
            <ac:picMk id="31" creationId="{E8FE5F57-373F-C835-D900-ECCAB7DEF49C}"/>
          </ac:picMkLst>
        </pc:picChg>
        <pc:picChg chg="mod ord replST">
          <ac:chgData name="Chitambar, Eric" userId="05f873b4-a386-453d-a2e0-769001d3b38e" providerId="ADAL" clId="{3ACA7E13-3B15-48BC-A336-17BD2FA1D064}" dt="2023-09-15T13:32:31.958" v="1497" actId="1076"/>
          <ac:picMkLst>
            <pc:docMk/>
            <pc:sldMk cId="1312223959" sldId="318"/>
            <ac:picMk id="33" creationId="{556033D6-5099-40C0-EB92-160C996E3D76}"/>
          </ac:picMkLst>
        </pc:picChg>
      </pc:sldChg>
      <pc:sldChg chg="addSp delSp modSp add mod modAnim">
        <pc:chgData name="Chitambar, Eric" userId="05f873b4-a386-453d-a2e0-769001d3b38e" providerId="ADAL" clId="{3ACA7E13-3B15-48BC-A336-17BD2FA1D064}" dt="2023-09-15T14:43:14.968" v="1536" actId="962"/>
        <pc:sldMkLst>
          <pc:docMk/>
          <pc:sldMk cId="3964914862" sldId="319"/>
        </pc:sldMkLst>
        <pc:picChg chg="mod ord replST">
          <ac:chgData name="Chitambar, Eric" userId="05f873b4-a386-453d-a2e0-769001d3b38e" providerId="ADAL" clId="{3ACA7E13-3B15-48BC-A336-17BD2FA1D064}" dt="2023-09-15T13:00:59.384" v="111" actId="1076"/>
          <ac:picMkLst>
            <pc:docMk/>
            <pc:sldMk cId="3964914862" sldId="319"/>
            <ac:picMk id="3" creationId="{C325E73C-8D7C-3E6C-FBCA-3006B047068C}"/>
          </ac:picMkLst>
        </pc:picChg>
        <pc:picChg chg="mod ord replST">
          <ac:chgData name="Chitambar, Eric" userId="05f873b4-a386-453d-a2e0-769001d3b38e" providerId="ADAL" clId="{3ACA7E13-3B15-48BC-A336-17BD2FA1D064}" dt="2023-09-15T14:43:14.968" v="1536" actId="962"/>
          <ac:picMkLst>
            <pc:docMk/>
            <pc:sldMk cId="3964914862" sldId="319"/>
            <ac:picMk id="4" creationId="{9AE9E67A-CA2F-FAE6-5033-5B0C504653F6}"/>
          </ac:picMkLst>
        </pc:picChg>
        <pc:picChg chg="del mod ord replST">
          <ac:chgData name="Chitambar, Eric" userId="05f873b4-a386-453d-a2e0-769001d3b38e" providerId="ADAL" clId="{3ACA7E13-3B15-48BC-A336-17BD2FA1D064}" dt="2023-09-15T13:03:03.795" v="173" actId="478"/>
          <ac:picMkLst>
            <pc:docMk/>
            <pc:sldMk cId="3964914862" sldId="319"/>
            <ac:picMk id="5" creationId="{038E1E1A-C77F-C873-80B2-9C05EA3B3C19}"/>
          </ac:picMkLst>
        </pc:picChg>
        <pc:picChg chg="del">
          <ac:chgData name="Chitambar, Eric" userId="05f873b4-a386-453d-a2e0-769001d3b38e" providerId="ADAL" clId="{3ACA7E13-3B15-48BC-A336-17BD2FA1D064}" dt="2023-09-15T13:00:57.030" v="108" actId="478"/>
          <ac:picMkLst>
            <pc:docMk/>
            <pc:sldMk cId="3964914862" sldId="319"/>
            <ac:picMk id="6" creationId="{8594D0BB-D107-43B8-BA5E-5685AFBA7F14}"/>
          </ac:picMkLst>
        </pc:picChg>
        <pc:picChg chg="mod ord replST">
          <ac:chgData name="Chitambar, Eric" userId="05f873b4-a386-453d-a2e0-769001d3b38e" providerId="ADAL" clId="{3ACA7E13-3B15-48BC-A336-17BD2FA1D064}" dt="2023-09-15T13:03:27.897" v="209" actId="1076"/>
          <ac:picMkLst>
            <pc:docMk/>
            <pc:sldMk cId="3964914862" sldId="319"/>
            <ac:picMk id="9" creationId="{321BE1A7-076D-506C-A8AE-3A2101ADF73A}"/>
          </ac:picMkLst>
        </pc:picChg>
        <pc:picChg chg="add mod">
          <ac:chgData name="Chitambar, Eric" userId="05f873b4-a386-453d-a2e0-769001d3b38e" providerId="ADAL" clId="{3ACA7E13-3B15-48BC-A336-17BD2FA1D064}" dt="2023-09-15T13:03:27.897" v="209" actId="1076"/>
          <ac:picMkLst>
            <pc:docMk/>
            <pc:sldMk cId="3964914862" sldId="319"/>
            <ac:picMk id="10" creationId="{DDADE1E5-D977-807B-F192-60CD52B80C4A}"/>
          </ac:picMkLst>
        </pc:picChg>
        <pc:picChg chg="add mod">
          <ac:chgData name="Chitambar, Eric" userId="05f873b4-a386-453d-a2e0-769001d3b38e" providerId="ADAL" clId="{3ACA7E13-3B15-48BC-A336-17BD2FA1D064}" dt="2023-09-15T13:03:27.897" v="209" actId="1076"/>
          <ac:picMkLst>
            <pc:docMk/>
            <pc:sldMk cId="3964914862" sldId="319"/>
            <ac:picMk id="11" creationId="{B2426671-AA94-B715-D796-E21AFBE0CC6E}"/>
          </ac:picMkLst>
        </pc:picChg>
        <pc:picChg chg="add mod">
          <ac:chgData name="Chitambar, Eric" userId="05f873b4-a386-453d-a2e0-769001d3b38e" providerId="ADAL" clId="{3ACA7E13-3B15-48BC-A336-17BD2FA1D064}" dt="2023-09-15T13:03:27.897" v="209" actId="1076"/>
          <ac:picMkLst>
            <pc:docMk/>
            <pc:sldMk cId="3964914862" sldId="319"/>
            <ac:picMk id="12" creationId="{E2FDF3CC-45AE-8AD3-88E4-E40EA23F5DAA}"/>
          </ac:picMkLst>
        </pc:picChg>
        <pc:picChg chg="del mod">
          <ac:chgData name="Chitambar, Eric" userId="05f873b4-a386-453d-a2e0-769001d3b38e" providerId="ADAL" clId="{3ACA7E13-3B15-48BC-A336-17BD2FA1D064}" dt="2023-09-15T14:43:14.968" v="1534" actId="478"/>
          <ac:picMkLst>
            <pc:docMk/>
            <pc:sldMk cId="3964914862" sldId="319"/>
            <ac:picMk id="13" creationId="{A9E57633-F9C3-41AD-91ED-7DE9481EFF23}"/>
          </ac:picMkLst>
        </pc:picChg>
        <pc:picChg chg="del">
          <ac:chgData name="Chitambar, Eric" userId="05f873b4-a386-453d-a2e0-769001d3b38e" providerId="ADAL" clId="{3ACA7E13-3B15-48BC-A336-17BD2FA1D064}" dt="2023-09-15T13:01:31.463" v="112" actId="478"/>
          <ac:picMkLst>
            <pc:docMk/>
            <pc:sldMk cId="3964914862" sldId="319"/>
            <ac:picMk id="14" creationId="{9ADDA40D-F597-4428-A581-AF06219C9564}"/>
          </ac:picMkLst>
        </pc:picChg>
        <pc:picChg chg="mod">
          <ac:chgData name="Chitambar, Eric" userId="05f873b4-a386-453d-a2e0-769001d3b38e" providerId="ADAL" clId="{3ACA7E13-3B15-48BC-A336-17BD2FA1D064}" dt="2023-09-15T13:03:27.897" v="209" actId="1076"/>
          <ac:picMkLst>
            <pc:docMk/>
            <pc:sldMk cId="3964914862" sldId="319"/>
            <ac:picMk id="15" creationId="{FB0871A9-8703-46C6-BAF5-2798A07CA87E}"/>
          </ac:picMkLst>
        </pc:picChg>
        <pc:picChg chg="add mod">
          <ac:chgData name="Chitambar, Eric" userId="05f873b4-a386-453d-a2e0-769001d3b38e" providerId="ADAL" clId="{3ACA7E13-3B15-48BC-A336-17BD2FA1D064}" dt="2023-09-15T13:03:27.897" v="209" actId="1076"/>
          <ac:picMkLst>
            <pc:docMk/>
            <pc:sldMk cId="3964914862" sldId="319"/>
            <ac:picMk id="16" creationId="{F3F18B3A-4DEF-04D8-9D81-6C05D3E4F492}"/>
          </ac:picMkLst>
        </pc:picChg>
        <pc:picChg chg="add del mod">
          <ac:chgData name="Chitambar, Eric" userId="05f873b4-a386-453d-a2e0-769001d3b38e" providerId="ADAL" clId="{3ACA7E13-3B15-48BC-A336-17BD2FA1D064}" dt="2023-09-15T13:03:23.866" v="205" actId="478"/>
          <ac:picMkLst>
            <pc:docMk/>
            <pc:sldMk cId="3964914862" sldId="319"/>
            <ac:picMk id="17" creationId="{3206AF80-D83D-C3BA-C913-ED135C109546}"/>
          </ac:picMkLst>
        </pc:picChg>
        <pc:picChg chg="mod ord replST">
          <ac:chgData name="Chitambar, Eric" userId="05f873b4-a386-453d-a2e0-769001d3b38e" providerId="ADAL" clId="{3ACA7E13-3B15-48BC-A336-17BD2FA1D064}" dt="2023-09-15T13:03:32.153" v="210" actId="1076"/>
          <ac:picMkLst>
            <pc:docMk/>
            <pc:sldMk cId="3964914862" sldId="319"/>
            <ac:picMk id="19" creationId="{BD0F8701-4A2B-D9BD-26CB-C0733C549852}"/>
          </ac:picMkLst>
        </pc:picChg>
        <pc:picChg chg="mod">
          <ac:chgData name="Chitambar, Eric" userId="05f873b4-a386-453d-a2e0-769001d3b38e" providerId="ADAL" clId="{3ACA7E13-3B15-48BC-A336-17BD2FA1D064}" dt="2023-09-15T13:03:27.897" v="209" actId="1076"/>
          <ac:picMkLst>
            <pc:docMk/>
            <pc:sldMk cId="3964914862" sldId="319"/>
            <ac:picMk id="20" creationId="{07241969-2FEF-463A-8674-D1BE436F26D8}"/>
          </ac:picMkLst>
        </pc:picChg>
        <pc:picChg chg="mod">
          <ac:chgData name="Chitambar, Eric" userId="05f873b4-a386-453d-a2e0-769001d3b38e" providerId="ADAL" clId="{3ACA7E13-3B15-48BC-A336-17BD2FA1D064}" dt="2023-09-15T13:03:27.897" v="209" actId="1076"/>
          <ac:picMkLst>
            <pc:docMk/>
            <pc:sldMk cId="3964914862" sldId="319"/>
            <ac:picMk id="22" creationId="{B88ABD6E-7C28-4F1B-842F-AA50155419B9}"/>
          </ac:picMkLst>
        </pc:picChg>
        <pc:picChg chg="del mod">
          <ac:chgData name="Chitambar, Eric" userId="05f873b4-a386-453d-a2e0-769001d3b38e" providerId="ADAL" clId="{3ACA7E13-3B15-48BC-A336-17BD2FA1D064}" dt="2023-09-15T13:02:01.546" v="140" actId="478"/>
          <ac:picMkLst>
            <pc:docMk/>
            <pc:sldMk cId="3964914862" sldId="319"/>
            <ac:picMk id="28" creationId="{C1CBD4D2-9E34-4F1C-BC18-BD8E8440E680}"/>
          </ac:picMkLst>
        </pc:picChg>
      </pc:sldChg>
    </pc:docChg>
  </pc:docChgLst>
  <pc:docChgLst>
    <pc:chgData name="Chitambar, Eric" userId="05f873b4-a386-453d-a2e0-769001d3b38e" providerId="ADAL" clId="{251F2B64-839D-49D1-8002-3B71486F4571}"/>
    <pc:docChg chg="custSel addSld delSld modSld">
      <pc:chgData name="Chitambar, Eric" userId="05f873b4-a386-453d-a2e0-769001d3b38e" providerId="ADAL" clId="{251F2B64-839D-49D1-8002-3B71486F4571}" dt="2021-02-24T16:58:23.815" v="1100"/>
      <pc:docMkLst>
        <pc:docMk/>
      </pc:docMkLst>
      <pc:sldChg chg="modSp mod">
        <pc:chgData name="Chitambar, Eric" userId="05f873b4-a386-453d-a2e0-769001d3b38e" providerId="ADAL" clId="{251F2B64-839D-49D1-8002-3B71486F4571}" dt="2021-02-24T04:53:47.439" v="308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251F2B64-839D-49D1-8002-3B71486F4571}" dt="2021-02-24T04:53:47.439" v="308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251F2B64-839D-49D1-8002-3B71486F4571}" dt="2021-02-21T22:56:31.671" v="2" actId="47"/>
        <pc:sldMkLst>
          <pc:docMk/>
          <pc:sldMk cId="3974000924" sldId="299"/>
        </pc:sldMkLst>
      </pc:sldChg>
      <pc:sldChg chg="del">
        <pc:chgData name="Chitambar, Eric" userId="05f873b4-a386-453d-a2e0-769001d3b38e" providerId="ADAL" clId="{251F2B64-839D-49D1-8002-3B71486F4571}" dt="2021-02-21T22:56:31.671" v="2" actId="47"/>
        <pc:sldMkLst>
          <pc:docMk/>
          <pc:sldMk cId="387403628" sldId="303"/>
        </pc:sldMkLst>
      </pc:sldChg>
      <pc:sldChg chg="del">
        <pc:chgData name="Chitambar, Eric" userId="05f873b4-a386-453d-a2e0-769001d3b38e" providerId="ADAL" clId="{251F2B64-839D-49D1-8002-3B71486F4571}" dt="2021-02-21T22:56:31.671" v="2" actId="47"/>
        <pc:sldMkLst>
          <pc:docMk/>
          <pc:sldMk cId="1719497110" sldId="304"/>
        </pc:sldMkLst>
      </pc:sldChg>
      <pc:sldChg chg="del">
        <pc:chgData name="Chitambar, Eric" userId="05f873b4-a386-453d-a2e0-769001d3b38e" providerId="ADAL" clId="{251F2B64-839D-49D1-8002-3B71486F4571}" dt="2021-02-21T22:56:31.671" v="2" actId="47"/>
        <pc:sldMkLst>
          <pc:docMk/>
          <pc:sldMk cId="3179923414" sldId="305"/>
        </pc:sldMkLst>
      </pc:sldChg>
      <pc:sldChg chg="modSp add del mod">
        <pc:chgData name="Chitambar, Eric" userId="05f873b4-a386-453d-a2e0-769001d3b38e" providerId="ADAL" clId="{251F2B64-839D-49D1-8002-3B71486F4571}" dt="2021-02-24T04:54:10.694" v="309" actId="47"/>
        <pc:sldMkLst>
          <pc:docMk/>
          <pc:sldMk cId="1208440409" sldId="307"/>
        </pc:sldMkLst>
        <pc:spChg chg="mod">
          <ac:chgData name="Chitambar, Eric" userId="05f873b4-a386-453d-a2e0-769001d3b38e" providerId="ADAL" clId="{251F2B64-839D-49D1-8002-3B71486F4571}" dt="2021-02-21T22:57:12.443" v="5" actId="1076"/>
          <ac:spMkLst>
            <pc:docMk/>
            <pc:sldMk cId="1208440409" sldId="307"/>
            <ac:spMk id="2" creationId="{49BBF681-4256-4A4B-ADF4-958242A7C93A}"/>
          </ac:spMkLst>
        </pc:spChg>
        <pc:picChg chg="mod">
          <ac:chgData name="Chitambar, Eric" userId="05f873b4-a386-453d-a2e0-769001d3b38e" providerId="ADAL" clId="{251F2B64-839D-49D1-8002-3B71486F4571}" dt="2021-02-21T22:57:09.615" v="4" actId="1076"/>
          <ac:picMkLst>
            <pc:docMk/>
            <pc:sldMk cId="1208440409" sldId="307"/>
            <ac:picMk id="7" creationId="{80577C69-117F-4590-B5EB-226CCF3F5FAF}"/>
          </ac:picMkLst>
        </pc:picChg>
        <pc:picChg chg="mod">
          <ac:chgData name="Chitambar, Eric" userId="05f873b4-a386-453d-a2e0-769001d3b38e" providerId="ADAL" clId="{251F2B64-839D-49D1-8002-3B71486F4571}" dt="2021-02-21T22:57:14.325" v="6" actId="1076"/>
          <ac:picMkLst>
            <pc:docMk/>
            <pc:sldMk cId="1208440409" sldId="307"/>
            <ac:picMk id="10" creationId="{97556070-5AD3-4A4E-9B1C-C663B2C07DF1}"/>
          </ac:picMkLst>
        </pc:picChg>
        <pc:picChg chg="mod">
          <ac:chgData name="Chitambar, Eric" userId="05f873b4-a386-453d-a2e0-769001d3b38e" providerId="ADAL" clId="{251F2B64-839D-49D1-8002-3B71486F4571}" dt="2021-02-21T22:57:15.856" v="7" actId="1076"/>
          <ac:picMkLst>
            <pc:docMk/>
            <pc:sldMk cId="1208440409" sldId="307"/>
            <ac:picMk id="13" creationId="{E5F4A9D5-A100-4F21-9F58-4886E2B3CF88}"/>
          </ac:picMkLst>
        </pc:picChg>
      </pc:sldChg>
      <pc:sldChg chg="addSp delSp modSp add del mod">
        <pc:chgData name="Chitambar, Eric" userId="05f873b4-a386-453d-a2e0-769001d3b38e" providerId="ADAL" clId="{251F2B64-839D-49D1-8002-3B71486F4571}" dt="2021-02-24T04:54:10.694" v="309" actId="47"/>
        <pc:sldMkLst>
          <pc:docMk/>
          <pc:sldMk cId="3118816659" sldId="308"/>
        </pc:sldMkLst>
        <pc:spChg chg="del">
          <ac:chgData name="Chitambar, Eric" userId="05f873b4-a386-453d-a2e0-769001d3b38e" providerId="ADAL" clId="{251F2B64-839D-49D1-8002-3B71486F4571}" dt="2021-02-21T22:57:23.426" v="8" actId="478"/>
          <ac:spMkLst>
            <pc:docMk/>
            <pc:sldMk cId="3118816659" sldId="308"/>
            <ac:spMk id="2" creationId="{49BBF681-4256-4A4B-ADF4-958242A7C93A}"/>
          </ac:spMkLst>
        </pc:spChg>
        <pc:spChg chg="add del mod">
          <ac:chgData name="Chitambar, Eric" userId="05f873b4-a386-453d-a2e0-769001d3b38e" providerId="ADAL" clId="{251F2B64-839D-49D1-8002-3B71486F4571}" dt="2021-02-21T22:57:26.580" v="10" actId="478"/>
          <ac:spMkLst>
            <pc:docMk/>
            <pc:sldMk cId="3118816659" sldId="308"/>
            <ac:spMk id="4" creationId="{5E843413-7EF9-414B-AF22-710953DF872E}"/>
          </ac:spMkLst>
        </pc:spChg>
        <pc:spChg chg="add mod">
          <ac:chgData name="Chitambar, Eric" userId="05f873b4-a386-453d-a2e0-769001d3b38e" providerId="ADAL" clId="{251F2B64-839D-49D1-8002-3B71486F4571}" dt="2021-02-21T22:57:23.786" v="9"/>
          <ac:spMkLst>
            <pc:docMk/>
            <pc:sldMk cId="3118816659" sldId="308"/>
            <ac:spMk id="7" creationId="{BB6495E3-450E-4056-904E-260048E9B8B9}"/>
          </ac:spMkLst>
        </pc:spChg>
        <pc:picChg chg="mod">
          <ac:chgData name="Chitambar, Eric" userId="05f873b4-a386-453d-a2e0-769001d3b38e" providerId="ADAL" clId="{251F2B64-839D-49D1-8002-3B71486F4571}" dt="2021-02-21T22:57:32.801" v="11" actId="1076"/>
          <ac:picMkLst>
            <pc:docMk/>
            <pc:sldMk cId="3118816659" sldId="308"/>
            <ac:picMk id="6" creationId="{373E500C-3629-45B7-8148-719AD16554E5}"/>
          </ac:picMkLst>
        </pc:picChg>
      </pc:sldChg>
      <pc:sldChg chg="new del">
        <pc:chgData name="Chitambar, Eric" userId="05f873b4-a386-453d-a2e0-769001d3b38e" providerId="ADAL" clId="{251F2B64-839D-49D1-8002-3B71486F4571}" dt="2021-02-22T15:55:29.885" v="306" actId="47"/>
        <pc:sldMkLst>
          <pc:docMk/>
          <pc:sldMk cId="557440974" sldId="309"/>
        </pc:sldMkLst>
      </pc:sldChg>
      <pc:sldChg chg="delSp modSp add del mod">
        <pc:chgData name="Chitambar, Eric" userId="05f873b4-a386-453d-a2e0-769001d3b38e" providerId="ADAL" clId="{251F2B64-839D-49D1-8002-3B71486F4571}" dt="2021-02-24T04:54:10.694" v="309" actId="47"/>
        <pc:sldMkLst>
          <pc:docMk/>
          <pc:sldMk cId="1698148821" sldId="310"/>
        </pc:sldMkLst>
        <pc:picChg chg="mod ord">
          <ac:chgData name="Chitambar, Eric" userId="05f873b4-a386-453d-a2e0-769001d3b38e" providerId="ADAL" clId="{251F2B64-839D-49D1-8002-3B71486F4571}" dt="2021-02-21T23:09:29.715" v="25" actId="108"/>
          <ac:picMkLst>
            <pc:docMk/>
            <pc:sldMk cId="1698148821" sldId="310"/>
            <ac:picMk id="3" creationId="{4733A4C2-AAA4-4517-9B80-92CC425659DE}"/>
          </ac:picMkLst>
        </pc:picChg>
        <pc:picChg chg="del mod">
          <ac:chgData name="Chitambar, Eric" userId="05f873b4-a386-453d-a2e0-769001d3b38e" providerId="ADAL" clId="{251F2B64-839D-49D1-8002-3B71486F4571}" dt="2021-02-21T23:10:27.959" v="45" actId="478"/>
          <ac:picMkLst>
            <pc:docMk/>
            <pc:sldMk cId="1698148821" sldId="310"/>
            <ac:picMk id="5" creationId="{FCBA7937-B097-4DC1-AA88-EA63F5F15CE9}"/>
          </ac:picMkLst>
        </pc:picChg>
        <pc:picChg chg="del mod">
          <ac:chgData name="Chitambar, Eric" userId="05f873b4-a386-453d-a2e0-769001d3b38e" providerId="ADAL" clId="{251F2B64-839D-49D1-8002-3B71486F4571}" dt="2021-02-21T23:09:29.716" v="26" actId="478"/>
          <ac:picMkLst>
            <pc:docMk/>
            <pc:sldMk cId="1698148821" sldId="310"/>
            <ac:picMk id="6" creationId="{373E500C-3629-45B7-8148-719AD16554E5}"/>
          </ac:picMkLst>
        </pc:picChg>
        <pc:picChg chg="del mod ord">
          <ac:chgData name="Chitambar, Eric" userId="05f873b4-a386-453d-a2e0-769001d3b38e" providerId="ADAL" clId="{251F2B64-839D-49D1-8002-3B71486F4571}" dt="2021-02-21T23:10:38.622" v="57" actId="478"/>
          <ac:picMkLst>
            <pc:docMk/>
            <pc:sldMk cId="1698148821" sldId="310"/>
            <ac:picMk id="9" creationId="{44DA987B-EBA7-4611-8192-027B7EC570E2}"/>
          </ac:picMkLst>
        </pc:picChg>
        <pc:picChg chg="mod ord">
          <ac:chgData name="Chitambar, Eric" userId="05f873b4-a386-453d-a2e0-769001d3b38e" providerId="ADAL" clId="{251F2B64-839D-49D1-8002-3B71486F4571}" dt="2021-02-21T23:10:42.504" v="58" actId="1076"/>
          <ac:picMkLst>
            <pc:docMk/>
            <pc:sldMk cId="1698148821" sldId="310"/>
            <ac:picMk id="11" creationId="{FB087278-E9CB-4C0F-B166-C56D7D1AF889}"/>
          </ac:picMkLst>
        </pc:picChg>
      </pc:sldChg>
      <pc:sldChg chg="delSp modSp add del mod">
        <pc:chgData name="Chitambar, Eric" userId="05f873b4-a386-453d-a2e0-769001d3b38e" providerId="ADAL" clId="{251F2B64-839D-49D1-8002-3B71486F4571}" dt="2021-02-24T04:54:10.694" v="309" actId="47"/>
        <pc:sldMkLst>
          <pc:docMk/>
          <pc:sldMk cId="1681602684" sldId="311"/>
        </pc:sldMkLst>
        <pc:spChg chg="mod">
          <ac:chgData name="Chitambar, Eric" userId="05f873b4-a386-453d-a2e0-769001d3b38e" providerId="ADAL" clId="{251F2B64-839D-49D1-8002-3B71486F4571}" dt="2021-02-21T23:11:55.067" v="79" actId="20577"/>
          <ac:spMkLst>
            <pc:docMk/>
            <pc:sldMk cId="1681602684" sldId="311"/>
            <ac:spMk id="7" creationId="{BB6495E3-450E-4056-904E-260048E9B8B9}"/>
          </ac:spMkLst>
        </pc:spChg>
        <pc:picChg chg="del mod">
          <ac:chgData name="Chitambar, Eric" userId="05f873b4-a386-453d-a2e0-769001d3b38e" providerId="ADAL" clId="{251F2B64-839D-49D1-8002-3B71486F4571}" dt="2021-02-21T23:18:11.155" v="93" actId="478"/>
          <ac:picMkLst>
            <pc:docMk/>
            <pc:sldMk cId="1681602684" sldId="311"/>
            <ac:picMk id="3" creationId="{4733A4C2-AAA4-4517-9B80-92CC425659DE}"/>
          </ac:picMkLst>
        </pc:picChg>
        <pc:picChg chg="del mod ord">
          <ac:chgData name="Chitambar, Eric" userId="05f873b4-a386-453d-a2e0-769001d3b38e" providerId="ADAL" clId="{251F2B64-839D-49D1-8002-3B71486F4571}" dt="2021-02-21T23:18:29.058" v="107" actId="478"/>
          <ac:picMkLst>
            <pc:docMk/>
            <pc:sldMk cId="1681602684" sldId="311"/>
            <ac:picMk id="4" creationId="{3DF5AEDF-63EF-41C6-B512-E97336BF0E61}"/>
          </ac:picMkLst>
        </pc:picChg>
        <pc:picChg chg="mod ord">
          <ac:chgData name="Chitambar, Eric" userId="05f873b4-a386-453d-a2e0-769001d3b38e" providerId="ADAL" clId="{251F2B64-839D-49D1-8002-3B71486F4571}" dt="2021-02-21T23:18:29.057" v="106" actId="108"/>
          <ac:picMkLst>
            <pc:docMk/>
            <pc:sldMk cId="1681602684" sldId="311"/>
            <ac:picMk id="6" creationId="{8594D0BB-D107-43B8-BA5E-5685AFBA7F14}"/>
          </ac:picMkLst>
        </pc:picChg>
        <pc:picChg chg="del mod">
          <ac:chgData name="Chitambar, Eric" userId="05f873b4-a386-453d-a2e0-769001d3b38e" providerId="ADAL" clId="{251F2B64-839D-49D1-8002-3B71486F4571}" dt="2021-02-21T23:21:56.451" v="127" actId="478"/>
          <ac:picMkLst>
            <pc:docMk/>
            <pc:sldMk cId="1681602684" sldId="311"/>
            <ac:picMk id="9" creationId="{051D0B23-B43C-4856-85D1-691FF1EC2486}"/>
          </ac:picMkLst>
        </pc:picChg>
        <pc:picChg chg="del">
          <ac:chgData name="Chitambar, Eric" userId="05f873b4-a386-453d-a2e0-769001d3b38e" providerId="ADAL" clId="{251F2B64-839D-49D1-8002-3B71486F4571}" dt="2021-02-21T23:18:32.695" v="108" actId="478"/>
          <ac:picMkLst>
            <pc:docMk/>
            <pc:sldMk cId="1681602684" sldId="311"/>
            <ac:picMk id="11" creationId="{FB087278-E9CB-4C0F-B166-C56D7D1AF889}"/>
          </ac:picMkLst>
        </pc:picChg>
        <pc:picChg chg="mod ord">
          <ac:chgData name="Chitambar, Eric" userId="05f873b4-a386-453d-a2e0-769001d3b38e" providerId="ADAL" clId="{251F2B64-839D-49D1-8002-3B71486F4571}" dt="2021-02-21T23:21:56.450" v="126" actId="108"/>
          <ac:picMkLst>
            <pc:docMk/>
            <pc:sldMk cId="1681602684" sldId="311"/>
            <ac:picMk id="12" creationId="{7AFA6D66-3251-4CD3-BF68-712413BC7306}"/>
          </ac:picMkLst>
        </pc:picChg>
        <pc:picChg chg="mod">
          <ac:chgData name="Chitambar, Eric" userId="05f873b4-a386-453d-a2e0-769001d3b38e" providerId="ADAL" clId="{251F2B64-839D-49D1-8002-3B71486F4571}" dt="2021-02-21T23:22:28.826" v="134" actId="1076"/>
          <ac:picMkLst>
            <pc:docMk/>
            <pc:sldMk cId="1681602684" sldId="311"/>
            <ac:picMk id="14" creationId="{9ADDA40D-F597-4428-A581-AF06219C9564}"/>
          </ac:picMkLst>
        </pc:picChg>
      </pc:sldChg>
      <pc:sldChg chg="addSp delSp modSp add mod delAnim">
        <pc:chgData name="Chitambar, Eric" userId="05f873b4-a386-453d-a2e0-769001d3b38e" providerId="ADAL" clId="{251F2B64-839D-49D1-8002-3B71486F4571}" dt="2021-02-24T16:58:23.815" v="1100"/>
        <pc:sldMkLst>
          <pc:docMk/>
          <pc:sldMk cId="3211054361" sldId="312"/>
        </pc:sldMkLst>
        <pc:spChg chg="mod">
          <ac:chgData name="Chitambar, Eric" userId="05f873b4-a386-453d-a2e0-769001d3b38e" providerId="ADAL" clId="{251F2B64-839D-49D1-8002-3B71486F4571}" dt="2021-02-21T23:22:41.722" v="144" actId="20577"/>
          <ac:spMkLst>
            <pc:docMk/>
            <pc:sldMk cId="3211054361" sldId="312"/>
            <ac:spMk id="7" creationId="{BB6495E3-450E-4056-904E-260048E9B8B9}"/>
          </ac:spMkLst>
        </pc:spChg>
        <pc:picChg chg="mod ord">
          <ac:chgData name="Chitambar, Eric" userId="05f873b4-a386-453d-a2e0-769001d3b38e" providerId="ADAL" clId="{251F2B64-839D-49D1-8002-3B71486F4571}" dt="2021-02-24T05:06:37.243" v="358" actId="1076"/>
          <ac:picMkLst>
            <pc:docMk/>
            <pc:sldMk cId="3211054361" sldId="312"/>
            <ac:picMk id="3" creationId="{21C4A824-4D18-48DB-826A-2EC1478756A7}"/>
          </ac:picMkLst>
        </pc:picChg>
        <pc:picChg chg="del mod ord">
          <ac:chgData name="Chitambar, Eric" userId="05f873b4-a386-453d-a2e0-769001d3b38e" providerId="ADAL" clId="{251F2B64-839D-49D1-8002-3B71486F4571}" dt="2021-02-21T23:25:49.604" v="170" actId="478"/>
          <ac:picMkLst>
            <pc:docMk/>
            <pc:sldMk cId="3211054361" sldId="312"/>
            <ac:picMk id="3" creationId="{7039E3DC-D268-4B41-BAD5-2CE7350DFC46}"/>
          </ac:picMkLst>
        </pc:picChg>
        <pc:picChg chg="del mod ord">
          <ac:chgData name="Chitambar, Eric" userId="05f873b4-a386-453d-a2e0-769001d3b38e" providerId="ADAL" clId="{251F2B64-839D-49D1-8002-3B71486F4571}" dt="2021-02-21T23:26:21.217" v="183" actId="478"/>
          <ac:picMkLst>
            <pc:docMk/>
            <pc:sldMk cId="3211054361" sldId="312"/>
            <ac:picMk id="5" creationId="{58A9861D-5FB0-40CB-957B-AD8F0DE2D27E}"/>
          </ac:picMkLst>
        </pc:picChg>
        <pc:picChg chg="mod ord">
          <ac:chgData name="Chitambar, Eric" userId="05f873b4-a386-453d-a2e0-769001d3b38e" providerId="ADAL" clId="{251F2B64-839D-49D1-8002-3B71486F4571}" dt="2021-02-24T05:05:36.070" v="342" actId="108"/>
          <ac:picMkLst>
            <pc:docMk/>
            <pc:sldMk cId="3211054361" sldId="312"/>
            <ac:picMk id="5" creationId="{C69DEB2B-0003-4045-90D2-51F58AE5D47C}"/>
          </ac:picMkLst>
        </pc:picChg>
        <pc:picChg chg="del">
          <ac:chgData name="Chitambar, Eric" userId="05f873b4-a386-453d-a2e0-769001d3b38e" providerId="ADAL" clId="{251F2B64-839D-49D1-8002-3B71486F4571}" dt="2021-02-24T05:04:51.868" v="327" actId="478"/>
          <ac:picMkLst>
            <pc:docMk/>
            <pc:sldMk cId="3211054361" sldId="312"/>
            <ac:picMk id="6" creationId="{8594D0BB-D107-43B8-BA5E-5685AFBA7F14}"/>
          </ac:picMkLst>
        </pc:picChg>
        <pc:picChg chg="del mod ord">
          <ac:chgData name="Chitambar, Eric" userId="05f873b4-a386-453d-a2e0-769001d3b38e" providerId="ADAL" clId="{251F2B64-839D-49D1-8002-3B71486F4571}" dt="2021-02-24T04:55:42.167" v="326" actId="478"/>
          <ac:picMkLst>
            <pc:docMk/>
            <pc:sldMk cId="3211054361" sldId="312"/>
            <ac:picMk id="9" creationId="{C9EEB5B6-4603-439D-9E9B-E9F01A694444}"/>
          </ac:picMkLst>
        </pc:picChg>
        <pc:picChg chg="mod ord">
          <ac:chgData name="Chitambar, Eric" userId="05f873b4-a386-453d-a2e0-769001d3b38e" providerId="ADAL" clId="{251F2B64-839D-49D1-8002-3B71486F4571}" dt="2021-02-24T05:06:32.337" v="356" actId="108"/>
          <ac:picMkLst>
            <pc:docMk/>
            <pc:sldMk cId="3211054361" sldId="312"/>
            <ac:picMk id="10" creationId="{4865B8AB-A21F-4924-A867-9E2537CE81DE}"/>
          </ac:picMkLst>
        </pc:picChg>
        <pc:picChg chg="del mod">
          <ac:chgData name="Chitambar, Eric" userId="05f873b4-a386-453d-a2e0-769001d3b38e" providerId="ADAL" clId="{251F2B64-839D-49D1-8002-3B71486F4571}" dt="2021-02-21T23:26:44.458" v="202" actId="478"/>
          <ac:picMkLst>
            <pc:docMk/>
            <pc:sldMk cId="3211054361" sldId="312"/>
            <ac:picMk id="11" creationId="{BD2D13BD-01ED-465E-907C-77544CE6D4EE}"/>
          </ac:picMkLst>
        </pc:picChg>
        <pc:picChg chg="del mod">
          <ac:chgData name="Chitambar, Eric" userId="05f873b4-a386-453d-a2e0-769001d3b38e" providerId="ADAL" clId="{251F2B64-839D-49D1-8002-3B71486F4571}" dt="2021-02-21T23:25:26.618" v="157" actId="478"/>
          <ac:picMkLst>
            <pc:docMk/>
            <pc:sldMk cId="3211054361" sldId="312"/>
            <ac:picMk id="12" creationId="{7AFA6D66-3251-4CD3-BF68-712413BC7306}"/>
          </ac:picMkLst>
        </pc:picChg>
        <pc:picChg chg="add mod">
          <ac:chgData name="Chitambar, Eric" userId="05f873b4-a386-453d-a2e0-769001d3b38e" providerId="ADAL" clId="{251F2B64-839D-49D1-8002-3B71486F4571}" dt="2021-02-24T05:05:16.845" v="331" actId="1076"/>
          <ac:picMkLst>
            <pc:docMk/>
            <pc:sldMk cId="3211054361" sldId="312"/>
            <ac:picMk id="12" creationId="{C6674938-66B0-4843-9967-803544571465}"/>
          </ac:picMkLst>
        </pc:picChg>
        <pc:picChg chg="add del mod">
          <ac:chgData name="Chitambar, Eric" userId="05f873b4-a386-453d-a2e0-769001d3b38e" providerId="ADAL" clId="{251F2B64-839D-49D1-8002-3B71486F4571}" dt="2021-02-24T05:05:36.071" v="343" actId="478"/>
          <ac:picMkLst>
            <pc:docMk/>
            <pc:sldMk cId="3211054361" sldId="312"/>
            <ac:picMk id="13" creationId="{5E5C20EE-A414-404F-A793-17549C1BE0AD}"/>
          </ac:picMkLst>
        </pc:picChg>
        <pc:picChg chg="del mod">
          <ac:chgData name="Chitambar, Eric" userId="05f873b4-a386-453d-a2e0-769001d3b38e" providerId="ADAL" clId="{251F2B64-839D-49D1-8002-3B71486F4571}" dt="2021-02-24T04:55:06.243" v="310" actId="478"/>
          <ac:picMkLst>
            <pc:docMk/>
            <pc:sldMk cId="3211054361" sldId="312"/>
            <ac:picMk id="14" creationId="{9ADDA40D-F597-4428-A581-AF06219C9564}"/>
          </ac:picMkLst>
        </pc:picChg>
        <pc:picChg chg="mod ord">
          <ac:chgData name="Chitambar, Eric" userId="05f873b4-a386-453d-a2e0-769001d3b38e" providerId="ADAL" clId="{251F2B64-839D-49D1-8002-3B71486F4571}" dt="2021-02-24T05:04:57.834" v="328" actId="1076"/>
          <ac:picMkLst>
            <pc:docMk/>
            <pc:sldMk cId="3211054361" sldId="312"/>
            <ac:picMk id="15" creationId="{FB0871A9-8703-46C6-BAF5-2798A07CA87E}"/>
          </ac:picMkLst>
        </pc:picChg>
        <pc:picChg chg="add del mod">
          <ac:chgData name="Chitambar, Eric" userId="05f873b4-a386-453d-a2e0-769001d3b38e" providerId="ADAL" clId="{251F2B64-839D-49D1-8002-3B71486F4571}" dt="2021-02-21T23:27:12.337" v="216" actId="478"/>
          <ac:picMkLst>
            <pc:docMk/>
            <pc:sldMk cId="3211054361" sldId="312"/>
            <ac:picMk id="16" creationId="{2D187257-E378-42C3-A4A4-D0AA3F3E35A0}"/>
          </ac:picMkLst>
        </pc:picChg>
        <pc:picChg chg="add mod">
          <ac:chgData name="Chitambar, Eric" userId="05f873b4-a386-453d-a2e0-769001d3b38e" providerId="ADAL" clId="{251F2B64-839D-49D1-8002-3B71486F4571}" dt="2021-02-24T05:06:05.218" v="345" actId="1076"/>
          <ac:picMkLst>
            <pc:docMk/>
            <pc:sldMk cId="3211054361" sldId="312"/>
            <ac:picMk id="16" creationId="{B5F37ECE-6B39-4A18-808F-F4D03C4B3DA7}"/>
          </ac:picMkLst>
        </pc:picChg>
        <pc:picChg chg="add del mod">
          <ac:chgData name="Chitambar, Eric" userId="05f873b4-a386-453d-a2e0-769001d3b38e" providerId="ADAL" clId="{251F2B64-839D-49D1-8002-3B71486F4571}" dt="2021-02-24T05:06:32.338" v="357" actId="478"/>
          <ac:picMkLst>
            <pc:docMk/>
            <pc:sldMk cId="3211054361" sldId="312"/>
            <ac:picMk id="17" creationId="{5401857E-E155-4093-B341-95BFEF9BF3A5}"/>
          </ac:picMkLst>
        </pc:picChg>
        <pc:picChg chg="del mod">
          <ac:chgData name="Chitambar, Eric" userId="05f873b4-a386-453d-a2e0-769001d3b38e" providerId="ADAL" clId="{251F2B64-839D-49D1-8002-3B71486F4571}" dt="2021-02-24T05:27:17.340" v="379" actId="478"/>
          <ac:picMkLst>
            <pc:docMk/>
            <pc:sldMk cId="3211054361" sldId="312"/>
            <ac:picMk id="18" creationId="{14F162D8-4965-435D-9A58-35C1718FEE41}"/>
          </ac:picMkLst>
        </pc:picChg>
        <pc:picChg chg="del mod ord">
          <ac:chgData name="Chitambar, Eric" userId="05f873b4-a386-453d-a2e0-769001d3b38e" providerId="ADAL" clId="{251F2B64-839D-49D1-8002-3B71486F4571}" dt="2021-02-21T23:27:26.599" v="229" actId="478"/>
          <ac:picMkLst>
            <pc:docMk/>
            <pc:sldMk cId="3211054361" sldId="312"/>
            <ac:picMk id="18" creationId="{FC84E4BF-8081-424F-913F-6705FF72DC89}"/>
          </ac:picMkLst>
        </pc:picChg>
        <pc:picChg chg="mod ord">
          <ac:chgData name="Chitambar, Eric" userId="05f873b4-a386-453d-a2e0-769001d3b38e" providerId="ADAL" clId="{251F2B64-839D-49D1-8002-3B71486F4571}" dt="2021-02-24T05:04:57.834" v="328" actId="1076"/>
          <ac:picMkLst>
            <pc:docMk/>
            <pc:sldMk cId="3211054361" sldId="312"/>
            <ac:picMk id="20" creationId="{07241969-2FEF-463A-8674-D1BE436F26D8}"/>
          </ac:picMkLst>
        </pc:picChg>
        <pc:picChg chg="mod">
          <ac:chgData name="Chitambar, Eric" userId="05f873b4-a386-453d-a2e0-769001d3b38e" providerId="ADAL" clId="{251F2B64-839D-49D1-8002-3B71486F4571}" dt="2021-02-24T05:29:18.336" v="386" actId="1076"/>
          <ac:picMkLst>
            <pc:docMk/>
            <pc:sldMk cId="3211054361" sldId="312"/>
            <ac:picMk id="21" creationId="{710E3584-2A4D-4C25-B8E4-6181105CD86B}"/>
          </ac:picMkLst>
        </pc:picChg>
        <pc:picChg chg="mod">
          <ac:chgData name="Chitambar, Eric" userId="05f873b4-a386-453d-a2e0-769001d3b38e" providerId="ADAL" clId="{251F2B64-839D-49D1-8002-3B71486F4571}" dt="2021-02-24T05:04:57.834" v="328" actId="1076"/>
          <ac:picMkLst>
            <pc:docMk/>
            <pc:sldMk cId="3211054361" sldId="312"/>
            <ac:picMk id="22" creationId="{B88ABD6E-7C28-4F1B-842F-AA50155419B9}"/>
          </ac:picMkLst>
        </pc:picChg>
        <pc:picChg chg="del mod">
          <ac:chgData name="Chitambar, Eric" userId="05f873b4-a386-453d-a2e0-769001d3b38e" providerId="ADAL" clId="{251F2B64-839D-49D1-8002-3B71486F4571}" dt="2021-02-21T23:28:57.319" v="256" actId="478"/>
          <ac:picMkLst>
            <pc:docMk/>
            <pc:sldMk cId="3211054361" sldId="312"/>
            <ac:picMk id="24" creationId="{03C97D60-8425-4B67-854B-01885D853DF5}"/>
          </ac:picMkLst>
        </pc:picChg>
        <pc:picChg chg="del mod ord">
          <ac:chgData name="Chitambar, Eric" userId="05f873b4-a386-453d-a2e0-769001d3b38e" providerId="ADAL" clId="{251F2B64-839D-49D1-8002-3B71486F4571}" dt="2021-02-21T23:29:04.021" v="268" actId="478"/>
          <ac:picMkLst>
            <pc:docMk/>
            <pc:sldMk cId="3211054361" sldId="312"/>
            <ac:picMk id="26" creationId="{47EFE038-B83B-4384-8117-83F4C5643E0C}"/>
          </ac:picMkLst>
        </pc:picChg>
        <pc:picChg chg="del mod ord">
          <ac:chgData name="Chitambar, Eric" userId="05f873b4-a386-453d-a2e0-769001d3b38e" providerId="ADAL" clId="{251F2B64-839D-49D1-8002-3B71486F4571}" dt="2021-02-24T05:05:03.577" v="329" actId="478"/>
          <ac:picMkLst>
            <pc:docMk/>
            <pc:sldMk cId="3211054361" sldId="312"/>
            <ac:picMk id="28" creationId="{C1CBD4D2-9E34-4F1C-BC18-BD8E8440E680}"/>
          </ac:picMkLst>
        </pc:picChg>
        <pc:inkChg chg="add">
          <ac:chgData name="Chitambar, Eric" userId="05f873b4-a386-453d-a2e0-769001d3b38e" providerId="ADAL" clId="{251F2B64-839D-49D1-8002-3B71486F4571}" dt="2021-02-24T16:58:23.815" v="1100"/>
          <ac:inkMkLst>
            <pc:docMk/>
            <pc:sldMk cId="3211054361" sldId="312"/>
            <ac:inkMk id="2" creationId="{B82B7FAF-501C-4CD6-A26F-271B0B32DA9E}"/>
          </ac:inkMkLst>
        </pc:inkChg>
      </pc:sldChg>
      <pc:sldChg chg="addSp delSp modSp add mod delAnim modAnim">
        <pc:chgData name="Chitambar, Eric" userId="05f873b4-a386-453d-a2e0-769001d3b38e" providerId="ADAL" clId="{251F2B64-839D-49D1-8002-3B71486F4571}" dt="2021-02-24T16:58:23.815" v="1100"/>
        <pc:sldMkLst>
          <pc:docMk/>
          <pc:sldMk cId="3526282449" sldId="313"/>
        </pc:sldMkLst>
        <pc:picChg chg="mod ord">
          <ac:chgData name="Chitambar, Eric" userId="05f873b4-a386-453d-a2e0-769001d3b38e" providerId="ADAL" clId="{251F2B64-839D-49D1-8002-3B71486F4571}" dt="2021-02-24T05:20:09.566" v="376" actId="108"/>
          <ac:picMkLst>
            <pc:docMk/>
            <pc:sldMk cId="3526282449" sldId="313"/>
            <ac:picMk id="3" creationId="{46931EA6-3FB8-473F-81B8-660FD76F5258}"/>
          </ac:picMkLst>
        </pc:picChg>
        <pc:picChg chg="del mod ord">
          <ac:chgData name="Chitambar, Eric" userId="05f873b4-a386-453d-a2e0-769001d3b38e" providerId="ADAL" clId="{251F2B64-839D-49D1-8002-3B71486F4571}" dt="2021-02-21T23:37:27.485" v="298" actId="478"/>
          <ac:picMkLst>
            <pc:docMk/>
            <pc:sldMk cId="3526282449" sldId="313"/>
            <ac:picMk id="3" creationId="{59C64DDB-60A0-45AA-ABDA-DF9850BE33E1}"/>
          </ac:picMkLst>
        </pc:picChg>
        <pc:picChg chg="del mod ord">
          <ac:chgData name="Chitambar, Eric" userId="05f873b4-a386-453d-a2e0-769001d3b38e" providerId="ADAL" clId="{251F2B64-839D-49D1-8002-3B71486F4571}" dt="2021-02-24T05:20:09.567" v="377" actId="478"/>
          <ac:picMkLst>
            <pc:docMk/>
            <pc:sldMk cId="3526282449" sldId="313"/>
            <ac:picMk id="5" creationId="{8284E6BF-DF51-4F26-9721-128A2D09E04D}"/>
          </ac:picMkLst>
        </pc:picChg>
        <pc:picChg chg="del mod">
          <ac:chgData name="Chitambar, Eric" userId="05f873b4-a386-453d-a2e0-769001d3b38e" providerId="ADAL" clId="{251F2B64-839D-49D1-8002-3B71486F4571}" dt="2021-02-24T05:34:56.541" v="417" actId="21"/>
          <ac:picMkLst>
            <pc:docMk/>
            <pc:sldMk cId="3526282449" sldId="313"/>
            <ac:picMk id="6" creationId="{31065709-012F-4994-94C3-E88412287D1D}"/>
          </ac:picMkLst>
        </pc:picChg>
        <pc:picChg chg="del">
          <ac:chgData name="Chitambar, Eric" userId="05f873b4-a386-453d-a2e0-769001d3b38e" providerId="ADAL" clId="{251F2B64-839D-49D1-8002-3B71486F4571}" dt="2021-02-21T23:33:32.151" v="272" actId="478"/>
          <ac:picMkLst>
            <pc:docMk/>
            <pc:sldMk cId="3526282449" sldId="313"/>
            <ac:picMk id="6" creationId="{8594D0BB-D107-43B8-BA5E-5685AFBA7F14}"/>
          </ac:picMkLst>
        </pc:picChg>
        <pc:picChg chg="del">
          <ac:chgData name="Chitambar, Eric" userId="05f873b4-a386-453d-a2e0-769001d3b38e" providerId="ADAL" clId="{251F2B64-839D-49D1-8002-3B71486F4571}" dt="2021-02-21T23:33:32.151" v="272" actId="478"/>
          <ac:picMkLst>
            <pc:docMk/>
            <pc:sldMk cId="3526282449" sldId="313"/>
            <ac:picMk id="9" creationId="{C9EEB5B6-4603-439D-9E9B-E9F01A694444}"/>
          </ac:picMkLst>
        </pc:picChg>
        <pc:picChg chg="add del mod">
          <ac:chgData name="Chitambar, Eric" userId="05f873b4-a386-453d-a2e0-769001d3b38e" providerId="ADAL" clId="{251F2B64-839D-49D1-8002-3B71486F4571}" dt="2021-02-21T23:37:06.876" v="286" actId="478"/>
          <ac:picMkLst>
            <pc:docMk/>
            <pc:sldMk cId="3526282449" sldId="313"/>
            <ac:picMk id="10" creationId="{1F388288-700E-4485-B9C8-68126A8946CA}"/>
          </ac:picMkLst>
        </pc:picChg>
        <pc:picChg chg="mod">
          <ac:chgData name="Chitambar, Eric" userId="05f873b4-a386-453d-a2e0-769001d3b38e" providerId="ADAL" clId="{251F2B64-839D-49D1-8002-3B71486F4571}" dt="2021-02-21T23:37:46.502" v="305" actId="1076"/>
          <ac:picMkLst>
            <pc:docMk/>
            <pc:sldMk cId="3526282449" sldId="313"/>
            <ac:picMk id="11" creationId="{DDDEBA5A-D943-4D95-A4FE-FA9B5046CE2F}"/>
          </ac:picMkLst>
        </pc:picChg>
        <pc:picChg chg="del">
          <ac:chgData name="Chitambar, Eric" userId="05f873b4-a386-453d-a2e0-769001d3b38e" providerId="ADAL" clId="{251F2B64-839D-49D1-8002-3B71486F4571}" dt="2021-02-21T23:33:32.151" v="272" actId="478"/>
          <ac:picMkLst>
            <pc:docMk/>
            <pc:sldMk cId="3526282449" sldId="313"/>
            <ac:picMk id="14" creationId="{9ADDA40D-F597-4428-A581-AF06219C9564}"/>
          </ac:picMkLst>
        </pc:picChg>
        <pc:picChg chg="del">
          <ac:chgData name="Chitambar, Eric" userId="05f873b4-a386-453d-a2e0-769001d3b38e" providerId="ADAL" clId="{251F2B64-839D-49D1-8002-3B71486F4571}" dt="2021-02-21T23:33:35.839" v="274" actId="478"/>
          <ac:picMkLst>
            <pc:docMk/>
            <pc:sldMk cId="3526282449" sldId="313"/>
            <ac:picMk id="15" creationId="{FB0871A9-8703-46C6-BAF5-2798A07CA87E}"/>
          </ac:picMkLst>
        </pc:picChg>
        <pc:picChg chg="del">
          <ac:chgData name="Chitambar, Eric" userId="05f873b4-a386-453d-a2e0-769001d3b38e" providerId="ADAL" clId="{251F2B64-839D-49D1-8002-3B71486F4571}" dt="2021-02-21T23:33:32.151" v="272" actId="478"/>
          <ac:picMkLst>
            <pc:docMk/>
            <pc:sldMk cId="3526282449" sldId="313"/>
            <ac:picMk id="20" creationId="{07241969-2FEF-463A-8674-D1BE436F26D8}"/>
          </ac:picMkLst>
        </pc:picChg>
        <pc:picChg chg="del">
          <ac:chgData name="Chitambar, Eric" userId="05f873b4-a386-453d-a2e0-769001d3b38e" providerId="ADAL" clId="{251F2B64-839D-49D1-8002-3B71486F4571}" dt="2021-02-21T23:33:32.151" v="272" actId="478"/>
          <ac:picMkLst>
            <pc:docMk/>
            <pc:sldMk cId="3526282449" sldId="313"/>
            <ac:picMk id="22" creationId="{B88ABD6E-7C28-4F1B-842F-AA50155419B9}"/>
          </ac:picMkLst>
        </pc:picChg>
        <pc:picChg chg="del">
          <ac:chgData name="Chitambar, Eric" userId="05f873b4-a386-453d-a2e0-769001d3b38e" providerId="ADAL" clId="{251F2B64-839D-49D1-8002-3B71486F4571}" dt="2021-02-21T23:33:32.151" v="272" actId="478"/>
          <ac:picMkLst>
            <pc:docMk/>
            <pc:sldMk cId="3526282449" sldId="313"/>
            <ac:picMk id="28" creationId="{C1CBD4D2-9E34-4F1C-BC18-BD8E8440E680}"/>
          </ac:picMkLst>
        </pc:picChg>
        <pc:inkChg chg="add">
          <ac:chgData name="Chitambar, Eric" userId="05f873b4-a386-453d-a2e0-769001d3b38e" providerId="ADAL" clId="{251F2B64-839D-49D1-8002-3B71486F4571}" dt="2021-02-24T16:58:23.815" v="1100"/>
          <ac:inkMkLst>
            <pc:docMk/>
            <pc:sldMk cId="3526282449" sldId="313"/>
            <ac:inkMk id="2" creationId="{4FA5A2BD-683F-4299-B45F-3C27CD33EE8E}"/>
          </ac:inkMkLst>
        </pc:inkChg>
      </pc:sldChg>
      <pc:sldChg chg="addSp delSp modSp new mod">
        <pc:chgData name="Chitambar, Eric" userId="05f873b4-a386-453d-a2e0-769001d3b38e" providerId="ADAL" clId="{251F2B64-839D-49D1-8002-3B71486F4571}" dt="2021-02-24T16:58:23.815" v="1100"/>
        <pc:sldMkLst>
          <pc:docMk/>
          <pc:sldMk cId="1556012175" sldId="314"/>
        </pc:sldMkLst>
        <pc:spChg chg="mod">
          <ac:chgData name="Chitambar, Eric" userId="05f873b4-a386-453d-a2e0-769001d3b38e" providerId="ADAL" clId="{251F2B64-839D-49D1-8002-3B71486F4571}" dt="2021-02-24T05:29:33.861" v="408" actId="1076"/>
          <ac:spMkLst>
            <pc:docMk/>
            <pc:sldMk cId="1556012175" sldId="314"/>
            <ac:spMk id="2" creationId="{B97AB83A-E31B-4CBC-B7E9-2009D778FDEE}"/>
          </ac:spMkLst>
        </pc:spChg>
        <pc:spChg chg="del">
          <ac:chgData name="Chitambar, Eric" userId="05f873b4-a386-453d-a2e0-769001d3b38e" providerId="ADAL" clId="{251F2B64-839D-49D1-8002-3B71486F4571}" dt="2021-02-24T05:29:36.579" v="409" actId="478"/>
          <ac:spMkLst>
            <pc:docMk/>
            <pc:sldMk cId="1556012175" sldId="314"/>
            <ac:spMk id="3" creationId="{046DCADF-750D-4204-8237-5BEECE286C82}"/>
          </ac:spMkLst>
        </pc:spChg>
        <pc:picChg chg="add del mod">
          <ac:chgData name="Chitambar, Eric" userId="05f873b4-a386-453d-a2e0-769001d3b38e" providerId="ADAL" clId="{251F2B64-839D-49D1-8002-3B71486F4571}" dt="2021-02-24T05:35:09.248" v="431" actId="478"/>
          <ac:picMkLst>
            <pc:docMk/>
            <pc:sldMk cId="1556012175" sldId="314"/>
            <ac:picMk id="4" creationId="{0B38B01D-8E6D-416D-889F-C79CE20D4C64}"/>
          </ac:picMkLst>
        </pc:picChg>
        <pc:picChg chg="del mod ord">
          <ac:chgData name="Chitambar, Eric" userId="05f873b4-a386-453d-a2e0-769001d3b38e" providerId="ADAL" clId="{251F2B64-839D-49D1-8002-3B71486F4571}" dt="2021-02-24T05:35:15.621" v="443" actId="478"/>
          <ac:picMkLst>
            <pc:docMk/>
            <pc:sldMk cId="1556012175" sldId="314"/>
            <ac:picMk id="6" creationId="{FF1B5D9C-4905-40B4-9967-F47C345090A7}"/>
          </ac:picMkLst>
        </pc:picChg>
        <pc:picChg chg="mod ord">
          <ac:chgData name="Chitambar, Eric" userId="05f873b4-a386-453d-a2e0-769001d3b38e" providerId="ADAL" clId="{251F2B64-839D-49D1-8002-3B71486F4571}" dt="2021-02-24T05:35:15.620" v="442" actId="108"/>
          <ac:picMkLst>
            <pc:docMk/>
            <pc:sldMk cId="1556012175" sldId="314"/>
            <ac:picMk id="8" creationId="{908DC90A-990D-4D44-B701-1F38D618CBD0}"/>
          </ac:picMkLst>
        </pc:picChg>
        <pc:picChg chg="add del mod">
          <ac:chgData name="Chitambar, Eric" userId="05f873b4-a386-453d-a2e0-769001d3b38e" providerId="ADAL" clId="{251F2B64-839D-49D1-8002-3B71486F4571}" dt="2021-02-24T05:35:52.095" v="457" actId="478"/>
          <ac:picMkLst>
            <pc:docMk/>
            <pc:sldMk cId="1556012175" sldId="314"/>
            <ac:picMk id="9" creationId="{6E02446F-D07C-44FC-92EA-F2A870502606}"/>
          </ac:picMkLst>
        </pc:picChg>
        <pc:picChg chg="mod ord">
          <ac:chgData name="Chitambar, Eric" userId="05f873b4-a386-453d-a2e0-769001d3b38e" providerId="ADAL" clId="{251F2B64-839D-49D1-8002-3B71486F4571}" dt="2021-02-24T05:35:56.558" v="458" actId="1076"/>
          <ac:picMkLst>
            <pc:docMk/>
            <pc:sldMk cId="1556012175" sldId="314"/>
            <ac:picMk id="11" creationId="{433349C8-C4B2-4BC6-9081-6AE33263E72D}"/>
          </ac:picMkLst>
        </pc:picChg>
        <pc:picChg chg="add del mod">
          <ac:chgData name="Chitambar, Eric" userId="05f873b4-a386-453d-a2e0-769001d3b38e" providerId="ADAL" clId="{251F2B64-839D-49D1-8002-3B71486F4571}" dt="2021-02-24T05:36:26.619" v="472" actId="478"/>
          <ac:picMkLst>
            <pc:docMk/>
            <pc:sldMk cId="1556012175" sldId="314"/>
            <ac:picMk id="12" creationId="{49454CCB-6DB9-4043-A280-21AA04138DCA}"/>
          </ac:picMkLst>
        </pc:picChg>
        <pc:picChg chg="mod ord">
          <ac:chgData name="Chitambar, Eric" userId="05f873b4-a386-453d-a2e0-769001d3b38e" providerId="ADAL" clId="{251F2B64-839D-49D1-8002-3B71486F4571}" dt="2021-02-24T05:36:29.194" v="473" actId="1076"/>
          <ac:picMkLst>
            <pc:docMk/>
            <pc:sldMk cId="1556012175" sldId="314"/>
            <ac:picMk id="14" creationId="{0D486F2F-032C-4893-A571-0B4FCC92136D}"/>
          </ac:picMkLst>
        </pc:picChg>
        <pc:picChg chg="add del mod">
          <ac:chgData name="Chitambar, Eric" userId="05f873b4-a386-453d-a2e0-769001d3b38e" providerId="ADAL" clId="{251F2B64-839D-49D1-8002-3B71486F4571}" dt="2021-02-24T05:38:25.045" v="487" actId="478"/>
          <ac:picMkLst>
            <pc:docMk/>
            <pc:sldMk cId="1556012175" sldId="314"/>
            <ac:picMk id="15" creationId="{ED30D3D5-A176-476B-A04F-FC186A781403}"/>
          </ac:picMkLst>
        </pc:picChg>
        <pc:picChg chg="mod ord">
          <ac:chgData name="Chitambar, Eric" userId="05f873b4-a386-453d-a2e0-769001d3b38e" providerId="ADAL" clId="{251F2B64-839D-49D1-8002-3B71486F4571}" dt="2021-02-24T05:38:28.569" v="488" actId="1076"/>
          <ac:picMkLst>
            <pc:docMk/>
            <pc:sldMk cId="1556012175" sldId="314"/>
            <ac:picMk id="17" creationId="{17AD2E3C-43A4-4FC1-A9F4-2EC5C5CA4D9D}"/>
          </ac:picMkLst>
        </pc:picChg>
        <pc:picChg chg="del mod">
          <ac:chgData name="Chitambar, Eric" userId="05f873b4-a386-453d-a2e0-769001d3b38e" providerId="ADAL" clId="{251F2B64-839D-49D1-8002-3B71486F4571}" dt="2021-02-24T05:39:27.322" v="507" actId="478"/>
          <ac:picMkLst>
            <pc:docMk/>
            <pc:sldMk cId="1556012175" sldId="314"/>
            <ac:picMk id="19" creationId="{867E7F71-FD55-4BB2-9218-DB19D3FE3889}"/>
          </ac:picMkLst>
        </pc:picChg>
        <pc:picChg chg="mod ord">
          <ac:chgData name="Chitambar, Eric" userId="05f873b4-a386-453d-a2e0-769001d3b38e" providerId="ADAL" clId="{251F2B64-839D-49D1-8002-3B71486F4571}" dt="2021-02-24T05:39:30.251" v="508" actId="1076"/>
          <ac:picMkLst>
            <pc:docMk/>
            <pc:sldMk cId="1556012175" sldId="314"/>
            <ac:picMk id="21" creationId="{FFB701F4-FC52-41A1-950C-572EDDBF0D00}"/>
          </ac:picMkLst>
        </pc:picChg>
        <pc:picChg chg="add del mod">
          <ac:chgData name="Chitambar, Eric" userId="05f873b4-a386-453d-a2e0-769001d3b38e" providerId="ADAL" clId="{251F2B64-839D-49D1-8002-3B71486F4571}" dt="2021-02-24T05:40:03.829" v="522" actId="478"/>
          <ac:picMkLst>
            <pc:docMk/>
            <pc:sldMk cId="1556012175" sldId="314"/>
            <ac:picMk id="22" creationId="{F90592F4-82CF-4FA3-8792-B05086D992E9}"/>
          </ac:picMkLst>
        </pc:picChg>
        <pc:picChg chg="mod ord">
          <ac:chgData name="Chitambar, Eric" userId="05f873b4-a386-453d-a2e0-769001d3b38e" providerId="ADAL" clId="{251F2B64-839D-49D1-8002-3B71486F4571}" dt="2021-02-24T05:41:40.476" v="523" actId="1076"/>
          <ac:picMkLst>
            <pc:docMk/>
            <pc:sldMk cId="1556012175" sldId="314"/>
            <ac:picMk id="24" creationId="{21E70E85-BEE1-4E13-BE35-439EE697CCBB}"/>
          </ac:picMkLst>
        </pc:picChg>
        <pc:inkChg chg="add">
          <ac:chgData name="Chitambar, Eric" userId="05f873b4-a386-453d-a2e0-769001d3b38e" providerId="ADAL" clId="{251F2B64-839D-49D1-8002-3B71486F4571}" dt="2021-02-24T16:58:23.815" v="1100"/>
          <ac:inkMkLst>
            <pc:docMk/>
            <pc:sldMk cId="1556012175" sldId="314"/>
            <ac:inkMk id="3" creationId="{EECA0314-75F5-42C0-9B83-9050840E2DEA}"/>
          </ac:inkMkLst>
        </pc:inkChg>
      </pc:sldChg>
      <pc:sldChg chg="new del">
        <pc:chgData name="Chitambar, Eric" userId="05f873b4-a386-453d-a2e0-769001d3b38e" providerId="ADAL" clId="{251F2B64-839D-49D1-8002-3B71486F4571}" dt="2021-02-24T05:41:49.652" v="526" actId="47"/>
        <pc:sldMkLst>
          <pc:docMk/>
          <pc:sldMk cId="2368727541" sldId="315"/>
        </pc:sldMkLst>
      </pc:sldChg>
      <pc:sldChg chg="addSp delSp modSp add mod modAnim">
        <pc:chgData name="Chitambar, Eric" userId="05f873b4-a386-453d-a2e0-769001d3b38e" providerId="ADAL" clId="{251F2B64-839D-49D1-8002-3B71486F4571}" dt="2021-02-24T16:58:23.815" v="1100"/>
        <pc:sldMkLst>
          <pc:docMk/>
          <pc:sldMk cId="1852872954" sldId="316"/>
        </pc:sldMkLst>
        <pc:picChg chg="mod ord">
          <ac:chgData name="Chitambar, Eric" userId="05f873b4-a386-453d-a2e0-769001d3b38e" providerId="ADAL" clId="{251F2B64-839D-49D1-8002-3B71486F4571}" dt="2021-02-24T05:42:33.351" v="545" actId="1076"/>
          <ac:picMkLst>
            <pc:docMk/>
            <pc:sldMk cId="1852872954" sldId="316"/>
            <ac:picMk id="4" creationId="{3FF83796-C82D-4B02-8230-F4C14C835E3E}"/>
          </ac:picMkLst>
        </pc:picChg>
        <pc:picChg chg="del mod ord">
          <ac:chgData name="Chitambar, Eric" userId="05f873b4-a386-453d-a2e0-769001d3b38e" providerId="ADAL" clId="{251F2B64-839D-49D1-8002-3B71486F4571}" dt="2021-02-24T05:44:39.886" v="571" actId="478"/>
          <ac:picMkLst>
            <pc:docMk/>
            <pc:sldMk cId="1852872954" sldId="316"/>
            <ac:picMk id="6" creationId="{D9F2E726-2C82-423B-881C-8C460E5DDE7F}"/>
          </ac:picMkLst>
        </pc:picChg>
        <pc:picChg chg="del mod">
          <ac:chgData name="Chitambar, Eric" userId="05f873b4-a386-453d-a2e0-769001d3b38e" providerId="ADAL" clId="{251F2B64-839D-49D1-8002-3B71486F4571}" dt="2021-02-24T05:42:11.673" v="543" actId="478"/>
          <ac:picMkLst>
            <pc:docMk/>
            <pc:sldMk cId="1852872954" sldId="316"/>
            <ac:picMk id="8" creationId="{908DC90A-990D-4D44-B701-1F38D618CBD0}"/>
          </ac:picMkLst>
        </pc:picChg>
        <pc:picChg chg="mod ord">
          <ac:chgData name="Chitambar, Eric" userId="05f873b4-a386-453d-a2e0-769001d3b38e" providerId="ADAL" clId="{251F2B64-839D-49D1-8002-3B71486F4571}" dt="2021-02-24T05:47:25.750" v="593" actId="1076"/>
          <ac:picMkLst>
            <pc:docMk/>
            <pc:sldMk cId="1852872954" sldId="316"/>
            <ac:picMk id="9" creationId="{5229C616-8079-42BC-82C7-BB4777F2EE25}"/>
          </ac:picMkLst>
        </pc:picChg>
        <pc:picChg chg="del">
          <ac:chgData name="Chitambar, Eric" userId="05f873b4-a386-453d-a2e0-769001d3b38e" providerId="ADAL" clId="{251F2B64-839D-49D1-8002-3B71486F4571}" dt="2021-02-24T05:42:17.316" v="544" actId="478"/>
          <ac:picMkLst>
            <pc:docMk/>
            <pc:sldMk cId="1852872954" sldId="316"/>
            <ac:picMk id="11" creationId="{433349C8-C4B2-4BC6-9081-6AE33263E72D}"/>
          </ac:picMkLst>
        </pc:picChg>
        <pc:picChg chg="add del mod">
          <ac:chgData name="Chitambar, Eric" userId="05f873b4-a386-453d-a2e0-769001d3b38e" providerId="ADAL" clId="{251F2B64-839D-49D1-8002-3B71486F4571}" dt="2021-02-24T05:44:28.214" v="559" actId="478"/>
          <ac:picMkLst>
            <pc:docMk/>
            <pc:sldMk cId="1852872954" sldId="316"/>
            <ac:picMk id="12" creationId="{44551D8F-27BD-41F4-9241-033AEAE8388D}"/>
          </ac:picMkLst>
        </pc:picChg>
        <pc:picChg chg="mod">
          <ac:chgData name="Chitambar, Eric" userId="05f873b4-a386-453d-a2e0-769001d3b38e" providerId="ADAL" clId="{251F2B64-839D-49D1-8002-3B71486F4571}" dt="2021-02-24T05:47:25.750" v="593" actId="1076"/>
          <ac:picMkLst>
            <pc:docMk/>
            <pc:sldMk cId="1852872954" sldId="316"/>
            <ac:picMk id="13" creationId="{3CC10244-C02C-4B56-95FA-0B1C5F465E21}"/>
          </ac:picMkLst>
        </pc:picChg>
        <pc:picChg chg="del">
          <ac:chgData name="Chitambar, Eric" userId="05f873b4-a386-453d-a2e0-769001d3b38e" providerId="ADAL" clId="{251F2B64-839D-49D1-8002-3B71486F4571}" dt="2021-02-24T05:42:17.316" v="544" actId="478"/>
          <ac:picMkLst>
            <pc:docMk/>
            <pc:sldMk cId="1852872954" sldId="316"/>
            <ac:picMk id="14" creationId="{0D486F2F-032C-4893-A571-0B4FCC92136D}"/>
          </ac:picMkLst>
        </pc:picChg>
        <pc:picChg chg="mod ord">
          <ac:chgData name="Chitambar, Eric" userId="05f873b4-a386-453d-a2e0-769001d3b38e" providerId="ADAL" clId="{251F2B64-839D-49D1-8002-3B71486F4571}" dt="2021-02-24T05:47:25.750" v="593" actId="1076"/>
          <ac:picMkLst>
            <pc:docMk/>
            <pc:sldMk cId="1852872954" sldId="316"/>
            <ac:picMk id="16" creationId="{73701C1E-D3CD-4A84-B782-A3FF10A4E96E}"/>
          </ac:picMkLst>
        </pc:picChg>
        <pc:picChg chg="del">
          <ac:chgData name="Chitambar, Eric" userId="05f873b4-a386-453d-a2e0-769001d3b38e" providerId="ADAL" clId="{251F2B64-839D-49D1-8002-3B71486F4571}" dt="2021-02-24T05:42:17.316" v="544" actId="478"/>
          <ac:picMkLst>
            <pc:docMk/>
            <pc:sldMk cId="1852872954" sldId="316"/>
            <ac:picMk id="17" creationId="{17AD2E3C-43A4-4FC1-A9F4-2EC5C5CA4D9D}"/>
          </ac:picMkLst>
        </pc:picChg>
        <pc:picChg chg="add del mod">
          <ac:chgData name="Chitambar, Eric" userId="05f873b4-a386-453d-a2e0-769001d3b38e" providerId="ADAL" clId="{251F2B64-839D-49D1-8002-3B71486F4571}" dt="2021-02-24T05:47:03.178" v="592" actId="478"/>
          <ac:picMkLst>
            <pc:docMk/>
            <pc:sldMk cId="1852872954" sldId="316"/>
            <ac:picMk id="18" creationId="{1FF90F2F-3DD1-4A37-B394-C92D97227554}"/>
          </ac:picMkLst>
        </pc:picChg>
        <pc:picChg chg="mod">
          <ac:chgData name="Chitambar, Eric" userId="05f873b4-a386-453d-a2e0-769001d3b38e" providerId="ADAL" clId="{251F2B64-839D-49D1-8002-3B71486F4571}" dt="2021-02-24T06:00:47.750" v="791" actId="1076"/>
          <ac:picMkLst>
            <pc:docMk/>
            <pc:sldMk cId="1852872954" sldId="316"/>
            <ac:picMk id="20" creationId="{23619E59-D225-467A-958F-6ACE784F4E60}"/>
          </ac:picMkLst>
        </pc:picChg>
        <pc:picChg chg="del">
          <ac:chgData name="Chitambar, Eric" userId="05f873b4-a386-453d-a2e0-769001d3b38e" providerId="ADAL" clId="{251F2B64-839D-49D1-8002-3B71486F4571}" dt="2021-02-24T05:42:17.316" v="544" actId="478"/>
          <ac:picMkLst>
            <pc:docMk/>
            <pc:sldMk cId="1852872954" sldId="316"/>
            <ac:picMk id="21" creationId="{FFB701F4-FC52-41A1-950C-572EDDBF0D00}"/>
          </ac:picMkLst>
        </pc:picChg>
        <pc:picChg chg="add del mod">
          <ac:chgData name="Chitambar, Eric" userId="05f873b4-a386-453d-a2e0-769001d3b38e" providerId="ADAL" clId="{251F2B64-839D-49D1-8002-3B71486F4571}" dt="2021-02-24T05:49:34.905" v="614" actId="478"/>
          <ac:picMkLst>
            <pc:docMk/>
            <pc:sldMk cId="1852872954" sldId="316"/>
            <ac:picMk id="23" creationId="{2FF83362-931A-482C-A2A8-8A69E338F71F}"/>
          </ac:picMkLst>
        </pc:picChg>
        <pc:picChg chg="del">
          <ac:chgData name="Chitambar, Eric" userId="05f873b4-a386-453d-a2e0-769001d3b38e" providerId="ADAL" clId="{251F2B64-839D-49D1-8002-3B71486F4571}" dt="2021-02-24T05:42:17.316" v="544" actId="478"/>
          <ac:picMkLst>
            <pc:docMk/>
            <pc:sldMk cId="1852872954" sldId="316"/>
            <ac:picMk id="24" creationId="{21E70E85-BEE1-4E13-BE35-439EE697CCBB}"/>
          </ac:picMkLst>
        </pc:picChg>
        <pc:picChg chg="del mod ord">
          <ac:chgData name="Chitambar, Eric" userId="05f873b4-a386-453d-a2e0-769001d3b38e" providerId="ADAL" clId="{251F2B64-839D-49D1-8002-3B71486F4571}" dt="2021-02-24T05:50:00.313" v="626" actId="478"/>
          <ac:picMkLst>
            <pc:docMk/>
            <pc:sldMk cId="1852872954" sldId="316"/>
            <ac:picMk id="25" creationId="{8D859804-8802-4A9D-9EE1-0DEB81B1968B}"/>
          </ac:picMkLst>
        </pc:picChg>
        <pc:picChg chg="del mod ord">
          <ac:chgData name="Chitambar, Eric" userId="05f873b4-a386-453d-a2e0-769001d3b38e" providerId="ADAL" clId="{251F2B64-839D-49D1-8002-3B71486F4571}" dt="2021-02-24T05:59:01.555" v="762" actId="478"/>
          <ac:picMkLst>
            <pc:docMk/>
            <pc:sldMk cId="1852872954" sldId="316"/>
            <ac:picMk id="27" creationId="{C9C368A1-35C7-468B-9397-A6C8FBA65A32}"/>
          </ac:picMkLst>
        </pc:picChg>
        <pc:picChg chg="del mod">
          <ac:chgData name="Chitambar, Eric" userId="05f873b4-a386-453d-a2e0-769001d3b38e" providerId="ADAL" clId="{251F2B64-839D-49D1-8002-3B71486F4571}" dt="2021-02-24T05:51:55.508" v="647" actId="478"/>
          <ac:picMkLst>
            <pc:docMk/>
            <pc:sldMk cId="1852872954" sldId="316"/>
            <ac:picMk id="29" creationId="{AA0BAB62-8C93-47CC-8CBA-F142B87B9340}"/>
          </ac:picMkLst>
        </pc:picChg>
        <pc:picChg chg="del mod ord">
          <ac:chgData name="Chitambar, Eric" userId="05f873b4-a386-453d-a2e0-769001d3b38e" providerId="ADAL" clId="{251F2B64-839D-49D1-8002-3B71486F4571}" dt="2021-02-24T05:52:25.277" v="661" actId="478"/>
          <ac:picMkLst>
            <pc:docMk/>
            <pc:sldMk cId="1852872954" sldId="316"/>
            <ac:picMk id="31" creationId="{46C273BD-88EB-4AAE-B6F1-DF6AD0860CAF}"/>
          </ac:picMkLst>
        </pc:picChg>
        <pc:picChg chg="mod ord">
          <ac:chgData name="Chitambar, Eric" userId="05f873b4-a386-453d-a2e0-769001d3b38e" providerId="ADAL" clId="{251F2B64-839D-49D1-8002-3B71486F4571}" dt="2021-02-24T05:56:09.279" v="727" actId="1076"/>
          <ac:picMkLst>
            <pc:docMk/>
            <pc:sldMk cId="1852872954" sldId="316"/>
            <ac:picMk id="33" creationId="{5D0BA9CF-8A1F-42D5-AA4F-5751535C67C7}"/>
          </ac:picMkLst>
        </pc:picChg>
        <pc:picChg chg="add del mod">
          <ac:chgData name="Chitambar, Eric" userId="05f873b4-a386-453d-a2e0-769001d3b38e" providerId="ADAL" clId="{251F2B64-839D-49D1-8002-3B71486F4571}" dt="2021-02-24T05:54:23.346" v="675" actId="478"/>
          <ac:picMkLst>
            <pc:docMk/>
            <pc:sldMk cId="1852872954" sldId="316"/>
            <ac:picMk id="34" creationId="{92B98303-EC6D-4CCC-BE66-7144D1AE9E49}"/>
          </ac:picMkLst>
        </pc:picChg>
        <pc:picChg chg="del mod ord">
          <ac:chgData name="Chitambar, Eric" userId="05f873b4-a386-453d-a2e0-769001d3b38e" providerId="ADAL" clId="{251F2B64-839D-49D1-8002-3B71486F4571}" dt="2021-02-24T05:54:43.632" v="689" actId="478"/>
          <ac:picMkLst>
            <pc:docMk/>
            <pc:sldMk cId="1852872954" sldId="316"/>
            <ac:picMk id="36" creationId="{A015C274-969F-45E6-A8B3-6FD11DAE08DE}"/>
          </ac:picMkLst>
        </pc:picChg>
        <pc:picChg chg="mod ord">
          <ac:chgData name="Chitambar, Eric" userId="05f873b4-a386-453d-a2e0-769001d3b38e" providerId="ADAL" clId="{251F2B64-839D-49D1-8002-3B71486F4571}" dt="2021-02-24T05:54:59.100" v="697" actId="1076"/>
          <ac:picMkLst>
            <pc:docMk/>
            <pc:sldMk cId="1852872954" sldId="316"/>
            <ac:picMk id="38" creationId="{0382AD7D-7AD3-4708-830A-75E336831708}"/>
          </ac:picMkLst>
        </pc:picChg>
        <pc:picChg chg="mod">
          <ac:chgData name="Chitambar, Eric" userId="05f873b4-a386-453d-a2e0-769001d3b38e" providerId="ADAL" clId="{251F2B64-839D-49D1-8002-3B71486F4571}" dt="2021-02-24T05:54:59.100" v="697" actId="1076"/>
          <ac:picMkLst>
            <pc:docMk/>
            <pc:sldMk cId="1852872954" sldId="316"/>
            <ac:picMk id="40" creationId="{AE3AA8D8-09EB-4B7B-9F6C-B7F94EC3FC5E}"/>
          </ac:picMkLst>
        </pc:picChg>
        <pc:picChg chg="add del mod">
          <ac:chgData name="Chitambar, Eric" userId="05f873b4-a386-453d-a2e0-769001d3b38e" providerId="ADAL" clId="{251F2B64-839D-49D1-8002-3B71486F4571}" dt="2021-02-24T05:55:31.603" v="711" actId="478"/>
          <ac:picMkLst>
            <pc:docMk/>
            <pc:sldMk cId="1852872954" sldId="316"/>
            <ac:picMk id="41" creationId="{7583CF3B-AF92-4FCD-8926-96DFC67FDDC5}"/>
          </ac:picMkLst>
        </pc:picChg>
        <pc:picChg chg="mod ord">
          <ac:chgData name="Chitambar, Eric" userId="05f873b4-a386-453d-a2e0-769001d3b38e" providerId="ADAL" clId="{251F2B64-839D-49D1-8002-3B71486F4571}" dt="2021-02-24T05:55:31.602" v="710" actId="108"/>
          <ac:picMkLst>
            <pc:docMk/>
            <pc:sldMk cId="1852872954" sldId="316"/>
            <ac:picMk id="43" creationId="{2EA3540E-E6F5-4106-AEFB-DECFBF8DDF52}"/>
          </ac:picMkLst>
        </pc:picChg>
        <pc:picChg chg="add del mod">
          <ac:chgData name="Chitambar, Eric" userId="05f873b4-a386-453d-a2e0-769001d3b38e" providerId="ADAL" clId="{251F2B64-839D-49D1-8002-3B71486F4571}" dt="2021-02-24T05:55:55.223" v="725" actId="478"/>
          <ac:picMkLst>
            <pc:docMk/>
            <pc:sldMk cId="1852872954" sldId="316"/>
            <ac:picMk id="44" creationId="{33111FB5-5EAF-47DB-B152-A5C0EE5ABC4D}"/>
          </ac:picMkLst>
        </pc:picChg>
        <pc:picChg chg="mod ord">
          <ac:chgData name="Chitambar, Eric" userId="05f873b4-a386-453d-a2e0-769001d3b38e" providerId="ADAL" clId="{251F2B64-839D-49D1-8002-3B71486F4571}" dt="2021-02-24T05:56:00.955" v="726" actId="1076"/>
          <ac:picMkLst>
            <pc:docMk/>
            <pc:sldMk cId="1852872954" sldId="316"/>
            <ac:picMk id="46" creationId="{C75B0056-43ED-4BDA-A5F3-05694F6084D8}"/>
          </ac:picMkLst>
        </pc:picChg>
        <pc:picChg chg="add del mod">
          <ac:chgData name="Chitambar, Eric" userId="05f873b4-a386-453d-a2e0-769001d3b38e" providerId="ADAL" clId="{251F2B64-839D-49D1-8002-3B71486F4571}" dt="2021-02-24T05:58:47.633" v="744" actId="478"/>
          <ac:picMkLst>
            <pc:docMk/>
            <pc:sldMk cId="1852872954" sldId="316"/>
            <ac:picMk id="47" creationId="{5CFAB544-5AF9-4E61-A99D-BF1EB6AA9ED9}"/>
          </ac:picMkLst>
        </pc:picChg>
        <pc:picChg chg="mod ord">
          <ac:chgData name="Chitambar, Eric" userId="05f873b4-a386-453d-a2e0-769001d3b38e" providerId="ADAL" clId="{251F2B64-839D-49D1-8002-3B71486F4571}" dt="2021-02-24T06:00:49.242" v="792" actId="1076"/>
          <ac:picMkLst>
            <pc:docMk/>
            <pc:sldMk cId="1852872954" sldId="316"/>
            <ac:picMk id="49" creationId="{DC1F77F3-2B54-4BAF-8816-29BA2760DD76}"/>
          </ac:picMkLst>
        </pc:picChg>
        <pc:picChg chg="mod ord">
          <ac:chgData name="Chitambar, Eric" userId="05f873b4-a386-453d-a2e0-769001d3b38e" providerId="ADAL" clId="{251F2B64-839D-49D1-8002-3B71486F4571}" dt="2021-02-24T06:00:50.401" v="793" actId="1076"/>
          <ac:picMkLst>
            <pc:docMk/>
            <pc:sldMk cId="1852872954" sldId="316"/>
            <ac:picMk id="51" creationId="{A44D9396-E49B-4904-A50C-5172241021A4}"/>
          </ac:picMkLst>
        </pc:picChg>
        <pc:picChg chg="mod">
          <ac:chgData name="Chitambar, Eric" userId="05f873b4-a386-453d-a2e0-769001d3b38e" providerId="ADAL" clId="{251F2B64-839D-49D1-8002-3B71486F4571}" dt="2021-02-24T06:00:51.687" v="794" actId="1076"/>
          <ac:picMkLst>
            <pc:docMk/>
            <pc:sldMk cId="1852872954" sldId="316"/>
            <ac:picMk id="53" creationId="{722ECD69-A2E4-423D-A29D-E5C394260B39}"/>
          </ac:picMkLst>
        </pc:picChg>
        <pc:picChg chg="add mod">
          <ac:chgData name="Chitambar, Eric" userId="05f873b4-a386-453d-a2e0-769001d3b38e" providerId="ADAL" clId="{251F2B64-839D-49D1-8002-3B71486F4571}" dt="2021-02-24T06:00:34.642" v="787" actId="1076"/>
          <ac:picMkLst>
            <pc:docMk/>
            <pc:sldMk cId="1852872954" sldId="316"/>
            <ac:picMk id="54" creationId="{DC4BDA40-2C30-4089-BF4E-5C9E82EE379E}"/>
          </ac:picMkLst>
        </pc:picChg>
        <pc:picChg chg="add del mod">
          <ac:chgData name="Chitambar, Eric" userId="05f873b4-a386-453d-a2e0-769001d3b38e" providerId="ADAL" clId="{251F2B64-839D-49D1-8002-3B71486F4571}" dt="2021-02-24T06:00:27.969" v="785" actId="478"/>
          <ac:picMkLst>
            <pc:docMk/>
            <pc:sldMk cId="1852872954" sldId="316"/>
            <ac:picMk id="55" creationId="{66AC7AE4-01A7-460B-8143-A776446485A5}"/>
          </ac:picMkLst>
        </pc:picChg>
        <pc:picChg chg="del mod ord">
          <ac:chgData name="Chitambar, Eric" userId="05f873b4-a386-453d-a2e0-769001d3b38e" providerId="ADAL" clId="{251F2B64-839D-49D1-8002-3B71486F4571}" dt="2021-02-24T06:01:11.414" v="806" actId="478"/>
          <ac:picMkLst>
            <pc:docMk/>
            <pc:sldMk cId="1852872954" sldId="316"/>
            <ac:picMk id="57" creationId="{90EF781D-61D6-4F00-8A5E-1C0BCD9EAAD3}"/>
          </ac:picMkLst>
        </pc:picChg>
        <pc:picChg chg="del mod ord">
          <ac:chgData name="Chitambar, Eric" userId="05f873b4-a386-453d-a2e0-769001d3b38e" providerId="ADAL" clId="{251F2B64-839D-49D1-8002-3B71486F4571}" dt="2021-02-24T06:01:28.630" v="819" actId="478"/>
          <ac:picMkLst>
            <pc:docMk/>
            <pc:sldMk cId="1852872954" sldId="316"/>
            <ac:picMk id="59" creationId="{6596B124-4865-412C-B2CD-6025CC8C8F2A}"/>
          </ac:picMkLst>
        </pc:picChg>
        <pc:picChg chg="mod ord">
          <ac:chgData name="Chitambar, Eric" userId="05f873b4-a386-453d-a2e0-769001d3b38e" providerId="ADAL" clId="{251F2B64-839D-49D1-8002-3B71486F4571}" dt="2021-02-24T06:01:40.226" v="820" actId="1076"/>
          <ac:picMkLst>
            <pc:docMk/>
            <pc:sldMk cId="1852872954" sldId="316"/>
            <ac:picMk id="61" creationId="{EE2FFFD1-3841-4C4E-B2B2-7BC1B0FA70CC}"/>
          </ac:picMkLst>
        </pc:picChg>
        <pc:inkChg chg="add">
          <ac:chgData name="Chitambar, Eric" userId="05f873b4-a386-453d-a2e0-769001d3b38e" providerId="ADAL" clId="{251F2B64-839D-49D1-8002-3B71486F4571}" dt="2021-02-24T16:58:23.815" v="1100"/>
          <ac:inkMkLst>
            <pc:docMk/>
            <pc:sldMk cId="1852872954" sldId="316"/>
            <ac:inkMk id="3" creationId="{E0B4BD8A-9B85-4120-B561-3569C4CB8941}"/>
          </ac:inkMkLst>
        </pc:inkChg>
      </pc:sldChg>
      <pc:sldChg chg="addSp delSp modSp add mod modAnim">
        <pc:chgData name="Chitambar, Eric" userId="05f873b4-a386-453d-a2e0-769001d3b38e" providerId="ADAL" clId="{251F2B64-839D-49D1-8002-3B71486F4571}" dt="2021-02-24T16:58:23.815" v="1100"/>
        <pc:sldMkLst>
          <pc:docMk/>
          <pc:sldMk cId="2457186520" sldId="317"/>
        </pc:sldMkLst>
        <pc:picChg chg="del">
          <ac:chgData name="Chitambar, Eric" userId="05f873b4-a386-453d-a2e0-769001d3b38e" providerId="ADAL" clId="{251F2B64-839D-49D1-8002-3B71486F4571}" dt="2021-02-24T06:03:04.059" v="823" actId="478"/>
          <ac:picMkLst>
            <pc:docMk/>
            <pc:sldMk cId="2457186520" sldId="317"/>
            <ac:picMk id="4" creationId="{3FF83796-C82D-4B02-8230-F4C14C835E3E}"/>
          </ac:picMkLst>
        </pc:picChg>
        <pc:picChg chg="mod ord">
          <ac:chgData name="Chitambar, Eric" userId="05f873b4-a386-453d-a2e0-769001d3b38e" providerId="ADAL" clId="{251F2B64-839D-49D1-8002-3B71486F4571}" dt="2021-02-24T06:07:03.772" v="881" actId="1076"/>
          <ac:picMkLst>
            <pc:docMk/>
            <pc:sldMk cId="2457186520" sldId="317"/>
            <ac:picMk id="5" creationId="{B6E2C012-1FFE-436F-96ED-C928AF0FFACB}"/>
          </ac:picMkLst>
        </pc:picChg>
        <pc:picChg chg="del mod ord">
          <ac:chgData name="Chitambar, Eric" userId="05f873b4-a386-453d-a2e0-769001d3b38e" providerId="ADAL" clId="{251F2B64-839D-49D1-8002-3B71486F4571}" dt="2021-02-24T06:05:06.704" v="866" actId="478"/>
          <ac:picMkLst>
            <pc:docMk/>
            <pc:sldMk cId="2457186520" sldId="317"/>
            <ac:picMk id="7" creationId="{C24A5AA2-F179-4B05-9DD3-E1E55B5BC993}"/>
          </ac:picMkLst>
        </pc:picChg>
        <pc:picChg chg="del">
          <ac:chgData name="Chitambar, Eric" userId="05f873b4-a386-453d-a2e0-769001d3b38e" providerId="ADAL" clId="{251F2B64-839D-49D1-8002-3B71486F4571}" dt="2021-02-24T06:03:04.059" v="823" actId="478"/>
          <ac:picMkLst>
            <pc:docMk/>
            <pc:sldMk cId="2457186520" sldId="317"/>
            <ac:picMk id="9" creationId="{5229C616-8079-42BC-82C7-BB4777F2EE25}"/>
          </ac:picMkLst>
        </pc:picChg>
        <pc:picChg chg="mod ord">
          <ac:chgData name="Chitambar, Eric" userId="05f873b4-a386-453d-a2e0-769001d3b38e" providerId="ADAL" clId="{251F2B64-839D-49D1-8002-3B71486F4571}" dt="2021-02-24T06:07:03.772" v="881" actId="1076"/>
          <ac:picMkLst>
            <pc:docMk/>
            <pc:sldMk cId="2457186520" sldId="317"/>
            <ac:picMk id="10" creationId="{2F0A9519-3C4E-4672-A183-795432F2E651}"/>
          </ac:picMkLst>
        </pc:picChg>
        <pc:picChg chg="mod ord">
          <ac:chgData name="Chitambar, Eric" userId="05f873b4-a386-453d-a2e0-769001d3b38e" providerId="ADAL" clId="{251F2B64-839D-49D1-8002-3B71486F4571}" dt="2021-02-24T06:19:17.614" v="994" actId="1076"/>
          <ac:picMkLst>
            <pc:docMk/>
            <pc:sldMk cId="2457186520" sldId="317"/>
            <ac:picMk id="12" creationId="{78462ED1-89F0-4768-91B9-1995BD0DEF8E}"/>
          </ac:picMkLst>
        </pc:picChg>
        <pc:picChg chg="del">
          <ac:chgData name="Chitambar, Eric" userId="05f873b4-a386-453d-a2e0-769001d3b38e" providerId="ADAL" clId="{251F2B64-839D-49D1-8002-3B71486F4571}" dt="2021-02-24T06:03:04.059" v="823" actId="478"/>
          <ac:picMkLst>
            <pc:docMk/>
            <pc:sldMk cId="2457186520" sldId="317"/>
            <ac:picMk id="13" creationId="{3CC10244-C02C-4B56-95FA-0B1C5F465E21}"/>
          </ac:picMkLst>
        </pc:picChg>
        <pc:picChg chg="del mod">
          <ac:chgData name="Chitambar, Eric" userId="05f873b4-a386-453d-a2e0-769001d3b38e" providerId="ADAL" clId="{251F2B64-839D-49D1-8002-3B71486F4571}" dt="2021-02-24T06:10:09.368" v="901" actId="478"/>
          <ac:picMkLst>
            <pc:docMk/>
            <pc:sldMk cId="2457186520" sldId="317"/>
            <ac:picMk id="15" creationId="{AE3960F7-60A3-43F0-BA10-D63DA4344C43}"/>
          </ac:picMkLst>
        </pc:picChg>
        <pc:picChg chg="del">
          <ac:chgData name="Chitambar, Eric" userId="05f873b4-a386-453d-a2e0-769001d3b38e" providerId="ADAL" clId="{251F2B64-839D-49D1-8002-3B71486F4571}" dt="2021-02-24T06:03:04.059" v="823" actId="478"/>
          <ac:picMkLst>
            <pc:docMk/>
            <pc:sldMk cId="2457186520" sldId="317"/>
            <ac:picMk id="16" creationId="{73701C1E-D3CD-4A84-B782-A3FF10A4E96E}"/>
          </ac:picMkLst>
        </pc:picChg>
        <pc:picChg chg="add del mod">
          <ac:chgData name="Chitambar, Eric" userId="05f873b4-a386-453d-a2e0-769001d3b38e" providerId="ADAL" clId="{251F2B64-839D-49D1-8002-3B71486F4571}" dt="2021-02-24T06:03:59.432" v="839" actId="478"/>
          <ac:picMkLst>
            <pc:docMk/>
            <pc:sldMk cId="2457186520" sldId="317"/>
            <ac:picMk id="18" creationId="{5F9B6E1C-772D-473E-992D-020560F5973B}"/>
          </ac:picMkLst>
        </pc:picChg>
        <pc:picChg chg="mod ord">
          <ac:chgData name="Chitambar, Eric" userId="05f873b4-a386-453d-a2e0-769001d3b38e" providerId="ADAL" clId="{251F2B64-839D-49D1-8002-3B71486F4571}" dt="2021-02-24T06:19:18.572" v="995" actId="1076"/>
          <ac:picMkLst>
            <pc:docMk/>
            <pc:sldMk cId="2457186520" sldId="317"/>
            <ac:picMk id="19" creationId="{837697E1-1F6E-430C-B737-99351A74741E}"/>
          </ac:picMkLst>
        </pc:picChg>
        <pc:picChg chg="del">
          <ac:chgData name="Chitambar, Eric" userId="05f873b4-a386-453d-a2e0-769001d3b38e" providerId="ADAL" clId="{251F2B64-839D-49D1-8002-3B71486F4571}" dt="2021-02-24T06:03:04.059" v="823" actId="478"/>
          <ac:picMkLst>
            <pc:docMk/>
            <pc:sldMk cId="2457186520" sldId="317"/>
            <ac:picMk id="20" creationId="{23619E59-D225-467A-958F-6ACE784F4E60}"/>
          </ac:picMkLst>
        </pc:picChg>
        <pc:picChg chg="add del mod">
          <ac:chgData name="Chitambar, Eric" userId="05f873b4-a386-453d-a2e0-769001d3b38e" providerId="ADAL" clId="{251F2B64-839D-49D1-8002-3B71486F4571}" dt="2021-02-24T06:04:49.626" v="854" actId="478"/>
          <ac:picMkLst>
            <pc:docMk/>
            <pc:sldMk cId="2457186520" sldId="317"/>
            <ac:picMk id="21" creationId="{94B0D424-9AF4-4F06-8A2F-B69CD9D2C9D3}"/>
          </ac:picMkLst>
        </pc:picChg>
        <pc:picChg chg="del mod">
          <ac:chgData name="Chitambar, Eric" userId="05f873b4-a386-453d-a2e0-769001d3b38e" providerId="ADAL" clId="{251F2B64-839D-49D1-8002-3B71486F4571}" dt="2021-02-24T06:14:12.481" v="922" actId="478"/>
          <ac:picMkLst>
            <pc:docMk/>
            <pc:sldMk cId="2457186520" sldId="317"/>
            <ac:picMk id="23" creationId="{E9D65291-A9B4-4BB0-A58E-774EE4769135}"/>
          </ac:picMkLst>
        </pc:picChg>
        <pc:picChg chg="del mod ord">
          <ac:chgData name="Chitambar, Eric" userId="05f873b4-a386-453d-a2e0-769001d3b38e" providerId="ADAL" clId="{251F2B64-839D-49D1-8002-3B71486F4571}" dt="2021-02-24T06:14:21.881" v="934" actId="478"/>
          <ac:picMkLst>
            <pc:docMk/>
            <pc:sldMk cId="2457186520" sldId="317"/>
            <ac:picMk id="25" creationId="{134932C9-CA4C-47BF-9178-F0BE93028760}"/>
          </ac:picMkLst>
        </pc:picChg>
        <pc:picChg chg="add del mod">
          <ac:chgData name="Chitambar, Eric" userId="05f873b4-a386-453d-a2e0-769001d3b38e" providerId="ADAL" clId="{251F2B64-839D-49D1-8002-3B71486F4571}" dt="2021-02-24T06:06:59.588" v="880" actId="478"/>
          <ac:picMkLst>
            <pc:docMk/>
            <pc:sldMk cId="2457186520" sldId="317"/>
            <ac:picMk id="26" creationId="{4AF46B23-F77F-4E86-A360-F3DB73293040}"/>
          </ac:picMkLst>
        </pc:picChg>
        <pc:picChg chg="del mod ord">
          <ac:chgData name="Chitambar, Eric" userId="05f873b4-a386-453d-a2e0-769001d3b38e" providerId="ADAL" clId="{251F2B64-839D-49D1-8002-3B71486F4571}" dt="2021-02-24T06:14:36.891" v="946" actId="478"/>
          <ac:picMkLst>
            <pc:docMk/>
            <pc:sldMk cId="2457186520" sldId="317"/>
            <ac:picMk id="28" creationId="{A855F541-AE80-4C44-81A7-D9224BC8951D}"/>
          </ac:picMkLst>
        </pc:picChg>
        <pc:picChg chg="mod ord">
          <ac:chgData name="Chitambar, Eric" userId="05f873b4-a386-453d-a2e0-769001d3b38e" providerId="ADAL" clId="{251F2B64-839D-49D1-8002-3B71486F4571}" dt="2021-02-24T06:19:19.888" v="996" actId="1076"/>
          <ac:picMkLst>
            <pc:docMk/>
            <pc:sldMk cId="2457186520" sldId="317"/>
            <ac:picMk id="30" creationId="{D19642DF-979B-4BA2-B076-05DFA9A6F68B}"/>
          </ac:picMkLst>
        </pc:picChg>
        <pc:picChg chg="del mod ord">
          <ac:chgData name="Chitambar, Eric" userId="05f873b4-a386-453d-a2e0-769001d3b38e" providerId="ADAL" clId="{251F2B64-839D-49D1-8002-3B71486F4571}" dt="2021-02-24T06:19:10.763" v="990" actId="478"/>
          <ac:picMkLst>
            <pc:docMk/>
            <pc:sldMk cId="2457186520" sldId="317"/>
            <ac:picMk id="32" creationId="{1DBC3460-97A1-42E3-A1FF-C2482EEAC3D0}"/>
          </ac:picMkLst>
        </pc:picChg>
        <pc:picChg chg="del">
          <ac:chgData name="Chitambar, Eric" userId="05f873b4-a386-453d-a2e0-769001d3b38e" providerId="ADAL" clId="{251F2B64-839D-49D1-8002-3B71486F4571}" dt="2021-02-24T06:02:59.887" v="822" actId="478"/>
          <ac:picMkLst>
            <pc:docMk/>
            <pc:sldMk cId="2457186520" sldId="317"/>
            <ac:picMk id="33" creationId="{5D0BA9CF-8A1F-42D5-AA4F-5751535C67C7}"/>
          </ac:picMkLst>
        </pc:picChg>
        <pc:picChg chg="mod ord">
          <ac:chgData name="Chitambar, Eric" userId="05f873b4-a386-453d-a2e0-769001d3b38e" providerId="ADAL" clId="{251F2B64-839D-49D1-8002-3B71486F4571}" dt="2021-02-24T06:19:10.762" v="989" actId="108"/>
          <ac:picMkLst>
            <pc:docMk/>
            <pc:sldMk cId="2457186520" sldId="317"/>
            <ac:picMk id="35" creationId="{D914A6C0-E1B1-4096-B5C6-B2442FD31E52}"/>
          </ac:picMkLst>
        </pc:picChg>
        <pc:picChg chg="del">
          <ac:chgData name="Chitambar, Eric" userId="05f873b4-a386-453d-a2e0-769001d3b38e" providerId="ADAL" clId="{251F2B64-839D-49D1-8002-3B71486F4571}" dt="2021-02-24T06:02:59.887" v="822" actId="478"/>
          <ac:picMkLst>
            <pc:docMk/>
            <pc:sldMk cId="2457186520" sldId="317"/>
            <ac:picMk id="38" creationId="{0382AD7D-7AD3-4708-830A-75E336831708}"/>
          </ac:picMkLst>
        </pc:picChg>
        <pc:picChg chg="del">
          <ac:chgData name="Chitambar, Eric" userId="05f873b4-a386-453d-a2e0-769001d3b38e" providerId="ADAL" clId="{251F2B64-839D-49D1-8002-3B71486F4571}" dt="2021-02-24T06:02:59.887" v="822" actId="478"/>
          <ac:picMkLst>
            <pc:docMk/>
            <pc:sldMk cId="2457186520" sldId="317"/>
            <ac:picMk id="40" creationId="{AE3AA8D8-09EB-4B7B-9F6C-B7F94EC3FC5E}"/>
          </ac:picMkLst>
        </pc:picChg>
        <pc:picChg chg="add del mod">
          <ac:chgData name="Chitambar, Eric" userId="05f873b4-a386-453d-a2e0-769001d3b38e" providerId="ADAL" clId="{251F2B64-839D-49D1-8002-3B71486F4571}" dt="2021-02-24T06:19:01.524" v="977" actId="478"/>
          <ac:picMkLst>
            <pc:docMk/>
            <pc:sldMk cId="2457186520" sldId="317"/>
            <ac:picMk id="41" creationId="{B1EB710B-B911-4540-AC9F-9A47AABBDA90}"/>
          </ac:picMkLst>
        </pc:picChg>
        <pc:picChg chg="del">
          <ac:chgData name="Chitambar, Eric" userId="05f873b4-a386-453d-a2e0-769001d3b38e" providerId="ADAL" clId="{251F2B64-839D-49D1-8002-3B71486F4571}" dt="2021-02-24T06:02:59.887" v="822" actId="478"/>
          <ac:picMkLst>
            <pc:docMk/>
            <pc:sldMk cId="2457186520" sldId="317"/>
            <ac:picMk id="43" creationId="{2EA3540E-E6F5-4106-AEFB-DECFBF8DDF52}"/>
          </ac:picMkLst>
        </pc:picChg>
        <pc:picChg chg="del">
          <ac:chgData name="Chitambar, Eric" userId="05f873b4-a386-453d-a2e0-769001d3b38e" providerId="ADAL" clId="{251F2B64-839D-49D1-8002-3B71486F4571}" dt="2021-02-24T06:02:59.887" v="822" actId="478"/>
          <ac:picMkLst>
            <pc:docMk/>
            <pc:sldMk cId="2457186520" sldId="317"/>
            <ac:picMk id="46" creationId="{C75B0056-43ED-4BDA-A5F3-05694F6084D8}"/>
          </ac:picMkLst>
        </pc:picChg>
        <pc:picChg chg="del">
          <ac:chgData name="Chitambar, Eric" userId="05f873b4-a386-453d-a2e0-769001d3b38e" providerId="ADAL" clId="{251F2B64-839D-49D1-8002-3B71486F4571}" dt="2021-02-24T06:03:04.059" v="823" actId="478"/>
          <ac:picMkLst>
            <pc:docMk/>
            <pc:sldMk cId="2457186520" sldId="317"/>
            <ac:picMk id="49" creationId="{DC1F77F3-2B54-4BAF-8816-29BA2760DD76}"/>
          </ac:picMkLst>
        </pc:picChg>
        <pc:picChg chg="del">
          <ac:chgData name="Chitambar, Eric" userId="05f873b4-a386-453d-a2e0-769001d3b38e" providerId="ADAL" clId="{251F2B64-839D-49D1-8002-3B71486F4571}" dt="2021-02-24T06:03:04.059" v="823" actId="478"/>
          <ac:picMkLst>
            <pc:docMk/>
            <pc:sldMk cId="2457186520" sldId="317"/>
            <ac:picMk id="51" creationId="{A44D9396-E49B-4904-A50C-5172241021A4}"/>
          </ac:picMkLst>
        </pc:picChg>
        <pc:picChg chg="del">
          <ac:chgData name="Chitambar, Eric" userId="05f873b4-a386-453d-a2e0-769001d3b38e" providerId="ADAL" clId="{251F2B64-839D-49D1-8002-3B71486F4571}" dt="2021-02-24T06:03:04.059" v="823" actId="478"/>
          <ac:picMkLst>
            <pc:docMk/>
            <pc:sldMk cId="2457186520" sldId="317"/>
            <ac:picMk id="53" creationId="{722ECD69-A2E4-423D-A29D-E5C394260B39}"/>
          </ac:picMkLst>
        </pc:picChg>
        <pc:picChg chg="mod">
          <ac:chgData name="Chitambar, Eric" userId="05f873b4-a386-453d-a2e0-769001d3b38e" providerId="ADAL" clId="{251F2B64-839D-49D1-8002-3B71486F4571}" dt="2021-02-24T06:07:03.772" v="881" actId="1076"/>
          <ac:picMkLst>
            <pc:docMk/>
            <pc:sldMk cId="2457186520" sldId="317"/>
            <ac:picMk id="54" creationId="{DC4BDA40-2C30-4089-BF4E-5C9E82EE379E}"/>
          </ac:picMkLst>
        </pc:picChg>
        <pc:picChg chg="mod">
          <ac:chgData name="Chitambar, Eric" userId="05f873b4-a386-453d-a2e0-769001d3b38e" providerId="ADAL" clId="{251F2B64-839D-49D1-8002-3B71486F4571}" dt="2021-02-24T06:03:10.827" v="824" actId="1076"/>
          <ac:picMkLst>
            <pc:docMk/>
            <pc:sldMk cId="2457186520" sldId="317"/>
            <ac:picMk id="61" creationId="{EE2FFFD1-3841-4C4E-B2B2-7BC1B0FA70CC}"/>
          </ac:picMkLst>
        </pc:picChg>
        <pc:inkChg chg="add">
          <ac:chgData name="Chitambar, Eric" userId="05f873b4-a386-453d-a2e0-769001d3b38e" providerId="ADAL" clId="{251F2B64-839D-49D1-8002-3B71486F4571}" dt="2021-02-24T16:58:23.815" v="1100"/>
          <ac:inkMkLst>
            <pc:docMk/>
            <pc:sldMk cId="2457186520" sldId="317"/>
            <ac:inkMk id="3" creationId="{C48CB72E-F192-4271-B0E9-9037C2259203}"/>
          </ac:inkMkLst>
        </pc:inkChg>
      </pc:sldChg>
      <pc:sldChg chg="addSp delSp modSp add mod modAnim">
        <pc:chgData name="Chitambar, Eric" userId="05f873b4-a386-453d-a2e0-769001d3b38e" providerId="ADAL" clId="{251F2B64-839D-49D1-8002-3B71486F4571}" dt="2021-02-24T15:51:31.015" v="1099"/>
        <pc:sldMkLst>
          <pc:docMk/>
          <pc:sldMk cId="1312223959" sldId="318"/>
        </pc:sldMkLst>
        <pc:picChg chg="mod">
          <ac:chgData name="Chitambar, Eric" userId="05f873b4-a386-453d-a2e0-769001d3b38e" providerId="ADAL" clId="{251F2B64-839D-49D1-8002-3B71486F4571}" dt="2021-02-24T06:22:37.410" v="997" actId="1076"/>
          <ac:picMkLst>
            <pc:docMk/>
            <pc:sldMk cId="1312223959" sldId="318"/>
            <ac:picMk id="4" creationId="{73AA9B72-004A-4947-822B-842F3DDD97FB}"/>
          </ac:picMkLst>
        </pc:picChg>
        <pc:picChg chg="del">
          <ac:chgData name="Chitambar, Eric" userId="05f873b4-a386-453d-a2e0-769001d3b38e" providerId="ADAL" clId="{251F2B64-839D-49D1-8002-3B71486F4571}" dt="2021-02-24T06:14:58.840" v="950" actId="478"/>
          <ac:picMkLst>
            <pc:docMk/>
            <pc:sldMk cId="1312223959" sldId="318"/>
            <ac:picMk id="5" creationId="{B6E2C012-1FFE-436F-96ED-C928AF0FFACB}"/>
          </ac:picMkLst>
        </pc:picChg>
        <pc:picChg chg="add del mod">
          <ac:chgData name="Chitambar, Eric" userId="05f873b4-a386-453d-a2e0-769001d3b38e" providerId="ADAL" clId="{251F2B64-839D-49D1-8002-3B71486F4571}" dt="2021-02-24T06:29:09.165" v="1081" actId="478"/>
          <ac:picMkLst>
            <pc:docMk/>
            <pc:sldMk cId="1312223959" sldId="318"/>
            <ac:picMk id="6" creationId="{55E81146-5249-4596-92A1-EAE699FE3282}"/>
          </ac:picMkLst>
        </pc:picChg>
        <pc:picChg chg="del mod">
          <ac:chgData name="Chitambar, Eric" userId="05f873b4-a386-453d-a2e0-769001d3b38e" providerId="ADAL" clId="{251F2B64-839D-49D1-8002-3B71486F4571}" dt="2021-02-24T06:24:09.592" v="1016" actId="478"/>
          <ac:picMkLst>
            <pc:docMk/>
            <pc:sldMk cId="1312223959" sldId="318"/>
            <ac:picMk id="8" creationId="{18DCF4AF-89E3-4DD3-8F66-39EA212EB5E2}"/>
          </ac:picMkLst>
        </pc:picChg>
        <pc:picChg chg="del">
          <ac:chgData name="Chitambar, Eric" userId="05f873b4-a386-453d-a2e0-769001d3b38e" providerId="ADAL" clId="{251F2B64-839D-49D1-8002-3B71486F4571}" dt="2021-02-24T06:14:58.840" v="950" actId="478"/>
          <ac:picMkLst>
            <pc:docMk/>
            <pc:sldMk cId="1312223959" sldId="318"/>
            <ac:picMk id="10" creationId="{2F0A9519-3C4E-4672-A183-795432F2E651}"/>
          </ac:picMkLst>
        </pc:picChg>
        <pc:picChg chg="del mod ord">
          <ac:chgData name="Chitambar, Eric" userId="05f873b4-a386-453d-a2e0-769001d3b38e" providerId="ADAL" clId="{251F2B64-839D-49D1-8002-3B71486F4571}" dt="2021-02-24T06:24:19.281" v="1028" actId="478"/>
          <ac:picMkLst>
            <pc:docMk/>
            <pc:sldMk cId="1312223959" sldId="318"/>
            <ac:picMk id="11" creationId="{123416FF-3B39-413C-B513-F9D426DE242A}"/>
          </ac:picMkLst>
        </pc:picChg>
        <pc:picChg chg="del">
          <ac:chgData name="Chitambar, Eric" userId="05f873b4-a386-453d-a2e0-769001d3b38e" providerId="ADAL" clId="{251F2B64-839D-49D1-8002-3B71486F4571}" dt="2021-02-24T06:14:58.840" v="950" actId="478"/>
          <ac:picMkLst>
            <pc:docMk/>
            <pc:sldMk cId="1312223959" sldId="318"/>
            <ac:picMk id="12" creationId="{78462ED1-89F0-4768-91B9-1995BD0DEF8E}"/>
          </ac:picMkLst>
        </pc:picChg>
        <pc:picChg chg="mod ord">
          <ac:chgData name="Chitambar, Eric" userId="05f873b4-a386-453d-a2e0-769001d3b38e" providerId="ADAL" clId="{251F2B64-839D-49D1-8002-3B71486F4571}" dt="2021-02-24T06:24:19.280" v="1027" actId="108"/>
          <ac:picMkLst>
            <pc:docMk/>
            <pc:sldMk cId="1312223959" sldId="318"/>
            <ac:picMk id="14" creationId="{05889A44-05AC-44EB-B57E-831B5CC3FFDC}"/>
          </ac:picMkLst>
        </pc:picChg>
        <pc:picChg chg="del mod">
          <ac:chgData name="Chitambar, Eric" userId="05f873b4-a386-453d-a2e0-769001d3b38e" providerId="ADAL" clId="{251F2B64-839D-49D1-8002-3B71486F4571}" dt="2021-02-24T06:27:12.489" v="1048" actId="478"/>
          <ac:picMkLst>
            <pc:docMk/>
            <pc:sldMk cId="1312223959" sldId="318"/>
            <ac:picMk id="16" creationId="{D21E9447-F546-4E34-941D-97D89DF7AD4B}"/>
          </ac:picMkLst>
        </pc:picChg>
        <pc:picChg chg="mod ord">
          <ac:chgData name="Chitambar, Eric" userId="05f873b4-a386-453d-a2e0-769001d3b38e" providerId="ADAL" clId="{251F2B64-839D-49D1-8002-3B71486F4571}" dt="2021-02-24T06:27:12.488" v="1047" actId="108"/>
          <ac:picMkLst>
            <pc:docMk/>
            <pc:sldMk cId="1312223959" sldId="318"/>
            <ac:picMk id="18" creationId="{69C45957-A289-4F3E-85F8-EAE68ED7B783}"/>
          </ac:picMkLst>
        </pc:picChg>
        <pc:picChg chg="del">
          <ac:chgData name="Chitambar, Eric" userId="05f873b4-a386-453d-a2e0-769001d3b38e" providerId="ADAL" clId="{251F2B64-839D-49D1-8002-3B71486F4571}" dt="2021-02-24T06:14:58.840" v="950" actId="478"/>
          <ac:picMkLst>
            <pc:docMk/>
            <pc:sldMk cId="1312223959" sldId="318"/>
            <ac:picMk id="19" creationId="{837697E1-1F6E-430C-B737-99351A74741E}"/>
          </ac:picMkLst>
        </pc:picChg>
        <pc:picChg chg="mod ord">
          <ac:chgData name="Chitambar, Eric" userId="05f873b4-a386-453d-a2e0-769001d3b38e" providerId="ADAL" clId="{251F2B64-839D-49D1-8002-3B71486F4571}" dt="2021-02-24T15:44:17.754" v="1097" actId="1076"/>
          <ac:picMkLst>
            <pc:docMk/>
            <pc:sldMk cId="1312223959" sldId="318"/>
            <ac:picMk id="21" creationId="{969CF5A2-1740-44AD-B4B7-3F2CA2CCAED6}"/>
          </ac:picMkLst>
        </pc:picChg>
        <pc:picChg chg="add del mod">
          <ac:chgData name="Chitambar, Eric" userId="05f873b4-a386-453d-a2e0-769001d3b38e" providerId="ADAL" clId="{251F2B64-839D-49D1-8002-3B71486F4571}" dt="2021-02-24T06:27:56.586" v="1064" actId="478"/>
          <ac:picMkLst>
            <pc:docMk/>
            <pc:sldMk cId="1312223959" sldId="318"/>
            <ac:picMk id="23" creationId="{85587AEF-9BD8-494A-96C6-DB2DE7204D24}"/>
          </ac:picMkLst>
        </pc:picChg>
        <pc:picChg chg="mod ord">
          <ac:chgData name="Chitambar, Eric" userId="05f873b4-a386-453d-a2e0-769001d3b38e" providerId="ADAL" clId="{251F2B64-839D-49D1-8002-3B71486F4571}" dt="2021-02-24T06:29:13.440" v="1082" actId="1076"/>
          <ac:picMkLst>
            <pc:docMk/>
            <pc:sldMk cId="1312223959" sldId="318"/>
            <ac:picMk id="24" creationId="{00A8AF71-9BE6-4613-8148-FBECFF78A72E}"/>
          </ac:picMkLst>
        </pc:picChg>
        <pc:picChg chg="add del mod">
          <ac:chgData name="Chitambar, Eric" userId="05f873b4-a386-453d-a2e0-769001d3b38e" providerId="ADAL" clId="{251F2B64-839D-49D1-8002-3B71486F4571}" dt="2021-02-24T06:29:06.493" v="1080" actId="478"/>
          <ac:picMkLst>
            <pc:docMk/>
            <pc:sldMk cId="1312223959" sldId="318"/>
            <ac:picMk id="26" creationId="{78F74CAB-434D-4124-86F8-7A310D34ECA1}"/>
          </ac:picMkLst>
        </pc:picChg>
        <pc:picChg chg="del">
          <ac:chgData name="Chitambar, Eric" userId="05f873b4-a386-453d-a2e0-769001d3b38e" providerId="ADAL" clId="{251F2B64-839D-49D1-8002-3B71486F4571}" dt="2021-02-24T06:14:58.840" v="950" actId="478"/>
          <ac:picMkLst>
            <pc:docMk/>
            <pc:sldMk cId="1312223959" sldId="318"/>
            <ac:picMk id="30" creationId="{D19642DF-979B-4BA2-B076-05DFA9A6F68B}"/>
          </ac:picMkLst>
        </pc:picChg>
        <pc:picChg chg="del">
          <ac:chgData name="Chitambar, Eric" userId="05f873b4-a386-453d-a2e0-769001d3b38e" providerId="ADAL" clId="{251F2B64-839D-49D1-8002-3B71486F4571}" dt="2021-02-24T06:14:58.840" v="950" actId="478"/>
          <ac:picMkLst>
            <pc:docMk/>
            <pc:sldMk cId="1312223959" sldId="318"/>
            <ac:picMk id="54" creationId="{DC4BDA40-2C30-4089-BF4E-5C9E82EE379E}"/>
          </ac:picMkLst>
        </pc:picChg>
        <pc:picChg chg="del">
          <ac:chgData name="Chitambar, Eric" userId="05f873b4-a386-453d-a2e0-769001d3b38e" providerId="ADAL" clId="{251F2B64-839D-49D1-8002-3B71486F4571}" dt="2021-02-24T06:14:58.840" v="950" actId="478"/>
          <ac:picMkLst>
            <pc:docMk/>
            <pc:sldMk cId="1312223959" sldId="318"/>
            <ac:picMk id="61" creationId="{EE2FFFD1-3841-4C4E-B2B2-7BC1B0FA70CC}"/>
          </ac:picMkLst>
        </pc:picChg>
      </pc:sldChg>
      <pc:sldChg chg="del">
        <pc:chgData name="Chitambar, Eric" userId="05f873b4-a386-453d-a2e0-769001d3b38e" providerId="ADAL" clId="{251F2B64-839D-49D1-8002-3B71486F4571}" dt="2021-02-21T22:56:31.671" v="2" actId="47"/>
        <pc:sldMkLst>
          <pc:docMk/>
          <pc:sldMk cId="712036289" sldId="321"/>
        </pc:sldMkLst>
      </pc:sldChg>
      <pc:sldChg chg="del">
        <pc:chgData name="Chitambar, Eric" userId="05f873b4-a386-453d-a2e0-769001d3b38e" providerId="ADAL" clId="{251F2B64-839D-49D1-8002-3B71486F4571}" dt="2021-02-21T22:56:31.671" v="2" actId="47"/>
        <pc:sldMkLst>
          <pc:docMk/>
          <pc:sldMk cId="2266137472" sldId="326"/>
        </pc:sldMkLst>
      </pc:sldChg>
    </pc:docChg>
  </pc:docChgLst>
  <pc:docChgLst>
    <pc:chgData name="Eric Chitambar" userId="05f873b4-a386-453d-a2e0-769001d3b38e" providerId="ADAL" clId="{3E09C64D-CC1D-4A9E-BC58-D1092DE27D25}"/>
    <pc:docChg chg="undo custSel addSld delSld modSld">
      <pc:chgData name="Eric Chitambar" userId="05f873b4-a386-453d-a2e0-769001d3b38e" providerId="ADAL" clId="{3E09C64D-CC1D-4A9E-BC58-D1092DE27D25}" dt="2020-02-14T05:12:58.170" v="765"/>
      <pc:docMkLst>
        <pc:docMk/>
      </pc:docMkLst>
      <pc:sldChg chg="modSp">
        <pc:chgData name="Eric Chitambar" userId="05f873b4-a386-453d-a2e0-769001d3b38e" providerId="ADAL" clId="{3E09C64D-CC1D-4A9E-BC58-D1092DE27D25}" dt="2020-02-14T03:58:11.24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3E09C64D-CC1D-4A9E-BC58-D1092DE27D25}" dt="2020-02-14T03:58:11.24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3E09C64D-CC1D-4A9E-BC58-D1092DE27D25}" dt="2020-02-14T04:58:04.095" v="624" actId="113"/>
        <pc:sldMkLst>
          <pc:docMk/>
          <pc:sldMk cId="2194429596" sldId="269"/>
        </pc:sldMkLst>
        <pc:spChg chg="mod">
          <ac:chgData name="Eric Chitambar" userId="05f873b4-a386-453d-a2e0-769001d3b38e" providerId="ADAL" clId="{3E09C64D-CC1D-4A9E-BC58-D1092DE27D25}" dt="2020-02-14T04:58:04.095" v="624" actId="11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3E09C64D-CC1D-4A9E-BC58-D1092DE27D25}" dt="2020-02-14T03:58:46.157" v="71" actId="2696"/>
        <pc:sldMkLst>
          <pc:docMk/>
          <pc:sldMk cId="3974000924" sldId="299"/>
        </pc:sldMkLst>
      </pc:sldChg>
      <pc:sldChg chg="del">
        <pc:chgData name="Eric Chitambar" userId="05f873b4-a386-453d-a2e0-769001d3b38e" providerId="ADAL" clId="{3E09C64D-CC1D-4A9E-BC58-D1092DE27D25}" dt="2020-02-14T03:58:46.142" v="70" actId="2696"/>
        <pc:sldMkLst>
          <pc:docMk/>
          <pc:sldMk cId="2692337968" sldId="300"/>
        </pc:sldMkLst>
      </pc:sldChg>
      <pc:sldChg chg="del">
        <pc:chgData name="Eric Chitambar" userId="05f873b4-a386-453d-a2e0-769001d3b38e" providerId="ADAL" clId="{3E09C64D-CC1D-4A9E-BC58-D1092DE27D25}" dt="2020-02-14T03:58:46.157" v="72" actId="2696"/>
        <pc:sldMkLst>
          <pc:docMk/>
          <pc:sldMk cId="1406779367" sldId="301"/>
        </pc:sldMkLst>
      </pc:sldChg>
      <pc:sldChg chg="del">
        <pc:chgData name="Eric Chitambar" userId="05f873b4-a386-453d-a2e0-769001d3b38e" providerId="ADAL" clId="{3E09C64D-CC1D-4A9E-BC58-D1092DE27D25}" dt="2020-02-14T03:58:46.157" v="73" actId="2696"/>
        <pc:sldMkLst>
          <pc:docMk/>
          <pc:sldMk cId="3116611456" sldId="302"/>
        </pc:sldMkLst>
      </pc:sldChg>
      <pc:sldChg chg="addSp delSp modSp add modAnim">
        <pc:chgData name="Eric Chitambar" userId="05f873b4-a386-453d-a2e0-769001d3b38e" providerId="ADAL" clId="{3E09C64D-CC1D-4A9E-BC58-D1092DE27D25}" dt="2020-02-14T05:11:51.862" v="748"/>
        <pc:sldMkLst>
          <pc:docMk/>
          <pc:sldMk cId="1719497110" sldId="304"/>
        </pc:sldMkLst>
        <pc:spChg chg="mod">
          <ac:chgData name="Eric Chitambar" userId="05f873b4-a386-453d-a2e0-769001d3b38e" providerId="ADAL" clId="{3E09C64D-CC1D-4A9E-BC58-D1092DE27D25}" dt="2020-02-14T03:59:10.085" v="96" actId="1076"/>
          <ac:spMkLst>
            <pc:docMk/>
            <pc:sldMk cId="1719497110" sldId="304"/>
            <ac:spMk id="2" creationId="{E743086F-5689-4CB9-BA42-6E7BA5D03C8B}"/>
          </ac:spMkLst>
        </pc:spChg>
        <pc:spChg chg="del">
          <ac:chgData name="Eric Chitambar" userId="05f873b4-a386-453d-a2e0-769001d3b38e" providerId="ADAL" clId="{3E09C64D-CC1D-4A9E-BC58-D1092DE27D25}" dt="2020-02-14T03:59:06.474" v="95" actId="478"/>
          <ac:spMkLst>
            <pc:docMk/>
            <pc:sldMk cId="1719497110" sldId="304"/>
            <ac:spMk id="3" creationId="{8B797A12-08FE-4332-88A0-B745F663FC52}"/>
          </ac:spMkLst>
        </pc:spChg>
        <pc:picChg chg="del mod">
          <ac:chgData name="Eric Chitambar" userId="05f873b4-a386-453d-a2e0-769001d3b38e" providerId="ADAL" clId="{3E09C64D-CC1D-4A9E-BC58-D1092DE27D25}" dt="2020-02-14T04:17:23.894" v="115" actId="478"/>
          <ac:picMkLst>
            <pc:docMk/>
            <pc:sldMk cId="1719497110" sldId="304"/>
            <ac:picMk id="5" creationId="{18FFAED8-A2BE-4A7D-A4DC-124BBA208987}"/>
          </ac:picMkLst>
        </pc:picChg>
        <pc:picChg chg="del mod ord">
          <ac:chgData name="Eric Chitambar" userId="05f873b4-a386-453d-a2e0-769001d3b38e" providerId="ADAL" clId="{3E09C64D-CC1D-4A9E-BC58-D1092DE27D25}" dt="2020-02-14T04:17:39.477" v="128" actId="478"/>
          <ac:picMkLst>
            <pc:docMk/>
            <pc:sldMk cId="1719497110" sldId="304"/>
            <ac:picMk id="7" creationId="{FAC82D75-95FF-4A0F-8B4F-4AFF8530244E}"/>
          </ac:picMkLst>
        </pc:picChg>
        <pc:picChg chg="mod ord">
          <ac:chgData name="Eric Chitambar" userId="05f873b4-a386-453d-a2e0-769001d3b38e" providerId="ADAL" clId="{3E09C64D-CC1D-4A9E-BC58-D1092DE27D25}" dt="2020-02-14T04:31:59.070" v="311" actId="1035"/>
          <ac:picMkLst>
            <pc:docMk/>
            <pc:sldMk cId="1719497110" sldId="304"/>
            <ac:picMk id="9" creationId="{11DE817D-B1BC-4611-A627-FCD4C691284B}"/>
          </ac:picMkLst>
        </pc:picChg>
        <pc:picChg chg="del mod">
          <ac:chgData name="Eric Chitambar" userId="05f873b4-a386-453d-a2e0-769001d3b38e" providerId="ADAL" clId="{3E09C64D-CC1D-4A9E-BC58-D1092DE27D25}" dt="2020-02-14T04:31:11.509" v="266" actId="478"/>
          <ac:picMkLst>
            <pc:docMk/>
            <pc:sldMk cId="1719497110" sldId="304"/>
            <ac:picMk id="11" creationId="{967DAA40-2FA6-43DB-AB10-118A6BAF3B87}"/>
          </ac:picMkLst>
        </pc:picChg>
        <pc:picChg chg="del mod">
          <ac:chgData name="Eric Chitambar" userId="05f873b4-a386-453d-a2e0-769001d3b38e" providerId="ADAL" clId="{3E09C64D-CC1D-4A9E-BC58-D1092DE27D25}" dt="2020-02-14T04:20:18.280" v="175" actId="478"/>
          <ac:picMkLst>
            <pc:docMk/>
            <pc:sldMk cId="1719497110" sldId="304"/>
            <ac:picMk id="13" creationId="{B18E97E5-E118-4C66-B157-1A8BB0A8CD24}"/>
          </ac:picMkLst>
        </pc:picChg>
        <pc:picChg chg="del mod">
          <ac:chgData name="Eric Chitambar" userId="05f873b4-a386-453d-a2e0-769001d3b38e" providerId="ADAL" clId="{3E09C64D-CC1D-4A9E-BC58-D1092DE27D25}" dt="2020-02-14T04:19:36.366" v="162" actId="478"/>
          <ac:picMkLst>
            <pc:docMk/>
            <pc:sldMk cId="1719497110" sldId="304"/>
            <ac:picMk id="15" creationId="{0F8A4207-B552-456E-AC5D-43794AF46600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17" creationId="{B19D06EE-2A73-465F-9BDD-6412E63FC182}"/>
          </ac:picMkLst>
        </pc:picChg>
        <pc:picChg chg="del mod ord">
          <ac:chgData name="Eric Chitambar" userId="05f873b4-a386-453d-a2e0-769001d3b38e" providerId="ADAL" clId="{3E09C64D-CC1D-4A9E-BC58-D1092DE27D25}" dt="2020-02-14T04:21:12.598" v="189" actId="478"/>
          <ac:picMkLst>
            <pc:docMk/>
            <pc:sldMk cId="1719497110" sldId="304"/>
            <ac:picMk id="19" creationId="{BDFBC94F-CEE8-4231-963E-5C043A5D0D97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27:17.013" v="209" actId="478"/>
          <ac:picMkLst>
            <pc:docMk/>
            <pc:sldMk cId="1719497110" sldId="304"/>
            <ac:picMk id="23" creationId="{FD8B7EE3-8066-4C1F-929C-A2BDA69AFDCA}"/>
          </ac:picMkLst>
        </pc:picChg>
        <pc:picChg chg="del mod ord">
          <ac:chgData name="Eric Chitambar" userId="05f873b4-a386-453d-a2e0-769001d3b38e" providerId="ADAL" clId="{3E09C64D-CC1D-4A9E-BC58-D1092DE27D25}" dt="2020-02-14T04:28:55.637" v="223" actId="478"/>
          <ac:picMkLst>
            <pc:docMk/>
            <pc:sldMk cId="1719497110" sldId="304"/>
            <ac:picMk id="25" creationId="{C9F53364-9E85-4150-AF5C-722CEF3B5673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7" creationId="{EAB5FD52-EB74-49FB-9FFE-597AE671E3EB}"/>
          </ac:picMkLst>
        </pc:picChg>
        <pc:picChg chg="add del mod">
          <ac:chgData name="Eric Chitambar" userId="05f873b4-a386-453d-a2e0-769001d3b38e" providerId="ADAL" clId="{3E09C64D-CC1D-4A9E-BC58-D1092DE27D25}" dt="2020-02-14T04:29:34.230" v="237" actId="478"/>
          <ac:picMkLst>
            <pc:docMk/>
            <pc:sldMk cId="1719497110" sldId="304"/>
            <ac:picMk id="28" creationId="{C249E768-B136-4070-8145-8DC40C56BC93}"/>
          </ac:picMkLst>
        </pc:picChg>
        <pc:picChg chg="del mod ord">
          <ac:chgData name="Eric Chitambar" userId="05f873b4-a386-453d-a2e0-769001d3b38e" providerId="ADAL" clId="{3E09C64D-CC1D-4A9E-BC58-D1092DE27D25}" dt="2020-02-14T04:29:50.675" v="250" actId="478"/>
          <ac:picMkLst>
            <pc:docMk/>
            <pc:sldMk cId="1719497110" sldId="304"/>
            <ac:picMk id="30" creationId="{02B66D9B-2892-4E8F-AA65-287148F81135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2" creationId="{F49E9323-1A9E-4EF3-ADB6-EFDA1FB1405D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4" creationId="{B5AA3CB8-90EC-4B5E-B425-7C37822D4EF8}"/>
          </ac:picMkLst>
        </pc:picChg>
        <pc:picChg chg="mod">
          <ac:chgData name="Eric Chitambar" userId="05f873b4-a386-453d-a2e0-769001d3b38e" providerId="ADAL" clId="{3E09C64D-CC1D-4A9E-BC58-D1092DE27D25}" dt="2020-02-14T04:34:57.262" v="348" actId="1076"/>
          <ac:picMkLst>
            <pc:docMk/>
            <pc:sldMk cId="1719497110" sldId="304"/>
            <ac:picMk id="36" creationId="{541B28A2-22A9-4063-A4F9-33F8FD68D1E0}"/>
          </ac:picMkLst>
        </pc:picChg>
        <pc:picChg chg="add del mod">
          <ac:chgData name="Eric Chitambar" userId="05f873b4-a386-453d-a2e0-769001d3b38e" providerId="ADAL" clId="{3E09C64D-CC1D-4A9E-BC58-D1092DE27D25}" dt="2020-02-14T04:33:09.640" v="325" actId="478"/>
          <ac:picMkLst>
            <pc:docMk/>
            <pc:sldMk cId="1719497110" sldId="304"/>
            <ac:picMk id="37" creationId="{A1388404-0253-44E4-B8FB-3AB03932C6DF}"/>
          </ac:picMkLst>
        </pc:picChg>
        <pc:picChg chg="mod ord">
          <ac:chgData name="Eric Chitambar" userId="05f873b4-a386-453d-a2e0-769001d3b38e" providerId="ADAL" clId="{3E09C64D-CC1D-4A9E-BC58-D1092DE27D25}" dt="2020-02-14T04:34:54.492" v="347" actId="1076"/>
          <ac:picMkLst>
            <pc:docMk/>
            <pc:sldMk cId="1719497110" sldId="304"/>
            <ac:picMk id="39" creationId="{05374BA9-07C9-4F6E-9F4C-6E61BE5D7592}"/>
          </ac:picMkLst>
        </pc:picChg>
        <pc:picChg chg="mod">
          <ac:chgData name="Eric Chitambar" userId="05f873b4-a386-453d-a2e0-769001d3b38e" providerId="ADAL" clId="{3E09C64D-CC1D-4A9E-BC58-D1092DE27D25}" dt="2020-02-14T04:34:59.767" v="349" actId="1076"/>
          <ac:picMkLst>
            <pc:docMk/>
            <pc:sldMk cId="1719497110" sldId="304"/>
            <ac:picMk id="41" creationId="{921E9C34-746A-4528-83AA-11802A7EEF00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35.898" v="758"/>
        <pc:sldMkLst>
          <pc:docMk/>
          <pc:sldMk cId="3179923414" sldId="305"/>
        </pc:sldMkLst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4" creationId="{81599BE1-7C8D-4AEE-B1A1-F0F4BE8E02AC}"/>
          </ac:picMkLst>
        </pc:picChg>
        <pc:picChg chg="del mod ord">
          <ac:chgData name="Eric Chitambar" userId="05f873b4-a386-453d-a2e0-769001d3b38e" providerId="ADAL" clId="{3E09C64D-CC1D-4A9E-BC58-D1092DE27D25}" dt="2020-02-14T04:36:33.478" v="398" actId="478"/>
          <ac:picMkLst>
            <pc:docMk/>
            <pc:sldMk cId="3179923414" sldId="305"/>
            <ac:picMk id="6" creationId="{27FECCB9-B31A-4F42-B50E-131DDA9FF9F4}"/>
          </ac:picMkLst>
        </pc:picChg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8" creationId="{9A5A272E-7046-4C68-BCEC-4C38282E1426}"/>
          </ac:picMkLst>
        </pc:picChg>
        <pc:picChg chg="del mod">
          <ac:chgData name="Eric Chitambar" userId="05f873b4-a386-453d-a2e0-769001d3b38e" providerId="ADAL" clId="{3E09C64D-CC1D-4A9E-BC58-D1092DE27D25}" dt="2020-02-14T04:35:43.500" v="370" actId="478"/>
          <ac:picMkLst>
            <pc:docMk/>
            <pc:sldMk cId="3179923414" sldId="305"/>
            <ac:picMk id="9" creationId="{11DE817D-B1BC-4611-A627-FCD4C691284B}"/>
          </ac:picMkLst>
        </pc:picChg>
        <pc:picChg chg="del mod ord">
          <ac:chgData name="Eric Chitambar" userId="05f873b4-a386-453d-a2e0-769001d3b38e" providerId="ADAL" clId="{3E09C64D-CC1D-4A9E-BC58-D1092DE27D25}" dt="2020-02-14T04:37:25.230" v="424" actId="478"/>
          <ac:picMkLst>
            <pc:docMk/>
            <pc:sldMk cId="3179923414" sldId="305"/>
            <ac:picMk id="11" creationId="{E0824101-FCB2-4722-AC36-CB352FC3FDAF}"/>
          </ac:picMkLst>
        </pc:picChg>
        <pc:picChg chg="del mod ord">
          <ac:chgData name="Eric Chitambar" userId="05f873b4-a386-453d-a2e0-769001d3b38e" providerId="ADAL" clId="{3E09C64D-CC1D-4A9E-BC58-D1092DE27D25}" dt="2020-02-14T04:37:39.532" v="435" actId="478"/>
          <ac:picMkLst>
            <pc:docMk/>
            <pc:sldMk cId="3179923414" sldId="305"/>
            <ac:picMk id="13" creationId="{7CAE6BD0-0C75-43C8-BD25-0F505C127A43}"/>
          </ac:picMkLst>
        </pc:picChg>
        <pc:picChg chg="mod ord">
          <ac:chgData name="Eric Chitambar" userId="05f873b4-a386-453d-a2e0-769001d3b38e" providerId="ADAL" clId="{3E09C64D-CC1D-4A9E-BC58-D1092DE27D25}" dt="2020-02-14T04:37:39.532" v="434" actId="108"/>
          <ac:picMkLst>
            <pc:docMk/>
            <pc:sldMk cId="3179923414" sldId="305"/>
            <ac:picMk id="15" creationId="{F575D8F3-0B5D-49B8-9CCD-A763A492D4C1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17" creationId="{B19D06EE-2A73-465F-9BDD-6412E63FC182}"/>
          </ac:picMkLst>
        </pc:picChg>
        <pc:picChg chg="add del mod">
          <ac:chgData name="Eric Chitambar" userId="05f873b4-a386-453d-a2e0-769001d3b38e" providerId="ADAL" clId="{3E09C64D-CC1D-4A9E-BC58-D1092DE27D25}" dt="2020-02-14T04:37:14.206" v="413" actId="478"/>
          <ac:picMkLst>
            <pc:docMk/>
            <pc:sldMk cId="3179923414" sldId="305"/>
            <ac:picMk id="18" creationId="{74F2F4B0-9F61-4AFB-BDB5-3D7596E18B33}"/>
          </ac:picMkLst>
        </pc:picChg>
        <pc:picChg chg="del mod">
          <ac:chgData name="Eric Chitambar" userId="05f873b4-a386-453d-a2e0-769001d3b38e" providerId="ADAL" clId="{3E09C64D-CC1D-4A9E-BC58-D1092DE27D25}" dt="2020-02-14T04:44:44.204" v="462" actId="478"/>
          <ac:picMkLst>
            <pc:docMk/>
            <pc:sldMk cId="3179923414" sldId="305"/>
            <ac:picMk id="19" creationId="{4F71D3D6-7FD7-496A-9302-C741FC82D679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45:06.071" v="491" actId="478"/>
          <ac:picMkLst>
            <pc:docMk/>
            <pc:sldMk cId="3179923414" sldId="305"/>
            <ac:picMk id="22" creationId="{D5A2C121-AFF5-4DEA-AABF-7732C141245D}"/>
          </ac:picMkLst>
        </pc:picChg>
        <pc:picChg chg="del mod ord">
          <ac:chgData name="Eric Chitambar" userId="05f873b4-a386-453d-a2e0-769001d3b38e" providerId="ADAL" clId="{3E09C64D-CC1D-4A9E-BC58-D1092DE27D25}" dt="2020-02-14T04:44:55.426" v="476" actId="478"/>
          <ac:picMkLst>
            <pc:docMk/>
            <pc:sldMk cId="3179923414" sldId="305"/>
            <ac:picMk id="24" creationId="{251A378F-5F67-442D-BCF6-CA6ADE8D993F}"/>
          </ac:picMkLst>
        </pc:picChg>
        <pc:picChg chg="mod ord">
          <ac:chgData name="Eric Chitambar" userId="05f873b4-a386-453d-a2e0-769001d3b38e" providerId="ADAL" clId="{3E09C64D-CC1D-4A9E-BC58-D1092DE27D25}" dt="2020-02-14T04:44:55.411" v="475" actId="108"/>
          <ac:picMkLst>
            <pc:docMk/>
            <pc:sldMk cId="3179923414" sldId="305"/>
            <ac:picMk id="26" creationId="{83FDD1E7-288C-4C3C-93BC-4E0E41A2739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7" creationId="{EAB5FD52-EB74-49FB-9FFE-597AE671E3EB}"/>
          </ac:picMkLst>
        </pc:picChg>
        <pc:picChg chg="mod ord">
          <ac:chgData name="Eric Chitambar" userId="05f873b4-a386-453d-a2e0-769001d3b38e" providerId="ADAL" clId="{3E09C64D-CC1D-4A9E-BC58-D1092DE27D25}" dt="2020-02-14T04:45:06.071" v="490" actId="108"/>
          <ac:picMkLst>
            <pc:docMk/>
            <pc:sldMk cId="3179923414" sldId="305"/>
            <ac:picMk id="29" creationId="{92AB7B34-B240-4F80-B15C-1DB7E0F1B4FD}"/>
          </ac:picMkLst>
        </pc:picChg>
        <pc:picChg chg="mod ord">
          <ac:chgData name="Eric Chitambar" userId="05f873b4-a386-453d-a2e0-769001d3b38e" providerId="ADAL" clId="{3E09C64D-CC1D-4A9E-BC58-D1092DE27D25}" dt="2020-02-14T04:45:28.405" v="504" actId="1076"/>
          <ac:picMkLst>
            <pc:docMk/>
            <pc:sldMk cId="3179923414" sldId="305"/>
            <ac:picMk id="31" creationId="{309CD1D9-91B5-4D0D-90FE-0993BA4114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2" creationId="{F49E9323-1A9E-4EF3-ADB6-EFDA1FB1405D}"/>
          </ac:picMkLst>
        </pc:picChg>
        <pc:picChg chg="add del mod">
          <ac:chgData name="Eric Chitambar" userId="05f873b4-a386-453d-a2e0-769001d3b38e" providerId="ADAL" clId="{3E09C64D-CC1D-4A9E-BC58-D1092DE27D25}" dt="2020-02-14T04:45:24.763" v="503" actId="478"/>
          <ac:picMkLst>
            <pc:docMk/>
            <pc:sldMk cId="3179923414" sldId="305"/>
            <ac:picMk id="33" creationId="{7F1E8ABE-BB15-42A4-9923-D448B5B40B2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4" creationId="{B5AA3CB8-90EC-4B5E-B425-7C37822D4E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6" creationId="{541B28A2-22A9-4063-A4F9-33F8FD68D1E0}"/>
          </ac:picMkLst>
        </pc:picChg>
        <pc:picChg chg="add mod">
          <ac:chgData name="Eric Chitambar" userId="05f873b4-a386-453d-a2e0-769001d3b38e" providerId="ADAL" clId="{3E09C64D-CC1D-4A9E-BC58-D1092DE27D25}" dt="2020-02-14T05:12:34.340" v="757" actId="1076"/>
          <ac:picMkLst>
            <pc:docMk/>
            <pc:sldMk cId="3179923414" sldId="305"/>
            <ac:picMk id="38" creationId="{ADA164C3-1160-469A-98F7-00C77F53258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9" creationId="{05374BA9-07C9-4F6E-9F4C-6E61BE5D7592}"/>
          </ac:picMkLst>
        </pc:picChg>
        <pc:picChg chg="del mod">
          <ac:chgData name="Eric Chitambar" userId="05f873b4-a386-453d-a2e0-769001d3b38e" providerId="ADAL" clId="{3E09C64D-CC1D-4A9E-BC58-D1092DE27D25}" dt="2020-02-14T04:36:11.839" v="384" actId="478"/>
          <ac:picMkLst>
            <pc:docMk/>
            <pc:sldMk cId="3179923414" sldId="305"/>
            <ac:picMk id="41" creationId="{921E9C34-746A-4528-83AA-11802A7EEF00}"/>
          </ac:picMkLst>
        </pc:picChg>
      </pc:sldChg>
      <pc:sldChg chg="addSp delSp modSp add del">
        <pc:chgData name="Eric Chitambar" userId="05f873b4-a386-453d-a2e0-769001d3b38e" providerId="ADAL" clId="{3E09C64D-CC1D-4A9E-BC58-D1092DE27D25}" dt="2020-02-14T05:12:38.774" v="759" actId="2696"/>
        <pc:sldMkLst>
          <pc:docMk/>
          <pc:sldMk cId="1964961165" sldId="306"/>
        </pc:sldMkLst>
        <pc:picChg chg="del mod ord">
          <ac:chgData name="Eric Chitambar" userId="05f873b4-a386-453d-a2e0-769001d3b38e" providerId="ADAL" clId="{3E09C64D-CC1D-4A9E-BC58-D1092DE27D25}" dt="2020-02-14T05:12:29.662" v="755"/>
          <ac:picMkLst>
            <pc:docMk/>
            <pc:sldMk cId="1964961165" sldId="306"/>
            <ac:picMk id="5" creationId="{FFD7CCFA-3554-4242-ADB9-2FA7BF016858}"/>
          </ac:picMkLst>
        </pc:picChg>
        <pc:picChg chg="add del mod">
          <ac:chgData name="Eric Chitambar" userId="05f873b4-a386-453d-a2e0-769001d3b38e" providerId="ADAL" clId="{3E09C64D-CC1D-4A9E-BC58-D1092DE27D25}" dt="2020-02-14T04:56:01.711" v="529" actId="478"/>
          <ac:picMkLst>
            <pc:docMk/>
            <pc:sldMk cId="1964961165" sldId="306"/>
            <ac:picMk id="9" creationId="{983C8FD9-50D7-43C6-934D-A77955D8A06A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6" creationId="{83FDD1E7-288C-4C3C-93BC-4E0E41A27396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9" creationId="{92AB7B34-B240-4F80-B15C-1DB7E0F1B4FD}"/>
          </ac:picMkLst>
        </pc:picChg>
        <pc:picChg chg="mod">
          <ac:chgData name="Eric Chitambar" userId="05f873b4-a386-453d-a2e0-769001d3b38e" providerId="ADAL" clId="{3E09C64D-CC1D-4A9E-BC58-D1092DE27D25}" dt="2020-02-14T04:55:08.919" v="515" actId="1076"/>
          <ac:picMkLst>
            <pc:docMk/>
            <pc:sldMk cId="1964961165" sldId="306"/>
            <ac:picMk id="31" creationId="{309CD1D9-91B5-4D0D-90FE-0993BA4114F8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53.206" v="764"/>
        <pc:sldMkLst>
          <pc:docMk/>
          <pc:sldMk cId="1208440409" sldId="307"/>
        </pc:sldMkLst>
        <pc:spChg chg="mod">
          <ac:chgData name="Eric Chitambar" userId="05f873b4-a386-453d-a2e0-769001d3b38e" providerId="ADAL" clId="{3E09C64D-CC1D-4A9E-BC58-D1092DE27D25}" dt="2020-02-14T04:57:26.355" v="571" actId="20577"/>
          <ac:spMkLst>
            <pc:docMk/>
            <pc:sldMk cId="1208440409" sldId="307"/>
            <ac:spMk id="2" creationId="{49BBF681-4256-4A4B-ADF4-958242A7C93A}"/>
          </ac:spMkLst>
        </pc:spChg>
        <pc:spChg chg="del">
          <ac:chgData name="Eric Chitambar" userId="05f873b4-a386-453d-a2e0-769001d3b38e" providerId="ADAL" clId="{3E09C64D-CC1D-4A9E-BC58-D1092DE27D25}" dt="2020-02-14T04:57:29.623" v="572" actId="478"/>
          <ac:spMkLst>
            <pc:docMk/>
            <pc:sldMk cId="1208440409" sldId="307"/>
            <ac:spMk id="3" creationId="{99F9E83B-ADE7-44E9-B3D5-7F40B52701C4}"/>
          </ac:spMkLst>
        </pc:spChg>
        <pc:picChg chg="del mod">
          <ac:chgData name="Eric Chitambar" userId="05f873b4-a386-453d-a2e0-769001d3b38e" providerId="ADAL" clId="{3E09C64D-CC1D-4A9E-BC58-D1092DE27D25}" dt="2020-02-14T04:59:54.797" v="643" actId="478"/>
          <ac:picMkLst>
            <pc:docMk/>
            <pc:sldMk cId="1208440409" sldId="307"/>
            <ac:picMk id="5" creationId="{5C5D94F5-82F0-437F-9DE6-027819BF74CC}"/>
          </ac:picMkLst>
        </pc:picChg>
        <pc:picChg chg="mod ord">
          <ac:chgData name="Eric Chitambar" userId="05f873b4-a386-453d-a2e0-769001d3b38e" providerId="ADAL" clId="{3E09C64D-CC1D-4A9E-BC58-D1092DE27D25}" dt="2020-02-14T04:59:57.510" v="644" actId="1076"/>
          <ac:picMkLst>
            <pc:docMk/>
            <pc:sldMk cId="1208440409" sldId="307"/>
            <ac:picMk id="7" creationId="{80577C69-117F-4590-B5EB-226CCF3F5FAF}"/>
          </ac:picMkLst>
        </pc:picChg>
        <pc:picChg chg="add del mod">
          <ac:chgData name="Eric Chitambar" userId="05f873b4-a386-453d-a2e0-769001d3b38e" providerId="ADAL" clId="{3E09C64D-CC1D-4A9E-BC58-D1092DE27D25}" dt="2020-02-14T05:00:38.557" v="658" actId="478"/>
          <ac:picMkLst>
            <pc:docMk/>
            <pc:sldMk cId="1208440409" sldId="307"/>
            <ac:picMk id="8" creationId="{2AC99038-CEF3-4307-9DFC-C85EF8482992}"/>
          </ac:picMkLst>
        </pc:picChg>
        <pc:picChg chg="mod ord">
          <ac:chgData name="Eric Chitambar" userId="05f873b4-a386-453d-a2e0-769001d3b38e" providerId="ADAL" clId="{3E09C64D-CC1D-4A9E-BC58-D1092DE27D25}" dt="2020-02-14T05:00:49.328" v="659" actId="1076"/>
          <ac:picMkLst>
            <pc:docMk/>
            <pc:sldMk cId="1208440409" sldId="307"/>
            <ac:picMk id="10" creationId="{97556070-5AD3-4A4E-9B1C-C663B2C07DF1}"/>
          </ac:picMkLst>
        </pc:picChg>
        <pc:picChg chg="add del mod">
          <ac:chgData name="Eric Chitambar" userId="05f873b4-a386-453d-a2e0-769001d3b38e" providerId="ADAL" clId="{3E09C64D-CC1D-4A9E-BC58-D1092DE27D25}" dt="2020-02-14T05:01:07.129" v="673" actId="478"/>
          <ac:picMkLst>
            <pc:docMk/>
            <pc:sldMk cId="1208440409" sldId="307"/>
            <ac:picMk id="11" creationId="{75AE5855-23A4-4E68-B5CB-D8BD29524287}"/>
          </ac:picMkLst>
        </pc:picChg>
        <pc:picChg chg="mod ord">
          <ac:chgData name="Eric Chitambar" userId="05f873b4-a386-453d-a2e0-769001d3b38e" providerId="ADAL" clId="{3E09C64D-CC1D-4A9E-BC58-D1092DE27D25}" dt="2020-02-14T05:01:09.779" v="674" actId="1076"/>
          <ac:picMkLst>
            <pc:docMk/>
            <pc:sldMk cId="1208440409" sldId="307"/>
            <ac:picMk id="13" creationId="{E5F4A9D5-A100-4F21-9F58-4886E2B3CF88}"/>
          </ac:picMkLst>
        </pc:picChg>
        <pc:picChg chg="add del mod">
          <ac:chgData name="Eric Chitambar" userId="05f873b4-a386-453d-a2e0-769001d3b38e" providerId="ADAL" clId="{3E09C64D-CC1D-4A9E-BC58-D1092DE27D25}" dt="2020-02-14T05:02:22.089" v="688" actId="478"/>
          <ac:picMkLst>
            <pc:docMk/>
            <pc:sldMk cId="1208440409" sldId="307"/>
            <ac:picMk id="14" creationId="{0346E56F-5CC3-472B-8A01-6AA761AF77CA}"/>
          </ac:picMkLst>
        </pc:picChg>
        <pc:picChg chg="del mod ord">
          <ac:chgData name="Eric Chitambar" userId="05f873b4-a386-453d-a2e0-769001d3b38e" providerId="ADAL" clId="{3E09C64D-CC1D-4A9E-BC58-D1092DE27D25}" dt="2020-02-14T05:02:36.982" v="700" actId="478"/>
          <ac:picMkLst>
            <pc:docMk/>
            <pc:sldMk cId="1208440409" sldId="307"/>
            <ac:picMk id="16" creationId="{D6647BB3-1797-4213-B889-8170F8033777}"/>
          </ac:picMkLst>
        </pc:picChg>
        <pc:picChg chg="mod ord">
          <ac:chgData name="Eric Chitambar" userId="05f873b4-a386-453d-a2e0-769001d3b38e" providerId="ADAL" clId="{3E09C64D-CC1D-4A9E-BC58-D1092DE27D25}" dt="2020-02-14T05:02:49.374" v="701" actId="1076"/>
          <ac:picMkLst>
            <pc:docMk/>
            <pc:sldMk cId="1208440409" sldId="307"/>
            <ac:picMk id="18" creationId="{1F283D52-F955-490C-81C8-32EF104B7287}"/>
          </ac:picMkLst>
        </pc:picChg>
        <pc:picChg chg="add del mod">
          <ac:chgData name="Eric Chitambar" userId="05f873b4-a386-453d-a2e0-769001d3b38e" providerId="ADAL" clId="{3E09C64D-CC1D-4A9E-BC58-D1092DE27D25}" dt="2020-02-14T05:03:14.442" v="715" actId="478"/>
          <ac:picMkLst>
            <pc:docMk/>
            <pc:sldMk cId="1208440409" sldId="307"/>
            <ac:picMk id="19" creationId="{C7D5465C-67CD-481A-97B3-892F60DD7849}"/>
          </ac:picMkLst>
        </pc:picChg>
        <pc:picChg chg="mod ord">
          <ac:chgData name="Eric Chitambar" userId="05f873b4-a386-453d-a2e0-769001d3b38e" providerId="ADAL" clId="{3E09C64D-CC1D-4A9E-BC58-D1092DE27D25}" dt="2020-02-14T05:03:14.442" v="714" actId="108"/>
          <ac:picMkLst>
            <pc:docMk/>
            <pc:sldMk cId="1208440409" sldId="307"/>
            <ac:picMk id="21" creationId="{8B671B8F-96CD-4335-99C6-83E75B10429C}"/>
          </ac:picMkLst>
        </pc:picChg>
      </pc:sldChg>
      <pc:sldChg chg="delSp modSp add modAnim">
        <pc:chgData name="Eric Chitambar" userId="05f873b4-a386-453d-a2e0-769001d3b38e" providerId="ADAL" clId="{3E09C64D-CC1D-4A9E-BC58-D1092DE27D25}" dt="2020-02-14T05:12:58.170" v="765"/>
        <pc:sldMkLst>
          <pc:docMk/>
          <pc:sldMk cId="3118816659" sldId="308"/>
        </pc:sldMkLst>
        <pc:picChg chg="del mod ord">
          <ac:chgData name="Eric Chitambar" userId="05f873b4-a386-453d-a2e0-769001d3b38e" providerId="ADAL" clId="{3E09C64D-CC1D-4A9E-BC58-D1092DE27D25}" dt="2020-02-14T05:07:35.029" v="742" actId="478"/>
          <ac:picMkLst>
            <pc:docMk/>
            <pc:sldMk cId="3118816659" sldId="308"/>
            <ac:picMk id="4" creationId="{A49755F7-517A-4C63-8B2A-AF272036F8A9}"/>
          </ac:picMkLst>
        </pc:picChg>
        <pc:picChg chg="mod ord">
          <ac:chgData name="Eric Chitambar" userId="05f873b4-a386-453d-a2e0-769001d3b38e" providerId="ADAL" clId="{3E09C64D-CC1D-4A9E-BC58-D1092DE27D25}" dt="2020-02-14T05:07:35.029" v="741" actId="108"/>
          <ac:picMkLst>
            <pc:docMk/>
            <pc:sldMk cId="3118816659" sldId="308"/>
            <ac:picMk id="6" creationId="{373E500C-3629-45B7-8148-719AD16554E5}"/>
          </ac:picMkLst>
        </pc:picChg>
        <pc:picChg chg="del mod">
          <ac:chgData name="Eric Chitambar" userId="05f873b4-a386-453d-a2e0-769001d3b38e" providerId="ADAL" clId="{3E09C64D-CC1D-4A9E-BC58-D1092DE27D25}" dt="2020-02-14T05:07:11.611" v="730" actId="478"/>
          <ac:picMkLst>
            <pc:docMk/>
            <pc:sldMk cId="3118816659" sldId="308"/>
            <ac:picMk id="7" creationId="{80577C69-117F-4590-B5EB-226CCF3F5FAF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0" creationId="{97556070-5AD3-4A4E-9B1C-C663B2C07DF1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3" creationId="{E5F4A9D5-A100-4F21-9F58-4886E2B3CF88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8" creationId="{1F283D52-F955-490C-81C8-32EF104B7287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21" creationId="{8B671B8F-96CD-4335-99C6-83E75B10429C}"/>
          </ac:picMkLst>
        </pc:picChg>
      </pc:sldChg>
    </pc:docChg>
  </pc:docChgLst>
  <pc:docChgLst>
    <pc:chgData name="Chitambar, Eric" userId="05f873b4-a386-453d-a2e0-769001d3b38e" providerId="ADAL" clId="{D2FECFEC-B94B-4614-83B2-BD6352D80717}"/>
    <pc:docChg chg="custSel addSld delSld modSld">
      <pc:chgData name="Chitambar, Eric" userId="05f873b4-a386-453d-a2e0-769001d3b38e" providerId="ADAL" clId="{D2FECFEC-B94B-4614-83B2-BD6352D80717}" dt="2021-02-19T16:46:14.524" v="130"/>
      <pc:docMkLst>
        <pc:docMk/>
      </pc:docMkLst>
      <pc:sldChg chg="modSp mod">
        <pc:chgData name="Chitambar, Eric" userId="05f873b4-a386-453d-a2e0-769001d3b38e" providerId="ADAL" clId="{D2FECFEC-B94B-4614-83B2-BD6352D80717}" dt="2021-02-19T06:05:07.292" v="94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D2FECFEC-B94B-4614-83B2-BD6352D80717}" dt="2021-02-19T06:05:07.292" v="94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del">
        <pc:chgData name="Chitambar, Eric" userId="05f873b4-a386-453d-a2e0-769001d3b38e" providerId="ADAL" clId="{D2FECFEC-B94B-4614-83B2-BD6352D80717}" dt="2021-02-19T05:40:47.608" v="0" actId="47"/>
        <pc:sldMkLst>
          <pc:docMk/>
          <pc:sldMk cId="2194429596" sldId="269"/>
        </pc:sldMkLst>
      </pc:sldChg>
      <pc:sldChg chg="add modAnim">
        <pc:chgData name="Chitambar, Eric" userId="05f873b4-a386-453d-a2e0-769001d3b38e" providerId="ADAL" clId="{D2FECFEC-B94B-4614-83B2-BD6352D80717}" dt="2021-02-19T15:44:41.206" v="98"/>
        <pc:sldMkLst>
          <pc:docMk/>
          <pc:sldMk cId="3974000924" sldId="299"/>
        </pc:sldMkLst>
      </pc:sldChg>
      <pc:sldChg chg="modSp del mod modAnim">
        <pc:chgData name="Chitambar, Eric" userId="05f873b4-a386-453d-a2e0-769001d3b38e" providerId="ADAL" clId="{D2FECFEC-B94B-4614-83B2-BD6352D80717}" dt="2021-02-19T15:49:01.152" v="129"/>
        <pc:sldMkLst>
          <pc:docMk/>
          <pc:sldMk cId="387403628" sldId="303"/>
        </pc:sldMkLst>
        <pc:spChg chg="mod">
          <ac:chgData name="Chitambar, Eric" userId="05f873b4-a386-453d-a2e0-769001d3b38e" providerId="ADAL" clId="{D2FECFEC-B94B-4614-83B2-BD6352D80717}" dt="2021-02-19T15:48:53.024" v="127" actId="20577"/>
          <ac:spMkLst>
            <pc:docMk/>
            <pc:sldMk cId="387403628" sldId="303"/>
            <ac:spMk id="2" creationId="{964601ED-1B70-48DE-B38A-068EEED4A7C6}"/>
          </ac:spMkLst>
        </pc:spChg>
        <pc:picChg chg="mod">
          <ac:chgData name="Chitambar, Eric" userId="05f873b4-a386-453d-a2e0-769001d3b38e" providerId="ADAL" clId="{D2FECFEC-B94B-4614-83B2-BD6352D80717}" dt="2021-02-19T05:40:55.990" v="1" actId="1076"/>
          <ac:picMkLst>
            <pc:docMk/>
            <pc:sldMk cId="387403628" sldId="303"/>
            <ac:picMk id="6" creationId="{B671A620-C6BE-4410-A3CC-1D14BE75CDE6}"/>
          </ac:picMkLst>
        </pc:picChg>
      </pc:sldChg>
      <pc:sldChg chg="addSp">
        <pc:chgData name="Chitambar, Eric" userId="05f873b4-a386-453d-a2e0-769001d3b38e" providerId="ADAL" clId="{D2FECFEC-B94B-4614-83B2-BD6352D80717}" dt="2021-02-19T16:46:14.524" v="130"/>
        <pc:sldMkLst>
          <pc:docMk/>
          <pc:sldMk cId="3179923414" sldId="305"/>
        </pc:sldMkLst>
        <pc:inkChg chg="add">
          <ac:chgData name="Chitambar, Eric" userId="05f873b4-a386-453d-a2e0-769001d3b38e" providerId="ADAL" clId="{D2FECFEC-B94B-4614-83B2-BD6352D80717}" dt="2021-02-19T16:46:14.524" v="130"/>
          <ac:inkMkLst>
            <pc:docMk/>
            <pc:sldMk cId="3179923414" sldId="305"/>
            <ac:inkMk id="3" creationId="{F735CEED-0B3C-40D8-A940-86B6D03F203D}"/>
          </ac:inkMkLst>
        </pc:inkChg>
      </pc:sldChg>
      <pc:sldChg chg="modSp add del mod">
        <pc:chgData name="Chitambar, Eric" userId="05f873b4-a386-453d-a2e0-769001d3b38e" providerId="ADAL" clId="{D2FECFEC-B94B-4614-83B2-BD6352D80717}" dt="2021-02-19T05:48:29.885" v="24" actId="47"/>
        <pc:sldMkLst>
          <pc:docMk/>
          <pc:sldMk cId="2207374290" sldId="306"/>
        </pc:sldMkLst>
        <pc:spChg chg="mod">
          <ac:chgData name="Chitambar, Eric" userId="05f873b4-a386-453d-a2e0-769001d3b38e" providerId="ADAL" clId="{D2FECFEC-B94B-4614-83B2-BD6352D80717}" dt="2021-02-19T05:42:21.049" v="22" actId="14100"/>
          <ac:spMkLst>
            <pc:docMk/>
            <pc:sldMk cId="2207374290" sldId="306"/>
            <ac:spMk id="2" creationId="{964601ED-1B70-48DE-B38A-068EEED4A7C6}"/>
          </ac:spMkLst>
        </pc:spChg>
      </pc:sldChg>
      <pc:sldChg chg="del">
        <pc:chgData name="Chitambar, Eric" userId="05f873b4-a386-453d-a2e0-769001d3b38e" providerId="ADAL" clId="{D2FECFEC-B94B-4614-83B2-BD6352D80717}" dt="2021-02-19T05:41:06.749" v="2" actId="47"/>
        <pc:sldMkLst>
          <pc:docMk/>
          <pc:sldMk cId="1208440409" sldId="307"/>
        </pc:sldMkLst>
      </pc:sldChg>
      <pc:sldChg chg="del">
        <pc:chgData name="Chitambar, Eric" userId="05f873b4-a386-453d-a2e0-769001d3b38e" providerId="ADAL" clId="{D2FECFEC-B94B-4614-83B2-BD6352D80717}" dt="2021-02-19T05:41:06.749" v="2" actId="47"/>
        <pc:sldMkLst>
          <pc:docMk/>
          <pc:sldMk cId="3118816659" sldId="308"/>
        </pc:sldMkLst>
      </pc:sldChg>
      <pc:sldChg chg="addSp delSp modSp add mod delAnim modAnim">
        <pc:chgData name="Chitambar, Eric" userId="05f873b4-a386-453d-a2e0-769001d3b38e" providerId="ADAL" clId="{D2FECFEC-B94B-4614-83B2-BD6352D80717}" dt="2021-02-19T15:47:54.759" v="106"/>
        <pc:sldMkLst>
          <pc:docMk/>
          <pc:sldMk cId="712036289" sldId="321"/>
        </pc:sldMkLst>
        <pc:spChg chg="mod">
          <ac:chgData name="Chitambar, Eric" userId="05f873b4-a386-453d-a2e0-769001d3b38e" providerId="ADAL" clId="{D2FECFEC-B94B-4614-83B2-BD6352D80717}" dt="2021-02-19T05:53:35.923" v="33" actId="1076"/>
          <ac:spMkLst>
            <pc:docMk/>
            <pc:sldMk cId="712036289" sldId="321"/>
            <ac:spMk id="2" creationId="{3B955E01-71AF-4B2A-A79E-BDDE7E3B127D}"/>
          </ac:spMkLst>
        </pc:spChg>
        <pc:picChg chg="mod ord">
          <ac:chgData name="Chitambar, Eric" userId="05f873b4-a386-453d-a2e0-769001d3b38e" providerId="ADAL" clId="{D2FECFEC-B94B-4614-83B2-BD6352D80717}" dt="2021-02-19T06:01:44.103" v="73" actId="1076"/>
          <ac:picMkLst>
            <pc:docMk/>
            <pc:sldMk cId="712036289" sldId="321"/>
            <ac:picMk id="4" creationId="{CD1D6EA0-023A-495D-9F47-DF31605603FA}"/>
          </ac:picMkLst>
        </pc:picChg>
        <pc:picChg chg="mod">
          <ac:chgData name="Chitambar, Eric" userId="05f873b4-a386-453d-a2e0-769001d3b38e" providerId="ADAL" clId="{D2FECFEC-B94B-4614-83B2-BD6352D80717}" dt="2021-02-19T06:01:44.103" v="73" actId="1076"/>
          <ac:picMkLst>
            <pc:docMk/>
            <pc:sldMk cId="712036289" sldId="321"/>
            <ac:picMk id="6" creationId="{D1DF33F5-9B77-4B58-AAEF-21D470653A1B}"/>
          </ac:picMkLst>
        </pc:picChg>
        <pc:picChg chg="mod ord">
          <ac:chgData name="Chitambar, Eric" userId="05f873b4-a386-453d-a2e0-769001d3b38e" providerId="ADAL" clId="{D2FECFEC-B94B-4614-83B2-BD6352D80717}" dt="2021-02-19T06:01:51.915" v="75" actId="1076"/>
          <ac:picMkLst>
            <pc:docMk/>
            <pc:sldMk cId="712036289" sldId="321"/>
            <ac:picMk id="7" creationId="{F5FADEFE-BDA3-4E41-9886-74EBA48BA183}"/>
          </ac:picMkLst>
        </pc:picChg>
        <pc:picChg chg="mod">
          <ac:chgData name="Chitambar, Eric" userId="05f873b4-a386-453d-a2e0-769001d3b38e" providerId="ADAL" clId="{D2FECFEC-B94B-4614-83B2-BD6352D80717}" dt="2021-02-19T06:01:47.932" v="74" actId="1076"/>
          <ac:picMkLst>
            <pc:docMk/>
            <pc:sldMk cId="712036289" sldId="321"/>
            <ac:picMk id="9" creationId="{5CB87C7B-F71B-4194-AF6E-EEE29DF5019B}"/>
          </ac:picMkLst>
        </pc:picChg>
        <pc:picChg chg="mod">
          <ac:chgData name="Chitambar, Eric" userId="05f873b4-a386-453d-a2e0-769001d3b38e" providerId="ADAL" clId="{D2FECFEC-B94B-4614-83B2-BD6352D80717}" dt="2021-02-19T06:03:18.919" v="84" actId="1076"/>
          <ac:picMkLst>
            <pc:docMk/>
            <pc:sldMk cId="712036289" sldId="321"/>
            <ac:picMk id="10" creationId="{4813639F-C47C-47B8-80BE-883B2D9A95AE}"/>
          </ac:picMkLst>
        </pc:picChg>
        <pc:picChg chg="mod">
          <ac:chgData name="Chitambar, Eric" userId="05f873b4-a386-453d-a2e0-769001d3b38e" providerId="ADAL" clId="{D2FECFEC-B94B-4614-83B2-BD6352D80717}" dt="2021-02-19T06:04:37.269" v="92" actId="1076"/>
          <ac:picMkLst>
            <pc:docMk/>
            <pc:sldMk cId="712036289" sldId="321"/>
            <ac:picMk id="12" creationId="{6009EE87-645B-403D-A387-243826EA2235}"/>
          </ac:picMkLst>
        </pc:picChg>
        <pc:picChg chg="add mod">
          <ac:chgData name="Chitambar, Eric" userId="05f873b4-a386-453d-a2e0-769001d3b38e" providerId="ADAL" clId="{D2FECFEC-B94B-4614-83B2-BD6352D80717}" dt="2021-02-19T06:01:47.932" v="74" actId="1076"/>
          <ac:picMkLst>
            <pc:docMk/>
            <pc:sldMk cId="712036289" sldId="321"/>
            <ac:picMk id="15" creationId="{5F8A6509-5940-4561-9868-1D374F5B0881}"/>
          </ac:picMkLst>
        </pc:picChg>
        <pc:picChg chg="mod">
          <ac:chgData name="Chitambar, Eric" userId="05f873b4-a386-453d-a2e0-769001d3b38e" providerId="ADAL" clId="{D2FECFEC-B94B-4614-83B2-BD6352D80717}" dt="2021-02-19T05:55:35.254" v="52" actId="1076"/>
          <ac:picMkLst>
            <pc:docMk/>
            <pc:sldMk cId="712036289" sldId="321"/>
            <ac:picMk id="16" creationId="{7DE6A7EF-4F09-4FBE-B944-D1F7C500C762}"/>
          </ac:picMkLst>
        </pc:picChg>
        <pc:picChg chg="mod">
          <ac:chgData name="Chitambar, Eric" userId="05f873b4-a386-453d-a2e0-769001d3b38e" providerId="ADAL" clId="{D2FECFEC-B94B-4614-83B2-BD6352D80717}" dt="2021-02-19T05:55:35.254" v="52" actId="1076"/>
          <ac:picMkLst>
            <pc:docMk/>
            <pc:sldMk cId="712036289" sldId="321"/>
            <ac:picMk id="25" creationId="{1EE23D11-7679-449C-8B7C-A40262C70900}"/>
          </ac:picMkLst>
        </pc:picChg>
        <pc:picChg chg="del">
          <ac:chgData name="Chitambar, Eric" userId="05f873b4-a386-453d-a2e0-769001d3b38e" providerId="ADAL" clId="{D2FECFEC-B94B-4614-83B2-BD6352D80717}" dt="2021-02-19T05:53:16.868" v="29" actId="478"/>
          <ac:picMkLst>
            <pc:docMk/>
            <pc:sldMk cId="712036289" sldId="321"/>
            <ac:picMk id="28" creationId="{85220E63-B9CB-45A3-B46F-5C09A9DE55EE}"/>
          </ac:picMkLst>
        </pc:picChg>
        <pc:picChg chg="mod">
          <ac:chgData name="Chitambar, Eric" userId="05f873b4-a386-453d-a2e0-769001d3b38e" providerId="ADAL" clId="{D2FECFEC-B94B-4614-83B2-BD6352D80717}" dt="2021-02-19T05:55:35.254" v="52" actId="1076"/>
          <ac:picMkLst>
            <pc:docMk/>
            <pc:sldMk cId="712036289" sldId="321"/>
            <ac:picMk id="29" creationId="{59622A30-A176-4A6E-88DF-017A64107A4A}"/>
          </ac:picMkLst>
        </pc:picChg>
        <pc:picChg chg="del">
          <ac:chgData name="Chitambar, Eric" userId="05f873b4-a386-453d-a2e0-769001d3b38e" providerId="ADAL" clId="{D2FECFEC-B94B-4614-83B2-BD6352D80717}" dt="2021-02-19T05:53:16.868" v="29" actId="478"/>
          <ac:picMkLst>
            <pc:docMk/>
            <pc:sldMk cId="712036289" sldId="321"/>
            <ac:picMk id="32" creationId="{11F3C33D-5D42-475C-B25D-4205881FDE10}"/>
          </ac:picMkLst>
        </pc:picChg>
        <pc:picChg chg="del mod">
          <ac:chgData name="Chitambar, Eric" userId="05f873b4-a386-453d-a2e0-769001d3b38e" providerId="ADAL" clId="{D2FECFEC-B94B-4614-83B2-BD6352D80717}" dt="2021-02-19T05:55:53.289" v="68" actId="478"/>
          <ac:picMkLst>
            <pc:docMk/>
            <pc:sldMk cId="712036289" sldId="321"/>
            <ac:picMk id="34" creationId="{3100755E-1CD5-4A80-807D-0ED532EA8B7E}"/>
          </ac:picMkLst>
        </pc:picChg>
        <pc:picChg chg="del mod">
          <ac:chgData name="Chitambar, Eric" userId="05f873b4-a386-453d-a2e0-769001d3b38e" providerId="ADAL" clId="{D2FECFEC-B94B-4614-83B2-BD6352D80717}" dt="2021-02-19T05:54:40.564" v="45" actId="478"/>
          <ac:picMkLst>
            <pc:docMk/>
            <pc:sldMk cId="712036289" sldId="321"/>
            <ac:picMk id="36" creationId="{E77318CC-7125-427F-AE6B-751281FE485F}"/>
          </ac:picMkLst>
        </pc:picChg>
        <pc:cxnChg chg="mod">
          <ac:chgData name="Chitambar, Eric" userId="05f873b4-a386-453d-a2e0-769001d3b38e" providerId="ADAL" clId="{D2FECFEC-B94B-4614-83B2-BD6352D80717}" dt="2021-02-19T05:55:35.254" v="52" actId="1076"/>
          <ac:cxnSpMkLst>
            <pc:docMk/>
            <pc:sldMk cId="712036289" sldId="321"/>
            <ac:cxnSpMk id="27" creationId="{CCDEC56A-8139-4CB6-9F27-0DED6EEF944A}"/>
          </ac:cxnSpMkLst>
        </pc:cxnChg>
      </pc:sldChg>
      <pc:sldChg chg="delSp modSp add mod delAnim">
        <pc:chgData name="Chitambar, Eric" userId="05f873b4-a386-453d-a2e0-769001d3b38e" providerId="ADAL" clId="{D2FECFEC-B94B-4614-83B2-BD6352D80717}" dt="2021-02-19T05:57:58.427" v="72" actId="478"/>
        <pc:sldMkLst>
          <pc:docMk/>
          <pc:sldMk cId="2266137472" sldId="326"/>
        </pc:sldMkLst>
        <pc:spChg chg="mod">
          <ac:chgData name="Chitambar, Eric" userId="05f873b4-a386-453d-a2e0-769001d3b38e" providerId="ADAL" clId="{D2FECFEC-B94B-4614-83B2-BD6352D80717}" dt="2021-02-19T05:57:47.864" v="71" actId="338"/>
          <ac:spMkLst>
            <pc:docMk/>
            <pc:sldMk cId="2266137472" sldId="326"/>
            <ac:spMk id="2" creationId="{3B955E01-71AF-4B2A-A79E-BDDE7E3B127D}"/>
          </ac:spMkLst>
        </pc:spChg>
        <pc:spChg chg="mod">
          <ac:chgData name="Chitambar, Eric" userId="05f873b4-a386-453d-a2e0-769001d3b38e" providerId="ADAL" clId="{D2FECFEC-B94B-4614-83B2-BD6352D80717}" dt="2021-02-19T05:57:47.864" v="71" actId="338"/>
          <ac:spMkLst>
            <pc:docMk/>
            <pc:sldMk cId="2266137472" sldId="326"/>
            <ac:spMk id="7" creationId="{424BDC68-85F1-4263-97FA-79B1D84EEFCD}"/>
          </ac:spMkLst>
        </pc:spChg>
        <pc:grpChg chg="mod">
          <ac:chgData name="Chitambar, Eric" userId="05f873b4-a386-453d-a2e0-769001d3b38e" providerId="ADAL" clId="{D2FECFEC-B94B-4614-83B2-BD6352D80717}" dt="2021-02-19T05:57:47.864" v="71" actId="338"/>
          <ac:grpSpMkLst>
            <pc:docMk/>
            <pc:sldMk cId="2266137472" sldId="326"/>
            <ac:grpSpMk id="1" creationId="{00000000-0000-0000-0000-000000000000}"/>
          </ac:grpSpMkLst>
        </pc:grpChg>
        <pc:grpChg chg="mod">
          <ac:chgData name="Chitambar, Eric" userId="05f873b4-a386-453d-a2e0-769001d3b38e" providerId="ADAL" clId="{D2FECFEC-B94B-4614-83B2-BD6352D80717}" dt="2021-02-19T05:57:47.864" v="71" actId="338"/>
          <ac:grpSpMkLst>
            <pc:docMk/>
            <pc:sldMk cId="2266137472" sldId="326"/>
            <ac:grpSpMk id="4" creationId="{EED46963-E39B-4D77-85BA-7ADC6F4B6675}"/>
          </ac:grpSpMkLst>
        </pc:grpChg>
        <pc:picChg chg="del mod">
          <ac:chgData name="Chitambar, Eric" userId="05f873b4-a386-453d-a2e0-769001d3b38e" providerId="ADAL" clId="{D2FECFEC-B94B-4614-83B2-BD6352D80717}" dt="2021-02-19T05:57:47.864" v="71" actId="338"/>
          <ac:picMkLst>
            <pc:docMk/>
            <pc:sldMk cId="2266137472" sldId="326"/>
            <ac:picMk id="3" creationId="{6ACA926A-4B80-4794-83DE-336C90BC83A5}"/>
          </ac:picMkLst>
        </pc:picChg>
        <pc:picChg chg="mod">
          <ac:chgData name="Chitambar, Eric" userId="05f873b4-a386-453d-a2e0-769001d3b38e" providerId="ADAL" clId="{D2FECFEC-B94B-4614-83B2-BD6352D80717}" dt="2021-02-19T05:57:47.864" v="71" actId="338"/>
          <ac:picMkLst>
            <pc:docMk/>
            <pc:sldMk cId="2266137472" sldId="326"/>
            <ac:picMk id="5" creationId="{9982C6F2-72DA-4A09-93D5-CE2C6B9D0018}"/>
          </ac:picMkLst>
        </pc:picChg>
        <pc:picChg chg="del mod">
          <ac:chgData name="Chitambar, Eric" userId="05f873b4-a386-453d-a2e0-769001d3b38e" providerId="ADAL" clId="{D2FECFEC-B94B-4614-83B2-BD6352D80717}" dt="2021-02-19T05:57:58.427" v="72" actId="478"/>
          <ac:picMkLst>
            <pc:docMk/>
            <pc:sldMk cId="2266137472" sldId="326"/>
            <ac:picMk id="6" creationId="{A268678D-F3A4-42E7-8DF7-8FB27734F7FA}"/>
          </ac:picMkLst>
        </pc:picChg>
        <pc:picChg chg="mod">
          <ac:chgData name="Chitambar, Eric" userId="05f873b4-a386-453d-a2e0-769001d3b38e" providerId="ADAL" clId="{D2FECFEC-B94B-4614-83B2-BD6352D80717}" dt="2021-02-19T05:57:47.864" v="71" actId="338"/>
          <ac:picMkLst>
            <pc:docMk/>
            <pc:sldMk cId="2266137472" sldId="326"/>
            <ac:picMk id="18" creationId="{EA7C9AAA-E4CB-4955-B036-0A1A77426BDF}"/>
          </ac:picMkLst>
        </pc:picChg>
        <pc:picChg chg="del mod">
          <ac:chgData name="Chitambar, Eric" userId="05f873b4-a386-453d-a2e0-769001d3b38e" providerId="ADAL" clId="{D2FECFEC-B94B-4614-83B2-BD6352D80717}" dt="2021-02-19T05:57:58.427" v="72" actId="478"/>
          <ac:picMkLst>
            <pc:docMk/>
            <pc:sldMk cId="2266137472" sldId="326"/>
            <ac:picMk id="23" creationId="{0C3740BD-8F6F-44EC-9C35-DE0EBD651270}"/>
          </ac:picMkLst>
        </pc:picChg>
        <pc:picChg chg="del mod">
          <ac:chgData name="Chitambar, Eric" userId="05f873b4-a386-453d-a2e0-769001d3b38e" providerId="ADAL" clId="{D2FECFEC-B94B-4614-83B2-BD6352D80717}" dt="2021-02-19T05:57:58.427" v="72" actId="478"/>
          <ac:picMkLst>
            <pc:docMk/>
            <pc:sldMk cId="2266137472" sldId="326"/>
            <ac:picMk id="35" creationId="{FA562C04-4A1B-43B9-877C-38924C718A19}"/>
          </ac:picMkLst>
        </pc:picChg>
        <pc:picChg chg="mod">
          <ac:chgData name="Chitambar, Eric" userId="05f873b4-a386-453d-a2e0-769001d3b38e" providerId="ADAL" clId="{D2FECFEC-B94B-4614-83B2-BD6352D80717}" dt="2021-02-19T05:57:47.864" v="71" actId="338"/>
          <ac:picMkLst>
            <pc:docMk/>
            <pc:sldMk cId="2266137472" sldId="326"/>
            <ac:picMk id="1029" creationId="{D54A89E3-77FD-41B3-9E9A-0D893E6977DE}"/>
          </ac:picMkLst>
        </pc:picChg>
        <pc:cxnChg chg="mod">
          <ac:chgData name="Chitambar, Eric" userId="05f873b4-a386-453d-a2e0-769001d3b38e" providerId="ADAL" clId="{D2FECFEC-B94B-4614-83B2-BD6352D80717}" dt="2021-02-19T05:57:47.864" v="71" actId="338"/>
          <ac:cxnSpMkLst>
            <pc:docMk/>
            <pc:sldMk cId="2266137472" sldId="326"/>
            <ac:cxnSpMk id="8" creationId="{738D9B12-80A7-41EB-AE32-4664AAF62891}"/>
          </ac:cxnSpMkLst>
        </pc:cxnChg>
        <pc:cxnChg chg="mod">
          <ac:chgData name="Chitambar, Eric" userId="05f873b4-a386-453d-a2e0-769001d3b38e" providerId="ADAL" clId="{D2FECFEC-B94B-4614-83B2-BD6352D80717}" dt="2021-02-19T05:57:47.864" v="71" actId="338"/>
          <ac:cxnSpMkLst>
            <pc:docMk/>
            <pc:sldMk cId="2266137472" sldId="326"/>
            <ac:cxnSpMk id="11" creationId="{01CF51DE-2321-4F67-98B4-F5A179277024}"/>
          </ac:cxnSpMkLst>
        </pc:cxnChg>
        <pc:cxnChg chg="mod">
          <ac:chgData name="Chitambar, Eric" userId="05f873b4-a386-453d-a2e0-769001d3b38e" providerId="ADAL" clId="{D2FECFEC-B94B-4614-83B2-BD6352D80717}" dt="2021-02-19T05:57:47.864" v="71" actId="338"/>
          <ac:cxnSpMkLst>
            <pc:docMk/>
            <pc:sldMk cId="2266137472" sldId="326"/>
            <ac:cxnSpMk id="20" creationId="{52385EED-B250-4582-A0BA-726B00D528F8}"/>
          </ac:cxnSpMkLst>
        </pc:cxnChg>
      </pc:sldChg>
    </pc:docChg>
  </pc:docChgLst>
  <pc:docChgLst>
    <pc:chgData name="Eric Chitambar" userId="05f873b4-a386-453d-a2e0-769001d3b38e" providerId="ADAL" clId="{AFD04378-BDB3-4AF4-84AF-805C97D6A5A3}"/>
    <pc:docChg chg="custSel modSld">
      <pc:chgData name="Eric Chitambar" userId="05f873b4-a386-453d-a2e0-769001d3b38e" providerId="ADAL" clId="{AFD04378-BDB3-4AF4-84AF-805C97D6A5A3}" dt="2020-02-10T15:45:02.149" v="53"/>
      <pc:docMkLst>
        <pc:docMk/>
      </pc:docMkLst>
      <pc:sldChg chg="addSp delSp modSp modAnim">
        <pc:chgData name="Eric Chitambar" userId="05f873b4-a386-453d-a2e0-769001d3b38e" providerId="ADAL" clId="{AFD04378-BDB3-4AF4-84AF-805C97D6A5A3}" dt="2020-02-10T15:45:02.149" v="53"/>
        <pc:sldMkLst>
          <pc:docMk/>
          <pc:sldMk cId="3974000924" sldId="299"/>
        </pc:sldMkLst>
        <pc:spChg chg="add mod">
          <ac:chgData name="Eric Chitambar" userId="05f873b4-a386-453d-a2e0-769001d3b38e" providerId="ADAL" clId="{AFD04378-BDB3-4AF4-84AF-805C97D6A5A3}" dt="2020-02-10T15:44:38.818" v="49" actId="14100"/>
          <ac:spMkLst>
            <pc:docMk/>
            <pc:sldMk cId="3974000924" sldId="299"/>
            <ac:spMk id="3" creationId="{DBB6AC0B-79E1-4129-BB5C-46469F5211D3}"/>
          </ac:spMkLst>
        </pc:spChg>
        <pc:picChg chg="mod">
          <ac:chgData name="Eric Chitambar" userId="05f873b4-a386-453d-a2e0-769001d3b38e" providerId="ADAL" clId="{AFD04378-BDB3-4AF4-84AF-805C97D6A5A3}" dt="2020-02-10T15:44:41.865" v="50" actId="1076"/>
          <ac:picMkLst>
            <pc:docMk/>
            <pc:sldMk cId="3974000924" sldId="299"/>
            <ac:picMk id="5" creationId="{5AADE1FA-9A85-4BD7-8BCE-82A7567108D3}"/>
          </ac:picMkLst>
        </pc:picChg>
        <pc:picChg chg="del mod">
          <ac:chgData name="Eric Chitambar" userId="05f873b4-a386-453d-a2e0-769001d3b38e" providerId="ADAL" clId="{AFD04378-BDB3-4AF4-84AF-805C97D6A5A3}" dt="2020-02-10T15:43:58.879" v="48" actId="478"/>
          <ac:picMkLst>
            <pc:docMk/>
            <pc:sldMk cId="3974000924" sldId="299"/>
            <ac:picMk id="7" creationId="{48D2FF5F-3AD4-4314-85D8-D8A757B54271}"/>
          </ac:picMkLst>
        </pc:picChg>
        <pc:picChg chg="mod">
          <ac:chgData name="Eric Chitambar" userId="05f873b4-a386-453d-a2e0-769001d3b38e" providerId="ADAL" clId="{AFD04378-BDB3-4AF4-84AF-805C97D6A5A3}" dt="2020-02-10T15:28:55.067" v="9" actId="1076"/>
          <ac:picMkLst>
            <pc:docMk/>
            <pc:sldMk cId="3974000924" sldId="299"/>
            <ac:picMk id="8" creationId="{2DB13811-1660-41BC-B586-D4E4493885AC}"/>
          </ac:picMkLst>
        </pc:picChg>
        <pc:picChg chg="mod ord">
          <ac:chgData name="Eric Chitambar" userId="05f873b4-a386-453d-a2e0-769001d3b38e" providerId="ADAL" clId="{AFD04378-BDB3-4AF4-84AF-805C97D6A5A3}" dt="2020-02-10T15:43:58.871" v="47" actId="108"/>
          <ac:picMkLst>
            <pc:docMk/>
            <pc:sldMk cId="3974000924" sldId="299"/>
            <ac:picMk id="10" creationId="{EC1E99CA-25BF-4EE5-9688-270149527177}"/>
          </ac:picMkLst>
        </pc:picChg>
        <pc:picChg chg="mod">
          <ac:chgData name="Eric Chitambar" userId="05f873b4-a386-453d-a2e0-769001d3b38e" providerId="ADAL" clId="{AFD04378-BDB3-4AF4-84AF-805C97D6A5A3}" dt="2020-02-10T15:28:58.380" v="10" actId="1076"/>
          <ac:picMkLst>
            <pc:docMk/>
            <pc:sldMk cId="3974000924" sldId="299"/>
            <ac:picMk id="12" creationId="{8BC6250C-8C25-41BE-9222-5AD077209140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5" creationId="{C891092B-E5F6-4DA7-A427-E3E9550EA771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3" creationId="{DD2DF801-309E-4B4C-A8D4-8DCA85175A23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7" creationId="{3A3D9016-A02D-4CEE-B150-66B7DD06676A}"/>
          </ac:picMkLst>
        </pc:picChg>
        <pc:picChg chg="mod">
          <ac:chgData name="Eric Chitambar" userId="05f873b4-a386-453d-a2e0-769001d3b38e" providerId="ADAL" clId="{AFD04378-BDB3-4AF4-84AF-805C97D6A5A3}" dt="2020-02-10T15:43:46.071" v="35" actId="1035"/>
          <ac:picMkLst>
            <pc:docMk/>
            <pc:sldMk cId="3974000924" sldId="299"/>
            <ac:picMk id="35" creationId="{DF277607-CD45-422C-AA1C-71FF6EA9A245}"/>
          </ac:picMkLst>
        </pc:picChg>
        <pc:cxnChg chg="mod">
          <ac:chgData name="Eric Chitambar" userId="05f873b4-a386-453d-a2e0-769001d3b38e" providerId="ADAL" clId="{AFD04378-BDB3-4AF4-84AF-805C97D6A5A3}" dt="2020-02-10T15:29:05.248" v="11" actId="1076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15:16:48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6256 10147 911 0,'1'13'0'0,"0"-11"0"15,-1-1 0-15,0 2 0 0,1-3 1184 0,-1 0 160 16,0 0 16-16,0 0 16 0,2-3 1376 0,-2 2 256 16,0 1 64-16,0 0 16 0,-2 0-16 0,1 0 0 15,0 0 0-15,0 0 0 0,-1-2-560 0,0 4-112 16,0 4-32-16,0 1 0 0,0-3-1040 0,-1 3-224 15,1 1-32-15,-1-1-16 0,1 2-608 0,-2 0-112 16,1-2-16-16,-2 5-16 0,0 1-144 0,-2 2-32 16,0 2 0-16,0 2 0 0,-2 1-128 0,0 1 128 15,-1-3-128-15,0 2 128 0,-1 1-128 0,1-1 0 0,2-4 0 0,-1 2 0 16,1 5 0-16,0-3 0 0,3-6 0 0,0 2 0 16,1 1 0-16,0-1 0 0,0 0 0 0,1-1 128 15,1 1-128-15,1-4 0 0,1 0 144 0,1-2-144 16,1-1 0-16,1 1 0 0,1-4 0 0,-1 0 128 15,3 0-128-15,1-1 0 0,0 0 0 0,-7-5 0 16,0 0 128-16,0 0-128 0,0 0 160 0,54 0-160 16,-54 0 208-16,0 0-48 0,49 1-16 0,-49-1 0 15,0 0 48-15,55 3 16 0,-55-3 0 0,0 0 0 16,65 4-64-16,-65-4-16 0,0 0 0 0,50 0 0 16,-50 0-128-16,35 18 0 0,-35-18 0 0,35 21 128 0,-19-10-128 0,-2 0 0 15,0-1 0-15,-14-10 0 0,26 13-304 0,-26-13-32 16,0 0-16-16,0 0 0 15,0 0-640-15,0 0-128 0,57-15-32 0,-57 15-11008 16,0 0-2192-16</inkml:trace>
  <inkml:trace contextRef="#ctx0" brushRef="#br0" timeOffset="331.65">6154 10083 9791 0,'-2'-6'208'0,"2"1"48"0,0 1 16 0,1 3 0 0,0-2-272 0,-1 1 0 0,2 1 0 0,0-2 0 15,2 0 4368-15,-4 3 816 0,0 0 176 0,0 0 16 16,0 0-2064-16,0 0-432 0,0 0-64 0,57-16-32 15,-57 16-1792-15,0 0-352 0,0 0-80 0,50 3-16 16,-50-3-352-16,0 0-64 0,0 0 0 0,52 6-128 16,-52-6 128-16,0 0-128 0,0 0 0 0,57 2 0 15,-57-2 0-15,0 0 0 0,0 0 0 0,0 0 0 16,61-8 0-16,-61 8 0 0,0 0-176 0,0 0 176 16,0 0-1472-1,0 0-192-15,0 0-48 0,0 0-14928 0</inkml:trace>
  <inkml:trace contextRef="#ctx0" brushRef="#br0" timeOffset="582.86">6175 10339 11055 0,'-1'7'480'0,"1"-3"112"0,1 1-464 0,1-4-128 15,-1-1 0-15,0 3 0 0,3-3 3200 0,1 0 608 16,-5 0 128-16,0 0 32 0,0 0-608 0,55 10-112 16,-55-10-32-16,0 0 0 0,60 2-1888 0,-60-2-384 15,0 0-80-15,55 3-16 0,-55-3-592 0,0 0-128 0,50 0-128 0,-50 0 176 16,0 0-176-16,43 7 0 0,-43-7 0 0,0 0 0 31,40 12-880-31,-40-12-48 0</inkml:trace>
  <inkml:trace contextRef="#ctx0" brushRef="#br0" timeOffset="1159.38">7160 10121 15663 0,'-11'3'688'0,"4"1"144"0,4-4-656 0,-1 1-176 0,0-2 0 0,2 1 0 16,-1 0 2688-16,0 0 496 0,-5-3 96 0,-2 3 32 16,-3-1-688-16,-2 1-144 15,-1-3-32-15,-2 3 0 0,2 0-1264 0,0-2-256 16,1 1-48-16,2 1-16 0,2 0-416 0,-2-3-96 16,1 3-16-16,-3 0 0 0,3 0-144 0,-1-2-16 15,3 0-16-15,2 2 0 0,0 2 16 0,1 3 0 16,2-4 0-16,0 1 0 0,3 1 16 0,-1 1 16 15,-1-1 0-15,3 1 0 0,1 1-32 0,0 1-16 0,3-1 0 0,0 1 0 0,1 3-32 0,0 0 0 16,2 0 0-16,0 4 0 16,0-1-128-16,2 4 0 15,-1 0 0-15,2 4 128 0,0 2-128 0,-2 3 0 0,0-3 0 0,1 3 0 16,-3-3 0-16,0 1 0 0,-2 1 0 0,0-4 0 16,-2-1 0-16,0-1 0 0,1 4 0 0,-2-2 0 15,-2 5 0-15,0-3 0 0,1 3 0 0,-3-3 128 16,0 1-128-16,-1 0 0 0,0 0 144 0,0 0-144 15,-1-3 0-15,0-2 0 0,0-6 0 0,0 2 128 16,1 5-128-16,1-6 0 0,0 0 0 0,2-4 0 0,-1 0 0 0,2-3 0 0,0-2 0 16,1 1 0-1,0 0 0-15,1 0 192 0,3-4-64 0,-1 2 0 16,1-1 48-16,2-2 16 0,2 1 0 0,-8-1 0 16,0 0-32-16,0 0 0 0,50-3 0 0,-50 3 0 15,0 0-32-15,56-4 0 0,-56 4 0 0,47 1 0 16,-47-1-128-16,52 3 0 0,-52-3 144 0,53 3-144 0,-53-3 0 0,50 6 0 15,-50-6 0-15,0 0 0 16,62 7-176-16,-62-7-48 0,0 0-16 0,48 3 0 16,-48-3-688-16,0 0-144 0,0 0-16 0,63-19-18064 15</inkml:trace>
  <inkml:trace contextRef="#ctx0" brushRef="#br0" timeOffset="1595.57">7651 10805 2751 0,'-2'9'256'0,"0"-3"-256"0,1-6 0 0,1 0 0 16,0 0 1728-16,0 0 320 0,-2 3 48 0,1 0 16 16,-1 1 1280-16,2-4 272 0,1 0 48 0,3-7 16 15,-4 7-512-15,0 0-96 0,22-62-32 0,-22 62 0 16,20-42-1168-16,-20 42-256 0,0 0-32 0,37-63-16 15,-37 63-880-15,37-60-176 0,-12 19-48 0,3-3 0 16,2 2-224-16,-3 1-48 0,0 0-16 0,-2 3 0 16,-25 38-96-16,42-67-128 0,-42 67 176 0,31-56-176 15,-31 56 128-15,25-47-128 0,-25 47 0 0,0 0 0 0,25-50 0 16,-25 50 0-16,0 0 0 0,20-42 0 0,-20 42-128 0,0 0-48 16,0 0 0-16,0 0 0 15,1-26-592-15,-7 27-112 0,0 4-16 0,-1 0-17344 16</inkml:trace>
  <inkml:trace contextRef="#ctx0" brushRef="#br0" timeOffset="1848.93">7665 10225 6447 0,'-5'0'272'0,"3"0"80"0,1 0-352 0,-1 0 0 0,1-2 0 0,1 2 0 0,0 2 3552 0,0-1 640 15,1 4 128-15,1 0 32 0,-1 7-384 0,3 1-80 16,1 6-16-16,1 0 0 15,1 2-2000-15,2 4-400 0,0 4-64 0,0-3-32 16,1 2-720-16,-1-2-144 0,-2 1-16 0,2 2-16 16,0 5-144-16,1 6-16 0,-1 3-16 0,1-1 0 15,-1-1-176-15,0-3-128 0,-2-3 144 0,1-4-144 16,-1-6 896-16,-1-3 64 0,-1 0 32 0,0-8 0 16,0-2-1808-16,0-3-352 0,0-3-80 0,1-2-16 15,1-4 64 1,-7 0 16-16,0 0 0 0,0 0-16800 0</inkml:trace>
  <inkml:trace contextRef="#ctx0" brushRef="#br0" timeOffset="2714.02">8286 10191 12895 0,'1'0'1152'0,"1"1"-928"0,-1-1-224 0,0-1 0 15,0 1 1920-15,1-3 320 0,1 3 80 0,-3 0 16 16,0 0 576-16,0 0 112 0,0 0 32 0,50-32 0 15,-50 32-1168-15,0 0-224 0,0 0-64 0,0 0 0 16,58-31-704-16,-58 31-160 0,0 0-32 0,0 0 0 16,0 0-368-16,0 0-80 0,55-14 0 0,-55 14-16 15,0 0-112-15,0 0-128 0,0 0 176 0,0 0-176 0,0 0 128 0,0 0-128 16,54-12 0-16,-51 12 0 0,0 0 0 0,-1 0 0 16,0 1 0-16,-1 2 0 0,-1 3 0 15,-1 0 0-15,-1 0 0 0,-1 4 0 0,-1 3 128 0,-1 0-128 16,-1 5 144-16,-2-2-144 0,1 2 176 0,0 2-176 15,-1-1 192-15,1 3-192 0,0 0 144 0,3-2-144 16,1 1 0-16,-1 1 144 0,3 7-144 0,0 0 0 16,0 0 0-16,1-2 0 0,0-1 0 0,0 2 0 15,1 7 0-15,1 2 0 0,0 1 0 0,0 1 0 16,-1-5 0-16,2-3 0 0,-2-1 0 0,1-3 0 16,1-5 0-16,1-2 0 0,-3-1 0 0,1-3 0 15,1-3 0-15,-1 2 0 0,1-5 0 0,-1 2 0 16,1-3 0-16,-2-3 0 0,0 2 0 0,0-5 0 0,1 2 128 15,-2 2-128-15,0-4 0 0,0 1 192 0,0-2-192 0,-2 2 192 16,2 0-64-16,-1-2 0 0,1 2 0 0,-1 1 0 16,0-1 0-16,0-2 0 0,1 2 0 0,-2 2 0 15,1-2-128-15,1-1 128 0,-1 4-128 0,1-2 128 16,0 0-128-16,-1 1 0 0,2-1 144 0,-1-2-144 16,0 1 0-16,0-1 0 0,0-1 0 0,0-1 128 15,0 2-128-15,0-3 128 0,-1 0-128 0,1 1 128 16,-2-1 80-16,2-1 32 0,-1 1 0 0,-1 0 0 15,-1 0 64-15,-2-3 16 0,-2 0 0 0,-2-4 0 16,-4 1-80-16,-2-4-16 0,-3 0 0 0,1 2 0 16,0-5-80-16,1 4-16 0,0-1 0 0,2 3 0 0,0 1-128 15,1 0 0-15,2 2 0 0,0 2 128 0,1 4-128 0,0-2 0 16,1 4 0-16,0 0 0 0,0 1 0 16,-1 2-176-16,-1 2 176 0,-2 1-192 15,-2 6-448 1,-3 0-80-16,4-4-32 0,-6 7-19728 0</inkml:trace>
  <inkml:trace contextRef="#ctx0" brushRef="#br0" timeOffset="4871.21">6339 10001 6447 0,'0'0'576'0,"-3"0"-576"0,3 0 0 0,0 0 0 16,0 0 1216-16,-1 0 128 0,1 3 16 0,-1-3 16 16,-1 1 1088-16,1 2 224 0,-1-1 32 0,0-2 16 15,2 4-192-15,-1-3-48 0,0 1 0 0,-2 1 0 16,2-2-736-16,0 2-160 0,0-1-16 0,-2-1-16 15,2 2-480-15,0-1-80 0,0 2-32 0,-1-1 0 16,2-2-432-16,-1 1-96 0,1 2 0 0,0 2-16 16,1-3-224-16,1 3-32 0,0-3-16 0,2 1 0 15,-1 0-160-15,1 1 0 0,0-1 0 0,1-2 128 16,0 2-128-16,1-2 0 0,3 2 0 0,-1-2 0 16,-2-2 0-16,1 4 0 0,-1-4 0 0,1 1 0 0,-7-1 0 0,0 0 0 15,0 0 0-15,0 0 0 0,42 7 0 16,-36-7 0-16,1 2 0 0,0-2 0 0,-1 0 0 0,0 0 0 15,-1 0 0-15,0 0 0 0,-2 0-144 0,1 0 144 16,-2 0 0-16,0 0 0 0,1-2-160 0,-1 0 160 16,0 0-128-16,-1-2 128 0,0 2-128 0,-1 0 128 0,0 0-128 0,1-1 128 15,-1 2 0-15,0-1 0 0,0-2 0 0,0 2 0 0,0-2 0 0,-1 1 0 32,1 3 0-32,-1-2 0 0,0 1 0 0,-1 1 0 15,0 0 0-15,-2 0 0 0,1 0 0 0,-1 1 176 16,-1 1-176-16,-1 1 192 0,1-2-48 0,-3 2 0 15,2-3 0-15,-3 2 0 0,2-2-144 0,-2 1 160 16,1 2-160-16,0-3 160 0,1 0-160 0,-1 0 0 0,0 0 0 16,-1 0 128-16,1 0-128 0,-1-3 0 0,0 2 0 0,2 1 0 15,-1 0 0-15,1 0 0 0,2 0 0 0,0 0 0 16,0 0 0-16,0 0 0 0,1 0 0 0,1 0 0 16,0 1 0-16,1 2 0 0,1-3 0 0,1 0 0 15,0 0 0-15,0 0 0 0,2-3-128 0,1 2 128 31,0-1-784-31,1-5-96 0,0 4-16 0,1-4-16896 0</inkml:trace>
  <inkml:trace contextRef="#ctx0" brushRef="#br0" timeOffset="10704.65">8930 10567 12895 0,'-1'0'1152'0,"0"0"-928"0,1 1-224 0,0-1 0 16,0 0 1888-16,-1 0 336 0,1 2 64 0,0-2 16 15,0 1 944-15,2-1 192 0,2 0 32 0,0-1 16 16,1 1-1440-16,1-2-304 0,1 1-48 0,2-4-16 16,1 1-816-16,0 0-160 0,-1 4-48 0,1-2 0 15,1-1-112-15,1 3-32 0,-3 0 0 0,1 3 0 0,2-3-128 0,-1 2-48 0,0-2 0 0,-1 0 0 31,1 0-192-31,-1 0-144 0,0 0 192 0,-1 0-192 16,4 0 0-16,-5 0 0 0,0 0 0 0,-1 0 0 16,1 0 0-16,-2 0 0 0,0 0-144 0,0 0 144 31,-1 0-512-31,0 0-32 0,-1 0 0 0,0 0 0 0,-2 0-96 0,-1 0 0 0,1 0-16 0,-2-2 0 16,-2 2-1152-16,1 0-240 0,-1 0-32 0,-2-3-14000 0</inkml:trace>
  <inkml:trace contextRef="#ctx0" brushRef="#br0" timeOffset="11093.72">8933 10703 6447 0,'0'0'576'0,"0"1"-576"31,0-1 0-31,0 0 0 0,0 0 1920 0,1 0 256 0,0 2 64 0,1-2 16 16,-1 3 672-16,1-3 128 16,2 0 16-16,0 0 16 0,-1 0-336 0,2-3-80 0,0 1-16 0,0 1 0 15,3-2-992-15,-1 1-192 0,0 0-32 0,2 2-16 16,0 0-784-16,-1 0-176 0,2 0-16 0,1 2-16 15,-1 0-160-15,2 1-16 0,0 0-16 0,-1 0 0 16,1 0-240-16,-1-3 128 0,-1 2-128 0,0-1 0 16,1-2 0-16,-1-1 0 0,0 2 0 0,-1-2 0 15,0 1 0-15,-2-2 0 0,-1 3 0 0,0-3 0 16,0 0-320-16,-1-1-16 0,0 2 0 0,-1-2 0 16,-1-1-304-16,-1 4-48 0,-1-1-16 15,0 0 0-15,1 0-1392 0,-1-1-272 16</inkml:trace>
  <inkml:trace contextRef="#ctx0" brushRef="#br0" timeOffset="12334.82">10569 9868 11967 0,'1'0'1072'0,"0"0"-864"15,-1 0-208-15,0-3 0 0,0 3 1552 0,2 0 272 0,-1-3 48 0,-1 0 16 16,1 1 864-16,0 1 160 16,-2-4 32-16,0 3 16 0,-2-1-480 0,-2 1-112 0,0 1 0 0,-2 1-16 15,0 0-1104-15,-2 0-224 0,-1 0-32 0,-2 0-16 16,-1 0-416-16,0-2-96 0,-3 0-16 0,0 0 0 15,-3-2-176-15,-1 2-32 0,-1-2-16 0,-2-1 0 16,-2-1-224-16,-1 1 176 0,-1-1-176 0,-2 3 160 16,1-3-160-16,-1 2 128 0,1 1-128 0,-2 0 128 15,3 0 0-15,0 3 0 0,1 0 0 0,1 0 0 16,2 3 96-16,-1 0 16 0,2 2 0 0,2 0 0 16,2-2 0-16,2 0 0 0,1 1 0 0,1-2 0 15,2 3-48-15,1 0-16 0,2-1 0 0,2-1 0 16,0 2-176-16,2-4 0 0,3 2 144 0,-1-1-144 15,3-2 0-15,0 4 128 0,3-3-128 0,-1 4 0 0,1-3 0 0,1 3 0 0,2-2 0 0,1 3 0 16,3 2 0-16,0 0 0 0,-3 1 0 0,1-1 0 0,0 1 0 16,4 3 0-1,-1-3 0-15,0 4 0 0,1-3 0 0,2 2 0 16,-1 0 0-16,1-2 0 0,1 0 0 0,0 0 0 16,0 2 0-16,1-3 0 0,2 4 0 0,-1-4 0 15,1 4 0-15,-3-3 0 0,-2 0 0 0,-2 2 0 16,-1-2 0-16,-1 2 0 0,-3 1 0 0,-1-4 0 15,-1 4 0-15,-3-1 0 0,0 2 0 0,-1 1 0 16,-2 1 0-16,-1 0-128 0,-2 2 128 0,-1-2 0 16,-2 0 0-16,-1 1 0 0,-2 1-208 0,-2 1 32 0,0 0 16 15,-3 0 0-15,0 0-80 0,1-3-16 16,2-4 0-16,0 0 0 0,0 2 48 0,0 1 0 0,-2 1 0 0,0 0 0 16,3-2 64-16,-3 3 16 0,-1 5 0 15,-1 2 0-15,0 0 128 0,1 1 0 16,3-3-144-16,-1 1 144 0,4-5 0 0,2-2 0 0,-1 0 0 0,3-2 0 15,1-2 0-15,2 1 0 0,2-5 0 0,1 2 0 16,3-4 0-16,-1 1 0 0,3-1 0 0,0 0 128 16,2-5 0-16,3 2-128 0,3 0 192 0,0 0-64 15,2 1 64-15,1-4 0 0,-16 0 0 0,41 0 0 16,-41 0 16-16,47 0 16 0,-47 0 0 0,53 0 0 0,-26 2-32 0,1-2 0 0,-1 4 0 0,-1-2 0 16,1 4-64-16,-2-2 0 15,-3 2-128-15,3 0 192 16,3 1-192-16,1-1 0 0,-1 0 128 0,-1 1-128 15,-1 0 0-15,0-1 0 0,0 0 0 0,-2-2 0 16,-2 2 0-16,0-4 0 0,0 4 0 0,-2-2 0 0,-4 0 0 16,-1 1 0-16,0 2 0 0,-5-4 0 0,-2 0 0 15,-1 1 0-15,-1 1-160 0,-2-4 160 16,-2 4-528-16,-1-5-32 0,0 0 0 0,-2 0 0 16,-1-2-336-16,-2-2-64 0,0-2 0 15,-2 0-11888-15,0 0-2368 0</inkml:trace>
  <inkml:trace contextRef="#ctx0" brushRef="#br0" timeOffset="14127.85">11020 10229 8287 0,'0'0'736'0,"0"0"-592"0,0 0-144 15,-1 0 0-15,1 0 2064 0,0 0 384 16,-1 0 80-16,1 0 16 0,-2 0 928 0,0 2 192 0,-1 2 48 0,1 0 0 15,1 5-1104-15,-2-3-224 0,2 5-32 0,-1 1-16 16,-1 1-1296-16,1 1-256 0,0 5-48 0,1 3-16 16,0 4-224-16,0 3-48 0,1-11-16 0,0 4 0 15,0-2-96-15,0 5-16 0,1 7 0 0,-1 5 0 16,0 2-192-16,0-5-128 0,0-4 160 0,0-1-160 16,-1-1 0-16,1-5 0 0,-2-3 0 0,2-6 0 15,0-3 0-15,2-4 0 0,-2-2 0 0,0-5-160 16,0-2-304-1,1-2-64-15,-1-1-16 0,1-2 0 0,-1-3-672 0,0-5-128 0,0 15-16 16,1-37-16176-16</inkml:trace>
  <inkml:trace contextRef="#ctx0" brushRef="#br0" timeOffset="14360.29">10981 10578 3679 0,'1'5'320'15,"-1"-5"-320"-15,1 0 0 0,0 0 0 0,1 0 3136 0,-1 0 544 16,0 0 112-16,3-3 32 0,-4 3 1072 0,0 0 224 15,0 0 32-15,0 0 16 0,49-32-2864 0,-49 32-576 16,0 0-128-16,0 0 0 0,51-45-864 0,-51 45-160 16,0 0-48-16,0 0 0 0,56-50-208 0,-56 50-32 15,0 0-16-15,43-40 0 0,-43 40-272 0,0 0 160 16,0 0-160-16,48-34 128 0,-48 34-128 0,0 0 0 16,0 0 0-16,0 0 0 0,0 0-352 0,0 0 0 15,0 0 0-15,47-30 0 16,-45 31-496-16,0 4-112 0,-1-4 0 0,-1 4-11344 15,-1-3-2272-15</inkml:trace>
  <inkml:trace contextRef="#ctx0" brushRef="#br0" timeOffset="14594">11049 10544 8287 0,'-2'4'368'0,"2"0"80"0,0-2-448 0,2-2 0 0,-1 1 0 0,-1 2 0 16,1-1 3552-16,3 2 624 0,2 2 128 0,1 4 32 15,6 3-240-15,-3-1-32 0,0 4-16 0,-1 0 0 16,1 3-2400-16,0 0-496 0,0 4-80 0,-1-1-32 16,-2 0-448-16,1-1-80 0,-3-1-32 0,1-4 0 15,0 1-224-15,-1-3-64 0,1-4 0 0,0-2 0 16,0-1-192-16,-1-7 0 0,0 0 0 0,-1 0 0 16,0-4-288-16,-2 1-48 0,1 3-16 0,-2-6 0 15,1 0-864-15,0-4-192 0</inkml:trace>
  <inkml:trace contextRef="#ctx0" brushRef="#br0" timeOffset="15562.07">11453 10779 6447 0,'-4'3'576'0,"2"-2"-576"0,1 1 0 0,-1-2 0 0,2 0 1568 0,0-2 208 15,0 1 32-15,0-2 16 0,2 0 1456 0,-2-4 304 16,3-1 48-16,-3 8 16 0,0 0-1104 0,0 0-224 16,30-49-32-16,-30 49-16 0,0 0-832 0,0 0-160 15,38-50-48-15,-38 50 0 0,0 0-528 0,0 0-128 16,0 0 0-16,0 0-16 0,50-25-368 0,-44 29-64 15,-1 2 0-15,-1 3-128 0,-1 4 160 0,0 2-160 16,-1 4 128-16,-1 3-128 0,1 1 0 0,-2 5 0 0,-2 0 0 0,1-5 0 16,0-2 0-16,-2 5 0 0,1 12-144 15,-3 0 144-15,0-1-256 0,-1-2 48 0,-1-2 16 0,-2-2 0 16,3-6-48-16,-3-6 0 0,0 2 0 16,1-7 0-16,-2 1 240 0,1-8 0 0,1 2-160 0,0-9 160 15,2 0 0-15,0-6 0 0,1-3 0 0,0-1 0 16,1-3 320-16,0-2 0 0,3-4-16 0,-1-1 0 15,2 20-96-15,2-47-16 0,-2 47 0 0,4-44 0 16,-4 44 112-16,15-77 16 0,-15 77 0 0,21-81 0 0,-21 81 32 0,22-73 16 0,-22 73 0 0,25-63 0 16,-25 63-96-16,22-50-16 15,-22 50 0-15,0 0 0 0,35-54-80 0,-35 54-32 0,0 0 0 0,0 0 0 32,38-48-144-32,-38 48 0 0,0 0 0 0,0 0 128 15,0 0-128-15,0 0 0 0,0 0 0 0,47-19 0 16,-43 25 0-16,-1 2 0 0,0 1 0 0,-1 3 0 0,1-2-160 15,-2 3 160-15,0 4-208 0,0 3 80 0,-2 0-64 16,0 2-16-16,-3 2 0 0,1-4 0 0,-4-2 16 0,1 4 0 16,-1-2 0-16,-3 1 0 0,0 1 192 0,-1-6 0 0,1-3 0 0,-1-1-144 15,-1-2 144-15,0-2 0 0,1 3 0 0,4-5 0 0,1-2 0 0,1-3 0 32,0-1 0-32,4-1 0 0,-1 1 0 0,4 0 0 15,-1-4 128-15,1 1-128 0,3 0 192 0,0-2-48 16,-5 5 0-16,0 0 0 0,0 0 48 0,0 0 16 15,0 0 0-15,53-29 0 0,-42 29-64 0,-11 0-16 16,0 0 0-16,34-1 0 0,-34 1-128 0,0 0 0 16,32 0 144-16,-21 0-144 0,-2 0 0 0,1 0 0 0,-10 0 0 0,0 0 0 15,0 0-528-15,39-6-128 0,-30 7-32 0,0-1 0 32,-2 0-1440-32,0 0-304 0</inkml:trace>
  <inkml:trace contextRef="#ctx0" brushRef="#br0" timeOffset="15813.33">11862 11023 8287 0,'0'0'736'0,"0"0"-592"0,1-1-144 0,-1-1 0 0,2 1 4000 0,-1 1 768 16,0-4 160-16,2-1 16 0,2-1-912 0,-5 6-176 15,0 0-32-15,0 0-16 0,29-50-2448 0,-29 50-480 16,0 0-112-16,0 0 0 0,32-65-368 0,-32 65-64 15,0 0-16-15,0 0 0 0,0 0-96 0,29-53-32 16,-29 53 0-16,0 0 0 0,0 0-192 0,0 0 0 16,0 0 128-16,0 0-128 0,0 0 0 0,0 0-240 0,0 0 48 0,0 0 16 15,0 0-608-15,0-10-128 0,-1 10-32 0,-1 0-17616 32</inkml:trace>
  <inkml:trace contextRef="#ctx0" brushRef="#br0" timeOffset="16016.95">11889 10830 12895 0,'-2'2'576'0,"1"0"112"0,-1 0-560 0,1-2-128 0,0 0 0 0,1 0 0 16,0 0 3200-16,-1 3 592 0,1-3 128 0,-1 3 32 0,1 0-496 0,0 0-80 15,0 4-32-15,1-1 0 0,1 0-2000 0,-1 4-384 16,2-3-96-16,1 4-16 16,-2-3-368-16,2 4-80 0,1 1-16 0,-1-1 0 15,-1-2-176-15,1 0-32 0,1 5-16 0,0 1 0 16,0 0-160-16,0-3 0 0,1 2 0 0,-1-2 0 15,0-6-256-15,0-1-96 0,-2-1-16 0,2-4 0 32,0-2-736-32,2-1-160 0</inkml:trace>
  <inkml:trace contextRef="#ctx0" brushRef="#br0" timeOffset="16595.27">12322 10337 8287 0,'-2'0'736'0,"-1"-3"-592"0,2 2-144 0,0 1 0 16,0-3 1472-16,1 3 256 0,0-2 48 0,-2 1 16 16,0-2 1472-16,-1-1 320 0,1 2 48 0,-1 1 16 15,1 1-1088-15,0 0-224 0,-1 0-32 0,-1 3-16 16,2-1-944-16,-2 3-176 0,0-2-32 0,-1 1-16 0,-1 5-544 0,0-2-128 16,-1 4 0-16,1 2-16 0,-1-2-128 0,1 0-32 15,1 3 0-15,0-2 0 0,-1 6-128 0,1 1-16 16,0 1-128-16,0 2 192 15,-1 3-192-15,2 1 144 0,2 0-144 0,-3-2 128 16,4-1-128-16,-1-2 128 0,2 1-128 0,0-2 128 0,2 1-128 16,-1-1 0-16,1-4 0 0,2-2 128 0,1 3-128 0,0-4 0 15,1 0 0-15,0-4 0 0,2 3 0 0,0-5 0 16,0-1 0-16,-1 0 0 0,3 0 0 0,-2-2-256 16,0-1 64-16,1-3 16 15,0 1-400-15,-9-1-64 0,0 0-32 0,0 0-11680 16,0 0-2320-16</inkml:trace>
  <inkml:trace contextRef="#ctx0" brushRef="#br0" timeOffset="16862.45">12441 10489 17503 0,'-1'0'768'0,"-1"0"176"0,2 0-752 0,0 0-192 0,0 2 0 0,0-2 0 16,0 0 2480-16,0 1 464 0,2 2 80 0,-1-1 32 15,1 4-480-15,1 1-80 0,-1 3-32 0,2-1 0 16,0 1-1088-16,-1 5-224 0,0 1-32 0,1-3-16 16,-3-1-432-16,1 2-96 0,0 0 0 0,-1 0-16 15,0 2-128-15,-1 0-32 0,1 0 0 0,-1 2 0 16,0-5-272-16,0 2-128 0,0-1 128 0,0-2-128 16,0-2 0-16,-1-1 0 0,0-2 0 0,1-1 0 15,0-1-304-15,1-1-80 0,-1 0-32 0,0-2 0 16,1-2-416-16,-1 0-96 0,2-2-16 15,-1-2-17440-15</inkml:trace>
  <inkml:trace contextRef="#ctx0" brushRef="#br0" timeOffset="17104.63">12456 10706 9215 0,'1'0'400'0,"0"0"96"0,0 0-496 0,2-2 0 0,-1 2 0 0,0-1 0 15,0-2 3440-15,3-1 592 16,-5 4 112-16,0 0 16 0,0 0-384 0,48-40-96 15,-48 40-16-15,0 0 0 0,0 0-2192 0,52-51-432 16,-52 51-80-16,0 0-32 0,0 0-512 0,46-45-96 16,-46 45-32-16,0 0 0 0,0 0-144 0,49-50-16 15,-49 50-128-15,0 0 192 0,0 0-192 0,0 0 0 16,44-35 0-16,-44 35 0 0,0 0 0 0,0 0-192 0,0 0 192 0,0 0-208 31,0 0-480-31,43-19-80 0,-39 19-32 0,-4 4 0 16,0 2-1824-16,-1 1-352 0</inkml:trace>
  <inkml:trace contextRef="#ctx0" brushRef="#br0" timeOffset="17341.9">12552 10628 10127 0,'0'5'896'15,"0"-1"-704"-15,0-4-192 0,0 0 0 16,1 0 2688-16,1 3 496 0,-1 3 96 0,1 0 32 0,3 7 208 0,2 2 32 15,0-1 16-15,0 1 0 0,2 1-1616 0,-2-3-320 16,2 2-64-16,0-2-16 0,-2-6-944 0,2 3-192 16,-2 1-32-16,1-3-16 0,0-2-176 0,-1 0-16 15,-1-2-16-15,0 1 0 0,-1-4-160 0,-1 1 0 16,0-2 0-16,-1-2 0 0,1 2 0 0,-2-1-256 16,2-4 64-16,-2 1 16 15,0-2-912-15,-2 0-192 0,1-1-48 0,-1-3-15904 16</inkml:trace>
  <inkml:trace contextRef="#ctx0" brushRef="#br0" timeOffset="17958.99">12926 10276 8287 0,'-4'4'368'0,"1"-4"80"16,1 2-448-16,1-2 0 0,0 0 0 0,1 0 0 0,-2 0 2048 0,0 1 336 16,-1 2 64-16,-2-3 16 0,2 2 896 0,0 2 176 15,2-3 48-15,0 2 0 0,1-3-976 0,1 2-192 16,1-2-48-16,1 1 0 0,1 2-1280 0,-1-1-272 16,2 0-48-16,0 3-16 0,0-2-288 0,1 3-48 15,1 1-16-15,0-1 0 0,0 4-80 0,1-3 0 16,-1 2-16-16,-1-1 0 0,2 2-48 0,0 3 0 15,2 0 0-15,2 2 0 0,-1 2-96 0,0 1-32 16,-1-2 0-16,-3 0 0 0,2 0-128 0,-2 3 0 16,1-1 144-16,-2 2-144 0,-1 0 0 0,-3-2 0 0,-1 1 0 15,1-1 0-15,-4 1 0 0,0-3 0 0,-1 1 0 0,-1 1 0 16,-3-1 0-16,1-2 0 0,-1-2 0 0,-2 0 0 16,0 2 0-16,1-3 0 0,0-5 0 0,0 2 128 15,-1 1-128-15,0-1 0 0,1-6 0 0,-1 3 0 16,2-2 0-16,-1 0-160 0,3 1 160 0,0-4-208 15,0 1 16-15,2 1 0 0,-1 1 0 0,0-3 0 16,1 4-96-16,-1-1-16 0,1-2 0 0,0 4 0 31,0 0-80-31,1-1-32 0,-2 2 0 0,2-1 0 0,-2 0-176 0,1 0-48 16,1 0 0-16,-1 0 0 0,1-3-1312 16,-1 1-272-16,1-2-48 0,-2-1-12976 0</inkml:trace>
  <inkml:trace contextRef="#ctx0" brushRef="#br0" timeOffset="30484.07">9708 11342 10127 0,'-2'-3'896'0,"0"2"-704"16,2 1-192-16,0 0 0 0,0 0 2304 0,0 0 448 15,-1-2 64-15,0-1 32 0,-1 2 352 0,0 1 64 16,1 1 0-16,-1 2 16 0,2-1-1168 0,-2 4-224 16,2-2-48-16,0 2-16 0,0 4-992 0,0 0-208 15,2 1-48-15,0 3 0 0,-1-2-272 0,2 4-64 16,0 3-16-16,0-1 0 0,-2 2-96 0,0-1 0 16,1-1-128-16,-1 2 192 0,-1-1-192 0,0-3 0 15,1 0 0-15,-1-1 0 0,-1-2-144 0,1-1-32 16,-1-4 0-16,1-3 0 15,0-1-1248-15,0-7-256 0</inkml:trace>
  <inkml:trace contextRef="#ctx0" brushRef="#br0" timeOffset="30706.14">9691 11475 11279 0,'1'0'240'0,"-1"-1"48"0,1 1 16 0,2-5 32 15,-2 4-336-15,0-1 0 0,3 0 0 0,-4 2 0 0,0 0 3648 0,0 0 640 0,42-47 144 0,-42 47 32 31,0 0-1376-31,43-50-272 0,-43 50-48 0,0 0-16 16,0 0-1408-16,44-45-304 0,-44 45-48 0,0 0-16 16,0 0-608-16,0 0-128 0,0 0-32 0,0 0 0 15,0 0-208-15,0 0 128 0,0 0-128 0,0 0 0 16,0 0 0-16,0 0 0 0,0 0 0 0,38-5 0 16,-38 10-752-16,0-4-80 0,-1 2-32 0,-1-1-10912 0,0 2-2192 0</inkml:trace>
  <inkml:trace contextRef="#ctx0" brushRef="#br0" timeOffset="30918.05">9737 11446 15663 0,'1'3'688'0,"-1"-3"144"0,1 3-656 0,-1-3-176 32,1 1 0-32,1 2 0 0,0-1 2608 0,2 2 480 0,2 0 112 0,3 4 0 0,2 2-224 0,2 2-48 15,1-2-16-15,0 3 0 0,-2-1-1536 0,1-2-304 16,-3 2-64-16,3-2-16 0,-3 0-544 15,0-1-128-15,-1-3 0 0,-1-2-16 16,-2 2-304-16,-1-6 0 0,0 2 128 0,-3-2-128 16,2 0 0-16,-3-2 0 0,2-2-176 0,-2-1 176 31,-1-1-1344-31,1 1-144 0</inkml:trace>
  <inkml:trace contextRef="#ctx0" brushRef="#br0" timeOffset="31402.71">10015 11310 4607 0,'0'6'400'0,"0"-5"-400"0,0 2 0 0,0-3 0 16,1 2 2832-16,-1-2 496 15,1 0 80-15,2 1 32 0,0 2 912 0,2-1 176 16,2 2 32-16,0 0 16 0,0-2-2032 0,1-1-416 15,1 2-80-15,-1-1 0 0,1-2-1248 0,-1 4-240 16,2-1-48-16,-1-2-16 0,0 2-192 0,-1 0-48 16,0-1 0-16,-1 2 0 0,1-1-96 0,-2-2-32 15,0 4 0-15,-1-1 0 0,1-2-128 0,0 2 0 16,-1-1 0-16,1 4 0 0,-1-4 0 0,-1 2 0 16,1-1 0-16,-1 0 0 0,-1-1 0 0,1 2 0 15,-1-1 0-15,-1-1 0 0,-1 0 0 0,1 0 0 16,-1-2 0-16,-1 1 0 0,1 1 0 0,-2-2 0 15,0 2 0-15,-2-2 0 0,-1 1 0 0,1 1 128 16,-2-2-128-16,-1 1 0 0,1 1 224 0,0-3-32 16,-2 4-16-16,0-2 0 0,-2-1-32 0,2 2 0 0,0-1 0 15,-2 0 0-15,1 0-144 0,0-1 0 0,0 2 0 0,0-1 128 0,2-1-128 0,-2 2 0 16,1 1 0-16,1 1 0 16,-2-2 0-16,1 1 0 0,2 1 0 0,0-1 0 15,2-1 0-15,1 1 0 0,1-1 0 0,-1-1 0 16,2-2 0-16,2 1 0 0,-1-1 0 0,1-1 0 15,2 1 0-15,0-5-224 0,1 1 80 0,-5 4 16 16,0 0-480-16,0 0-96 16,0 0 0-16,0 0-12160 0,44-34-2432 0</inkml:trace>
  <inkml:trace contextRef="#ctx0" brushRef="#br0" timeOffset="31684.78">10146 11607 15663 0,'-3'1'688'0,"2"1"144"0,0-2-656 0,0 0-176 31,1 0 0-31,0 0 0 0,0 0 2544 0,0 0 464 16,1 0 112-16,0 0 16 0,2 0 0 0,0 0 0 16,1 0 0-16,1 0 0 0,0 0-1728 0,0 0-352 15,1-2-64-15,2 2-16 0,-1-1-384 0,-7 1-80 0,0 0 0 0,0 0-16 0,0 0-192 0,44-15-48 16,-44 15 0-16,0 0 0 0,0 0-256 0,0 0 160 31,0 0-160-31,49-32 128 0,-49 32-128 0,0 0 0 0,0 0 0 0,0 0 0 16,0 0 0-16,0 0-224 15,0 0 80-15,0 0 16 16,0 0-672-16,0 0-128 0,45-25-32 0,-42 25-17712 0</inkml:trace>
  <inkml:trace contextRef="#ctx0" brushRef="#br0" timeOffset="32385.04">10497 11364 11967 0,'1'-2'528'0,"-1"0"112"0,0 2-512 0,0 0-128 16,0 0 0-16,0-2 0 0,0 2 2144 0,0 0 400 15,0 0 80-15,2-1 0 0,-2 1 512 0,1 0 80 0,0 1 32 16,0-1 0-16,2 2-1344 0,-2 2-272 0,3-1-48 16,-2 0-16-16,1 1-800 0,-1 1-144 0,1-1-48 0,-1 2 0 15,-1-2-272-15,2 2-64 0,-1 0-16 0,-1 0 0 16,1 0-80-16,-1 1-16 0,0-1 0 0,0 0 0 16,2 0-128-16,-2-1 0 0,2 0 0 0,-1-1 0 15,-1-2 0-15,2-2 0 0,-2 1 0 0,0-2 0 16,0-1 0-16,1-1 0 0,-1-1 0 0,-1 1 0 15,0-3 0-15,-1-1-176 0,-2 1 176 0,1 0-128 16,-2 2-16-16,0-2 0 0,1 0 0 0,-2 0 0 16,1 0 144-16,-2 2 0 0,1-1 0 0,-1 1-128 15,-2 1 128-15,2 0 0 0,-1 3 0 0,0-1 0 16,0 2 192-16,0 2-48 0,-1-1 0 0,2 3 0 0,1 0 48 16,0 1 16-16,0 0 0 0,0 2 0 0,0 2-48 0,2-2-16 15,-1 2 0-15,1-1 0 16,2 3-144-16,-1-2 0 0,0 2 144 0,2 1-144 0,0 0 0 0,2 0 144 15,-1-1-144-15,0 0 0 0,2 0 224 0,0 0-64 16,1-1-16-16,1 0 0 0,1 0 48 0,-1-3 0 16,3 0 0-16,-1-4 0 0,2 2-16 0,1-3 0 15,1-3 0-15,0 0 0 0,0 0-32 0,-11 0 0 16,0 0 0-16,0 0 0 0,49-15 16 0,-49 15 0 16,0 0 0-16,0 0 0 0,57-25-160 0,-57 25 160 15,0 0-160-15,0 0 160 0,47-20-160 0,-47 20 0 16,0 0 0-16,0 0 0 0,0 0 0 0,0 0-144 15,0 0 144-15,45-19-160 16,-42 16-656-16,0 1-128 0,-2 0-16 0,2 0-18656 0</inkml:trace>
  <inkml:trace contextRef="#ctx0" brushRef="#br0" timeOffset="33285.94">13817 10623 19343 0,'-3'2'1728'0,"0"0"-1392"0,2-2-336 0,1 0 0 16,0 0 2464-16,0 0 416 15,-1 0 96-15,-1 3 16 0,2 0-128 0,3-1-32 16,1 0 0-16,2 1 0 0,2-3-1696 0,-8 0-352 0,0 0-64 0,0 0-16 16,47-10 720-16,-47 10 144 0,0 0 32 0,46-7 0 31,-46 7-1744-31,31 0-352 0,-17 0-64 0,-2 4-16 0,-1-1 576 0,-1 0 128 0,0 1 0 0,-1-1 16 15,-2 0-144-15,0 0 0 0,0-2 0 0,-2-1 0 16,-1 0-208-16,1-1-80 0,-1 1-16 0,-1-5 0 16,0 1-736-1,-3 4-160-15,0 0-16 0,0 0-17984 0</inkml:trace>
  <inkml:trace contextRef="#ctx0" brushRef="#br0" timeOffset="33518.44">13961 10511 1839 0,'0'2'160'0,"0"1"-160"0,0 1 0 0,0-4 0 0,0 3 3440 0,0 0 656 15,-2 7 128-15,2 2 16 0,0 7 256 0,0-2 48 16,2 1 16-16,-2 1 0 0,1 0-2064 0,0-3-432 16,-1 0-80-16,1 0 0 0,-1-1-1248 0,2-3-240 15,-1-2-48-15,-1 0-16 0,0-4-240 0,0-2-64 16,0-2 0-16,0-1 0 0,-1-1-304 0,-1-1-64 15,1-1-16-15,-1-1 0 16,0-2-1024-16,0 3-224 0,-1-4-32 0,2 2-15488 0</inkml:trace>
  <inkml:trace contextRef="#ctx0" brushRef="#br0" timeOffset="34843.92">15420 10107 1839 0,'4'2'160'0,"-3"-2"-160"16,1-2 0-16,-1 2 0 0,1 0 704 0,-1 0 128 15,-1-2 0-15,1 2 16 0,0 0 880 0,2 0 160 16,-1-2 32-16,0 2 16 0,-1 0 560 0,-1 0 96 16,-1 0 32-16,1 2 0 0,-2-2 368 0,1 0 80 15,0 2 0-15,-2-4 16 0,0 2-800 0,-1 0-176 16,0 0-16-16,-1-2-16 0,-1-2-1136 0,-1 0-240 16,-2-1-32-16,-1 2-16 0,-1-3-144 0,-1-1-48 15,-3 0 0-15,-1 1 0 0,-3 0-80 0,-1-1 0 0,-1 1-16 0,-1 0 0 16,-1 0-80-16,-2 0-16 0,-1 2 0 0,-1-1 0 15,-3 0-96-15,2 0-32 0,-1 1 0 0,2 1 0 16,1 0-144-16,0 1 0 0,0 1 0 0,3 1 128 16,-1 0-128-16,2 0 128 0,1 0-128 0,1 3 128 15,3 0-128-15,-1 0 0 0,4 1 0 0,1 1 0 16,3-1 0-16,0-1 128 0,3 4-128 0,0-4 0 16,2 4 0-16,3-2 0 0,1-2 128 0,1 1-128 0,3 0 0 0,0 1 0 0,1-2 0 0,2 1 128 15,2 1-128-15,2-1 0 0,2-1 0 0,2 4 0 31,2-4 0-31,1 2 0 0,3 1 0 0,-2-2 0 16,1 2-128-16,3-2 128 0,2 2 0 0,2 0 0 0,-1 1 0 16,1-4 0-16,0 3 0 0,-2 1 0 0,-24-7 0 0,43 7 0 15,-26 2 0-15,0-1 0 0,-4 2 0 0,-2 3 0 16,-2-1 0-16,-2 2 0 0,-2-2 0 0,-1 4 0 16,-1-1 0-16,-3 1 0 0,1 0 0 0,-4 0 0 0,2 3 0 0,-3-1 0 0,-1 4 0 0,-1-4 0 31,-1 3 0-31,-3-3 0 0,-2 5 0 0,-2-4 0 15,2 2-144-15,-5 2 144 0,-2 0-144 0,-1 4 144 16,-2 2-208-16,-1-1 80 0,1-2 0 0,2-1 0 16,2-3 0-16,-2-2 0 0,0 2 128 0,2-1-208 15,0-1 80-15,4-4 128 0,1 0 0 0,3-1 0 16,3-3 0-16,2 1 0 0,2-3-128 0,2-3 128 0,2 4 0 0,2-3 0 16,1 0 0-16,-1 2 0 0,2-4 0 0,1 2 0 0,2-2 0 0,-1 0 0 15,3 0 0-15,-1 1 0 0,-1-1 0 0,4 0 0 16,4 0 0-16,2 0 0 15,3 4 160-15,2-4-160 0,0 1 192 0,2-1-192 0,1 0 192 0,-4 0-64 16,-6 0 0-16,3-2-128 0,5 2 192 0,5 4-192 16,0-1 192-16,0-2-192 15,-2 3 128-15,-2-1-128 0,0-1 0 0,-4-2 0 16,0 2 0-16,-4-4 0 0,1 1 0 0,-4-2-144 31,-14-3-528-31,0 0-96 0,33 3-32 0,-33-3 0 0,0 0-352 16,0 0-80-16,0 0-16 0,0 0-17056 0</inkml:trace>
  <inkml:trace contextRef="#ctx0" brushRef="#br0" timeOffset="35312.41">14888 11338 11055 0,'-4'-2'480'0,"1"2"112"0,0 0-464 0,2 0-128 0,0 0 0 0,-1 0 0 16,2 0 2400-16,-2 2 464 0,0 2 80 0,-1-2 32 0,1 6 640 0,0 0 128 16,1 5 32-16,1-2 0 0,3 4-1808 15,-2-3-368-15,1 4-64 0,0 0 0 16,-1 3-912-16,1-1-176 0,-1 1-48 0,1 1 0 15,-2-2-80-15,0 0-32 0,1-1 0 0,-1-1 0 16,-1-2-288-16,1-2 0 0,0 0 128 0,-2-3-128 16,1-4 0-16,1 0 0 0,-1-5-208 0,0 0 80 15,0 0-560-15,-2-5-96 0,2 4-32 0,0-6-17488 16</inkml:trace>
  <inkml:trace contextRef="#ctx0" brushRef="#br0" timeOffset="35500.94">14871 11503 11055 0,'3'-4'976'0,"1"3"-784"16,-1-1-192-16,-1 2 0 0,-1 0 4176 0,3-2 800 15,2 1 144-15,-6 1 48 0,0 0-1648 0,0 0-336 16,51-25-64-16,-51 25-16 0,0 0-2144 0,0 0-448 16,49-32-64-16,-49 32-32 0,0 0-272 0,0 0-144 15,0 0 160-15,0 0-160 0,42-37 0 0,-39 33 0 16,-2 2 0-16,0-1 0 0,-1 2-304 0,-1 1-48 0,1 4-16 0,-2-4-12000 15,-1 2-2416 1</inkml:trace>
  <inkml:trace contextRef="#ctx0" brushRef="#br0" timeOffset="35659.86">14977 11541 4607 0,'4'9'400'0,"-2"-2"-400"0,1-4 0 0,-2 0 0 16,0 0 2576-16,0 0 432 15,3 4 96-15,2 5 16 16,3 0-816-16,-2 4-176 0,2-6-16 0,-1-1-16 16,-1-5-2096-16,-2-1-224 0,1-5-144 0,-1 1-9616 15</inkml:trace>
  <inkml:trace contextRef="#ctx0" brushRef="#br0" timeOffset="36177.66">15360 11431 14735 0,'2'-1'640'0,"-2"-2"160"0,0 1-640 0,0 1-160 15,0 1 0-15,0 0 0 0,-2 0 2496 0,1-3 480 0,0 3 96 0,0-2 0 16,-2 2-64-16,1 0 0 0,-2 0-16 0,0 2 0 16,1 1-1488-16,-1-2-288 0,-1 1-64 0,0 1-16 15,-1 0-560-15,0 0-128 0,-3 1 0 0,2-3-16 16,-1 4-112-16,1-2 0 0,-2 4-16 0,3-5 0 16,0 2-96-16,0 0-16 0,-2 0 0 0,-1 4 0 15,2-4-48-15,-2 1-16 0,3 1 0 0,0-3 0 16,2 0 0-16,1 1-128 0,0-1 192 0,1 0-64 15,0-2 64-15,0 2 0 0,2-1 0 0,-1-1 0 16,1 2-32-16,0-1 0 0,1 2 0 0,-1-2 0 16,1 2-160-16,0-3 128 0,2 4-128 0,-2-3 128 15,0 0-128-15,2 2 0 0,-2-2 144 0,2 1-144 16,0-2 0-16,0 1 128 0,0 2-128 0,0-4 0 16,1 3 0-16,1 0 128 0,-2-3-128 0,2 3 0 0,1-2 0 0,-1 1 0 0,2 1 0 0,-1-3 128 15,0 1-128-15,0 2 0 0,2-1 0 0,-1 2 0 16,-1 0 0-16,2-2 0 15,-1 4 0-15,0-2 0 0,1 0 0 0,-1 1 0 16,1-2 0-16,-2 1 0 0,0-2-176 0,-1 2-48 16,-1-4-16-16,-1 0 0 15,1 0-544-15,-1-4-112 0,-2 2-32 0,0-2 0 16,-1 1-976-16,0 3-192 0</inkml:trace>
  <inkml:trace contextRef="#ctx0" brushRef="#br0" timeOffset="36911.3">15626 11487 5519 0,'2'1'496'15,"-2"1"-496"-15,0-2 0 0,0 0 0 0,0 0 1792 0,0 3 272 0,1-3 48 0,-1 3 16 0,1-1 720 0,0 3 144 16,0-4 16-16,-1 1 16 0,0 2-592 0,0-1-128 16,0-1-32-16,-1-1 0 0,2 4-624 0,-1-1-128 15,0-3-32-15,0 2 0 0,2 0-736 0,-1 0-160 16,0-1-16-16,0 2-16 15,2-2-368-15,-2-2-192 0,2 0 192 0,-2 0-192 16,0 0 0-16,0-2 0 0,-1 0 0 0,0 0 0 16,2 0-352-16,-4-2 32 0,2 0 0 0,-1-2 0 15,0 1-112-15,0-2-16 0,-2 1 0 0,-1-4 0 16,1 1 208-16,-2 3 48 0,0-2 0 0,0 6 0 16,0-2 192-16,0 2 240 0,0 2-48 0,0 2-16 0,1-2 432 0,-1 2 96 0,2 1 0 0,-1 2 16 15,2-1-272-15,-2 2-64 16,1-2-16-16,0 2 0 15,0 3-176-15,1-3-48 0,-1 0 0 0,2 0 0 16,-1 4-144-16,-1 0 192 0,1 0-192 0,0 2 192 16,1-2-192-16,0 3 128 0,1-1-128 0,0 0 128 15,0 2 0-15,0-2 0 0,0 1 0 0,1-5 0 0,2 2 16 0,-2-4 0 16,1 2 0-16,1-3 0 0,-1-2-16 0,3 1-128 16,0 0 192-16,1-2-64 0,0 1-128 0,1-3 0 0,1 0 0 0,0 1 0 15,2-1 0-15,-10 0 0 16,0 0 128-16,33-4-128 0,-33 4 0 0,0 0 0 15,0 0 0-15,47-12 0 0,-47 12 0 0,0 0 0 16,0 0-224-16,42-6 80 16,-42 6-512-16,19 2-112 0,-12-2 0 0,-1 3-11520 15,-1-3-2288-15</inkml:trace>
  <inkml:trace contextRef="#ctx0" brushRef="#br0" timeOffset="37461.1">14900 11525 1839 0,'0'0'160'0,"0"0"-160"16,0 0 0-16,0 0 0 0,0 0 1472 0,0 0 256 16,0-3 48-16,0 3 16 0,2 0 656 0,0-1 144 15,-2 1 32-15,3 0 0 0,-1 0-128 0,2 0 0 16,-2 0-16-16,2-2 0 0,1 4-288 0,-1-2-48 0,1 0-16 0,0 0 0 15,1 4-752-15,-3-3-160 0,1 2-16 0,-1-1-16 16,0 2-544-16,2 2-128 0,0 0 0 0,0 0-16 16,0 1-272-16,0-1-48 0,0 1-16 0,1 2 0 15,0-3-160-15,1 0 0 0,-1 0 0 0,0 1 0 16,1 0-192-16,0-3-80 0,0 2-16 0,0-1 0 31,2-2-1792-31,-3 0-352 0</inkml:trace>
  <inkml:trace contextRef="#ctx0" brushRef="#br0" timeOffset="38517.86">15996 10422 4607 0,'-1'-6'400'0,"-2"2"-400"16,2 4 0-16,1 0 0 0,0 0 1904 0,-1 0 288 16,0 0 64-16,-3 1 16 0,1 2 1424 0,1 0 272 15,-1 6 64-15,2 3 16 0,1 4-864 0,1 1-176 16,-1 2-48-16,3 2 0 0,-2 5-1600 0,2 2-320 16,-2 0-64-16,0 4-16 0,3-2-544 0,-3 3-112 15,0 2-32-15,-1-1 0 0,0-1-96 0,0-2-32 16,-1-2 0-16,1 2 0 0,-1-6-144 0,2 1 128 15,0-4-128-15,2-6 128 0,-1-1-128 0,1-5 0 16,0-4-192-16,0-2 192 16,2-7-1280-16,-3 0-128 0</inkml:trace>
  <inkml:trace contextRef="#ctx0" brushRef="#br0" timeOffset="38743.17">16022 10688 12895 0,'0'0'1152'0,"0"0"-928"0,0 0-224 0,0 0 0 0,0 0 2576 0,0 0 480 0,45-39 80 0,-45 39 32 16,0 0 1024-16,50-38 208 16,-50 38 32-16,48-37 16 15,-48 37-2912-15,0 0-576 0,55-35-112 0,-55 35-16 16,0 0-528-16,0 0-112 0,0 0 0 0,49-23-16 16,-49 23-176-16,0 0 0 0,0 0 0 0,0 0 0 15,14 7 0-15,-14-7 0 0,0 3 0 0,-1 0 0 16,-1 0-560-16,1-3 16 0,-1 1 0 0,-1 2 0 15,1-6-1392-15,-1 3-288 0</inkml:trace>
  <inkml:trace contextRef="#ctx0" brushRef="#br0" timeOffset="38977.21">16015 10720 1839 0,'2'9'160'0,"1"-3"-160"16,-2-3 0-16,1 1 0 0,1 1 2464 0,-1-1 464 15,2 0 80-15,3 7 32 0,4 5 1552 0,6 4 304 16,-1 2 64-16,0-1 16 0,0 1-2144 0,-3-2-416 16,0-2-96-16,-2-2-16 0,-1 1-1440 0,-3-3-288 15,2 2-64-15,-4-3-16 0,0 0-352 0,-2 0-144 16,2-5 128-16,-2 0-128 0,-1-2 0 0,1 0 0 0,-1-2 0 16,1-2 0-16,0 1 0 0,2-3-176 0,-1 0 16 0,-4 0 0 31,0 0-1552-31,0 0-304 0</inkml:trace>
  <inkml:trace contextRef="#ctx0" brushRef="#br0" timeOffset="39642.87">16463 11004 22111 0,'-1'3'976'0,"0"-6"208"0,0 2-944 0,-1 1-240 16,2-2 0-16,0-1 0 0,2 2 2400 0,-2-4 432 16,1 0 96-16,-1 5 16 0,0 0-784 0,0 0-160 15,12-57-16-15,-12 57-16 0,0 0-1280 0,19-47-256 16,-19 47-48-16,0 0-16 0,0 0-144 0,0 0-32 15,35-47 0-15,-29 43 0 0,1 4-16 0,-2 0-16 16,0 4 0-16,0 0 0 0,0 4-160 0,0 5 0 16,1-1 0-16,-1 2 0 0,1 4-256 0,-1 1-16 15,0 1-16-15,-1 1 0 16,1 1-480-16,-3 4-80 0,1-1-32 0,-3 1 0 16,0 5-272-16,-2-3-48 0,-1 2-16 0,-1-2 0 15,-2 1 592-15,0-2 112 0,-3-1 32 0,0-6 0 0,1-2 480 0,-2-2 160 0,0-1 0 0,-1-5 0 16,0-4 384-16,1-3 80 0,-1-3 16 0,1-5 0 15,2-3-32-15,1-4 0 0,1-7 0 0,1-1 0 16,5 20-32-16,-5-55-16 0,5 55 0 0,0-57 0 16,0 57-48-16,8-68 0 0,-8 68 0 0,17-68 0 15,-17 68-192-15,22-64-32 0,-22 64-16 0,27-57 0 16,-27 57 16-16,0 0 0 0,41-62 0 0,-41 62 0 16,0 0-96-16,41-40-32 0,-41 40 0 0,0 0 0 15,0 0-160-15,45-31 0 0,-45 31 0 0,0 0 0 16,0 0 0-16,35-2 0 0,-29 4 0 0,-1 2 0 15,0 1 0-15,-1 3 0 0,-1 0 0 0,-1 2-176 0,-2 0 176 16,-2 0-128-16,1 2 128 0,-2 3-128 0,-1-1 128 0,-1 2 0 16,0 0 0-16,-3 1-128 0,2-3 128 0,-2 2-128 15,-1 0 128-15,0-1-128 0,-1 1 128 0,2-4 0 16,-2 1 0-16,1-4 0 0,3 4 0 0,1-6 0 16,0 2 0-16,3-3-128 0,2-2 128 0,1-2 0 15,3-1 0-15,-1-2 0 0,2-1 0 0,-5 2 0 0,0 0 0 0,0 0 0 16,0 0 0-16,45-30-128 0,-45 30 128 0,0 0 0 15,0 0-288-15,47-40 32 16,-47 40 0-16,0 0 0 16,0 0-1216-16,49-38-256 0</inkml:trace>
  <inkml:trace contextRef="#ctx0" brushRef="#br0" timeOffset="40060.23">16938 10994 26719 0,'0'0'1184'0,"0"0"240"0,0 0-1136 0,0 0-288 15,0 0 0-15,0 0 0 0,0 0 2448 0,0 0 432 16,0 0 96-16,0 0 16 0,37-50-1440 0,-37 50-272 15,0 0-64-15,0 0-16 0,0 0-688 0,0 0-144 16,0 0-32-16,49-32 0 0,-43 29-208 0,0 3-128 16,0 3 160-16,-1-3-160 0,0 0 0 0,-1 0 0 15,-1 1 0-15,1 1-160 16,-1 1-352-16,-1-2-64 0,1 1 0 0,-3 1-17968 0</inkml:trace>
  <inkml:trace contextRef="#ctx0" brushRef="#br0" timeOffset="40744.89">17511 10586 11967 0,'0'-3'528'0,"0"-2"112"0,0 3-512 0,-1 0-128 0,1 1 0 0,0-1 0 16,-2 1 2064-16,1 1 384 0,-1-2 80 0,-3 1 16 15,0-2 864-15,-1-1 176 0,-2 4 48 0,-1 0 0 16,1 0-1456-16,-2 2-272 0,0 0-64 0,-1 1-16 16,0-2-1072-16,-2 4-224 0,1-2-32 0,-2 4-16 15,2-4-96-15,1 4-32 0,-1 0 0 0,0 2 0 16,3-3-128-16,-1 2-32 0,0 4 0 0,1-1 0 0,0 2-192 0,2 2 144 0,0-1-144 0,2 1 128 31,0 2-128-31,2 0 0 0,1 1 0 0,1 0 0 0,-1-3 0 0,2 5 0 16,0-1 0-16,2 2 0 0,0-2 0 0,0-3 0 15,2 3 0-15,1-6 0 0,1 2 0 0,2-4 0 16,0 2 0-16,1-4 0 0,1 0-336 0,-1 0 0 16,1-3 0-16,-2-1 0 15,1 1-256-15,1-1-48 0,-2-1-16 0,2-4 0 16,-1 2-1200-16,-9-2-256 0</inkml:trace>
  <inkml:trace contextRef="#ctx0" brushRef="#br0" timeOffset="41198.74">17580 10685 12895 0,'-1'0'576'0,"1"0"112"0,0 0-560 0,0 0-128 16,0 0 0-16,0 0 0 0,0 0 2496 0,1 0 480 16,2 0 96-16,-2 1 0 0,0 1 528 0,0 0 112 15,0-1 0-15,1 2 16 0,-1 1-2064 0,-2 1-400 16,1 1-96-16,0-1-16 0,0 3-480 0,-2 1-96 0,1 1-32 0,0 2 0 15,1 2-160-15,-1 2-16 16,0 3-16-16,1-1 0 0,1 4-192 0,0-2-32 16,0 1-128-16,0 1 192 0,3-3-192 0,-1-2-208 15,-1 1 32-15,2-5 16 16,1 0-544-16,0-1-128 0,0-2 0 0,-2-4-11888 0,2-4-2368 0</inkml:trace>
  <inkml:trace contextRef="#ctx0" brushRef="#br0" timeOffset="41395.1">17608 10928 5519 0,'2'-4'240'0,"-1"-2"64"0,-1 6-304 0,0 0 0 0,0 0 0 0,0 0 0 15,0 0 3568-15,0 0 656 0,32-45 128 0,-32 45 16 16,0 0 0-16,43-59 0 0,-43 59 0 0,0 0 0 16,0 0-2496-16,42-51-496 0,-42 51-96 0,0 0-32 15,0 0-736-15,0 0-160 0,0 0-32 0,0 0 0 16,0 0-192-16,0 0-128 0,0 0 160 0,0 0-160 0,0 0 0 0,0 0 0 0,0 0-208 0,0 0 64 31,42-15-592-15,-42 18-112-16,0-1-32 0,-1 2-17136 0</inkml:trace>
  <inkml:trace contextRef="#ctx0" brushRef="#br0" timeOffset="41580.53">17639 10839 5519 0,'-1'3'240'0,"1"1"64"0,1-2-304 0,1 1 0 0,-1 1 0 0,0-3 0 0,2 4 3456 0,0 1 624 31,3 1 128-31,3 6 16 0,1-1-16 0,1 1-16 16,0-1 0-16,-2 0 0 0,0-2-2272 0,-1 0-448 15,0-1-80-15,-2-2-32 0,-1-1-976 0,0 1-192 16,0-4-32-16,-3 0-16 0,2-3-144 0,0-3 0 16,-1 2-160-16,-3 1 160 15,0 0-1520-15,0 0-208 0</inkml:trace>
  <inkml:trace contextRef="#ctx0" brushRef="#br0" timeOffset="41927.68">17966 10495 20271 0,'-1'10'896'0,"1"-5"192"0,0-2-880 0,1 0-208 15,0 1 0-15,-1-1 0 16,3 3 3200-16,-1 3 576 0,3 5 128 0,0 5 32 16,2 6-1504-16,-2 2-320 0,0 2-48 0,0-3-16 15,-1 2-1248-15,0 1-256 0,1-1-48 0,-2-3-16 16,3 1-352-16,-1-1-128 0,0 1 0 0,-1-2 0 16,0 0 0-16,-1-1 0 0,-1 0 0 0,-1 0 0 0,-1-1 0 0,-3-1 0 15,0 2 0-15,-1-4 0 0,-1 0 0 0,0-3 0 16,-2 0 0-16,1-1 0 0,-2-3-256 15,-1 1 16-15,0 0 0 0,-4-3 0 16,1 3-144-16,-3-5-48 0,-2 2 0 0,-2-4 0 16,-2 2-528-16,-1-3-128 0,0-4 0 0,-2-2-10432 15,3-6-2064-15</inkml:trace>
  <inkml:trace contextRef="#ctx0" brushRef="#br0" timeOffset="44522.73">16985 11124 7359 0,'-3'-1'656'0,"0"1"-528"16,1 1-128-16,0-1 0 0,1 3 896 0,-1-3 160 16,-2 2 32-16,-2-1 0 0,-2 3 352 0,0 2 80 0,-1 3 16 0,-2-3 0 15,3 2-128-15,1 0-32 16,1-2 0-16,2 1 0 0,0-1-144 0,3-2-16 0,0-2-16 0,1-2 0 16,2 1 288-16,0-1 64 0,1-1 16 0,0-1 0 15,-1-1-176-15,1 2-48 0,1-5 0 0,0 2 0 16,1-2-448-16,0 0-80 0,-5 6-32 0,0 0 0 15,0 0-304-15,0 0-64 0,0 0-16 0,42-56 0 16,-42 56-128-16,0 0-16 0,0 0-16 0,42-52 0 16,-42 52 64-16,0 0 16 0,36-43 0 0,-36 43 0 15,0 0-48-15,36-42 0 0,-36 42 0 0,0 0 0 16,0 0-80-16,37-54 0 0,-37 54-16 0,0 0 0 16,0 0-176-16,0 0 160 0,27-50-160 0,-27 44 160 15,0 2-160-15,-2 1 0 0,-2 1 0 0,-1 1 0 0,-1 2 0 0,0 1 0 16,-1 1 0-16,-1-2 0 15,0 4-352-15,-1-1-96 0,0-1-32 0,-1 2 0 16,2-1-752-16,-1 0-160 16,0 0-16-16,1 0-16304 0</inkml:trace>
  <inkml:trace contextRef="#ctx0" brushRef="#br0" timeOffset="44889.48">16916 10883 11679 0,'0'-4'512'0,"0"4"128"0,0-2-512 0,-1 2-128 16,1 0 0-16,0 0 0 0,1-3 1856 0,-1 3 368 31,1-1 64-31,0 1 16 0,1 0 960 0,0 0 208 16,2 4 48-16,-2-2 0 0,5 6-1088 0,-4-2-224 0,1 3-32 16,1 2-16-16,0 1-1264 0,1 3-256 15,-1 4-64-15,1 0 0 0,0 4-176 0,1 1-32 0,1-1-16 16,0-1 0-16,-1 0-96 0,0 0-32 0,1-3 0 0,-1-1 0 15,-1-1-64-15,2-1-16 0,-2 0 0 0,-1-4 0 16,0 0-144-16,-1 1 0 0,2-3 0 0,-2 0 0 16,-1-2 0-16,0-2 0 0,0 2 0 0,0-4 0 15,-1-2 0-15,0-2 0 0,0 2 0 0,-1-2 0 16,1-2 0-16,-1 2 0 0,0-2 0 0,0 0 0 16,-1 2 0-16,0-2-176 0,0-2 176 0,-1 2-192 15,1-2-32-15,-1-2-16 0,0 2 0 0,-2-2 0 16,1 0-208-1,-1-1-32-15,2 4-16 0,-2-3 0 0,0 1-224 0,-1 1-48 0,0-2-16 0,1 2 0 16,-1 0-1184-16,0 2-224 0</inkml:trace>
  <inkml:trace contextRef="#ctx0" brushRef="#br0" timeOffset="53544.36">9055 12691 12895 0,'-1'4'1152'0,"0"-4"-928"0,0 2-224 0,1-2 0 16,0 0 2512-16,0 1 464 0,0 2 96 0,-2-2 0 15,2 4 384-15,0-1 64 0,3 2 0 0,1-4 16 16,-2 2-1792-16,2-4-352 0,1 3-80 0,-2-2-16 16,1 1-528-16,1 1-128 0,-1 1 0 0,1 2-16 15,1-3 16-15,0 4 16 0,0-1 0 0,2 0 0 16,0 4-80-16,1 2-32 0,1 1 0 0,-2 0 0 15,4 2-160-15,-2-1-48 0,1 0 0 0,1 3 0 16,-1-5-176-16,1 0-32 0,1 2-128 0,-1-2 192 16,2 1-192-16,-1-3 0 0,0-2 0 0,-2 2 0 15,-2-4 0-15,0 0 0 0,1 4 0 0,0-3 0 0,1 0 0 0,-3-1 0 16,-2 0 0-16,0 0 0 0,-2 1 0 16,1-1 0-16,-3 0 0 0,1-2 0 0,-2 2 0 0,0 0 0 15,-1 0 0-15,-1-3 0 0,0 0 0 0,0 1 0 16,-2-1 0-16,1 0 0 0,-1 0 0 0,1-3 128 15,-2 1-128-15,-1 2 0 0,1-3 144 16,1 0-144-16,-4 0 128 0,1 0-128 0,0 0 0 0,-1 0 128 16,-1 0-128-16,0 0 0 0,-2-3 0 0,0 2 128 15,-3 1-128-15,1-3 0 0,0 1 160 0,-3 1-160 16,-1-2 192-16,-2 1-192 0,2 0 192 0,0 2-64 16,1 0 0-16,2 0-128 0,-2 2 128 0,1 0-128 15,2 2 0-15,0 1 0 0,2-1 0 0,0-1 0 16,4 2 0-16,1-1 0 0,4-2 0 0,-1 2 0 15,2-4 0-15,2 4 0 0,-1-2 0 0,1-2 0 16,1 0 0-16,2 0 0 0,1 0-208 0,1-2-48 0,-1-1-16 16,1 2 0-1,-1-1-880-15,0-1-192 0,1 2-16 0,0-2-16 16,0 2-288-16,2 1-64 0</inkml:trace>
  <inkml:trace contextRef="#ctx0" brushRef="#br0" timeOffset="53910.83">9035 13302 14735 0,'-3'6'640'0,"2"-3"160"0,-1-2-640 0,2 1-160 15,0-2 0-15,0 0 0 0,0 3 3312 0,2-3 624 0,0 0 128 0,2 0 32 16,-1 0-816-16,4 0-144 0,-1 0-48 0,1-3 0 16,1 3-1744-16,-1-2-368 15,0 2-64-15,1 0-16 0,2 2-64 0,-2-2-32 16,2 3 0-16,1-3 0 0,-11 0-112 0,0 0-32 16,38-3 0-16,-38 3 0 0,0 0-272 0,42-6-48 15,-42 6-16-15,0 0 0 0,48-12-320 0,-48 12 144 16,0 0-144-16,51-14 0 0,-51 14 0 0,0 0 0 15,47-11 0-15,-47 11 0 0,0 0 0 0,0 0 0 0,44-10 0 0,-35 9 0 16,-2-2-624-16,-1 1-80 0,-1 1 0 0,-1-2-16 31,0 3-560-31,-2-4-96 0,1 2-32 0,-2 0-18352 0</inkml:trace>
  <inkml:trace contextRef="#ctx0" brushRef="#br0" timeOffset="54911.81">10496 12695 10127 0,'2'-3'896'0,"0"3"-704"0,-1 0-192 0,-1 0 0 15,0 0 2112-15,1 0 384 0,0-1 64 0,2 1 32 16,-1-2 1056-16,1 2 192 0,-1-4 64 0,-2 1 0 16,0 0-1520-16,0-1-288 0,-2 1-64 0,-2 0-16 15,-1-3-1088-15,-1 1-224 0,-3-2-32 0,-2 3-16 16,-1 1 16-16,-2-1 0 0,-2 2 0 0,-3-2 0 15,2 4-96-15,-4-2-32 0,-1 2 0 0,-4-3 0 16,0 3-208-16,-4 0-32 0,1 0-16 0,-4 0 0 16,4 3-160-16,-3-1-128 0,1 4 192 0,0-1-192 15,4 4 208-15,1-3-64 0,6 3-16 0,0-4 0 16,3 1-128-16,-1-1 160 0,5 1-160 0,-1-2 160 16,3 2-160-16,0-5 0 0,2 4 0 0,1 1 0 0,1-2 0 15,1 2 0-15,4 0 128 0,-1 1-128 0,2-1 0 0,2-3 0 16,1 4 144-16,0-4-144 0,3 4 0 0,0-5 0 0,4 2 0 0,0 2 128 15,3-2-128-15,-2 2 0 16,1 0 0-16,2 3 0 0,2-6 0 0,1 3 0 16,1 1 0-16,3-1 0 0,0 0 0 0,1-5 0 0,3 2 0 0,-24-3-128 15,48 0 128-15,-48 0 0 16,46-4 0-16,-46 4 0 0,42-5 0 0,-42 5 0 16,39-4 0-16,-39 4 0 0,34 7 0 0,-22-1 0 0,-2 0 0 0,-2 1-128 0,0 2 128 0,-3 1-128 15,0 2 128-15,-2-2-128 0,0 6-32 0,-2 2 0 31,-2-2 0-31,-2 2 0 0,-1-1 160 0,-3 5-192 16,0-3 192-16,-3 2-192 0,-2 5 48 0,-1-3 0 0,0-1 0 16,-3 3 0-16,-4 4-16 0,-4 2 0 0,-2 4 0 15,-1 2 0-15,0 2 160 0,-1 1-208 0,-1-4 80 0,2-2 128 16,3-3-224-16,2 2 80 0,1-3 16 0,1 3 0 16,4-2 128-16,1-3 0 0,2-2 0 0,2 0 0 15,2-1 0-15,0-3 0 0,4-4 0 0,3-5 0 16,1-3 0-16,2-3 0 0,4-4 0 0,2-3-128 15,2 0 128-15,2-4 0 0,-11 4 0 0,0 0 0 0,50-21 0 0,-50 21 0 0,0 0 0 0,70-30 0 16,-70 30 0-16,53-16 0 16,-53 16 144-16,57-9-144 15,-57 9 256-15,57 0-48 0,-26 4-16 0,2 2 0 16,2 1-64-16,0-1-128 0,-2 0 176 0,2 0-176 16,-1-3 0-16,1 0 0 0,-2 0 0 0,-1-3 0 15,-1 0 0-15,-31 0 0 0,56-3 0 0,-56 3 0 0,47-2 0 16,-47 2-272-16,38 0 48 0,-38 0 16 15,29 0-368-15,-17 2-80 0,-2-2-16 16,0 0 0-16,-4 3 32 0,-1-3 0 0,-1 0 0 16,-4 0 0-16,0-3-896 0,-2 0-192 0</inkml:trace>
  <inkml:trace contextRef="#ctx0" brushRef="#br0" timeOffset="55362.86">9892 14048 11967 0,'0'0'1072'16,"-1"0"-864"-16,1 1-208 0,0 1 0 0,0 1 2560 0,0 0 480 15,0 6 96-15,1 1 0 0,1 6 256 0,-1 3 32 16,1 3 16-16,2 4 0 0,0-1-1712 0,1-1-352 16,0 2-64-16,0 0-16 0,0 1-752 0,-2 2-160 15,2-1-16-15,0-4-16 0,-2 1-144 0,0-3-16 16,0-6-16-16,-2 0 0 0,2-1-176 0,-2-5 0 16,-1 0 0-16,0-2 0 0,0-2-288 0,-1-4-96 15,-1-2 0-15,1-2-16 16,-1-1-1920-16,0-3-384 0</inkml:trace>
  <inkml:trace contextRef="#ctx0" brushRef="#br0" timeOffset="55567.18">9958 14254 5519 0,'0'0'496'0,"0"0"-496"0,0 0 0 0,0 0 0 16,0 0 4288-16,0 0 768 0,0 0 160 0,40-63 32 15,-40 63-736-15,0 0-144 0,45-64-16 0,-45 64-16 16,0 0-2880-16,0 0-576 0,44-55-112 0,-44 55-32 15,0 0-432-15,0 0-96 0,0 0-16 0,0 0 0 16,43-39-192-16,-39 37 0 0,-2 2 0 0,-1 2 0 16,-1 0 0-16,1 1-160 0,-1-3 32 0,0 1 0 31,2 1-512-31,-4-2-112 0,2 3-16 0,-3-3-17536 0</inkml:trace>
  <inkml:trace contextRef="#ctx0" brushRef="#br0" timeOffset="55747.6">9979 14224 12895 0,'0'13'272'0,"0"-8"64"0,1 0 16 0,0-2 32 0,1 0-384 0,-1 1 0 16,0-2 0-16,3 5 0 0,2 3 2368 0,4 3 384 15,0 2 96-15,0-3 16 0,0-2 128 0,-2 0 16 16,2 0 16-16,-1-1 0 0,-1 3-1344 0,1-5-272 16,-1 2-48-16,-1-2-16 0,2 2-736 0,-2-3-160 15,-1 0-16-15,0 0-16 0,-1 0-416 0,0-2 128 16,-2 0-128-16,0-2 0 15,1 1-352-15,0-6-160 0,0 1-16 0,-1-4-16944 0</inkml:trace>
  <inkml:trace contextRef="#ctx0" brushRef="#br0" timeOffset="56177.8">10240 14134 9215 0,'-1'3'816'0,"-1"-3"-656"16,1 0-160-16,1 0 0 15,0 0 3392-15,0 2 640 0,-1-1 128 0,1 2 16 0,0 0-400 0,0 2-64 16,2 2-32-16,1-4 0 0,1 4-2032 0,1-4-416 16,-1 0-80-16,3 0 0 15,0 0-560-15,1-3-96 0,0 1-32 0,1-1 0 16,1 3-144-16,-2-3-16 0,2 1-16 0,-1 0 0 16,0 0-160-16,-1 2-128 0,1-3 192 0,-2 3-192 15,1-3 0-15,-2 3 0 0,1 1 0 0,0-1 0 16,-1 2 0-16,0-1 0 0,0 0 0 0,-2-1 0 15,1 2 0-15,-3-3 0 0,2 0 0 0,-2 1 0 0,1-2 0 0,-2 1 0 16,0-2-128-16,-1 3 128 0,0-3-192 16,-1 1 192-16,0 1-208 0,-2-2 80 0,1 3 128 0,-2 1 0 15,-1-1-144-15,0 0 144 0,-1 1 0 0,0-1 0 16,-3 2 0-16,1 1 0 0,-2 2 0 0,-1-2 0 16,-1 3 0-16,0-2 0 0,0 2 0 0,2 1 0 0,0-3 144 0,-1 4-144 0,2-1 0 15,-1 2 128-15,4-2-128 0,0-1 0 0,1 1 0 0,1-4 0 31,2 0 0-31,1 0 128 0,-1-4-128 0,2 0 0 16,2-2 0-16,-1 0 0 0,1-2-240 0,1 0-16 16,0-4 0-16,2 1 0 15,-5 5-352-15,0 0-80 0,0 0-16 0,0 0 0 16,0 0-1600-16,0 0-336 0</inkml:trace>
  <inkml:trace contextRef="#ctx0" brushRef="#br0" timeOffset="56396.86">10275 14458 12895 0,'-2'6'576'0,"1"-2"112"0,0-3-560 0,0 2-128 16,1-3 0-16,0 0 0 15,1 0 3456-15,0 2 672 0,0-2 128 0,2 1 32 16,0 2-848-16,1-3-176 0,2 0-16 0,1 0-16 16,-1 0-2048-16,1-3-416 0,1 0-64 0,-8 3-32 15,0 0-272-15,0 0-48 0,0 0-16 0,49-29 0 16,-49 29-208-16,0 0-128 0,0 0 128 0,0 0-128 0,49-38 0 0,-49 38 0 15,0 0 0-15,0 0 0 16,0 0-656-16,40-41-48 0,-40 41-16 0,0 0-17968 16</inkml:trace>
  <inkml:trace contextRef="#ctx0" brushRef="#br0" timeOffset="56928.02">10689 14165 7359 0,'-3'0'656'0,"1"0"-528"16,2-2-128-16,0 2 0 0,0 0 3216 0,0 0 624 15,-1-2 112-15,-1 0 16 0,1 1-160 0,0-2-32 16,1-1-16-16,1 2 0 0,0-2-1872 0,2 4-368 16,-2-2-80-16,2 2-16 0,-2 0-816 0,0 0-160 15,1 2-48-15,0 2 0 0,0-2-48 0,-1 5-16 0,2 0 0 0,1-1 0 16,-1 3-128-16,0 1-16 0,0 0-16 0,1-2 0 15,1 0-176-15,-1 0 0 0,0-1 0 0,-2-4 0 0,2 0 0 0,-2-2-272 16,2-1 64-16,-3 0 16 31,2-1-304-31,-3-4-48 0,1 1-16 0,-2 0 0 0,1-2-352 0,-3 1-80 0,1 0-16 16,-2-1 0-16,-1 1 0 16,0 1 0-16,-1-2 0 0,-2 0 0 0,2 2 816 0,-1 2 192 0,-2 1 0 0,1-2 0 15,0 1 672-15,-1 1 176 0,3 2 48 0,-1-1 0 16,-1 2-128-16,1 1 0 0,0 0-16 0,0 4 0 15,0-4-240-15,1 6-64 0,1-3 0 0,0 4 0 16,1 0-96-16,-1 0-32 0,3 2 0 0,-2 1 0 0,2-1-32 0,-1 0-16 16,-1 4 0-16,2 0 0 0,1-1-16 0,0 1 0 15,-1-2 0-15,2-2 0 0,2 1 0 16,-1-1 0-16,0-2 0 0,1 0 0 0,3-2-16 0,0 0-16 16,2-2 0-16,-1 0 0 0,2-2-80 0,4 1-16 15,-1-5 0-15,1 1 0 0,2-2 0 0,-3 1-128 16,-11 0 192-16,0 0-64 0,44-16-128 0,-44 16 160 15,0 0-160-15,60-34 160 0,-60 34-160 0,40-22 0 16,-40 22 0-16,0 0 0 0,54-25-224 0,-54 25-32 16,0 0 0-16,45-17 0 15,-45 17-624-15,0 0-128 0,36-10-16 0,-26 8-18480 0</inkml:trace>
  <inkml:trace contextRef="#ctx0" brushRef="#br0" timeOffset="57480.18">11166 13647 1839 0,'1'0'160'0,"-1"0"-160"0,2-1 0 0,-1 1 0 16</inkml:trace>
  <inkml:trace contextRef="#ctx0" brushRef="#br0" timeOffset="58205.87">11272 13017 12895 0,'0'-8'1152'0,"-1"0"-928"15,1 5-224-15,0 3 0 0,-1 0 1920 0,1-3 320 16,-1 0 80-16,-2-4 16 0,1 1 800 0,-2 0 176 16,2 6 16-16,0 2 16 0,1 8-1040 0,1 3-192 15,1 3-64-15,1 2 0 0,1 11-1216 0,0-1-256 16,0 2-64-16,1 1 0 0,0-5-64 0,0 2-32 15,-1 3 0-15,1 1 0 0,-2 0-96 0,1 2 0 16,-1-6-16-16,1 1 0 0,-1-3-160 0,1-2-16 0,-1 2-128 16,0-1 192-16,0-5-192 0,-1-2 0 0,0-3 0 15,1-1 0-15,-2-2 0 0,0-4 0 0,0-3 0 16,0-2-160 0,-2-3-416-16,0-2-96 0,1-2-16 0,-3-2 0 15,0-4-1088-15,-1 0-208 0,0-2-64 0,-1-1-14944 0</inkml:trace>
  <inkml:trace contextRef="#ctx0" brushRef="#br0" timeOffset="58424">11240 13444 15711 0,'3'-4'336'0,"-1"2"80"0,1-2 16 0,-3 4 16 0,0 0-448 0,0 0 0 0,0 0 0 0,37-53 0 0,-37 53 4256 0,43-54 752 16,-43 54 160-16,45-54 16 0,-45 54-2432 0,43-38-512 16,-43 38-80-16,0 0-32 0,55-37-960 0,-55 37-192 15,0 0-32-15,46-26-16 0,-46 26-448 0,0 0-96 16,0 0 0-16,51-35-16 0,-51 35-368 0,0 0 128 15,0 0-128-15,0 0 0 0,0 0 0 0,0 0 0 16,0 0 0-16,40-38 0 16,-39 33-512-16,-1 0 0 0,0 3-16 0,-1-2 0 15,-3 2-304-15,0-2-48 0,-1-1-16 0,-2 4-11840 16,-1-2-2368-16</inkml:trace>
  <inkml:trace contextRef="#ctx0" brushRef="#br0" timeOffset="58634.65">11328 13231 10127 0,'-1'10'448'0,"1"-6"96"0,0-2-544 0,0 2 0 0,0 0 0 0,0 1 0 16,1-1 2944-16,3 5 464 0,1 4 112 0,3 5 0 15,3 2 192-15,1-1 48 0,-2-1 0 0,-1-2 0 16,1 0-1920-16,1 0-384 0,-1-1-80 0,0 1-16 16,-2-3-672-16,0 0-144 0,1 2-32 0,0-1 0 15,-2-4-256-15,2 1-64 0,-1-1-16 0,0-3 0 16,-2-1-176-16,1-1 0 0,0-1 0 0,-3-4 0 31,4 0-400-31,-1-2-64 0,-1-1-16 0,2 2-12192 0,1-3-2432 0</inkml:trace>
  <inkml:trace contextRef="#ctx0" brushRef="#br0" timeOffset="59446.75">11861 13564 5519 0,'-12'0'240'0,"2"0"64"0,1-2-304 0,4 0 0 0,1 2 0 0,3 0 0 16,-1-2 1680-16,-3-2 288 0,-4-2 48 0,-1 0 16 16,0-4 1312-16,3-2 272 0,1 2 48 0,3-1 16 15,2 1-992-15,1 10-192 0,0 0-32 0,0 0-16 16,17-60-960-16,-17 60-192 0,0 0-32 0,0 0-16 15,40-48-592-15,-40 48-112 0,0 0-32 0,0 0 0 16,0 0-224-16,47-14-48 0,-41 18-16 0,1 0 0 16,1 5-96-16,-1 0-128 0,1 4 176 0,-1 0-176 15,1 6 0-15,-2-1 0 0,0 5 0 0,-2-1 0 16,1 0 0-16,-3 4 0 0,1 3-240 0,-3 2 80 16,0-1-112-16,-2 3-32 0,0-1 0 0,-2 1 0 15,-1-1-160 1,-1 0-48-16,-1-1 0 0,-2-2 0 0,2-9 160 0,-2 1 32 0,0-5 0 0,-2-4 0 0,0-1 320 0,0-6-176 15,1-4 176-15,1-2-128 0,1-5 128 0,1-6 224 16,1-4-48-16,6 16-16 0,-8-45 208 0,8 45 32 16,-3-59 16-16,3 59 0 0,5-70-16 0,-5 70 0 15,12-66 0-15,-12 66 0 0,17-63-16 0,-17 63 0 16,22-66 0-16,-22 66 0 0,23-62 0 0,-23 62-16 16,0 0 0-16,32-65 0 0,-32 65-112 0,0 0-32 15,0 0 0-15,39-61 0 0,-39 61-96 0,0 0-128 16,0 0 176-16,0 0-176 0,43-44 128 0,-36 39-128 0,0 3 0 15,-2 2 0-15,1 2 0 0,-3 3 0 0,1 1 0 0,0 1 0 16,-2 2-192-16,1 1 0 0,-2 0 0 16,-1 2 0-16,0 0-144 0,-1 2-32 0,-2 2 0 0,0 1 0 15,-1-1 48-15,-1-2 0 0,-1 1 0 0,-3 1 0 16,0-2 160-16,1-2 160 0,-1-2-208 0,1 1 80 16,-1-1 128-16,-1-4 0 0,3 1 0 0,-1 0 0 15,3-2 0-15,3-2 0 0,0-3 128 0,2 0-128 16,2 0 304-16,1-3-16 0,4 0 0 0,0-1 0 0,0 2 0 0,2-2 0 0,2 2 0 0,-11 2 0 31,0 0 32-31,0 0 0 0,47-14 0 0,-47 14 0 16,0 0-192-16,37-6-128 0,-26 6 192 0,-1-3-192 0,-1 3 0 0,0 0 0 0,1 0 0 0,1 0 0 15,1 0-160 1,0 0-144-16,1 0-16 0,-1 3-16 16,-1-2-848-16,-1 4-160 0</inkml:trace>
  <inkml:trace contextRef="#ctx0" brushRef="#br0" timeOffset="59669">12229 13672 20271 0,'0'0'896'0,"0"0"192"0,0 0-880 0,0 0-208 32,0 0 0-32,0 0 0 0,0 0 2752 0,0 0 496 15,0 0 96-15,34-49 32 0,-34 49-800 0,0 0-144 16,0 0-48-16,0 0 0 0,44-40-1504 0,-44 40-304 15,0 0-64-15,0 0-16 0,0 0-320 0,0 0-176 16,0 0 192-16,41-41-192 0,-38 37 0 0,-1 2 0 16,-1-2-192-16,-1-1 48 15,0 4-368-15,-1-2-80 0,0 3-16 0,-2-2-11680 0,1 2-2320 0</inkml:trace>
  <inkml:trace contextRef="#ctx0" brushRef="#br0" timeOffset="59846.72">12216 13505 13823 0,'0'2'608'0,"0"1"128"0,0-3-592 0,0 1-144 0,0 1 0 0,0-2 0 16,0 0 2480-16,1 4 464 0,0 2 80 0,2 0 32 0,1 4-112 0,0 0 0 0,0 1-16 0,1-1 0 31,-1 3-1392-31,1-4-288 0,0 4-48 0,0-3-16 16,-2 0-720-16,2-2-144 0,-1 0-16 0,1-3-16 15,0 1-576-15,0-2-112 0,0-3-32 0,0-1-11344 16,-1 0-2288-16</inkml:trace>
  <inkml:trace contextRef="#ctx0" brushRef="#br0" timeOffset="60277.55">12620 13105 11967 0,'-1'-2'256'0,"0"2"64"0,0-4 16 0,-1 4 0 0,2-2-336 0,0 2 0 0,0-2 0 0,0 2 0 15,-1-1 2112-15,0 1 368 0,-2 1 64 0,1 1 16 16,-1 0 0-16,1 2 16 0,-2-2 0 0,1 0 0 15,0 2-592-15,-1 0-128 0,-1 0-32 0,2 1 0 16,-1 0-640-16,-1 0-128 0,0 1-32 0,-1 1 0 16,-2 2-560-16,1 3-112 0,0-1-32 0,-2 2 0 15,2 2-144-15,-2 1-48 0,0 0 0 0,2 2 0 16,1-2-128-16,-1 1 0 0,3 1 144 0,0-2-144 16,0 3 0-16,2-1 128 0,0-2-128 0,2 3 0 15,0-3 0-15,2 1 128 0,-1 1-128 0,1-1 0 16,1-2 0-16,1 1 144 0,-1-1-144 0,1-4 0 15,1 1 0-15,0-2 0 0,0-1 0 0,2-3 0 16,1-2-416-16,0 1-32 16,2-4-16-16,1 1 0 0,0-2-880 0,1 0-160 0,-1 0-32 0,1-3-15168 15</inkml:trace>
  <inkml:trace contextRef="#ctx0" brushRef="#br0" timeOffset="60528.93">12727 13245 10127 0,'-2'2'896'0,"2"-2"-704"15,0 0-192-15,0 0 0 0,2 0 3232 0,-2 4 608 0,0-1 128 0,0 3 32 16,1 1-464-16,1 2-80 0,0 1-32 0,0 0 0 16,0 0-1888-16,1 1-368 15,-1 2-80-15,0 0 0 0,0 3-496 0,-1 0-80 0,1 2-32 0,-1 1 0 16,-1 1-96-16,-1 1 0 0,1-4-16 15,-2 0 0-15,1-1-368 0,1-3 0 0,-1-3 0 0,1-3 128 32,0 2-560-32,-1-5-96 0,1 2-32 0,0-6-12096 0,-2 2-2416 0</inkml:trace>
  <inkml:trace contextRef="#ctx0" brushRef="#br0" timeOffset="60745.23">12720 13416 4607 0,'4'-4'400'15,"-1"-1"-400"-15,-1 1 0 0,-1 3 0 0,2 0 4384 0,-1 0 800 16,-2 1 144-16,0 0 48 0,0 0-1008 0,44-38-192 16,-44 38-32-16,0 0-16 0,42-29-2592 0,-42 29-528 15,0 0-112-15,43-34 0 0,-43 34-528 0,0 0-112 16,0 0 0-16,51-39-16 0,-51 39-240 0,0 0 0 16,0 0 0-16,0 0 0 0,0 0 0 0,39-29 0 0,-35 27-192 0,0 2 192 15,-2 0-752-15,-1 2-32 0,2-2-16 0,-3 4-11312 31,0 2-2272-31</inkml:trace>
  <inkml:trace contextRef="#ctx0" brushRef="#br0" timeOffset="60955.55">12811 13367 2751 0,'1'0'256'0,"-1"0"-256"0,1 2 0 0,0 0 0 0,1-2 3088 0,-1 1 576 16,1 2 112-16,2 3 32 15,2 0 576-15,2 3 112 0,0 1 32 0,1 2 0 16,0-1-1968-16,-1 2-384 0,0 1-64 0,0-1-32 16,2 0-1344-16,0 2-272 0,1-2-48 0,-2-3-16 15,-2-1-240-15,1-2-160 0,-1 0 192 0,-1-2-192 16,-1 1 0-16,0-5-256 0,0 2 32 0,-1-3 0 16,0 0-928-16,-2-4-192 0,1 2-48 0,-2-4-15552 0</inkml:trace>
  <inkml:trace contextRef="#ctx0" brushRef="#br0" timeOffset="61400.54">13060 13172 6447 0,'3'-2'576'0,"-1"0"-576"0,1 2 0 0,-2 0 0 16,0-2 3008-16,2 2 512 0,2 0 80 0,2 0 32 15,3 0 16-15,2 2 16 0,2 0 0 16,-3 3 0-16,2-1-1488 0,-2 5-288 0,0 0-64 0,-1 1-16 16,0 2-896-16,-2 2-176 0,2 4-32 0,-1-2-16 15,-1 5-128-15,0-1-32 0,-1 2 0 0,-2 1 0 16,0-4-160-16,-1 5-48 0,0-2 0 0,-2-2 0 15,1 0-144-15,-2 1-48 0,0-1 0 0,-1 1 0 16,0-5-128-16,-2 0 0 0,-1 0 0 0,1-1 0 16,-2-6 0-16,-2 4 0 0,1-3 0 0,-3-2 0 0,0 0 0 0,-2-2 0 0,0 0 128 0,-1-2-128 15,0 1 0-15,-3-1 0 0,0 2 0 0,1-3 0 32,0 1-336-32,2 1 48 0,1-1 16 0,2-2 0 15,0 2-144-15,2 0-32 0,2-2 0 0,1 2 0 0,0-2 64 0,2 0 16 0,1 0 0 0,0 1 0 31,0-3-608-31,1 0-128 16,2 0-32-16,-2-3-16064 0</inkml:trace>
  <inkml:trace contextRef="#ctx0" brushRef="#br0" timeOffset="72837.62">13841 13298 1839 0,'-2'-2'160'0,"1"-2"-160"0,1 0 0 0,0 4 0 15,-1-2 1248-15,0-1 224 0,-2 0 32 0,0-6 16 16,-2 2 976-16,0 0 192 0,0 4 32 0,1 0 16 16,0 3 656-16,1 0 144 0,1 0 32 0,1 3 0 15,1-3-944-15,0 0-192 0,0 1-48 0,1-2 0 16,2 1-1280-16,-2-3-256 0,2 3-48 0,-2-2-16 16,0 0-240-16,2 2-48 0,-2 0-16 0,0 0 0 15,1 0 960-15,0 2 192 0,0 0 32 0,1 2 16 16,0 1-1680-16,1 2-384 0,1-1-48 0,1 1-16 15,3 1 640-15,0 2 128 0,0 0 32 0,3-1 0 0,0 1-192 0,1 2-32 16,1-2-128-16,-2 0 192 16,1-2-192-16,0 2 0 0,2 0 0 0,0-1 0 15,0-2 0-15,-1 2 0 0,0-3 0 0,-1 0 0 0,-1-1 0 0,-2 0 0 16,1 1 0-16,-2-2 0 0,1 0 0 0,-2 1 0 16,1-2 0-16,0 1 0 0,-1-1 0 0,-2 0 0 15,1 1 0-15,-1-1 0 0,-2 0 0 0,-1 2 0 16,2-1 0-16,-2 2 0 0,-1-2 0 0,1-2 0 15,-2 4 0-15,-1-4 0 0,2 3 0 0,-3-5 0 0,1 3 0 0,-2-3 0 0,-1 3 0 0,-1 1 0 16,0-3 0-16,-4 1 0 0,1 1 0 0,-3 0 0 31,0 1 144-31,-1 1-144 0,-2-1 224 0,0 2-32 0,-2-2-16 16,0-1 0-16,0 2-32 0,-1-1 0 0,-2-1 0 0,-1 0 0 16,-1 1-16-16,2-2 0 0,2 2 0 0,0-1 0 15,1 0-128-15,0 0 128 0,3-2-128 0,0 1 128 16,4 1-128-16,0-2 128 0,2 2-128 0,1-3 128 15,2 0-128-15,-1 0 0 0,3 1 144 16,1-1-144-16,0 2 0 0,0-2 0 0,0 0 0 0,1 3 0 0,0-3 0 0,0 1 0 16,2 2 0-16,-1-3 0 15,2 2 0-15,-2-2 0 0,2 0 0 0,0 0 0 16,1 0-256-16,0-2 48 0,1-2 0 0,0-1 0 31,-6 5-880-31,0 0-192 0,0 0-16 0,0 0-12960 0,0 0-2576 0</inkml:trace>
  <inkml:trace contextRef="#ctx0" brushRef="#br0" timeOffset="73295.96">13861 13757 5231 0,'-5'0'0'0,"2"0"224"0,2 0-64 0,0 0 0 0,-1-3-160 0,1 3 0 16,1-1 0-16,-1 1 0 0,-2-2 3904 0,1 2 736 16,-1-3 160-16,2 3 16 0,1 0-848 0,0 3-160 15,3-1-32-15,-1 2-16 0,2-2-1952 0,1 2-384 0,1-1-80 16,1 0 0-16,1 1-544 0,1 0-96 0,-2-2-32 0,0 1 0 15,3 0 0-15,0 0 0 0,1-2 0 0,2 2 0 16,0-3-160-16,0 0-48 0,0 0 0 0,0 0 0 16,0 0-208-16,0 0-32 0,-2 0-16 0,0-4 0 15,-11 4-208-15,0 0 144 0,0 0-144 0,43-11 128 16,-43 11-128-16,0 0 0 0,0 0 0 0,0 0 0 16,56-23 0-16,-56 23 0 0,0 0 0 0,0 0 0 15,0 0 0-15,0 0 0 0,53-32-176 0,-53 32 176 16,0 0-608-1,0 0-32-15,0 0-16 0,0 0 0 0,0 0-96 0,47-28-16 0,-42 28 0 0,0-3 0 16,-2 2 0-16,1 1-16 0,-1 1 0 0,-1 2 0 16,-1-1-1392-16,2 0-256 0</inkml:trace>
  <inkml:trace contextRef="#ctx0" brushRef="#br0" timeOffset="74296.34">15149 13293 20271 0,'-1'-1'1792'0,"0"1"-1424"15,-1 0-368-15,1 0 0 0,1 0 2176 0,-2 1 352 16,-1 2 80-16,-2-1 16 0,0 2-256 0,-1 2-32 0,1 0-16 0,1 2 0 15,3 0-1168-15,0-1-224 16,0 1-48-16,1-3-16 0,0 4-304 0,1-1-64 0,1-1-16 0,0 3 0 16,0-4 0-16,1 1 0 0,-1 2 0 0,0-3 0 15,1 4-112-15,1 0-32 0,1 0 0 0,-2 1 0 16,1 0-208-16,1 0-128 0,-1-1 160 0,-1-4-160 0,1 2 0 0,-1-4 0 16,-1 3 0-16,1-6 0 15,-1 1 0-15,-1-2 0 0,2 0 0 0,-2-3 0 16,0-2 0-16,0-3-128 0,1 2 128 0,-2-4-160 15,-2 2-96-15,0-5 0 0,-2 1-16 0,1-1 0 16,-4 4 144-16,0-1 128 0,-2 0-192 0,1 0 192 16,-2 4 0-16,0-3-128 0,0 3 128 0,-1 2 0 0,1 0 0 0,-1-1 0 0,-2 2 0 0,1 3 0 31,-2 0 0-31,2 0 144 0,-3 0-144 0,2 3 128 16,0 4 0-16,0 1-128 0,0 0 192 0,0 0-64 0,3 1 32 0,-3 1 0 0,1 2 0 0,0 2 0 15,1-2 16-15,-1 2 0 0,3 1 0 0,0-2 0 16,2 2-32-16,2-1 0 15,1 1 0-15,1 1 0 0,2-4-16 0,1 2 0 16,1-2 0-16,1 0 0 0,0 1 0 0,2-1-128 16,1 0 192-16,0 1-64 0,1-3 0 0,3 2-128 15,-1-1 192-15,0-2-64 0,-2 0 0 0,1-2-128 0,6 3 192 0,3 1-64 16,3-1-128-16,2 0 0 0,3-2 144 0,-1-1-144 16,1-4 0-16,-1-1 0 15,1-2 0-15,-24 0 0 0,46-4 0 0,-46 4 0 0,40-8 0 0,-40 8 0 16,0 0 0-16,50-12 0 0,-50 12 0 0,0 0 0 15,0 0 0-15,47-21 0 0,-47 21-176 0,0 0 176 16,0 0-880-16,0 0-80 0,46-38 0 16,-46 38-16-1,0 0-240-15,0 0-64 0,0 0 0 0,0 0-17344 0</inkml:trace>
  <inkml:trace contextRef="#ctx0" brushRef="#br0" timeOffset="75693.84">16322 12967 20271 0,'3'2'1792'0,"-2"-2"-1424"0,0 0-368 0,-1 0 0 16,0 0 1984-16,0 1 336 0,2-1 64 0,-1 3 16 16,0-1 224-16,-1-2 64 0,0 2 0 0,-2 0 0 15,-1-4-1440-15,-2 0-288 0,0 2-48 0,-1-2-16 16,-1 2-304-16,-1-3-64 0,0 2-16 0,-2-1 0 16,-1-2 0-16,-2 2-16 0,0-2 0 0,-2 1 0 15,0 2-160-15,-2-1-16 0,-1-1-16 0,0 2 0 16,-2 1-112-16,-1-2-32 0,-1-1 0 0,1 2 0 15,-2 1-160-15,1 0 192 0,1 0-192 0,1 0 192 16,1 1-192-16,-1-1 160 0,1 3-160 0,-1-3 160 16,1 2-160-16,1-2 192 0,2 1-192 0,3-1 192 15,-1 3-192-15,2-1 192 0,1-1-192 0,1 2 192 16,1 1-192-16,2-2 160 0,0 2-160 0,1-2 160 0,1 2-160 0,0-2 128 0,2-2-128 0,-1 4 128 16,0-1-128-1,1 0 0-15,0 1 0 0,1 0 0 0,-1 1 0 0,2 1 0 16,1-2 0-16,0-2 0 0,1 5 0 0,3-3 0 0,1 2 0 0,2 1 0 15,2 1 0-15,3 0 0 16,2 0 0-16,2 0 0 0,2 0 0 0,2 1 0 16,2 1 0-16,1 0 0 0,-1-4 0 0,1 3 0 0,3-2 0 0,-1 2 0 0,0 1 0 0,-3-4 0 15,0 0 0-15,-3 1 0 16,-3 2 0-16,-2-2 0 16,-2 2 0-16,-1 0 0 0,-1 2 0 0,-1 0 0 15,-2 1 0-15,1 0 0 0,-2 2 0 0,-1-1 0 16,-2 0 0-16,1 2 0 0,-1 1 0 0,-3 0 0 0,0-1 0 15,-2 1 0-15,0-2-160 0,-1-2 160 0,0 1 0 16,-4 0-144-16,1 0 144 0,-2-1-192 0,-1 0 192 0,-2 1-192 16,0-3 192-16,0 2-192 0,-1 0 192 0,-1 1-192 15,-1 0 0-15,-1 0-16 0,1 0 0 0,-2 2 0 16,1-1 16-16,-3 0 16 0,4-1 0 0,-3-1 0 0,4-1 176 0,-2 4-160 0,0-2 160 16,-1 0-160-1,1 0 160-15,3-1 0 0,1-3 0 0,2 0 0 16,3-2 0-16,2-1 0 0,2-2 0 0,1-1 0 15,1 0 0-15,1-1 0 0,1 2 0 0,2-4 0 16,1 4 0-16,1-4 0 0,1 2 0 0,3-1 0 16,3 2 0-16,0-3 0 0,1 2 160 0,0-2-160 15,-1 1 272-15,4 2-32 0,4-3-16 0,2 2 0 16,1 2 0-16,1 0 0 0,2 2 0 0,-1 0 0 0,2 0-64 0,-1 2-16 0,1 0 0 0,-2-1 0 16,1-4-144-16,-1 2 0 15,2-1 0-15,0-3 0 0,-1 1 0 0,-27-2 0 16,52 0 128-16,-52 0-128 0,48 0 0 0,-48 0 0 15,44 0 0-15,-25 0 0 0,-1 0 0 0,-2 0 0 16,-16 0 0-16,0 0 0 0,38-3-160 0,-29 1-16 16,-1 0 0-16,-1 2 0 15,-2-2-592-15,-3 2-128 0,-1 0-32 0,-1 0 0 16,0 0-224-16,-1 2-64 0</inkml:trace>
  <inkml:trace contextRef="#ctx0" brushRef="#br0" timeOffset="76163.42">15811 14143 10127 0,'0'2'896'0,"0"-1"-704"0,0 2-192 0,0-3 0 0,0 2 1392 0,0-2 240 15,0 2 48-15,1 3 16 0,-1 2 2336 16,1 5 448 0,-1 2 112-16,1 5 16 0,0 2-2016 0,1 1-400 15,0 4-80-15,-1-1 0 0,1 3-1344 0,-1-2-272 16,-1 0-48-16,1 1-16 0,-1-2-160 0,1 1-16 15,-1-4-16-15,2-2 0 0,-1-3-240 0,0-3 128 16,-1-2-128-16,3-2 0 0,-2-4-128 0,-1-3-128 16,1-3-32-16,0 0 0 15,1-5-1632-15,-2 1-320 0</inkml:trace>
  <inkml:trace contextRef="#ctx0" brushRef="#br0" timeOffset="76369.63">15869 14271 10127 0,'0'0'896'0,"0"0"-704"0,0 0-192 0,0 0 0 16,0 0 2832-16,0 0 544 0,0 0 96 0,0 0 32 16,38-49 896-16,-38 49 176 0,0 0 32 0,0 0 16 0,48-38-2912 0,-48 38-592 0,0 0-112 15,0 0-32-15,0 0-560 0,0 0-112 16,0 0-32-16,46-33 0 0,-42 31-272 0,-2-1 0 0,-1 2 0 0,1 1 0 16,-2-2 0-16,0 2-192 15,-2-3 16-15,0 2 16 16,-2 1-544-16,1 0-96 0,-1 1-32 0,-2 2-17584 15</inkml:trace>
  <inkml:trace contextRef="#ctx0" brushRef="#br0" timeOffset="76529.16">15850 14328 4607 0,'0'16'400'0,"1"-5"-400"0,2 1 0 0,-2-6 0 0,0-2 2448 0,1 2 416 31,0 0 80-31,3 4 0 0,2 6 1408 0,3 5 288 16,1 1 48-16,1-2 16 0,-1-5-2240 0,1-2-448 15,-1-3-96-15,-1-1 0 0,0-5-1328 0,0-2-256 0,-2-2-48 16,1 0-16 0,0-6-720-16,-9 6-128 0,0 0-48 0,0 0-16544 0</inkml:trace>
  <inkml:trace contextRef="#ctx0" brushRef="#br0" timeOffset="76958.24">16107 14163 18431 0,'-3'6'816'0,"0"-1"160"0,2-2-784 0,0 0-192 0,1-3 0 0,0 1 0 15,1 2 2784-15,-1 0 512 0,2 3 96 0,1 1 32 16,1-1-576-16,1 1-112 0,1-2-32 0,0-1 0 0,3-2-1744 0,-1 0-368 0,1-2-64 0,1 2-16 31,1-2-224-31,0 0-48 0,-11 0-16 0,0 0 0 16,32 0-224-16,-21 0 128 0,-1 3-128 0,0-3 0 0,0 1 0 0,0 1 0 15,-2 1 0-15,1 0 0 0,-3 0 0 0,1 1 0 16,-3-1 0-16,0 4 0 16,0-4 0-16,0 2 0 0,-2-1 0 0,1 2 0 0,-2-2 0 15,-1 2 0-15,0-2 0 0,-1 1 0 0,-1-2 0 0,0 1-160 16,-1 2 160-16,-2 0-128 0,0-2 128 0,1 1 0 16,-3 0 0-16,0 0 0 0,-1 2 0 0,0 0 0 15,-2 1 0-15,0 0 0 0,-1 0 192 0,1 1-16 16,-1 1-16-16,0 0 0 0,0 0-160 0,1 0 160 15,1-2-160-15,0 1 160 0,1 1-160 0,-1 2 128 16,2-2-128-16,-1-3 128 0,3 2-128 0,0-3 160 16,2-3-160-16,0 0 160 0,1-1-160 0,1-2 0 0,1-2 0 0,0 2 128 0,0-3-128 0,1 0 0 15,0 0 0-15,0-4 0 0,2 1-128 0,-1 0-16 16,1 0 0-16,-3 6 0 31,0 0-480-31,0 0-80 0,0 0-32 0,0 0-11840 0,42-50-2368 0</inkml:trace>
  <inkml:trace contextRef="#ctx0" brushRef="#br0" timeOffset="77464.03">16216 14578 6447 0,'-6'1'576'0,"2"-1"-576"0,2 0 0 0,-1 0 0 15,3 0 1920-15,-1-1 256 0,1 0 64 0,-1 0 16 16,1-3 1440-16,1-1 272 0,2-1 64 0,-3 6 16 0,0 0-992 0,0 0-208 15,0 0-32-15,40-48-16 16,-40 48-1616-16,0 0-320 0,45-39-64 0,-45 39-16 16,0 0-384-16,44-31-80 0,-44 31 0 0,0 0-16 15,0 0-304-15,50-26 0 0,-50 26 128 0,0 0-128 16,0 0 0-16,0 0-176 0,0 0 32 0,0 0 0 16,46-24-608-1,-41 17-112-15,-1 4-32 0,0-3-17200 0</inkml:trace>
  <inkml:trace contextRef="#ctx0" brushRef="#br0" timeOffset="77966.84">16559 14224 6447 0,'0'2'576'0,"0"-2"-576"15,1 0 0-15,-1 0 0 0,1 0 2752 0,0 0 432 16,-1 2 80-16,3-2 32 0,-2 4 384 0,2 1 80 16,-1-2 16-16,0 4 0 0,1-1-1568 0,-1 0-304 0,0 1-64 0,-1 2-16 15,1 1-992-15,0-1-208 16,0 1-48-16,1-1 0 0,-1 0-304 0,1-4-64 16,0 4-16-16,0-6 0 0,0 2-192 0,1-3 0 0,0 0 0 0,-2-2 0 15,2 3 0-15,-2-6 0 16,1 1 0-16,-1-2 0 15,1 0-592-15,-3-4-16 0,0 0 0 0,-1-1 0 16,-1 1-656-16,0 0-128 0,-2-2-16 0,1 2-16 16,-1 2 272-16,0-1 48 0,-1 4 16 0,1-3 0 0,0 2 1088 0,-1 1 208 0,1 3 48 0,-1 0 16 0,0 0 688 0,0 0 144 15,-1 0 32-15,0 3 0 16,1-3-160-16,-3 4-16 0,2-1-16 0,0 2 0 16,0 0-256-16,-2 1-48 0,2 3-16 0,0-3 0 15,1 2-320-15,-1 0-64 0,2 1-16 0,0 1 0 16,1 0-32-16,0 0-16 0,3-1 0 0,-1 3 0 15,1-2 48-15,1-1 16 0,0 4 0 0,3-3 0 0,1 2 64 0,1 0 16 16,0 1 0-16,3-1 0 0,2-2-96 0,0 0-16 16,2-1 0-16,-1-2 0 0,3-1-208 0,-1 0 176 15,0-3-176-15,1-2 160 0,0 2-160 0,0-6 0 16,-3 2 0-16,1 1 0 0,-13 0-336 0,0 0 0 16,0 0 0-16,0 0 0 15,48-21-304-15,-48 21-48 0,0 0-16 0,0 0-18016 16</inkml:trace>
  <inkml:trace contextRef="#ctx0" brushRef="#br0" timeOffset="79179.36">16956 13680 9215 0,'-3'4'816'16,"1"0"-656"-16,2-2-160 0,0-2 0 15,0-2 1600-15,0 2 304 0,0 2 48 0,-2-1 16 0,2 2 320 0,0-6 64 16,0 2 16-16,3-5 0 16,-1-3-368-16,2-1-64 0,-4 10-16 0,0 0 0 15,0 0-576-15,17-56-112 0,-17 56-16 0,0 0-16 0,0 0-448 0,20-54-96 16,-20 54-16-16,0 0 0 0,0 0-336 0,0 0-80 16,0 0-16-16,0 0 0 0,0 0-208 0,45 0 0 15,-39 13 128-15,-1 2-128 0,0 1 0 0,0 2-160 16,0 2 32-16,0 2 0 0,1 3-192 0,-1-3-48 15,1 7 0-15,-2 2 0 16,1-2-400-16,-2 8-64 0,1-1-32 0,-2 3 0 16,0 1-96-16,-1 0 0 0,-1-2-16 0,-1-3 0 0,-2-5 592 0,0 1 112 15,-1-6 16-15,-1 0 16 0,-1-3 240 0,-1-7 0 16,1-1 144-16,1-5-144 0,0-3 384 0,0-6-32 16,1-3 0-16,0-3 0 0,0-4 512 0,-1-8 96 0,1-2 32 15,1-5 0-15,0-1-144 0,3 26-16 0,-2-69-16 0,2 26 0 16,0-2-128-16,0-3-32 0,1-2 0 0,0 2 0 15,2 1-240-15,-1 6-48 0,-2 41-16 0,8-66 0 16,-8 66-64-16,11-55-16 0,-11 55 0 0,20-50 0 16,-20 50 16-16,0 0 0 0,40-66 0 0,-40 66 0 15,0 0-96-15,49-47 0 0,-49 47-16 0,0 0 0 16,45-30-176-16,-45 30 0 0,0 0 0 0,0 0 128 16,49-11-128-16,-40 16 0 0,0 3 0 0,-1 0 0 15,-1 2 0-15,-2 2 0 0,-1 1 0 0,-2 3 0 0,-2 0-256 0,-1 4 64 16,-2 1 0-16,0-3 16 0,-2 2 48 0,-1-1 0 0,-2-1 0 15,-1 0 0-15,-2 0 128 0,0-2 0 16,-1-1-144-16,-2-3 144 0,2-2 0 0,-3 0 0 0,3-1 0 0,-2-3 0 16,4-2 0-1,0-2 0-15,3-2 0 0,1 0 0 0,3-2 144 0,1-1 0 16,2 0 0-16,1-1 0 0,1-2 16 0,-2 6 0 16,0 0 0-16,0 0 0 0,0 0 0 0,0 0 0 15,49-28 0-15,-49 28 0 0,0 0 32 0,39-3 0 16,-24 5 0-16,-15-2 0 0,28 0-192 0,-14 4 128 15,1-2-128-15,0 0 128 0,-2 3-128 0,1-4 0 16,-2 1 0-16,2 1 0 0,-2-3-128 0,2 0-64 16,0 0-16-16,-2 0 0 15,-1-3-688-15,-11 3-128 0,0 0-16 0,0 0-17872 0</inkml:trace>
  <inkml:trace contextRef="#ctx0" brushRef="#br0" timeOffset="80247.45">17502 13978 4815 0,'0'0'432'0,"0"0"-432"16,0 3 0-16,0-3 0 0,-1 0 0 0,0 1 0 15,1 1 1552-15,-2-2 304 0,1 3 48 0,-1 1 16 16,0 2 1344-16,0-2 288 0,2-2 48 0,0-1 48 16,1 2-928-16,2-3-192 0,0 0-32 0,2-4-16 15,3 2-768-15,-8 2-160 0,0 0-16 0,0 0 16 16,0 0-480-16,51-55-112 0,-51 55 0 0,0 0-16 0,0 0-608 0,50-57-112 16,-50 57-32-16,0 0 48 0,0 0-240 0,0 0 0 15,47-41 0-15,-41 35 0 0,1 4 0 0,-4 1-144 16,1-2 0-16,-2 3 0 15,0-2-592-15,-2 0-112 0,0 2-32 0,-2-2-17248 16</inkml:trace>
  <inkml:trace contextRef="#ctx0" brushRef="#br0" timeOffset="80479.75">17492 13839 19343 0,'3'1'848'0,"-2"-1"192"0,1 2-832 0,1-2-208 0,-2 3 0 15,2-3 0-15,-1 1 2704 0,2 3 496 0,2 1 112 0,3 2 16 16,2 2-480-16,0 3-96 0,0 0 0 0,-1 0-16 16,0 2-1744-16,-2-1-352 0,1-1-64 0,-1 2 0 15,-1-2-240-15,-1 0-32 0,0-2-16 0,-1-1 0 16,1 1-288-16,-2-4 0 0,1 0 0 0,-2-2 0 31,-1 0-288-31,-1-2-112 0,2-2-32 0,-2 0 0 16,0-4-608-16,-1 2-128 0,1-4-32 0,-1-2-16576 0</inkml:trace>
  <inkml:trace contextRef="#ctx0" brushRef="#br0" timeOffset="80894.13">17976 13249 7359 0,'-5'2'320'0,"1"-2"80"0,2 0-400 0,-1 0 0 16,2 0 0-16,0 0 0 0,-1 0 2352 0,0 0 384 16,-2 0 80-16,-2 0 0 0,0 0 768 0,0 0 128 15,1 3 48-15,0-3 0 0,0 1-1344 0,0 1-272 16,-1 2-48-16,1 0-16 0,0 1-1008 0,0-2-208 15,0 4-32-15,0-1-16 0,0 0-336 0,-1 4-64 16,1-1-16-16,0 0 0 0,-1 5-48 0,1 2-16 16,-1 1 0-16,1 0 0 0,0-1-96 0,0 2-32 0,1 2 0 15,0-2 0-15,3 2-208 0,0 1 176 16,0-2-176-16,1 1 160 0,2-2-160 0,-1-2 0 0,2 3 0 0,1-3 0 0,1 0 0 0,-1-2 0 16,4 0 0-16,-1 0 0 15,2 1 0-15,0-3 0 0,2 1 0 0,-1-4 0 16,1 1-416-16,0 0 32 0,-1-1 16 0,1-2 0 31,0 2-272-31,0 0-64 0,0-2-16 0,0-1 0 16,-1 0-1312-16,0-2-256 0</inkml:trace>
  <inkml:trace contextRef="#ctx0" brushRef="#br0" timeOffset="81198.85">18134 13377 15599 0,'0'0'336'0,"-1"0"80"0,1 0 16 15,-1 0 16-15,1 0-448 0,0 0 0 0,0 0 0 0,0 0 0 0,0 2 4032 0,-2 0 736 16,2-2 144-16,0 3 16 0,0 0-2432 0,0 1-480 0,2 1-96 0,-2 0-32 0,2 1-1056 0,-2 3-192 31,1-1-64-31,0 3 0 0,1 1-128 0,-1 1-48 16,0 2 0-16,-1-1 0 0,1 2-208 0,1 0-32 15,-2 1-16-15,1 3 0 0,-1 0-144 0,1 1 0 16,2-2 0-16,-2 0 0 0,0-4 0 0,2 1 0 0,-1-2 0 0,2-2 0 16,-2-2-272-16,2-2-48 0,0-1 0 0,-2-1 0 31,1-6-336-31,-1 0-80 0,2 0-16 0,-3-5 0 0,0 1-1984 0,-1-3-400 0</inkml:trace>
  <inkml:trace contextRef="#ctx0" brushRef="#br0" timeOffset="81413.56">18175 13552 12895 0,'1'-3'576'0,"-1"2"112"16,1-1-560-16,1 0-128 0,-1 2 0 0,0-1 0 0,0 0 3056 0,2 1 576 0,0-3 112 0,4 0 32 15,-7 3-240-15,0 0-32 0,0 0-16 0,0 0 0 16,44-21-2192-16,-44 21-432 0,0 0-96 0,0 0 0 31,0 0-448-31,48-42-96 0,-48 42-16 0,0 0 0 16,0 0-208-16,0 0 0 0,47-51 0 0,-47 51 0 0,0 0 0 0,0 0 0 15,0 0 0-15,40-47 0 0,-40 47-256 16,0 0-32-16,0 0-16 0,0 0 0 16,0 0-784-16,9 2-144 0,-12 5-48 0,-1 2-10192 15,1 0-2048-15</inkml:trace>
  <inkml:trace contextRef="#ctx0" brushRef="#br0" timeOffset="81663.28">18164 13554 2751 0,'1'0'256'0,"0"0"-256"0,0 0 0 0,-1 0 0 15,2 0 2880-15,0 0 544 0,2 0 96 0,2 0 32 16,1 0 800-16,3 4 144 0,0-2 48 0,1 2 0 16,0 2-1808-16,1 0-368 0,-3 2-64 0,3 3 0 15,-4-1-1408-15,2 0-288 0,1 2-48 0,-1 2-16 16,0 1-160-16,0-3-48 0,0 0 0 0,0 2 0 15,1-2-208-15,-2-2-128 0,0 3 160 0,-1-5-160 16,-1 2 0-16,-1-3 0 0,-1 0 0 0,-1-1 0 16,0-2-560-16,-2-2 0 15,1-2 0-15,0 0 0 0,0 0-1472 0,-1-4-288 0</inkml:trace>
  <inkml:trace contextRef="#ctx0" brushRef="#br0" timeOffset="82112.75">18531 13299 10127 0,'-1'5'448'0,"-1"-5"96"0,2 2-544 0,0-2 0 0,0 0 0 0,2 0 0 16,-1 0 2800-16,1 2 448 0,2-2 80 0,1 3 32 15,1 0 352-15,2 0 80 0,-1 4 16 0,1-1 0 16,1 1-1904-16,-1 1-384 0,0 3-80 0,0 0-16 16,-1 3-752-16,1-2-160 0,-2 2-16 0,1 1-16 15,1-2-160-15,-2 2-16 0,0 1-16 0,-1-1 0 16,1-1-144-16,-1 2-16 0,-1-1-128 0,0 1 192 15,-1 0-192-15,-1 0 128 0,0 5-128 0,-1-1 0 16,1-2 0-16,-4 5 128 0,0-1-128 0,-1 0 0 16,0 0 0-16,-2 1 0 0,0-2 0 0,-3-4 0 15,2 1 0-15,-1-3 0 0,-1-1 0 0,-2-4 0 16,1 0 0-16,-1-2-128 0,-3 1 128 0,2-5-160 0,-1 2-64 0,-1-5-16 0,2 4 0 0,3-4 0 31,-1 2-192-15,2-1-32-16,0 0-16 0,1-2 0 0,1 2-160 0,2-2-48 0,1-2 0 15,1 0-11200-15,0 0-2240 0</inkml:trace>
  <inkml:trace contextRef="#ctx0" brushRef="#br0" timeOffset="90681.25">19216 13552 13823 0,'-5'2'1216'15,"1"-2"-960"-15,2 0-256 0,2 0 0 16,0-2 3216-16,0 2 608 0,-3 0 112 0,0 0 32 16,-1 0-832-16,2 2-176 0,0-2-16 0,4 0-16 15,-1 0-1712-15,4 0-352 0,1 1-64 0,1 2-16 0,-7-3-272 0,0 0-64 16,31 2-16-16,-31-2 0 16,0 0 16-16,36-2 0 0,-36 2 0 0,0 0 0 0,0 0-144 0,47-6-32 15,-47 6 0-15,0 0 0 0,0 0-144 0,46-6-128 16,-46 6 144-16,0 0-144 0,0 0 0 0,0 0 0 15,34 0 0-15,-29 2 0 0,0-2 0 0,0 1 0 16,-1 2 0-16,0-3 0 16,-1 0-480-16,0 2-32 0,-1-2-16 0,0 0 0 15,-1 0-560-15,-1 0-96 0,1 1-32 0,-2 2 0 16,0-3-2144-16,-1 2-432 0</inkml:trace>
  <inkml:trace contextRef="#ctx0" brushRef="#br0" timeOffset="90982.08">19210 13698 8575 0,'2'6'192'0,"1"-4"32"0,-1 1 16 0,2 0 0 0,-2 1-240 0,1-4 0 0,1 3 0 0,2-2 0 16,2 4 4496-16,7 1 864 0,4-2 160 0,-2 2 48 15,0-2-1856-15,-17-4-352 0,36 6-80 0,-36-6-16 16,31 2-1984-16,-31-2-384 0,0 0-96 0,39-2-16 16,-39 2-304-16,0 0-64 0,0 0-16 0,0 0 0 15,35 2-208-15,-31-2-64 0,0 0 0 0,0 1 0 0,-2-1-128 0,1-1 0 16,0 1 0-16,0-2 0 0,0-1-256 0,0 2-96 0,-1-1-16 0,1-2 0 31,-3 4-896-31,0 0-176 0,0 0-32 0,0 0-16512 16</inkml:trace>
  <inkml:trace contextRef="#ctx0" brushRef="#br0" timeOffset="91966.62">20195 13464 15663 0,'-1'-1'1392'0,"1"1"-1120"0,0-3-272 0,0 2 0 15,0 0 2080-15,0-1 352 0,0 0 80 0,0-2 16 16,0 1 704-16,0-4 144 0,0 5 16 0,0-1 16 16,0 2-1680-16,1 1-352 0,-1 0-64 0,2 1-16 15,-1 2-656-15,0-1-128 0,2 5-16 0,-2-4-16 16,1 3-96-16,1-2-32 0,0 2 0 0,0 1 0 15,-2-4-176-15,2 3-48 0,0 1 0 0,0 1 0 16,1-2-128-16,-2 1 0 0,0-4 0 0,1 4 0 16,-2-4 0-16,0 0 0 0,-1-2 0 0,0 1 0 15,0-2-256-15,-1 0-16 0,0 0-16 0,-2 0 0 16,2-2-64-16,-1 1-16 0,-2-4 0 0,-2 0 0 16,2 2 160-16,0-3 16 0,-3 0 16 0,-3-3 0 15,0 2 176-15,-2-2 0 0,-1 2 0 0,1 2 0 0,0 0 0 0,-1 2 128 16,-1 1 0-16,-1 1 0 15,0-2 48-15,-2 3 16 0,2 3 0 0,-1-2 0 0,1 1 16 0,1 1 16 16,3 1 0-16,-1-1 0 0,-1 4 0 0,0 1 0 16,0 0 0-16,1 0 0 0,2 5-16 0,0-3 0 15,3 3 0-15,2 0 0 0,1 1-32 0,2 0-16 16,0 1 0-16,2-2 0 0,0 2-160 0,2 1 160 16,0 0-160-16,2-2 160 0,1 1-32 0,0-2-128 15,2 2 192-15,1-5-64 0,0 3 80 0,2-4 16 16,0 0 0-16,0 1 0 0,4 0-48 0,-1 0-16 15,0-2 0-15,0-1 0 0,2-1 0 0,2-3 0 0,2 4 0 0,-1-5 0 16,1 2-16-16,-19-4 0 0,41 2 0 0,-41-2 0 16,41 0-144-16,-41 0 0 0,38-5 0 0,-38 5 128 15,0 0-128-15,48-10 0 0,-48 10 0 0,0 0 0 16,0 0-256-16,45-19-48 0,-45 19 0 0,0 0 0 31,0 0-832-31,0 0-160 0,0 0-48 0,0 0-18752 0</inkml:trace>
  <inkml:trace contextRef="#ctx0" brushRef="#br0" timeOffset="92777.05">20847 13769 14735 0,'-1'2'1312'0,"0"0"-1056"0,1-2-256 0,0 0 0 16,0 0 2528-16,0 0 448 0,0 3 96 0,0-3 0 15,0 0 336-15,1-3 64 0,-1 3 16 0,0 0 0 16,0 0-1920-16,0 0-384 0,23-69-80 0,-23 69-16 16,10-55-352-16,-10 55-80 0,8-69-16 0,-8 69 0 15,5-79-80-15,-5 79-32 0,3-88 0 0,-2 44 0 16,-1-1-144-16,-2 3-16 0,0 1-16 0,-3 3 0 16,0 1-160-16,-2 5-16 0,7 32-16 0,-12-57 0 15,12 57-160-15,-15-51 0 0,15 51 0 0,-13-41 0 0,13 41 128 0,-11-32-128 16,11 32 0-16,0 0 128 0,-10-37 0 0,10 37 0 15,0 0 0-15,0 0 0 0,0 0 64 0,0 0 0 16,0 0 0-16,0 0 0 0,0 0 0 0,0 0 0 16,0 0 0-16,0 0 0 0,0 0-16 0,38-10 0 15,-28 16 0-15,2 4 0 0,3 0-176 0,1 3 160 16,4-5-160-16,0 3 160 0,-4 0-160 0,1-1 0 16,2 0 0-16,0-1 0 0,1 4 0 0,-2-4 0 0,-1 1 0 0,-1 0 0 0,-1-1 0 0,-4 0 0 15,-1 1 0-15,-2-1 0 0,-3 1 0 0,-1 2 0 31,0-2 0-31,-4 3 0 0,1-4 0 0,-3 4 0 16,0-1-144-16,-3-2 144 0,0 2-368 0,-2 1-16 0,-2-3 0 16,-1 0 0-16,1-1 0 0,-5 1 0 0,-1 1 0 0,-3-3 0 15,-2 1 256-15,-1-2 128 0,0 2-160 0,-3-1 160 16,-2 0-176-16,-1 0 176 0,1 2-192 0,4-4 192 16,1 1-192-16,4-4 192 0,3 1-192 0,4-1 192 0,3-1-160 0,3-2 160 15,1 0-128-15,3-2 128 16,3-1-128-16,-3 3 128 0,0 0-128 0,0 0 128 15,0 0-320-15,0 0 32 0,54-20 0 0,-54 20 0 16,0 0-224-16,56-12-64 0,-56 12 0 0,42-10-12672 0,-42 10-2560 16</inkml:trace>
  <inkml:trace contextRef="#ctx0" brushRef="#br0" timeOffset="93199.85">21326 13416 11967 0,'-3'0'1072'16,"1"0"-864"0,0 0-208-16,2 0 0 0,0 0 3536 0,0 0 672 15,-1 2 128-15,-1-2 16 0,-1 1-672 0,1 2-144 16,0-1-16-16,1 0-16 0,0 0-2192 0,1 2-432 16,0-1-96-16,1 2-16 0,2-1-192 0,-2 2-32 15,3 2-16-15,-1 0 0 0,1 1-176 0,0 1-32 16,-2-3-16-16,3 4 0 0,0 6-304 0,1 1 160 15,2 2-160-15,-2 2 128 0,-1 3-128 0,-1-3 0 16,-1 0 0-16,-1 1 0 0,-1-4-352 0,-1-1 0 16,-1-2 0-16,-1-6 0 15,0 0-96-15,-1-8 0 0,1-4-16 0,2 2 0 0,0 0 96 0,-9-36 32 0,9 36 0 0,-5-53 0 16,5 53 336-16,-2-66-176 0,2 66 176 0,-1-64-128 16,1 64 128-16,1-66 0 0,-1 66 0 0,6-54 128 0,-6 54 144 0,0 0 48 15,12-66 0-15,-12 66 0 0,0 0 80 0,0 0 32 0,0 0 0 16,34-50 0-1,-34 50-64-15,0 0-16 0,0 0 0 0,0 0 0 16,44-10-112-16,-34 12-32 0,-1-1 0 0,-1 2 0 16,1 3-208-16,1 0 0 0,1 0 128 0,-1 4-128 15,1-2-176-15,-1 3-80 0,2-1 0 0,-2 0-16 16,0-1-512-16,1 0-112 16,-1 1 0-16,0-4-18576 0</inkml:trace>
  <inkml:trace contextRef="#ctx0" brushRef="#br0" timeOffset="94398.96">22139 12862 8287 0,'0'0'736'0,"0"0"-592"16,0 0-144-16,0 0 0 0,0 0 1920 0,0 0 336 15,0 0 80-15,35-41 16 0,-35 41 512 0,0 0 96 16,0 0 32-16,30-51 0 0,-30 51-352 0,0 0-64 16,0 0-16-16,0 0 0 0,0 0-1024 0,0 0-192 15,0 0-64-15,0 0 0 0,-9-28-512 0,4 28-96 16,0 1-32-16,0 1 0 0,-2 1-112 0,-3 1-16 16,1-2-16-16,-3 3 0 0,1 1-176 0,-4 3-16 0,1-5-16 0,1 4 0 15,-4 0-160-15,0 3-128 0,-1-1 192 16,-2 0-192-16,1 2 0 0,-2 4 0 0,0-1 0 0,-1 1 0 15,2 1 0-15,2 1 0 0,3-2 0 0,1-3 0 16,3 2 0-16,2-3 0 0,4-2 0 0,2 0 0 16,0 0 0-16,3-1 0 0,0-3 0 0,3 0 0 15,-1 2 0-15,3 0 0 0,0-2 0 0,1 2 0 16,3 0 0-16,0-1 0 0,-1 0 0 0,2 2 0 16,1-3 0-16,2 0 0 0,0 0 0 0,2 0 0 0,-4 1 0 0,2-4 0 15,0 4 0-15,1-4 0 16,-1 3 128-16,0-2-128 0,0 1 0 0,0 3 0 0,0-2 0 0,-2-3 0 0,1 4 0 0,-4-1 0 31,-2 0 0-31,-1 3 0 0,-1-2 0 0,-1 3 0 0,-2-1 0 0,-1-1 0 16,-3 2 0-16,1 2 0 0,-2 1 0 0,-2 3 0 15,1-4 0-15,-2 2 0 0,-1 1 0 0,-3 1-224 16,-1 1 64-16,-2 0 16 0,2 0-32 0,-2-4 0 16,-1 2 0-16,0 1 0 0,2-4 176 0,-1 1-192 15,3-3 192-15,2 0-192 0,2-4 192 0,1 0-128 16,2 0 128-16,3-2-128 0,2-2 128 0,2-2 0 15,2 2 0-15,-5-2 0 0,0 0 0 0,0 0 0 16,0 0 0-16,0 0 0 0,50-12 0 0,-50 12 0 16,0 0 192-16,0 0-64 0,48-8 32 0,-38 8 16 0,1 0 0 15,-1 2 0-15,0-1-176 0,-1 2 192 0,0 3-192 16,-1-2 192-16,1 2-192 0,-3 0 0 0,0 0 0 0,-1 1 128 0,0 0-128 16,-2 4 0-16,-1-1 0 0,-1 2 0 15,-2 2 0-15,0 1 0 0,-2 1 0 0,0-3 0 16,-2 4 0-16,-1 0 0 0,-1-4 128 0,0 4-128 15,-2 1 0-15,-2 1 0 0,1-3 0 0,-2 0 0 16,2-4 0-16,-1 2 0 0,1 1 0 0,-1-3 0 16,1 0 0-16,0 2 0 0,0-2 0 0,2-2 0 15,0 0-128-15,3-1 128 0,1 1 0 0,1-2 0 16,1-2 0-16,1 1 0 0,2 0 0 0,2-1 0 0,-2-3 0 0,2 3 0 0,3-2 0 0,1-2 0 31,2-1 0-31,2 2 0 0,1 3 0 0,3-6 0 16,0 4-144-16,-15-4 144 0,37 2 0 0,-37-2 0 0,39 0-128 0,-39 0 128 0,35-2 0 0,-35 2 0 31,0 0-656-31,56-10-32 0,-56 10 0 0,0 0-12560 16,52-9-2528-16</inkml:trace>
  <inkml:trace contextRef="#ctx0" brushRef="#br0" timeOffset="95715.79">22571 13735 16575 0,'0'0'1472'0,"0"0"-1168"16,1 0-304-16,-1 0 0 0,1 0 2480 0,-1 0 432 16,3 0 96-16,-1 0 0 0,2-3 336 0,-4 3 64 15,0 0 16-15,0 0 0 0,0 0-1952 0,46-32-400 16,-46 32-80-16,0 0-16 0,52-61-176 0,-52 61-32 15,48-65-16-15,-48 65 0 0,58-85-208 0,-22 34-32 16,8-6-16-16,-8 6 0 0,-5 9-192 0,4-5-48 16,4-8 0-16,1 0 0 0,-2 1-256 0,-6 7 128 15,-32 47-128-15,51-82 0 0,-51 82 0 0,32-54 0 16,-32 54-240-16,0 0 80 16,0 0-416-16,22-45-96 0,-25 43-16 0,-5 4 0 0,-2 2-208 0,-2 5-64 0,-2 1 0 0,-3 3-18480 15</inkml:trace>
  <inkml:trace contextRef="#ctx0" brushRef="#br0" timeOffset="96032.25">22592 13017 9215 0,'2'0'816'0,"1"-2"-656"0,-1 2-160 0,1 0 0 15,-1 2 3776-15,2-2 736 0,5 3 144 0,4 1 16 16,7 2-640-16,2 6-128 0,3 2-16 0,-2 7-16 16,0-3-2336-16,-4 6-448 0,1 3-112 0,-2-1-16 15,-1 5-256-15,-2-1-64 0,-3 2-16 0,0 1 0 0,0 2-192 0,-1-6-48 16,-1 0 0-16,-2 2 0 0,1 0-256 0,0 1-128 16,-1-1 128-16,1-3-128 0,-1-1 0 0,-1-2 0 15,0-3 0-15,-3-3 0 0,0-7 0 0,-1 1 0 16,0-1 0-16,-1 2 0 0,-1-4-224 0,-1 1-32 15,0-4 0-15,-1-4 0 16,1 0-448-16,-1 0-80 0,0-6-32 0,-2 0 0 16,1-4-368-16,-3-2-80 0,1 0-16 0,-2-7-16704 0</inkml:trace>
  <inkml:trace contextRef="#ctx0" brushRef="#br0" timeOffset="96715.35">23436 13160 11967 0,'-2'-4'1072'0,"-1"-1"-864"0,2 4-208 0,0-2 0 16,1 3 2560-16,-1-1 480 15,-1-1 96-15,-1-2 0 0,0-1 800 0,1 1 160 16,1 2 16-16,2 1 16 0,1-2-2400 0,3 2-496 16,1 2-80-16,3 2-32 0,0 0-256 0,1 3-48 15,1-2-16-15,-1 1 0 0,1 3-80 0,0 0-16 16,4 2 0-16,0 0 0 0,-1 2-128 0,2-2-48 15,-1 0 0-15,-1 1 0 0,1-1-256 0,0-2-48 16,-2 0-16-16,0 1 0 0,-1-4-208 0,-2 0 144 0,0 1-144 16,-3 0 128-16,1-2-128 0,-3 0 0 0,-1-1 0 0,-1 2 0 15,-1-4 0-15,0 4 0 0,-2-5 0 0,0 4 0 16,-2-1 0-16,1-2 0 0,-1 1 0 0,-2 1 0 16,-1 0-160-16,-1-1 160 0,-2 0 0 0,0 1-144 15,-2-2 144-15,0 1 0 0,-2-2 0 0,-2 3 0 16,2-3 0-16,-3-3 0 0,-2 3 0 0,-2-2 0 15,2 2 0-15,-2-1 0 0,1-2 0 0,-1 3 0 16,0 3 0-16,3-2 0 0,2 1 0 0,2 1 0 16,3-2 0-16,1 2 0 0,3-1 0 0,1 2 0 15,2-2-176-15,2 2 0 0,-1 0 0 0,2-2 0 16,-1 2-384-16,2-2-80 0,1 4 0 16,-1-2-16-16,2 0-144 0,0 2-32 0,0-3 0 0,0 0 0 15,1 1-272-15,2 1-64 0</inkml:trace>
  <inkml:trace contextRef="#ctx0" brushRef="#br0" timeOffset="96982.67">23405 13602 8287 0,'-2'3'736'0,"1"-3"-592"31,1 0-144-31,0 0 0 0,1 0 3792 0,0-3 736 16,2 3 144-16,-1-2 16 0,2 1-592 0,-4 1-128 15,0 0-32-15,0 0 0 0,0 0-2320 0,52-35-464 0,-52 35-80 0,0 0-32 16,46-26-112-16,-46 26-32 0,0 0 0 0,50-21 0 16,-50 21-256-16,0 0-48 0,47-14-16 0,-47 14 0 15,0 0-320-15,44-6-64 0,-44 6 0 0,0 0-16 16,35 0-176-16,-35 0 0 0,20 2 0 0,-11 0 0 16,-3 0-192-16,0-2-80 0,0 2-16 15,-1 0 0 1,0 1-784-16,-1-3-144 0,0 0-48 0,-1 1-18832 0</inkml:trace>
  <inkml:trace contextRef="#ctx0" brushRef="#br0" timeOffset="97662.7">24208 13210 11055 0,'-4'0'976'0,"1"0"-784"16,1 0-192-16,2 0 0 0,0 0 2432 0,-1 0 432 0,-1 3 80 0,-2-2 32 16,-1 2 368-16,1-1 80 0,-1 2 16 0,3 2 0 0,1 0-1440 0,-1 0-272 15,2 0-64-15,2 1-16 0,0 0-944 0,1 2-176 16,0 1-32-16,1-2-16 0,0 3-144 0,1 1-16 16,0-3-16-16,-2 4 0 15,2-3-144-15,-1 0-32 0,1-2 0 0,-3 0 0 16,2-2-128-16,-1-2 0 0,-2 1 0 0,0-4 0 15,0-1 0-15,0 0 0 0,1-1-176 0,-2-2 176 16,0-3-320-16,0 6 0 0,0 0 16 0,0 0 0 16,-6-26 16-16,1 17 0 0,0 2 0 0,-2 1 0 15,0-3 64-15,-2 2 16 0,-1 0 0 0,1 2 0 16,-1 2 208-16,-1-1 0 0,-1 4 0 0,0 0 0 16,0 0 0-16,-2 1 240 0,0 4-32 0,1-1 0 15,3 0 96-15,-2 1 16 0,-1 4 0 0,0-1 0 16,0 3-64-16,2 0-16 0,0 1 0 0,1 1 0 0,1 2-112 0,3-3 0 15,0 4-128-15,0-2 192 0,2 1-64 0,2 1-128 16,1-3 176-16,1 2-176 0,0-1 256 0,2 1-48 16,0-3-16-16,2-1 0 0,-1-2 0 0,0 1 0 0,4-1 0 0,0 3 0 0,4 0 16 0,-1-2 0 15,1 0 0-15,0-4 0 0,2 4-80 0,-1-4 0 32,3 0-128-32,1 0 192 0,0-3-192 0,4-2 0 15,-20-1 128-15,41-4-128 0,-41 4 0 0,47-10 0 16,-47 10 0-16,48-16 0 0,-48 16 0 0,0 0 0 15,59-24 0-15,-59 24 0 0,0 0-352 0,50-25 32 16,-50 25 16-16,0 0 0 16,0 0-368-16,43-20-80 0,-43 20-16 0,0 0 0 15,0 0-832-15,0 0-192 0</inkml:trace>
  <inkml:trace contextRef="#ctx0" brushRef="#br0" timeOffset="98565.77">24764 12713 19519 0,'-5'4'864'0,"1"0"176"0,0 1-832 0,1-4-208 15,3-1 0-15,-1 2 0 0,0 0 2160 0,-2 3 384 16,0 1 80-16,-2 4 0 0,2 0 320 0,1-2 48 16,2 0 16-16,2-3 0 0,1-1-1808 0,2 1-368 15,0-1-64-15,2-1 0 0,2 0-304 0,-1 0-48 16,-8-3-16-16,20 3 0 0,-20-3-16 0,22 7-16 15,-10-4 0-15,0 0 0 0,0 1-96 0,1 2-16 16,0 0 0-16,1 0 0 0,-2 0-128 0,1 0-128 16,-4 4 144-16,-1 0-144 0,-2 0 0 0,-2 3 0 15,-1-1 0-15,0 0 0 0,-2 1 0 0,-1 0 0 0,0 2 0 0,-2-3 0 16,-1 5 0-16,0-4 0 0,-2 3 0 0,-2 0 0 0,0-1 0 0,0 0 0 16,-3 1 0-16,-3-2 0 15,2 0 0-15,-2 3-160 0,-1-1 160 0,0 2-128 16,0-1 128-16,0 1 0 0,2-1-144 0,-1 0 144 15,3-3 0-15,2 1 0 0,0-5 0 0,2 2 0 16,0-2 0-16,2 0 0 0,3-1 0 0,1-3 0 16,1 1-128-16,2-3 128 0,0 1 0 0,4-1 0 15,-1-2 0-15,1-1 0 0,1 2 0 0,-8-3 0 16,0 0-128-16,29 2 128 0,-29-2 0 0,0 0 0 16,32 0 0-16,-32 0 0 0,0 0 0 0,33 0 0 0,-33 0 0 15,18 1 0-15,-11 2 0 0,0-2 0 0,-1 4 0 0,-4 1 0 16,2 0 0-16,-4 1 0 0,1 3 0 0,-3-1 0 15,1 4 0-15,-2-1 0 0,-1 2 0 0,1 1 0 16,-2 1 0-16,0 0 0 0,-1-3 0 0,1 2 0 16,-2-2-144-16,1-1 144 0,1 0 0 0,0-2 0 15,-1 0 0-15,1 0 0 0,2-4-160 0,-1 3 160 16,0-3-128-16,0 1 128 0,1 2-144 0,0-3 144 16,1 0-160-16,-1 2 160 0,2 0 0 0,1-1-144 15,0 0 144-15,0 2 0 0,3-2 0 0,-1 2 0 0,0-3 0 0,3 1-128 0,0 2 128 0,0-3 0 31,3 2 0-31,-1-2-128 0,2 0 128 0,1-1 0 16,-2 1 0-16,2-1 0 0,1 0 0 0,-1-1 0 0,0 2 0 0,-1-4 0 16,1 2 0-16,-2 2 0 0,0-2 0 15,-2 5 0-15,0-3 0 0,-1 0 0 0,-2 4 0 0,-1 0 128 16,-1 0-128-16,-2 2 0 0,-1 0 0 0,-1 5 0 16,-2-4 0-16,-1 4 0 0,-1 0 0 0,-2-1 0 15,0 2 0-15,-1-1 0 0,-1 2 0 0,-1 0 0 16,1-3 0-16,-4-2-160 0,0 3 160 0,-1-1-160 15,0-4 160-15,-1 0 0 0,-2 1 0 0,0-2 0 16,2 0 0-16,0-5 0 0,1-1 0 0,2-2 0 16,1-1 0-16,1-4 0 0,3-1 0 0,0-2 0 15,3-1-304-15,0-6 32 0,1-1 0 0,5 13 0 32,0 0-432-32,-7-57-96 0</inkml:trace>
  <inkml:trace contextRef="#ctx0" brushRef="#br0" timeOffset="99854.55">20694 12339 6447 0,'-5'6'576'16,"1"0"-576"-16,2-4 0 0,0 1 0 0,1-3 1344 0,-1 0 144 15,-5 4 48-15,0-2 0 0,-3-1 352 0,-1-2 80 16,2-5 16-16,2-6 0 16,1-1-1024-16,1-7-208 0,0-1-48 0,2-1 0 0,2-3-256 0,2-1-48 15,2 0-16-15,1-2 0 0,2 3 144 0,0-1 32 16,1-2 0-16,2 1 0 0,0-2 16 0,2 1 0 16,0-2 0-16,-11 30 0 0,27-59-272 0,-27 59-48 15,26-60-16-15,-26 60 0 0,25-52-240 0,-25 52 176 16,25-47-176-16,-25 47 160 0,0 0-160 0,33-50 0 15,-33 50 0-15,0 0 0 0,0 0 192 0,0 0-64 16,57-9 0-16,-44 18 0 0,3 1 272 0,-1-2 48 16,0 0 16-16,4 0 0 0,4 2 688 0,6-2 144 0,6 0 32 0,-35-8 0 15,91 7-1904-15,-37-5-368 0,4-4-80 0,3-1 0 0,7 2 784 0,4-4 240 16,-2 1 0-16,10-2 0 16,8-4-144-16,4 0 144 0,2 0 0 0,-2-1 0 15,-1-1 0-15,2-2 0 0,-1-1 0 0,-5 4 0 16,-9 3 0-16,3-2-128 0,8 0 128 0,-1-3 0 15,-4 1 0-15,-5 2 0 0,-4 4-128 0,2 0 128 16,6-4 0-16,3-2 0 0,0-1 0 0,-3 1 0 16,-12 2 384-16,6-2-32 0,10-3 0 0,3-1 0 0,-2 0 160 0,-5-1 48 0,-3 1 0 0,-6 0 0 15,-4 0-192-15,-5 4-48 0,0-3 0 0,-7 3 0 32,-58 12-192-32,100-18-128 0,-100 18 160 0,79-12-160 15,-79 12 176-15,59-6-176 0,-59 6 192 0,0 0-192 16,62-4 256-16,-62 4-48 0,0 0-16 0,46 4 0 0,-34-2 176 0,1-2 16 15,-2 2 16-15,-1 0 0 0,-2-2-160 16,1 0-48-16,-3 1 0 0,0 2 0 0,-2-1-192 0,0 4 128 16,-2 1-128-16,-1-1 0 0,1 4 144 0,-1 3-144 0,-1 6 128 0,0 3-128 15,0 3 176-15,0 7-48 0,0 9-128 0,0 3 192 16,-1 4-192-16,1 6 0 16,0 6 128-16,-2 6-128 0,1 1-144 0,1-4-80 15,0-4-16-15,0-12 0 16,1-11-416-16,1-11-96 0,3-13-16 0,1-11-15888 0</inkml:trace>
  <inkml:trace contextRef="#ctx0" brushRef="#br0" timeOffset="101498.34">22519 11419 21183 0,'-5'0'1888'0,"0"-2"-1504"16,1-1-384-16,2 0 0 0,1-3 1184 0,-3 0 160 16,-2-4 48-16,-9-9 0 0,-5-12 32 0,-7-8 16 0,0-4 0 0,-2-6 0 0,1 2-528 0,-1 0-96 31,1-1-32-31,-2 1 0 0,-1 3-400 0,0-3-64 16,0 3-32-16,1 2 0 0,1 4 0 0,-1 1 0 0,1 1 0 0,-5-1 0 15,0-4 0-15,-2 0 0 0,-1 0 0 16,2 2 0-16,0-1-128 0,1 1-32 0,-1-2 0 0,-1 0 0 15,3 3-128-15,-4-3 0 0,0-3 0 0,0 3 0 16,2 2 0-16,-6-5 0 0,-2-3 0 0,-2 0 0 16,2 2 0-16,-1 1 0 0,-1-3 0 0,-1 2 0 0,3 1 0 0,0 3 128 0,2 6-128 0,3 3 128 15,2 4 64-15,-5-1 0 0,-5-2 0 0,-1-1 0 32,3 4 64-32,-2 3 0 0,0-1 16 0,-1 1 0 0,-2 3-64 0,-1-3-16 0,0 1 0 0,3 1 0 15,5 6-192-15,-4 0 176 0,-5-1-176 0,-1 0 160 31,3-1-160-31,1 1 160 0,1-2-160 0,1 1 160 16,6 3-160-16,1 0 0 0,0 0 0 0,0-2 128 0,-3-1-128 16,-2-3 0-16,4 0 0 0,1-3 128 0,5 3-128 0,2-3 0 15,1-2 0-15,0-4 128 0,0-1-128 0,0-5 0 0,1 4 0 0,3 0 0 16,1 3 0-16,0 2 0 16,0 1 0-16,1 1 0 0,3 3 0 0,-5-5 0 15,-3-3 0-15,-3-1 0 0,2 2 0 0,-1-1 0 16,0-1 0-16,0-5 0 0,-1 2 0 0,2 0 0 15,-2-6 0-15,1 1 0 0,0 1 0 0,2-2 0 16,2-4 0-16,0 1 128 0,5 3-128 0,-2-6 0 16,0-6 0-16,0-5 0 0,-1-4 0 0,-2-1 0 0,0 2 0 0,1 1 0 0,1 3 0 0,-3 1 0 15,3 8 0-15,-3-3 0 0,-2 1 0 0,-3-1 128 32,0 0-128-32,-1 2 0 0,3 9 144 0,-3-3-144 0,-3-2 160 0,-4 1-160 15,1 0 128-15,2 2-128 0,-1 4 0 0,0-1 144 16,1-1-144-16,-2 0 0 0,-2 2 0 0,-1 2 0 15,4 3 0-15,-2-2 0 0,-3-1 128 0,-1-2-128 16,-1 1 0-16,3 2 0 0,7 3 0 0,0 4 128 16,-3-6-128-16,-2 1 0 0,-1-2 0 0,2 4 128 0,6 5-128 0,-4 2 0 0,-8-5 0 0,-8-2 0 15,1 5 0-15,0 2 0 0,-1 4 0 16,-2 1 0 0,2 3 0-16,-1 4 0 0,2-1 128 0,-2 1-128 15,-2 5 0-15,-2-3 0 0,4 1 144 0,-4 3-144 16,1 3 128-16,-3 2-128 0,3 2 160 0,3 2-160 15,2-1 144-15,-7 0-144 0,-6 0 128 0,-2 1-128 16,1 3 0-16,1-1 128 0,3 1-128 0,0 0 0 0,-2-1 0 16,1-1 0-16,-2-2 0 0,4-1 0 0,7 3 0 0,-5-1 0 0,-2-1 0 0,0-4 0 15,5 0 0-15,-2-3 0 0,-1-1 0 0,2-1 0 16,-1 2 0-16,5 0 0 16,3 2 0-16,-3-3 0 0,-4 3 0 0,-2-4 0 15,-2 1 0-15,2-4 0 0,0 4 0 0,0 1 0 16,0 4 0-16,1-2 0 0,2 3 0 0,-1-2 0 15,2 2 0-15,-1 0 0 0,2 0 0 0,4 0 0 16,8 0 0-16,-3 0 0 0,-5 0 0 0,-3-1 0 16,2 1 0-16,0 0 0 0,1 0 0 0,4 1 0 0,2 1 0 0,3 5 0 15,-1-1 0-15,4 3 0 0,1 0 0 0,2 1 0 0,4 3 0 0,-3-1 0 32,-1-1 0-32,-1 6 0 0,0 1 0 0,0 3 0 0,1 1 0 0,0 4 0 15,2 7-128-15,1 1 128 16,-1 3 0-16,4 0 0 0,6-2 0 0,1 3 0 0,-1 3 0 0,1 3 0 15,2 2 0-15,2 4 0 0,3 0 0 0,1 1 0 16,2 0 0-16,3-2 0 0,1-4 0 0,2 3 0 16,0-1 1520-16,5-3 416 0,-1-5 96 0,3-5 16 0,2-3-1664 0,0-5-384 15,0-7 0-15,2-3 0 0,-2-4 0 0,0-6 0 0,1 1 0 16,-4-6 0 0,2-1 0-16,-2-1 0 0,-2-2 0 0,-1-1 0 15,0 1-1664 1,-3-4-320-16,-1 1-64 0,-2-2 0 0,-2 0 1616 0,0 2 432 0,-1-3 0 0,-1 3 0 15,3-4 0-15,0 2 0 0,2-2 0 0,1 0 0 16,2-5 0-16,-2-1 0 0,3-4 0 0,1-2 0 0,2-3-128 0,2-3 128 0,2-1 0 0,2-7 0 16,3-3 0-16,-1-2-176 0,1 1 176 0,-2 6-128 15,0 0-48-15,-2 8 0 0,-1 0 0 0,-2 5 0 16,0 8 176-16,-3 3-192 16,-1 4 192-16,-1 7-192 0,0 4 192 0,-4 5 0 0,1 6 0 0,-1 6 0 15,-1 7 144-15,0 5-144 0,-1 7 192 0,1 1-192 16,0 5 160-16,2-2-160 15,1-1 128-15,4-6-128 0,1-4 0 0,3-2 0 16,1 3 128-16,3-4-128 0,2-3 0 0,4-2 0 16,1-4 0-16,3-3 0 0,2-7 0 0,2-2 0 0,-18-10 0 0,0 0 0 0,73 3 0 0,-73-3 0 15,58-19 0-15,-58 19 0 0,65-25 0 0,-65 25 0 32,65-28 0-32,-65 28 0 0,73-32 0 0,-73 32 0 15,78-31 0-15,-78 31 0 0,78-29 0 0,-78 29 0 0,72-20 0 0,-72 20 0 16,75-22 0-16,-75 22 0 15,74-24 0-15,-74 24 0 16,71-29-672-16,-71 29-16 0</inkml:trace>
  <inkml:trace contextRef="#ctx0" brushRef="#br0" timeOffset="126720.18">11657 15723 1839 0,'0'-2'160'0,"0"-2"-160"0,0 1 0 0,0 2 0 16,0 1 1088-16,0-2 176 0,0-2 32 0,0-1 16 16,-1 0 1248-16,-2-1 256 0,1 6 64 0,-2 0 0 0,0 0 512 0,1 1 128 15,-1 4 0-15,1-1 16 0,2 2-1072 0,1 4-224 0,0-1-32 0,1 1-16 31,1 2-1040-31,0 4-192 0,1 3-64 0,-1 0 0 0,-1-3-480 0,1 3-96 16,-1-1-32-16,0-6 0 0,-1-1-96 16,0 1-32-16,0 2 0 0,-1 5 0 0,0 15-160 15,-2 10 0-15,1 19 0 0,-2 8 0 0,1 13 0 0,3-17 0 16,0-19 0-16,2-10 0 0,0-4-304 0,2-11-32 16,1-2-16-16,1-8 0 15,0-3-1168-15,0-7-224 0,2 0-48 0,-8-3-14656 0</inkml:trace>
  <inkml:trace contextRef="#ctx0" brushRef="#br0" timeOffset="126970.4">11615 16032 14735 0,'0'0'640'0,"0"0"160"0,0 0-640 0,0 0-160 0,0 0 0 0,0 0 0 16,0 0 2880-16,26-55 528 0,-26 55 112 0,0 0 32 15,47-57-736-15,-47 57-160 0,47-36-32 0,-47 36 0 16,49-46-1536-16,-49 46-304 0,0 0-64 0,60-38-16 16,-60 38-496-16,0 0-208 0,55-32 176 0,-55 32-176 15,0 0 0-15,52-39 0 0,-52 39 0 0,0 0 0 16,0 0 0-16,53-34 0 0,-53 34-128 0,0 0 128 16,0 0-336-16,0 0-16 0,0 0 0 0,0 0 0 15,0 0-1712-15,0 0-352 0</inkml:trace>
  <inkml:trace contextRef="#ctx0" brushRef="#br0" timeOffset="127219.34">11746 15843 17503 0,'1'10'768'0,"-1"-6"176"0,1 1-752 0,1 0-192 16,-1 1 0-16,0-1 0 0,2-2 2512 0,0 6 480 15,2 5 80-15,4 4 32 0,2 8-560 0,3 5-112 16,2 1-32-16,1 3 0 0,0 0-1248 0,-2-7-256 16,0-3-64-16,-3-3 0 0,0 0-576 0,-3 0-128 15,0 1-128-15,-1-1 176 0,-1 4-176 0,-1-7 0 16,-1-5 0-16,-1 0 0 0,0 7 0 0,-1-1 0 16,0-8-144-16,-1 0 144 15,1 1-672-15,-2-3-80 0,0-7-16 0,-1 0-16432 0</inkml:trace>
  <inkml:trace contextRef="#ctx0" brushRef="#br0" timeOffset="127705.03">12257 15806 7359 0,'-5'-4'320'0,"4"4"80"16,1-2-400-16,-2 1 0 0,1 1 0 0,1 0 0 0,0-3 2864 0,1 3 480 16,1-2 112-16,0-2 0 0,3 1 336 0,-5 3 64 15,0 0 16-15,0 0 0 0,0 0-1696 0,0 0-352 16,0 0-64-16,0 0-16 0,51-11-1024 0,-44 15-208 16,0-1-32-16,1 1-16 0,1 3-144 0,-2-2-48 15,-1 1 0-15,-2-3 0 0,-2 0-144 0,2 1-128 16,1-1 144-16,2 4-144 0,3-1 0 0,1 0 0 15,-1 1 0-15,0 0 0 0,0-1 0 0,0-1 0 16,-3-2 0-16,1-1 0 0,-2 0 0 0,-1 2 0 16,0-2 0-16,-1-2 0 0,-3 0 0 0,0 3 0 15,-1-3 0-15,0 0 0 0,-1-3 0 0,0 3 0 16,-3 0 0-16,-2 0 0 0,1 0 0 0,-1 0 0 16,-3 0 0-16,-1 3 0 0,-1-3 0 0,-3-3 0 0,3 3 0 15,-1 0 0-15,-4 3 0 0,0 0 0 0,1 0 0 0,-1-3 144 16,0 6-144-16,0-2 0 0,1-3 144 0,1 4-144 15,3-1 0-15,4-2 0 0,0-1 0 0,2 2 0 16,-1-1 0-16,0 5 0 0,0-4 0 0,0 1 0 16,0 5 0-16,1 3 0 0,0-2 0 0,2 2 0 15,1 2 0-15,2-2-160 0,1-2 160 0,1 0 0 16,2-1-320-16,1-1 64 0,3-3 0 0,1 0 0 31,1-1-672-31,3-2-128 0,-1 0-32 0,2 0-16480 0</inkml:trace>
  <inkml:trace contextRef="#ctx0" brushRef="#br0" timeOffset="128026.8">12194 16210 15663 0,'-5'9'688'0,"2"-8"144"0,2 2-656 0,0-1-176 16,0-2 0-16,-1 0 0 0,2 0 2032 0,2-2 368 15,-1-1 80-15,4 2 16 0,1-5-208 0,-6 6-48 16,0 0 0-16,0 0 0 0,0 0-352 0,60-37-80 16,-60 37-16-16,0 0 0 0,55-23-976 0,-55 23-208 15,0 0-32-15,54-13-16 0,-54 13-368 0,37-6-192 0,-17 7 192 0,-3 1-192 16,0-2 0-16,-1 0 0 0,0 0 0 15,-3-2 0-15,0 2 0 0,-1 0 0 0,-2-1 0 0,-1 1 0 32,-1-3-1136-32,0 3-128 0,-3-2-16 0,-2 1-15792 0</inkml:trace>
  <inkml:trace contextRef="#ctx0" brushRef="#br0" timeOffset="128652.84">12845 15796 7359 0,'2'-2'656'0,"-2"0"-528"16,0 2-128-16,0 0 0 0,0 0 2608 0,1 0 480 15,0 2 112-15,0 0 0 0,2 1 320 0,-1 0 48 16,1 1 16-16,-2 2 0 0,3 3-1472 0,-2 1-304 16,1-3-48-16,-1 4-16 0,2-1-784 0,-2-1-176 15,1-2-16-15,-2 2-16 0,0 1-432 0,0 0-64 16,2 2-32-16,-2 0 0 0,0 1-224 0,2-2 176 16,-2 1-176-16,0-1 160 0,1-3-160 0,-1-2 0 15,-1 0 0-15,1-3 0 0,-1 0 0 0,-1 1 0 16,1-1 0-16,-1-3 0 0,-1 0 0 0,0 0 0 15,1-3 0-15,-1-1 0 0,0-2-224 0,-3 0 80 0,-1-3 16 16,-2 2 0-16,2 1 128 0,0 2-128 16,-1-2 128-16,-2 1-128 0,-2 0 128 0,-2 3 0 0,1-2 0 0,1 4 0 15,2-3 0-15,1 3 0 0,0 0 0 0,0 3 0 16,-1 1 0-16,0-2 144 0,1 3-144 0,0 1 160 16,1 0 32-16,-1 0 16 0,2 1 0 0,-1 1 0 15,-1 0-16-15,1 0-16 0,-1 2 0 0,2-1 0 16,1 1-32-16,0 2 0 0,0 1 0 0,2 0 0 15,0 0 32-15,1 0 0 0,-1 2 0 0,2 1 0 16,1 3-32-16,0-7 0 0,2 2 0 0,3-2 0 0,0 3 0 0,3-5 0 16,2 0 0-16,0-2 0 15,1 2-144-15,2 0 0 0,2-1 144 0,0-3-144 0,2 1 0 16,2-4 0-16,-19-3 0 0,42-3 0 0,-22 6 0 0,2-3 0 16,-1 1 0-16,1 1 0 0,-1-2 0 0,-1 3 0 15,-1-2 0-15,-2 2 0 0,-2 0 0 0,-3 0 0 16,-2-3 0-16,-1 0 0 0,2 0 0 0,-1 4-192 15,-2 8 64-15,1-6 0 16,-3-3-640-16,2-2-112 0,-2 4-16 0,0-5-18048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15:20:17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18967 6963 9215 0,'2'4'816'0,"-2"-4"-656"15,0 0-160-15,-2 0 0 0,2 0 1296 0,0 0 240 16,-2 0 32-16,1 0 16 0,0 2 448 0,-2-2 80 16,2 0 32-16,-2 0 0 0,1 0-368 0,-2 0-80 0,2-2-16 0,-3 2 0 15,0-3-608-15,-1 2-128 0,-1-3-32 0,0 2 0 16,-3-2-208-16,0 2-64 0,-2-1 0 16,-2 0 0-16,1-1-192 0,-3-1-32 0,-3 5-16 0,-1-1 0 15,0-4 16-15,-1 3 0 0,-1 0 0 0,0 4 0 16,0 0-32-16,-3 0 0 0,0 1 0 0,-2-2 0 0,1 4-96 0,1-1-32 15,4-2 0-15,-2-1 0 16,-2 2-64-16,-2-1 0 0,-3-2-16 0,-1 1 0 16,0 3-176-16,-1 2 128 0,0 3-128 0,-1-3 128 15,4 0-128-15,1-2 0 0,-2 2 0 0,-1 0 128 16,-2 1-128-16,1 0 128 0,-1 2-128 0,1-1 128 16,0 2-128-16,5-2 160 0,6 0-160 0,-3-1 160 15,-3 2-160-15,-1 1 0 0,-4 1 144 0,-2 1-144 16,2 0 0-16,1 0 0 0,0 3 0 0,0-1 0 0,0 1 0 0,1-2 0 0,-1 3 0 0,2-1 0 15,2 1 0 1,0 3 144-16,3-3-144 0,1 2 0 0,-1 2 160 0,1 0-160 16,-1-2 128-16,0 1-128 0,0 0 0 0,1-1 128 15,-2-2-128-15,0 6 0 0,3 4 0 0,1-1 0 16,1 0 0-16,3-8 0 0,3-2 0 0,-2 4 0 16,-2 7 0-16,-5 4 0 0,1 0 0 0,0 1 0 15,0 0 0-15,0 1 0 0,3-2 0 0,-1 3 0 16,0-1 0-16,0-1 0 0,4-7 0 0,0 0 0 0,-1 2 0 0,1 2 0 0,1-5 0 0,1 1 0 15,3-7 0-15,0-2 0 0,5-5 0 0,0-2 0 32,1-1 0-32,1-4 0 0,2-3 0 0,-1 0 0 0,2-2 0 0,1-2 0 15,0-2 0-15,0 0 0 0,2-3 0 0,0-2 0 0,1-1 0 0,0-3 0 16,2-1 0-16,0 0 0 16,-5 16 0-16,15-39 0 0,-15 39 0 0,16-38 0 15,-16 38 0-15,18-41 0 0,-18 41 0 0,17-41 0 16,-17 41-128-16,13-34 128 0,-13 34 0 0,0 0 0 15,12-39 0-15,-7 28 0 0,-5 11 0 0,0 0 0 16,14-33 0-16,-12 27 0 0,-1-1 0 0,-1 5 0 16,-2 2 0-16,0 0 0 0,-1 2 0 0,-3 2 0 0,0 0 144 0,-3 4 0 0,2 2 0 0,-3 3 0 15,-1-1-144-15,-1 2 0 0,0 4 0 0,0 1 128 32,-1-1-128-32,1 2 0 0,-2 0 0 0,2-2 0 15,-2 3 0-15,3-3 0 0,0 0 0 0,1 1 0 0,2-4 0 16,1 1 128-16,4-4-128 0,0-2 0 0,2-2 176 15,2-4-48-15,2 3-128 0,2-4 192 0,2 1-192 16,-1-1 128-16,3-3-128 0,-9 0 0 0,0 0 160 0,0 0-160 16,64 0 160-16,-64 0-160 0,0 0 224 0,61-7-48 0,-61 7-16 0,0 0 0 15,81-12-160-15,-81 12 0 0,57-9 0 0,-57 9 0 0,57-11 0 16,-57 11 0 0,56-11 0-16,-56 11 0 15,0 0-544-15,77-16-32 0,-77 16-16 0,0 0-12000 16,65-16-2384-16</inkml:trace>
  <inkml:trace contextRef="#ctx0" brushRef="#br0" timeOffset="2810.02">19468 6951 11055 0,'2'2'976'0,"-2"-2"-784"15,0 0-192-15,0 1 0 0,0 2 1840 0,-2-3 320 0,2 4 64 0,-1 2 16 16,0 2 256-16,0 2 64 0,-3 3 16 0,3-1 0 15,-1 2-720-15,0 1-160 0,1-2-32 0,-2 2 0 16,1 1-624-16,-2 3-128 0,2-2-16 0,-2 4-16 16,0-1-448-16,0-2-96 0,-1 1-16 0,1-3 0 15,-1-9-320-15,0 2 0 0,2 3 0 0,1-2 0 16,0-4 0-16,1-3 0 0,1-6 0 0,1-3 0 16,1-2 0-16,-1-4 0 0,0 0 0 0,2-6 128 15,-1-5 64-15,1 1 32 0,0-3 0 0,0-1 0 16,-1-2 32-16,1 3 16 0,-2 9 0 0,0 0 0 0,2 0-80 0,-1-6-32 0,1-3 0 0,2-4 0 31,-2-3 80-31,1 1 16 0,0 7 0 0,-2 5 0 16,-2 19 0-16,4-28 0 0,-4 17 0 0,0 4 0 0,0 2 64 0,1 2 32 0,-1-1 0 0,1 2 0 15,2 0-128-15,-1 0-32 0,-2 2 0 0,0 0 0 16,0 0-192-16,0 0 144 16,0 0-144-16,0 0 128 0,41 16-128 0,-32-10 0 15,-9-6 0-15,16 12 0 0,-16-12 0 0,0 0 0 16,27 19 0-16,-18-12 0 0,-9-7 0 0,19 15 0 15,-19-15 0-15,17 13 0 0,-17-13-224 0,13 11 80 16,-7-5 16-16,-3 0 0 0,-1 0-160 0,-1 0-32 16,-2 1 0-16,0-4 0 0,-1 4 80 0,-3-2 16 0,1-1 0 0,-2 1 0 15,1-1 48-15,-4 2 16 0,0 3 0 0,-2-2 0 0,0-4 160 0,-1-3 0 16,-2 4-144-16,1-4 144 0,-1 2 0 0,2-1 0 31,2 2 0-31,1-3 0 0,2 2-160 0,1-2 160 16,1-2 0-16,1 2-144 0,3 0 144 0,-1-4-160 0,4 2 160 15,-2 2-160-15,0 0-112 0,0 0-32 0,0 0 0 16,0 0 0 0,0 0-1040-16,0 0-192 0</inkml:trace>
  <inkml:trace contextRef="#ctx0" brushRef="#br0" timeOffset="3107.56">19781 7014 16575 0,'-2'6'736'0,"0"-2"160"0,1-2-720 0,1 2-176 0,0-2 0 0,0 2 0 16,-1-1 2096-16,1 0 384 0,-1 5 80 0,-1 4 0 16,1 4-320-16,-1 1-80 0,1-1-16 0,-1 1 0 0,2-1-1024 0,-1-4-208 0,1 0-32 0,-1-2-16 15,1-4-496-15,-1 1-112 0,-1 0 0 0,0-2-16 32,1-1-48-32,-1-2-16 0,1-2 0 0,0-2 0 0,0-2 80 0,-1-1 32 15,2-2 0-15,0-3 0 0,0 10-32 0,0 0 0 16,8-37 0-16,-8 37 0 0,0 0 0 0,12-47-16 15,-12 47 0-15,0 0 0 0,20-49-48 0,-20 49 0 16,0 0 0-16,19-40 0 0,-19 40-16 0,0 0-16 16,0 0 0-16,0 0 0 0,32-39-32 0,-32 39-128 0,0 0 192 0,0 0-64 0,0 0-128 0,0 0 0 15,0 0 0-15,52-24 0 32,-52 24-352-32,0 0-96 0,0 0-32 15,0 0-18016-15</inkml:trace>
  <inkml:trace contextRef="#ctx0" brushRef="#br0" timeOffset="3442.3">20043 7052 21183 0,'-5'3'944'0,"3"-2"192"0,-1-1-912 0,1 0-224 15,-1 2 0-15,2-2 0 0,-1 0 2112 0,-2 3 384 16,-2 1 80-16,-3-1 16 16,-2 3-512-16,1 3-96 0,0-3-32 0,3 2 0 0,1 0-1008 0,1 0-208 15,2 0-32-15,1 2-16 0,2-1-352 0,0 3-64 16,2-2-16-16,2-2 0 0,1 0-256 0,2-2 128 0,-7-6-128 15,0 0 0 1,31 13 0-16,-31-13 0 0,0 0 0 0,42 7 0 16,-42-7 0-16,0 0 0 0,47-1 0 0,-47 1 0 15,0 0 0-15,0 0 0 0,53-12 0 0,-53 12-144 16,0 0 144-16,0 0-128 0,0 0 128 0,0 0-128 0,0 0 128 16,0 0 0-16,0 0 128 0,0 0-128 0,3-31 288 0,-9 23-16 15,-3 2 0-15,0-3 0 0,2 3-16 0,-3-1 0 16,1-2 0-16,-2-1 0 0,3 0-256 0,-1 2 0 0,-1-2 128 0,3 0-128 15,-1-2 0-15,3 2-224 16,2-1 32-16,1-2 16 16,2 13-288-16,0 0-64 0,11-34-16 0,-11 34 0 15,0 0-1312-15,0 0-256 0</inkml:trace>
  <inkml:trace contextRef="#ctx0" brushRef="#br0" timeOffset="3769.67">20271 7021 6447 0,'1'5'272'0,"-1"-5"80"0,1 1-352 0,-1 2 0 0,1-3 0 0,-1 0 0 16,2 2 2480-16,-1 0 416 0,1 3 96 0,2-2 16 15,1 3 272-15,-1 1 64 0,1-1 16 0,-2 0 0 16,2 1-1376-16,0 2-256 0,-1 1-64 0,1-1-16 16,-1 2-800-16,1 0-144 0,-2 0-48 0,1 1 0 15,1 1-240-15,-1-3-48 0,-1 1-16 0,1-4 0 16,0 2-144-16,1-5-16 0,-1-1-16 0,-1 0 0 15,2-3-176-15,-5 0 192 0,0 0-192 0,0 0 192 16,0 0 48-16,0 0 16 0,46-51 0 0,-46 51 0 16,0 0-48-16,0 0 0 0,0 0 0 0,25-45 0 0,-25 45 128 0,0 0 32 0,28-56 0 15,-28 56 0-15,0 0-80 0,21-45-16 0,-18 39 0 0,-2 0 0 16,0 3-144-16,0 0-128 16,1-1 192-16,-2 3-192 0,1-1 0 0,-1 2 0 0,0 0-240 0,0 0 80 31,1 0-592-31,0 2-112 0,2-1-32 0,-1-1-17632 15</inkml:trace>
  <inkml:trace contextRef="#ctx0" brushRef="#br0" timeOffset="4159.91">20633 7113 19343 0,'-1'5'848'0,"1"-5"192"0,0 1-832 0,1-1-208 16,-1 2 0-16,1-2 0 0,1 0 2880 0,-1 0 544 15,3 0 96-15,-1 3 32 0,-3-3-992 0,0 0-208 16,0 0-48-16,0 0 0 0,0 0-1600 0,52-5-320 16,-52 5-64-16,0 0 0 0,0 0-320 0,46-20 0 15,-46 20 128-15,0 0-128 0,0 0 0 0,42-34 0 0,-42 34 0 16,0 0 0-16,0 0 0 0,0 0 0 0,26-39-144 0,-26 39 144 16,0 0-128-16,0-18 128 0,-3 11-128 0,0 4 128 15,-1-3 0-15,-1 2 0 0,-1 1 0 0,0 1 0 16,-2 1 0-16,1-2 0 0,-3 3 0 0,-1 0 0 15,-2 4 192-15,0-2-16 0,-1 5-16 0,2-1 0 0,0 0-16 0,0 1 0 16,3 3 0-16,-1-1 0 0,2 0-144 0,2 0 192 0,0 4-192 0,1-2 192 31,2 0 0-31,2 1 0 0,1-2 0 0,1-2 0 16,3 0-48-16,0-1 0 0,1-4 0 0,2 3 0 16,-7-6-144-16,0 0 0 0,35 13 144 0,-35-13-144 0,0 0 0 15,46 7 0-15,-46-7 0 0,0 0 128 0,48 9-128 0,-48-9 0 16,0 0 0-16,43 12-128 15,-43-12-512-15,21 13-112 0,-10-7-16 0,0 0-18016 16</inkml:trace>
  <inkml:trace contextRef="#ctx0" brushRef="#br0" timeOffset="4894.22">21679 7030 13823 0,'-3'-3'1216'0,"1"2"-960"16,2-1-256-16,0 2 0 0,0 0 1344 0,0-3 208 15,0 2 48-15,0 1 16 0,2-4 1392 0,-1 2 256 16,0-1 64-16,-1 2 16 0,0 1-1168 0,-1-2-256 15,1 2-32-15,-1 2-16 0,-2-1-976 0,2 3-192 16,-2 2-32-16,2 3-16 0,-1 0-368 0,-1-2-80 16,2 3-16-16,0 1 0 0,1 5-64 0,0-2-128 0,1 2 176 0,1 2-176 0,3-3 0 0,2 1 0 15,1-3 0-15,2-4 0 0,-10-9 0 0,0 0 0 16,40 17 0 0,-40-17-192-16,0 0-144 0,49-10-32 0,-49 10 0 15,0 0 0 1,0 0-208-16,53-31-32 0,-53 31-16 0,0 0 0 0,0 0 448 0,31-42 176 0,-31 42-128 0,0 0 128 15,0 0 304-15,11-35 144 0,-9 30 16 0,-2 0 16 16,0 3-16-16,0-2 0 0,-2 2 0 0,1-1 0 16,-1 2-80-16,-1 1-32 0,2 4 0 0,-2-2 0 15,1-1 32-15,1 3 0 0,-1 1 0 0,0-1 0 16,2 2-160-16,-1 0-32 0,0 3 0 0,1-2 0 16,-2 2-192-16,4-2 0 0,-2 3 128 0,1 1-128 15,1-1 0-15,-1 0 0 0,3-1 0 0,0 0 0 16,0-2-288-16,1-1-96 15,1-2-32-15,-6-4-12528 0,0 0-2512 0</inkml:trace>
  <inkml:trace contextRef="#ctx0" brushRef="#br0" timeOffset="5276.75">22009 7144 3679 0,'-2'8'320'0,"1"-4"-320"0,-1 0 0 0,2-2 0 0,0-1 3248 0,2 2 576 31,-2-1 112-31,1 2 32 0,3 2 640 0,-2 2 128 15,3 0 16-15,0 1 16 0,0-2-2528 0,1 0-496 16,0-1-96-16,0 0-32 0,-6-6-1040 0,0 0-192 16,0 0-64-16,0 0 0 0,0 0-160 0,54 0-32 0,-54 0-128 15,0 0 192-15,0 0-192 0,0 0 0 16,0 0 0-16,48-22 0 0,-46 22 0 0,-2 0 0 0,0 0 0 16,0 0 0-16,0 0 0 0,-1-6 0 0,-1 2 0 15,-1-2 0-15,1 1 0 0,-2 0 0 0,-1-1 0 0,0-3 0 16,-1 3 0-16,1-4 0 0,-1 0 0 0,0 1 0 15,1-1 0-15,-2 0 0 0,4 2 0 16,-2 0 0-16,0 0 0 0,0 2 0 0,1-3 128 0,0 2-128 16,2-2 128-16,1 1 0 0,1 2-128 0,0 6 192 15,0 0 0-15,0 0-16 0,0 0 0 0,0 0 0 16,0 0-16-16,36-38 0 0,-36 38 0 0,0 0 0 16,0 0-160-16,0 0 0 0,48-3 144 0,-48 3-144 0,0 0 0 0,0 0-208 0,42 19 16 0,-42-19 16 31,21 14-592-31,-21-14-128 0</inkml:trace>
  <inkml:trace contextRef="#ctx0" brushRef="#br0" timeOffset="5442.16">22374 7140 12895 0,'-1'1'1152'0,"0"2"-928"16,-1-1-224-16,1-2 0 0,0 1 2720 0,0 4 496 0,-2-1 112 0,0 3 0 15,-4 5-256-15,2 1-48 16,0 0-16-16,4-5 0 0,-1 0-1456 0,2 0-288 15,0-4-64-15,1 2-16 0,3-3-864 0,-2-2-192 16,-2-1-128-16,0 0 192 16,0 0-960-16,0 0-176 0,0 0-32 0,0 0-15984 0</inkml:trace>
  <inkml:trace contextRef="#ctx0" brushRef="#br0" timeOffset="5609.29">22391 6982 12895 0,'0'-7'1152'0,"0"1"-928"0,0 1-224 0,0 4 0 16,0 1 3200-16,0 0 608 0,0-6 112 0,0-4 32 16,0 10-880-16,0 0-192 0,4-35-16 0,-4 35-16 15,0 0-1824-15,0 0-384 0,0 0-64 0,11-33 0 16,-11 33-576-16,0 0 0 0,0 0 0 0,0 0 0 31,0 0-1088-31,0 0-160 0</inkml:trace>
  <inkml:trace contextRef="#ctx0" brushRef="#br0" timeOffset="5945.18">22582 7156 21183 0,'-4'14'944'0,"2"-8"192"0,-1 0-912 0,1 0-224 0,1-3 0 0,-1 0 0 0,0 0 2032 0,-1 3 352 16,-2 0 80-16,0 2 16 0,2-2-368 0,-1 0-80 15,2-4-16-15,3-2 0 0,0-2-1296 0,-1 2-256 16,0 0-48-16,0 0-16 0,0 0-128 0,30-41-16 15,-30 41-16-15,0 0 0 0,31-42 0 0,-31 42 0 16,0 0 0-16,0 0 0 0,39-47-48 0,-39 47 0 16,0 0 0-16,0 0 0 0,0 0-32 0,0 0-16 15,0 0 0-15,0 0 0 0,47-22-144 0,-44 23 0 16,-1 4 0-16,-1-1 128 0,1 2-128 0,-2 0 0 0,0 4 144 0,0-1-144 16,0 1 0-16,-2-1 0 0,2 1 0 0,-1 0 128 15,-1 1-128-15,0-1 0 0,1 0 0 0,-1-1 0 16,2-3 0-16,0 0 0 0,0-5 0 0,1-1 0 15,0-1 0-15,-1 1-128 0,0 0 0 0,0 0 0 16,0 0-640-16,0 0-112 0,0 0-16 0,0 0-16736 0</inkml:trace>
  <inkml:trace contextRef="#ctx0" brushRef="#br0" timeOffset="6410.71">22896 7125 8287 0,'-1'4'736'0,"0"-2"-592"0,-1 1-144 0,1-3 0 0,1 1 3824 15,-1 1 720-15,0-2 160 0,-2 3 32 0,-2 1-848 0,-1 2-176 16,-1 1-16-16,-1 2-16 0,1 0-2336 0,1-3-480 16,2-3-96-16,1 4 0 0,0 3-368 0,0-2-64 15,2 2-16-15,0-2 0 0,2 0-128 0,0-2-16 16,3 1-16-16,0-1 0 0,2-3-160 0,1 1 0 16,-7-4 0-16,0 0 0 0,0 0 0 0,0 0 0 0,0 0 0 0,51-7 0 15,-51 7-144-15,0 0-16 16,0 0 0-16,0 0 0 0,0 0-16 0,23-44 0 15,-23 37 0-15,2-4 0 0,-4 3 176 0,2-1 0 16,-1 0 0-16,0 3-128 0,-2-2 128 0,3 2 0 16,-1 0 0-16,1 0 0 0,-1 3 0 0,1 0 0 15,0 3 0-15,1-3 0 0,-1 3 0 0,3 3 0 16,-2-3 0-16,0 3 176 0,0 3 16 0,1 1 0 16,-2 1 0-16,1 0 0 0,-1 4-64 0,0 0 0 0,0 5 0 0,0-1 0 0,0 5-128 0,0-2 0 15,0 4 0-15,1-1 128 0,-1 3-128 0,1-6 0 16,-1 4 0-16,2-1 0 15,-1-1 0-15,0 1 0 0,0-2 0 0,-1 1 0 16,-1 1 0-16,-1-3 0 0,0-3 0 0,-1 0 0 16,-1-4 0-16,-1 1 0 0,-1 0 128 0,-2-4-128 15,0-2 0-15,-2 0 0 0,0-4 0 0,-1 0 0 16,0-3 0-16,-2 0 0 0,1 0 0 0,-2-3 0 16,-1 2 0-16,1-4 0 0,-2 4 0 0,-2-5 0 15,3 0 0-15,2-1 0 0,0 4 0 0,4-4 0 16,1 1-256-16,2 3 32 0,0-4 0 0,2 2 0 15,3 2-112-15,-2-1-32 0,3 0 0 0,0 2-11952 16,0 2-2400-16</inkml:trace>
  <inkml:trace contextRef="#ctx0" brushRef="#br0" timeOffset="7444.53">23985 7201 23039 0,'-1'0'2048'0,"1"2"-1648"0,0-1-400 0,0 2 0 15,0-3 2288-15,0 2 368 0,0-1 80 0,0 3 16 16,1 2-448-16,2-1-96 0,-1 1-16 0,2-6 0 15,-4 0-1392-15,0 0-288 0,0 0-48 0,0 0-16 16,0 0-128-16,42-53-48 0,-42 53 0 0,21-44 0 16,-21 44-80-16,27-61 0 0,-13 27-16 0,0-1 0 15,-14 35-176-15,22-63 0 0,-22 63 0 0,15-53 0 16,-15 53 0-16,10-42 0 0,-10 42 0 0,4-35 0 16,-4 35 0-16,4-27 0 0,-4 27 0 0,0 0 0 15,5-26 0-15,-5 20 128 0,0 2-128 0,1 1 0 16,-1 3 0-16,0-2 128 0,0 4-128 0,0 1 0 15,0 1 128-15,-1-2-128 0,1 2 0 0,0 2 128 0,-1 0-128 0,1 2 0 0,-1 0 0 0,1 0 0 16,-2 3 0-16,2-4 0 0,0 3 0 0,2-1 0 16,-1-1 0-1,1-1 0-15,1 0-128 0,-1-4 128 0,3 0 0 0,-5-3 0 16,0 0-144-16,0 0 144 0,0 0 0 0,0 0-160 16,51-34 160-16,-51 34-128 0,0 0 128 0,0 0-160 15,43-31 160-15,-43 31-160 0,0 0 160 0,0 0 0 0,0 0 0 0,0 0 0 0,0 0 0 16,0 0 0-1,51-4 0-15,-47 10 0 0,-2 3 0 0,-1-2 0 16,1 2 0-16,-2 1 0 0,0 2 0 0,0 1 0 16,-2 0 0-16,1 2 0 0,0-3 0 0,0 4 0 15,-1-3 0-15,0 0 128 0,1 0-128 0,-2 0 0 16,2 2 0-16,-2-2 128 0,1-1-128 0,1-1 0 16,0 0 128-16,-2 2-128 0,1-4 0 0,0-1 144 0,1 3-144 0,0-4 0 15,1 2 160-15,0-3-160 0,1 4 128 0,-1 0-128 16,-1 0 0-16,1-1 0 0,0-3 0 0,0 0 0 15,1 0 0-15,0-2 0 0,-1-4 0 0,0 0 0 32,0 0-624-32,0 0-48 0,0 0-16 0,0 0 0 15,0 0-800-15,0 0-176 0,0 0-16 0,51-32-15232 0</inkml:trace>
  <inkml:trace contextRef="#ctx0" brushRef="#br0" timeOffset="7942.63">24725 7089 4607 0,'0'0'400'16,"0"0"-400"-1,0 0 0-15,0 0 0 0,0 0 2784 0,0 0 480 16,0 0 80-16,0 0 32 0,0 0 720 0,0 0 160 16,-1-18 32-16,-4 14 0 0,-2-1-1840 0,1 1-352 15,-1 2-80-15,-2 1-16 0,1 1-1168 0,-2 0-256 16,0 1-32-16,0 1-16 0,-1 5-272 0,-2 0-64 16,1 4-16-16,0 1 0 0,1-2-176 0,1 3 192 0,2 0-192 0,1 0 192 0,2-5-192 0,2 2 192 15,1 0-192-15,2-4 192 0,2 0-64 0,1-2-128 16,2-1 192-16,-5-3-64 15,0 0-128-15,0 0 0 0,0 0 0 0,0 0 0 16,54-13 0-16,-54 13 0 0,0 0 0 0,0 0 0 16,45-34-192-16,-45 34 192 0,0 0-160 0,0 0 160 15,32-39-192-15,-32 39 192 0,0 0-208 16,0 0 80-16,0 0 128 0,0 0 0 0,0 0 0 16,0 0-128-16,0 0 128 0,0 0 0 0,0 0 0 0,0 0 0 15,0 0 0-15,18 13 0 0,-18-3 0 0,0-1 0 0,0 4 0 0,0-3-160 0,0 2 160 0,0-2 0 31,0 2-192-31,0 1 64 0,0-3 128 0,2 0-208 16,-2-2 16-16,2 0 0 0,1 0 0 0,-1-5 0 16,-2-3-1440-1,0 0-288-15</inkml:trace>
  <inkml:trace contextRef="#ctx0" brushRef="#br0" timeOffset="8226.06">24882 7131 6447 0,'1'3'576'0,"-1"0"-576"16,-1 1 0-16,0-1 0 0,1-1 3728 0,-2 2 640 31,0 2 128-31,-1 6 32 0,-1 1-544 0,-1 0-96 16,-2 0-32-16,2-6 0 0,2 2-2192 0,-1-5-432 16,0-2-80-16,2-2-32 0,-2-4-752 0,2-2-160 0,-1 0-16 0,2-6-16 0,1 12-32 0,2-29 0 15,-2 29 0-15,9-37 0 0,-9 37-144 0,14-36 192 31,-14 36-192-31,0 0 192 0,26-54-64 0,-26 54-128 0,0 0 192 0,32-47-64 16,-32 47-128-16,0 0 0 0,0 0 0 16,42-44 128-16,-42 44-128 0,0 0 0 0,0 0 0 15,0 0 0-15,0 0 0 0,0 0 0 0,51-3-192 0,-51 3 192 32,0 0-656-32,0 0-16 0,29 12 0 0,-29-12-17472 0</inkml:trace>
  <inkml:trace contextRef="#ctx0" brushRef="#br0" timeOffset="8460.06">25229 6721 17503 0,'-2'-2'768'0,"1"0"176"0,-1 2-752 0,1-2-192 0,0 2 0 0,0 2 0 0,-2-2 3328 0,1 2 624 15,-2 5 128-15,-2 0 16 0,-2 5-1392 0,1 1-272 16,0 3-64-16,-1-1-16 0,2 1-1472 0,1 4-304 15,-1 1-48-15,2 1-16 0,0-2-176 0,2 4-32 16,0 0-16-16,0 3 0 0,2-2-160 0,0 2-128 16,3 0 144-16,-1-1-144 0,1 1 0 0,-1 2-320 15,1-3 64-15,-1-4-12608 0,1 0-2528 0</inkml:trace>
  <inkml:trace contextRef="#ctx0" brushRef="#br0" timeOffset="8678.83">25181 7115 7359 0,'0'0'656'0,"0"0"-528"0,0 0-128 0,0 0 0 0,0 0 3952 0,0 0 752 15,0 0 160-15,34-41 16 0,-34 41-704 0,30-35-144 16,-30 35-16-16,34-38-16 16,-34 38-2592-16,0 0-512 0,44-48-96 0,-44 48-32 0,0 0-496 0,0 0-96 15,40-43-32-15,-40 43 0 0,0 0-144 0,0 0 0 16,0 0 0-16,0 0 0 15,0 0-320-15,0 0-64 0,0 0 0 0,0 0 0 16,0 0-1024 0,0 0-192-16,0 0-64 0,-5-4-14992 0</inkml:trace>
  <inkml:trace contextRef="#ctx0" brushRef="#br0" timeOffset="8827.64">25259 7042 14735 0,'4'10'640'0,"-3"-4"160"0,0 1-640 0,0-4-160 16,1 1 0-16,-1-2 0 0,0 1 1872 0,2 3 352 15,0 4 64-15,1 2 16 0,2 2-32 0,-1-2 0 16,1-2 0-16,-1-4 0 0,-5-6-1424 0,0 0-272 16,15 15-64-16,-15-15-16 15,0 0-2080-15,0 0-400 0</inkml:trace>
  <inkml:trace contextRef="#ctx0" brushRef="#br0" timeOffset="9238.03">25492 7144 10127 0,'-3'0'448'0,"2"0"96"0,0-3-544 0,-1 3 0 0,1 0 0 0,1 0 0 15,0 0 2688-15,-1-1 448 0,1 1 64 0,-1 0 32 16,-2 0-16-16,1 0 0 0,-1 4 0 0,-1-2 0 16,1 4-1376-16,-1-2-288 0,0 2-48 0,1 2-16 15,-2 0-672-15,1 2-144 0,0-1-32 0,1 1 0 16,0 0-336-16,1 0-80 0,2 1-16 0,0-4 0 15,2-1-208-15,1-3 128 0,2 0-128 0,1 1 0 16,-6-4 0-16,0 0 0 0,0 0 0 0,0 0 0 16,0 0 0-16,45 5 0 0,-45-5-160 0,0 0 160 15,0 0-208-15,0 0 32 0,0 0 16 0,54-25 0 16,-54 25-48-16,0 0-16 0,0 0 0 0,0 0 0 0,0 0 32 0,0 0 0 0,21-38 0 0,-21 32 0 16,-2 0 192-16,0-1-176 0,-1 1 176 0,0 3-160 15,-1-4 160-15,0-1 0 0,-1 2 0 0,-1-1 128 16,1 1 64-16,-1 0 32 15,0 2 0-15,0-2 0 0,0 2 0 0,-2-2 0 16,1 2 0-16,-1 2 0 0,2 0-96 0,0 0-128 16,0 2 176-16,2 0-176 0,0 0 176 0,3 0-176 15,0 2 160-15,1-2-160 0,1 2 0 0,2-2 128 16,1 2-128-16,1-2 0 16,-2-2-352-16,2 2-112 0,-5 0-32 0,0 0-17552 0</inkml:trace>
  <inkml:trace contextRef="#ctx0" brushRef="#br0" timeOffset="9598.2">25743 7042 11967 0,'-2'0'528'0,"1"0"112"0,1 0-512 0,0 0-128 0,0 0 0 0,0 0 0 0,1 0 3200 0,-1 0 592 15,2 0 128-15,0 3 32 0,0 0-96 0,1 1-16 0,-1 0 0 16,0 2 0-16,0 0-2320 0,1 3-480 0,-1 1-80 15,1-2-32 1,-1 4-368-16,3 0-80 0,-1 0-16 0,-2 1 0 16,2 3-240-16,0-4-48 0,1 2-16 0,-1 1 0 15,1-3-160-15,0-2 0 0,2-2 0 0,-3-1 0 16,1-4 0-16,0 1 0 0,-1 2 0 0,1-3 0 16,-1 0-144-16,-1 0 144 0,-3-3-192 0,0 0 192 15,0 0-304-15,0 0 48 0,0 0 16 0,0 0 0 16,0 0-64-16,0 0-16 0,0 0 0 0,49-29 0 0,-49 29 128 0,0 0 32 15,0 0 0-15,22-47 0 16,-22 47 160-16,0 0 0 0,12-44 0 0,-12 44-128 0,0 0 128 0,0 0 0 16,14-43 0-16,-14 43 0 0,0 0 0 0,0 0 144 15,0 0-144-15,14-39 0 0,-14 39 0 0,0 0 0 16,0 0 0-16,0 0-144 16,0 0-624-16,23-42-112 0,-23 42-16 0,0 0-17072 0</inkml:trace>
  <inkml:trace contextRef="#ctx0" brushRef="#br0" timeOffset="9811.75">26118 6843 19343 0,'-3'-2'848'0,"1"0"192"0,1 2-832 0,0 0-208 0,1 0 0 0,0 0 0 16,-1 2 2880-16,1 0 544 0,-1 1 96 0,-2 0 32 0,1 4-928 0,-1-1-192 15,2 1-48-15,-2 2 0 16,2 3-1552-16,0-2-304 0,-2 2-64 0,2-2-16 15,0 4-272-15,1-2-176 0,0 1 192 0,0-1-192 16,1 0 0-16,0-2-272 0,3 3 16 0,0-3-12240 16,1 2-2464-16</inkml:trace>
  <inkml:trace contextRef="#ctx0" brushRef="#br0" timeOffset="10243.85">26206 7229 27647 0,'-3'6'1216'0,"0"-3"256"0,2-2-1168 0,0 1-304 15,-1 0 0-15,2 0 0 0,2-2 1664 0,-2 3 256 16,1 0 64-16,1 0 16 0,3 0-464 0,1 0-80 16,1 1-32-16,-7-4 0 0,0 0-896 0,0 0-176 15,0 0-32-15,48 0-16 0,-48 0-80 0,0 0-16 16,0 0 0-16,49-13 0 0,-49 13-208 0,0 0 128 15,0 0-128-15,0 0 0 0,0 0 0 0,49-22 0 0,-47 18 0 16,-1 2-160-16,-1-2-32 0,0-1 0 0,-2 1 0 16,-1 1 0-16,1 0 192 0,-2 2-128 0,0-1 128 15,-1-5-128-15,0 4 128 0,1-2 0 0,-3 0 0 0,1-1 0 16,0 1 0-16,0-2 0 0,0 1 0 0,-2 1 176 16,3 0-176-16,-1 2 128 0,0-1-128 0,1 1 128 15,0 3-128-15,0-3 0 0,3 3 0 0,-1-3 128 16,3 3-128-16,0-3 160 0,1 0-160 0,1 2 160 15,-2 1 16-15,0 0 0 0,0 0 0 16,0 0 0-16,0 0 112 0,0 0 32 0,0 0 0 0,0 0 0 16,0 0-64-16,52-29 0 0,-52 29 0 0,0 0 0 15,0 0-256-15,49-23 128 0,-49 23-128 0,0 0 0 16,0 0 0-16,56-30-320 0,-56 30 32 0,0 0 16 16,0 0-416-16,54-28-80 15,-54 28 0-15,0 0-17808 0</inkml:trace>
  <inkml:trace contextRef="#ctx0" brushRef="#br0" timeOffset="10726.67">27292 6989 28559 0,'-1'0'2544'0,"-1"3"-2032"0,2 0-512 0,0 0 0 0,-1 0 1856 0,0 0 288 15,1 3 48-15,-2 5 16 16,2 4-688-16,-3 5-144 0,1 1-32 0,0-1 0 0,1 1-816 0,1-5-160 16,0 0-48-16,0-3 0 0,0-1-320 15,1-1 144-15,2 0-144 0,-1-5 0 0,2 0 0 0,0-2-352 16,-4-4 48-16,0 0-12176 16,0 0-2432-16</inkml:trace>
  <inkml:trace contextRef="#ctx0" brushRef="#br0" timeOffset="10896.24">27317 6831 3679 0,'0'-3'320'0,"1"2"-320"16,0-1 0-16,-1 2 0 0,1 0 2320 0,-1 0 400 0,2-3 80 0,-2 3 16 16,0 0-160-16,0 0-32 0,0 0 0 0,0 0 0 15,0 0-1600-15,0 0-320 0,0 0-64 0,47 6 0 31,-39 0-1408-31,2 3-288 0</inkml:trace>
  <inkml:trace contextRef="#ctx0" brushRef="#br0" timeOffset="11168.33">27532 7191 12607 0,'-1'3'272'0,"-1"0"64"0,2-2 16 0,-1-1 0 0,1 0-352 0,-1 0 0 0,0 3 0 0,-2-3 0 16,1 0 3232-16,-1-4 576 0,2 1 112 0,0-5 32 0,1 8-1216 0,0 0-240 15,0 0-64-15,15-49 0 0,-15 49-864 0,0 0-176 16,0 0-48-16,24-53 0 0,-24 53-704 0,0 0-160 16,0 0-32-16,0 0 0 0,32-42-128 0,-32 42-48 15,0 0 0-15,0 0 0 0,0 0-96 0,0 0-32 16,0 0 0-16,24 10 0 0,-22-1-144 0,0 1 160 16,0 0-160-16,-1-2 160 0,2 3-160 0,-2 0 0 15,2 2 0-15,-2-3 0 0,1 0-256 0,0-2 64 16,-1 2 0-16,0 0 16 0,0-1 16 15,0-2 0-15,1-1 0 0,-1-3 0 0,0 1-160 0,0-4-48 16,1 0 0-16,0 0-11984 0,-2 0-2416 0</inkml:trace>
  <inkml:trace contextRef="#ctx0" brushRef="#br0" timeOffset="11545.39">27745 7137 19343 0,'0'7'848'0,"0"-7"192"0,1 2-832 0,0-1-208 0,0 2 0 0,0-1 0 16,2-2 3488-16,-1 2 656 0,-2-2 128 0,0 0 16 16,0 0-1952-16,33 12-400 0,-33-12-80 0,0 0 0 15,0 0-1296-15,0 0-256 0,50-10-48 0,-50 10-16 16,0 0-240-16,0 0 0 0,41-35 0 0,-41 35 0 16,0 0 0-16,0 0 0 0,26-44 0 0,-26 44 0 15,0 0 0-15,0 0-208 0,9-41 32 0,-9 41 16 16,0 0-112-16,-2-26-32 0,0 17 0 0,-2 3 0 15,1 0 144-15,-2 2 32 0,-2-2 0 0,1 2 0 16,-1 0 128-16,-1 0 0 0,1 1 0 0,-2 2 0 16,1 1 0-16,-1 0 0 0,0 0 0 0,1 4 128 0,0-2 32 15,1 4 16-15,1 1 0 0,1-1 0 0,1 5 144 0,2 0 16 16,0 3 16-16,1 1 0 0,1-2-32 0,1 2-16 16,3 1 0-16,0 0 0 0,1 0-176 0,0-3-128 15,3-1 144-15,1 0-144 0,1-2 0 0,-10-10 0 16,0 0-128-16,33 13 128 15,-20-4-832-15,-13-9-64 0</inkml:trace>
  <inkml:trace contextRef="#ctx0" brushRef="#br0" timeOffset="12059.85">28112 7097 6447 0,'1'-2'576'0,"0"0"-576"0,0-1 0 0,-1 2 0 16,0 1 2848-16,0 0 464 0,0 0 80 0,0-2 32 15,0 2 336-15,-1-4 64 0,0 4 16 0,-1-2 0 16,0 2-1664-16,0 0-336 0,-2 0-64 0,0 0-16 16,1 2-912-16,-1 2-176 0,0-2-32 0,-1 2-16 0,2 2-288 0,-1-2-48 0,-1 2-16 0,1 0 0 31,2 0-144-31,-1 1-128 0,1 0 192 0,1 2-192 16,-1-3 128-16,2 1-128 0,2 2 0 0,0-3 0 15,1 0 0-15,-1 0 0 0,3-2 0 0,-3 0 0 16,5-2 0-16,-2 1 0 0,1-3 0 0,-6 0 0 15,0 0 0-15,0 0-144 0,0 0 144 0,0 0-192 16,0 0 64-16,45-35 0 0,-45 35 0 0,0 0 0 16,0 0 128-16,0 0 0 0,19-47 0 0,-18 37-128 15,-1 4 128-15,2-3 144 0,-2 2-16 0,0 1-128 16,-2 1 352-16,2 0-32 0,0 3-16 0,0-1 0 0,0 2-96 0,0 1-16 16,0 0 0-16,0 0 0 0,0 4 64 0,0 2 0 15,-1 0 0-15,0 1 0 0,0 4 48 0,-1-1 16 16,0 4 0-16,-2 2 0 0,0 1-112 0,1-1-16 0,-1 4 0 0,-1-1 0 15,0 3-32-15,0-2-16 16,0 2 0-16,0 2 0 0,2-2 0 0,-2-2 0 16,1 2 0-16,0-4 0 0,2 1 48 0,-2-2 16 15,3 2 0-15,0-1 0 0,-1-3-80 0,2 1-128 0,2 0 176 16,-1-2-176-16,0 1 0 0,1-5 0 16,3 2 0-16,-1-2 0 0,2-1 0 0,1-2 0 0,1-1 0 0,1 0 0 15,-9-6-192-15,0 0-64 0,0 0 0 0,44 0 0 16,-44 0-352-16,0 0-80 0,0 0-16 0,56-16 0 31,-56 16-96-31,0 0-32 0,0 0 0 0,51-22 0 16,-51 22-384-16,0 0-96 0,0 0-16 0,0 0-16064 0</inkml:trace>
  <inkml:trace contextRef="#ctx0" brushRef="#br0" timeOffset="13331.82">29157 6473 13823 0,'-2'-2'1216'0,"1"-2"-960"16,0 2-256-16,1 1 0 0,0 1 1936 0,-1-3 352 15,-1 1 64-15,1-3 16 0,0-2 704 0,-1 1 160 16,2 0 32-16,-2 1 0 0,4 1-1360 0,-1 3-272 15,1-1-48-15,1 2-16 0,-1 2-864 0,2-1-192 16,-2 3-16-16,2 2-16 0,1 0-128 0,-1 3-32 16,1 1 0-16,0-1 0 0,0 1 0 0,0 2 0 15,1-2 0-15,-1 2 0 0,1-2-96 0,0 2-32 16,1-2 0-16,2 3 0 0,0-1-192 0,-2 0 128 16,2 0-128-16,-2-1 0 0,1-1 0 0,-1 0 128 0,0-1-128 0,1 0 0 0,-1 1 0 0,0-1 0 15,-1 1 0-15,-1-2 0 0,1 2 0 0,-1-4 0 16,-2 4 0-16,2-2 0 0,-1-2 0 0,-1-1 0 15,-1-2 0-15,1 0 0 16,-1 1 0-16,0-4 0 0,1 1 0 0,-1-1 0 16,1-1 0-16,-3 1 0 0,0 0 0 0,0 0 0 15,0 0 0-15,0 0 0 0,35-41 0 0,-35 41 144 16,0 0-16-16,28-44 0 0,-28 44 0 0,0 0 0 16,28-42 32-16,-28 42 0 0,0 0 0 0,28-47 0 15,-28 47 144-15,0 0 16 0,26-38 16 0,-26 38 0 16,0 0-176-16,22-35-32 0,-22 35-128 0,0 0 192 0,22-35-192 0,-22 35 144 0,0 0-144 0,0 0 128 31,19-35-128-31,-19 35 0 0,0 0 0 0,0 0 0 16,0 0-176-16,2-21-64 0,-4 23-16 0,-2 0 0 15,-2 3-496-15,-3 1-96 0,0 0-32 0,-3 4-12448 16,-2 0-2496-16</inkml:trace>
  <inkml:trace contextRef="#ctx0" brushRef="#br0" timeOffset="13764.15">29326 6729 13823 0,'3'0'608'0,"-2"0"128"0,0-2-592 0,0 2-144 0,0 0 0 0,-1 0 0 16,2 0 2560-16,-1 0 496 0,0 2 80 0,2 1 32 0,-1-2 144 0,-1 2 16 15,-1 3 16-15,2-3 0 0,-2 4-1776 0,0-1-352 16,0 4-80-16,0-2-16 16,0 2-480-16,0 3-80 0,0 0-32 0,0 2 0 15,0-3-64-15,0 5-16 0,0 1 0 0,1-1 0 16,-1 2-96-16,0-1-32 0,0 2 0 0,0 1 0 15,1-1-64-15,-1 1 0 0,-1 3-16 0,1 0 0 16,-1-1-96-16,-1 1-16 0,2-1 0 0,-1-1 0 16,0-4-128-16,0-4 128 0,1-8-128 0,-2 3 128 0,2 7-128 0,0 0 0 15,0-6 0-15,0-1 0 0,0-3 0 0,0 0 0 16,0-2 0-16,0-2 0 0,-1-1-320 0,1 2 0 16,-1-3 0-16,1-3 0 15,-1 3-512-15,-1-1-80 0,1-1-32 0,0-2 0 16,0-2-512-16,1 1-96 0,-1-1-32 0,1 1-15888 15</inkml:trace>
  <inkml:trace contextRef="#ctx0" brushRef="#br0" timeOffset="14660.13">29811 6790 23039 0,'1'-1'2048'0,"-1"2"-1648"15,0-1-400-15,0 0 0 0,0 2 1776 0,0-2 272 16,1 0 48-16,2 4 16 0,0-1 192 0,2-2 64 0,-5-1 0 0,0 0 0 15,0 0-1328-15,0 0-256 16,47 9-48-16,-47-9-16 0,0 0-304 0,0 0-64 16,52 3-16-16,-52-3 0 0,0 0-80 0,0 0 0 15,52 9-16-15,-52-9 0 0,0 0-240 0,0 0 128 16,0 0-128-16,0 0 0 0,52 4 0 0,-52-4 0 16,0 0 0-16,0 0 0 0,0 0-224 0,0 0-32 15,0 0-16-15,0 0 0 16,0 0-624-16,0 0-112 0,52-10-16 0,-52 10-16 15,0 0-1760-15,0 0-336 0,0 0-80 0,0 0-10960 0</inkml:trace>
  <inkml:trace contextRef="#ctx0" brushRef="#br0" timeOffset="14977.1">29811 6964 11967 0,'-3'3'528'0,"2"-1"112"0,1-2-512 0,0 0-128 0,1 0 0 0,1 0 0 0,-1 0 2816 0,1 0 512 16,-2 0 128-16,0 0 0 0,0 0-176 0,0 0-32 15,0 0-16-15,0 0 0 0,57-2-1552 0,-57 2-304 16,0 0-64-16,0 0-16 0,0 0-720 0,63-8-128 0,-63 8-48 0,0 0 0 15,0 0-144-15,0 0-48 16,60 0 0-16,-60 0 0 16,0 0-208-16,0 0 128 0,0 0-128 0,0 0 0 0,0 0 0 0,44 12 0 15,-44-12 0-15,0 0 0 16,0 0-416-16,0 0-32 0,0 0 0 0,0 0 0 16,0 0-1664-16,0 0-352 0</inkml:trace>
  <inkml:trace contextRef="#ctx0" brushRef="#br0" timeOffset="16092.03">30485 6477 14735 0,'0'-1'1312'0,"0"-2"-1056"0,0 3-256 0,0 0 0 16,0 0 2240-16,0 0 400 0,-2 0 80 0,2 0 16 15,0 3 144-15,-1-2 48 0,1 4 0 0,-1 0 0 16,1 4-1328-16,-1 3-256 0,2 0-48 0,0 2-16 15,0 1-432-15,2 3-80 0,1 2-32 0,1 2 0 16,1 3-432-16,1-3-96 0,-2-2-16 0,3 2 0 16,-2 6 48-16,1-2 0 0,-1 0 0 0,1 1 0 15,-3-4-112-15,1 5-128 0,-2-3 176 0,-1 0-176 16,0-1 0-16,-1-1 0 0,-2 1 0 0,-1-2 0 16,0-1 0-16,-1-1 0 0,1-2 0 0,-1-2 0 0,1-1 0 15,0-1 0-15,-1 1 0 0,1-5 0 0,-1-1 0 16,2 0 0-16,-2-1 0 0,1 0 0 0,1-4 0 0,-2 2 0 15,2-3-192-15,-1 3 192 0,-1-3-368 0,1 1 32 16,-1-1 0-16,1 0 0 0,-1-3 16 0,1 3 16 0,-1-3 0 0,2-3 0 16,1 1 0-16,-1 1 0 15,1-2 0-15,1-1 0 16,0 2-784-16,0 1-176 0,-1 1-16 0,0 0-9936 16,0 0-1984-16</inkml:trace>
  <inkml:trace contextRef="#ctx0" brushRef="#br0" timeOffset="16742.75">30892 7062 15663 0,'0'3'1392'0,"0"-1"-1120"16,0-2-272-16,1 0 0 0,0 0 2624 0,-1 0 480 0,0 0 96 0,1 0 0 15,2 1-32-15,-2-1-16 0,1 0 0 0,1-1 0 0,1 1-1776 0,-4 0-352 16,0 0-80-16,0 0-16 0,0 0-288 0,0 0-48 31,0 0-16-31,29-46 0 0,-29 46-48 0,0 0-16 0,24-46 0 0,-24 46 0 16,20-40-192-16,-20 40-32 0,22-44-16 0,-22 44 0 15,22-38-272-15,-22 38 128 0,29-47-128 0,-29 47 0 16,27-46 0-16,-27 46 0 0,26-43 0 0,-26 43 0 16,21-37 0-16,-21 37 0 0,0 0 0 0,23-36 0 15,-23 36-320-15,0 0-32 0,0 0 0 0,0 0 0 32,0 0-288-32,19-38-48 0,-19 38-16 0,0 0 0 0,0 0-416 0,0 0-96 0,0 0 0 0,-4-13-16688 15</inkml:trace>
  <inkml:trace contextRef="#ctx0" brushRef="#br0" timeOffset="17042.72">30930 6562 13871 0,'0'7'304'0,"0"-5"64"0,0 2 16 0,0 0 0 0,0-2-384 0,0 2 0 15,1 1 0-15,0 1 0 0,1 7 4112 0,0 6 752 16,2 3 128-16,-1 3 48 0,2 1-2192 0,2-1-432 16,0 1-96-16,2-2-16 0,1 0-1424 0,1 1-304 15,1-4-48-15,-2 1-16 0,-1-5-160 0,-2 1-32 16,2-2-16-16,-1 6 0 0,2 0-112 0,-1 3-32 16,0 1 0-16,-2-1 0 0,-1 1-160 0,0-2 0 0,-1-2 0 15,-1 1 0-15,-2-5 0 0,2 0 0 0,-1-4 0 16,-1-1 0-16,1-1 0 0,-1-4 0 15,1-2-192-15,-3-6 192 16,0 0-800-16,0 0-32 0,0 0-16 0,0 0-11536 0,0 0-2304 0</inkml:trace>
  <inkml:trace contextRef="#ctx0" brushRef="#br0" timeOffset="17457.23">31504 6906 21183 0,'-4'-2'944'0,"0"1"192"0,2 1-912 0,0 0-224 16,1 0 0-16,0 0 0 0,-1 0 1984 0,-2 0 368 15,0 0 64-15,-2 1 16 0,0 1-64 0,0-2 0 16,1 0 0-16,2 0 0 0,1 0-1248 0,0 0-256 16,2 0-48-16,3 0-16 0,-3 0-304 0,0 0-64 15,0 0-16-15,0 0 0 0,0 0 0 0,0 0 0 0,0 0 0 0,52-3 0 16,-52 3-160-16,0 0-16 0,0 0-16 0,0 0 0 0,44 3-224 0,-44-3 0 15,0 0 128-15,0 0-128 0,50 8 0 0,-50-8-160 16,0 0 32-16,0 0 0 31,48 5-448-31,-48-5-96 0,0 0-16 0,0 0 0 16,0 0-672-16,0 0-144 0,50-3-32 0,-50 3-15744 0</inkml:trace>
  <inkml:trace contextRef="#ctx0" brushRef="#br0" timeOffset="18495.29">31829 7175 7359 0,'-1'0'656'0,"-1"0"-528"0,1 0-128 0,1 0 0 16,-1 0 1664-16,0 0 320 0,-1-3 48 0,-1 3 16 0,-1 0 960 0,0-4 192 0,2 4 32 0,-1-2 16 16,2-1-752-16,1 2-128 15,1-1-48-15,-1 2 0 0,0 0-672 16,0 0-144-16,0 0-32 0,0 0 0 0,0 0-784 0,0 0-176 16,35-36-16-16,-35 36-16 0,0 0-160 0,0 0-16 15,0 0-16-15,26-40 0 0,-26 40-128 0,0 0-32 16,0 0 0-16,15-45 0 0,-15 45-128 0,0 0 0 15,13-40 144-15,-13 40-144 0,0 0 0 0,11-36 0 16,-11 36 0-16,0 0 128 0,9-35-128 0,-9 35 0 16,0 0 0-16,0 0 0 0,8-34 0 0,-8 34 0 0,0 0 0 0,0 0 0 0,0 0 0 0,0 0 0 15,3-31 0-15,-3 30 0 0,0 1 0 0,-1-3 0 32,1 3 0-32,0 3 0 0,-1-2 0 0,1 1 144 0,0 2-144 0,0 1 160 15,0 0-160-15,1 4 0 0,-1-3 144 16,1 0-144-16,1 4 0 0,-1-1 0 0,-1-2 0 0,1 3 128 15,-1 1-128-15,0-1 0 0,-1 2 0 0,1-2 0 16,0 4 0-16,0 1 0 0,1-2 0 0,-1 5 0 16,2-5 0-16,1 2 0 0,-1-1 0 0,2 0 128 0,0-2-128 0,1-1 0 15,1-1 0-15,0-3 0 0,2-1 0 0,-2 0 0 16,1 1 0-16,1-4 0 16,-8-3 0-16,0 0 0 0,0 0 0 0,0 0 0 15,38 6-224-15,-38-6 32 0,0 0 16 0,0 0 0 16,0 0-144-16,0 0-16 0,56-28-16 0,-56 28 0 15,0 0 64-15,0 0 16 0,32-42 0 0,-32 42 0 16,0 0 144-16,17-38 128 0,-17 38-192 0,0 0 192 0,15-50 0 0,-15 50 0 16,6-32 0-16,-6 32 0 0,3-32 0 0,-3 32 0 15,2-29 0-15,-2 29 0 0,0-22 144 0,-1 13-16 0,0 2 0 0,-1 1 0 16,1 1 64 0,0 4 16-16,0-2 0 0,-1 1 0 0,1 2 48 0,0 2 16 15,-2 1 0-15,2 0 0 0,0 4-64 0,-2-1-16 16,2 4 0-16,0 2 0 0,0 0-32 0,-1 4-16 15,1 3 0-15,1 1 0 0,0 0 0 0,0 1 0 16,0-2 0-16,1 6 0 0,-1-4-16 0,2 3-128 16,-2-2 192-16,0 0-64 0,0-1-128 0,-2-2 0 0,2-3 0 0,-1 0 0 0,0-4 0 0,0 1 0 15,1-3 0-15,0-3 0 0,1-2 0 0,0-1-272 32,2-2 32-32,-1-4 16 15,-2 2-480-15,0 0-80 0,0 0-32 0,0 0-11904 0,0 0-2384 16</inkml:trace>
  <inkml:trace contextRef="#ctx0" brushRef="#br0" timeOffset="19176.93">30986 7083 6479 0,'-12'7'576'0,"6"-2"-576"0,1-1 0 0,2-1 0 0,0 0 0 0,2-3 0 16,0 0 0-16,-1 2 0 0,0 0 0 0,-2 0 0 0,0 2 224 0,1-1 112 15,0-2 32-15,0 1 32 0,0-2 368 0,1 3 64 16,0-3 0-16,1 1 64 16,0-1-32-16,-2 0 0 0,2 0 0 0,0 3 32 15,0-6 256-15,-2 3 64 0,2 3 0 0,-1-3 16 16,0 0 48-16,0 0 16 0,1 0 0 0,-1 1 48 15,1-1 0-15,1 0 16 0,0 0 0 0,-1 0 48 16,2-1-96-16,0 1-16 0,1-4 0 0,-2 4 48 16,0 0-240-16,0 0-32 0,0 0-16 0,0 0 32 15,0 0-304-15,0 0-64 0,35-37-16 0,-35 37 32 16,0 0-480-16,0 0-112 0,0 0-16 0,30-35 48 0,-30 35-176 0,0 0 0 16,0 0 0-16,0 0 0 15,26-42 0-15,-26 42 0 0,0 0 0 0,0 0-144 0,0 0 144 0,14-35 0 16,-14 35-144-16,0 0 144 0,0 0-384 0,2-22-16 0,-2 20-16 0,-1-4 0 31,0 3-1424-31,-1 2-272 0,0-2-64 0,0 1-12416 16</inkml:trace>
  <inkml:trace contextRef="#ctx0" brushRef="#br0" timeOffset="20261.09">32504 6609 4607 0,'0'0'0'0,"0"0"192"0,0 0-48 0,0 0-16 0,0 0-128 0,0 0 0 16,0 0 0-16,0 0 0 0,11-34 1776 0,-11 34 320 16,0 0 64-16,8-31 16 0,-8 31 96 0,3-20 32 15,-3 14 0-15,0 2 0 0,0-2-256 0,0 0-32 16,0 2-16-16,0 4 0 0,0 0-128 0,0 0-16 16,1-18-16-16,-1 14 0 0,0 1-560 0,0 3-96 15,2 0-32-15,-2 0 0 0,1 0-448 0,1 4-80 16,0 1-32-16,0 0 0 15,1 6-176-15,0-1-32 0,0 2-16 0,-1 1 0 0,1 3-32 0,-1 2 0 0,1 5 0 0,-1-1 0 0,-1 1 0 0,1 5 0 32,-1-2 0-32,-1-2 0 0,-1-1-64 0,-1-1-16 0,1 0 0 0,0 3 0 15,0 3-64-15,-1 4 0 0,1 3-16 0,0 0 0 16,0-6-16-16,1-1 0 0,0-2 0 0,0-1 0 16,0 3-160-16,1-4 160 0,0 2-160 0,2-1 160 15,-1-3-160-15,1-2 128 0,-1 1-128 0,2-1 128 16,-2-4-128-16,1-1 0 0,-1-2 144 0,1 0-144 15,-2-1 0-15,0-2 0 0,-1-1 0 0,1-3 0 16,-1 1 0-16,-1-3 0 0,1 2 0 0,-1-1 0 16,0-1-224-16,-1 0-16 0,0-1 0 0,0 2 0 15,-1-3-192 1,1 2-32-16,-2-2-16 0,1 3 0 0,1-5-64 0,-2 3-16 0,2-3 0 16,1 2 0-16,-2-1 0 0,2-1 0 15,0 0 0-15,1-1 0 0,1-1-704 0,0 0-144 0,0 1-16 0,-1 1-9760 16,0 0-1936-16</inkml:trace>
  <inkml:trace contextRef="#ctx0" brushRef="#br0" timeOffset="25493.15">32813 6044 8287 0,'0'0'736'0,"0"0"-592"16,0 0-144-16,0 0 0 0,0 0 1456 0,0 0 256 15,0 0 48-15,0 0 16 0,0 0 592 0,0 0 112 16,0 0 16-16,-10-23 16 0,10 23-752 0,0 0-160 0,0 0-16 0,0 0-16 15,0 0-896-15,0 0-176 0,-12-22-48 0,12 22 0 16,0 0 704-16,0 0 128 0,0 0 16 0,0 0 16 16,0 0-528-16,0 0-96 0,16-21-32 0,-16 21 0 15,0 0-192-15,0 0-32 0,0 0-16 0,0 0 0 16,0 0-144-16,0 0-16 0,0 0-16 0,17-19 0 16,-17 19 16-16,0 0 0 0,0 0 0 0,0 0 0 15,0 0-112-15,0 0-16 0,0 0 0 0,0 0 0 0,0 0-128 16,27-6 0-16,-27 6 144 0,0 0-144 0,0 0 0 15,0 0 144-15,0 0-144 0,25 6 0 0,-25-6 160 0,0 0-160 16,0 0 128-16,0 0-128 16,0 0 144-16,0 0-144 0,0 0 160 0,11 25-160 0,-11-25 160 0,0 0-160 15,0 0 160-15,0 0-160 16,0 0 0-16,0 0 128 0,5 24-128 0,-5-24 0 16,0 0 0-16,0 0 0 0,0 0 0 0,0 0 0 0,9 26 0 0,-9-26 0 15,0 0 0-15,0 0 0 0,0 0 0 0,0 0 0 16,12 25 0-16,-12-25 0 0,0 0 0 15,0 0 0-15,0 0 0 0,0 0 0 0,10 22 0 0,-10-22 0 0,0 0 0 0,0 0 0 0,0 0 0 0,0 0 0 32,4 29 0-32,-4-29 0 0,0 0 0 0,0 0 0 15,0 0 0-15,-6 31 0 0,6-31 0 0,0 0 0 16,0 0 0-16,-11 29 0 0,11-29-144 0,0 0 144 16,0 0 0-16,-13 31-144 0,13-31 0 0,0 0 0 15,0 0 0-15,-11 29 0 0,11-29 144 0,0 0-208 0,0 0 80 16,-12 22 128-16,12-22-128 0,0 0 128 0,0 0 0 15,0 0 0-15,-15 25 0 0,15-25 0 0,0 0 0 0,0 0 0 0,0 0 0 0,-16 20 0 16,16-20 0-16,0 0 0 0,0 0-144 0,0 0 144 16,0 0 0-16,0 0 0 0,-22 14-128 0,22-14 128 15,0 0 0-15,0 0 0 16,0 0 0-16,0 0 0 0,-28 2 0 0,28-2 0 0,0 0 0 0,0 0 0 0,-29-7 0 16,29 7 0-1,0 0 0-15,0 0 0 0,-28-7 0 0,28 7 0 16,0 0 0-16,0 0 0 0,0 0 0 0,-19-16 0 15,19 16 0-15,0 0 0 0,0 0 0 0,0 0 0 16,-5-27 0-16,5 27 144 0,0 0-144 0,0 0 128 16,-2-25-128-16,2 25 0 0,0 0 144 0,0 0-144 15,0 0 128-15,7-23-128 0,-7 23 128 0,0 0-128 16,0 0 0-16,0 0 144 0,0 0-144 0,22-21 0 0,-22 21 176 16,0 0-176-16,0 0 160 0,31-14-160 0,-31 14 192 0,0 0-48 15,30-9-16-15,-30 9 0 0,0 0-128 0,28-3 192 16,-28 3-192-16,0 0 192 0,0 0-192 0,30 6 0 15,-30-6 144-15,0 0-144 0,0 0 128 0,0 0-128 16,21 22 128-16,-21-22-128 0,0 0 128 0,0 0-128 16,12 25 128-16,-12-25-128 0,0 0 0 0,0 0 144 15,15 28-144-15,-15-28 0 0,0 0 0 0,0 0 0 16,17 19 0-16,-17-19 0 0,0 0 0 0,0 0 0 0,0 0 0 0,22 20 0 0,-22-20 0 0,0 0 0 31,0 0 0-31,0 0 0 0,17 22 0 0,-17-22 0 16,0 0 0-16,0 0 0 0,0 0 0 0,6 31 0 15,-6-31 0-15,0 0 0 0,0 0 0 0,0 23 0 16,0-23 0-16,0 0 0 0,0 0 0 0,0 0 0 16,0 0 0-16,-3 25 0 0,3-25 0 0,0 0 0 15,0 0 0-15,0 0-144 0,0 0-192 0,0 0-48 0,0 0 0 0,0 0 0 16,-2 26-80-16,2-26-32 0,0 0 0 0,0 0 0 31,0 0-1104-31,0 0-208 0,0 0-48 0</inkml:trace>
  <inkml:trace contextRef="#ctx0" brushRef="#br0" timeOffset="46558.16">9035 7426 2751 0,'-1'0'256'0,"0"-2"-256"16,0 2 0-16,1 0 0 0,0 0 784 0,-1 0 112 15,-1 0 32-15,0 0 0 0,-2 0 304 0,-1 0 64 16,0 4 16-16,-1-1 0 0,-1 0-464 0,-1 3-80 16,1 2-32-16,-1 1 0 0,0-1-288 0,-2 2-64 15,0 0-16-15,0-1 0 0,1 0-224 0,-1-1-144 16,4-2 192-16,-1 0-192 0,1-2 176 0,0 1-176 0,-1-4 160 0,1 2-160 15,1-1 240-15,0-2-48 0,0 0-16 16,2 0 0-16,0 0 208 0,1-2 32 0,0 2 16 0,2-3 0 16,0 2-112-16,2-2-32 0,1 1 0 0,2 1 0 15,-1-2-288-15,2 0-144 0,2-1 16 0,-1-2 0 16,-7 6-32-16,0 0 0 0,37-13 0 0,-37 13 0 0,30-10 160 0,-30 10 0 16,36-12 0-16,-36 12 0 0,34-10 192 0,-34 10-16 15,37-11-16-15,-37 11 0 16,39-12 32-16,-39 12 0 0,39-14 0 0,-39 14 0 15,41-16 144-15,-41 16 48 0,40-12 0 0,-40 12 0 0,39-10 16 0,-39 10 16 16,0 0 0-16,56-6 0 16,-56 6-96-16,0 0 0 0,56 6-16 0,-56-6 0 0,0 0-304 15,0 0 0-15,64 23 128 0,-64-23-128 0,0 0 0 16,0 0 0-16,64 31 0 0,-64-31-144 0,0 0 16 0,53 15 0 16,-53-15 0-16,0 0 0 0,56 0 128 0,-56 0 0 15,42-9 0-15,-42 9 0 0,43-15 128 0,-43 15-128 16,47-17 160-16,-23 6-160 0,-2 1 464 0,0 0 0 15,-22 10 0-15,47-16 0 0,-47 16-64 0,46-12-16 16,-46 12 0-16,43-8 0 0,-43 8-112 0,0 0-16 16,70 4-16-16,-70-4 0 0,0 0-64 0,72 12-16 15,-72-12 0-15,0 0 0 0,72 14-160 0,-72-14 128 16,0 0-128-16,72 12 128 0,-72-12-128 0,0 0 0 16,68 3 0-16,-68-3 0 0,0 0 0 0,62-3 0 15,-62 3 0-15,0 0 0 0,57-6 448 0,-57 6 16 16,0 0 0-16,54-6 0 0,-54 6-112 0,0 0-32 0,47-6 0 0,-47 6 0 15,0 0-320-15,0 0 0 0,51-1 0 0,-51 1 0 32,0 0-1264-32,0 0-208 0,0 0-64 0,54 7-10384 0</inkml:trace>
  <inkml:trace contextRef="#ctx0" brushRef="#br0" timeOffset="170064.31">25166 15227 1839 0,'2'0'160'0,"-1"-2"-160"0,0 1 0 0,0 1 0 0,0 0 256 0,1-3 0 0,1 2 16 0,2-2 0 0,3 0 368 0,-8 3 64 16,0 0 0-16,0 0 16 0,0 0 272 0,0 0 48 16,0 0 16-16,54-13 0 0,-48 13 368 0,-1 2 80 15,2 0 16-15,-3 0 0 0,3-2-112 0,-2 4 0 16,2-4-16-16,0 0 0 0,1 0-432 0,-8 0-64 15,0 0-32-15,0 0 0 0,0 0-528 0,60-6-96 0,-60 6-32 0,0 0 0 16,0 0-208-16,72-6 0 16,-72 6-192-16,0 0 192 0,0 0-128 0,64 0 128 0,-64 0 0 0,0 0 0 0,0 0-128 0,67 8 128 15,-67-8 0-15,0 0 0 0,0 0 0 0,63 17 0 16,-63-17 0-16,0 0 0 16,0 0 384-16,66 9 16 0,-66-9 16 0,0 0 0 15,57-3 224-15,-57 3 32 0,0 0 16 0,57-13 0 16,-57 13-432-16,0 0-96 0,0 0-16 0,68-10 0 15,-68 10-144-15,0 0 0 0,0 0 0 0,65 7 0 16,-65-7 0-16,0 0 0 0,0 0 128 0,55 19-128 16,-55-19 560-16,0 0 16 0,0 0 16 0,60 17 0 0,-60-17 48 0,0 0 0 0,58 8 0 0,-58-8 0 15,0 0-192-15,76 1-16 0,-76-1-16 0,0 0 0 16,80-1-240-16,-80 1-48 16,0 0-128-16,68-2 192 0,-68 2-192 15,0 0 144-15,63-3-144 0,-63 3 128 0,0 0 64 0,62-1 16 16,-62 1 0-16,0 0 0 0,57 0 64 0,-57 0 16 15,0 0 0-15,58 0 0 0,-58 0-96 0,0 0-32 16,61 4 0-16,-61-4 0 0,0 0-160 0,56 12 128 16,-56-12-128-16,0 0 128 0,57 16-128 0,-57-16 0 15,0 0 0-15,55 13 128 0,-55-13 0 0,0 0-128 16,54 6 192-16,-54-6-64 0,0 0 0 0,66 2-128 0,-66-2 192 0,0 0-64 0,65-2 16 0,-65 2 0 31,0 0 0-31,68-10 0 0,-68 10 0 0,0 0 0 0,81-13 0 16,-81 13 0-16,56-8-144 0,-56 8 160 0,0 0-160 0,72-8 160 15,-72 8-160-15,0 0 0 16,62 4 0-16,-62-4 0 0,0 0 0 0,0 0 0 0,72 12 0 0,-72-12 0 16,0 0 0-16,59 7 192 0,-59-7-192 0,0 0 192 0,59-3-192 0,-59 3 128 15,0 0-128-15,86-13 128 0,-86 13-128 0,64-13 0 16,-64 13 0-16,68-15 0 16,-68 15 0-16,57-7 0 0,-57 7 0 0,0 0 0 0,68-3 0 0,-68 3 0 15,0 0 0-15,57 10 0 16,-57-10 0-16,0 0 0 0,52 21 0 0,-52-21 0 15,0 0 0-15,0 0 0 0,62 23 0 0,-62-23 0 16,0 0 0-16,63 10 128 0,-63-10-128 0,0 0 128 0,84 2-128 0,-84-2 0 16,64-9 0-16,-64 9 0 0,64-10 0 0,-64 10 0 0,60-14 0 0,-60 14 0 15,57-13 0-15,-57 13 0 16,0 0 0-16,61-11 128 0,-61 11-128 0,0 0 0 16,60-2 0-16,-60 2 0 0,0 0 128 0,0 0-128 15,70 6 128-15,-70-6-128 0,0 0 160 0,56 16-160 16,-56-16 192-16,0 0-192 0,64 15 144 0,-64-15-144 15,0 0 0-15,67 10 144 0,-67-10-144 0,0 0 0 16,68 0 0-16,-68 0 0 0,0 0 0 0,80-7 0 16,-80 7 0-16,0 0 0 0,75-6 0 0,-75 6 0 0,53-6 0 0,-53 6 0 0,0 0 0 15,78-4 0-15,-78 4 0 0,0 0 0 0,75-2 0 0,-75 2 0 32,0 0 0-32,66 6 0 0,-66-6 0 0,0 0 0 15,59 9 0-15,-59-9 0 0,0 0 0 0,68 10 0 16,-68-10 0-16,0 0 0 0,63 3 0 0,-63-3 0 15,0 0 0-15,69 7 0 0,-69-7 0 0,60 6 0 0,-60-6 0 0,64 6 0 16,-64-6 0-16,62 4 0 0,-62-4 0 16,57 3 0-16,-57-3 0 0,0 0 0 0,76 5 0 0,-76-5 0 15,0 0 0-15,77 8 0 0,-77-8 0 0,0 0 0 16,72 15 0-16,-72-15 0 0,0 0 0 0,59 22 0 16,-59-22 0-16,0 0 0 0,62 22 0 0,-62-22 0 0,0 0 0 15,68 16 0-15,-68-16 0 0,0 0 0 0,75 4 0 0,-75-4 0 0,0 0 0 0,76-8 0 16,-76 8-208-16,0 0 80 0,79-12 128 15,-79 12-208 1,0 0 208-16,70-10 0 0,-70 10-160 0,0 0 160 16,75-5 0-16,-75 5 0 0,0 0 0 0,73-1 0 15,-73 1 0-15,0 0 0 0,61 10 0 0,-61-10 0 16,0 0 0-16,52 13 0 0,-52-13 0 0,0 0 0 0,0 0 0 0,60 23 128 16,-60-23-128-16,0 0 192 0,0 0-64 0,64 17-128 15,-64-17 192-15,0 0-64 0,59 6-128 0,-59-6 0 16,0 0 0-16,60 0 0 0,-60 0 0 0,0 0 0 0,61 0 0 0,-61 0 0 15,0 0 0-15,68-2 0 16,-68 2 0-16,0 0 0 0,70 0 0 0,-70 0 0 16,0 0 0-16,65 2 0 0,-65-2 0 0,0 0 0 15,0 0 0-15,68 5 0 0,-68-5 0 0,0 0 0 16,0 0 0-16,65 9 0 0,-65-9 0 0,0 0 0 16,56 2 0-16,-56-2 0 0,0 0 0 0,67 0 0 15,-67 0 0-15,0 0 0 0,73-5-144 0,-73 5-16 16,51-1 0-16,-51 1 0 0,0 0 160 0,70 4-128 0,-70-4 128 0,0 0-128 0,55 6-80 0,-55-6-16 31,0 0 0-31,0 0 0 16,0 0-608-16,47 22-112 0,-47-22-16 0,0 0-15552 0</inkml:trace>
  <inkml:trace contextRef="#ctx0" brushRef="#br0" timeOffset="171714.68">28575 15116 7359 0,'0'-5'656'0,"0"4"-528"0,2-2-128 0,-2 2 0 16,0 1 1008-16,0 0 160 0,0-2 48 0,0-2 0 15,0 1 640-15,-2 0 144 0,1-2 32 0,0 1 0 16,0 2 80-16,0 0 0 0,1 2 16 0,-2-2 0 16,2 1-256-16,-1 1-48 0,2 0-16 0,-1 0 0 15,0 0-592-15,0 0-128 0,2 0-32 0,-2 1 0 16,1 1-352-16,-1 1-64 0,0 1 0 0,0 2-16 15,0 0-176-15,0 4-48 0,-1 0 0 0,-2 5 0 0,2-2-144 0,-2 3-48 0,1 3 0 0,-1-1 0 16,1 1-64-16,-1 1-16 0,0-2 0 16,-1 2 0-1,2-1-128-15,-2 0 0 0,0 0 0 0,0-1 0 16,2-4 0-16,-1-2 0 0,0 1 0 0,-1-1 0 0,2-3 0 0,-2-4 0 0,1 0 0 0,2-2 0 16,-1 0 0-16,0 1 0 0,2-4 0 0,-1-3 0 15,1 2 0-15,0-2 0 16,1 0 0-16,1-4 0 0,-1 1 0 0,-1 6 0 15,6-21 0-15,-6 21 0 0,9-26 0 0,-6 13 0 16,-3 13 144-16,12-31-144 0,-12 31 0 0,9-32 0 16,-9 32 0-16,10-35 128 0,-6 19-128 0,-4 16 0 15,9-31 0-15,-6 15 128 0,1 1-128 0,-1-1 128 16,-1 2-128-16,1 2 128 0,-1 0-128 0,-1 2 176 16,1 1-176-16,-2 2 192 0,0 2-16 0,-2 0 0 15,2 2 0-15,-1 0 0 0,0 0 32 0,0 3 16 16,-2 0 0-16,2 0 0 0,-2 3-16 0,0-2 0 15,0 4 0-15,0 2 0 0,-1 2-48 0,-1 1-16 16,1 2 0-16,-1 2 0 0,3 1 48 0,-2 1 0 16,2 2 0-16,-1 2 0 0,2 2-48 0,0-1 0 0,1-3 0 15,-2 3 0-15,4 1-144 0,-2-2 0 0,0 2 0 0,1-1 0 16,0-4 0-16,0-2 0 0,1 0 0 0,0-1 0 16,0-2 0-16,0-2 0 0,0-2 0 0,1 0 0 15,-2-3 0-15,1 0 0 0,0 0 0 0,-1-5 0 16,-1 1 0-16,1-1 0 0,0 0 0 0,-1-1 0 0,2-4 0 0,-1 0 0 15,0 0 0-15,2-3 0 16,-1 0-224-16,-2 8 32 0,6-20 0 0,-6 20 0 31,6-22-256-31,-6 22-32 0,8-24-16 0,-8 24 0 0,7-23-128 16,-7 23-16-16,8-25-16 0,-8 25-12048 0,0 0-2400 0</inkml:trace>
  <inkml:trace contextRef="#ctx0" brushRef="#br0" timeOffset="173231.41">28317 15919 9215 0,'-4'0'816'0,"2"0"-656"0,2 0-160 0,0 0 0 15,0 0 768-15,0 0 112 0,-1 0 16 0,-2 0 16 32,1 0 448-32,-1 0 96 0,-1 1 16 0,2 1 0 15,0-2 288-15,0 1 64 0,0-1 16 0,2 0 0 16,0 0-48-16,0-1-16 0,0 1 0 0,1-2 0 15,-1 1-608-15,1-2-112 0,-1 3-32 0,0-2 0 0,0 0-80 0,0 2-32 16,0-2 0-16,0 2 0 0,0 0-272 0,0 0-64 16,2-3-16-16,-2 2 0 0,2 1-256 15,-1-2-48-15,2-2-16 0,0 0 0 0,1 2-112 0,0-2 0 16,-4 4-128-16,0 0 192 0,0 0-192 0,0 0 176 0,0 0-176 0,34-41 160 16,-34 41-160-1,0 0 0-15,0 0 0 0,24-37 0 0,-19 27 128 0,0 0-128 16,0 1 0-16,0-3 128 0,-5 12-128 0,0 0 128 15,0 0-128-15,17-35 128 0,-13 28-128 0,-2-1 160 16,1 0-160-16,-1 2 160 0,1 0-160 0,-2 0 128 16,1 0-128-16,0-1 128 0,-1 4-128 0,-1-4 128 0,1 1-128 15,0 0 128-15,-1 2-128 0,0 2 0 16,0-2 144-16,0 2-144 0,0-1 0 0,-1 3 0 0,0 0 0 0,0 0 0 16,-1 3 144-16,0-1-144 0,1-2 192 15,-1 4-192-15,2-2 240 0,-1-2-64 0,1 4-16 0,0-4 0 16,0 3-160-16,0-2 128 0,1 1-128 0,-1 1 128 15,2 0-128-15,-1 1 0 0,1 0 0 0,0 1 0 16,0 1 0-16,-1 0 0 0,2 2 0 0,-1-2 0 16,-1 2 0-16,2 2 0 0,-2 0 0 0,0-1 0 15,2 1 0-15,-2 0 0 0,2 2 0 0,-2-2 128 16,1-1-128-16,0 0 0 0,0 1 144 0,2-3-144 0,-1 1 0 0,1-2 144 0,1 2-144 0,1-2 0 31,0 0 0-31,1-3 0 0,-1 2 0 0,-1 0 0 16,-5-5 0-16,0 0 0 0,0 0 0 0,0 0 0 15,39 12 0-15,-39-12 0 0,0 0 0 0,0 0 0 0,0 0 0 16,0 0 0-16,0 0 0 0,55-9-144 0,-55 9 144 0,0 0 0 16,0 0 0-16,0 0-128 0,0 0 128 0,37-42 0 0,-37 42 0 0,0 0 0 15,0 0 0-15,21-37 0 0,-21 37 0 0,0 0 0 16,0 0 0-16,18-38 0 0,-18 38 0 0,0 0 0 16,0 0 0-16,14-31 0 15,-13 23 0-15,1 2 0 0,-1 0 0 0,-1 1 0 16,1 0 0-16,-1 3 0 0,0-2 0 0,-1 2 0 15,0-1 0-15,-1 2 128 0,2-2-128 0,-1 3 192 16,0 0-64-16,1-2 0 0,-1 4-128 0,1-2 144 16,-2 0-144-16,2 3 160 0,0 1-160 0,0-1 160 15,0 2-160-15,0 3 160 0,0 0-32 0,2-2 0 16,-1 4 0-16,0 0 0 0,0-1 16 0,1-2 0 16,0 3 0-16,0 1 0 0,1-3-144 0,-1 2 128 0,1 1-128 0,-2-4 128 15,2 3-128-15,-1 1 0 0,1-1 0 0,-2 0 128 16,0 2-128-16,0-2 0 0,0 3 0 0,-1-3 0 15,2-1 0-15,-2 3 0 0,1-3 0 0,0-1 0 16,2 1 0-16,-1-3 0 0,2-3 0 0,0 4 0 16,-1-5 0-16,1 2-192 0,0-2 32 0,-1-1 16 31,2 2-272-31,-5-3-48 0,0 0-16 0,0 0 0 0,0 0-144 0,0 0-16 0,0 0-16 0,0 0 0 16,0 0-944-1,0 0-176-15</inkml:trace>
  <inkml:trace contextRef="#ctx0" brushRef="#br0" timeOffset="174281.7">32098 15764 11055 0,'0'0'976'16,"0"0"-784"-16,0 0-192 0,0 0 0 0,0 0 1472 0,0 0 256 16,0 0 64-16,0 0 0 0,41 7 848 0,-41-7 176 15,26 15 48-15,-26-15 0 0,25 22-432 0,-15-9-64 16,0 3-32-16,-2 0 0 0,1-1-928 0,-2 2-176 0,1 2-32 0,-1-1-16 0,1-2-720 0,-2 0-144 31,1 0-16-31,-1-3-16 0,2-1-128 0,-2-2-32 16,-6-10 0-16,14 19 0 0,-14-19-128 0,0 0 0 15,18 16 0-15,-18-16 0 0,0 0-368 0,0 0 48 16,0 0 16-16,0 0 0 16,29 15-352-16,-29-15-80 0,0 0-16 0,0 0 0 15,0 0-592-15,0 0-112 0,0 0-16 0,0 0-16 16,0 0-1136-16,0 0-208 0,0 0-48 0,0 0-8752 0</inkml:trace>
  <inkml:trace contextRef="#ctx0" brushRef="#br0" timeOffset="174512.1">32113 16168 11967 0,'-2'0'1072'0,"1"0"-864"0,1-2-208 0,1 2 0 0,-1 0 1664 0,0 0 272 0,0 0 64 0,0 0 16 31,0 0 80-31,36-35 16 0,-36 35 0 0,0 0 0 16,53-48 64-16,-53 48 0 0,44-35 16 0,-44 35 0 0,50-37-912 0,-50 37-192 15,49-34-48-15,-49 34 0 0,48-32-720 0,-48 32-160 0,47-33-32 0,-47 33 0 16,42-28-128-16,-42 28 0 16,0 0 0-16,51-37-176 15,-51 37-640-15,0 0-128 0,0 0-16 0,40-39-9920 16,-40 39-1984-16</inkml:trace>
  <inkml:trace contextRef="#ctx0" brushRef="#br0" timeOffset="176106.94">26294 14955 5519 0,'1'0'496'0,"-1"0"-496"16,0-2 0-16,0 2 0 0,0 0 1072 0,0 0 112 15,-1 0 32-15,1 0 0 0,-1 2 592 0,0-2 128 16,-1 0 32-16,1 0 0 0,0 0-192 0,1-2-48 16,1 1 0-16,-1-2 0 0,3 3-720 0,-2-4-160 15,1 2-16-15,1 1-16 0,-1-2-400 0,1 3-80 0,-2-2-16 0,1 0 0 16,0 2 240-16,-2 0 32 0,1 0 16 0,-1 0 0 16,-1 0 160-16,-2 0 16 0,1 2 16 0,-2 0 0 15,-1-2-32-15,0 3-16 0,-1 0 0 0,-2 1 0 16,2-1-224-16,-2 0-32 0,0 3-16 0,0 1 0 15,-1-1-224-15,1 0-32 0,0 1-16 0,0 2 0 16,1-2-208-16,0 2 144 0,-2 1-144 0,2 2 128 16,-2-2-128-16,0 1 0 0,2 3 0 0,-2-2 0 15,0 1 192-15,1-1-64 0,-2 2 0 0,0 2 0 16,1 0 144-16,1 0 32 0,-1 1 0 0,0-1 0 16,3 0-16-16,-1 0 0 0,2-1 0 0,1 1 0 0,0 0-128 15,2 1-32-15,2-1 0 0,0 0 0 0,1 0-128 0,3 1 0 16,1 3 0-16,1-2 128 0,1 0-128 0,1 0 0 15,3 3 0-15,0-3 0 0,3-1 0 0,-2 0 0 16,2 1 0-16,-1-5 0 0,1 2 0 0,-2-1 0 16,1-2 0-16,-2 2 0 0,-1-2 0 0,-2 0-144 15,1-2 144-15,-3-1-208 16,-1-2-720-16,0-1-144 0,-1-1-16 0,1-5-10288 0,0 0-2048 0</inkml:trace>
  <inkml:trace contextRef="#ctx0" brushRef="#br0" timeOffset="177441.66">30983 15161 13823 0,'-2'-3'1216'15,"0"3"-960"-15,2 0-256 0,0 0 0 0,2 0 1104 0,-2-1 176 16,0 1 48-16,0 0 0 0,1 0 80 0,0 0 32 16,2 0 0-16,-1 0 0 0,2 4 240 0,-2-2 48 15,3 2 16-15,0 3 0 0,1 2-80 0,-1-3 0 16,-1 0-16-16,0 0 0 0,1 4-608 0,-1-1-112 16,3 4-32-16,-1 2 0 0,1 1-464 0,1-2-112 15,-1 1 0-15,2 1-16 0,-1 0-304 0,2-2 128 16,1 3-128-16,-1-4 0 0,1 2 0 0,1-1 0 15,-1-2 0-15,-1 1 0 0,0-1 0 0,-2 0 0 16,2 2 0-16,-3-2 0 0,0-2 0 0,-2 3 0 0,0-1 0 16,-3 0 0-16,-1-1 0 0,-1 2 0 0,-1 2 0 15,-1-3 0-15,-2 0 0 0,-1 4 0 0,-1-2 0 16,-3 2 0-16,0 3 144 0,-2-1-144 0,1-2 0 0,-2-1 144 16,0 1-144-16,-3 0 0 0,1 0 0 0,1 0 128 15,0-3-128-15,-2 3 0 0,-2-1 0 0,-1 1 0 16,0 0 0-16,1 0 0 0,2-4 0 0,1 1 0 15,1-3 0-15,2-2 0 0,0 0 0 0,2 0-176 16,2-4-16-16,-2-1 0 0,4 0 0 0,0-2 0 31,1-1-432-31,1 0-80 0,0 0-32 0,1-1-10640 0,-1-1-2128 0</inkml:trace>
  <inkml:trace contextRef="#ctx0" brushRef="#br0" timeOffset="180879.86">25726 15954 3679 0,'-1'3'320'0,"0"-2"-320"16,0 2 0-16,1-3 0 0,0 0 1024 0,0 0 128 15,0 2 16-15,0-2 16 0,0 1 832 0,0 2 160 16,0-1 48-16,-1-1 0 0,1 2-240 0,0-1-64 16,0-2 0-16,0 2 0 0,1-2-320 0,-1 2-64 15,1-2 0-15,1-2-16 0,0 0-496 0,0 0-80 16,2-2-32-16,0 2 0 0,-1-4-112 0,1 2-32 0,1-2 0 0,0 0 0 0,0-1-320 0,-5 7-80 31,0 0-16-31,0 0 0 0,0 0-96 0,30-43-32 0,-30 43 0 16,0 0 0-16,0 0-80 0,23-40-16 0,-18 32 0 0,-1-2 0 0,-1 0 0 0,1 1 0 15,0 2 0-15,-3 1 0 0,0 0 32 0,1-1 0 0,-1 1 0 16,-2 0 0 0,1 2 32-16,-2-1 16 0,1 2 0 0,0-1 0 15,0 4-16-15,-1-3 0 0,0 3 0 0,1-2 0 16,-1 4 48-16,1-2 0 0,0 3 0 0,0-2 0 15,-1 4-32-15,1-1 0 0,0 2 0 0,1 1 0 16,-1 2-80-16,-1 0 0 0,1 1-128 0,1 0 192 16,0 2-192-16,0-2 128 0,1 0-128 0,1 0 0 15,0 1 0-15,1-4 128 0,0 2-128 0,0-3 0 16,1-2 0-16,1-1 0 0,-1 0 0 0,1-1 0 0,2 0 0 16,-7-2 0-16,0 0 0 0,0 0 0 0,0 0 0 0,0 0 0 15,0 0 0-15,54-14 0 0,-54 14-192 0,0 0 192 16,0 0-192-16,0 0 192 0,0 0-144 0,0 0 144 15,40-37 0-15,-37 33-144 0,0-2 144 0,-1 0 0 16,-1-2 0-16,2 3-128 0,-2 2 128 0,0-3 0 16,1 2 0-16,-1-1 0 0,0 0 0 0,0 0 0 15,2 1 0-15,-1-2 0 0,1 2 0 0,-2-1 0 16,0 2 128-16,0 2-128 0,1-2 0 0,-2-1 0 16,1 4 0-16,-1-2 128 0,0 2-128 0,0 2 0 15,0 2 0-15,-3-1 0 0,1 0 0 0,0 3 176 16,-1 1-176-16,-1-4 192 0,2 3-64 0,-1 1-128 15,1 0 192-15,1-1-64 0,-1 0-128 0,2 1 0 0,0-1 144 0,0 0-144 16,3 0 0-16,-2-3 0 0,3 2 0 0,0 0 0 16,-1-2 0-16,2 1 0 0,-2 1 0 0,0-4 0 15,1 4-304-15,0-1 32 0,0-2 0 0,-1 2 0 16,2 2-304-16,-1-2-64 0,0 2-16 0,-2-2 0 31,1 1-240-31,-1 0-64 0,1 0 0 0,-2-2 0 16,0 0-192-16,1-3-32 0,1 0-16 0,-1 0-8464 0,2-5-1712 0</inkml:trace>
  <inkml:trace contextRef="#ctx0" brushRef="#br0" timeOffset="181261.1">26186 15879 10127 0,'-2'-1'896'0,"2"-2"-704"16,0 1-192-16,0 1 0 0,2 1 1344 0,0 0 256 0,-2-3 32 0,1 1 16 0,0-2 528 0,0 3 96 31,2-2 32-31,-1 3 0 0,1 0-96 0,1 0-16 16,-1 0 0-16,1 3 0 0,2-3-528 0,-1 1-128 15,1 1 0-15,0 0-16 0,1-1-672 0,-2 0-128 16,1 2-16-16,0-2-16 0,0 1-352 0,0-2-64 16,0 0-16-16,1 0 0 0,-7 0-256 0,0 0 0 0,0 0 0 15,0 0 0-15,0 0 0 0,0 0 0 0,55-3 0 16,-49 3 0 0,-6 0-416-16,0 0-32 0,0 0-16 0,0 0 0 15,0 0-624-15,0 0-128 0,0 0-32 0,0 0 0 16,0 0-720-16,0 0-144 0,0 0-16 0,29 13-11216 0</inkml:trace>
  <inkml:trace contextRef="#ctx0" brushRef="#br0" timeOffset="181926.33">26622 15851 9215 0,'-3'0'400'0,"1"0"96"0,-1 0-496 0,2-2 0 16,1 2 0-16,-1 0 0 0,0 0 2112 0,-2 0 320 15,-1 0 64-15,-2 0 0 0,0 0 288 0,-3 2 48 16,-1-2 16-16,-1 2 0 0,0 0-1120 0,1 2-240 15,0-1-32-15,1-2-16 0,0 3-736 0,0 1-128 0,1-2-48 16,0 3 0-16,1 1-112 0,1-1-32 0,1 0 0 16,0 0 0-16,2 2 80 0,1-2 16 0,0 0 0 15,2 0 0-15,0 0-96 0,2-2-32 0,-1 1 0 0,0-1 0 16,2-1-208-16,-1 0-144 0,2 1 192 0,-2-2-192 16,1-1 0-16,1 2 0 0,-1-1 0 0,2-2 0 15,1 1 0-15,1-1 0 0,-7 0 0 0,0 0 0 16,0 0 0-16,0 0-176 0,0 0 176 0,0 0-208 15,58-17-144-15,-58 17-32 0,0 0 0 0,0 0 0 16,0 0 80-16,0 0 16 0,39-39 0 0,-35 31 0 16,-4 8 288-16,0 0 0 0,0 0-128 0,0 0 128 15,15-34 0-15,-15 25 0 0,0 5 0 0,0-2 144 16,-1 0 288-16,-1 2 48 0,1 0 16 0,0 2 0 0,0-2 0 0,-1 2 0 0,1-1 0 0,0 2 0 16,1-1-224-16,0 2-32 0,0-3-16 0,1 3 0 15,0-1-96-15,1 1 0 16,0 0-128-16,2-3 192 0,-1 3-64 0,2 0 0 0,0 0-128 0,2 0 192 15,-3 3-192-15,3-3 144 16,-1 0-144-16,0 1 128 0,-6-1-128 0,0 0 0 16,0 0 0-16,0 0 128 0,0 0-128 0,48 9 0 15,-48-9 0-15,0 0 128 0,0 0-128 0,0 0 0 16,0 0 0-16,60-4 0 0,-60 4 0 0,0 0 0 16,0 0 0-16,0 0 0 0,0 0-192 0,0 0 48 15,0 0 0-15,49 7 0 0,-46-4-80 0,-3-1-16 16,-2 2 0-16,1 0 0 0,-1 2-80 0,-2-4 0 15,-1 5-16-15,-1-4 0 16,-2-1-672-16,1 3-128 0,1-5-16 0,-2 1-15664 0</inkml:trace>
  <inkml:trace contextRef="#ctx0" brushRef="#br0" timeOffset="182630.61">27053 15701 13823 0,'-6'-3'1216'0,"2"2"-960"0,1 1-256 0,1-2 0 0,2 2 1792 0,0-3 320 16,0 3 64-16,0-1 16 0,-1 1 448 0,1-2 96 0,0 2 16 0,-1 0 0 0,0 0-896 0,1 2-160 16,-2-1-32-16,1 2-16 0,0 3-576 0,1-2-112 15,-1 2-32-15,0 0 0 0,-1 3-608 0,0-2-112 31,1 5-16-31,-2-2-16 0,1 3-176 0,-1-1 0 16,-1 2 0-16,1 0 128 0,0-1-128 0,0 0 0 16,-1 2 0-16,-1 1 0 0,0 0 0 0,0-2-144 15,-1 1 144-15,1-3-160 0,0 1 160 0,0-3 0 16,1-1 0-16,2-2 0 0,1-1 0 0,2-4 0 0,0-1 0 0,2-1-128 16,1-1 128-16,1-1 0 0,-5 2-144 0,0 0 144 15,0 0 0-15,0 0-144 0,0 0 144 0,52-35 0 16,-52 35 0-16,0 0 0 0,0 0 0 0,55-37 0 15,-55 37 0-15,0 0 128 0,0 0-128 0,0 0 0 16,57-23 240-16,-57 23-48 0,0 0-16 0,0 0 0 16,0 0 16-16,0 0 0 0,0 0 0 0,38 18 0 0,-34-12-64 0,-2 2-128 0,1-2 192 0,-1 3-64 15,1-3-128-15,-2 1 0 0,0-1 0 0,0 1 0 32,1-1 0-32,-2 0 0 0,0 0 0 0,-2 0 0 0,1 0 0 0,-1-2 0 15,-2 2 0-15,-1-2 0 0,0 2 0 0,-1-3 0 16,0 0 0-16,-3 1 0 0,0-1 0 0,-2 0 0 0,0 0 0 0,-1 0 0 15,-1-3 0-15,1 3 0 0,1-3 0 0,0 0 0 16,0 0 0-16,2-3 0 16,0 3 0-16,2-2 128 0,2 1-128 0,0 1 0 15,0-3 0-15,1 3 0 0,2-2 0 0,-1 2 0 16,1 0 0-16,1-1 0 0,1 1 0 0,-2 0-224 16,2 1 48-16,2-1 16 0,0 0-160 0,1-1-16 15,-3 1-16-15,0 0 0 16,0 0-800-16,0 0-144 0</inkml:trace>
  <inkml:trace contextRef="#ctx0" brushRef="#br0" timeOffset="184406.9">30488 16251 10127 0,'-2'3'896'0,"1"-3"-704"0,-1 0-192 0,2 0 0 15,0 0 1280-15,-1 0 240 0,1 1 32 0,-2 1 16 16,-1 1 480-16,1 1 80 0,-1-1 32 0,1 0 0 16,1-2-64-16,1 1-16 0,0-2 0 0,1 0 0 15,1 0-656-15,1-3-128 0,-3 3-16 0,0 0-16 16,0 0-496-16,0 0-112 0,0 0-16 0,0 0 0 16,32-41-320-16,-32 41-64 0,0 0 0 0,0 0-16 15,0 0-80-15,0 0-16 0,27-43 0 0,-27 43 0 16,0 0-144-16,0 0 0 0,27-40 144 0,-27 40-144 15,0 0 0-15,0 0 0 0,0 0 0 0,21-40 128 16,-21 40-128-16,0 0 0 0,0 0 128 0,0 0-128 0,0 0 288 0,0-7-16 16,-2 7 0-16,1 1 0 0,-2 2-80 15,1-1 0-15,-1 2-16 0,1-2 0 0,-1 2-48 0,1 0-128 16,1 0 192-16,-2 1-64 0,2 1-128 0,0-3 0 16,-1 4 0-16,1-1 128 0,0 4-128 0,0-4 0 15,-1 3 0-15,1 0 0 0,1-2 0 0,0 0 0 16,0 2 0-16,1-3 0 0,1 1 0 0,0 2 0 15,2-3 0-15,1 0 128 0,0-2-128 0,1-2 0 16,-6-2 0-16,0 0 0 0,0 0 0 0,0 0 0 16,0 0 0-16,47-2 0 0,-47 2-192 0,0 0 16 15,0 0 16-15,0 0 0 0,0 0 160 0,43-38-208 16,-43 38 80-16,0 0 128 0,0 0-144 0,0 0 144 0,32-41 0 16,-32 41 0-16,0 0 0 0,0 0 0 0,0 0 0 15,28-38 0-15,-28 38 0 0,0 0 0 0,0 0 160 0,0 0-32 16,0 0 64-16,0 0 0 0,0 0 16 15,0 0 0-15,0 0 32 0,0 0 0 0,0 0 0 0,7 12 0 16,-9-5-80-16,-2 2-16 0,1-2 0 0,0 2 0 16,0 1-144-16,1-1 128 0,-1-3-128 0,1 1 128 15,1 2-128-15,-2-3 0 0,2-2 0 0,-2 2 0 16,2-2 0-16,1-1 0 0,0 0 0 0,0-1-176 16,1 0-112-16,2-2-32 0,-1 0 0 0,-2 0 0 15,0 0-224-15,0 0-48 0,0 0-16 0,0 0 0 16,0 0-1104-16,0 0-208 15,56-26-64-15,-56 26-13760 0</inkml:trace>
  <inkml:trace contextRef="#ctx0" brushRef="#br0" timeOffset="184667.63">30874 16172 911 0,'0'-2'0'0,"0"0"0"15,1 2 0-15,1 0 0 0,-1 0 2112 0,0 0 352 16,2-2 64-16,0 2 16 0,1-3 720 0,-4 3 160 16,0 0 32-16,0 0 0 0,0 0-576 0,0 0-96 15,0 0-32-15,0 0 0 0,56-3-1056 0,-56 3-224 16,0 0-32-16,0 0-16 0,0 0-864 0,0 0-176 16,31 15-48-16,-28-12 0 0,1 1-336 0,-1-2 0 15,-2 2 0-15,1-1 0 16,1-2-432-16,-2-1-144 0,1 0-48 0,1-1-10480 0,1-2-2096 0</inkml:trace>
  <inkml:trace contextRef="#ctx0" brushRef="#br0" timeOffset="184888.34">30953 16066 8287 0,'2'2'176'0,"-2"-2"32"0,1 0 16 0,0 0 32 0,0 3-256 0,-1-3 0 0,2 1 0 0,-2 1 0 16,2 1 2432-16,-1 3 432 0,2 0 80 0,-2 2 32 0,0 1 288 0,-1 3 48 16,0-2 16-16,0-1 0 0,-1 4-1328 0,0-1-256 15,-1-2-48-15,1 2-16 0,0-2-912 0,0-2-192 16,0 0-48-16,1 1 0 0,-2-2-528 0,2 0 0 16,0-1 0-16,0-2 0 15,0 0-512-15,2 0-192 0,-1-1-64 0,1-2 0 16,1 1-1152-16,-1 0-256 0,2-1-32 15,0-1-11648-15</inkml:trace>
  <inkml:trace contextRef="#ctx0" brushRef="#br0" timeOffset="185324.39">31192 16009 911 0,'-1'0'0'0,"0"0"0"15,-1 0 0-15,2 0 0 0,0 2 272 0,0-2-16 16,-1 3-16-16,0-3 0 0,0 3-112 0,-1 0-128 16,1 1 176-16,0-2-176 0,-2 2 0 0</inkml:trace>
  <inkml:trace contextRef="#ctx0" brushRef="#br0" timeOffset="186272.27">31235 16160 13823 0,'-2'0'1216'0,"1"-4"-960"0,1 4-256 0,-2-3 0 16,2 3 1520-16,-1 0 256 0,0-2 48 0,-2 1 16 15,0-2 416-15,-2 0 96 0,-3 3 16 0,2-3 0 16,-1 3-704-16,-1 0-144 0,2 3-32 0,-1-3 0 16,1 3-688-16,-1 1-144 0,2 1-16 0,0 1-16 15,0 0-368-15,2 2-64 0,-2 0 0 0,2 2-16 0,1-2 80 0,-1 0 32 16,3 1 0-16,0 1 0 16,2 0-64-16,0-4-16 0,1 3 0 0,-1-2 0 0,2 2-208 0,-1-3 0 15,1 0 128-15,0-2-128 0,-2 2 0 0,2-2 0 16,-1-2 0-16,-1 2 0 0,2-4-352 0,-3 2 32 15,1-4 16-15,1 2 0 16,-1-4-144-16,0 2-16 0,0-2-16 0,-1-2 0 0,-1 6 224 0,0 0 64 16,0 0 0-16,11-39 0 0,-11 39 64 0,0 0 128 15,8-37-208-15,-8 37 80 0,0 0 128 0,4-38 0 16,-4 38 0-16,0 0 0 0,2-32 0 0,-2 23 304 16,0 3-48-16,0 0-16 0,0 2 304 0,0 2 64 15,0 0 16-15,-1 2 0 0,1 2-64 0,0 0-16 16,1-2 0-16,-1 3 0 0,1 0-176 0,2-1-48 15,-1 3 0-15,1-2 0 0,0 0-128 0,2 0-16 16,0 0-16-16,2 1 0 0,-1-1-16 0,-6-3 0 0,0 0 0 16,0 0 0-16,33 10 32 0,-33-10 0 0,0 0 0 15,0 0 0-15,0 0-176 0,46 9 0 0,-46-9 144 0,0 0-144 16,0 0 0-16,0 0 0 0,0 0 0 0,0 0 0 0,48 0 0 0,-44 0 0 16,-1 0 0-16,0-3-192 31,-1 2-176-31,1-1-32 0,-1-1-16 0,0 2 0 15,0-2-1056-15,-1 0-224 0</inkml:trace>
  <inkml:trace contextRef="#ctx0" brushRef="#br0" timeOffset="186910.26">31504 15928 11055 0,'0'-2'976'0,"1"-1"-784"15,0 2-192 1,-1 1 0-16,1 0 1840 0,1 0 320 0,-1 0 64 0,-1 0 16 0,1 0 704 0,-1 0 160 31,0 4 32-31,-1 2 0 0,-2 0-592 0,2 3-112 16,-1-2-32-16,-1 3 0 0,2 1-1424 0,0 1-272 0,-1 0-64 0,1 3-16 0,0-3-432 0,1 4-192 31,0-3 160-31,0 0-160 0,0 2 0 0,1-1 0 0,-1 0 0 0,0 0 0 0,0-2 0 0,-1-2-160 31,0 3 32-31,-2-3 0 0,1-1-64 0,-1 0 0 16,0 0 0-16,-1-2 0 0,0 2 0 0,0-3-16 0,1-2 0 0,-1 2 0 16,2-5 64-16,0 2 16 15,2-3 0-15,0 0 0 0,2-2-16 0,0 1 0 0,2 0 0 0,-4 1 0 16,0 0 144-16,0 0 0 0,0 0 0 0,0 0-128 15,0 0 128-15,49-31 144 0,-49 31-16 0,0 0-128 16,0 0 288-16,0 0-48 0,0 0-16 0,50-20 0 16,-50 20 64-16,0 0 16 0,0 0 0 0,0 0 0 15,0 0-32-15,49-2 0 0,-49 2 0 0,0 0 0 16,16 10-64-16,-11-5-16 0,-1-2 0 0,0 3 0 0,-2 1-192 16,1-1 128-16,-1 0-128 0,-1-2 0 0,0 2 0 0,1-2 0 15,-1 2 0-15,-1-2 0 0,0 0 0 16,0 3 0-16,-1-4 0 0,-1 4 0 0,0-4 0 0,-2 3 0 15,1-2 0-15,-2 1 0 0,0-1 0 0,-1 0 0 16,1-1 0-16,-2 2 0 0,1-1 0 0,0-2 0 16,0 0 0-16,0 0 0 0,-1-2-128 0,0 0 128 15,1 0 0-15,-2 0 0 0,1 0 0 0,0-2 0 16,-2 0 0-16,0 0 0 0,1-2 0 0,0 2 0 16,2-2 0-16,1 0 0 0,1 2 0 0,2-2 0 15,1 2 0-15,1-1 0 0,0 2 0 0,1 1 0 16,1-3 0-16,1 1 0 0,-3 2-336 0,0 0 32 15,0 0 16-15,0 0-18240 0</inkml:trace>
  <inkml:trace contextRef="#ctx0" brushRef="#br0" timeOffset="190339.49">26310 15288 5519 0,'-1'-4'496'0,"0"0"-496"15,1 1 0-15,0-2 0 0,1 4 560 0,0-4 16 16,0-3 0-16,2-4 0 15,1-7 48-15,2-3 16 16,0-3 0-16,1 2 0 0,2-2-480 0,0-1-160 16,2-1 0-16,0 3 144 0,-1 1-144 0,1 6-272 0,-1 1 64 0,-2 4 16 15,1 5-320-15,-3 2-48 0,-1 4-16 0,-2 1 0 0,-1 0 576 0,1 6 0 16,-3-2 0-16,-3 4 144 0,1 6 496 0,-1 1 112 16,0-2 16-16,-1 6 0 15,0-1-384-15,-2 6-80 16,0 1-16-16,-2 3 0 0,0 3-496 0,-1 1-112 0,-1 3 0 0,0-3-16 15,0 5-16-15,-1-2 0 0,1-3 0 0,-1-1 0 16,1-5 352-16,2-4 128 0,0-3 0 0,2-7 0 16,2-5 896-16,3-3 160 0,0-3 32 0,3-2 16 15,2-3-16-15,1-3-16 0,2-5 0 0,3-5 0 16,1-1-896-16,2-4-176 0,3-6-128 0,1-1 144 16,2-2-144-16,2-1 128 0,1 0-128 0,-2 3 128 15,-4 7-128-15,1-3 0 0,2-3 0 0,2 2 0 16,-1 1 0-16,-2 3 0 0,-18 22-144 0,35-37 144 0,-35 37 0 0,0 0 0 0,42-33 176 0,-32 30-176 31,-3 3 592-31,-1 0 16 0,-1 6 0 0,-1 4 0 0,-2 2 288 16,1 2 64-16,-2 4 16 0,-1 5 0 0,0-1-368 15,-1 3-80-15,-2 3-16 0,1 0 0 0,-2 2-512 0,0 1 0 16,1 0 0-16,-2-3 0 0,1 1-304 0,0-1-64 16,2-2-16-16,1-3 0 15,-1-5-384-15,4-6-64 0,-1-2-32 0,3-6 0 16,1-1-336-16,0-6-64 0,1-3-16 0,1-2 0 15,1-3 384-15,0-2 64 0,2-2 0 0,0-2 16 0,2-4 448 0,-1-2 96 16,3 1 16-16,0 0 0 0,-1-4 256 0,2 1 0 16,1-3 0-16,-1 2 0 0,1 1 0 0,0-1 0 15,-1 5 0-15,-1 1 0 0,-1 4 0 0,0 1 0 0,-13 15 0 16,0 0 0-16,0 0 224 0,33-28 48 0,-29 28 16 0,-2 2 0 16,1 2 576-16,-3 5 112 0,-2 1 32 0,1 3 0 15,-1 6 96-15,-2 0 32 0,0 6 0 0,-1 4 0 16,2-1-464-16,-2 3-96 0,0-1 0 0,1 3-16 15,2 3-400-15,-1-1-160 0,3-1 128 0,1-2-128 16,2-4 0-16,2-5 0 0,2-2 0 0,1-5 0 16,0-3-224-16,2-6-32 0,-10-7 0 0,0 0 0 31,0 0-528-31,0 0-112 0,0 0-32 0,68-20 0 16,-68 20 64-16,36-41 16 0,-14 17 0 0,2-6 0 0,0-1-192 15,2-1-48-15,-1-3 0 0,-1 3 0 0,-2 1 144 0,-4 0 32 0,0 5 0 0,-6 4 0 16,-1 6 784-16,-2 4 128 0,-2 2 0 0,-3 6 128 0,0 2 1168 0,-2 2 240 15,1 2 64-15,-2 3 0 0,0 4 160 0,0 0 32 16,1 6 16-16,-1-1 0 0,1 4-720 0,1 1-160 16,-1 1-32-16,3 1 0 0,0-1-720 0,3-2-176 15,-1 4 0-15,3-3 0 16,0-3-800-16,2-2-160 0,-12-14-16 0,0 0-16 16,45 22-800-16,-45-22-176 0,0 0-16 0,0 0-16 15,62-20 48-15,-62 20 16 16,45-37 0-16,-45 37 0 0,57-54 640 0,-26 23 128 0,1-1 16 0,0-1 16 0,-1 2 688 0,-5 3 144 15,-26 28 32-15,45-44 0 0,-45 44 1024 0,29-29 208 0,-20 19 32 0,-1 4 16 0,-4 4 1264 0,0 0 256 16,-3 6 48-16,-1 2 16 0,-1 3-368 0,-1 4-80 31,-2 2-16-31,-1 5 0 0,0 5-928 0,0 1-192 16,-1 5-48-16,-1 1 0 0,0-1-624 0,1 2-128 0,0 1-16 0,2-6-16 16,1 2-48-16,1-6 0 0,2-1 0 0,3-5 0 15,1-5-128-15,2-4 0 0,2-2 0 16,2-7 128-1,-10 0-528-15,0 0-112 0,45-26-32 0,-45 26 0 16,46-41-384-16,-46 41-80 0,44-45-16 0,-20 18 0 16,4-3-64-16,0 0-32 0,3-3 0 0,-1 2 0 15,-2 3 192-15,-3 0 32 0,-25 28 16 0,41-45 0 0,-41 45 688 0,0 0 192 0,0 0 0 0,0 0 0 16,0 0 912-16,0 0 256 0,0 0 48 0,0 0 16 0,0 0 176 0,28 36 48 0,-33-13 0 0,2 1 0 31,-2 1-864-31,2-1-160 0,1 0-48 0,1 1 0 16,-1-1-240-16,4 1-144 0,1-3 160 0,4-2-160 15,-1-1 0-15,4-7 0 0,2-2 0 0,-12-10 0 16,0 0-1264-16,0 0-240 0,68-6-48 16,-68 6-16-16,43-31-624 0,-43 31-128 15,51-48-32-15,-23 19 0 0,2 1 784 0,-4-1 160 0,-26 29 16 0,41-43 16 0,-41 43 864 0,42-42 160 16,-42 42 32-16,38-38 16 0,-38 38 864 0,0 0 160 0,44-35 48 0,-36 29 0 0,1 6 640 0,-4 1 144 31,0 4 32-31,-3 5 0 0,-1 2-16 0,-1 2 0 16,2 4 0-16,-2 1 0 0,0-1-544 0,-2 2-96 0,4-1-32 0,-2-1 0 0,1 2-464 0,1-1-112 31,2-3 0-31,1-4-16 0,2 1-304 0,1-6 128 16,-8-7-128-16,0 0 0 15,0 0-448-15,59-12-208 0,-59 12-48 0,44-34 0 16,-44 34-704-16,48-47-160 0,-48 47-32 0,53-53 0 0,-53 53-32 0,48-44-16 0,-48 44 0 16,41-38 0-1,-41 38 336-15,35-26 64 0,-35 26 16 0,0 0 0 0,50-28 1376 0,-50 28 288 0,0 0 48 0,0 0 16 16,0 0 784-16,0 0 144 0,60 19 48 15,-54-6 0-15,0 3-528 0,0 2-112 0,2 1 0 0,0 4-16 16,1-1-496-16,1 3-112 0,0-3-16 0,1 3 0 16,1-6-320-16,1 0-80 0,-1-3-16 0,2-6 0 15,-14-10-656-15,0 0-128 0,0 0-16 0,54 21-16 0,-54-21 576 0,0 0 112 0,0 0 32 0,0 0 0 16,72-22 704-16,-72 22 128 0,0 0 48 0,53-31 0 31,-53 31 96-31,0 0 32 0,47-29 0 0,-47 29 0 16,0 0-496-16,0 0-192 0,0 0 128 0,59-22-128 15,-59 22 128-15,0 0-128 0,0 0 128 0,0 0-128 0,42 20 208 16,-37-8-32-16,0 3-16 0,-1 1 0 0,-2 3-160 16,2-2-144-16,1-1 144 0,-1-1-208 0,1-3-96 15,1-2-16-15,1-1 0 0,1-2 0 0,0-1 320 0,2-3 0 16,-10-3 0-16,0 0 144 0,0 0-144 0,0 0 0 0,71-16 0 0,-71 16 128 31,0 0-512-31,54-29-128 0,-54 29 0 0,0 0-16 16,56-37-384-16,-56 37-80 0,0 0-16 15,52-34 0-15,-52 34 112 0,0 0 0 0,50-26 16 0,-50 26 0 0,0 0 624 0,0 0 256 16,60-19-192-16,-60 19 192 0,0 0 464 0,0 0 224 16,0 0 32-16,52 19 16 0,-44-9 592 0,-2 3 112 15,-1 4 32-15,-1 1 0 0,0 0-640 0,-3 1-112 16,-1-1-16-16,0-2-16 0,-1 3-208 0,-2-3-32 0,1 0-16 0,-1-3 0 0,2-4-80 0,0 0-16 16,0-1 0-16,2-5 0 15,0 0-336-15,3-3 0 0,1-4 0 0,1-2 0 31,1 0-896-31,-7 6-208 0,0 0-48 0,35-29 0 16,-35 29-208-16,0 0-48 0,45-38-16 0,-45 38 0 16,32-27 592-16,-32 27 128 0,0 0 32 0,48-33 0 0,-48 33 672 0,0 0 0 0,0 0 0 0,59-24 0 15,-59 24 0-15,0 0 192 0,0 0-32 0,0 0-16 16,61 2 368-16,-61-2 64 0,0 0 0 0,0 0 16 16,0 0 144-16,51 26 32 0,-44-21 0 0,0 1 0 15,1-1-384-15,-2 0-80 0,-1-1-16 0,0 0 0 16,-1 1-160-16,-2-2-128 0,1 0 192 0,-2-2-192 15,0 1 0-15,0 1 0 0,1-2 0 0,-1-1 0 16,0 0 0-16,0 0 0 0,0 0 0 0,2-2 0 16,1 0-448-1,-1-1-64-15,1 0 0 0,1-3 0 0,1 2-192 0,-6 4-64 0,0 0 0 16,37-34 0-16,-37 34-176 0,39-35-32 0,-39 35-16 0,45-38 0 0,-45 38 592 0,47-35 112 16,-47 35 32-16,44-28 0 0,-44 28 256 0,0 0-128 15,0 0 128-15,54-19 0 0,-50 22 0 0,-3 3 192 16,-5 4 0-16,-3 2 0 0,-3 2 960 0,-4 2 192 15,-2 2 48-15,-2 5 0 0,-1-5-208 0,-2 4-32 16,-1 3-16-16,0-3 0 0,2 2-368 0,3-3-64 16,0-1 0-16,4-2-16 0,3-3-448 0,3-5-96 15,3 0-16-15,4-1-5360 16,4-6-1072-16</inkml:trace>
  <inkml:trace contextRef="#ctx0" brushRef="#br0" timeOffset="191489.62">30868 15315 6447 0,'4'-5'272'0,"-3"4"80"0,0 1-352 0,-1 0 0 0,0 0 0 0,-1 1 0 16,1 2 2416-16,-1-1 400 0,-2 4 96 0,1 0 16 16,-1 4-368-16,1 3-80 0,-2 0-16 0,0 2 0 0,2 1-1600 0,-1 0-320 15,0-2-64-15,0 3-16 0,1-3-592 0,-1 1-128 16,1 1-32-16,-1-3 0 31,1 2-720-31,1-1-144 0,-2-2-16 0,1 1-16 16,-1-4-192-16,1 0-32 0,-1-2-16 0,1-2 0 0,-1 0 368 15,2-2 80-15,1-3 16 0,1 0 0 0,2-4 336 0,2-2 80 0,2 0 16 16,1-3 0-16,-8 9-288 0,0 0-48 0,39-33-16 0,-39 33 0 16,40-29-112-16,-40 29-32 0,42-31 0 0,-42 31 0 15,0 0 368 1,48-32 64-16,-48 32 16 0,0 0 0 0,46-31 400 0,-46 31 176 0,0 0-128 0,0 0 128 0,34-28 0 0,-32 24 0 16,-4 2 0-16,-3 2 128 0,1 0 1184 0,-6 2 240 15,-5 4 48-15,-5 2 16 0,-2 4 624 0,-4 0 128 16,0 5 32-16,0-1 0 0,0 2-832 0,1 1-160 15,2 1-48-15,2 1 0 0,2-2-832 0,2-3-160 16,2 3-48-16,4-7 0 0,2 2-320 0,3-4-192 16,2-2 32-16,3-5 0 15,2 1-336-15,3-2-64 0,2-4-16 0,2-1 0 16,0-3-528-16,-8 6-112 0,0 0-32 0,32-26 0 16,-32 26 352-16,25-31 80 0,-11 14 16 0,-2-2 0 0,0 1 384 0,0-2 80 15,-1-1 16-15,0 1 0 0,-3 2 464 0,1-1 112 0,-1 3 0 16,-2 0 16-16,-1 3 816 0,0 0 144 0,-2 2 48 0,1 3 0 0,-1 0 16 0,-1 4 16 31,-1 0 0-31,0 4 0 0,-1 1-224 0,-1 4-32 0,0 3-16 16,-3 4 0-16,-1 3 32 0,-1 1 0 0,-2 4 0 0,-4 1 0 15,1 2-544-15,-2 2-96 0,-2 4-32 0,-1-3 0 16,-3 2-560-16,-1 0-112 0,-1 0-32 0,-1-5 0 16,2-2-336-1,2-5-80-15,2-6-16 0,2-1 0 0,2-3 288 0,3-5 48 0,4-2 16 0,3-5 0 31,2 0-400-31,5-9-80 0,3-1-16 0,6-4 0 0,3-5-784 0,5-3-144 0,1-1-48 16,1-2 0-16,4-1-192 16,-1-2-32-16,3 1-16 0,-3 1 0 0,-1 4 448 0,-4-1 96 0,-22 29 16 0,38-40 0 0,-38 40 1072 15,23-28 208-15,-17 19 64 0,-3 2 0 0,0 4 1040 0,-6 0 224 16,-4 6 32-16,-7 3 16 0,-2 6 1664 0,-5 2 336 16,2 1 64-16,-6 3 16 0,-4 11-880 0,-6 0-160 15,-6 8-48-15,-3-1 0 0,4-1-1024 0,1-2-224 16,0-1-32-16,2-2-16 0,3-5-496 0,1 0-80 15,-3-3-32-15,1-4 0 0,6-4-64 0,4-8-16 16,5-3 0-16,7-6 0 16,1-3-608-16,6-4-128 0,3-6-32 0,1-5 0 15,4-3-720-15,0-3-160 0,2-2-16 0,2-2-16 16,0-4 336-16,-1 0 64 0,1 1 0 16,-2-1 16-16,-2 3 544 0,-2-3 96 0,-2 3 32 0,-3 4 0 0,-1-1 464 0,-3 3 0 15,-1 3 0-15,-1 6 0 0,-2 1 1008 0,-2 3 80 0,-3 7 32 16,-1 1 0-16,-4 6 1056 0,1 4 224 0,-1 6 32 0,-1-1 16 15,1 3-656-15,-2 4-144 0,-1 4-32 16,-3 1 0-16,2 3-1040 0,-5 5-224 0,-7 7-32 0,-5 5-16 16,-2 1-304-16,2-2 0 0,1 0 0 0,1-8 0 15,5-3 160-15,2-7-160 0,3-2 128 0,6-7-128 16,4-6 0-16,-1-1 0 0,6-6 128 0,1-2-128 31,4-2-928-31,2-7-224 0,1 0-32 0,4-4-16 16,3-5-512-16,2-3-96 0,2-3-32 0,2-2 0 0,1-2 192 15,1 0 48-15,1 0 0 0,1 2 0 0,-2 2 672 0,-1 1 144 0,-3 4 16 0,0 1 16 0,-1 4 752 0,-4 4 128 0,0 3 48 0,-2 1 0 16,-2 4 1104-16,1 3 240 16,-2 1 32-16,-5 4 16 15,-4 5 1296-15,-5 3 256 0,-3 5 48 0,-2 2 16 0,-2 2-2496 16,0 0-496-16,-1 4-192 0,-2 1 128 0,0 2 240 0,0-1 32 16,-1-4 16-16,2-1 0 0,7-6-96 0,0-2 0 15,2-2-16-15,3-6 0 0,5-2 0 0,2-5 0 16,4-2 0-16,2-7 0 15,2-2-576-15,4-4-112 0,0-4-32 0,1 0 0 16,0-4-1280-16,-1-1-256 0,0 1-48 16,-2-3-16-16,-2 4-48 0,-2-1-16 0,-1 3 0 0,-3 1 0 15,-1 6 1024-15,-4-3 208 0,-4 3 32 0,-6 1 16 0,0 6 480 0,-4-1 80 16,1 7 32-16,-1 0 0 0,1 7 32 0,-3-1 16 16,0 6 0-16,0-4-8176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15:26:37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8193 8740 3967 0,'0'0'0'0,"0"0"176"0,0 0-48 0,0-2-128 0,0 2 0 0,0 0 0 16,0 0 0-16,2 0 0 0,-2 0 2112 0,0 0 320 16,1 0 64-16,-1-2 16 0,0 2 192 0,1-2 48 15,0 2 0-15,-1-4 0 0,0 2-512 0,2-2-80 16,-2 0-32-16,1 2 0 0,-1-2-848 0,0 2-192 16,0-2-16-16,0-1-16 0,0 4-608 0,-1-3-128 15,1 3-32-15,-2 0 0 0,2 1-288 0,0 0 0 16,0 0-176-16,0 0 176 0,0 0-272 0,0 0 48 15,0 0 16-15,0 1 0 16,0 0-704-16,0 0-144 0,0 3-32 0,0-2 0 16,0 1-960-16,0-2-208 0,-1 2-48 0,1-1-8896 0</inkml:trace>
  <inkml:trace contextRef="#ctx0" brushRef="#br0" timeOffset="801.59">8188 8238 911 0,'0'0'0'0,"-1"-32"0"0,1 32 0 0,0 0 0 15,-1-29 1728-15,0 26 256 0,1-3 48 0,0 6 16 16,-4-28 864-16,2 12 176 0,-1 3 48 0,1 0 0 16,0 3-208-16,0 5-48 0,1 4 0 0,-1 2 0 15,2 2-624-15,2 3-128 0,-1 0-16 0,0 0-16 16,2 2-960-16,-1 3-192 0,3-1-48 0,-1 0 0 16,-1 5-448-16,1-2-112 0,1 2-16 0,0 2 0 0,0 4-64 0,-1 2-32 15,-1 3 0-15,0 1 0 16,-1 1-224-16,-2 1 176 0,0-1-176 0,-1 1 160 0,0-1-160 0,0-2 0 15,-2-4 0-15,2 3 0 0,-2-3 0 0,2 2 0 16,-1-1 0-16,1 1 0 0,-2 1 0 0,2-6 0 16,0 2 0-16,-1-1 0 0,2 1 0 0,0-5 0 15,0 0 0-15,2-3 0 0,0-3 0 0,2-4 0 16,-1 0 0-16,1-2 0 0,1-2 0 0,-5-2 0 16,0 0 0-16,0 0 0 0,0 0 0 0,0 0 0 15,0 0 0-15,51-25 0 0,-51 25 0 0,0 0 208 16,0 0-48-16,52-32-16 0,-52 32 160 0,0 0 16 15,0 0 16-15,64-18 0 0,-64 18-32 0,0 0-16 0,51 2 0 16,-51-2 0-16,0 0-48 0,43 10-16 0,-43-10 0 0,26 7 0 16,-26-7-224-16,22 9 0 0,-22-9 0 0,0 0 0 15,31 6 0-15,-31-6 0 0,0 0 0 0,0 0 0 32,0 0-480-32,0 0-96 0,0 0 0 0,48-28-19472 0</inkml:trace>
  <inkml:trace contextRef="#ctx0" brushRef="#br0" timeOffset="1235.85">8677 8537 20271 0,'-1'8'896'0,"1"-3"192"0,0-4-880 0,1 1-208 0,0 0 0 0,0-1 0 0,2 0 1872 0,1 2 336 15,2-3 64-15,-6 0 16 0,0 0-96 0,0 0-16 16,45-3 0-16,-45 3 0 0,0 0-1024 0,46-26-224 15,-46 26-32-15,0 0-16 0,50-41-496 0,-50 41-80 16,0 0-32-16,42-43 0 0,-42 43-272 0,0 0 160 16,0 0-160-16,38-46 128 0,-38 46-128 0,0 0 0 15,0 0 0-15,0 0 0 0,0 0 0 0,-2-27 0 16,-3 26 0-16,-3 2 0 0,1 2 0 0,-3-1 0 16,0 2 0-16,0-2 128 0,0 2 144 0,-1 0 32 15,0 2 0-15,-1 2 0 0,-2-1-48 0,0 3 0 16,1-4 0-16,-1 1 0 0,2 2-128 0,-1-2-128 15,2 4 144-15,1-1-144 0,3 0 144 0,0 2-144 16,3 1 128-16,1-3-128 0,2 2 256 0,1 0-48 16,1 5 0-16,3 2 0 0,1 2-16 0,0-1 0 0,2 0 0 0,1 1 0 15,1-2-192-15,2-3 144 0,0-3-144 16,2 2 128-16,1-3-128 0,1-2 0 0,1-2 0 0,0-3 0 16,-16-5 832-16,0 0 128 0,47 0 16 0,-47 0 16 15,0 0-816-15,0 0-176 0,59-25 0 0,-59 25 0 31,0 0-1216-31,0 0-192 0,45-38-32 0,-45 38-16 16,0 0 176-16,0 0 48 0,0 0 0 0,33-51-16768 0</inkml:trace>
  <inkml:trace contextRef="#ctx0" brushRef="#br0" timeOffset="1484.46">9057 8557 7359 0,'-3'10'656'0,"1"-5"-528"0,2 1-128 0,0-2 0 0,1-3 2864 0,0-1 528 16,0 1 128-16,3 1 0 0,1 0 336 0,1 2 64 15,4-2 16-15,-10-2 0 0,0 0-1824 0,0 0-384 16,53-8-64-16,-53 8 0 0,0 0-1072 0,47-17-208 16,-47 17-32-16,0 0-16 0,63-16-144 0,-63 16-48 15,0 0 0-15,50-10 0 0,-50 10-144 0,0 0 0 16,0 0 0-16,44-2 0 0,-35 2 0 0,-3 2 0 15,0-2 0-15,-3 0 0 16,0 0-1264-16,0-2-128 0</inkml:trace>
  <inkml:trace contextRef="#ctx0" brushRef="#br0" timeOffset="1751.04">9221 8316 10127 0,'-3'0'896'0,"1"0"-704"0,1 0-192 0,1 0 0 15,0 0 2944-15,-1 0 544 0,-3 0 112 0,0 4 32 16,-1-2-112-16,1 2-32 0,1 2 0 0,2 0 0 16,1 0-1632-16,0 2-320 0,1 0-64 0,1 2 0 15,1 5-784-15,-1-1-160 0,2 4-16 0,0-2-16 16,-1 0-48-16,1 6-16 0,0 0 0 0,1 1 0 16,0 4-224-16,-2-1-32 0,2 0-16 0,-1-1 0 15,0 0-160-15,-1-3 0 0,0 0 0 0,-1-6 0 16,1-1 0-16,-2-4 0 0,0 1 0 0,1-6 0 0,-2-3 0 0,1 1 0 15,-1-4-192-15,-1 0 192 16,1 0-832-16,-2-4-32 0,0 1-16 0,2 3-11792 16,0 0-2368-16</inkml:trace>
  <inkml:trace contextRef="#ctx0" brushRef="#br0" timeOffset="3482.41">10485 8791 12895 0,'0'-3'1152'0,"1"2"-928"15,0 1-224-15,0-2 0 0,1-1 2096 0,0-1 368 16,-2 4 80-16,0 0 16 0,0 0 768 0,37-48 144 16,-37 48 48-16,0 0 0 0,51-63-1408 0,-51 63-256 15,43-54-64-15,-43 54-16 0,50-62-976 0,-50 62-192 16,54-64-32-16,-54 64-16 0,50-66-272 0,-50 66-48 16,42-61-16-16,-42 61 0 0,34-54-96 0,-34 54-128 0,34-53 176 0,-34 53-176 15,26-45 0-15,-26 45 0 0,0 0 0 0,24-49 0 16,-24 49 0-16,0 0 0 0,0 0 0 0,0 0 0 31,-1-41-432-31,-6 37-80 0,-3 1-32 0,-3-1-18576 0</inkml:trace>
  <inkml:trace contextRef="#ctx0" brushRef="#br0" timeOffset="3795.25">10454 8054 17503 0,'-4'1'1552'0,"2"1"-1232"0,0-2-320 0,2 3 0 0,2-3 2560 0,-1 1 464 16,1 2 96-16,1-1 16 15,2 4-112-15,3 2-16 0,2 4 0 0,3 3 0 0,2-1-1632 0,-1 4-336 16,2 4-64-16,-1 1-16 0,3 1-320 0,-2 2-80 16,-2 3-16-16,3 2 0 0,-3 1-160 0,1 2-48 15,0-1 0-15,-1-1 0 0,-2-1-112 0,-1-3-32 16,0 1 0-16,-1-5 0 0,0-4-192 0,-1 1 0 15,-2 1 0-15,2 1 0 0,-1-4 0 0,1 2 0 16,1-1 0-16,-4-4 0 0,2-1 0 0,-3-1 0 16,0-4 0-16,-2-2 0 0,1-2-144 0,-2-2 144 15,0-1-208-15,-1-6 80 16,0 1-608-16,-1-2-112 0,0 0-32 0,0 4 0 16,0 0-592-16,-2-28-128 0,2 28-32 0,0 0-15968 0</inkml:trace>
  <inkml:trace contextRef="#ctx0" brushRef="#br0" timeOffset="4950.22">11803 8215 9215 0,'-6'-7'816'0,"2"1"-656"15,2 0-160-15,0 4 0 0,1-1 1344 0,1 3 224 0,0 0 48 0,0 0 16 16,0 0 1632-16,1 3 320 0,2 3 64 0,0 2 0 15,4 0-976-15,-1 4-208 0,1 3-32 0,3-1-16 16,1 4-1328-16,0-2-256 0,2 3-48 0,-2 1-16 16,0 1-496-16,-1-2-96 0,-3 0-32 0,0-1 0 15,-3 0-144-15,-1 3 0 0,-1 1 0 0,-3 3 128 16,0-2-128-16,-3 2 0 0,-2-3 0 0,1-1 0 16,-2 2 0-16,0-7 0 0,1 0 0 0,-1-4 0 15,1-2 0-15,-2-4 0 0,2-2 0 0,-1-2 0 16,1-4 0-16,1-2 0 0,2 0 0 0,1-4 0 15,2-1 0-15,0 9 0 0,0 0 0 0,12-39 0 16,-12 39 0-16,0 0 0 0,31-44 128 0,-31 44-128 16,0 0 0-16,0 0 0 0,54-44 0 0,-54 44 128 0,0 0 16 15,0 0 0-15,52-10 0 0,-52 10 0 0,0 0 16 16,31 12 0-16,-21-7 0 0,-3 0 0 0,-2-1-32 0,2 2-128 16,-1 0 192-16,0 3-64 0,0 1-128 0,-2 0 0 15,-2 2 0-15,0-2 128 0,-2 2-128 0,-2-2 0 16,-1 3 0-16,-1-1 0 0,-2 0 128 0,-2 1-128 15,0 0 128-15,-3 0-128 0,-3-1 192 0,0 0-32 16,-1-2-16-16,-1 0 0 0,0-1-16 0,1-2-128 16,1-3 192-16,0 1-64 0,2-4-128 0,1 2 0 15,3-6 0-15,2 2 0 0,1 1 0 0,3-3 0 16,0 0 0-16,2-4 0 0,3 1 0 0,-3 6 0 16,0 0 0-16,0 0 0 0,0 0 0 0,0 0 0 15,42-49-128-15,-42 49 128 16,0 0-576-16,0 0-64 0,48-34 0 0,-48 34-17920 0</inkml:trace>
  <inkml:trace contextRef="#ctx0" brushRef="#br0" timeOffset="5295.44">12200 8610 21183 0,'0'10'944'0,"0"-6"192"0,0 1-912 0,0-1-224 0,0-2 0 0,0-1 0 16,1 2 2336-16,2 0 416 0,-1 4 96 0,3 1 16 15,2-2-560-15,2 1-128 0,-9-7 0 0,0 0-16 16,0 0-1344-16,46-3-272 0,-46 3-48 0,0 0-16 15,0 0-352-15,53-34-128 0,-53 34 0 0,0 0 0 16,44-51 0-16,-44 51 128 0,0 0-128 0,30-51 0 16,-30 51 0-16,0 0 0 0,0 0 0 0,10-41 0 15,-11 38 0-15,-3 0 0 0,-2-1 0 0,0 2 0 16,-2 2 0-16,-2 0 224 0,1 0-64 0,-3 2-16 16,-1 2 160-16,-2 2 16 0,0 0 16 0,-1 1 0 15,4 0-112-15,-2 4-32 0,-2-1 0 0,1 2 0 0,4-2-64 0,-1 0 0 16,2 3-128-16,2-1 192 0,2 0-16 0,1-2-16 0,3 3 0 0,2-1 0 0,0-2 48 15,3 2 16-15,2-2 0 0,2 0 0 0,2 2-224 0,1-2 176 16,3 0-176-16,0 1 160 0,2-1-160 0,1 0 0 31,3-1 0-31,-1-2 0 0,-2-1 0 0,2 1 0 16,-1 1 0-16,2 0 0 0,-2-2 1072 0,0 2 272 16,-2-1 64-16,0 0-23056 0</inkml:trace>
  <inkml:trace contextRef="#ctx0" brushRef="#br0" timeOffset="5982.01">13297 8677 16575 0,'0'-4'1472'0,"0"2"-1168"16,0 1-304-16,0-1 0 0,0 2 1920 0,0 0 336 15,0-1 64-15,0-1 16 0,1 0 160 0,-1 2 48 16,1-2 0-16,2 4 0 0,-1 2-848 0,1 0-160 0,0 2-48 0,0 3 0 16,2-2-848-16,-2 5-160 0,4 1-32 0,-1-1-16 15,0 2-240-15,0 1-32 0,0 1-16 0,0 0 0 16,2-1-144-16,-2-4 0 0,0 0 0 0,-2-5 0 16,-3 1 0-16,0 0 0 0,-2-4 0 0,0 2 0 15,-2-1 0-15,0-4 0 0,-1 0 0 0,-1 0 0 16,0-4-128-16,-1-1 128 0,0-1 0 0,1-1 0 15,1-6 0-15,-1-1 0 0,3-2 0 0,2 16 0 16,-3-36 0-16,3 36 0 0,1-35 0 0,-1 35 0 16,0 0 208-16,9-56-32 0,-9 56-16 0,0 0 0 15,17-50 112-15,-17 50 32 0,0 0 0 0,0 0 0 16,28-46 48-16,-28 46 16 0,0 0 0 0,0 0 0 16,0 0 752-16,0 0 160 0,49-12 16 0,-39 15 16 15,-1 3-1760-15,-1 1-336 16,1-1-80-16,0 4-16 0,1-2 704 0,-2 3 176 0,2 1 0 0,-1-2 0 15,-1-1-432-15,1 0-48 0,0-3-16 0,-2 0-19488 16</inkml:trace>
  <inkml:trace contextRef="#ctx0" brushRef="#br0" timeOffset="6167.99">13643 8828 16575 0,'-4'11'1472'0,"2"-5"-1168"16,0-1-304-16,1-1 0 0,1-2 2272 0,0 0 400 15,1 0 80-15,-1 1 0 0,2 0 512 0,0 1 80 16,1-2 32-16,-1 0 0 0,2 0-2064 0,-4-2-416 0,0 0-64 0,0 0-32 0,0 0-608 0,0 0-192 31,0 0 0-31,0 0 0 0,36-51 0 0,-36 51 0 0,0 0-192 16,0 0-18240-16</inkml:trace>
  <inkml:trace contextRef="#ctx0" brushRef="#br0" timeOffset="6567.27">13743 8566 11055 0,'-1'3'976'0,"1"0"-784"0,0-2-192 0,0 2 0 16,1-3 2688-16,-1 0 480 0,1 0 96 0,1 2 32 16,0-1 496-16,0 2 112 0,2-1 0 0,0 2 16 15,0 0-2112-15,-1-2-416 0,2-1-96 0,-1 4-16 16,1-3-736-16,0 3-160 0,1-2-16 0,0 3-16 0,0 1 16 0,2 3 0 15,-1-3 0-15,-1 5 0 0,1 1-192 0,-1 2-48 16,-1-2 0-16,0 2 0 0,0 1-128 0,-2 3 0 16,2-3 0-16,-1 0 128 0,1 0-128 15,-1-4 0-15,1 2 0 0,-2-3 0 0,2-5 0 0,-1-1 0 16,-2 0 0-16,2-5 0 0,1 0-144 0,-5 0 144 16,0 0 0-16,0 0 0 0,0 0-128 0,0 0 128 15,33-43 0-15,-33 43 0 0,0 0-128 0,17-45 128 16,-17 45 0-16,0 0 0 0,0 0 0 0,17-59 0 15,-17 59 0-15,0 0 0 0,0 0 0 0,10-51 0 0,-10 51 0 16,0 0 0-16,0 0 192 0,7-39 0 0,-7 39 0 16,0 0 0-16,0 0-64 0,0 0 0 0,0 0-128 15,0 0 192-15,0 0-192 0,0 0 0 0,0 0 0 0,0 0 0 16,0 0 0-16,0 0 0 0,0 0 0 0,0 0-160 31,0 0-560-31,0 0-112 0,0 0-32 0,0 0-18416 0</inkml:trace>
  <inkml:trace contextRef="#ctx0" brushRef="#br0" timeOffset="6747.11">14194 8838 27647 0,'-5'6'2448'0,"2"-5"-1952"0,1 2-496 0,1-3 0 16,0 2 2400 0,1-2 384-16,-1 0 80 0,-2 0 16 15,0 0-1264-15,-2-2-240 0,0-2-48 0,1-1-16 0,0 1-864 16,2-2-160-16,-1 2-32 0,2-2-16 0,0 3-240 15,0-4-128-15,1 7 128 0,0 0-208 16,0 0-240-16,0 0-32 0,0 0-16 0,12-44-18208 16</inkml:trace>
  <inkml:trace contextRef="#ctx0" brushRef="#br0" timeOffset="7598.98">15428 8895 9215 0,'0'6'816'0,"-1"0"-656"0,1-5-160 0,0 2 0 15,0-3 2032-15,-1 0 368 0,0 3 80 0,0 4 16 16,-1 1 976-16,1-2 208 0,0 1 32 0,0-6 16 16,-1-1-1296-16,1-1-256 0,1-2-48 0,0-3-16 15,0 6-1232-15,0 0-256 0,4-45-48 0,-4 45-16 16,2-40-272-16,-2 40-48 0,3-53-16 0,-3 23 0 16,1-7-64-16,-1 1-16 0,0-4 0 0,-1 1 0 15,-2-2 16-15,2 6 0 0,-1 2 0 0,-1 0 0 16,1-1 0-16,-2 2 0 0,-1 1 0 0,1 5 0 0,2 1 32 0,-3 6 0 15,1 3 0-15,-1-1 0 0,3 6 64 0,-1 1 0 16,2 4 16-16,1 0 0 0,0 5-80 0,2-2-32 16,2 1 0-16,0 1 0 0,1 1-160 0,-5 0 128 15,0 0-128-15,0 0 128 0,38 7-128 0,-24-2 0 16,-14-5 144-16,29 10-144 0,-29-10 0 0,31 6 0 0,-31-6 0 0,40 7 128 16,-40-7-128-16,41 5 0 15,-41-5 0-15,34 4 0 0,-34-4 0 0,0 0 0 16,41 6 0-16,-41-6-128 15,0 0-464-15,21 8-96 0,-21-8-16 0,0 0 0 16,9 6-704-16,-9-4-128 0</inkml:trace>
  <inkml:trace contextRef="#ctx0" brushRef="#br0" timeOffset="7848.71">15217 8595 2751 0,'1'3'256'0,"2"-1"-256"0,0 0 0 0,1 0 0 15,-4-2 3328-15,0 0 640 0,0 0 112 0,0 0 16 16,41 4 192-16,-41-4 48 0,49 2 0 0,-49-2 0 16,57-2-2048-16,-57 2-416 0,57-6-80 0,-57 6 0 15,53-10-1280-15,-53 10-256 0,47-9-64 0,-47 9 0 16,0 0-192-16,56-10 0 0,-56 10-144 0,0 0-11760 15,0 0-2336-15</inkml:trace>
  <inkml:trace contextRef="#ctx0" brushRef="#br0" timeOffset="8194.91">15778 8692 27519 0,'-9'4'608'0,"4"-2"128"0,0 2 32 0,-2-3 0 0,5 1-624 0,-1 1-144 16,0-3 0-16,-3 4 0 0,-3 2 2720 0,-3 1 512 15,-1 2 96-15,1 0 32 0,1-3-2256 0,1 1-448 16,1-1-80-16,3 1-32 0,2 1-336 0,1 0-64 16,0 0-16-16,3 0 0 0,0 0-128 0,3 0 128 0,2 0-128 0,2 1 128 15,3-2-128-15,1 0 0 0,-11-7 0 0,28 6 0 0,-28-6 0 0,0 0 0 16,51-4-128-16,-51 4 128 16,0 0-304-16,57-22 16 15,-57 22 0-15,0 0 0 16,0 0-928-16,48-31-192 0,-48 31-48 0,0 0 0 15,0 0 512-15,0 0 112 0,0 0 0 0,1-38 16 0,-6 31 816 0,-1-1 224 0,-1 0 16 0,-3 0 0 16,0 0 864-16,-2 2 176 0,2-3 48 0,-1 1 0 16,0 0-464-16,-2 2-96 0,0 3 0 0,0-4-16 15,1 2-432-15,2 0-64 0,1 3-32 0,1-4 0 16,3 2-224-16,0 2 0 0,2-2 0 0,3-1 0 16,0 5 0-16,0 0 0 0,0 0 0 0,0 0 0 15,0 0-224-15,0 0-32 0,0 0-16 0,45-26-12000 16,-45 26-2384-16</inkml:trace>
  <inkml:trace contextRef="#ctx0" brushRef="#br0" timeOffset="8532.4">15979 8813 5519 0,'3'10'240'0,"-1"-5"64"0,0-1-304 0,1-1 0 15,-2 0 0-15,0 0 0 0,0 1 1920 0,3 5 336 16,1 1 64-16,2 5 16 0,0-3 112 0,0 2 32 0,-1-2 0 0,-1-6 0 0,0 0-656 0,-1-6-128 31,-1 2-32-31,-3-2 0 0,0 0-96 0,0 0-32 16,0 0 0-16,2-51 0 0,-2 51-256 0,-6-46-64 15,1 21-16-15,0-3 0 0,-2-1-432 0,3 1-96 0,-1 2-16 0,0 1 0 0,5 25-224 0,-4-47-48 32,4 47-16-32,0-37 0 0,0 37 0 0,0 0 0 15,0 0 0-15,14-46 0 0,-14 46-112 0,0 0-32 0,0 0 0 0,0 0 0 16,0 0-224-16,45-18 176 0,-45 18-176 0,0 0 160 0,32 4-160 0,-32-4 0 15,29 8 0-15,-13-4 128 16,-16-4-128-16,33 10 0 0,-17-1 0 0,-1-3 0 16,1 0 0-16,-1 0-224 0,-1 2 48 0,-1-2 16 31,-2 0-784-31,-11-6-144 0,0 0-48 0,30 6-17440 0</inkml:trace>
  <inkml:trace contextRef="#ctx0" brushRef="#br0" timeOffset="9150.52">17182 8614 12895 0,'-3'0'1152'16,"3"0"-928"-16,0 0-224 0,2 0 0 0,-1-1 1872 0,1 1 336 0,1 1 64 0,1 1 16 16,-4-2 624-16,0 0 128 15,0 0 32-15,42 7 0 0,-42-7-896 0,0 0-160 16,48 3-32-16,-48-3-16 0,0 0-1216 0,57 3-240 0,-57-3-64 0,0 0 0 15,55 0-320-15,-55 0-128 16,0 0 0-16,44-3 0 0,-44 3 0 0,0 0 0 16,0 0 0-16,0 0 0 15,37 7-336-15,-32-7-64 0,-5 0-16 0,0 0-17344 0</inkml:trace>
  <inkml:trace contextRef="#ctx0" brushRef="#br0" timeOffset="9370.29">17354 8399 13823 0,'-4'6'608'0,"2"0"128"0,-1-3-592 0,2 0-144 0,1 1 0 0,0-1 0 15,1 0 2048-15,-1 3 384 0,0 3 80 0,1 5 16 16,2 4 352-16,1 1 80 0,-2 1 16 0,2-2 0 16,1 4-1264-16,-2 1-256 0,1-1-48 0,0 3-16 15,1 1-752-15,-3-2-160 0,2 5-32 0,-2-3 0 16,0 0-256-16,-1-3-64 0,0 1-128 0,-1-3 192 15,-1 1-192-15,2-6 0 0,0-4 0 0,3-4 0 16,0-2-1040-16,-1-4-160 16,4-2-16-16,-7 0-15584 0</inkml:trace>
  <inkml:trace contextRef="#ctx0" brushRef="#br0" timeOffset="9782.46">17552 8328 23039 0,'1'5'1024'0,"-1"-2"192"0,1 0-960 0,-1 0-256 32,0-1 0-32,1 2 0 0,1 0 2304 0,-1 4 432 15,1 5 80-15,2 7 0 0,0 1-688 0,1 1-144 16,-2 0-16-16,2 2-16 0,0 0-1248 0,0 2-256 16,1 2-64-16,-1-4 0 0,0 0-192 0,-1-2-64 0,1-1 0 0,-3 1 0 15,-2-3-128-15,0-2 0 0,0-2 0 0,0-3 0 0,0-2 0 0,0-2 0 16,0-3 0-1,0-2 0-15,0-3 0 0,0-3 0 0,0 0 0 0,0 3 0 16,0 0 0-16,0 0-192 0,0 0 64 0,12-44 128 16,-12 44-224-16,0 0 80 0,0 0 16 0,16-51 0 0,-16 51 128 0,0 0 0 15,0 0 0-15,0 0 0 0,21-41 0 0,-21 41 0 16,0 0 0-16,0 0 0 16,0 0 0-16,0 0 0 0,0 0 0 0,0 0 0 15,0 0 128-15,0 0 0 0,35 4 0 0,-32 5 0 16,-1-1 80-16,1 3 32 0,-2 0 0 0,0 1 0 15,1 5-80-15,-1-1-16 0,0 0 0 0,0 3 0 16,-1-3 16-16,0-3 0 0,2 2 0 0,-2-3 0 16,0-2-160-16,1-2 160 0,1-3-160 0,1-2 160 15,-1-3-160-15,-2 0 0 0,0 0-192 0,0 0-12800 16,0 0-2544-16</inkml:trace>
  <inkml:trace contextRef="#ctx0" brushRef="#br0" timeOffset="10148.91">17861 8673 27647 0,'1'8'1216'0,"0"-3"256"0,2-2-1168 0,-2 1-304 0,0-1 0 0,0-3 0 0,1 3 1984 0,0 0 320 15,3 0 80-15,2 1 16 0,3-1-1120 0,-10-3-240 32,0 0-32-32,0 0-16 0,0 0-800 0,54-19-192 15,-54 19 0-15,0 0 0 0,0 0 0 0,0 0 0 16,37-47 0-16,-37 47 0 0,0 0 0 0,0 0 0 15,0 0 0-15,13-48 0 0,-13 48 0 0,0 0 0 0,-3-25 0 0,0 19 0 16,-1 2 0-16,-1-2 128 0,0 4-128 0,-2 0 0 16,0-1 0-16,-2 3 0 0,0 0 0 0,1 1 0 15,-1 1 0-15,-1-2 0 0,1 3 0 0,0 1 0 16,-1-1 0-16,0 3 128 0,1 3-128 0,2-1 0 16,-1 1 192-16,2 3 0 0,1-1 0 0,1 1 0 15,3 3 176-15,1 1 16 0,1 0 16 0,3 0 0 16,0 3 64-16,1-3 16 0,-1-1 0 0,2 1 0 15,2 0-208-15,2 0-32 0,3-1-16 0,-1-2 0 16,0-4-224-16,2 1 0 0,1-4 0 0,-15-6 0 16,28 6 0-16,-28-6 0 0,0 0 0 0,42 0 0 15,-42 0-512 1,0 0-80-16,0 0-32 0,48-12-18624 0</inkml:trace>
  <inkml:trace contextRef="#ctx0" brushRef="#br0" timeOffset="10929.55">19123 8243 19343 0,'0'-2'1728'0,"0"2"-1392"0,0-3-336 0,0 3 0 15,0 0 2240-15,0 0 384 0,0-1 80 0,0 1 16 16,0 0 96-16,0 0 0 0,0 0 16 0,0 0 0 16,0 0-1680-16,0 0-352 0,0 0-64 0,0 0-16 15,13 10-160-15,-11-3-48 0,1 4 0 0,-1 0 0 16,1 7-32-16,0 1-16 0,0 4 0 0,-1 1 0 15,1 1-224-15,-1 4-48 0,-1-1-16 0,1 2 0 16,0 4-176-16,1-3 0 0,-2-2 0 0,0 0 0 16,0 2 0-16,0 0 0 0,1-5 0 0,-2 3 0 15,-2-3 0-15,1-2-144 0,1 1 144 0,0-3 0 16,1-3-512-16,1-3 16 16,1-4 0-16,1-4 0 0,1-5-480 0,-5-3-112 0</inkml:trace>
  <inkml:trace contextRef="#ctx0" brushRef="#br0" timeOffset="11099.06">19357 8657 6447 0,'-4'18'576'0,"2"-7"-576"16,-1-1 0-16,2-3 0 0,1-1 2912 0,-1-1 480 16,1-1 80-16,-1 6 32 0,-1 8 464 0,0 5 80 15,-1 1 32-15,2-4 0 0,0-4-1968 0,1-4-400 16,1-3-80-16,2-5-16 0,0-2-1376 0,-3-2-240 15,0 0-128-15,0 0-11536 16,0 0-2304-16</inkml:trace>
  <inkml:trace contextRef="#ctx0" brushRef="#br0" timeOffset="11248.94">19400 8431 12895 0,'-1'0'1152'0,"0"0"-928"0,1 0-224 0,0 2 0 16,0-2 2608-16,0 3 464 0,0-2 112 0,0 2 16 15,0 0-640-15,1 3-112 0,1-2-16 0,2 1-16 16,2-1-2032-16,1 2-384 0,0-2 0 0,2 2-14688 16</inkml:trace>
  <inkml:trace contextRef="#ctx0" brushRef="#br0" timeOffset="11582.22">19709 8863 12895 0,'5'0'576'0,"-5"0"112"0,0 0-560 0,0 0-128 15,0 0 0-15,0 0 0 0,0 0 2752 0,0 0 528 16,0 0 112-16,0 0 0 0,28-50-256 0,-28 50-64 16,2-38-16-16,-2 38 0 0,-2-39-1808 0,2 39-352 0,-9-38-80 0,1 17-16 0,1 1-352 0,-2-1-64 15,1 1 0-15,-1-2-16 0,2 1-16 0,-1-1 0 32,1-4 0-32,-1 0 0 0,8 26-176 0,-9-52-48 15,9 52 0-15,-8-46 0 0,8 46-128 0,-5-39 0 16,5 39 0-16,0 0 128 0,4-52 48 0,-4 52 0 15,0 0 0-15,0 0 0 0,15-47 64 0,-15 47 16 0,0 0 0 0,0 0 0 16,0 0-48-16,0 0 0 0,0 0 0 0,43-29 0 16,-43 29-80-16,0 0 0 0,0 0-128 0,0 0 192 15,46 0-192-15,-46 0 0 0,0 0 0 0,32 3 0 16,-32-3 0-16,0 0 0 0,31 12 0 0,-21-4 0 16,1-2-176-16,-3 0-16 0,2 1-16 0,-2 2 0 15,-2 0-560-15,-2 2-128 0,-1 0 0 0,-1 1-17808 0</inkml:trace>
  <inkml:trace contextRef="#ctx0" brushRef="#br0" timeOffset="11799.39">19479 8550 7359 0,'-2'5'656'0,"2"0"-528"0,0-5-128 0,1 1 0 0,0 1 2400 0,2-2 448 16,1 3 96-16,1-3 0 0,-5 0 688 0,0 0 128 16,39 10 16-16,-39-10 16 0,36 3-1696 0,-36-3-352 15,0 0-64-15,53-1-16 0,-53 1-1232 0,0 0-256 16,53-2-48-16,-53 2-128 0,0 0-208 0,47-9-160 16,-47 9-16-16,0 0-16144 0</inkml:trace>
  <inkml:trace contextRef="#ctx0" brushRef="#br0" timeOffset="12232.17">19894 8702 11055 0,'-4'3'976'0,"1"-3"-784"15,2 3-192-15,1-3 0 16,1 0 3184-16,-1 1 592 0,-1 2 112 0,0 0 16 15,0 2-432-15,2 0-80 0,1 0-32 0,2-1 0 16,2 0-1952-16,2-2-400 0,-8-2-80 0,0 0-16 16,0 0-640-16,0 0-128 0,46-2-16 0,-46 2-128 15,0 0 176-15,0 0-176 0,45-16 160 0,-45 16-160 16,0 0 0-16,0 0 0 0,0 0 0 0,50-33 0 16,-50 33 0-16,0 0 0 0,0 0 0 0,0 0 0 15,0 0 0-15,0 0 0 0,1-40 0 0,-6 32 0 0,1 2 0 0,-2 0-128 0,-3 0 128 0,0-1-160 16,1 2 160-16,-2 2 0 15,-1-1-144-15,-1 4 144 0,1-4 0 0,-3 4 0 16,-1 0 0-16,0 4 0 0,1-1 192 0,0 0-64 16,0 3 0-16,4 1 0 0,-1 0 0 0,3 2-128 15,-1 1 192-15,3-2-64 0,2 5 0 0,3 0 0 16,1 0 0-16,1-4 0 0,3 1 64 0,2 3 0 16,1-1 0-16,3 0 0 0,1 1-48 0,3-3 0 15,1-3 0-15,-3 2 0 0,1-3-144 0,-13-6 0 16,33 9 0-16,-13-6 128 0,-20-3-128 0,37 7 0 15,-37-7 0-15,36 6 0 16,-20 0-368-16,-1-2-48 0,-2 2-16 0,1 1-18448 16</inkml:trace>
  <inkml:trace contextRef="#ctx0" brushRef="#br0" timeOffset="13149.19">20252 8655 12895 0,'0'0'1152'0,"0"0"-928"0,0 0-224 0,0 0 0 0,0 0 2368 0,0 0 448 15,0 0 64-15,0 0 32 0,0 0 592 0,61-10 112 16,-61 10 32-16,0 0 0 16,69-10-1904-16,-69 10-368 15,0 0-80-15,56-2-16 0,-56 2-800 0,0 0-160 0,47 2-48 0,-47-2 0 16,0 0-272-16,38 5 160 0,-38-5-160 0,0 0 128 15,0 0-128-15,36 11 0 0,-36-11 0 0,0 0 0 16,0 0-304-16,0 0-32 0,0 0-16 0,0 0-18080 16</inkml:trace>
  <inkml:trace contextRef="#ctx0" brushRef="#br0" timeOffset="13351.15">20438 8453 15663 0,'-4'3'688'0,"2"-1"144"16,2-2-656-16,0 1-176 0,0 2 0 0,0-3 0 0,0 0 2704 0,1 2 512 16,1 5 112-16,2 0 0 0,0 5-160 0,1 1-32 0,0 3-16 0,0 2 0 15,1 1-1792-15,-1 3-368 0,0 4-64 0,0-1 0 16,-1 1-448-16,1 0-96 0,0 2-16 0,-1-1 0 16,-1-4-208-16,0-1-128 0,0 3 160 0,0-3-160 15,0-2 0-15,-1-4 0 16,1-1 0-16,-1-3 0 15,1-2-384-15,1-4-80 0,-1-2-16 0,1-2-12128 16,1-2-2416-16</inkml:trace>
  <inkml:trace contextRef="#ctx0" brushRef="#br0" timeOffset="13549.91">20749 8673 21183 0,'-1'13'944'0,"0"-3"192"0,1-3-912 0,0 2-224 15,0-9 0-15,-1 2 0 16,1 4 2304-16,0 4 432 0,0 9 80 0,0 1 0 16,0 4-496-16,-2-4-96 0,4-1-32 0,-1-7 0 15,0 0-1472-15,2-5-288 0,-1-4-64 0,1-2-16 16,-3-1-640 0,0 0-128-16,0 0-32 0,0 0-17120 0</inkml:trace>
  <inkml:trace contextRef="#ctx0" brushRef="#br0" timeOffset="13716.14">20731 8464 27647 0,'-6'2'1216'0,"1"0"256"0,1-2-1168 0,1 3-304 16,2-3 0-16,1 1 0 0,-1 1 1920 0,0-1 336 16,0 2 64-16,-1 1 16 0,2 1-1040 0,2-2-208 15,1 0-32-15,1 0-16 0,2 0-880 0,-6-3-160 16,0 0 0-16,0 0 0 15,36 10-1392-15,-36-10-144 0,0 0-48 0</inkml:trace>
  <inkml:trace contextRef="#ctx0" brushRef="#br0" timeOffset="14217.14">20973 8760 7359 0,'0'5'656'16,"-1"1"-528"-16,1-2-128 0,0-2 0 0,-1 2 2496 0,-1 2 480 0,1 4 96 0,-1 4 0 15,-2 4-128-15,0 3-16 0,-1-4-16 0,3-2 0 16,-1-2-1136-16,3-7-240 0,0-5-32 0,2-2-16 16,-2 1-784-16,0 0-176 0,0 0-16 0,19-45-16 15,-19 45 112-15,0 0 32 0,24-49 0 0,-24 49 0 16,0 0-112-16,23-45-16 0,-23 45 0 0,0 0 0 16,0 0-192-16,0 0-32 0,0 0-16 0,31-42 0 15,-31 42-80-15,0 0-32 0,0 0 0 0,0 0 0 16,16 8-160-16,-13-2 0 0,-2 0 0 0,2 3 128 0,-2-2-128 0,1 3 0 0,0 1 0 0,-1 0 0 31,-1 4 0-31,1-2 0 0,-1-4-176 0,0 4 176 16,1-3-128-16,-1-2 128 0,0 0-128 0,0-2 128 15,0-2 0-15,1-2 0 0,1-4 0 0,-2 2-128 0,0 0-16 16,0 0 0-16,0 0 0 0,0 0 0 0,23-52 16 0,-23 52 0 0,0 0 0 0,18-45 0 16,-18 45 128-16,0 0 0 15,0 0 0-15,22-43 0 0,-22 43 0 16,0 0 0-16,0 0 0 0,0 0 128 0,0 0 16 0,0 0 16 0,0 0 0 0,0 0 0 0,43-32 32 0,-43 32 16 31,7 3 0-31,-4 4 0 0,1-4-80 0,-2 4 0 16,1 1-128-16,-2 0 192 0,1 3-192 0,-2-1 176 15,2 2-176-15,-4 4 160 0,2 0-160 0,-2 0 128 16,1 0-128-16,-2 0 128 0,2 0 16 0,-2 2 0 16,2-5 0-16,0 0 0 0,1-5-144 0,0 2 192 0,1-4-192 0,2-2 192 15,0-1-192-15,-3-3 0 0,0 0 0 0,0 0 0 16,0 0-544-16,0 0-96 0,41-41 0 15,-41 41-18096-15</inkml:trace>
  <inkml:trace contextRef="#ctx0" brushRef="#br0" timeOffset="14598.99">21349 8769 13823 0,'0'2'1216'0,"1"-1"-960"0,1 2-256 0,-2-3 0 16,1 2 3008-16,0 2 544 0,3 0 112 0,1 4 32 15,3 2-304-15,1 0-48 0,2-1-16 0,1-3 0 16,-12-6-2240-16,0 0-448 0,46 0-80 0,-46 0-32 16,0 0-400-16,51-25-128 0,-51 25 0 0,0 0 0 0,49-32 0 0,-49 32 0 15,0 0 0-15,41-41 0 0,-41 41 0 0,0 0 0 0,0 0 0 0,36-49 0 16,-36 49 0 0,0 0 0-16,0 0-192 0,0 0 192 0,0 0-176 0,5-42 176 15,-11 38-192-15,-2-1 192 0,1 1 0 0,-3 1 176 16,-1 0 0-16,-1 3 0 0,-1 0 80 0,0 0 32 0,0 3 0 0,-2 0 0 15,-1 4 32-15,-2 0 0 16,3 2 0-16,0 0 0 0,3 3 32 0,-1 1 16 16,5 0 0-16,-1 3 0 0,4 0-128 0,1 0-32 15,3 2 0-15,1 1 0 0,3-1 32 0,0 0 0 16,2-1 0-16,1-1 0 0,3 0-112 0,0-3-128 16,1-1 176-16,1-1-176 0,4 0 0 0,-1-3 0 0,-14-8 0 15,33 8 0-15,-33-8 0 0,42 2 0 0,-42-2 0 0,45-4 0 16,-45 4-560-16,44-10-64 0,-44 10-16 0,0 0 0 31,58-19-592-31,-58 19-128 0</inkml:trace>
  <inkml:trace contextRef="#ctx0" brushRef="#br0" timeOffset="15398.55">23099 8746 11967 0,'0'0'1072'0,"0"0"-864"0,0 0-208 0,0 0 0 16,0 0 1424-16,0 0 240 0,0 0 64 0,0 0 0 15,13-41 480-15,-13 41 96 0,-1-22 32 0,-1 12 0 16,-3 0-160-16,0 2-48 0,-3 4 0 0,0-2 0 16,-2 3-528-16,-1 2-96 0,-2 0-32 0,3 2 0 0,1 0-752 0,-4 3-144 15,1 2-48-15,-3 3 0 0,-1 1-256 0,1 5-48 16,0-2-16-16,4 2 0 0,1 2-64 16,4 1-16-16,1-2 0 0,3 0 0 0,3 2-128 15,1-4 192-15,2 1-192 0,3-5 192 0,5 2-192 0,1-4 0 16,1 0 0-16,-14-8 0 0,0 0 0 0,55 6 0 15,-55-6 0-15,50-6 0 0,-50 6-160 0,48-12 160 0,-48 12 0 0,0 0-144 0,56-26-208 0,-56 26-32 16,0 0-16-16,0 0 0 16,0 0 112-16,27-46 32 15,-27 46 0-15,-4-17 0 0,-1 11 256 0,-1-4 192 16,-1 1-16-16,-2 3-16 0,0-3 128 0,-1 2 32 16,-1 1 0-16,-1-4 0 0,0 4-176 0,-1-1-16 15,1 1-128-15,0 0 192 0,0 0-192 0,0 2 144 0,1 0-144 0,1-2 128 16,-1 4 0-16,1-2-128 0,3 2 192 15,2-2-64-15,0 0-128 0,3 3 128 0,1 0-128 0,2 1 128 16,2-3-128-16,-3 3 0 0,0 0 0 0,0 0 0 16,0 0 0-16,0 0-192 0,54 0 64 0,-54 0 128 31,37 5-576-31,-37-5 0 0,44 10 0 0,-44-10-11776 0,53 16-2368 0</inkml:trace>
  <inkml:trace contextRef="#ctx0" brushRef="#br0" timeOffset="15738.46">23423 8828 8287 0,'5'10'368'0,"-3"-4"80"15,1-2-448-15,-1-1 0 0,-1 2 0 0,1-5 0 16,-1 2 2976-16,0 0 512 0,3 1 96 0,-1 0 32 16,2 1 352-16,-1-2 64 0,-1-2 0 0,-1-2 16 0,-1-2-2096 0,-1-2-416 15,2 2-96-15,-2-4-16 16,0 8-912-16,-3-25-192 0,1 11-48 0,-3-4 0 0,-2 2-48 0,0-3-16 16,0 3 0-16,-3 0 0 0,0-3 0 0,-1 1 0 15,1-2 0-15,-1-1 0 0,1 1-16 0,-1-6-16 16,1-2 0-16,0-3 0 0,2 0-176 0,2 1 0 15,3-1 0-15,-1 6 0 0,1-4 0 0,3 29 0 16,0-47 0-16,0 47 0 0,5-43 0 0,-5 43 0 16,7-36 0-16,-7 36 0 0,0 0 0 0,0 0 0 15,13-41 160-15,-13 41-160 0,0 0 240 0,0 0-64 16,0 0-16-16,0 0 0 0,0 0-160 0,48-4 160 16,-48 4-160-16,0 0 160 0,41 10-160 0,-41-10 0 0,34 9 0 15,-34-9 0-15,35 6 832 0,-35-6 144 0,39 5 32 16,-39-5 0-1,34 6-1840-15,-34-6-384 0,0 0-64 0,35 9 0 16,-35-9 464-16,0 0 112 0,15 10 0 0,-13-6 16 16,-2 1-1104-16,0-4-240 0</inkml:trace>
  <inkml:trace contextRef="#ctx0" brushRef="#br0" timeOffset="15985.12">23119 8584 4607 0,'0'0'400'15,"0"0"-400"-15,0 0 0 0,0 0 0 0,0 0 3024 16,0 0 528-16,0 0 96 0,60-5 32 0,-60 5 736 0,51-3 128 16,-51 3 48-16,55-7 0 0,-55 7-2448 0,46-3-480 0,-46 3-112 0,0 0-16 15,57-3-1056-15,-57 3-224 16,0 0-32-16,42 4-16 0,-42-4-208 0,0 0 0 15,0 0 0-15,45 5 0 16,-45-5-896-16,0 0-112 0</inkml:trace>
  <inkml:trace contextRef="#ctx0" brushRef="#br0" timeOffset="16825.55">24593 8640 8287 0,'0'0'736'0,"0"0"-592"0,0 0-144 0,0 0 0 15,0 0 1424-15,0 0 256 0,0 0 48 0,0 0 16 16,0 0 704-16,0 0 144 0,0 0 32 0,0 0 0 16,0 0-128-16,33-38-32 15,-33 36 0-15,-1 2 0 0,-2 0-512 0,-1 0-96 0,1 0-32 16,-1 0 0-16,-1 2-1056 0,-1 0-192 0,-1 1-64 0,-2 0 0 16,-1 1-256-16,0 2-48 0,0 0-16 0,-1 1 0 15,-1 1-192-15,1 2 144 0,-1 0-144 0,3 0 128 16,1 2-128-16,2-3 0 0,1 1 0 0,3 0 0 15,2 0 0-15,2-2 0 16,3-2 0-16,-5-6 0 0,0 0 0 0,0 0 0 0,43 2 0 0,-43-2 0 16,0 0 0-16,51-20 0 0,-51 20-144 0,0 0 144 15,53-32-128-15,-53 32 128 0,0 0-192 0,40-35 192 16,-40 35-160-16,0 0 160 0,0 0-128 0,0 0 128 0,31-38 0 16,-31 38 0-16,0 0 0 0,0 0 0 0,0 0 0 0,0 0 128 15,0 0-128-15,0 0 128 0,0 0 32 0,0 0 16 0,0 0 0 0,0 0 0 16,3 7-48-16,-4-1 0 0,1 1 0 0,-1 0 0 15,1 2-128-15,0-1 128 0,-1 2-128 0,-1-2 128 16,2 3-128-16,-1-4 0 0,0 3 0 0,-2-1 128 16,2-1-128-16,-1 2 0 0,-1-4 0 0,1 2 0 15,-1-2 0-15,2 0 0 16,0-2 0-16,1 1 0 0,0 1 0 0,1-2 0 16,2-1-192-16,-1 4 192 15,0-5-784-15,2 2-48 0,-4-4 0 0</inkml:trace>
  <inkml:trace contextRef="#ctx0" brushRef="#br0" timeOffset="17899.25">25581 9236 18431 0,'0'0'1632'16,"0"-3"-1312"-16,0 3-320 0,-2-3 0 0,2 3 1344 0,0-3 208 15,-1 2 48-15,1-1 0 0,0-5 848 0,-1-2 176 16,1 9 48-16,0 0 0 0,4-41-944 0,-4 41-192 16,6-45-48-16,-6 45 0 0,8-59-688 0,-8 59-144 15,10-77-16-15,-5 36-16 0,-1-2-256 0,0 1-48 16,-1-1-16-16,-1 3 0 0,-1 6-32 0,-2 3 0 15,-1 0 0-15,-1 5 0 0,3 26 48 0,-8-51 0 16,3 29 0-16,0 0 0 0,-1 3-32 0,0 3 0 0,1 0 0 16,0 6 0-16,1 1-16 0,1 3 0 0,0 0 0 15,1 2 0-15,2 2-48 0,0 1-16 0,1-2 0 0,1 3 0 16,-2 0-80-16,0 0-128 0,0 0 176 0,0 0-176 16,0 0 128-16,42 3-128 0,-42-3 0 0,25 7 0 15,-11 2 0-15,2-3 0 0,1 4 0 0,0 0 0 16,2-1 0-16,0 1 0 0,-1 1 0 0,-1 1 0 15,1-1 0-15,-2 1 0 0,-1-1 0 0,-2 0 0 16,0 0 0-16,-2 1 0 0,-1-2-176 0,-3-3 176 16,-1 4-400-16,-1-4 16 0,-2 2 16 0,-3-1 0 15,0 0 32-15,-3-2 0 0,-1 3 0 0,-2-2 0 16,0 2 128-16,-3-1 16 0,-2 0 16 0,-1 0 0 16,0 0 176-16,-3-4-192 0,-1 2 192 0,-2-3-192 0,-1 0 192 0,0 1 0 15,2-1 0-15,2-1 0 0,0-2 0 0,3 0 0 16,1 0 0-16,2-2 0 0,3 2 0 0,1-4 0 15,1 1 0-15,4 3 0 0,0 0 0 0,0 0-160 16,0 0 160-16,0 0 0 0,0 0-352 0,27-42 32 16,-27 42 16-16,0 0 0 15,0 0-464-15,52-34-112 0,-52 34-16 0,0 0-17152 16</inkml:trace>
  <inkml:trace contextRef="#ctx0" brushRef="#br0" timeOffset="18195.66">26241 8117 9215 0,'0'0'816'0,"0"0"-656"0,-3-29-160 0,2 27 0 16,0-1 1424-16,0 3 256 0,-1 0 48 0,0-1 16 16,-2 1 2528-16,-2 0 496 0,1 1 96 0,-1 4 32 15,1 2-2336-15,1 2-448 0,1 4-112 0,0-1-16 0,2 4-1232 0,0 0-256 16,-1 3-48-16,1 3-16 15,1 0-64-15,0 1-16 0,0 1 0 0,1 0 0 16,-1 1-160-16,2-1-48 0,-2 2 0 0,0 3 0 16,0 2-144-16,0-3 0 0,-2 2 0 0,0-2 0 15,-1-1 0-15,0-4 0 0,-1 0 0 0,-1-2 0 16,0-2 0-16,0-3 0 0,-1-4 0 0,1 1 0 16,1-3-256-16,1-3-16 0,-1-1-16 0,1-1 0 15,1-1-736-15,0-4-128 0,0 1-48 0,2-2-16496 16</inkml:trace>
  <inkml:trace contextRef="#ctx0" brushRef="#br0" timeOffset="18632.12">26454 8598 12895 0,'-2'0'1152'0,"1"-3"-928"0,0 3-224 0,0-1 0 0,1 1 2832 0,-2 0 528 0,1 0 96 0,-1 0 32 0,-1 0 32 0,-2 0 0 31,-1 0 0-31,0-2 0 0,-2 2-2112 0,1 0-432 16,-2 2-80-16,2-2 0 0,-2 1-512 0,1 2-80 15,0 1-32-15,-2 1 0 0,2 1-96 0,-2 4-32 16,1-3 0-16,2 2 0 0,-1 1-144 0,2-1 0 16,1 3 0-16,3-2 0 0,2-4 0 0,1 0-144 15,1-1 144-15,3 0-208 0,2-2-16 0,-7-3 0 0,0 0 0 0,0 0 0 16,0 0-80-16,42-8-16 0,-42 8 0 0,0 0 0 15,0 0 0-15,0 0-16 0,0 0 0 0,43-36 0 16,-43 36 336-16,0 0 0 0,0 0 0 0,0 0 0 16,0 0 336-16,21-45-16 0,-21 45 0 0,0 0 0 15,0 0-32-15,0 0-16 0,0 0 0 0,0 0 0 16,0 0-48-16,0 0-16 0,0 0 0 0,0 0 0 16,0 0-32-16,0 0-16 0,0 0 0 0,0 0 0 15,0 0 80-15,15 13 16 0,-15-1 0 0,0-1 0 16,0 2-128-16,0-1-128 0,1 0 176 0,-1 1-176 15,2-3 0-15,1-2 0 0,1-3 0 0,-1 0 0 0,2-1 0 0,-5-4 0 16,0 0 0-16,0 0 0 16,0 0-704-16,0 0-64 0,0 0 0 15,46-31-17968-15</inkml:trace>
  <inkml:trace contextRef="#ctx0" brushRef="#br0" timeOffset="18998.58">26604 8592 24879 0,'0'6'1088'0,"0"0"256"0,0-2-1088 0,-1 1-256 16,1-2 0-16,-1 1 0 0,0-1 1776 0,1 0 288 16,-2 4 64-16,0 5 16 0,0-2-240 0,-1 3-48 15,1 0-16-15,0-2 0 0,0-1-1136 0,1 0-240 16,1-4-32-16,-2-2-16 0,4-1-288 0,-2 0-128 16,1-3 128-16,1-3-128 0,-2 3 0 0,0 0 0 15,0 0 0-15,0 0 0 0,0 0-208 0,40-50 16 0,-40 50 16 0,0 0 0 16,0 0 32-16,42-55 0 0,-42 55 0 0,0 0 0 15,0 0 144-15,36-42 0 0,-36 42 0 0,0 0 0 16,0 0 0-16,0 0 0 0,0 0 0 0,0 0 128 0,0 0-128 0,0 0 144 0,36 1-144 0,-35 8 160 31,0-3 96-31,0 4 0 0,1 0 16 0,-1 2 0 16,-1-2-96-16,1 3-32 0,-1 1 0 0,0-2 0 0,-1 2 0 0,1-1 0 0,-1-1 0 0,-1-1 0 16,1 0-16-16,0-1-128 0,1-4 192 0,1 1-64 31,0-4-128-31,1 1 0 0,-1-1 0 0,3-3 0 0,-4 0-176 0,0 0-64 15,0 0-16-15,0 0 0 16,0 0-1120-16,0 0-224 16,42-39-64-16,-42 39-15152 0</inkml:trace>
  <inkml:trace contextRef="#ctx0" brushRef="#br0" timeOffset="19531.75">26988 8671 4607 0,'0'-1'400'0,"0"-1"-400"16,1 2 0-16,-1 0 0 0,0-1 3072 0,0 1 544 0,0 0 96 0,1 0 32 0,-1-2 400 0,0 0 80 16,1 2 0-16,1-2 16 15,-1 2-2000-15,0 0-384 0,2 0-96 0,-1 0-16 16,1 0-992-16,0 0-208 0,2 0-32 0,1-3-16 15,2 3-208-15,-8 0-32 0,0 0-16 0,0 0 0 16,0 0-240-16,49-18 128 0,-49 18-128 0,0 0 0 16,0 0 0-16,55-32 0 0,-55 32 0 0,0 0 0 15,0 0 0-15,43-36-160 0,-43 36 32 0,0 0 0 16,0 0-144-16,0 0-32 0,0 0 0 0,0 0 0 0,0 0 304 0,20-47-192 16,-23 43 192-16,1-2-160 15,-2 0 160-15,-2 1 0 0,0 1 0 0,-2 3 0 16,1-2 0-16,-3 0 176 0,0 3-176 0,-1 0 192 15,1 0-32-15,-2 0 0 0,1 0 0 0,-2 1 0 16,2 1 0-16,1 1 0 0,-1-2 0 0,0 2 0 0,0 0-32 0,1 4-128 0,0-4 192 0,1 3-64 16,2 1 48-16,1 1 0 0,1-2 0 0,2 4 0 0,2 0 16 15,1 3 0-15,3-1 0 0,0 0 0 0,0-2 64 16,2 3 0 0,1-1 16-16,3 2 0 0,0 0-16 0,1 3-16 15,3-1 0-15,-2-3 0 0,1 2-48 0,1-3-16 16,1 1 0-16,0-3 0 0,1 0-176 0,-2-4 0 15,2-3 0-15,0 1 128 0,-15-4-128 0,31 3 0 16,-31-3 0-16,0 0 0 0,43 0 0 0,-43 0 0 16,0 0 0-16,37 0 0 0,-37 0-448 0,0 0 48 15,0 0 0-15,40 0 0 16,-40 0-336-16,0 0-64 0,0 0-16 0,0 0-18288 0</inkml:trace>
  <inkml:trace contextRef="#ctx0" brushRef="#br0" timeOffset="36326.11">11350 9585 9215 0,'0'-2'816'0,"0"0"-656"16,-1 2-160-16,1 0 0 0,0-2 1760 0,0 2 320 15,0-2 64-15,-1 2 16 0,0-2 656 0,1-1 128 16,-3 2 16-16,3 1 16 0,0 0-528 0,-1-2-96 16,1 2-32-16,1 0 0 0,-1 0-1056 0,1 2-224 15,1-2-32-15,-2 0-16 0,1 4-416 0,0 0-96 16,-1 0-16-16,1 4 0 0,-1 1-80 0,-1 0-32 16,1 4 0-16,-1 0 0 0,-2 6-96 0,1-3 0 0,-1 3-16 0,0-3 0 15,0 2-112-15,1-2 0 0,-2 4-128 0,0 1 192 16,1-1-192-16,0-2 0 0,-1 1 0 0,1-3 0 15,-1 3 0-15,-1-1 0 0,0 2 0 0,0 2 0 16,0-3 0-16,0 1 128 0,0 1-128 0,0-2 0 16,0 4 176-16,1-2-176 0,0-4 192 0,0 0-192 15,2 1 144-15,-1-4-144 0,2-1 0 0,1-3 144 0,-1-4-144 0,2 0 0 16,-1-2 144-16,2-2-144 16,1 2 128-16,-1-4-128 0,2 2 160 0,1-2-160 15,0 4 0-15,1-4 0 0,0 3 0 0,3-3 0 16,0 1 128-16,-9-1-128 0,0 0 0 0,0 0 144 15,53 2-144-15,-53-2 0 0,0 0 144 0,57-3-144 16,-57 3 160-16,0 0-32 0,65-5-128 0,-65 5 192 0,47-4-64 0,-47 4-128 16,46-4 176-16,-46 4-176 0,0 0 128 0,64-6-128 15,-64 6 0-15,0 0 0 0,47-6 0 16,-47 6 0-16,0 0 0 0,0 0 0 0,47 0 0 0,-47 0 0 16,0 0 0-16,0 0 0 15,0 0-896-15,0 0-64 0,46-3-32 0,-46 3-12032 16,0 0-2400-16</inkml:trace>
  <inkml:trace contextRef="#ctx0" brushRef="#br0" timeOffset="36633.98">11439 9572 13823 0,'2'-1'608'0,"-2"1"128"0,1-2-592 0,0-1-144 0,0 2 0 0,1-2 0 15,0 2 1872-15,3-1 352 0,-5 2 64 0,0 0 16 16,0 0 864-16,0 0 176 0,56-31 48 0,-56 31 0 16,0 0-1264-16,0 0-240 0,56-6-48 0,-56 6-16 15,0 0-1120-15,40 8-240 0,-40-8-32 0,31 10-16 16,-31-10-256-16,0 0-160 0,37 10 192 0,-28-5-192 15,-9-5 0-15,0 0 0 0,0 0 0 0,26 7 0 16,-21-4 0-16,-2-3 0 0,0 1 0 0,1 2-144 16,-2-3-672-16,-1 0-128 0,0 0-16 0,1 0-16944 0</inkml:trace>
  <inkml:trace contextRef="#ctx0" brushRef="#br0" timeOffset="36908.05">11333 9839 9215 0,'1'4'816'0,"0"-4"-656"0,2 0-160 15,-2 0 0-15,2 0 2528 0,-1 0 480 0,3 0 80 0,2 1 32 16,-7-1 320-16,0 0 64 0,40 7 16 0,-40-7 0 15,0 0-1408-15,50 8-288 0,-50-8-48 0,0 0-16 16,45 9-1072-16,-45-9-224 0,0 0-32 0,46 7-16 16,-46-7-416-16,0 0 0 0,47 3 128 0,-47-3-128 15,0 0-192-15,48-9-80 0,-48 9-16 0,0 0-17648 16</inkml:trace>
  <inkml:trace contextRef="#ctx0" brushRef="#br0" timeOffset="37642.12">12216 9482 12895 0,'0'4'1152'0,"0"-4"-928"0,0 0-224 0,0-3 0 16,-1 2 2432-16,1 0 448 0,-2 1 96 0,0-1 16 15,-1 1 160-15,0-3 48 0,-1 2 0 0,-1-2 0 16,1 3-1440-16,-2 0-288 0,0 0-48 0,0 0-16 16,0 0-784-16,-1 0-176 0,-2 0-16 0,-3 3-16 15,0-2-112-15,-2 2-32 0,0-3 0 0,0 1 0 16,0-1-32-16,1 0-16 0,2 0 0 0,1 0 0 15,1 0-80-15,2 1-16 0,1-1 0 0,1 1 0 16,0 2-128-16,2 0 192 0,1 0-192 0,2 3 192 16,0 2-192-16,0 1 128 0,2 6-128 0,1-2 128 15,2 3-128-15,0 2 0 0,1 2 0 0,0 2 128 16,1 3-128-16,2 0 0 0,1 3 0 0,-1 4 0 0,-1-1 0 0,0 1 0 16,-2-3 0-16,-1-1 0 0,0 2 0 0,-2 1 0 0,0 4 0 0,-2-1 0 15,-1 4 0-15,-2 1 0 0,-1 0 0 0,1-9 0 16,-2-8 0-16,0-3 0 0,2-3 0 0,-2-4 0 0,2 1 0 15,-2-6 0 1,1 2 0-16,1-3 0 0,-2 0 0 0,1-2 0 16,0 0 0-16,1-2 0 0,-1-2 0 0,1 0 0 15,0 3 0-15,1-6 0 0,1 3 0 0,0 0 0 16,-1-2 0-16,2 4 0 0,0-2 0 0,2 3 0 16,1-2 144-16,1 1-144 0,1-2 0 0,2 0 128 15,-8 0-128-15,0 0 0 0,0 0 0 0,51-2 144 0,-51 2-144 0,0 0 0 16,58-4 128-16,-58 4-128 0,0 0 0 0,62-2 0 15,-62 2 128-15,0 0-128 0,59-4 0 0,-59 4 0 16,0 0 0-16,52-4 0 0,-52 4 0 0,0 0 0 31,0 0-704-31,54-22-80 0,-54 22-32 0,0 0-18464 0</inkml:trace>
  <inkml:trace contextRef="#ctx0" brushRef="#br0" timeOffset="38078.37">12613 10194 18431 0,'1'-2'816'0,"-1"1"160"0,1-2-784 0,1 1-192 16,-1 0 0-16,0 0 0 0,1-1 2112 0,-2 3 384 15,0 0 80-15,0 0 16 0,39-54 416 0,-39 54 96 16,0 0 16-16,46-61 0 0,-46 61-1808 0,29-44-352 0,-29 44-80 0,34-51-16 0,-34 51-368 0,37-55-80 15,-37 55-16-15,39-58 0 0,-39 58-144 0,34-51-48 16,-34 51 0-16,0 0 0 0,33-57-208 0,-33 57 0 16,0 0 128-16,0 0-128 15,21-56 0-15,-20 49 0 0,1 2 0 0,-2 4 0 16,0-3 0-16,0-1 0 0,-2 1 0 0,1 1 0 16,1-4-208-16,-1 1-48 0,1 3 0 0,-1-4 0 31,-1-1-848-31,1-2-176 0,-1 1-48 0,-1 2 0 0,-1-2-1616 0,0 2-336 0</inkml:trace>
  <inkml:trace contextRef="#ctx0" brushRef="#br0" timeOffset="38369.79">12545 9622 12895 0,'-4'7'576'0,"3"-2"112"0,0 1-560 0,1-2-128 15,0-1 0-15,0 0 0 0,1 3 2848 0,1 1 544 16,3 9 96-16,3 2 32 0,3 11 64 0,0-3 32 16,3 5 0-16,-1-5 0 0,1 2-2080 0,1-3-400 15,-2 3-96-15,1-2-16 0,-4-4-448 0,2 3-80 16,0 5-32-16,2 1 0 0,-3 3-176 0,0-3-32 16,-1-2-16-16,-1-7 0 0,-2-2-240 0,1-4 0 15,-2-1 128-15,0-3-128 0,0-7 0 0,2 4 0 16,-2-3 0-16,0 0 0 0,0-2 0 0,0-4 0 15,1-4 0-15,-7 4 0 16,0 0-704-16,0 0-48 0,0 0 0 0,28-54 0 16,-28 54-1616-16,0 0-336 0</inkml:trace>
  <inkml:trace contextRef="#ctx0" brushRef="#br0" timeOffset="39418.35">13236 9498 11967 0,'-6'0'1072'0,"3"0"-864"0,2 0-208 0,0-2 0 16,0 2 1248-16,1 0 208 0,0 0 32 0,-2-3 16 15,2 3 1472-15,2-1 288 0,-1 1 64 0,0-3 16 16,2 0-960-16,0 0-192 0,2 0-32 0,0 0-16 16,-5 3-1024-16,0 0-208 0,0 0-32 0,0 0-16 15,0 0-416-15,0 0-96 0,58-13-16 0,-58 13 0 16,0 0-128-16,0 0-16 0,42 7-16 0,-32-2 0 16,-1-1-176-16,1-2 128 0,1 3-128 0,-1 0 128 15,0 1-128-15,-3-2 0 0,1 0 0 0,-1-1 0 16,-2 2 0-16,0-1 0 0,-1-2 0 0,-1 5 0 15,-1-4 0-15,-1 0 0 0,0 0 0 0,-2 1 0 0,1 2 0 0,-3-2 0 16,1 5 0-16,-1-3 0 0,0 4 128 0,-2-2-128 16,1 4 0-16,-2 0 128 0,2 3 48 0,-1-3 0 15,0 4 0-15,0 0 0 0,2 3-32 0,-1-1 0 16,0 2 0-16,2 2 0 0,0-2-144 0,1 2 0 16,0 0 144-16,1 0-144 0,0-4 0 0,0 2 0 15,0 1 0-15,1-1 128 0,0-4-128 0,1 5 0 16,-1 1 0-16,0 1 0 0,2 2 0 0,-1 0 0 15,1 0 0-15,-1-3 0 0,2-2 0 0,-3 2 0 0,1-3 0 0,-2-1 128 0,-1-2-128 0,1 1 0 16,1-1 128-16,-1-2-128 0,0-2 0 0,2-1 128 16,-1-1-128-16,-1-3 0 15,0-1 0-15,0 0 144 0,1 3-144 0,0-5 0 16,1 2 128-16,-2-4-128 0,1 2 0 0,-1-1 0 16,0 0 0-16,0-3 0 0,-1 3 128 0,1-2-128 15,-2 3 0-15,2-2 160 0,-1 1-160 0,0 0 128 16,0 0-128-16,-1-3 128 0,1 4-128 0,0-4 128 15,1 0-128-15,-1 0 0 0,0 2 144 0,-1-1-144 0,2 2 0 0,-1-3 0 0,0 2 0 0,-2-1 128 16,2 2-128-16,0-2 0 0,-2 2 128 0,0-3-128 31,0 0 144-31,-1 0-144 0,2 0 192 0,-2 0-192 16,1 0 192-16,-2 0-192 0,-2 0 192 0,1 0-192 16,-1-3 176-16,-1 2-176 0,0 1 160 0,-2-3-160 0,-1 2 144 0,0 1-144 0,-3 0 128 0,2 0-128 15,-3-2 0-15,1 2 128 0,2-4-128 0,1 4 0 16,1-2 0-16,-1 2 0 15,2 0 0-15,3 0 0 0,0 0 0 0,2 0 0 0,2 0 0 0,-1 0 0 16,2 0 0-16,0 0 0 0,1 2 0 0,0-2 0 16,0 0 0-16,1-2 0 15,0-1 0-15,2 3 0 16,-1 5-528-16,0-4 16 0,2-2 0 0,1 2 0 16,0 2-768-16,-5-3-160 0</inkml:trace>
  <inkml:trace contextRef="#ctx0" brushRef="#br0" timeOffset="40259.26">13757 9796 10127 0,'-5'3'896'0,"2"0"-704"0,2 0-192 0,1-3 0 0,0 0 2400 0,0 0 448 16,1 0 96-16,3 0 0 0,1 1 512 0,2 2 112 15,4-1 16-15,-11-2 0 0,0 0-1280 0,41 6-240 16,-41-6-48-16,0 0-16 0,45 10-1152 0,-45-10-224 16,0 0-48-16,43 7-16 0,-43-7-240 0,0 0-32 15,42 5-16-15,-42-5 0 0,0 0-272 0,0 0 0 16,48 0 0-16,-48 0 0 0,0 0 0 0,0 0 0 15,0 0 0-15,0 0 0 0,0 0 0 0,0 0 0 16,45-2-128-16,-43 2 128 16,0 2-736-16,-2 0-48 0,0 0-16 0,0-1-11632 15,-2-1-2336-15</inkml:trace>
  <inkml:trace contextRef="#ctx0" brushRef="#br0" timeOffset="40543.3">13810 9951 10127 0,'2'6'448'0,"0"-6"96"0,0 4-544 0,0-4 0 0,0 2 0 0,0-2 0 15,1 1 3056-15,0 2 496 0,5-1 96 0,3 2 32 16,1-2 160-16,2 5 16 0,1-4 16 0,1 4 0 15,-16-7-2272-15,28 6-464 0,-14-3-96 0,-14-3-16 0,0 0-704 0,38 9-128 16,-38-9-48-16,0 0 0 0,0 0-144 16,46 1 0-16,-46-1 0 0,0 0 128 15,0 0-128-15,0 0 0 0,0 0 0 0,52-10 0 0,-52 10-304 0,0 0 16 16,0 0 0-16,0 0-11840 16,0 0-2368-16</inkml:trace>
  <inkml:trace contextRef="#ctx0" brushRef="#br0" timeOffset="41859.43">14588 9600 12895 0,'-2'0'1152'0,"2"0"-928"16,0 0-224-16,0-3 0 0,0 3 1808 0,0 0 320 16,0 0 64-16,0 0 16 0,0 0 1728 0,-1 0 352 15,1 4 64-15,0 1 0 0,0 1-2304 0,0 0-480 16,0 4-96-16,1-3 0 0,-1 5-800 0,0-1-160 15,-1 3-16-15,1 3-16 0,0-3-96 0,0 4 0 16,0 3-16-16,0-1 0 0,-1 2-128 0,1 0-32 16,0-1 0-16,0-1 0 0,-1 1-208 0,1-1 0 15,-2 2 128-15,2-4-128 0,0-1 0 0,-1-1 0 16,0 2 0-16,1 1 0 0,-1 0 0 0,-1 0 0 0,0 0 0 0,0-3 0 16,-1-3 0-16,1 2-128 0,-2-3 128 15,0 1 0 1,2-2-528-16,-2 0 0 0,0-1 0 0,-1 0 0 15,-1-1-144-15,1-3-32 0,0 1 0 0,0-1 0 16,0 1-656-16,0-5-144 0,2 2-32 0,0-4 0 16,1-4-1200-16,1-1-240 0</inkml:trace>
  <inkml:trace contextRef="#ctx0" brushRef="#br0" timeOffset="42476.28">14961 9846 6447 0,'-2'3'576'0,"-1"-1"-576"0,1-4 0 0,-1 4 0 0,2 0 2432 0,0-2 368 15,-2 0 80-15,-1 0 0 0,0 3 1440 0,-5-2 288 16,-1 1 48-16,0 1 16 0,1 3-2208 0,1-1-432 16,0 1-96-16,1 0-16 0,0-1-1216 0,-1 1-240 15,3 0-48-15,-1 2-16 0,1 1-112 0,0-2-32 16,1 3 0-16,1 1 0 0,0-1-64 0,2 2-32 15,1 1 0-15,-1 3 0 0,3 1-160 0,-1 2 0 16,3-1 144-16,0 1-144 0,1 0 0 0,1 4 0 16,3-2 0-16,-1-1 128 0,2 1-128 0,0-5 0 15,1 0 0-15,0-3 0 0,2 0 0 0,-1-5 0 16,3-1 0-16,-15-7 0 0,0 0 0 0,44 3 0 16,-44-3 0-16,0 0-128 0,57-26 128 0,-57 26 0 15,0 0 0-15,51-44 0 0,-51 44 0 0,0 0 0 0,48-56 0 0,-48 56 0 16,0 0 0-16,37-54 0 0,-37 54 0 0,0 0 0 15,0 0 0-15,24-54 0 0,-24 54 0 0,0 0 0 16,0 0 0-16,4-35 0 0,-6 26 0 0,1-1 0 0,0 4 0 0,1 6-128 16,-6-21 128-16,2 11 0 15,-1 0 0-15,0-4-128 0,-1 3 128 0,-2-1 0 16,1-2 0-16,-2 2 0 0,1 0 0 0,-2 2 0 16,0-4 0-16,0 3 0 0,-1 4 0 0,1-3 0 15,-1 1 0-15,1 3 0 0,0 2 0 0,0 2 128 16,-1-2 16-16,0 2 16 0,1 2 0 0,-1 2 0 15,0-2 64-15,-2 4 16 0,2 2 0 0,1-4 0 16,1 2-48-16,1-4 0 0,3 0 0 0,-1 0 0 0,0 4-192 16,-3 4 0-16,0 2 128 0,2-1-128 15,1 1 0-15,0-4 0 0,-1 4 0 0,3-6 0 0,-1-2 0 0,2 4 0 0,-2 4 0 0,3 0 0 16,0 2 0-16,0-3 0 16,1 2 0-16,1-2 0 0,0 1 0 0,-1-2 0 15,2-1 0-15,-1-1 0 16,1 0-448-16,0-2 32 0,2-2 0 15,-1 2 0-15,2-4-576 0,-2 1-112 0,2-1-32 0,0-1-17344 0</inkml:trace>
  <inkml:trace contextRef="#ctx0" brushRef="#br0" timeOffset="47853.1">17414 9752 16575 0,'0'0'1472'0,"-1"0"-1168"0,1 0-304 0,-1 0 0 16,1 0 1584-16,-1 0 256 0,-1-3 48 0,0 2 16 15,-3-2 496-15,0 0 96 0,0 0 32 0,-1 0 0 16,0-1-864-16,0 1-160 0,-1 0-32 0,0 0-16 15,0-1-528-15,-3 2-96 0,1 2-32 0,-1-2 0 16,1 4-384-16,0-2-80 0,0 2-16 0,-1 2 0 16,0 0-64-16,-1 2 0 0,2 0-16 0,-1 0 0 15,1 3-48-15,-1-1 0 0,0 0 0 0,2 2 0 16,1-1-192-16,-1 2 144 0,2 0-144 0,0 0 128 16,1 0-128-16,0-1 0 0,3 0 0 15,-2 2 0-15,3-2 0 0,0 3 0 0,-1-1 0 0,2 0 0 16,2 4 128-16,-1-2-128 0,1 2 128 0,1 1-128 15,2 3 144-15,-2-1-144 0,4-1 160 0,0 2-160 16,0-1 0-16,1-6 128 0,1 2-128 0,0-3 0 16,3-2 0-16,0-2 0 0,1 0 0 0,-13-8 0 0,31 7 0 0,-31-7 0 15,0 0 0-15,55-9 0 0,-55 9 0 0,0 0 0 16,59-26 0-16,-59 26 0 0,0 0 0 0,57-38-128 0,-57 38 128 0,0 0 0 16,0 0 0-16,50-51 0 15,-50 51 0-15,0 0 0 0,0 0 0 0,25-47 0 16,-25 47 0-16,0 0 0 0,0 0-128 0,9-51 128 15,-9 51 0-15,-1-26 0 0,-2 11 0 0,0 3-128 16,-1-1 128-16,-1 0 0 0,-1 1 0 0,-2-4 0 16,1 1 0-16,-3 1 0 0,1-1 0 0,1 2 0 15,-1 0 0-15,2 1 0 0,-2 0 0 0,2 2 0 16,-1-3 0-16,0 4 0 0,0-1 0 0,1 1 128 0,-1 2-128 0,2 0 0 0,0 1 0 0,1 3 176 31,1 0-176-31,2-3 160 0,-1 3 80 0,2 2 16 0,1-1 0 0,1 2 0 16,1 0-96-16,0-3-16 0,1 6 0 0,0-3 0 15,1 0-144-15,2 0 0 0,3 2 144 0,-9-2-144 16,0 0 128-16,39 1-128 0,-39-1 160 0,34 9-160 16,-34-9 208-16,0 0-48 0,46 7-16 0,-46-7 0 15,48 9 0-15,-48-9 0 0,52 10 0 0,-52-10 0 16,47 9-144-16,-47-9 160 0,38 12-160 0,-38-12 160 0,32 10-160 0,-32-10 0 16,26 10 0-16,-26-10 128 15,27 10-128-15,-27-10 0 0,0 0 0 0,40 8 0 16,-40-8 0-16,0 0 0 0,43 0 0 0,-43 0 0 15,0 0 0-15,0 0 0 0,52-6 0 0,-52 6 0 16,0 0 0-16,0 0 0 0,0 0 0 0,45-6 0 16,-39 6 0-16,-6 0 0 0,0 0 128 0,0 0-128 0,17 6 0 0,-14-3 0 15,0-3 0-15,1 1 0 0,-2 1 0 16,2-2 0-16,0 0 0 0,-4 0 0 0,0 0 0 0,0 0 0 0,0 0 0 0,0 0 0 16,0 0-384-16,0 0 64 0,0 0 0 0,0 0 0 31,43-32-448-31,-43 32-96 0,0 0-16 0,0 0 0 0,0 0 144 0,0 0 32 0,0 0 0 0,14 4-17824 15</inkml:trace>
  <inkml:trace contextRef="#ctx0" brushRef="#br0" timeOffset="48969.86">17835 10384 7359 0,'-1'-5'656'0,"-1"3"-528"0,2 2-128 0,0 4 0 16,0-4 1472-16,0 3 256 0,0-3 48 0,0 0 16 0,2 1 960 0,-1-1 192 0,2-1 32 0,2 1 16 31,-5 0-240-31,0 0-64 0,0 0 0 0,0 0 0 16,0 0-880-16,52-23-176 0,-52 23-32 0,0 0-16 15,0 0-864-15,50-31-160 0,-50 31-48 0,0 0 0 16,0 0-240-16,0 0-48 0,48-32-16 0,-43 27 0 0,-5 5-208 0,0 0 144 16,0 0-144-16,0 0 128 0,0 0-128 0,49-39 0 0,-49 39 0 0,0 0 0 15,0 0 0-15,0 0 0 0,0 0 0 0,0 0 0 16,0 0-368-16,38-35 0 0,-40 33 0 0,0-2-12048 31,-1-1-2432-31</inkml:trace>
  <inkml:trace contextRef="#ctx0" brushRef="#br0" timeOffset="49220.87">17900 10144 14735 0,'3'2'640'0,"-3"2"160"0,0-3-640 0,1 2-160 0,0-1 0 0,0-2 0 16,1 4 2288-16,0 2 416 0,2 0 96 0,2 10 16 16,3 4 128-16,-1-3 48 0,1-4 0 0,0-2 0 0,-1 4-1568 0,0-6-304 15,0 4-64-15,0-5-16 0,1 2-720 0,-2 0-128 0,0-2-48 0,0 0 0 32,-3-1-144-32,0-1 0 0,0 1 0 0,-2-2 0 15,1 1 0-15,-2 0 0 0,0 1-128 0,1 0 128 31,0-1-1088-31,-2 3-128 0,1-3-48 0,1 2-15120 0</inkml:trace>
  <inkml:trace contextRef="#ctx0" brushRef="#br0" timeOffset="49820.95">18486 9906 7359 0,'-1'0'656'0,"0"0"-528"0,1 1-128 0,0-1 0 16,0 0 2240-16,0 0 432 16,1 0 80-16,0 3 0 0,2-3 640 0,2 0 128 15,1 2 32-15,-6-2 0 0,0 0-928 0,0 0-192 16,47 0-48-16,-47 0 0 0,0 0-1216 0,0 0-240 15,51 2-48-15,-51-2-16 0,0 0-352 0,31 6-80 16,-23-1-16-16,-8-5 0 0,0 0-208 0,28 7-32 16,-28-7-16-16,0 0 0 0,22 10-160 0,-16-5 0 15,-6-5 0-15,0 0 0 0,0 0 0 0,18 7 0 16,-18-7 0-16,0 0 0 0,0 0 0 0,0 0 0 16,0 0 0-16,0 0 0 15,0 0-592-15,0 0-48 0,0 0-16 0,0 0 0 16,0 0-1504-16,0 0-288 0</inkml:trace>
  <inkml:trace contextRef="#ctx0" brushRef="#br0" timeOffset="50206.92">18438 10074 911 0,'-1'9'0'0,"0"-5"0"0,1-1 0 0,0 2 0 15,0-3 2560-15,0 0 416 0,1-1 96 0,0 2 0 16,4 1 192-16,0 2 16 0,1-1 16 0,3 1 0 16,-9-6-608-16,0 0-128 0,0 0-32 0,51 0 0 15,-51 0-720-15,0 0-144 0,52-13-16 0,-52 13-16 16,0 0-736-16,52-12-128 0,-52 12-48 0,0 0 0 0,0 0-288 0,0 0-64 15,45 1-16-15,-39 4 0 0,-2-1-144 16,1 2-16-16,-2 0-16 0,-1 1 0 0,-1-4-176 0,1 3 0 16,-1-3 0-16,0-2 128 0,1 2-128 0,1-1 0 15,-1-2 0-15,0 0 0 0,-2 0-128 0,0 0 128 16,0 0-160-16,0 0 160 16,0 0-496-16,0 0 0 0,0 0 0 0,0 0 0 0,0 0-784 0,0 0-144 0,0 0-48 0,0 0 0 15,0 0-1200-15,0 0-240 0,0 0-48 0,0 0-10064 16</inkml:trace>
  <inkml:trace contextRef="#ctx0" brushRef="#br0" timeOffset="55780.85">19324 9538 8287 0,'0'-4'736'0,"0"3"-592"15,-2-2-144-15,2 3 0 0,0 0 1568 0,-1 0 288 16,0-3 48-16,0-4 16 0,-1 1 1200 0,0 1 240 16,1 0 48-16,-1 3 16 0,1-1-544 0,0 2-128 15,1-1 0-15,-1 2-16 0,1 0-1328 0,0-3-256 0,1 3-48 0,-1 3-16 16,0-3-576-16,1 2-128 0,0 2-32 0,-1 0 0 16,2 2-64-16,-1 2-16 0,-1 0 0 0,1 0 0 15,0 6 16-15,-1 1 0 0,2 3 0 0,-2-1 0 16,1-4-144-16,-1 3-16 0,1 6-128 0,-1 2 192 15,0 2-192-15,0-1 0 0,0-3 0 0,-1-2 0 16,1-5 0-16,0-2 0 0,-1 6 0 0,1-3 0 16,1-3-192-16,-1-1 32 0,1-3 0 0,0-2 0 15,1-5-416 1,-1-1-96-16,1-2-16 0,-2 1 0 0,0 0-1216 0,0 0-240 16</inkml:trace>
  <inkml:trace contextRef="#ctx0" brushRef="#br0" timeOffset="56184.76">19103 9906 911 0,'-4'6'0'0,"1"-2"0"15,1-1 0-15,0 0 0 0,2-3 1888 0,-1 0 288 16,1 3 64-16,0-2 16 0,-1 3 1168 0,1 2 224 15,-1 3 64-15,1-3 0 0,1 4-688 0,-1-4-128 16,1 2-16-16,2 0-16 0,-1 1-960 0,2-3-192 16,-1 1-48-16,2 2 0 0,2-3-800 0,0-2-160 15,0-1-48-15,2 0 0 0,-9-3-176 0,0 0-32 16,48 4-16-16,-48-4 0 0,0 0-80 0,57-8-16 0,-57 8 0 0,0 0 0 16,60-11-80-16,-60 11-32 0,0 0 0 15,58-1 0-15,-58 1-48 0,38 3-16 0,-38-3 0 0,0 0 0 16,49 7-160-16,-49-7 0 0,0 0 0 0,43 8 0 15,-43-8 0-15,0 0 0 0,0 0 0 0,47 0 0 16,-47 0 0-16,0 0 0 0,0 0 0 0,0 0 0 16,48-11 0-16,-48 11 0 0,0 0-192 0,0 0 192 15,0 0-512 1,0 0 0-16,0 0 16 0,0 0 0 0,0 0-80 0,0 0-32 0,0 0 0 0,0 0 0 16,0 0-896-16,0 0-176 0,0 0-48 0,5-39 0 15,-8 34-1104-15,1 1-240 0</inkml:trace>
  <inkml:trace contextRef="#ctx0" brushRef="#br0" timeOffset="57137.77">19314 10238 5519 0,'0'-2'496'0,"0"2"-496"0,0 0 0 0,0 0 0 16,0 0 1552-16,0 0 224 0,0 0 32 0,0 0 16 15,0-1 1296-15,0 1 256 0,0-2 48 0,0 0 16 16,1 0-496-16,-1 2-112 0,1-4-16 0,-1 2 0 16,1-1-1136-16,1 2-224 0,0-1-48 0,1-2-16 15,-1 4-704-15,2-3-144 0,-4 3-32 0,0 0 0 16,0 0-160-16,0 0-32 0,0 0-16 0,0 0 0 16,0 0-80-16,46-9-16 0,-46 9 0 0,0 0 0 15,0 0-80-15,0 0-128 0,39 0 176 0,-34 0-176 16,-1 2 128-16,-1-2-128 0,1 0 0 0,-4 0 0 15,0 0 0-15,0 0 0 0,0 0 0 0,47-2 0 16,-47 2 0-16,0 0 0 0,29 8 0 0,-24-4 0 16,-1 2 0-16,0 0 0 0,-1 0 0 0,-1 4 0 0,-1 0 128 0,1-1-128 15,-1 1 0-15,0-3 0 0,0 4 0 0,-1-1 0 16,0 0 0-16,0-1 0 0,0 1 0 0,0 0 0 16,-1-4 0-16,0 1 0 0,0-1 0 0,-2 3 0 15,-1-3 0-15,1 0 0 0,-1 2 0 0,-1 0 0 16,-1-1 0-16,1-1 0 0,-1 0 0 0,0 0 0 15,-2 0 0-15,0 1 0 0,-4 0 0 0,1 2 0 16,1-3 0-16,0 0 0 0,1-2 0 0,-1 2 0 16,1-2 0-16,-1-2 0 0,0 2 0 0,0-2 0 0,0-2-128 15,2 0 128-15,0-2 0 0,1 2 0 0,0-3 0 0,-1 2 0 16,1-1 0-16,-1-2 0 0,1 1 0 0,-1 1 0 16,2 1 0-16,1-3 0 0,0 1 0 0,0 1 0 15,0 1 0-15,2-2 0 0,-1 0 0 0,2 0 0 16,-1 1 0-16,2-2 0 0,1 4 0 0,0 0 0 15,0 0 0-15,0 0 0 0,0 0 0 0,0 0 0 16,0 0 0-16,23-47 0 0,-23 47 0 0,0 0 0 0,0 0 0 0,0 0 0 0,0 0 0 0,46-28 0 31,-46 28 0-31,0 0 0 0,0 0 0 0,0 0 0 16,47-2 0-16,-47 2 0 0,0 0 0 0,0 0 0 16,32 4 128-16,-23 0-128 0,-2 1 0 0,1-2 0 15,-2 1 192-15,0 0-192 0,-2 2 192 0,2-1-192 16,1-1 224-16,2-1-64 0,-1 4-16 0,0-5 0 0,1 2-144 0,-2-2 128 15,2 2-128-15,-2-2 128 0,2 0-128 0,-2 0 0 16,0 1 0-16,-1-3 0 0,0 1 0 0,1 1 0 16,0 2 0-16,-1-2 0 0,-1 2 0 0,0-1 0 15,-2 0 0-15,1 1 0 0,-2 1 0 0,1-1 0 16,-1 2 0-16,0 0 0 0,-1 0 0 0,0-2 0 16,0 2 0-16,-1-2 0 0,2 2 0 0,-2-4 0 15,0 2 0-15,0-1 0 0,0-2 0 0,0-1 0 16,1 2 0-16,-1-2 0 0,-1 0 0 0,1 0 0 15,-2 0 0-15,1 0 0 0,0-2-288 0,0 1-32 16,-2 1-16-16,2 0 0 0,-2-3-368 0,1 1-64 0,-2 0 0 0,2 0-11712 31,1 0-2352-31</inkml:trace>
  <inkml:trace contextRef="#ctx0" brushRef="#br0" timeOffset="75999.84">3906 10842 4607 0,'0'-6'400'0,"0"2"-400"0,0-1 0 0,0 4 0 16,2-1 992-16,-2-2 112 0,0 4 32 0,0 0 0 0,6-41 464 0,-6 41 112 15,0 0 16-15,6-44 0 0,-6 44-288 0,0 0-48 16,0 0-16-16,0 0 0 16,0 0 144-16,0 0 16 0,0 0 16 0,0 0 0 15,0 0-112-15,0 0-32 0,0 0 0 0,0 0 0 16,0 0 240-16,0 0 32 0,0 0 16 0,0 0 0 15,0 0-608-15,0 0-112 0,0 0-16 0,0 0-16 0,0 0-480 0,43-3-80 0,-40 12-32 0,-2 1 0 16,0-2-80-16,0 4-16 0,1-1 0 0,-2 1 0 31,1 2-128-31,-1 2-128 0,-1 2 192 0,1-2-192 16,-2-3 144-16,1 0-144 0,0 5 0 0,-2-1 144 0,1 2-144 0,-2 2 0 16,-1 1 0-16,2 0 128 0,-1 0-128 0,-1 1 0 15,1-5 0-15,-1 2 128 0,2 0-128 0,-2-3 128 16,1-1-128-16,1-2 128 0,1-2-128 0,-1 0 0 15,2-2 0-15,1-1 0 0,-1-2 128 0,1 2-128 16,0-3 128-16,0-2-128 0,0 2 128 0,1-2-128 16,0 1 0-16,2-4 128 0,-1 4-128 0,1-4 0 15,2 3 144-15,-1-2-144 0,0 1 0 0,3-3 128 16,-1 4-128-16,2-2 0 0,2-2 128 0,2 1-128 16,0 2 160-16,0-3-160 0,-12 0 128 0,0 0-128 15,41 2 0-15,-41-2 0 0,0 0 0 0,43 0 0 16,-43 0 0-16,29 1 0 0,-29-1 0 0,0 0 0 0,32 3 0 0,-23-3 0 15,-1 2 0-15,0 0-192 0,-1-2 48 0,0 0 0 32,0-2-816-32,-1 2-176 0,-6 0-16 0,0 0-17152 0</inkml:trace>
  <inkml:trace contextRef="#ctx0" brushRef="#br0" timeOffset="76484.03">4327 11076 18431 0,'-2'10'816'0,"1"-8"160"0,0 2-784 0,0 0-192 0,1-2 0 0,0 1 0 16,0-2 2496-16,0 3 464 0,-1 1 96 0,1 1 16 0,1 1-576 0,1-1-128 16,1 1 0-16,2-5-16 0,0-2-1392 15,2 0-288-15,2 0-48 0,-9 0-16 0,0 0-272 0,0 0-48 0,0 0-16 0,57-28 0 16,-57 28-80-16,0 0 0 0,51-31-16 0,-51 31 0 15,0 0-176-15,49-39 0 0,-49 39 144 0,0 0-144 16,43-49 0-16,-43 49 0 16,0 0 0-16,0 0 0 0,28-42 0 0,-28 42 0 0,0 0 0 0,0 0 0 0,0 0-256 15,4-45 48-15,-6 42 0 0,-2-2 0 0,0 3 208 0,-3 0-176 32,-1 2 176-32,-1 0-160 0,2 0 160 0,-3 4 0 15,-2 4 0-15,-3 0 0 0,-2-3 0 0,0 1 0 16,-4 4 0-16,1-3 128 0,1 4-128 0,1 0 0 15,3 1 128-15,0-2-128 0,1 2 192 0,2 0-48 0,2-1 0 0,3 1 0 16,2 0 64-16,1-2 16 0,2 2 0 0,2-1 0 16,1 2 32-16,3-1 0 0,-1-2 0 0,2 1 0 15,1-1-112-15,3-3-16 0,3 4 0 0,4-1 0 16,2 0-128-16,0-1 0 0,3-3 0 0,0-1 128 16,2 0-128-16,-2-1 0 0,0-2 0 0,0 2 0 15,-3-4 0-15,0 2 0 0,-18-2 0 0,29 0 0 16,-29 0 0-16,0 0-192 0,35 0 64 0,-25 0 128 15,-10 0-880 1,0 0-48-16,0 0-16 0,0 0-17424 0</inkml:trace>
  <inkml:trace contextRef="#ctx0" brushRef="#br0" timeOffset="76782.74">4745 11114 19343 0,'-2'3'848'0,"1"-3"192"0,2 1-832 0,-1-1-208 16,0 3 0-16,2-3 0 0,0 0 2432 0,1 0 448 16,2 0 96-16,3 0 16 0,3 2-80 0,0-2-16 15,2 0 0-15,-1 0 0 0,1 0-1792 0,-1-2-352 16,2-1-80-16,-2 2-16 0,-12 1-304 0,0 0-64 15,44-10-16-15,-44 10 0 0,0 0-272 0,0 0 0 16,49-15 128-16,-39 15-128 0,-3-2 0 0,0 0 0 16,0 4 0-16,-1 0 0 0,-3-2 0 0,1 3 0 0,0-2-192 15,-3 1 192 1,-1-2-832-16,0 0-80 0,-1 0-16 0,0-2-17552 0</inkml:trace>
  <inkml:trace contextRef="#ctx0" brushRef="#br0" timeOffset="77027.52">4877 10913 7359 0,'-1'0'656'0,"-1"0"-528"0,1 0-128 0,1 2 0 15,0-2 2720-15,-1 0 512 0,0 3 96 0,0-2 32 16,-2 4 720-16,1-1 144 0,0-1 16 0,1 4 16 0,0-1-2064 0,1 0-400 16,0 3-96-16,1 0-16 15,0 4-848-15,2-1-192 0,-2-2-16 0,3 6-16 0,-2 0-96 0,3 6 0 16,-1 3-16-16,1-1 0 0,0 0-208 0,-1 1-32 15,-1-3-16-15,0 1 0 0,-1-1-240 0,1-4 0 16,-2 1 0-16,0-3 0 0,-1-2 0 16,0-2 0-16,0-3 0 0,-1-3 0 0,0 0 0 0,-1-6 0 15,4 0-144-15,-5-5 144 16,1 4-816-16,-1-5-64 0,1-4-16 0,-2-1-18368 0</inkml:trace>
  <inkml:trace contextRef="#ctx0" brushRef="#br0" timeOffset="78315.53">6017 10690 15663 0,'0'0'1392'0,"0"-2"-1120"0,1 0-272 0,-2 1 0 16,1 0 1472-16,1-1 256 0,1 0 32 0,-1-3 16 16,1 2 688-16,-2 3 144 0,0 0 16 0,0 0 16 15,0 0-704-15,0 0-144 0,0 0-16 0,0 0-16 0,34 0-752 0,-29 2-160 16,0 6-16-16,1 0-16 0,-1 2-368 0,0 0-64 15,0 2 0-15,-3 3-16 0,3-1-96 0,-3 1-16 16,2 1 0-16,-1 1 0 0,0 4-64 16,0-1-32-16,1 1 0 0,-2 1 0 0,0 0-160 0,1-9 160 15,-2-3-160-15,0-2 160 0,1 0-160 0,-1 2 160 16,1 1-160-16,2 5 160 0,3 1 0 0,2 2 0 16,1-3 0-16,1-5 0 0,3-5-160 0,-14-6 0 15,0 0 0-15,42-5 0 0,-42 5 0 0,0 0 0 16,0 0 0-16,49-38 0 0,-49 38 0 0,0 0 0 15,58-61 128-15,-58 61-128 0,50-59 192 0,-50 59-64 16,41-51 0-16,-41 51 0 0,0 0-128 0,38-51 0 16,-38 51 144-16,0 0-144 0,0 0 0 0,0 0 0 0,23-50 0 15,-23 50 0-15,0 0 0 0,0 0 0 0,0 0 0 16,0 0 0-16,0 0 0 0,-6-29 0 0,1 27 0 0,-1 1 0 31,-1 4-512-31,-2 0-64 0,-1 0 0 0,-2 4-12544 0,-1 3-2512 0</inkml:trace>
  <inkml:trace contextRef="#ctx0" brushRef="#br0" timeOffset="78666.08">6185 11003 12543 0,'-3'4'272'0,"1"-2"64"0,1 2 16 0,0-4 0 0,1 2-352 0,0-2 0 0,-1 2 0 0,1 0 0 0,0 1 3376 0,0 0 592 16,2 4 128-16,-2-6 32 0,3 4-1120 0,-2-2-240 16,1 4-32-16,1-4-16 0,-1 3-1312 0,2 3-256 15,0 1-48-15,-1 0-16 0,1 5-384 0,0-2-96 16,-2 6-16-16,1-1 0 0,-1 5-128 0,1 3-16 0,-2 0-16 0,0 5 0 0,0-1-208 0,1-1-32 31,-2 3-16-31,0-3 0 0,0-4-176 16,-2 0 128-16,2 0-128 0,-1-5 128 0,0-2-128 0,1-2 0 15,0-3 0-15,1-3 0 0,-1-2 0 0,0-4 0 16,0-2 0-16,1 0 0 0,-1 0-176 0,0-6 48 16,3 2 0-16,-3 2 0 15,0 0-480-15,0 0-96 0,0 0 0 0,18-51-16 16,-18 51-544-16,0 0-96 0,21-57-32 0,-21 57-16112 0</inkml:trace>
  <inkml:trace contextRef="#ctx0" brushRef="#br0" timeOffset="78950.59">6545 11494 15663 0,'-4'9'688'0,"2"-6"144"0,-1 0-656 0,2 1-176 0,0-2 0 0,0-1 0 0,-1 2 2496 0,0 3 448 16,0 0 112-16,-2 4 16 0,1 2-128 0,1-2-32 15,1-1 0-15,-1-2 0 0,1 2-1536 0,1-3-304 16,0 0-64-16,0 1-16 0,1-3-672 0,1 1-128 16,-2-1-16-16,1 0-16 15,-1 1-160-15,0-2 0 0,0 1 0 0,0 0 128 0,-1-2-128 0,-1 2 0 0,1 1 0 0,-1-1 0 16,-1-2 0-16,1 2 0 16,0-2 0-16,0 2 0 0,1-4 0 0,0 0-144 15,-1 0 144-15,2-2-12320 16,0 0-2336-16</inkml:trace>
  <inkml:trace contextRef="#ctx0" brushRef="#br0" timeOffset="79365.88">6574 11304 28559 0,'-2'0'1264'0,"1"0"272"0,-1 0-1232 0,2 0-304 0,0 0 0 0,0 0 0 15,0 0 1856-15,-2 0 320 0,2-3 64 0,2 2 16 16,-1-5-864-16,0 1-176 0,-1 5-48 0,0 0 0 16,0 0-752-16,0 0-160 0,0 0-16 0,0 0-16 15,0 0 32-15,0 0 0 0,0 0 0 0,0 0 0 16,0 0-48-16,0 0 0 0,0 0 0 0,0 0 0 0,0 0-208 0,0 0 144 0,0 0-144 0,0 0 128 16,0 0-128-16,0 0 0 0,0 0 0 0,36-4 0 31,-37 13-128-31,-2-3-16 0,1-1 0 0,-1 1 0 0,0 0-96 0,-2 0-16 15,1-1 0-15,-2 3 0 0,-2-6 112 0,1 2 16 16,-2-2 0-16,1 0 0 0,1-2 128 0,0 0 0 16,0 0 0-16,0-2 0 0,1-4 0 0,2 1 0 15,1 0 0-15,0 0 0 0,2-2 0 0,1 1 0 16,0 6 0-16,0 0 128 0,0 0-128 0,0 0 128 16,0 0-128-16,0 0 128 0,0 0-128 0,0 0 192 15,28-51-64-15,-24 51 0 0,1 0 0 0,0 0 16 16,1 4 0-16,-1-2 0 0,0-2-144 0,0 4 0 15,0-2 0-15,-1 2 128 0,-1 2-128 0,0-2-224 16,-1-2 48-16,0 2-18816 0</inkml:trace>
  <inkml:trace contextRef="#ctx0" brushRef="#br0" timeOffset="81009.87">7591 10858 16575 0,'-2'0'1472'0,"-1"0"-1168"0,2 0-304 0,0 0 0 15,0 0 1776-15,-1 0 288 0,0 3 64 0,-3-2 16 16,0 4 448-16,0-1 96 0,3 2 0 0,-1-2 16 16,-1 4-1136-16,4-2-224 0,0 4-64 0,0-3 0 15,2 0-576-15,0 2-128 0,-1-1-32 0,2 6 0 16,0 2-272-16,0 5-48 0,1 5-16 0,-3 2 0 16,1 3-80-16,0 1-128 0,0 7 176 0,-1 2-176 15,1 3 0-15,-2 1 0 0,0-2 0 0,-2-5 0 16,1-7 0-16,0-2 0 0,0-3 0 0,-1-4 0 15,2-4 0-15,-1-5 0 0,1-3 0 0,0-7 0 16,0-3 0-16,-1-2 0 0,2-3 0 0,2-1 0 16,-3 6 0-16,0 0 0 0,0 0 0 0,18-57 0 0,-18 57 0 15,0 0 0-15,30-59-128 0,-30 59 128 0,0 0 0 0,34-61 0 16,-34 61 0-16,0 0 0 0,36-45 0 0,-36 45 0 16,0 0 144-16,0 0-144 0,45-34 192 0,-45 34-48 15,0 0-16-15,33-3 0 0,-23 6-128 0,-1-2 160 16,1 4-160-16,-3-1 160 0,0 3-160 0,-2 2 0 15,0-1 0-15,-2 6 0 0,-2 5 0 0,-1-3 0 16,-2-4 0-16,-1 0 0 0,-2 1 0 0,-2 3 0 16,-2 1 0-16,-1 0 0 0,0 0 0 0,-1-1 0 15,0-4 0-15,-3 2 0 0,2 0 0 0,-3-1 0 16,2-3 0-16,-2 0 0 0,0-4 128 0,1 0-128 16,2-4 0-16,1 0 128 0,1 0 32 0,1-4 0 0,2-1 0 15,1-1 0-15,1 1-160 0,2-3 0 0,2 2 0 0,1 4 128 16,0 0-128-16,0 0 0 0,0 0 0 0,0 0 0 15,0 0 0-15,27-51 0 0,-27 51 0 0,0 0 0 16,0 0 0-16,0 0-192 0,57-27 64 0,-57 27 128 31,0 0-1152-31,47-29-96 0</inkml:trace>
  <inkml:trace contextRef="#ctx0" brushRef="#br0" timeOffset="81377.06">8007 11355 25791 0,'1'9'1152'0,"-1"-6"224"16,0 0-1104-16,0 0-272 0,0 1 0 0,1-4 0 16,0 0 2032-16,2 2 336 0,1 2 80 0,2-3 16 15,1 0-816-15,-7-1-176 0,0 0-16 0,0 0-16 16,0 0-896-16,46-27-176 0,-46 27-48 0,0 0 0 16,0 0-144-16,43-48-48 0,-43 48 0 0,0 0 0 15,0 0-128-15,30-57 0 0,-30 57 144 0,0 0-144 0,0 0 0 0,0 0 0 16,0 0 0-16,0 0 128 0,-4-38-128 0,0 35 0 15,2 1 0-15,-4 0 128 0,0 2-128 0,-3 2 0 16,0 0 0-16,-1 2 128 0,1-1 16 0,-3 9 16 16,1 4 0-16,-2-6 0 0,2-10 16 0,-2 0 0 15,2 8 0-15,0 0 0 0,1 4-176 0,0-2 128 16,3 2-128-16,-1 1 128 0,2 5 0 0,1-4-128 16,3-4 192-16,-1 2-64 0,2 3 16 0,2-3 0 0,3 4 0 0,1-3 0 0,1-1-144 0,0-2 192 15,2 0-192-15,2-4 192 0,1 0-192 0,2-2 0 16,5-4 0-16,0 2 0 15,-18-2 0-15,35-2 0 0,-35 2 0 0,36-4 0 32,-36 4-368-32,34-5-48 0,-34 5-16 0,34 0-18960 0</inkml:trace>
  <inkml:trace contextRef="#ctx0" brushRef="#br0" timeOffset="82432.77">9047 11285 23951 0,'0'2'2128'0,"0"-2"-1696"15,0 0-432-15,0-2 0 0,1 2 1984 0,0 0 304 16,2-2 64-16,0 0 16 0,-3 2-240 0,0 0-32 15,0 0-16-15,0 0 0 0,53-22-1184 0,-53 22-224 16,0 0-48-16,51-15-16 0,-51 15-288 0,0 0-64 16,52-13-16-16,-52 13 0 0,0 0-240 0,0 0 0 15,47-7 128-15,-47 7-128 0,0 0 0 0,0 0 0 16,0 0 0-16,37 2 0 16,-37-2-432-16,0 0-80 0,0 0 0 0,0 0-18112 0</inkml:trace>
  <inkml:trace contextRef="#ctx0" brushRef="#br0" timeOffset="82648.92">9200 11086 23039 0,'0'4'1024'0,"0"-2"192"0,0 1-960 0,0 0-256 0,0 0 0 0,0 0 0 16,1 0 2432-16,0 4 432 0,2 8 80 0,-1 1 32 15,3 7-864-15,-1 0-160 0,0 4-32 0,-1 2-16 16,2-1-1264-16,-2-2-240 0,-1-5-48 0,0-1-16 15,0 0-208-15,1 3-128 0,-1 6 128 0,0-1-128 0,0-1 0 0,-1 0 0 0,0-4 0 0,0-7 0 16,1-1-256-16,-1-5-80 0,0-4-16 0,0-6-17952 31</inkml:trace>
  <inkml:trace contextRef="#ctx0" brushRef="#br0" timeOffset="83016.95">9410 11019 10127 0,'0'6'896'0,"0"1"-704"0,0-4-192 0,1 1 0 16,-1 1 2848-16,2 2 544 0,0 8 96 0,1 11 32 15,-1 6-224-15,1 5-32 16,0-4-16-16,1-3 0 0,-2-1-1584 0,2 1-320 0,-1-3-64 0,-1 1-16 0,1-2-736 0,-2-4-144 31,-1 3-16-31,0-6-16 0,-1-2-352 0,-1-2 128 16,1-5-128-16,-1-2 0 0,0-4 0 0,0-4-128 15,1-2 0-15,-1-5 0 16,2 7-432-16,0 0-80 0,2-39 0 0,-2 39-16 16,0 0-112-16,13-62 0 0,-13 62-16 0,0 0 0 0,21-54 528 0,-21 54 128 15,0 0 128-15,0 0-208 0,0 0 688 0,0 0 144 0,0 0 16 0,35-41 16 16,-31 43 256-16,-1 4 48 0,1 1 16 0,-2 0 0 16,2 5-448-16,0 1-80 0,-2-6-32 0,1 2 0 15,-1 1-128-15,1 2-32 0,-1 4 0 0,1 0 0 16,-1 2-64-16,-1-2-32 0,1 3 0 0,-2 0 0 15,0 3-160-15,1-2 192 0,0 1-192 0,0-5 192 16,2-2-192-16,-2-2 0 0,2 1 144 0,-1-7-144 16,3-4 0-16,0-2-192 0,1 0 32 0,0-2 0 15,-6 2-1088 1,0 0-224-16</inkml:trace>
  <inkml:trace contextRef="#ctx0" brushRef="#br0" timeOffset="83382.64">9711 11379 24879 0,'0'4'1088'0,"-2"-3"256"0,2 4-1088 0,0-1-256 16,0-2 0-16,0-2 0 0,0 1 2096 0,2 2 352 16,0 3 80-16,1 0 16 0,3 2-672 0,0-2-128 15,1-1-16-15,2-2-16 0,0 0-1136 0,-1-3-240 16,-8 0-32-16,0 0-16 0,0 0-288 0,41-12 160 16,-41 12-160-16,0 0 128 0,0 0-128 0,40-35 0 15,-40 35 0-15,0 0 0 0,0 0 0 0,0 0 0 16,0 0 0-16,0 0 0 0,28-51 0 0,-28 51 0 15,0 0 0-15,-7-22 0 0,2 16 0 0,-3 1 0 16,1 4 0-16,-3-2 0 0,1 3 0 0,-2 3 0 16,1-2 128-16,-1 1-128 0,0-2 0 0,0 3 0 15,0 0 0-15,1 1 0 0,0 2 128 0,1 1-128 0,2 1 0 0,0 2 128 16,0 0 80-16,2 0 16 16,1-1 0-16,0 0 0 0,1 1 48 0,1 3 16 0,-1 5 0 15,2 2 0-15,1 3-32 0,1 0 0 0,3 0 0 0,-1 4 0 16,4-1-80-16,2-6-32 0,1-2 0 0,-1-7 0 15,5-3-144-15,1 1 0 0,2-4 0 0,0 0 0 16,-17-5 0-16,36 4 0 0,-36-4-144 0,44-9 144 16,-44 9-864-1,42-10-64-15</inkml:trace>
  <inkml:trace contextRef="#ctx0" brushRef="#br0" timeOffset="83970.58">10636 11338 10127 0,'-2'0'896'15,"2"0"-704"-15,0 0-192 0,0 0 0 0,0 0 2288 0,-1 0 416 16,1 0 96-16,-1 0 16 0,0 1 640 0,1 2 144 16,0 3 32-16,0 0 0 0,0-2-1552 0,0 5-304 15,1 3-64-15,0 2-16 0,0-2-912 16,-1 4-176-16,2 3-32 0,-2-6-16 0,0 0-272 0,-2 1-48 16,1 2-16-16,0 3 0 0,0 1-224 0,-1-4 0 15,2 0 0-15,-1-4 0 16,0-3-576-16,1-3-128 0,0-5 0 0,1-2-17344 0</inkml:trace>
  <inkml:trace contextRef="#ctx0" brushRef="#br0" timeOffset="84150.56">10632 11161 23951 0,'0'-3'1056'0,"0"0"224"0,0 3-1024 0,0-2-256 0,0 2 0 0,0 0 0 16,0 2 2752-16,-1 1 480 0,1 2 96 0,-2 1 32 15,2 0-1616-15,2 3-320 0,1-3-64 0,0 0-16 16,2 0-992-16,1-2-208 0,1 0-144 0,3 1 192 16,-10-5-192-16,0 0 0 0,32 1-160 0,-32-1 160 31,0 0-1280-31,40 6-144 0,-40-6-48 0,28 15-15248 0</inkml:trace>
  <inkml:trace contextRef="#ctx0" brushRef="#br0" timeOffset="84450">10872 11487 16575 0,'-5'9'736'0,"1"-6"160"0,2 1-720 0,-1-1-176 0,1 0 0 16,0-3 0-16,0 1 2688 0,0 2 496 0,-3-3 96 0,-2 0 32 16,1-4-816-16,2-1-176 15,2-3-16-15,2 8-16 0,0 0-1280 0,0 0-256 16,11-44-48-16,-11 44-16 0,0 0-208 0,0 0-32 16,32-57-16-16,-32 57 0 0,0 0-240 0,0 0-64 15,42-35 0-15,-42 35 0 0,0 0-128 0,0 0 0 16,0 0 0-16,37-2 128 0,-30 4-128 0,-1 2 0 15,1 2 0-15,-1 1 0 0,1-1 0 0,-2 0 0 16,-2 0 0-16,1 1 0 0,-2 2 0 0,1 4 0 16,-1-4 0-16,0 4 0 0,-1-1 0 0,-1 4 128 0,-1 3-128 0,-2 1 0 0,1-2 0 0,-1 1 128 15,-1-3-128-15,2-6 0 0,0 0 0 0,0-4 0 32,1-4 0-32,0-2 0 0,1-2-128 0,1-2-128 0,-1 4 0 0,0 0-11920 15,0 0-2384-15</inkml:trace>
  <inkml:trace contextRef="#ctx0" brushRef="#br0" timeOffset="85048.39">11386 11384 11055 0,'-4'-4'240'16,"3"3"48"-16,0-1 16 0,0-1 16 0,0 2-320 0,-1 1 0 0,1 0 0 0,-1-3 0 0,-2 3 2352 0,-1 0 400 15,-3-2 96-15,1 2 16 0,0 2 528 0,-2 1 96 16,2-2 32-16,-3 4 0 0,1-1-1472 16,-1-1-272-16,0 4-64 0,-1-1-16 0,-1 0-1008 0,1 0-208 15,-1-2-32-15,3 5-16 0,-4-3-208 0,0 1-32 16,-2 3-16-16,0 1 0 0,4-1-176 0,1 0 128 15,0-1-128-15,5 0 128 0,1-5-128 0,3 2 160 16,2-2-160-16,3 1 160 0,0-1-160 0,2-1 0 16,5 0 0-16,1-2 0 0,0 0 0 0,-12-1 0 0,32-1 0 0,-32 1 0 0,49-7 0 0,-49 7 0 15,50-16 0-15,-50 16 0 0,0 0-368 0,53-34 48 16,-53 34 16 0,0 0 0-1,51-48-144-15,-51 48-16 0,0 0-16 0,33-61 0 16,-33 61 16-16,0 0 0 0,7-53 0 0,-7 53 0 0,-6-38 464 0,6 38 208 0,-13-35-16 0,3 19 0 15,1 4 272-15,-1 2 48 0,0-2 16 0,2 2 0 16,0 4-208-16,0-4-64 0,-4-1 0 0,1 1 0 16,1 0-64-16,3 1-32 0,0 2 0 0,0-3 0 15,2 4 16-15,2 1 0 0,0 1 0 0,2 1 0 16,1 3 96-16,-1 0 32 0,2 3 0 0,0-1 0 0,2 5 0 0,-1 0 0 0,2 5 0 0,0 3 0 31,-2 1-128-31,3 0-32 0,-1 4 0 0,-1 2 0 16,1 1-144-16,0 1 0 0,0 7 144 0,-1-2-144 15,1-3 0-15,0-2 0 0,-2 2 0 0,2 5 128 0,0 4-128 0,1 0 0 16,-1-1 0-16,1-8 0 0,0-4 0 0,-1-5-160 16,1-5 160-16,0-6-160 15,-1-3-368-15,1-3-80 0,-5 0-16 0,0 0 0 16,0 0-560-16,0 0-112 0,0 0-32 0,37-60-16576 0</inkml:trace>
  <inkml:trace contextRef="#ctx0" brushRef="#br0" timeOffset="85235.39">11606 11441 22111 0,'-2'11'976'0,"1"-5"208"0,-1 0-944 0,1-2-240 16,1 0 0-16,0-2 0 0,0 2 2496 0,0 0 448 0,-1 4 80 0,1 5 32 0,0 0-976 0,0 0-192 16,0-1-32-1,1-3-16-15,0 1-1296 0,-1-4-256 0,2-3-48 0,-1 0-16 16,0 1-224-16,-1-2 0 0,3-2 0 0,-2 0 0 31,0-2-464-31,0-1-144 0,2-1-32 0,-3 4-16736 0</inkml:trace>
  <inkml:trace contextRef="#ctx0" brushRef="#br0" timeOffset="85398">11564 11234 22111 0,'-1'-2'976'15,"0"1"208"-15,1 1-944 0,0-3-240 0,0 3 0 0,0-2 0 0,0 2 1584 0,1-2 272 16,0 0 48-16,-1 2 16 0,0 0-320 0,0 0-48 16,0 0-16-16,0 0 0 0,0 0-736 0,0 0-160 15,0 0-16-15,44-28-16 16,-44 28-1216-16,0 0-240 0</inkml:trace>
  <inkml:trace contextRef="#ctx0" brushRef="#br0" timeOffset="86032.22">12037 11409 11967 0,'-2'-2'1072'0,"1"0"-864"15,0-1-208-15,1 2 0 0,-1-1 1888 0,-1 2 336 16,0-4 64-16,-3-1 16 0,0 0 560 0,-4 0 112 0,3 4 32 0,-1-1 0 16,1 2-992-16,-1 0-192 15,1-3-32-15,-1 6-16 0,2-1-784 0,-1 2-160 16,0-1-16-16,1 0-16 0,-2-3-400 0,1 1-80 15,0 2 0-15,-1-1-16 0,3-2-128 0,-1 0-32 16,0 1 0-16,-1-1 0 0,0 3-16 0,-3-3 0 16,2 0 0-16,-1 0 0 0,1 2 16 0,-1-1 0 15,3 2 0-15,0 1 0 0,0 1 32 0,2 0 0 16,-1 3 0-16,2-2 0 0,-1 1-176 0,3-1 160 16,-1 4-160-16,1 2 160 0,2 0-160 0,1 4 0 15,1-2 0-15,0 1 128 0,1 1-128 0,3-2 0 0,-1 0 0 0,2 0 0 16,1 1 0-16,1-5 0 0,-1 2 0 0,0-3 0 15,-2-3-192-15,1-2 16 0,0-1 16 0,-2 0 0 32,1-3-224-32,-2 0-64 0,2 0 0 0,0-5 0 0,-8 5 112 0,0 0 16 0,0 0 0 0,0 0 0 31,0 0-448-31,53-30-96 0,-53 30-16 0,0 0 0 0,0 0-1520 16,0 0-304-16</inkml:trace>
  <inkml:trace contextRef="#ctx0" brushRef="#br0" timeOffset="86416.53">12290 11468 19343 0,'-2'4'848'0,"0"-2"192"15,1-2-832-15,0 1-208 0,0 2 0 0,-1-3 0 0,1 0 2512 0,0 2 464 16,-2-2 96-16,-3 2 0 0,0 3-672 0,-1-4-144 16,-1 4-16-16,-2-2-16 0,0 0-1232 0,1 1-240 15,0-1-48-15,0 0-16 0,-2 1-384 0,-2-1-80 16,-1 3-16-16,3-1 0 0,1 3-208 0,3-4 144 15,2 0-144-15,1 0 128 0,1 2-128 0,3-2 0 16,0-1 0-16,2 0 128 0,0 0-128 0,2 0 0 16,3 0 0-16,1 1 0 0,0-2 0 0,2-2 0 15,-10 0 0-15,0 0 0 0,0 0-288 0,43-15 64 16,-43 15 16-16,0 0 0 0,0 0-144 0,0 0-32 16,45-42 0-16,-45 42 0 0,0 0 128 0,0 0 32 0,23-55 0 15,-23 55 0-15,0 0 224 0,0 0 0 0,0 0 0 0,0 0 160 16,9-49 48-16,-10 47 16 0,1 2 0 0,-1 0 0 15,1 0 64-15,-2 2 16 0,1 2 0 0,0 0 0 0,1 4-80 0,1-1-16 16,0 2 0-16,-1 0 0 0,3 2-208 0,-2 2 144 16,3 1-144-16,-2-1 128 0,2 3-128 0,-1-2 0 15,0-2 0-15,1 0 0 0,1-2-144 0,0-1-16 0,0-3 0 0,1-2-12192 32,-1-2-2432-32</inkml:trace>
  <inkml:trace contextRef="#ctx0" brushRef="#br0" timeOffset="86632.44">12357 11373 911 0,'0'4'0'0,"0"-4"0"0,1 0 0 0,0 0 0 0,1 0 2816 0,-1 2 464 16,0-2 112-16,3 0 0 0,2 4 1440 0,1-2 288 15,2 3 48-15,2 0 16 0,-1 1-2304 0,1-2-448 16,0 2-80-16,-1-2-32 0,1 2-1632 0,0-2-336 15,2 1-64-15,-1-4-16 0,3 1-272 0,-1 1 0 16,-1-3 0-16,-13 0 0 0,27-3-256 0,-27 3-64 16,0 0-16-16,0 0-11648 15,45-18-2336-15</inkml:trace>
  <inkml:trace contextRef="#ctx0" brushRef="#br0" timeOffset="86882.77">12511 11215 11055 0,'-3'3'480'0,"0"-2"112"0,2-1-464 0,0 3-128 0,0-1 0 0,1 0 0 15,0 3 3584-15,-2-2 704 0,1 6 144 0,-1 2 32 16,0 6-768-16,1-1-160 0,0 1-16 0,0 1-16 16,1-1-2160-16,0 4-416 0,1-2-96 0,-2 4 0 15,1-6-320-15,0 0-48 0,0-1-16 0,-2 6 0 0,1 4-192 0,-1 5-32 0,-1-5-16 0,1-1 0 31,1-5-208-31,-1-4 0 0,1-2 0 0,0-4 0 16,1 3-224-16,0-3-96 0,1 2 0 0,2-2-16 16,0 2-784-16,2-6-160 15</inkml:trace>
  <inkml:trace contextRef="#ctx0" brushRef="#br0" timeOffset="87231.81">12762 11446 27647 0,'-2'6'1216'0,"1"-2"256"0,0-1-1168 0,-1 0-304 16,1-1 0-16,1 2 0 0,-1-2 1792 0,0 2 288 15,-2 4 64-15,1 3 16 0,-2 2-720 0,1 3-144 16,0-1-16-16,0-2-16 0,2 0-736 0,0-3-144 16,1 0-16-16,0-1-16 0,2-1-176 0,1-1-48 15,0-4 0-15,1 1 0 0,1-2-128 0,1 0 160 16,2 0-160-16,-2-2 160 0,-6 0-160 0,0 0 0 15,0 0 0-15,0 0 0 0,47-25 0 0,-47 25 0 16,0 0 0-16,0 0 0 0,0 0-272 0,37-50 16 0,-37 50 0 0,0 0 0 31,0 0-240-31,0 0-32 0,0 0-16 0,10-52 0 0,-10 52 144 0,0 0 16 0,0 0 16 0,-14-37 0 16,11 30 368-16,-4 0 0 0,1 2 0 0,0 1 0 0,0 2 0 0,0 1 0 16,-1-2 0-16,2 3 128 15,1 3 0-15,0-3 0 0,0 1 0 0,0 1 0 16,2 2-128-16,1-1 0 0,1-1 144 0,0-1-144 31,3 2-336-31,1-6-144 0,0 3-32 0,0 0-10592 0,-4 0-2128 0</inkml:trace>
  <inkml:trace contextRef="#ctx0" brushRef="#br0" timeOffset="87599.71">13030 11446 11967 0,'-2'0'1072'0,"1"1"-864"0,1 1-208 0,0 1 0 0,0-3 1856 0,0 4 320 16,0-1 64-16,-1 4 0 0,1 1 352 0,-1 2 64 16,1 4 16-16,0 1 0 0,0 1-1200 0,1-2-256 15,0 3-32-15,0-5-16 0,1 2-592 0,0-5-128 16,2 3-32-16,-2-5 0 0,3 2-224 0,-1-3-64 16,1 0 0-16,-1-2 0 0,-1-1-128 0,1-3 0 15,1 3 0-15,-3-6 0 0,1 1 0 0,-2-3 0 16,-1 5-160-16,0 0 160 0,0 0-272 0,0-43 32 15,0 43 16-15,-6-35 0 0,6 35 224 0,0 0 0 16,-9-44 0-16,9 44 0 0,-10-33 544 0,10 33 0 0,-8-31 0 0,8 31 0 16,0 0 176-16,-8-38 48 0,8 38 0 0,0 0 0 15,0 0-320-15,0 0-48 0,0 0-16 0,0 0 0 16,20-53-144-16,-20 53-48 0,0 0 0 0,0 0 0 16,0 0-192-16,41-25 144 0,-41 25-144 0,0 0 128 15,32-1-128-15,-20 2 0 0,-1 4 0 0,2-1 0 16,-2 2 0-16,0 3-192 0,0 4 0 0,0-3-12160 15,-1-1-2432-15</inkml:trace>
  <inkml:trace contextRef="#ctx0" brushRef="#br0" timeOffset="88599">14024 11377 6447 0,'-3'-4'576'0,"2"1"-576"0,0 0 0 0,-2 0 0 31,3-1 2048-31,0 4 288 0,-1-2 64 0,1-1 16 16,-2-1 1296-16,0-3 256 0,2 5 48 0,0-2 16 15,2 4-1328-15,-1 0-256 0,1 0-48 0,1 1-16 16,-2 2-1232-16,1 3-256 0,2 0-64 0,0 4 0 16,1 6-432-16,-1-1-80 0,-1-9-32 0,1 2 0 0,1-2-144 0,0 0-16 0,1 3-128 0,-1 1 192 15,0 2-192-15,-1-2 0 0,-1-3 0 0,0 4 0 16,1 2 0-16,-1 3 0 0,2 2 0 0,-1 2 0 31,-2-6 0-31,1-2-192 0,-1-3 192 0,2-3-160 0,-1-2 160 0,-1-2 0 16,0 2 0-16,1-4 0 0,-1 0 0 0,1 0 0 15,-1-3 0-15,-2 3-128 0,0 0 128 0,0 0 0 16,0 0 0-16,0 0-128 0,37-45 128 0,-37 45 0 0,0 0 0 0,0 0 0 16,29-47 0-16,-29 47 0 15,0 0 0-15,30-61 0 0,-30 61 144 0,0 0 16 16,28-56 0-16,-28 56 0 0,0 0 32 0,0 0 16 16,27-48 0-16,-27 48 0 0,0 0-208 0,0 0 176 15,0 0-176-15,0 0 160 0,0 0-160 0,0 0 0 16,0 0 0-16,0 0 0 0,0 0-224 0,0 0-32 15,27 6 0-15,-24-2-12528 16,-1-1-2512-16</inkml:trace>
  <inkml:trace contextRef="#ctx0" brushRef="#br0" timeOffset="89065.09">14523 11446 20271 0,'0'0'896'0,"-1"0"192"0,1 0-880 0,-1-3-208 0,0 2 0 0,-1 1 0 16,1 0 2128-16,-1-1 384 0,-1 1 80 0,-2-1 16 16,-1 1-464-16,-1-3-96 0,-2 3 0 0,2-1-16 15,-2 1-976-15,0-3-192 0,1 3-32 0,-1 0-16 16,0 3-448-16,2-3-96 0,-2 4-16 0,2-3 0 16,1 4-128-16,1-2-128 0,0 1 192 0,1 1-192 15,2-1 160-15,-1-2-160 0,1 4 128 0,0 4-128 16,1 0 0-16,1 0 0 0,1 3 128 0,2-1-128 15,2 0 0-15,0-2 0 0,1-4 0 0,0 1 0 0,1-6 0 0,1 1 0 16,-8-2 0-16,0 0 0 0,0 0 0 0,0 0 0 16,46-18 0-16,-46 18 0 0,0 0 0 0,0 0 0 15,0 0 0-15,0 0 0 0,36-49 0 16,-36 49 0-16,0 0 0 0,0 0 0 0,0 0 0 0,22-55 0 16,-22 55 0-16,0 0 128 0,0 0-128 0,0 0 0 15,0 0 0-15,17-51 128 0,-17 51-128 0,0 0 0 16,0 0 0-16,0 0 0 0,0 0 0 0,0 0 0 15,0 0 0-15,0 0 128 0,0 0-128 0,0 0 0 16,0 0 144-16,6 0-144 0,-5 6 128 0,1 3-128 0,0-2 128 16,-1 5-128-16,3-3 0 0,-1 0 128 0,-1 2-128 0,2 0 0 15,-2-1 0-15,2 0 0 0,0 0 0 0,-1-1 0 0,0-3 0 0,1-2 0 16,-1 2 0-16,3 0 0 31,1-5-704-31,-7-1-96 0,0 0-32 0,0 0-17088 0</inkml:trace>
  <inkml:trace contextRef="#ctx0" brushRef="#br0" timeOffset="89398.44">14741 11367 16575 0,'2'6'736'0,"0"-5"160"0,-1 2-720 0,-1-1-176 0,0 2 0 0,1-3 0 16,-1 1 2432-16,1 5 448 0,1-1 80 0,0 0 32 15,1 4-432-15,-2 2-96 0,1-3-16 0,2 2 0 0,-3 0-1328 0,2-1-272 0,-2-3-48 0,0 2-16 31,2 0-400-31,-2-3-64 0,0 1-32 0,0 0 0 0,-1-1-128 0,2-4-32 16,-2 2 0-16,0-4 0 0,0 0-128 0,0 0 0 16,0-3 0-16,0 3 128 0,0 0-128 0,0 0 0 15,0 0 0-15,1-48 0 0,-1 48 128 0,0 0-128 16,3-57 0-16,-3 57 128 0,0 0-128 0,3-57 192 0,-3 57-192 0,0 0 192 16,5-44 64-16,-5 44 0 15,0 0 16-15,9-53 0 0,-9 53 32 0,0 0 0 16,0 0 0-16,0 0 0 0,0 0-48 0,0 0-16 15,0 0 0-15,42-29 0 0,-35 32-112 0,0 3-128 16,2 4 176-16,0-4-176 0,-9-6 0 0,18 4 0 16,-18-4 0-16,23 2 0 15,-11 2-448-15,0-2-112 0,2 0-16 0,-14-2-18560 0</inkml:trace>
  <inkml:trace contextRef="#ctx0" brushRef="#br0" timeOffset="89981.77">15259 11367 5519 0,'0'0'496'0,"0"0"-496"16,0 0 0-16,0 0 0 15,0 0 1648-15,0 0 224 0,0 0 48 0,0 0 16 16,0 0 1056-16,0 0 208 0,0 0 32 0,0 0 16 16,0 0-784-16,0 0-160 0,-7-28-16 0,5 33-16 15,0-1-784-15,-1 2-144 0,1 0-48 0,1 2 0 16,-1 1-256-16,0-1-48 0,1 2-16 0,0 2 0 16,-2 2-528-16,-1 1-96 0,2 5-32 0,-2-2 0 15,2-4-192-15,-2 2-128 0,2 5 160 0,-2-3-160 16,1 2 0-16,2-5 0 0,0-5-128 0,2 0 128 15,-1-4-1168-15,3-2-128 16,-1-2-32-16,1-2-10208 0,-3 0-2048 0</inkml:trace>
  <inkml:trace contextRef="#ctx0" brushRef="#br0" timeOffset="90165.75">15203 11248 14735 0,'-3'-4'640'0,"1"3"160"0,2 1-640 0,0-3-160 15,0 3 0-15,2-2 0 0,-1 2 2304 0,-1 0 416 0,0 0 96 0,0 0 0 16,0 0-704-16,0 0-160 16,0 0-32-16,52-23 0 0,-52 23-1024 0,0 0-224 15,0 0-32-15,0 0-16 0,49-12-624 0,-49 12 0 16,0 0-192-16,0 0 64 16,46-1-1216-16,-46 1-256 0</inkml:trace>
  <inkml:trace contextRef="#ctx0" brushRef="#br0" timeOffset="90599.04">15564 11399 16575 0,'-3'0'1472'16,"-1"2"-1168"-16,2-2-304 0,0 1 0 0,1 2 2624 0,-3-3 480 0,-2 2 96 0,-2 2 0 16,-4-3-832-16,-2 4-192 0,0 2-16 0,0-4-16 15,1 0-1184-15,0 0-224 0,4 0-48 0,-3 1-16 0,4 2-288 16,2-5-48-16,-2 4-16 0,3-1 0 0,1 2-32 15,2-2-16-15,0 4 0 0,2-2 0 16,1 2-272-16,0 0 160 0,1 0-160 0,1 1 128 0,2-1-128 0,1 2 0 16,0 0 0-16,0-1 0 0,3 1 0 0,-3-4 0 0,3 0-144 0,-2-5 144 15,2 2-128-15,-9-3 128 0,0 0-192 0,0 0 192 16,0 0-240-16,0 0 64 16,47-29 16-16,-47 29 0 0,0 0 160 0,0 0-160 15,0 0 160-15,26-53-160 0,-26 53 160 0,0 0 0 16,0 0 128-16,19-51-128 0,-19 51 240 0,0 0-32 15,0 0 0-15,0 0 0 0,0 0-32 0,0 0-16 16,12-48 0-16,-12 48 0 0,0 0-160 0,0 0 0 16,0 0 144-16,0 0-144 0,0 0 0 0,0 0 144 15,0 0-144-15,0 0 0 0,12 4 240 0,-11-1-64 0,1 4-16 16,0 1 0-16,-1 2-160 0,2 3 128 0,-1-1-128 16,0-2 128-16,0 0-128 0,-1 2 0 0,2 0 0 0,-1 1 0 15,2 3 0-15,0-4 0 0,-1 1 0 0,1-3 0 16,0-3 0-16,0-2 0 0,-1-1 0 0,1-7-176 31,-4 3-816-31,0 0-160 0</inkml:trace>
  <inkml:trace contextRef="#ctx0" brushRef="#br0" timeOffset="91149.87">15682 10987 10127 0,'0'0'896'0,"0"0"-704"0,0 0-192 0,0 0 0 16,0 0 3088-16,0 0 592 0,0 0 112 0,0 0 32 0,0 0 176 0,0 0 32 16,0 0 16-16,0 0 0 0,0 0-2480 0,35 4-496 15,-33 2-112-15,2 4 0 0,-2-2-528 0,1 4-112 16,-1 0 0-16,2 0-16 0,-2 3-96 0,3 1-16 16,0 0 0-16,1 3 0 0,1-2-192 0,-1 4 0 15,2 4 128-15,0 1-128 0,1-4 0 0,-2 4 0 16,0 5 0-16,0 0 0 0,-3-3-128 15,1-5-32-15,-1-1 0 0,-1-4 0 0,-1 2-160 0,-1-1-48 16,1 1 0-16,-1-2 0 0,-1-3 192 0,1-5 48 16,-1-4 0-16,0 0 0 0,1-2 128 0,-1-2 0 15,2 0 0-15,-1-4-128 0,-1 2 128 0,0 0-160 16,0 0 160-16,0 0-160 0,0 0 160 0,22-59 144 16,-22 59-16-16,0 0-128 0,22-54 368 0,-22 54-48 0,0 0 0 15,0 0 0-15,27-47 0 0,-27 47 0 0,0 0 0 0,0 0 0 16,0 0-128-16,0 0-48 0,0 0 0 0,36-5 0 15,-36 5-144-15,0 0 0 0,15 11 0 0,-10-5 0 16,1 0 0-16,-1 2 0 0,0 0 0 0,-1 0 0 16,-2 0-272-16,2 0 64 0,-1 4 16 0,-2 3 0 15,0 1 192-15,-2 0-144 0,-2 3 144 0,0-1-128 16,-1-2 128-16,-1 0 0 0,-1-2 0 0,-2-2 0 16,0 1 0-16,-1-5 0 0,-1-1 0 0,-1-3-128 15,0 1 128-15,0-3 0 0,-2 0 0 0,1-2-128 16,1 0 128-16,0-4 0 0,2-1-144 0,2 1 144 15,1-3 0-15,2 1-144 0,4 6 144 0,0 0 0 0,-5-37-304 0,5 37 48 0,0 0 16 0,0 0 0 32,0 0-272-32,10-47-64 0,-10 47-16 0,0 0 0 15,0 0-928-15,34-52-176 0,-34 52-32 0,0 0-14096 16</inkml:trace>
  <inkml:trace contextRef="#ctx0" brushRef="#br0" timeOffset="91453.97">16245 10940 9215 0,'-9'-6'400'0,"4"2"96"0,1 2-496 0,1-2 0 0,0 4 0 0,2-3 0 0,-2 3 2512 0,1 0 416 31,-3-2 80-31,-2 2 0 0,0 2 432 0,1 1 80 0,1 3 0 0,2 0 16 16,-1 2-1168-16,3 2-224 0,-1 2-48 0,2 3-16 15,2 1-1200-15,0 2-240 0,2 2-64 0,1 5 0 16,0 1-192-16,1-1-64 0,-1 1 0 0,1 0 0 16,-1 2-320-16,0 0 144 0,0 3-144 15,-2 0 0-15,1 1 0 0,-1 1 0 0,-1 0 0 0,-1-1 0 16,1-6 0-16,-2-1 0 0,1-3 0 0,-1 3 0 0,0-2-240 0,0-2 0 0,0-5 0 0,0-6 0 31,1-3-320-15,-1-5-64-16,1-2-16 0,-1 0 0 0,0 0-1984 15,0 0-416-15</inkml:trace>
  <inkml:trace contextRef="#ctx0" brushRef="#br0" timeOffset="91849.45">16381 11431 16575 0,'1'2'1472'0,"0"1"-1168"16,0 1-304-16,1-4 0 0,-1 1 2640 0,1 0 480 15,2 3 80-15,1-1 32 0,4 1-432 0,0 1-96 16,3-1-16-16,0-4 0 0,-12 0-1632 16,0 0-336-16,38-9-64 0,-38 9-16 0,0 0-448 0,0 0-192 15,51-36 176-15,-51 36-176 0,0 0 0 0,0 0 128 16,35-53-128-16,-35 53 0 0,0 0 0 0,0 0 0 0,0 0 128 0,2-59-128 0,-2 59 0 0,-9-18 0 16,4 12 128-1,-2 0-128-15,0 0 0 0,-2 2 0 16,0-2 0-16,-1 4 0 0,2 2 0 0,-2-3 0 15,0 3 0-15,0 0 0 0,0 3 128 0,0-1 0 0,-1-1-128 0,1 4 192 16,2 1 0-16,-1 2 0 0,0 0 0 16,2 2 0-16,2 0-16 0,0 3-16 0,1-1 0 0,2 2 0 15,1 0 32-15,2 3 16 0,1-1 0 0,2 0 0 16,2 0 32-16,0-1 0 0,2-2 0 0,0 0 0 0,1-1-240 0,1-3 176 0,1 0-176 0,0-1 160 31,4 1-160-31,0-6 0 0,1 2 0 0,0-1 0 16,-1-3-224-16,-3-1-32 0,1-1 0 0,-13 1 0 15,0 0-784 1,37-6-176-16</inkml:trace>
  <inkml:trace contextRef="#ctx0" brushRef="#br0" timeOffset="94999.24">19142 11498 1839 0,'0'0'160'0,"0"0"-160"0,0 0 0 0,0 0 0 16,0 0 880-16,0 0 144 0,0 0 16 0,0 0 16 16,0 0 1696-16,0 0 352 0,0 0 64 0,0 0 16 15,0 0 160-15,0 0 48 0,0 0 0 0,0 0 0 16,15 12-768-16,-13-1-160 0,1-1-32 0,-2 2 0 16,1 2-1264-16,0 1-256 0,0 5-48 0,-2-1-16 15,0 5-336-15,0-1-80 0,-1 5-16 0,-2-5 0 0,0 4-128 0,-1-3-32 16,1-2 0-16,0 5 0 0,-1 2-256 0,0 3 128 15,-1-7-128-15,0-1 0 0,3 2 0 0,-1-3 0 16,1-5 0-16,1-4 0 0,1-2 0 0,0-3 0 16,1-6 0-16,0-3 0 0,2-2-272 0,-3 2-16 15,0 0 0-15,10-44-320 0,-10 44 272 16,2-43 0-16,-2 43 0 0,1-53 336 0,-1 53 0 16,4-66 0-16,-4 26 0 0,1 2 0 0,0-1 0 0,-1 3 176 0,0 2-176 0,-1-1 128 0,0 2-128 15,-1 1 0-15,-2 3 144 0,-1 3 0 0,0 4 0 31,0 0 0-31,-1 3 0 0,6 19 112 0,-11-31 32 16,4 19 0-16,3-1 0 0,0 6-48 0,0-2-16 16,2 6 0-16,0-1 0 0,2 4-64 0,0 0-16 0,0 0 0 15,0 0 0-15,0 0-16 0,0 0-128 0,0 0 192 0,0 0-64 16,0 0-128-16,47 0 128 0,-47 0-128 0,24 7 128 16,-12-2-128-16,-12-5 0 0,26 7 0 0,-26-7 0 0,22 13 0 0,-10-4 0 15,-1 1 0-15,1-3 0 0,-2 2 0 0,1 1 0 16,-1 2 0-16,0-3 0 15,0 2-256-15,-3 0 0 0,1-1 16 0,-2-3 0 0,-2 2-16 0,-1 1-16 0,0 1 0 16,-2 0 0-16,0 0-96 0,-1-3-16 16,-1 0 0-16,0 0 0 15,-3-2-48-15,0 0-16 16,1 0 0-16,-2-3 0 0,-2 0 112 0,1 0 16 0,-2 1 0 0,-2-4 0 16,0 2 144-16,0-2 48 0,-1 1 0 0,0 2 0 0,3-3 128 0,1 0 0 0,1 0 0 0,1 0 0 15,1 0 0-15,2-3 0 0,0 2 0 0,4-1-128 16,-2 2-64-16,0 0-16 15,0 0 0-15,0 0 0 16,0 0-928-16,0 0-176 0,50-37-32 0,-50 37-14144 16</inkml:trace>
  <inkml:trace contextRef="#ctx0" brushRef="#br0" timeOffset="95281.7">19672 11104 18431 0,'-5'0'816'0,"3"0"160"0,-1 2-784 0,1-1-192 15,1-1 0-15,-2 1 0 0,2 2 2720 0,-3 0 496 0,-2 4 112 0,-3 1 0 16,1 2-640-16,-2 0-128 0,2 4-16 0,2 0-16 16,3-1-1504-16,-1-3-288 0,1 2-64 15,1-2-16-15,1-4-192 0,1 6-32 0,0 8-16 0,0 1 0 16,0-1-208-16,1-1-32 0,0-3-16 0,-1 2 0 15,1 1-160-15,-1 1 0 0,2-4 0 0,-2 2 0 16,0-4 0-16,-3 1 0 0,4 1 0 0,-2 2 0 16,0-2-224-16,-2 0 32 0,2 3 0 0,0-3 0 15,0-4-544 1,1 1-96-16,0-7-32 0,2-2-17472 0</inkml:trace>
  <inkml:trace contextRef="#ctx0" brushRef="#br0" timeOffset="95649.37">19782 11419 16575 0,'-1'0'1472'0,"-1"0"-1168"0,0 2-304 0,1-2 0 15,1 3 2752-15,-1-3 480 0,-2 3 96 0,-1 3 32 16,-3-2-672-16,0 5-128 16,1 1-16-16,-2-4-16 0,2 2-1392 0,0 0-288 15,2-2-48-15,-1 3-16 0,3-4-528 0,-2 3-96 16,3-1-32-16,0-1 0 0,1 1-128 0,0-2 0 15,1 1 0-15,1-2 128 0,3-2-128 0,1 0 0 16,3 0 0-16,-9-2 0 0,0 0 0 0,0 0 0 16,0 0-176-16,0 0 176 15,45-21-640-15,-45 21-64 0,0 0 0 0,0 0 0 16,0 0 64-16,0 0 16 0,0 0 0 0,21-56 0 0,-21 56 624 0,0 0 0 16,0 0 0-16,0 0 0 0,-2-43 496 0,2 43 64 0,0 0 16 0,0 0 0 15,0 0 128-15,-6-15 16 0,4 17 16 0,1-1 0 16,1 1-336-16,-2-4-64 0,2 2-16 0,0 2 0 15,-1 5-32-15,1 0-16 0,1 2 0 0,1 0 0 16,-1 1-128-16,-1 0-16 0,1-1-128 0,1 0 192 16,2-2-192-16,-1 3 0 0,2 1 0 0,0-4 0 15,-1 0-144-15,3-1-80 0,-1-2-16 0,1 0-12512 16,1-2-2512-16</inkml:trace>
  <inkml:trace contextRef="#ctx0" brushRef="#br0" timeOffset="96007.78">19943 11446 7359 0,'-2'6'656'0,"0"-2"-528"0,1-1-128 0,0 0 0 0,1-1 2720 0,0 2 512 15,0-2 96-15,-1 3 32 0,1 2-224 0,0 1-32 16,1 2-16-16,-1 5 0 0,2-3-1296 0,0 2-272 16,-1-2-48-16,0-2-16 0,0-4-912 0,2-3-176 15,-2 1-48-15,3-4 0 0,-4 0-320 0,0 0 0 16,0 0-192-16,0 0 64 0,0 0-96 0,27-57-16 15,-27 57 0-15,0 0 0 0,0 0 240 0,27-55 0 16,-27 55 0-16,0 0 0 0,0 0 288 0,0 0 48 16,0 0 16-16,0 0 0 0,0 0-16 0,0 0 0 0,0 0 0 0,0 0 0 15,0 0-80-15,41-8 0 16,-39 14-16-16,1 1 0 0,1 4-80 0,-2-3-16 16,1 2 0-16,-1 1 0 0,1 1-144 0,-2 2 128 15,-1-2-128-15,0-2 128 0,1 2 112 0,-1 1 16 0,0-3 0 16,0-2 0-16,0 0-32 0,-1-2 0 0,2-2 0 0,-1-2 0 15,0 1-224-15,0-3 0 0,1-3 0 0,0-1 0 32,1-2-432-32,-2 6-80 0,0 0 0 0,0 0-16 0,0 0-1264 0,0 0-256 0</inkml:trace>
  <inkml:trace contextRef="#ctx0" brushRef="#br0" timeOffset="96367.12">20204 11503 19343 0,'4'6'848'0,"-3"-2"192"0,1-2-832 0,0 2-208 0,-1-4 0 0,1 2 0 0,1-2 1664 0,1 4 304 16,2-4 48-16,4 1 16 0,1 0-368 0,-11-1-80 15,0 0-16-15,0 0 0 16,47-17-928-16,-47 17-176 0,0 0-32 0,0 0-16 0,47-36-32 16,-47 36 0-16,0 0 0 0,0 0 0 0,37-44-48 0,-37 44-16 0,0 0 0 0,0 0 0 15,0 0-144-15,15-51-48 16,-17 46 0-16,-1 1 0 0,-2 2-128 0,-1 1 160 15,-1-2-160-15,-1 3 160 0,-1 3-32 0,-1-2 0 16,-1 4 0-16,0-1 0 0,0-1 576 0,0 1 128 16,-2 2 0-16,3 0 16 0,1 3-256 0,-1-3-48 0,1 2-16 0,0 0 0 0,2 2-256 0,0 2-48 15,0 1-16-15,4-1 0 0,-1 2 32 0,3 1 0 16,2 1 0-16,1-4 0 16,0-4-32-16,0 0 0 0,4 5 0 0,3-4 0 15,1 4-208-15,1-3 176 0,1-2-176 0,1 2 160 16,0-4-160-16,1-4 0 0,-14-2 0 0,31 0 0 15,-15 2-304-15,-16-2-32 0,30-2-16 0,-30 2 0 32,0 0-864-32,49-14-192 0</inkml:trace>
  <inkml:trace contextRef="#ctx0" brushRef="#br0" timeOffset="99523.11">17336 11265 11967 0,'-2'-2'1072'0,"0"2"-864"0,0-3-208 0,1 2 0 15,0 1 1328-15,0-2 208 0,-3-1 64 0,-1-1 0 16,0 1 1120-16,1-4 224 0,3 4 64 0,1 3 0 16,2 0-384-16,3 3-80 0,2 0-16 0,0 1 0 15,2 2-1248-15,1-2-240 0,1-1-48 0,0 2-16 16,-11-5-448-16,0 0-80 0,41 4-32 0,-41-4 0 15,0 0-224-15,47-4-64 0,-47 4 0 0,0 0 0 16,50-6-128-16,-50 6 0 0,0 0 0 0,49-15 0 16,-49 15 0-16,0 0-224 0,0 0 80 0,49-20 16 31,-49 20-688-31,0 0-128 0,0 0-16 0,0 0-17024 0</inkml:trace>
  <inkml:trace contextRef="#ctx0" brushRef="#br0" timeOffset="99780.75">17463 11139 11055 0,'-4'4'480'0,"3"-2"112"15,1-2-464-15,0 2-128 16,0 0 0-16,0-2 0 0,0 2 2208 0,0-2 416 16,1 7 96-16,0-4 16 0,2 4 336 0,-1-1 64 15,-1 0 0-15,2 0 16 0,-1-2-992 0,-1 2-208 16,2 1-32-16,-2 0-16 0,2 1-1040 0,-2 2-208 15,1 2-32-15,1 2-16 0,-2-2-368 0,0 1-80 16,2 3-16-16,-2 2 0 0,0 1-144 0,2 0 0 16,-2 0 0-16,1 1 0 0,0 4 0 0,0 2 0 15,-1-4 0-15,-1 0-176 16,3 0-240-16,-2-2-48 0,2-3-16 0,-2-3 0 16,1-2-1136-16,1-3-240 0,0-4-32 0,1-2-13920 0</inkml:trace>
  <inkml:trace contextRef="#ctx0" brushRef="#br0" timeOffset="100259.92">17769 11013 11967 0,'1'2'1072'0,"-1"0"-864"0,0 0-208 0,0-1 0 16,0 2 2672-16,0 3 480 15,0 3 112-15,0 4 0 0,0 8 320 0,0 5 48 16,0 3 16-16,-1 2 0 15,0-3-2096-15,0 4-400 0,0-3-96 0,-1 0-16 0,1 0-720 0,-1-2-128 16,0-4-48-16,1 2 0 0,0 0-144 0,1-3 0 16,0 0 0-16,0-5 0 0,1 1 0 0,-1-6 0 15,0 1 0-15,1-1 0 0,1-2 0 0,-1-4 0 16,0 0 0-16,-1-6 0 0,1 2-304 16,1-6 64-16,-2 0 16 0,1-2 0 15,-1-3-352-15,0 9-64 0,0 0 0 0,0 0-16 0,8-44 208 0,-8 44 64 16,0 0 0-16,9-42 0 0,-9 42 384 0,0 0-128 15,0 0 128-15,0 0 0 0,21-51 0 0,-21 51 0 16,0 0 0-16,0 0 176 0,0 0 272 0,0 0 64 0,0 0 16 0,51-25 0 16,-44 29 32-16,-1-4 0 15,1 4 0-15,-4 1 0 0,2-1-304 0,-1 2-64 16,0 0-16-16,-1 1 0 0,0 2-176 0,-2 1 192 0,0-1-192 16,-1 0 192-16,0-1-64 0,-2 3 0 0,2 1 0 0,-1-2 0 15,-1 6 32-15,0-2 0 0,1 1 0 0,-3-2 0 16,3 0-160-16,-1-5 0 0,0 0 144 0,2-6-144 15,-1 1 0-15,1-3 0 0,0-3 0 0,1-3 0 16,-1 6-320-16,0 0-48 0,0 0 0 0,0 0 0 31,14-47-544-31,-14 47-112 0,0 0-32 0,0 0-16240 0</inkml:trace>
  <inkml:trace contextRef="#ctx0" brushRef="#br0" timeOffset="100656.84">18111 11424 25791 0,'-3'6'1152'0,"1"-5"224"0,-1 1-1104 16,2-2-272-16,0 3 0 0,-1-2 0 0,0 2 2080 0,-1-3 352 16,-1 2 80-16,-3 2 16 0,0-1-768 0,-2 1-160 0,3 1-16 0,-1-1-16 15,0 0-1008-15,1 0-208 0,0 4-32 0,0-2-16 16,1 0-112-16,0 0 0 16,1 2-16-16,2 1 0 0,-1-1-176 0,2 2 0 15,1-2 144-15,1 0-144 0,3-2 0 0,0-2 0 0,2 0 0 0,-1-2 0 16,2 1-144-16,1-3 144 15,0-3-160-15,0 1 160 0,-8 2-192 0,0 0 192 16,0 0-208-16,0 0 80 0,0 0-128 0,0 0 0 16,42-40-16-16,-42 40 0 15,0 0-144-15,0 0-32 0,0 0 0 0,11-49 0 0,-11 49 304 0,0 0 144 16,0 0-160-16,0 0 160 0,2-42 128 0,-3 37 112 16,1 4 16-16,0-2 16 0,-1 1 176 0,1 2 16 0,0 2 16 0,0 1 0 15,0 0-160-15,1 1-16 0,-1 1-16 0,1 1 0 16,1 1-96-16,0 2-32 0,-1 1 0 0,1 0 0 15,0-1-160-15,-1 0 192 0,3 4-192 0,-1-3 192 16,0-2-192-16,1 2 0 0,0-4 0 0,-1 1 0 16,0-2 0-16,-1-3 0 0,1 1 0 0,-1-3 0 15,1 0-272-15,-1 0-96 0,1-3-16 0,0-1 0 16,-3 4-1024 0,0 0-224-16</inkml:trace>
  <inkml:trace contextRef="#ctx0" brushRef="#br0" timeOffset="100940.33">18253 11443 9439 0,'0'3'192'0,"0"-3"64"0,1 0 0 0,-1-3 16 0,1 3-272 0,0 0 0 15,1 0 0-15,0 0 0 0,2-1 4160 0,1-1 784 16,1 2 160-16,-6 0 16 0,0 0-1856 0,0 0-368 16,0 0-80-16,38-4 0 0,-30 5-1664 0,-1-1-320 15,1 3-64-15,-1-3 0 0,2 1-544 0,-2 0-96 16,2 0-128-16,-2 2 176 0,1-3-176 0,-2 0 0 16,-6 0 0-16,0 0 0 15,0 0-576-15,0 0-112 0,0 0-16 0,0 0-16816 0</inkml:trace>
  <inkml:trace contextRef="#ctx0" brushRef="#br0" timeOffset="101145.23">18406 11310 12895 0,'-4'-3'576'0,"2"3"112"0,1 0-560 0,-1 0-128 0,1 0 0 0,0 0 0 16,1 0 3312-16,-3 3 624 0,1-3 128 0,-2 3 32 15,2 0-592-15,-1 3-112 0,1 0-32 0,1 2 0 16,1 0-2016-16,0 3-416 0,0 1-80 0,1 1-16 15,0 3-320-15,-1-11-64 0,0 1 0 0,0 1-16 0,1 0-176 0,-1-1-48 16,2 7 0-16,-1 3 0 0,0 8-208 16,0 5 0-16,2 3 0 0,-1-4 0 0,1-3-320 0,-1-5-64 15,1-10-16-15,-1-4-12688 16,1-4-2528-16</inkml:trace>
  <inkml:trace contextRef="#ctx0" brushRef="#br0" timeOffset="102163.3">21249 11358 15663 0,'0'0'1392'16,"0"0"-1120"-16,0 0-272 0,0 0 0 16,0 0 1760-16,0 0 288 0,0 0 64 0,0 0 16 15,0 0 448-15,0 0 96 0,0 0 16 16,0 0 0-16,0 0-704 0,10 9-128 0,-10 3-16 0,-3 2-16 15,2 0-992-15,-1 3-192 0,-1 1-32 0,-1 2-16 16,1-2-240-16,-1 2-48 0,0 1-16 0,2-3 0 16,-1-2-288-16,1-2 128 0,-2-4-128 0,4-1 0 15,0-3 0-15,0-5-272 0,1-1 16 0,-1 0 16 32,0 0-1472-32,0 0-288 0</inkml:trace>
  <inkml:trace contextRef="#ctx0" brushRef="#br0" timeOffset="102374.7">21175 11197 26719 0,'-5'3'1184'0,"2"-3"240"15,0 2-1136-15,1-2-288 0,1 0 0 0,1 0 0 16,0 0 2432-16,0 1 416 16,0 2 96-16,-1-3 0 0,1 2-1504 15,0-2-304-15,1-2-64 0,2 2-16 0,-3 0-800 0,0 0-256 16,0 0 160-16,0 0-160 0,0 0 0 0,0 0 0 15,0 0 0-15,49-20 0 0,-49 20-144 0,0 0-64 16,0 0-16-16,0 0-17936 0</inkml:trace>
  <inkml:trace contextRef="#ctx0" brushRef="#br0" timeOffset="103527.02">22356 10936 18431 0,'0'0'1632'15,"0"0"-1312"-15,0 0-320 0,0 0 0 16,0 0 1248-16,0 0 176 0,0 0 48 0,0 0 0 0,0 0 1264 0,0 0 256 0,0 0 48 0,0 0 16 16,18 11-1088-16,-15 1-224 0,0-1-32 0,-1 0-16 15,0 1-992-15,-1 4-208 0,2 4-48 0,-1 5 0 32,1-3-144-32,-1 3-48 0,-1 3 0 0,1 1 0 0,0 0-80 0,-2 0-32 15,1-2 0-15,1 1 0 0,-2-2-144 0,0 3 160 16,0-1-160-16,0-3 160 0,-2-2-160 15,1 0 0-15,-1-2 0 0,-1 1 0 0,1-2 0 0,-2-2 0 16,2-2 0-16,0-1 0 0,1-2 0 0,1-3-192 16,1-3 64-16,1-1 128 0,-2-6-688 0,0 0-16 0,0 0 0 0,0 0 0 15,0 0-1888-15,0 0-384 0</inkml:trace>
  <inkml:trace contextRef="#ctx0" brushRef="#br0" timeOffset="103904.42">22650 11332 24879 0,'1'1'1088'0,"-1"-1"256"0,0 3-1088 0,0-3-256 0,0 2 0 0,0-2 0 16,-1 0 2560-16,0 4 448 0,-2-2 80 0,-2 5 32 0,-1 2-1232 0,0-1-240 15,-3 3-48-15,1-4-16 0,-1 2-816 0,-1 3-176 16,0 0-16-16,0 2-16 16,-1 0-176-16,0 1-48 0,4-2 0 0,-2 2 0 15,3-1-176-15,0 1-32 0,2-2-128 0,3 0 192 16,2-3-192-16,1-2 0 0,2-4 0 0,-4-4 0 15,19 5 0-15,-19-5-128 0,0 0 128 0,44-19 0 16,-44 19-352-16,0 0 32 0,56-40 16 0,-56 40 0 16,0 0-208-16,47-51-32 0,-47 51-16 0,0 0 0 0,0 0 288 0,32-55 48 0,-32 55 16 0,0 0 0 15,0 0 208-15,0 0 0 0,0 0 0 0,10-43 0 16,-11 39 0 0,1 4 0-16,0 0 160 0,0 0-160 0,-8-12 336 0,7 15-16 15,1-3 0-15,-4 1 0 0,2 7 0 0,-1 2 0 16,1-1 0-16,-1 1 0 0,1 2-96 0,1-2-32 15,-1 0 0-15,2 0 0 0,-1 1-192 0,1 0 128 16,0 0-128-16,0 0 0 0,0 1 0 0,1-3 128 16,2 4-128-16,-1-3 0 0,1-2 0 0,0 0 0 0,2 0 0 0,0-1 0 15,2-2-832-15,-7-5-96 16</inkml:trace>
  <inkml:trace contextRef="#ctx0" brushRef="#br0" timeOffset="104285.28">22823 11515 7359 0,'-1'7'656'0,"0"-3"-528"16,-2 1-128-16,3-4 0 0,0 2 3712 0,0-1 720 0,1-2 144 0,2 4 32 0,2 2-928 0,1 0-176 15,4 1-48-15,-10-7 0 0,21 6-1840 0,-21-6-368 16,0 0-80-16,32 3-16 16,-32-3-704-16,0 0-160 0,0 0-32 0,0 0 0 15,0 0-128-15,46-12-128 0,-46 12 144 0,0 0-144 16,0 0 128-16,0 0-128 0,0 0 0 0,0 0 0 15,0 0 0-15,0 0 128 0,0 0-128 0,0 0 0 16,-2-38 0-16,-2 32 0 0,4 6 0 0,-9-17 0 16,9 17 0-16,-11-21 128 0,11 21-128 0,-11-19 0 0,11 19 0 0,-13-20 0 0,13 20 0 0,-13-21 0 15,4 13 0-15,2 0 0 16,-1-1 0-16,2 2 0 0,0 1 0 0,6 6 144 0,0 0-144 0,-10-17 128 16,7 12 112-1,3 5 16-15,0 0 0 0,0 0 0 0,0 0 0 0,0 0 0 16,0 0 0-16,0 0 0 0,0 0-80 0,0 0-16 15,0 0 0-15,0 0 0 0,49-23-160 0,-49 23 192 16,0 0-192-16,0 0 192 0,0 0-192 0,38 6 0 16,-38-6 0-16,0 0 0 0,32 1 0 0,-32-1-144 15,0 0 0-15,0 0 0 16,35 5-592-16,-35-5-112 0,0 0-32 0,21 4-18064 16</inkml:trace>
  <inkml:trace contextRef="#ctx0" brushRef="#br0" timeOffset="104493.67">23049 11379 13823 0,'-1'6'608'0,"0"-2"128"0,1-3-592 0,0 2-144 0,1-1 0 0,0-2 0 0,1 0 2432 0,0 1 448 15,3 2 80-15,1-3 32 0,2 2 272 0,0-1 64 16,-8-1 16-16,0 0 0 16,0 0-1744-16,39 3-368 0,-39-3-64 0,0 0-16 15,0 0-768-15,37-4-144 0,-37 4-48 0,0 0 0 16,0 0-192-16,0 0 0 0,34 0 0 0,-34 0 0 31,0 0-416-31,0 0-128 0,0 0-32 0,0 0-17280 0</inkml:trace>
  <inkml:trace contextRef="#ctx0" brushRef="#br0" timeOffset="104679.97">23135 11259 23039 0,'-7'6'1024'0,"5"-5"192"0,0 2-960 0,0-1-256 0,1-2 0 0,1 0 0 0,-1 2 2496 0,1 0 464 0,0-1 96 15,-1 4 16-15,1 1-1008 0,1 1-192 16,0 3-32-16,0-1-16 0,2 4-1088 0,-1-1-224 16,1 1-32-16,-1 3-16 0,-1 0-208 0,2 0-32 15,-2 2-16-15,0-2 0 0,1 0-208 0,-1-3 128 16,0 0-128-16,2-1 0 0,-1-3 0 0,0-1 0 16,2-2-176-16,1 0-18960 0</inkml:trace>
  <inkml:trace contextRef="#ctx0" brushRef="#br0" timeOffset="105056.31">23309 11516 11967 0,'1'3'1072'0,"-1"-3"-864"0,1 0-208 0,1 0 0 16,-1 2 2896-16,0-2 544 0,-1 0 96 0,0 0 32 16,15 6-64-16,-8-1-16 0,-7-5 0 0,19 5 0 0,-19-5-1952 0,0 0-384 15,30 4-64-15,-30-4-32 0,0 0-608 0,28 0-112 16,-28 0-16-16,0 0-16 15,38-4-304-15,-38 4 160 0,0 0-160 0,42-6 128 16,-42 6-128-16,0 0 0 0,0 0 0 0,45-22 0 16,-45 22 0-16,0 0 0 0,0 0 0 0,0 0 0 15,36-39-176-15,-36 39 176 0,0 0-128 0,0 0 128 16,0 0-144-16,0 0 144 0,7-53-160 0,-12 47 160 16,5 6 0-16,-11-16 0 0,3 10 0 0,-2-3 0 0,-1 2 0 0,-2 1 0 0,1-1 0 0,-3-1 160 15,-2 0 32-15,-1 2 16 0,3 0 0 0,1 0 0 16,1 0-80-16,3 2-128 0,3 1 176 0,0 0-176 15,7 3 128-15,0 0-128 16,0 0 0-16,0 0 0 0,0 0 128 0,0 0-128 16,0 0 0-16,0 0 0 0,0 0 0 0,34-44 0 15,-34 44 0-15,0 0 0 0,0 0 0 0,43-16 0 16,-43 16 0-16,0 0 0 0,39-6 0 0,-39 6 0 16,0 0-160-16,32 0 160 15,-32 0-464-15,0 0-32 0,32 3 0 0,-32-3-18160 0</inkml:trace>
  <inkml:trace contextRef="#ctx0" brushRef="#br0" timeOffset="106092.97">24484 11039 15663 0,'0'0'1392'16,"0"0"-1120"-16,0-4-272 0,0 4 0 15,-2 0 2128-15,2 0 368 0,0 0 80 0,0 0 16 16,5 6 608-16,-2 1 128 0,2 2 32 0,-3 4 0 15,3 3-1776-15,1 5-368 0,2 2-64 0,-1 2 0 0,1 0-624 0,-1 1-112 16,-1 0-32-16,0 2 0 0,1-1-192 16,-2-1-32-16,0 0-16 0,-4 2 0 0,1-5-144 0,-2 4 0 15,-2-1 0-15,-1 0 0 0,0-1 0 0,-1-3 0 16,-1 1 0-16,-1-2 0 0,2-3-256 0,0-7-16 16,2-6-16-16,-2-1 0 0,2 2 96 0,-1-3 0 15,2-6 16-15,0-3 0 0,0-3 176 0,1 9 0 16,3-26 0-16,-3 26 0 0,13-37 0 0,-13 37 0 15,22-39 0-15,-22 39 0 0,30-38 0 0,-30 38 256 16,34-28-64-16,-34 28-16 0,0 0 144 0,50-28 16 16,-50 28 16-16,0 0 0 0,0 0-32 0,53-10-16 0,-53 10 0 15,0 0 0-15,0 0-112 0,37 16 0 0,-37-16-16 16,0 0 0-16,21 18-176 0,-15-10 128 0,0 3-128 0,-1-4 128 16,-5-7-128-16,9 15 0 0,-8-5 0 0,-2 2 128 15,0-2-128-15,-4 3 0 0,-1 0 0 0,-2 2 0 16,-3 4 0-16,-4-2 0 0,-1 4 0 0,-3-2 0 15,1 0 0-15,1-3 0 0,-1-1-144 0,-1-1 144 16,0-2 0-16,-1-2 0 0,2-1 0 0,-1-6 0 16,4 0 0-16,4-3-128 0,1 0 128 0,3 0 0 0,2-3-256 0,2-3 64 0,3 6 16 0,0 0 0 15,3-26 176-15,-3 26-160 0,0 0 160 0,22-37-160 32,-22 37 160-32,0 0-192 0,31-36 192 0,-31 36-192 15,0 0-144-15,37-39-48 0,-37 39 0 0,0 0 0 16,0 0-624-16,56-35-128 0,-56 35-16 15,0 0-16480-15</inkml:trace>
  <inkml:trace contextRef="#ctx0" brushRef="#br0" timeOffset="106487.93">24976 11496 8287 0,'0'2'736'0,"-1"0"-592"15,1-2-144-15,0 0 0 0,0 0 2496 0,0 0 448 16,1 6 112-16,-1-6 16 0,5 7-448 0,-5-7-64 15,11 3-32-15,-11-3 0 0,0 0-448 0,0 0-96 16,43-10 0-16,-43 10-16 0,0 0-688 0,0 0-128 16,55-26-16-16,-55 26-16 0,0 0-608 0,0 0-128 15,0 0-32-15,44-33 0 0,-44 33-224 0,0 0-128 16,0 0 160-16,0 0-160 0,0 0 208 0,0 0-48 0,0 0-16 0,3-40 0 0,-3 40-144 0,-7-14 0 31,7 14 144-31,-7-16-144 0,2 9 0 0,0-1 0 0,0 0 0 16,-1 2 0-16,0 2 0 0,0-1 0 0,-2 4 0 0,0-1 0 15,-1 2 0-15,1 0 0 0,2 2 0 0,-1-1 0 16,-2 4 128-16,1 2-128 0,-2-1 128 0,0 4-128 16,0 2 192-16,1 2-48 0,3-2 0 0,0 4 0 15,2-1 48-15,3 2 0 0,2-1 0 0,2-1 0 0,-1-1 0 0,2 1 16 0,2-2 0 0,1 2 0 16,1 1 48-16,2-1 0 16,0 1 0-16,0-4 0 0,1 2-64 0,-1-2-16 0,-1-3 0 0,1 1 0 15,0-4-176-15,-10-6 0 0,16 10 0 0,-16-10 0 16,0 0 0-16,0 0 0 15,0 0 0-15,0 0 0 16,0 0-448 0,0 0-64-16,44-12 0 0,-44 12-12656 0,0 0-2512 0</inkml:trace>
  <inkml:trace contextRef="#ctx0" brushRef="#br0" timeOffset="111704.64">25358 11452 19343 0,'0'-3'1728'0,"0"3"-1392"15,0 0-336-15,0 0 0 0,0 0 1856 0,0-2 288 16,0 1 64-16,0-2 16 0,0 3 336 0,0 0 80 15,0-6 16-15,0 5 0 0,0-2-1248 0,1 3-256 16,2-2-64-16,0 2 0 0,2-1-576 0,0 1-128 16,3 0-32-16,0 0 0 0,2-3-16 0,-10 3 0 15,0 0 0-15,0 0 0 0,50-3-160 0,-50 3-48 16,0 0 0-16,0 0 0 0,55-12-128 0,-55 12 0 16,0 0 0-16,0 0 0 0,56-10-224 0,-56 10-32 0,0 0 0 0,0 0 0 31,0 0-768-31,0 0-144 0,0 0-48 0,0 0-16576 0</inkml:trace>
  <inkml:trace contextRef="#ctx0" brushRef="#br0" timeOffset="111988.38">25473 11210 12895 0,'0'0'1152'0,"0"2"-928"0,0-2-224 0,0 0 0 16,0 0 3456-16,0 0 656 0,0 0 128 0,0-2 32 0,0 2-1248 0,1 2-240 15,0 1-48-15,1 1-16 16,-1 1-1504-16,0 2-288 0,0 2-64 0,1 1-16 0,-2 3-368 0,1-1-80 16,-1 4-16-16,0 3 0 0,-1-3-112 0,-1 2-16 15,1 2-16-15,-1-1 0 0,0-1-240 0,0 2 0 16,1 0 0-16,-2 1 0 0,2-3 0 0,0 5 0 16,0-1 0-16,-1-2 0 0,2-2-192 0,2 1 32 15,-1-6 0-15,1-1 0 16,1-3-224-16,0-2-32 0,0-1-16 0,1-5 0 15,-4-1-512-15,0 0-96 0,0 0-32 0,0 0 0 16,0 0-1552-16,0 0-320 0,0 0-64 0,0 0-10544 0</inkml:trace>
  <inkml:trace contextRef="#ctx0" brushRef="#br0" timeOffset="112470.74">25719 11407 11967 0,'0'0'528'0,"0"0"112"0,0 0-512 0,0 0-128 0,0 0 0 0,0 0 0 15,0 0 2048-15,0 0 368 0,0 0 80 0,0 0 0 16,0 0 576-16,4 7 128 0,-4-2 0 0,-1 1 16 16,-1-1-1168-16,1 5-256 0,0-1-32 0,0 4-16 15,-1-1-848-15,1 1-192 0,-1 0-16 0,0 2-16 16,0 1-384-16,1-4-80 0,1 5-16 0,-2-8 0 16,4 4-192-16,0-6 0 0,1 2 0 0,0-3 0 15,1-2 0-15,-4-4 0 0,0 0 0 0,0 0 0 16,0 0 0-16,0 0 0 0,0 0 0 0,53-13 0 15,-53 13 0-15,0 0 0 0,0 0 0 0,0 0 0 16,46-38-192-16,-46 38 64 0,0 0 128 0,0 0-208 16,0 0 80-16,0 0 128 0,31-38-208 0,-31 38 80 15,0 0 128-15,0 0 0 0,0 0 0 0,0 0 0 0,0 0 0 0,0 0 0 16,0 0 0-16,0 0 0 0,10 16 0 0,-10-10 0 16,0 3 0-16,0 1 0 0,1-1 0 0,0 0 128 15,0-1-128-15,2 0 128 0,-1-2-128 0,2 1 176 16,0-3-176-16,-4-4 192 0,0 0-48 0,0 0 0 15,0 0 0-15,0 0 0 0,0 0 32 0,0 0 0 16,48-17 0-16,-48 17 0 0,0 0-176 0,0 0 192 16,0 0-192-16,22-41 192 0,-22 41-192 0,0 0 0 15,0 0 0-15,0 0 128 0,10-40-128 0,-10 40 0 0,0 0 0 0,0 0 0 0,0-35 0 0,-2 25 0 16,2 10 0-16,0 0 0 0,-3-25 0 0,3 25 0 16,-5-13 0-1,3 7 0-15,2 6-192 0,0 0 16 0,-4-13 16 0,4 13 0 31,0 0-288-31,0 0-64 0,0 0-16 0,0 0-11760 0,0 0-2368 0</inkml:trace>
  <inkml:trace contextRef="#ctx0" brushRef="#br0" timeOffset="112837.7">26062 11550 11055 0,'1'3'480'0,"-1"-1"112"0,0 0-464 0,0-2-128 0,0 3 0 0,1-3 0 15,0 0 1952-15,1 1 368 0,0 1 80 0,-2-2 16 16,0 0 144-16,0 0 48 0,0 0 0 0,0 0 0 0,0 0-992 0,46-10-192 16,-46 10-32-16,0 0-16 0,0 0-320 0,0 0-64 15,0 0-16-15,34-40 0 16,-34 40-384-16,0 0-80 0,0 0 0 0,0 0-16 0,0 0-352 0,18-41-144 16,-18 41 128-16,0 0-128 0,0 0 0 0,-3-23 0 15,1 20 0-15,-1-2 0 0,1 0 0 0,-2 0 128 16,0 1-128-16,1-2 0 0,-2 2 128 0,1-1-128 15,-1 4 128-15,0-3-128 0,0 2 208 0,0 2-32 16,-1 2-16-16,0-2 0 0,-2 4 16 0,1 2 0 16,0 1 0-16,-1-1 0 0,2 4-48 0,0-1-128 15,-2 6 192-15,3-1-64 0,0 1-128 0,3-2 160 16,0 2-160-16,0 1 160 0,4-2-160 0,-1 1 0 0,2-3 144 0,2-2-144 16,3 0 0-16,-1-1 128 15,3-2-128-15,0-1 0 0,-10-6 0 0,0 0 0 16,32 9 0-16,-32-9 0 0,0 0 0 0,0 0 0 15,43-5-176-15,-43 5-12272 0,0 0-2464 0</inkml:trace>
  <inkml:trace contextRef="#ctx0" brushRef="#br0" timeOffset="113221.98">26285 11567 16575 0,'-1'2'736'0,"1"-2"160"16,0 0-720-16,0 0-176 0,0 0 0 0,0 0 0 15,0 0 1616-15,0 0 304 0,0 0 48 0,0 0 16 0,0 0 112 0,0 0 16 16,0 0 16-16,0 0 0 0,0 0-992 0,47-9-208 16,-47 9-32-16,0 0-16 0,0 0-288 0,0 0-48 15,0 0-16-15,42-39 0 0,-42 39-176 0,0 0-32 16,0 0-16-16,0 0 0 0,0 0-304 0,32-37 128 0,-32 37-128 0,0 0 0 31,0 0 0-31,0 0 0 0,0 0 0 0,0 0 0 0,-7-22 320 16,2 19-32-16,0 2-16 0,-1-1 0 0,-2-1 224 0,1 2 32 15,0 1 16-15,-2-3 0 0,1 3-160 0,0 0-48 16,0 0 0-16,1 3 0 0,0 1-128 0,2-4-16 16,1 2-16-16,0 2 0 0,-1 2 16 0,2 1 0 15,-1 5 0-15,0-3 0 0,4 4-64 0,0-1 0 16,1 2 0-16,2 1 0 0,1-2-128 0,-1 0 128 0,2-1-128 0,1 0 128 16,1-2-128-16,-1 0 0 15,1-1 0-15,2 1 0 0,-2-4 0 0,-7-6 0 16,19 7 0-16,-19-7 0 0,0 0-576 0,0 0-32 0,42 0-16 0,-42 0-18208 0</inkml:trace>
  <inkml:trace contextRef="#ctx0" brushRef="#br0" timeOffset="113589.9">26541 11509 1839 0,'3'4'160'0,"-2"-4"-160"0,0 2 0 0,1-1 0 16,-1 2 2560-16,-1-3 464 0,0 2 112 0,1-1 0 15,0 3 864-15,0 2 160 0,1 3 48 0,-1 0 0 16,0-2-1392-16,0 2-288 0,-1 1-48 0,0-3-16 16,0 2-1312-16,0-1-256 0,0 2-48 0,-1-4-16 15,2 2-480-15,-1-2-96 0,0 0-32 0,0-6 0 16,0 0-224-16,0 0 0 0,0 0 0 0,0 0 0 0,0 0 0 0,0 0 0 0,0 0 0 0,0 0 0 16,30-48 0-16,-30 48 0 15,0 0-160-15,21-43 160 0,-21 43 0 0,0 0 0 16,0 0 0-16,29-47 0 15,-29 47 0-15,0 0 0 0,0 0 160 0,0 0-160 0,35-40 160 0,-35 40-160 16,0 0 160-16,0 0-160 0,0 0 128 0,0 0-128 16,0 0 0-16,0 0 144 0,49-5-16 0,-46 14-128 15,1-1 192-15,-1 4-64 0,-1-1 64 0,0 2 16 16,1 3 0-16,-2-1 0 0,2 3-64 0,-2-1-16 0,1-1 0 0,0 0 0 0,-2-2-128 0,2-3 128 16,-1 0-128-1,-1-2 128-15,2-6-128 0,-2-3 0 16,0 0 0-16,0 0 128 15,0 0-432-15,0 0-80 0,0 0-32 0,26-52-18496 0</inkml:trace>
  <inkml:trace contextRef="#ctx0" brushRef="#br0" timeOffset="114605.53">28029 11133 7359 0,'-3'0'656'0,"1"0"-528"0,1-3-128 0,-1 2 0 15,1 1 640-15,-1-2 112 0,-3-1 16 0,-5 0 0 0,0-1-432 0,-1-2-80 16,1-4 0-16,3 4-16 0,0 1-240 0,4 3 0 16,0 0 0-16,3 2 0 0,0 0 0 0,0 0 0 0,0 0-160 0,0 0 160 15,0 0-384-15,0 0 0 16,0 0 0-16,0 0 0 0,0 0 384 0,40-32 256 0,-40 32-48 0,0 0 0 15,0 0 1472-15,0 0 304 0,0 0 48 0,0 0 16 16,0-25 1264-16,-3 23 256 16,0 0 48-16,-1-3 16 0,-1 2-704 0,-1 1-144 15,2 0-32-15,-2-2 0 0,-2 2-1648 0,0-1-336 16,-1 2-64-16,-1-1 0 0,0 2-320 0,-1 0-64 16,1 0-16-16,-1 3 0 0,1 2-144 0,-1 1-32 15,0 4 0-15,0 0 0 0,1 6-128 0,0 0 0 16,3-1 0-16,-2 4 128 0,3 4-128 0,1 2 0 0,1 3 0 0,4-3 0 15,4-3 0-15,2-3 0 0,4-2 0 0,2-2 0 16,-12-15-192-16,34 14 16 0,-34-14 16 0,0 0 0 16,62-4-224-16,-62 4-32 0,0 0-16 0,58-35 0 0,-58 35 192 15,0 0 48-15,37-38 0 0,-37 38 0 0,18-37 192 0,-18 37 0 0,0 0-160 0,14-42 160 16,-14 42 0-16,4-29 0 0,-4 29 128 0,1-28-128 31,-1 28 320-31,0 0-32 0,-1-26 0 0,1 26 0 16,0 0-16-16,-3-9 0 0,3 9 0 0,-1 0 0 15,0 4-16-15,0 1 0 0,1 5 0 0,-2 0 0 16,2 0-96-16,0 5-32 0,0-2 0 0,0 3 0 16,2 5-128-16,-2-1 0 0,0-1 144 0,0 3-144 15,-2 0 144-15,1 3-144 0,0-2 192 0,0 1-192 16,-2-1 192-16,1 2-192 0,-2 4 192 0,-2-1-192 0,1 0 128 0,-1 1-128 0,-1-1 0 0,2 1 0 16,1-1 0-1,-1-3 0-15,0 1 0 0,1-8 0 0,3-2 0 16,-1-3-176-16,4-3 176 0,0-7-208 15,2 2-672-15,-4-5-128 0,0 0-16 0,0 0-18224 16</inkml:trace>
  <inkml:trace contextRef="#ctx0" brushRef="#br0" timeOffset="115301.03">28750 11190 17503 0,'0'0'1552'0,"0"0"-1232"16,0 0-320-16,0 0 0 0,0 0 2336 0,0 0 416 15,0 0 64-15,1-32 32 0,-1 32 128 0,0 0 32 16,0 0 0-16,0 0 0 0,0 0-1680 0,0 0-336 16,0 0-64-16,0 0-16 0,0 0-304 0,0 0-64 15,12 19-16-15,-10 0 0 0,-1-3-128 0,-1 4-16 16,1 1-16-16,-1 1 0 0,0 0-208 0,1 1-32 16,-1-1-128-16,2 0 192 0,-1-3-192 0,0-1 0 15,2 0 0-15,-1-4 0 0,0-1 0 0,1-1 0 16,1-4 0-16,-2 0 0 0,1-2-144 0,-3-6 144 0,0 0-208 15,0 0 80 1,0 0-416-16,0 0-80 0,0 0-16 0,0 0 0 16,0 0 128-16,0 0 0 0,-5-38 16 0,-2 29 0 0,-1-3 176 0,-1 2 48 0,-1-2 0 0,-1-3 0 15,1-2 272-15,-2 1-128 0,1 7 128 0,-2 0 0 16,2 2 0-16,0-3 0 0,0 1 0 0,1 2 0 16,0 2 0-16,3 1 0 0,2-2 0 0,1 4 0 15,2 0 176-15,0 0 80 0,2 2 32 0,2-3 0 16,-2 3 32-16,0 0 0 0,0 0 0 0,0 0 0 15,0 0-48-15,32 13 0 0,-32-13 0 0,0 0 0 16,34 12-80-16,-34-12 0 0,0 0-16 0,46 6 0 16,-46-6-176-16,0 0 128 0,52-3-128 0,-52 3 128 15,0 0-128-15,56-13 0 0,-56 13 0 0,0 0 0 16,55-12 0-16,-55 12-192 0,0 0 32 0,59-10 16 16,-59 10-1056-1,0 0-208-15</inkml:trace>
  <inkml:trace contextRef="#ctx0" brushRef="#br0" timeOffset="115567.62">29327 10962 22111 0,'0'0'976'0,"0"0"208"0,0 0-944 0,0 0-240 16,0 0 0-16,13 10 0 0,-12-7 2496 0,0 3 464 15,0 4 96-15,2 6 16 0,-1 2-800 0,0 6-160 0,-1 1-16 0,0 3-16 16,-1 3-1312-16,0-3-272 16,0 5-48-16,0-3-16 0,0 5-224 0,0-3-32 0,-1 3-16 0,1-1 0 15,-1-1-160-15,-1-2 0 0,2 1 0 0,-1-4 0 16,1 1 0-16,0-5 0 0,1-4 0 0,1-1 0 16,0-7-192-16,2-2 0 15,-1-6-16-15,-3-4 0 16,0 0-1456-16,0 0-304 0</inkml:trace>
  <inkml:trace contextRef="#ctx0" brushRef="#br0" timeOffset="115797.87">29559 10959 9215 0,'0'0'816'0,"2"3"-656"0,-2 0-160 0,0 0 0 0,0-1 3280 0,0 3 624 15,0 1 128-15,1 6 32 0,-1 8-32 0,0 2 0 16,0 7 0-16,-1-1 0 0,2 1-2352 0,-1 1-464 15,1-1-112-15,1-1-16 0,-1 1-512 0,1-3-128 16,1 5 0-16,-1-5-16 0,2 0-224 0,0 1-32 16,-1-1-16-16,0-1 0 0,-1-3-160 0,2 0 0 15,-1 3 0-15,0-5 128 0,-1-2-128 0,0 1 0 16,-1-2 0-16,1 2 0 16,-1-5-624-16,0-3 0 0,-1 2 0 0,1-5-12144 15,0 2-2432-15</inkml:trace>
  <inkml:trace contextRef="#ctx0" brushRef="#br0" timeOffset="116327.63">30380 11996 18431 0,'-2'0'1632'0,"4"-2"-1312"16,-2 0-320-16,0 2 0 0,0 0 1472 0,0 0 240 15,0 0 32-15,0 0 16 0,0 0 560 0,38-63 112 16,-38 63 32-16,31-53 0 0,-31 53-672 0,39-63-144 16,-39 63-32-16,36-61 0 0,-36 61-864 0,39-60-176 0,-39 60-48 0,33-60 0 15,-33 60-288-15,30-54-64 0,-30 54-16 0,21-47 0 16,-21 47-160-16,0 0 0 0,23-63 0 0,-23 63 0 16,0 0 0-16,11-56-144 0,-11 56 144 0,0 0-208 31,-1-45-1088-31,1 45-224 0,-7-28-32 0,0 17-15344 0</inkml:trace>
  <inkml:trace contextRef="#ctx0" brushRef="#br0" timeOffset="116538.01">30347 11358 23951 0,'3'12'1056'0,"-1"-3"224"0,2-3-1024 0,0 2-256 0,-2-6 0 0,1 2 0 0,0 2 1968 0,4 0 336 16,3 7 64-16,3 3 0 0,4 2-80 0,1-1-32 15,0 2 0-15,0-3 0 0,-2-1-1472 0,-3-3-288 16,0-2-64-16,-3-2-16 0,1 0-208 0,-3 1-32 16,1-3-16-16,0 2 0 0,-3-2-160 0,0-3 0 15,0 2-160-15,-1-3 160 16,0 0-944-16,0 1-80 0</inkml:trace>
  <inkml:trace contextRef="#ctx0" brushRef="#br0" timeOffset="116887.43">30863 11441 8287 0,'1'5'736'0,"-1"-2"-592"0,3 0-144 16,-3-2 0-16,0 2 2224 0,0-1 400 0,1 2 96 0,-1-2 16 0,1 6 752 0,1 0 160 16,-1 5 16-16,0-3 16 15,0 2-1312-15,0-2-256 0,1 0-48 0,-1-4-16 16,1 3-1152-16,0-2-256 0,-1-1-32 0,0-2-16 15,0 1-304-15,1-4-64 0,-2 2-16 0,1-1 0 16,-1-2-80-16,1 0-128 0,-1 0 176 0,0 0-176 16,0 0 0-16,0 0 0 0,0 0 0 0,0 0 0 15,0 0-208-15,17-52 48 0,-17 52 16 0,0 0 0 16,0 0 144-16,24-60-160 0,-24 60 160 0,0 0-160 16,0 0 160-16,30-55 0 0,-30 55 0 0,0 0-128 15,0 0 128-15,0 0 0 0,0 0 0 0,0 0 0 16,0 0 0-16,0 0 0 0,0 0 0 0,0 0 128 0,39-18-128 0,-38 26 176 15,3 0-176-15,-1 0 192 0,0 2-192 0,1-4 0 16,0 3 0-16,-1-2 0 0,1-3 0 0,-1 1-144 16,1 1 0-16,1-2 0 15,0 0-1072-15,2-1-224 0</inkml:trace>
  <inkml:trace contextRef="#ctx0" brushRef="#br0" timeOffset="117321.26">31143 11663 23951 0,'-3'5'1056'0,"2"-2"224"0,0 1-1024 0,-1-2-256 15,2-2 0-15,0 0 0 0,0 2 2368 0,2-2 400 16,-1 0 96-16,1 0 16 0,2 2-960 0,0-2-176 0,-1-2-32 0,2 2-16 16,0-2-976-16,3 0-192 0,-8 2-32 0,0 0-16 15,0 0-160-15,0 0-48 0,41-14 0 16,-41 14 0-16,0 0-272 0,0 0 128 0,43-19-128 0,-43 19 0 15,0 0 0-15,0 0 0 0,0 0 0 0,0 0 0 16,0 0 0-16,39-24 0 0,-37 22 0 0,-1 0 0 16,-1-2-240-16,0 1 48 0,0-2 16 0,0 1 0 15,-1 0 16-15,-2-2 0 0,-1 0 0 0,1 0 0 16,-2-1 160-16,-1-2 0 0,-1-1 0 0,0 1 0 16,0-3 0-16,-2-2 0 0,0 2 0 0,1-3 0 15,-2 1 0-15,0-1 0 0,1 3 0 0,2 2 0 0,2 3 0 0,1 1 0 0,2 1 0 0,2 1 0 16,1 1 0-16,1 2 0 15,2 1 0-15,2-2 0 0,2 0 256 0,-1 2 0 16,2 0-16-16,1 0 0 0,0 0-16 0,1 0 0 16,1 0 0-16,0 0 0 0,2 0-96 0,-2 0-128 15,2 2 176-15,0 0-176 0,-2-2 0 0,0 3 0 16,-1 0 0-16,-1-1 0 0,0 3 0 0,-1-4-224 16,0 4 32-16,-2-2 16 15,0 0-464-15,2 1-112 0,0-2-16 0,-1 2-17712 0</inkml:trace>
  <inkml:trace contextRef="#ctx0" brushRef="#br0" timeOffset="141205.5">5689 12642 16575 0,'0'-2'1472'0,"-1"2"-1168"15,1-2-304-15,0 2 0 0,0 0 1840 0,0-3 304 16,-1 2 64-16,0-1 16 0,-1-1 720 0,1-1 128 16,0 2 48-16,0 1 0 0,-2-2-1552 0,0 6-304 15,-1-3-64-15,-1 1-16 0,-1 1-416 0,0-2-96 16,-2 0-16-16,1 0 0 0,-2 0-224 0,-2-2-48 15,0 1-16-15,-3-2 0 0,1 1-80 0,-4 1-16 16,-1-2 0-16,-3 2 0 0,2 1 0 0,0 0 0 16,-5 0 0-16,-1 0 0 0,-1 1-64 0,-1 2-16 15,1-3 0-15,0 2 0 0,3 2 0 0,0-1-16 16,2 0 0-16,2-2 0 0,3 2-32 0,1-3 0 16,0 2 0-16,4-2 0 0,1 1-144 0,2-1 0 0,2 0 0 0,0 0 0 15,1-1 0-15,0 1 0 0,2 0 128 16,0-2-128-16,2 2 0 0,0 0 0 0,1 0 0 0,0 0 0 15,1 0 0-15,0 0 0 0,3 0 0 0,1 2 0 16,0-2 0-16,2 0 0 0,3 4 0 0,1-2 0 16,1 2 0-16,3-1 0 0,0 4 0 0,0-1 0 15,1 0 0-15,1 3 0 0,2 2 0 0,1 0 0 16,-3 3 0-16,0-2 0 0,1 1 0 0,-2-1 0 16,-4 4 0-16,-1 0 0 0,0 0 0 0,-3 0 0 15,-2 0 0-15,-2 3 0 0,-1-4 0 0,-1 1 0 16,-2 0-128-16,-2 0 128 0,-1 0 0 0,-2-1 0 15,-3 1 0-15,0 2 0 0,-4 5 0 0,-1-4 0 16,-1 3 0-16,-2 0 0 0,-1-2 0 0,-2 2 0 16,1-4 0-16,-3 5 0 0,0-4 0 0,0 2 0 15,0-1 0-15,1 1 0 0,3-3 0 0,-1 0 0 0,5 3 0 0,3-5 0 16,2 0 0-16,2-6 0 0,3-1-128 0,1-3 128 16,1-2 0-16,1-2 0 0,3-2 0 0,0 0 0 15,1 0 0-15,2 0 0 0,0 0 0 0,2 0 0 16,2-2 0-16,-1 2 0 0,-9 0 0 0,0 0 0 15,44-6 0-15,-44 6 0 0,36-4 0 0,-36 4 0 0,47-6 0 0,-47 6 0 0,47-3 0 0,-20 1 0 32,4 2 0-32,3 2 0 0,2 1 224 0,-2-2-32 15,0 4-16-15,-2-1 0 0,-2-2-176 0,-2-2 0 16,0 0 0-16,-28 0 0 0,48-2 0 0,-48 2 0 16,39-3 0-16,-22 6 0 0,-4-1-208 0,0-1-80 15,-2 4-16-15,-3-1 0 16,0 2-640-16,-3 0-128 0,0 0-16 0,-3-2-16 15,-1 4-560-15,-1-2-128 0</inkml:trace>
  <inkml:trace contextRef="#ctx0" brushRef="#br0" timeOffset="141632.85">5364 13684 1839 0,'-2'-4'160'0,"0"4"-160"15,1-2 0-15,1 2 0 0,0 0 1536 0,0 0 288 16,0 0 48-16,-1-3 16 0,1 3 1312 0,0 0 256 16,0 0 48-16,0 0 16 0,0 3-464 0,0-3-96 15,0 2-16-15,0 0 0 0,1 1-864 0,-1 0-176 16,0 3-48-16,0-2 0 0,-1 2-928 0,1 2-192 16,0 2-32-16,-1-1-16 0,1 2-368 0,0 1-80 15,0 3-16-15,0 4 0 0,0-6-224 0,0 6 0 16,1 1 128-16,0 1-128 0,-1-5 0 0,1 0 0 15,1-2 0-15,-1-2 0 0,1-3-256 0,0-6 0 0,-1 0 0 0,1-6 0 32,0-3-1808-32,-2 6-368 0</inkml:trace>
  <inkml:trace contextRef="#ctx0" brushRef="#br0" timeOffset="141808.23">5353 13507 6447 0,'-4'4'272'0,"3"-2"80"0,0-2-352 0,0 2 0 0,-1-1 0 0,2 0 0 16,-1 2 2704-16,1-3 480 0,0 3 80 0,-1 0 32 0,1 0 352 0,1 0 80 15,-1-3 16-15,1 0 0 16,1 0-2160-16,0-3-432 0,1 0-96 0,-1-3-16 16,-2 6-864-16,0 0-176 0,0 0 0 0,0 0-10544 15,0 0-2064-15</inkml:trace>
  <inkml:trace contextRef="#ctx0" brushRef="#br0" timeOffset="142089.22">5522 13639 911 0,'-2'-2'0'0,"1"0"0"0,-1 0 0 0,1 2 0 16,1 0 2560-16,-1-2 448 0,-1-1 64 0,-1-2 32 16,-1 0 1376-16,2 2 288 0,1-1 48 0,1-1 16 15,1 4-1888-15,3 1-368 0,-1 1-80 0,2 2 0 16,3-1-1296-16,0 2-256 0,1 2-48 0,1-2-16 16,1 2-512-16,0-2-112 0,0 0 0 0,0-2-16 15,1 0-240-15,-3 1 0 0,0-3 0 0,0 0 0 16,-1-3-288-16,1 1-48 0,-2 0-16 0,0 0-18144 15</inkml:trace>
  <inkml:trace contextRef="#ctx0" brushRef="#br0" timeOffset="142307.74">5555 13747 10127 0,'-5'7'448'0,"2"-2"96"0,2-1-544 0,0-1 0 15,-1-2 0-15,1 1 0 0,1 2 2496 0,-1 0 400 16,1 4 80-16,-1 1 16 0,1 2-48 0,1-2 0 16,1-3 0-16,1-3 0 0,2-2-1520 0,0 1-304 15,1-4-64-15,1 1-16 0,-7 1-720 0,0 0-128 16,0 0-48-16,0 0 0 0,45-31-144 0,-45 31 0 16,0 0 0-16,0 0-10640 15,41-29-2048-15</inkml:trace>
  <inkml:trace contextRef="#ctx0" brushRef="#br0" timeOffset="142496.01">5833 13684 8287 0,'-3'7'736'0,"1"-2"-592"16,-1-1-144-16,1 0 0 16,1-2 3200-16,1 1 624 0,-2 0 112 0,-1 4 32 15,-1 5 0-15,-2 4 0 0,1 3 0 0,0-2 0 0,2 1-2336 0,1 1-464 0,1 0-80 0,1-3-32 31,0 0-736-31,1 0-128 0,1-1-48 0,1-2 0 16,-1-3-144-16,1 0 0 0,1-4 0 0,1-1-12224 16,-2-5-2384-16</inkml:trace>
  <inkml:trace contextRef="#ctx0" brushRef="#br0" timeOffset="143189.29">5424 12224 11967 0,'1'-4'1072'0,"-1"1"-864"0,0 6-208 0,0-3 0 0,0 1 2096 0,0-1 368 16,-1 3 80-16,1-2 16 16,1 1 608-16,0 4 128 0,0-2 32 0,2 2 0 0,-1 3-1296 0,1-3-256 15,-1 4-48-15,-1 0-16 0,2 2-976 0,-2 1-192 16,0-1-32-16,1 0-16 0,-2 0-304 0,0 0-48 15,0-1-16-15,-2-1 0 0,2 0-128 0,0-4 0 16,-1 0 0-16,1 0 0 0,-1-4 0 0,1 0 0 16,1-2 0-16,0-4 0 0,1-2 0 0,-2 0 0 15,0 6-128-15,0 0 128 0,0 0-128 16,13-54 128-16,-13 54-160 0,0 0 160 0,0 0 0 0,22-54 0 16,-22 54-128-16,0 0 128 0,0 0 0 0,0 0 0 15,41-44 0-15,-41 44 0 0,0 0 0 0,0 0 0 16,0 0 0-16,50-19 0 0,-50 19 192 0,0 0-64 15,0 0 0-15,26 4-128 0,-20 0 192 0,-2 1-192 0,0 1 192 16,0 0-192-16,-1 0 176 0,0 2-176 0,0 2 160 0,1 1-160 16,-2-1 0-16,-1 3 0 0,2 6 0 0,-3-7 0 15,1-2 0-15,-1-1 0 0,0 1 0 0,-1-3 0 16,1 2 0-16,0-1 0 0,-2-1 0 0,2-4 0 31,0 1-368-31,0-2-64 0,0 0-16 0,0-2 0 16,2-2-2000-16,-1-3-416 0</inkml:trace>
  <inkml:trace contextRef="#ctx0" brushRef="#br0" timeOffset="143939.54">6231 12612 10127 0,'-1'0'896'0,"0"0"-704"0,1-3-192 0,0 3 0 15,0 0 2048-15,-2-2 384 0,2-2 80 0,-1 1 16 16,1-4 688-16,0 7 144 0,0 0 32 0,0 0 0 16,0 0-1072-16,0 0-208 0,0 0-32 0,0 0-16 15,0 0-992-15,0 0-208 0,0 0-32 0,0 0-16 16,0 0-240-16,0 0-64 0,0 0 0 0,0 0 0 16,0 0-64-16,42-18 0 0,-39 24-16 0,0 0 0 15,1 0-144-15,0 4-32 0,-1-1 0 0,1-2 0 16,0 2-64-16,1 1 0 0,-2-3-16 0,1 4 0 0,0-3-176 0,0 2 160 15,-1 1-160-15,1-4 160 0,-2 2-160 0,2-2 0 16,0 4 0-16,-2-1 0 0,2 3 0 0,-1-3 0 16,0 0 0-16,1-1 0 0,0 3 0 0,-2-3 0 0,3 1 0 0,-1-1 0 15,-2-2 0-15,2-3 0 0,0 1 0 0,1-4 0 0,0-1 0 16,1-1 0 0,-1-4 0-16,-5 5 0 0,0 0 0 0,0 0 0 15,0 0 0-15,38-51 0 0,-38 51 0 0,0 0 0 16,0 0 0-16,36-64 0 0,-36 64 0 0,0 0 0 0,33-53 0 15,-33 53 0-15,0 0 0 0,0 0 0 0,36-57 0 0,-36 57 0 0,0 0 0 0,0 0 0 16,0 0 0-16,0 0 0 0,31-53 0 0,-28 49 0 16,-2 2 0-16,-1 0 0 15,0 2 0-15,0 0 0 0,0 2 0 0,-1 0 0 32,1-2-448-32,-2 3 16 0,1-2 16 0,-1 4 0 15,-1-1-544-15,-1 2-128 0,1 1 0 0,-2 2-17984 0</inkml:trace>
  <inkml:trace contextRef="#ctx0" brushRef="#br0" timeOffset="144312.5">6397 12784 7359 0,'0'2'320'0,"0"-2"80"0,0 0-400 0,0 0 0 15,-2 0 0-15,2 0 0 0,0 1 2928 0,0 2 496 16,2-1 96-16,-2 2 32 0,1 2 240 0,-1 0 48 16,1 4 16-16,0-1 0 0,1 3-1632 0,0 2-336 15,1 2-64-15,-1 3-16 0,1-1-976 0,-1 2-208 16,0 1-48-16,1 1 0 0,-1-2-192 0,1 1-32 16,-2 1-16-16,0 1 0 0,-1-4-336 0,0-3 144 15,-1 1-144-15,0 0 0 0,0 3 0 0,-2-4 0 16,2 3 0-16,-2 0 0 0,1 2 0 0,-2-4 0 15,3 4 0-15,-1-5 0 0,0 3 0 0,1-3 0 16,1 0 0-16,0-3 0 0,1-1 0 0,1-2 0 16,-1-4 0-16,-1 0 0 0,1-3 0 0,0-2 0 15,1-1 0-15,-2-1 0 0,1-2-256 0,-1-3 64 0,0 6 0 0,0 0 0 32,0 0-240-32,5-51-32 0,-5 51-16 0,0 0 0 15,6-53-576-15,-6 53-112 0,0 0-32 0,12-54-15984 0</inkml:trace>
  <inkml:trace contextRef="#ctx0" brushRef="#br0" timeOffset="144573.79">6707 13339 13647 0,'-6'20'288'0,"2"-10"64"0,2 0 16 0,-1-2 32 0,2-4-400 0,0-2 0 0,-2 2 0 0,0 2 0 0,-1 4 3136 0,-2 1 528 15,1-1 112-15,0-4 32 0,1 1-800 16,2-6-144-16,-1 1-48 0,2-2 0 0,1 0-1456 0,-1 0-288 16,1-2-64-16,0 1-16 0,0 1-544 0,1 0-128 15,1 1 0-15,-2-1-16 0,0 2-144 0,2 2-32 16,-1 1 0-16,0 0 0 0,0 0-128 0,1 1 0 16,-1 0 0-16,0 2 0 0,0-2-464 0,0 2-32 0,1-1 0 0,-2-1-11792 31,0 1-2368-31</inkml:trace>
  <inkml:trace contextRef="#ctx0" brushRef="#br0" timeOffset="144945.64">6729 13121 18431 0,'-1'2'816'0,"0"-2"160"0,0 1-784 0,1-1-192 0,1 1 0 0,-1-1 0 0,0 0 1968 0,-1 0 336 0,1-1 80 0,0 1 16 16,0-3-432-16,-2 0-96 16,2 0-16-16,2-3 0 15,-2 0-960-15,0 6-208 0,0 0-48 0,0 0 0 16,0 0-224-16,0 0-48 0,0 0-16 0,0 0 0 16,0 0-144-16,0 0-16 0,0 0-16 0,0 0 0 15,0 0-176-15,0 0 0 0,0 0 0 0,0 0 0 16,0 0 0-16,0 0-176 0,0 0 176 0,0 0-128 0,0 0-64 0,0 0-16 0,-8-13 0 0,3 16 0 15,0-3 208-15,-1 0-144 0,2 0 144 0,1-4-128 16,-1 2 400-16,2-1 96 0,-1 2 16 0,3-4 0 16,-1 4 128-16,2 1 48 15,0 0 0-15,1 0 0 0,0 0-192 0,0 1-48 16,2 2 0-16,0 0 0 0,0 2-128 0,-1 1-48 16,1 2 0-16,0-6 0 0,1 2-144 0,-2-2-144 15,2 2 144-15,0-4-208 16,0 3-1040-16,0-2-208 0</inkml:trace>
  <inkml:trace contextRef="#ctx0" brushRef="#br0" timeOffset="150288.42">5122 14215 15663 0,'0'0'1392'0,"0"1"-1120"16,0-1-272-16,0 0 0 0,1 0 1376 0,-1 2 224 16,1-2 32-16,1 1 16 0,0 2 624 0,0-3 128 15,2 2 32-15,-1-2 0 0,-1-2-512 0,2 2-112 16,0-3-16-16,0 2 0 0,0 1-512 0,1 0-96 16,1 0-32-16,2 0 0 0,-1-2-512 0,2 2-128 15,1 2 0-15,1-2-16 0,1 4-144 0,1-2-32 0,-1 2 0 0,3-1 0 16,0 3-128-16,-1-5-16 15,3 3-16-15,-4-2 0 0,1 1-160 0,1-3 160 0,-1 0-160 0,1-3 160 0,1 1-160 0,-16 2 0 16,0 0 144-16,47-14-144 0,-47 14 0 16,0 0 128-1,41-10-128-15,-41 10 0 0,0 0 128 0,41-10-128 0,-27 8 160 16,-1 2-160-16,1 0 160 0,-2 0-160 0,0 2 160 0,2 0-160 16,-2 3 144-16,1-2-144 0,-2 1 128 0,0 0-128 15,1 1 0-15,0-2 128 0,-1 3-128 0,-1-2 0 16,1 2 0-16,0-3 0 0,1 1 128 0,-1-1-128 15,2 2 0-15,-2-4 0 0,0 2 0 0,0-3 0 16,1 1 0-16,1-1 0 0,-2 0 0 0,0 1 0 16,1 1 0-16,0-2 0 0,-1 2 0 0,-1-1 0 15,1 2 0-15,-1-3 0 0,-2 2 0 0,2-2 0 16,2 2 0-16,1 0 0 0,-1 0 0 0,1 0 0 0,-1 0 0 0,0-2 0 0,1 3 0 0,-2-3 0 31,1 0 0-31,1-3 0 0,-1 3 0 0,-12 0 0 16,0 0 0-16,0 0 0 0,46-21 0 0,-46 21 0 0,0 0 0 15,0 0 0-15,44-22 0 0,-44 22 0 0,0 0 0 16,0 0 0-16,46-8 0 0,-34 8 0 0,1 4 0 0,0 0 0 16,1 1 0-16,-1 1 0 0,1 0 0 0,0-1 0 15,1 1 0-15,-3-1 0 0,0 1 0 0,1-2 0 16,-1-1 0-16,2-2 0 0,-2 1 0 0,-1-2 0 0,-1 0 0 0,0 0 0 0,2 0 0 0,-1-2 0 31,2 1 0-31,-1 1 0 0,2-3 0 0,-1-1 0 16,1 4 0-16,-1 0 0 0,0 0 0 0,0 0 0 15,1 0 0-15,0 0 0 0,-1 2 0 0,-3 0 0 16,1-2 0-16,0 3 0 0,1-2 0 0,-3-1 0 16,3 0 0-16,-3 0 0 0,3-1 0 0,-4 1 0 15,2-3 0-15,-1-1 0 0,1 4 0 0,0 0 0 16,-2-2 0-16,2 2 0 0,-1 0 0 0,-2 0 0 0,2 0 0 0,0 0 0 0,-2 0 0 0,0 2 0 16,0-2 0-16,-1 4 0 15,0-4 0-15,0 3 0 0,2-3 0 0,-2 1 0 16,0 1 0-16,1-2 0 0,1 0 0 0,-1 0 0 15,1 0 0-15,-1 0 0 0,2 2 0 0,-2-2 0 16,3 0 0-16,0 0 0 0,-2-2 0 0,2 2 0 16,-1 0 0-16,0 0 0 0,1 0 0 0,-2 0 0 0,1 0-128 0,0 0 128 0,-1 0 0 0,0 0 0 15,0 0 0-15,1 0 0 0,0 0 0 16,-3 2 0-16,1-1 0 0,-1 3 0 0,1-1 0 0,0 0 0 31,-1 0 0-31,-1 1 0 0,1 1 0 0,-1 1 0 16,1-1-224-16,-1 0 80 0,0-1 16 0,-1-2 0 15,-2 2-352-15,3-4-64 0,-2 0-16 16,-1-4 0-16,1 2 32 0,1-2 0 0,-2-2 0 0,1 0 0 16,-1 0-256-16,-1-3-48 0,2 2-16 0,-2 0 0 15,0 1-992-15,-1-2-192 0,0 1-32 0,-1 1-12880 16</inkml:trace>
  <inkml:trace contextRef="#ctx0" brushRef="#br0" timeOffset="151550.28">6247 14709 2751 0,'0'-1'256'0,"-1"-2"-256"0,0 3 0 0,1-2 0 16,0 2 1264-16,0-1 208 0,0-2 32 0,-2-3 16 15,2 2 800-15,0 1 176 0,2-4 16 0,-2 5 16 16,1 0-160-16,-1 0-48 0,1 2 0 0,-1-2 0 16,1-1 32-16,-1 2 0 0,2 1 0 0,-2-2 0 15,0 0-768-15,1 2-160 0,-1 0-16 0,1 2-16 16,0 0-624-16,0 2-112 0,1 0-16 0,0 2-16 0,1 2-160 0,0 0-16 0,0 0-16 0,1 5 0 31,-1 0-112-31,1 3 0 0,1 2-16 0,-1-2 0 16,-1 0-144-16,1 2-32 0,0-1 0 0,-2-1 0 15,2 0-128-15,-3-4 0 0,2 0 0 0,-3 1 0 0,1-6 0 0,-1 2 0 16,0-3 0-16,-1 0 0 0,1-2 0 0,-2-4 0 16,1 2 0-16,0-2 0 0,0 0 0 0,-1 0 0 15,1 0 0-15,0-2 0 0,0-1 0 0,0 2 0 16,-1-1 0-16,1-2 0 0,1 2 0 0,-1-2 0 0,0 0 0 0,-1-2 0 16,1 0 0-16,1 1 0 0,-1-3 0 0,1 8 0 15,0 0 0-15,0 0 0 16,0 0 128-16,0-47-128 0,0 47 0 0,0 0 0 15,0 0 0-15,16-63 0 0,-16 63 0 0,0 0 0 16,0 0 128-16,31-54-128 0,-31 54 0 0,0 0 128 16,0 0-128-16,0 0 128 0,41-47-128 0,-41 47 128 15,0 0-128-15,0 0 128 0,0 0-128 0,0 0 0 16,45-32 0-16,-38 26 0 0,1-1 0 0,-2 4 0 16,2-2 128-16,-3 1-128 0,0 2 0 0,0 0 0 0,0 0 0 15,1-1 0-15,-1 2 0 0,1-1 0 0,-1 1 0 0,0 1 0 16,0 0 0-16,0 0 0 0,1 1 0 15,-2-1 0-15,1 0 0 0,-2 2 128 0,2-2-128 0,-1 1 0 16,0 2 0-16,-2-3 0 0,2 0 0 0,0 2 0 16,0-2 0-16,1 4 0 0,-1-4 128 0,1 3-128 15,-1-2 0-15,0 1 0 0,0 2 0 0,1-2 0 16,0 2 0-16,2 0 0 0,-3 1 128 0,1-1-128 16,0-2 0-16,0 4 0 0,0-2 0 0,-1 2 128 15,0 0-128-15,-1 0 0 0,1 1 144 0,-3-2-144 16,2 1 144-16,-3 2-144 0,1 1 192 0,0-3-192 15,1 2 208-15,-1-2-64 0,0 3-16 0,-1-2 0 16,0 3-128-16,0-1 192 0,0 0-192 0,0 0 192 0,0 1-192 0,0-3 0 16,0 4 144-16,0-1-144 0,0 0 0 0,0-1 0 15,-1 1 0-15,0 0 128 0,-1-4-128 0,1 3 0 16,0 0 0-16,0-1 0 0,-1 1 0 0,1-1 0 0,-1 0 0 0,0 0 0 16,1 2 0-16,0-4 0 15,0 4 0-15,-1-1 0 0,2-3 128 0,-1-1-128 16,1 1 128-16,0 0-128 0,0-1 0 0,-1-1 144 15,1 0-144-15,0-1 0 0,-1 2 128 0,1-3-128 16,0 3 0-16,0-4 0 0,0 1 0 0,0 1 0 16,-2-2 0-16,2 1 0 0,0-2 0 0,0 0 0 15,0 0 0-15,0 0 0 0,0 0 0 0,0-2-192 16,-1 1 48-16,0-2 16 0,0 0-752 0,0-4-144 0,-1 2-16 0,0-1-12352 31,-1 3-2480-31</inkml:trace>
  <inkml:trace contextRef="#ctx0" brushRef="#br0" timeOffset="178583.18">3158 13340 11055 0,'0'0'976'0,"0"0"-784"15,0 3-192-15,0-3 0 0,1 0 2144 0,1 0 384 16,-1 0 80-16,1 2 16 0,2 2 1072 0,0 0 208 16,1-2 64-16,1-2 0 0,-2 1-1776 0,2 2-336 0,-1-3-80 0,0 0-16 0,-2 0-976 0,1 0-192 15,-1 6-32-15,-1 0-16 16,1 4-80-16,-2-1-16 15,0 1 0-15,-1-1 0 0,1 6-64 0,-1 5-32 16,0 2 0-16,0 1 0 0,1 1-192 0,1 1-32 16,0-1-128-16,-1 3 192 0,2 1-192 0,-3 2 0 15,0 1 0-15,0 0 0 0,1-3 0 0,-1 4 0 0,-1-2 0 0,1 1 0 0,0-3 0 0,0-2 0 32,-1 2 0-32,1-6 0 0,-2-2 0 0,2-2 0 0,2-2 0 0,-1-1 0 15,0-3 0-15,0-4 0 0,2-2 0 0,-1 0 0 16,2-2 0-16,0-2 0 0,1 1 0 0,1-3 0 15,-1 0 0-15,-5 0 0 0,0 0 0 0,0 0 0 16,0 0 0-16,0 0 0 0,0 0 0 0,48-25 0 16,-48 25 0-16,0 0 176 0,0 0-176 0,46-25 160 15,-36 25-32-15,-10 0-128 0,0 0 192 0,45-3-64 16,-26 6-128-16,2 4 0 0,0-1 0 0,1 2 128 16,1 0-128-16,0 4 0 0,1-2 0 0,-2-1 0 15,-1-3-608 1,0 0-96-16,-3-2-32 0,-18-4 0 0,35 2-608 15,-35-2-112-15,0 0-16 0,43-15-16816 0</inkml:trace>
  <inkml:trace contextRef="#ctx0" brushRef="#br0" timeOffset="178902.33">3187 13330 11967 0,'-3'-2'1072'0,"2"1"-864"15,1-2-208-15,1-1 0 0,0 4 2480 0,2-3 448 16,1 0 80-16,-4 3 32 0,0 0 1184 0,0 0 224 16,58-32 48-16,-58 32 16 0,0 0-2560 0,63-12-512 15,-63 12-96-15,48-3-32 0,-48 3-480 0,52-3-80 0,-52 3-32 0,52-9 0 16,-52 9-400-16,49-8-64 0,-49 8-32 0,41-8 0 15,-41 8-224-15,0 0 0 0,47-8 128 0,-47 8-128 16,0 0 0-16,0 0 0 0,0 0 0 0,43-6 0 16,-38 6-320-16,-2-2-64 0,-1 2-16 15,-2 0 0 1,0 2-848-16,-2-1-160 0</inkml:trace>
  <inkml:trace contextRef="#ctx0" brushRef="#br0" timeOffset="179151.34">3290 13611 10127 0,'4'6'896'0,"0"-2"-704"16,1-2-192-16,0-2 0 0,-2 0 3056 0,1 0 576 15,1 0 112-15,4 0 32 0,-9 0 576 0,0 0 112 16,59-6 16-16,-59 6 16 0,53-8-2928 0,-53 8-592 15,46-10-112-15,-46 10-32 0,0 0-384 0,53-9-64 16,-53 9-32-16,0 0 0 0,42-1-352 0,-42 1 0 0,0 0 0 0,32 1 0 31,-32-1-336-31,0 0-144 0,30 5-32 0,-30-5-18608 16</inkml:trace>
  <inkml:trace contextRef="#ctx0" brushRef="#br0" timeOffset="180084.21">4708 12334 5519 0,'1'-5'496'0,"-1"1"-496"0,0 2 0 0,0 0 0 15,0 0 1664-15,-1-2 224 16,-1-5 48-16,0 0 16 0,-3-6 1360 0,-3 4 272 0,-1-2 48 0,-1 3 16 15,-1 4-240-15,-3 0-32 0,-1 1-16 0,-2 4 0 0,-1-2-1792 0,0 3-352 16,-1 0-80-16,0 3-16 0,-2 0-528 0,1 4-96 16,-1-4-32-16,2 4 0 15,3-1-112-15,0 0-32 0,-1 3 0 0,2-2 0 16,1 2-48-16,2-2-16 0,2 4 0 0,0-1 0 16,2 0 64-16,-2 4 16 0,2 0 0 0,1 3 0 15,-1 1-80-15,2 1 0 0,-1 3-16 0,2 0 0 16,1 3-112-16,3 1-128 0,0 0 176 0,1 2-176 15,1 3 0-15,1 0 0 0,3 1 0 0,0 3 0 0,0-7 0 0,1 4 0 0,2 7 0 0,2 2 0 16,-2 3 0-16,2 6 0 0,0 0 0 0,1 2 0 16,3 4 0-1,-2 1 0-15,-1 3 0 0,2 0 0 0,-1 3 0 0,0 1 0 16,-2 2 0-16,0 0 0 0,0-1 0 0,-1 3 0 16,-1-2 0-16,1 1 0 0,-1 2 0 0,0-5 0 15,0-4 0-15,-1-5 0 0,0-2 0 0,0-4 0 16,-1 2 0-16,-2-3 0 0,-1 0 0 0,1-2 0 15,0-1 0-15,-2-7 0 0,2-6 0 0,-2 0 0 0,1 2 0 0,-2-2 0 0,1 0 0 0,1-1 0 16,-2-3 0-16,-1-2 0 0,0 1 0 0,-1 2-144 31,0-1 144-31,-1-2-128 0,0 0 128 0,0-1 0 16,-2 0-144-16,1-7 144 0,2 2 0 0,-1-6 0 0,-1-2 0 0,2-1 0 0,0-3 0 0,-1-2 0 31,1 0 0-31,1-2 0 0,1-2 0 0,2-2 0 0,-1 0 0 0,2-4 0 16,0 2-128-16,-4 2 128 0,0 0 0 0,0 0 0 15,0 0 0-15,53-32 0 0,-53 32 0 0,0 0 0 16,56-22 0-16,-56 22 0 0,48-13 0 0,-48 13 0 16,60 0 128-16,-60 0-128 0,66 0 128 0,-31 4-128 15,2-2 0-15,0 2 0 0,1 2 128 0,0 0-128 16,-2 1 0-16,-1 0 0 0,-7 2 0 0,0-3 0 31,-2 1-448-31,1 2-32 0,-1 0 0 0,1-2 0 0,-2-1-160 0,-1 0-16 16,-1-2-16-16,-5 1 0 0,-2-5-192 0,-16 0-32 15,34 1-16-15,-34-1-17520 0</inkml:trace>
  <inkml:trace contextRef="#ctx0" brushRef="#br0" timeOffset="181301.91">7069 12509 4607 0,'4'-3'400'0,"1"-1"-400"16,-1 1 0-16,-2 2 0 0,1 1 2000 0,2-2 320 0,-5 2 64 0,0 0 16 0,0 0 1280 0,60-31 256 31,-60 31 48-31,0 0 16 0,65-24-1056 0,-65 24-192 16,0 0-64-16,60-15 0 0,-60 15-1328 0,0 0-272 0,62-7-48 0,-62 7-16 0,0 0-480 0,57-5-96 31,-57 5-32-31,0 0 0 0,54-1-160 0,-54 1-16 0,0 0-16 0,48 1 0 16,-48-1-224-16,29 9 144 0,-17-3-144 0,1-2 128 15,-2 2-128-15,-1 2 0 0,0 0 144 16,-3 0-144-16,-2 2 128 0,-1 3-128 0,-1-1 128 0,0 2-128 0,-1-2 0 0,-1 0 128 0,-1 5-128 16,-1 1 0-1,1 1 0-15,-1 3 0 0,-1 0 0 0,-1 4 128 16,1 6-128-16,-1 5 0 0,2-2 0 0,0 9 0 15,-1 5 0-15,0 4 0 0,2 0 0 0,-1 4 0 16,1-5 0-16,0 4 128 0,1-2-128 0,0 5 0 16,0 2 0-16,2-2 0 0,1-7 0 0,-2 1 128 15,2 1-128-15,-2 2 0 0,1-1 0 0,-1-2 0 16,-1 0 0-16,1 2-208 0,-1 1 80 0,0-5 128 0,0-3-192 0,1-1 192 0,-1 0-192 0,1 0 192 16,0-2 0-16,-1 2 0 15,1-3 0-15,-2 1 0 0,-1 2 0 0,1-5 0 16,1-4 0-16,-1-1 0 0,0-2 0 0,2 0 0 15,-1-3 176-15,0-1-176 0,0 1 160 0,0-1-160 16,2 1 160-16,-1-4-160 0,1 2 128 0,-1-2-128 16,2 1 0-16,-1-6 0 0,1 0 0 0,0-4 0 15,1 0 0-15,-1-3 0 0,1 0 0 0,-1-3 0 16,0-4 0-16,0 1 0 0,0 1 0 0,0-3-128 0,-1 1 128 0,1-2 0 0,-2-1 0 0,0 0 0 31,0 0 0-31,-1 3 0 0,1-1 0 0,-2 0 0 16,0-2 176-16,0 2-176 0,0 0 208 0,-2 0-64 15,2 1-16-15,-1-1 0 0,1-3 0 0,0 1-128 16,0 1 192-16,1-1-64 0,-1-1-128 0,0-2 192 0,0 1-192 0,0 0 192 16,0-2-192-16,0 2 128 0,0-2-128 0,0-2 128 15,0 3-128-15,-1-2 192 0,0 2-192 0,-3-3 192 16,1 0-32-16,-1-3 0 0,-2 3 0 0,-2 0 0 0,1-1 0 0,-2 1 0 16,-1-3 0-16,-1 1 0 15,-1-2-160-15,-2 2 160 0,-2-2-160 0,-1 0 160 16,-1 1-160-16,0 0 0 0,-1-1 0 0,1 4 0 15,2 0 0-15,0 0 0 0,1 4 0 0,1 2 0 16,-1 1 0-16,3-1 0 0,1 0 0 0,1 0 0 0,3-2 0 0,0 2 0 0,2-2 0 0,3-4 0 31,1 0 256-31,1-4 112 0,0-2 16 0,1-4 16 16,1-2-2144-16,-2 12-432 0</inkml:trace>
  <inkml:trace contextRef="#ctx0" brushRef="#br0" timeOffset="198214.53">8603 13637 23039 0,'0'0'2048'0,"-2"2"-1648"0,2-2-400 0,0 0 0 16,0 0 1984-16,0 0 320 0,2 0 64 0,-1 0 16 15,1 0-528-15,2 0-128 0,2 0 0 0,2-2-16 16,-8 2-784-16,0 0-160 0,0 0-16 0,43-12-16 16,-43 12-352-16,0 0-80 0,48-10-16 0,-48 10 0 15,41-3-160-15,-21 6-128 0,-2-1 192 0,0 2-192 16,-1 2 256-16,-2 4-64 0,0-4-16 0,-3 3 0 16,2 1-176-16,-3-3 0 0,0 2 0 0,-2-3 128 15,-1 0-128-15,1-2 0 0,-2-4-192 0,-2 0 192 16,0-4-1088-16,-2 4-80 0,-1 0-32 0,-1 0-16368 15</inkml:trace>
  <inkml:trace contextRef="#ctx0" brushRef="#br0" timeOffset="198533.51">8651 13848 4607 0,'-3'8'400'0,"2"-6"-400"15,0 1 0-15,1-2 0 0,0-1 1760 0,1 0 272 32,0 0 48-32,2 0 16 0,2-1 816 0,1 1 160 15,-6 0 48-15,0 0 0 0,0 0-96 0,0 0-16 0,50-21 0 0,-50 21 0 16,0 0-1280-16,32-1-272 0,-32 1-48 0,0 0-16 15,34 0-720-15,-21 3-144 0,-2 5-16 0,1-6-16 16,-12-2-368-16,0 0-128 0,0 0 0 0,47-16 0 16,-47 16 0-16,0 0 0 0,0 0 0 0,0 0 0 0,52-26-256 0,-52 26-80 15,0 0-32-15,0 0 0 16,0 0-1872-16,0 0-368 0</inkml:trace>
  <inkml:trace contextRef="#ctx0" brushRef="#br0" timeOffset="199348.06">9692 13147 10127 0,'0'3'896'0,"0"1"-704"16,0-2-192-16,0-2 0 0,0 0 2096 0,-1 1 384 16,1 4 80-16,-1 1 0 0,-1 2 992 0,1 4 192 15,0 4 32-15,0-3 16 0,-1-7-1424 0,0 0-272 16,1 6-64-16,-2 1-16 0,1 0-1152 0,-1 2-224 15,0 5-64-15,-1-2 0 0,0 5-192 0,-1-4-64 16,2 0 0-16,-4 3 0 0,2 3-160 0,-1 3-32 16,-1-2-128-16,1 2 192 0,-1-2-192 0,1-4 0 15,1 0 0-15,0-3 0 0,0-3 0 0,0 0 0 0,2-4 0 16,0 1 0-16,0-4 0 0,0 4 0 0,-1-3 0 0,2-2 0 16,-2 0 128-16,0-2-128 0,2 0 0 0,1 0 144 15,0-3-16-15,1-2 0 0,1 2 0 16,-1-3 0-16,2 0-128 0,1-4 160 0,2 4-160 0,0-6 160 15,-5 6-160-15,0 0 0 0,0 0 0 0,0 0 128 16,48-31 0-16,-48 31 0 0,0 0 0 0,47-26 0 16,-47 26 48-16,0 0 0 0,58-25 0 0,-58 25 0 15,48-12-176-15,-48 12 160 0,47-4-160 0,-47 4 160 16,52 0-160-16,-27 0 0 0,-2 2 0 0,0 2 0 16,-4 2 0-16,1-2 0 0,0-4 0 0,-20 0 0 0,0 0 0 0,53-6-256 0,-53 6 64 0,0 0 16 31,46-14-752-16,-46 14-160-15,0 0-16 0,0 0-16 0,0 0-1264 0,0 0-256 0</inkml:trace>
  <inkml:trace contextRef="#ctx0" brushRef="#br0" timeOffset="199664.45">9745 13094 13823 0,'3'1'608'0,"-1"-1"128"0,1-1-592 0,-1 1-144 0,1 0 0 0,-1 0 0 16,3 0 2880-16,2-1 560 0,6 1 96 0,-13 0 32 15,33-3 16-15,-13 3 16 0,0 0 0 0,-2 0 0 16,-18 0-2224-16,37-1-448 0,-37 1-96 0,0 0 0 0,54-11-544 0,-54 11-96 15,0 0-32-15,0 0 0 16,50-23-160-16,-50 23 0 0,0 0 0 0,0 0 0 16,0 0 0-16,0 0 0 0,0 0 0 0,0 0 0 15,0 0-160-15,0 0-16 0,0 0 0 0,0 0 0 32,0 0-1232-32,0 0-240 0</inkml:trace>
  <inkml:trace contextRef="#ctx0" brushRef="#br0" timeOffset="199903.58">9691 13311 6447 0,'0'3'576'0,"1"0"-576"0,2-3 0 0,-2 1 0 15,1-1 3072-15,1 0 496 0,2 2 96 0,3 2 32 0,3-1 16 0,4 0 0 31,1-3 0-31,-16 0 0 0,34 0-1600 0,-34 0-304 16,0 0-64-16,47-6-16 0,-47 6-1040 0,0 0-224 16,43-6-32-16,-43 6-16 0,0 0-416 0,0 0 0 15,50-10 128-15,-41 8-128 0,3 2-208 0,-3 0-80 16</inkml:trace>
  <inkml:trace contextRef="#ctx0" brushRef="#br0" timeOffset="200596.66">10529 12843 5519 0,'0'-2'496'0,"0"0"-496"16,0 2 0-16,0 0 0 0,-1 0 2688 0,0 0 432 15,-2 0 80-15,-2 0 32 0,-1 0 1248 0,-2 0 256 16,-2 0 64-16,-3 0 0 0,0 0-2496 0,-2 0-480 15,1 0-96-15,-2-2-32 0,1-1-1104 0,-1 2-208 16,1-1-64-16,-1 2 0 0,-1 0-96 0,2-3-32 16,3 2 0-16,2 1 0 0,2-2 128 0,-1 2 0 15,1 0 16-15,1 0 0 0,1 0 0 0,-1 0 0 16,4 0 0-16,0 2 0 0,1-1-48 0,2 2-16 16,0 0 0-16,0 2 0 0,2-1-272 0,1 2 160 15,0 2-160-15,1 3 128 0,1 2-128 0,2 0 0 0,-2-1 0 16,3 4 128-16,0 4-128 0,1 7 0 15,2 2 0-15,0 5 0 0,2-2 0 0,-3 3 0 0,0 1 0 0,-2 1 0 16,1 4 0-16,-3 0 0 0,1-2 0 0,-2 7 0 16,-1 2 0-16,-1 5 0 0,-2 4 0 0,0-5 0 0,-1-9 0 0,0 2 0 0,-1 2 0 15,0 0 0-15,-2-5 0 0,-1-7 0 16,3-7 0-16,-3-6 0 16,2-2 0-16,-2-3 0 0,2 0 0 0,-1-5 0 15,1-5-128-15,1 2 128 0,-2-3 0 0,2 0 0 16,-2-2 0-16,2-1 0 0,0-3 0 0,1 3 0 15,-1-3 0-15,-1 0 0 0,2 0 0 0,0 0 0 16,0 0 0-16,0 0 0 0,2 0 0 0,-1 0 0 0,3 0 0 0,-1 0 0 16,2 0 0-16,2 0 0 0,0 0 0 0,-1 1 0 15,-1 2 0-15,0-3 0 0,5 0 0 0,3 0 0 16,5 2 0-16,0-2 0 0,3 2 0 0,0 0 0 16,0 2 0-16,2 1 0 0,-1-4-128 0,0 1 128 15,-1 2 0-15,0-1 0 0,-1-2 0 0,-3 1 0 0,1 1 0 0,-6-3 0 16,-2 0-688-16,1-3-16 15,0 3 0-15,-11 0-12416 16,0 0-2496-16</inkml:trace>
  <inkml:trace contextRef="#ctx0" brushRef="#br0" timeOffset="201233.7">10827 13113 10127 0,'-1'0'896'0,"1"-2"-704"16,0 0-192-16,0 2 0 0,0-2 1968 0,0 0 352 16,0 0 80-16,0-2 16 0,1 0 864 0,2 2 176 15,-1-2 48-15,1 4 0 0,0 1-1136 0,1 2-240 16,0 1-32-16,2 2-16 0,-1 0-1072 0,1 3-224 16,-1 1-32-16,0 2-16 0,0 2-336 0,1-2-64 15,0 6-16-15,0-2 0 0,2 3-144 0,-3-2-48 16,1-2 0-16,-1-1 0 0,2 1-128 0,2 1 0 0,1 0 0 0,-1-4 0 15,2-3 0-15,-3-3 0 0,2 0 0 0,-1-2 0 16,2-4 0-16,-11 0 0 0,0 0 0 0,0 0 0 16,0 0 0-16,58-32 0 15,-58 32 0-15,0 0 0 0,43-46 0 0,-43 46 0 0,0 0 0 0,44-58 0 16,-44 58 0-16,0 0 0 0,0 0 0 0,34-51 0 16,-34 51 0-16,0 0 0 0,0 0 0 0,0 0 128 15,0 0-128-15,0 0 0 0,0 0 0 0,0 0 0 0,0 0 0 0,0 0 0 0,0 0 0 0,0 0 0 31,0 0-384-31,0 0-128 0,0 0 0 16,0 0-18224-16</inkml:trace>
  <inkml:trace contextRef="#ctx0" brushRef="#br0" timeOffset="201514.53">10995 13302 11967 0,'-2'6'528'0,"-1"-3"112"0,1 0-512 0,1 0-128 16,0-2 0-16,1 1 0 0,0-2 2656 0,-2 4 496 16,2-1 112-16,-1 3 0 0,1 0-208 0,1 0-48 15,1 2-16-15,0-2 0 0,2 2-1264 0,-1 2-240 16,1 0-48-16,1 3-16 0,-1 3-688 0,-1 0-144 16,1 5-16-16,-1 1-16 0,-1 0-128 0,-1 4-32 15,-1 3 0-15,-1-3 0 0,1 1-208 0,-2-1-32 16,0 0-16-16,1-3 0 0,0-3-144 0,0-1 0 0,-1-3 0 0,2-4 0 15,0-2 0-15,0-1 0 0,2-4 0 0,-2 0 0 16,0-4-128-16,0-1 128 0,0 0-160 0,1-1 160 31,0-2-672-31,0-1-32 0,2 1-16 0,-1 0-11664 0,1-3-2336 16</inkml:trace>
  <inkml:trace contextRef="#ctx0" brushRef="#br0" timeOffset="201765.48">11309 13761 8287 0,'-1'12'736'0,"0"-6"-592"0,0-2-144 0,0 1 0 0,1-1 2896 0,0-1 560 16,-2 3 96-16,1 3 32 0,0 5 128 0,-2 4 16 16,0 2 16-16,0-1 0 0,1-1-1760 0,0-4-368 15,1 1-64-15,0-3-16 0,1 0-1040 16,0-2-224-16,0-2-32 0,0 0-16 0,1-2-224 0,-1-3 0 15,1 1 0-15,1-3 0 0,-2 1 0 0,1-2 0 16,0-2 0-16,-1 1 0 16,1-3-416-16,1-1-128 0,-1-1-32 0,0 0-11216 15,0 2-2256-15</inkml:trace>
  <inkml:trace contextRef="#ctx0" brushRef="#br0" timeOffset="202078.53">11368 13554 13823 0,'-4'4'608'0,"0"-2"128"0,2 0-592 0,-1 0-144 0,2-2 0 0,1 0 0 15,-1 3 2704-15,0-3 512 0,-1 0 112 0,1 1 0 16,0-2-496-16,1 1-96 0,1-5-32 0,0 1 0 16,3 0-1488-16,0-1-288 0,-1 2-64 0,1-1-16 15,-1 4-288-15,0-4-64 0,1 4-16 0,0-2 0 16,-1 2-176-16,1 0-48 0,1 0 0 0,-1 2 0 15,0-1-256-15,-1 2 160 0,1 1-160 0,0-1 128 0,-2 2-128 0,-1-1 0 0,1 0 0 0,-2 1 0 16,0 2 0-16,0-3 0 0,-2 1 0 0,0-2 0 31,-1 0 0-31,0 0 0 0,0 0-176 0,0 1 176 16,-2-3-352-16,0 4 16 0,0-4 0 0,-3 2 0 16,1 0-80-16,-1 0-16 0,0-3 0 0,0-3 0 15,2 0-544-15,0-1-112 0,4-5-32 0,-1 2-9616 16,3 7-1920-16</inkml:trace>
  <inkml:trace contextRef="#ctx0" brushRef="#br0" timeOffset="202971.43">11514 12898 11967 0,'1'-4'1072'0,"0"0"-864"15,0 4-208-15,0 0 0 0,2 0 1792 0,-1 0 304 16,3-2 64-16,-5 2 16 0,0 0 768 0,0 0 144 15,50-10 48-15,-50 10 0 0,0 0-1040 0,47-6-208 16,-47 6-32-16,0 0-16 0,51-7-976 0,-51 7-192 16,0 0-32-16,47-3-16 0,-47 3-368 0,0 0-80 0,35 0-16 0,-26 0 0 15,1 1-160-15,-3 1 0 16,1 1 0-16,-2-2 0 0,0 2 0 0,0 0 0 16,-2 0 128-16,0 0-128 0,-1 4 0 0,-1 1 160 15,0 0-160-15,-2 0 160 0,1 2 32 0,-1 0 0 16,2 0 0-16,-4 1 0 0,2 3-64 0,0 1 0 15,0 1 0-15,0 1 0 0,0 2-128 0,2 2 192 16,-1-4-192-16,0 4 192 0,2-1-192 0,0 1 0 0,0 1 144 0,-1 1-144 16,1 2 0-16,-1 2 0 0,-1 2 0 0,1-1 0 15,-2 1 0-15,1 0 0 0,0 0 0 0,0 2 0 16,2-2 0-16,-2 2 0 0,2 2 0 0,0-3 0 16,1-1 0-16,0-1 0 0,-2-3 0 0,1 1 128 15,-1-1-128-15,-1 1 0 0,1 0 0 0,-1 1 128 16,0-2-128-16,-2 1 0 0,1 0 0 0,-3-2 0 15,2-1 0-15,0-1 0 0,1-2 0 0,0-2 128 16,-1-2-128-16,-1 2 0 0,1-2 0 0,0 1 0 16,0 0 0-16,1-1 128 0,-2-2-128 0,1 1 128 15,1-2-128-15,0 0 128 0,0-3-128 0,-1 1 128 16,1-4-128-16,0 2 0 0,0-2 0 0,0 2 128 16,-1-3-128-16,1-2 0 0,-2 2 0 0,2-4 0 15,-1 2 0-15,1-1 0 0,0-3 0 0,0 1 128 16,-1-1-128-16,1 0 0 0,0-1 0 0,0-2 128 0,0 1 720 0,0 0 160 15,-1 0 16-15,0-2 16 0,-1-1-800 0,0 2-240 16,-1 0 0-16,1-1 128 16,-1 3-864-16,0-4-160 0,-2 4-48 0,0-1 0 0,0-1 1664 0,-1 2 336 15,1 1 64-15,-3-3 16 0,0 3-832 0,-2 3-176 16,0-2-128-16,-1 2 192 16,1-1-880-16,-3 2-160 0,1-2-48 0,-1 2 0 0,-2 0 768 15,0-1 128-15,1 2 0 0,2-1 0 0,-1-2 0 0,2 2 0 16,0-1 0-16,1-2 0 0,0 3 0 0,3-2 0 15,2-4 0-15,3-2-13504 16,-1-2-2640-16</inkml:trace>
  <inkml:trace contextRef="#ctx0" brushRef="#br0" timeOffset="212180.63">12394 13486 3679 0,'-7'5'320'0,"2"-5"-320"0,1 1 0 0,0 2 0 0,2-3 1296 0,0 0 192 16,-1 0 48-16,-1 2 0 16,-2-2 1472-16,-2 4 288 0,1-2 64 0,2-2 16 15,1 0-480-15,2 0-80 0,1 2-32 0,1-2 0 0,1 0-832 0,0 2-160 16,3-2-48-16,0 0 0 0,2 3-592 0,1-3-128 16,-1 0-32-16,1 1 0 0,0 1-416 0,2 0-64 0,0 0-32 0,1 1 0 15,2 0-48-15,1 0-16 0,1 0 0 0,-1 0 0 16,0 1-160-16,-1-2-16 15,2-2-16-15,-2 0 0 0,0 1-224 0,0-1 128 16,-3 0-128-16,0-1 0 0,0 1 0 0,-1-2 0 16,-1 2 0-16,-3 0 0 0,1 0 0 0,0-3 0 15,-1 3 0-15,0 0 0 16,-2 0-608-16,0 0-16 0,-1-1 0 0,-1 1 0 16,0 1-336-16,-1 2-64 0,-2-3 0 0,1 2-11088 0,-1 2-2224 0</inkml:trace>
  <inkml:trace contextRef="#ctx0" brushRef="#br0" timeOffset="212494.05">12340 13633 911 0,'0'0'0'0,"0"0"0"0,1 0 0 0,-1 0 0 16,1 0 2032-16,0 0 320 0,0 2 64 0,1 0 16 16,1-2 2448-16,4 4 496 0,-1 1 112 0,1 1 16 0,1-1-2048 0,-1 1-384 15,2-1-96-15,-1 1-16 0,2 0-1936 0,0-1-384 0,1 1-64 0,-1-1-32 16,1-1-224 0,0-1-64-16,1-2 0 0,-1-1 0 0,-1-1-256 0,-1-2 160 15,0-3-160-15,-9 6 128 0,0 0-128 0,0 0 0 16,0 0 0-16,0 0 0 0,0 0 0 0,0 0-272 15,48-35 64-15,-44 35 16 16,0-2-640-16,1 4-128 0,-2-2-32 0,4 3-16928 16</inkml:trace>
  <inkml:trace contextRef="#ctx0" brushRef="#br0" timeOffset="213289.46">13096 13861 5519 0,'-1'4'496'0,"0"-2"-496"15,2-2 0-15,-1 0 0 0,0 0 1728 0,0 0 240 16,-1 4 48-16,1-1 16 0,0 2 928 0,0-1 192 16,2 2 48-16,1-6 0 0,0 4-256 0,2-4-64 15,2-2 0-15,-2-2 0 0,1-5-992 0,-6 9-208 16,0 0-32-16,0 0-16 0,23-58-832 0,-23 58-160 0,0 0-48 0,10-67 0 16,-10 67-80-16,3-50 0 15,-3 50-16-15,-2-54 0 0,2 54-112 0,-5-60 0 16,5 60-16-16,-7-60 0 0,7 60-80 0,-6-47-16 15,1 13 0-15,-1-8 0 0,-3-9-144 0,0 0-128 0,1 4 192 0,-2 7-192 16,1 5 144-16,1 7-144 0,-1 9 0 0,0 2 144 16,2-2-144-16,-1 7 0 0,3 3 0 0,0 5 128 15,2 1 16-15,-1-1 0 0,3 3 0 0,-2 1 0 16,3 0 48-16,2 1 16 0,-1-1 0 0,0 1 0 16,4 2-80-16,0-2 0 0,4 1-128 0,-1-2 192 0,3 0-192 0,1 0 0 0,2 3 0 15,1-3 0-15,3 0 0 0,-1 1 0 0,1 2 0 0,-3-3 0 31,-1 2 0-31,-1 2 0 0,5 6 0 0,0 0 0 16,1-2 0-16,-2-2 0 0,-2 2 0 0,-1 0 0 16,-3 5 0-16,-1-3 0 0,-3 2 0 0,-1 0 0 0,-1 2 0 15,-1 2 0-15,-2 1 0 0,-2-3-160 0,-1 1-128 0,-3 1-32 16,1-2 0-16,-2 0 0 0,-3 2 64 0,-2-2 16 0,-1 2 0 0,4-4 0 16,1-2 240-16,0-1 0 0,-6 1 0 0,-5 1-144 15,-3 5 144-15,-3-5 0 0,-2 0 0 0,3-1 0 16,1-2 0-16,3-3 0 15,6-2 0-15,0 1 0 0,2-1 0 0,4-1 0 16,1-2 0-16,2-2 0 0,3-1 0 0,0 2 0 16,4-2 0-16,1 0-128 0,2-2-32 0,2 1 0 15,-9 4 0-15,0 0 0 16,0 0-528-16,51-14-96 0,-34 12-32 0,0 2-12352 16,-2-3-2464-16</inkml:trace>
  <inkml:trace contextRef="#ctx0" brushRef="#br0" timeOffset="213723.11">13501 13618 9215 0,'-8'5'816'0,"5"-1"-656"0,-1-4-160 0,0 1 0 16,3 2 2560-16,0-3 464 0,-1 0 112 0,1 0 0 15,-1 0 784-15,-1 0 160 0,2 0 16 0,-1 2 16 16,2-2-2048-16,0 0-400 0,1 0-96 0,0 0-16 15,1 4-944-15,2-2-192 0,1-2-32 0,0 4-16 16,-1-1-112-16,-1 0 0 0,4 4-16 0,0 2 0 16,1 0-240-16,-1 2 144 0,0 0-144 0,1 2 128 15,-2 0-128-15,-1 0 0 0,-1 3 0 0,-2-1 0 16,-1 1-192-16,-1 0 0 0,0 0-16 0,0-3 0 16,-1 2-32-16,0-2 0 0,-2-3 0 0,1-4 0 0,-1-4 112 0,0-1 128 15,-2-2-208-15,1-5 80 0,0 0 128 0,1-7 0 16,0-1 0-16,2-4 0 0,1 18 128 0,-1-39 48 15,1 39 16-15,0 0 0 0,5-61 128 0,-5 61 16 16,0 0 16-16,0 0 0 0,14-60 32 0,-14 60 0 16,0 0 0-16,0 0 0 0,0 0 0 0,0 0 0 15,38-47 0-15,-38 47 0 0,0 0-128 0,0 0 0 16,0 0-16-16,45-29 0 0,-45 29-240 0,0 0 144 16,0 0-144-16,45-22 128 0,-35 18-128 0,-2 2 0 15,4 2 0-15,-5-3 0 0,0 6-512 0,0-3-64 0,-1 2-32 0,1 2 0 31,-2-2-432-31,1 0-96 0,0 3-16 0,1-2-17632 0</inkml:trace>
  <inkml:trace contextRef="#ctx0" brushRef="#br0" timeOffset="-214640.34">14245 12964 10127 0,'3'-1'896'0,"-3"1"-704"0,1 0-192 0,-1 0 0 16,1 0 2400-16,-1 0 448 0,1 0 96 0,0-2 0 15,2-1 704-15,-1 2 144 0,1-3 32 0,-2 2 0 16,0-2-1744-16,-1-1-352 0,-1 4-64 0,-1-2 0 16,-1 1-960-16,-1 1-176 0,1 1-32 0,-3-3-16 15,-1 3-64-15,1 0-16 0,-1 0 0 16,-2 3 0-16,2-3-96 0,-2 3-32 0,-1 0 0 0,2 1 0 15,-1-2-112-15,-1 2-32 0,0-1 0 0,-1 4 0 16,0-1-128-16,0 0 0 0,2 0 0 0,2-2 128 16,-2 2-128-16,2 0 128 0,-2-2-128 0,3 2 128 15,0-1 0-15,-1 2-128 0,1 0 192 0,-1 1-64 16,1 0 16-16,1 0 0 0,0 0 0 0,1 2 0 0,0 1 32 0,1 1 0 16,1-2 0-16,1 0 0 0,0-1-176 0,2 1 160 0,0-4-160 0,2 0 160 15,0 1-160-15,4 0 0 0,1-1 0 0,2-3 128 16,0 2-128-16,1 2 0 15,2-4 0-15,-1 3 0 0,2 1 0 0,-2-1 0 16,2-3 0-16,-3 4 0 0,0-4 0 0,0 1 0 16,-1 2 0-16,-2 3 0 0,1-2 0 0,-3 8 0 15,-2 4 0-15,-1-3 0 0,-2-3-272 0,-1 2 64 0,-3-1 16 0,0 1 0 0,-1-3-16 0,-2 0 0 32,-2 0 0-32,0-1 0 0,-2-4 80 0,-1 2 128 0,-2 3-208 0,2-2 80 0,0-6 128 0,0 2 0 15,-2 0 0-15,2-2 0 0,1 1 0 0,3-4 0 31,1 1 0-31,1-2 0 0,1 2 0 0,0-1 0 0,3-1 128 0,0 0-128 0,1 0 0 0,1-1 128 16,0 2-128-16,3 0 0 0,0 2 0 0,1-2 144 16,0 4-144-16,0-4 0 15,1 4 208-15,0-1-64 0,2-1-16 0,0 1 0 16,-2 1-128-16,3-1 192 0,2-2-192 0,-1 2 192 16,-4 0-192-16,3-2 0 0,2 2 0 0,1 1 0 0,3 0 0 0,0 0 0 15,0 1 0-15,-3-2 0 0,1 2 0 0,-2 0 0 0,0 1 0 0,-2 2 0 31,-1-3 0-31,0-2-144 0,-2 5 144 0,-3-3 0 16,1 4-240-16,-1-3 64 0,-2 4 16 0,-1-1 0 16,0 0-32-16,-1-1 0 0,-2 1 0 0,1-1 0 15,-2 4 192-15,-2-3-208 0,1 2 80 0,-3 0 128 16,1-2 0-16,-3 0 0 0,0 3 0 0,-1 1 0 0,0 6 0 16,-1-7 0-16,-1-7 0 0,1 0 0 0,1 1 0 0,-2 2 0 0,2-3 0 0,0 2 0 15,1 3 0-15,2-4 0 0,-1 2 0 0,2 1 0 16,-2-3 0-16,3 4 0 15,-2 2 144-15,3-3-144 0,0-1 144 0,2 1-144 16,0 0 192-16,2-1-192 0,1 1 208 0,2 2-64 16,1-3-16-16,-1 1 0 0,3 0 0 0,0-2-128 15,3 2 192-15,0-2-64 0,3 3-128 0,3-1 128 16,1-3-128-16,1 2 128 0,0-1-128 0,1 2 0 16,4 0 0-16,2 0 128 0,-1 0-128 0,0 1 0 15,2-1 0-15,-3 0 0 0,0-4 0 0,0 3 0 0,0 1 0 0,0-4 0 16,-3 0-608-1,0-2-48-15,-5-1-16 0,2 0-12704 16,0-3-2560-16</inkml:trace>
  <inkml:trace contextRef="#ctx0" brushRef="#br0" timeOffset="-213272.17">14792 13897 2751 0,'-3'2'256'0,"2"-2"-256"16,1 0 0-16,0 0 0 16,0 0 3536-16,-1-2 672 0,1 0 128 0,1 0 16 0,1-2 0 0,2-2 0 15,-4 6 0-15,0 0 0 0,0 0-1888 0,0 0-384 16,33-44-80-16,-33 44-16 0,0 0-1024 0,36-47-224 15,-36 47-32-15,0 0-16 16,46-61-112-16,-46 61-32 0,37-53 0 0,-37 53 0 16,41-67-160-16,-41 67-16 0,33-57-16 0,-33 57 0 15,40-75-160-15,-40 75-16 0,47-98-16 0,-25 50 0 16,-22 48-160-16,39-86 128 0,-39 86-128 0,27-56 128 16,-27 56-128-16,0 0 0 0,0 0 144 0,0 0-144 0,0 0 0 0,0 0 0 0,0 0 0 0,0 0 0 15,0 0 0-15,0 0-128 0,0 0 0 16,0 0 0-1,12-51-848-15,-14 46-176 0,0 1-16 0,0 1-18768 16</inkml:trace>
  <inkml:trace contextRef="#ctx0" brushRef="#br0" timeOffset="-212923.4">14756 13090 16703 0,'-6'4'368'0,"3"-1"80"0,1-1 0 0,0-1 16 0,1 2-464 0,1-1 0 15,1 0 0-15,1 2 0 0,0 6 4352 0,3 3 768 0,2 7 144 0,5-2 48 0,0 7-2832 0,3-3-560 32,0-2-128-32,1 2 0 0,1 5-832 0,-3-4-176 15,-2-1-16-15,3 4-16 0,3 5-256 0,-8-12-48 0,-2-6-16 16,-1 0 0-16,2 6-176 0,4 9-48 0,5 10 0 0,3 9 0 15,2 1-80-15,-2-4-128 0,-1-3 176 16,-4-4-176-16,0-8 0 0,-3-3 0 0,-1-4 0 16,-1-4 0-16,0-2 0 0,-2-3 0 0,-1-3 0 0,1-4 0 15,-1 1 0-15,-2-2 0 0,-1-1 0 0,-2-2-144 32,2-2-304-32,-2 0-64 0,-2-2-16 0,0-2 0 0,-1-1-272 0,0-2-48 0,-1-2-16 0,-1-1 0 15,0 0-496-15,0-2-112 0,1-3 0 0,-2-1-15840 16</inkml:trace>
  <inkml:trace contextRef="#ctx0" brushRef="#br0" timeOffset="-211464.5">15861 13396 5519 0,'0'0'496'0,"0"0"-496"15,0 0 0-15,0 0 0 0,0 0 1760 0,0 0 256 16,1-3 48-16,-1 3 16 0,-1-2 1952 0,2 1 400 16,-1 1 80-16,0 0 16 0,2 1-1456 0,-4-1-272 0,2-1-64 0,0 1-16 0,-1 0-1584 0,0-3-320 15,0 1-64-15,-2 1-16 0,1-2-288 0,-2-1-64 16,0 1-16-16,-1 0 0 15,1-1-64-15,-4-1-16 0,1 2 0 0,-2-1 0 16,-1-1-16-16,-1 4 0 0,0-2 0 0,0 3 0 16,-2 0-80-16,1 3 0 0,1-6-16 0,0 6 0 15,-2-2-176-15,1 2 128 0,2-1-128 0,0 2 128 16,0-2-128-16,2 2 0 0,2 0 0 0,-1-1 0 16,2 2 0-16,3-1 0 0,-1-1 0 0,3 0 0 0,0 0 0 0,3-2 0 15,1 4 0-15,-1-1 0 16,2 2 0-16,1 0 0 0,3 0 0 0,0 0 0 15,-4-2 0-15,2 0 0 0,1-1 0 0,-1 2 0 0,0 2 0 0,0-1 0 0,1-1 0 0,0 3 0 16,-2-1 0-16,0-1 128 16,-1-3-128-16,0 2 0 0,0-1 0 0,0 0 0 15,-1 0 0-15,-1-2 0 0,1 0 0 0,0 2 0 16,-2-4 0-16,1 3 0 0,0-3 0 0,-1 3 0 16,0-3 0-16,-1 3 0 0,-1 1-160 0,0-3 160 15,-1 1-208-15,-1 1 80 0,-1 0 128 0,-1 0-128 16,-1 1 128-16,-1-2-128 0,-1 2 128 0,-1-3 0 15,0 2 0-15,-2-1 0 0,1 2 0 0,-1-2 0 0,2-1 0 0,-2 2 0 16,1-1 0-16,-1 2 0 0,0-1 0 0,0 0 0 0,3 3 0 0,-2-2 0 31,1 2 0-31,1-2 0 0,4 1 0 0,-1 2 0 16,0-3 0-16,2 5 0 0,1-3 0 0,1-2 0 16,-2 2 0-16,2 0 128 0,0 0-128 0,2-2 0 15,1 1 0-15,2 0 0 0,0 0 0 0,4-4 0 0,0 4 0 0,0-1 0 16,3-1 128-16,0 2-128 0,0 0 128 0,2 0-128 15,-2-1 160-15,1-2-32 0,0 2-128 0,2 0 192 0,-1-2-192 0,-1 1 0 16,2 0 128-16,-15-3-128 0,0 0 0 0,42 0 0 16,-29 0-192-16,-13 0 192 31,0 0-704-31,0 0-16 0,49-9-16 0,-49 9 0 16,0 0-736-16,0 0-128 0</inkml:trace>
  <inkml:trace contextRef="#ctx0" brushRef="#br0" timeOffset="-209339.21">16757 13156 911 0,'-3'0'0'0,"1"0"0"0,0-5 0 0,1 5 0 16,0 3 1264-16,0-3 160 0,-2 0 48 0,-1 0 0 15,-1-3 1024-15,-3 3 224 0,-2-1 32 0,0 1 16 16,-2 1-192-16,-1 2-32 0,1-3-16 0,-2 2 0 15,2-1-608-15,-3 2-112 0,2 0-16 0,-2 2-16 16,1 2-496-16,-1-4-112 0,2 3-16 0,0 2 0 16,1 0-256-16,0-1-48 0,0 3-16 0,3-2 0 15,2 2-256-15,0 0-48 0,-2 6-16 0,1 5 0 16,-2 1-272-16,2 1-64 0,3-5-16 0,0 2 0 16,2-1 0-16,0 3 0 0,1 0 0 0,1 3 0 15,1 3-160-15,1 1 192 0,2-1-192 0,1 4 192 0,2 0-64 0,1-3-128 16,0-1 192-16,0 1-64 0,3-1 0 0,1 3 0 15,1-1 0-15,-1-2 0 0,0-1-128 0,1-4 0 16,-1-1 0-16,0-6 0 0,-1-4 0 0,0 1 0 16,1-1 0-16,-1-4 0 15,0-2-400-15,0-4-16 0,2-2 0 0,-2 0 0 16,-10 0-768-16,0 0-160 0,0 0-16 0,50-37-10096 16,-50 37-2000-16</inkml:trace>
  <inkml:trace contextRef="#ctx0" brushRef="#br0" timeOffset="-208792.11">17230 13318 6447 0,'-4'2'576'0,"2"-4"-576"0,1 1 0 0,-1 1 0 0,1 0 2544 0,-1 0 400 0,-1 0 64 0,0-3 32 31,-5 1 736-31,-2 1 160 0,-1-2 32 0,-1 3 0 16,-1 0-1696-16,0 3-336 0,0-2-64 0,-1 1-16 0,0 4-912 0,0-2-192 0,1 2-48 0,-1 3 0 15,1-2-368-15,-1 2-80 0,2 3 0 0,-1 0-16 32,2 5-96-32,2-4-16 0,2 4 0 0,1 1 0 15,1 1-128-15,4 0 128 0,-1 2-128 0,6-1 128 0,2-5-128 16,3-1 0-16,2-2 0 0,1-6 0 0,3 0 0 15,1-6-224-15,-16 0 80 0,0 0 16 0,55-14-64 0,-55 14-16 16,0 0 0-16,53-39 0 0,-53 39 208 0,0 0-192 16,0 0 192-16,44-44-192 0,-44 44 192 0,0 0 0 15,0 0-160-15,0 0 160 0,24-51 0 0,-24 51 0 16,0 0 0-16,0 0 128 0,0 0 64 0,0 0 0 16,0 0 0-16,0 0 0 0,0 0 32 0,0 0 16 15,0 0 0-15,0 0 0 0,0 0 16 0,0 0 0 16,0 0 0-16,0 0 0 0,0 0-32 0,0 0 0 15,4 0 0-15,-4 10 0 0,1 5-80 0,-1 1-16 16,0 1 0-16,1 4 0 0,0 5-128 0,-1 1 128 16,2 2-128-16,-2-3 128 0,-2 0-128 0,1 1 0 0,-1 1 144 15,-1 1-144-15,1-1 0 0,-1-2 0 0,1 0 0 16,1-4 0-16,-1-4 0 0,1-2 0 0,1-6 0 0,-1 0-192 31,1 0-240-31,0-2-48 0,0-2-16 0,1 1 0 16,0-6-176-16,2-1-32 0,-2-1-16 0,3-6-17664 0</inkml:trace>
  <inkml:trace contextRef="#ctx0" brushRef="#br0" timeOffset="-208526.11">17471 13912 22111 0,'-1'6'976'0,"1"-3"208"0,-1-3-944 0,1 3-240 0,0 1 0 0,0-2 0 16,0 2 1664-16,0 0 304 16,0 4 48-16,-1 2 16 0,2 0-48 0,-1 5-16 15,0 1 0-15,1 0 0 0,0 0-1072 0,0-1-224 16,-1-2-32-16,2 0-16 0,-2-1-320 0,-2-2-64 16,1 0-16-16,-1 0 0 0,-1 1-224 0,-2-4 0 15,0 2 0-15,-1-3 0 16,0 0-992-16,-1 1-240 0,-2 0-48 0,0-3-16 15,-1-2-1568-15,1 1-304 0,-1-6-64 0,2 0-9040 0</inkml:trace>
  <inkml:trace contextRef="#ctx0" brushRef="#br0" timeOffset="-206757.63">17925 13447 3679 0,'0'-3'320'0,"-1"-1"-320"16,0 4 0-16,-1-2 0 0,1 2 832 0,0-3 80 15,-3 0 32-15,0-3 0 0,-2-1 400 0,0 0 64 16,1-2 32-16,0 2 0 0,3 2 192 0,-2 1 32 16,3 1 16-16,-2 0 0 0,2-1 320 0,0 2 64 15,1 1 16-15,0 1 0 0,0-2-32 0,0 1 0 16,0 1 0-16,0 0 0 0,1 1-400 0,0-1-96 16,1 2-16-16,0-1 0 0,0 3-592 0,2 1-128 0,-1 1-32 15,0 1 0-15,1 3-256 0,0 1-48 0,-2-1-16 16,2 4 0-16,0 2-112 0,-2 1-32 0,1 3 0 15,-2-5 0-15,1-4-128 0,0 4-16 0,-1 4-16 16,1 6 0-16,2 1-160 0,-3 1 160 0,2 2-160 0,-2-3 160 16,-1-2-160-16,-1 1 0 0,-1 1 0 0,1-4 0 15,-1 3 0-15,-1-5 0 0,1 0 0 0,-1 1 0 16,1-3 0-16,-1 0 0 0,1-4 0 0,-1-1 0 16,1-6 0-16,1 2 0 0,-1-3 0 0,0 1 0 15,2 0-320-15,-1-2 0 0,1-4 0 0,0 1 0 16,0 1-80-1,0-3-16-15,1-3 0 0,-1 0 0 0,0-4-192 0,1 1-32 0,-1 0-16 0,0 0 0 16,1-4-960-16,1-2-192 0,-1 2-48 0,-1 10-8896 16,0 0-1792-16</inkml:trace>
  <inkml:trace contextRef="#ctx0" brushRef="#br0" timeOffset="-206226.58">18307 13372 9215 0,'-2'-1'400'0,"-1"1"96"0,2-2-496 0,0 2 0 0,1 0 0 0,0 0 0 15,0 0 2272-15,-2 0 352 0,1 0 80 0,0 0 16 0,0 0 848 0,0 2 160 0,-1-1 48 0,0 4 0 16,1 2-1280-16,-1 0-256 0,1 4-64 0,0 3 0 31,0 1-1216-31,-1 2-240 0,2 8-48 0,-1-1-16 0,2 2-80 0,-1 3 0 16,2-1-16-16,-1-2 0 0,0-1-192 0,0 0-48 16,1-1 0-16,-2-1 0 0,1-1-192 0,-1 4-128 15,0 2 128-15,-1-2-128 0,1 1 0 0,-2-4 0 16,1-4 0-16,0 0 0 0,1-4 0 0,-1-2 0 15,-1 0-176-15,2-3 176 0,-1-4-496 0,0-4 0 16,1 0 0-16,0-4 0 0,-1-3-160 16,1-2-48-16,0 7 0 15,0 0 0-15,1-47-1152 0,-1 47-224 0,4-42-48 0,-4 42-14192 0</inkml:trace>
  <inkml:trace contextRef="#ctx0" brushRef="#br0" timeOffset="-205627.75">18613 13208 18431 0,'0'2'1632'0,"0"1"-1312"0,0-2-320 0,0-1 0 16,1 3 2288-16,-1-1 384 0,2 2 80 0,1 2 0 0,2 6 64 0,1 2 0 31,3 1 0-31,0 1 0 0,3 0-1568 0,-1 0-304 16,1 0-64-16,-1-1-16 0,0 1-352 0,0 0-80 16,-1 3-16-16,-1-3 0 0,0-1-96 0,-3 1 0 15,0 0-16-15,0 3 0 0,0 6-176 0,-1 0-128 16,0-2 192-16,-1 2-192 0,0 0 128 0,-3-2-128 15,0 2 0-15,-1-3 0 0,0 3 128 0,-1-3-128 0,0 1 0 0,-1 1 0 0,1 1 0 0,-1-3 0 16,1-2 0-16,-2-5 0 0,1 1 0 0,-1-2 0 16,-2 4 0-16,0-4 0 15,-1 1 0-15,0-3-176 0,0 0 176 0,-2-2-208 16,1-2-64-16,-1 0-16 0,-2 2 0 0,-1-1 0 0,1 1 16 0,1-4 0 0,-1 0 0 0,1-2 0 31,2 2 128-31,-1-4 144 0,1 2-208 0,1 0 80 16,2 1 0-16,0-4 0 0,0 2 0 0,1 0 0 31,2-3-272-31,-1-3-48 0,2 0-16 0,0-1 0 0,2-2-1328 0,0-4-256 0,-2 10-48 16,0 0-13456-16</inkml:trace>
  <inkml:trace contextRef="#ctx0" brushRef="#br0" timeOffset="-204627.33">19063 13004 7359 0,'-2'0'656'0,"2"0"-528"0,0 0-128 0,0 0 0 0,0 0 2048 0,0 0 368 16,0 0 80-16,0 0 0 0,-1 4 1024 0,2-1 192 16,3 1 32-16,0-2 16 0,-2 1-1072 0,2-2-224 0,1 2-32 0,5 0-16 15,2 2-1312-15,3-1-256 0,5 2-48 0,-3-2-16 16,-17-4-400-16,32 9-96 15,-18-6-16-15,-2 3 0 0,-1-3-272 0,1 2 160 16,-1 1-160-16,0 0 128 0,-1 3-128 0,-2-2 0 16,-1 2 0-16,-1 0 0 0,-3-2 0 0,1 2 0 15,-1 1 0-15,-2 0 0 0,0-2 0 0,-1 2 0 0,-1 0 0 0,0-1 0 0,-2-2 0 16,-1 2 0 0,1-2 0-16,-2 2 0 0,0-1 0 0,-3 2 0 15,1-2 0-15,-2 3 0 0,-1 2 0 0,-1 2 0 16,1-1 0-16,-1-2 0 0,1 1 0 0,2-3 0 15,0-1 0-15,2 1 128 0,-1 1-128 0,-1 1 128 0,2 2-128 0,2-1 128 16,2-1-128-16,1-2 128 0,2-4-128 0,1 2 128 16,2-2-128-16,1 0 0 0,0-1 144 0,2 0-144 15,0 0 0-15,-2-1 0 0,-2-1 0 0,2 2 0 16,1-1 0-16,3 0 0 0,0 2 0 0,2 0 128 16,-1 3-128-16,0-3 0 0,-3 4 0 0,-1 2 128 15,-1-2-128-15,-1 0 0 0,-3-1 0 0,-1 0 0 16,0 1 0-16,-2-4 0 0,0 1 0 0,0-1 0 15,-1-2 0-15,0 2 0 0,0-4 0 0,2-1 0 16,0 2 0-16,1-3 0 0,0 0 0 0,-1 0 0 16,2 0 0-16,-1 0 0 0,2 2 0 0,0-2 0 15,-1 2 0-15,1 0 0 0,-1-1 0 0,2 4 0 16,-2-1 0-16,-1 0 0 0,1 2 0 0,1 0 0 0,-1 3 0 16,1 3 0-16,0 5 0 0,-1-2 0 0,1-9 0 0,1-2 0 15,-1 2 0-15,2 1 0 0,-2 5 0 0,1 0 0 16,-1 2 0-16,0 1 0 0,-2-2 0 0,1 2 0 15,-1-2 0-15,0 0 0 0,0 1 0 0,-1 1 128 16,-1-2-128-16,0 2 0 0,-1 4 0 0,-2-1 0 16,2 2 0-16,-2-2 128 0,1-2-128 0,-1 1 0 15,0-3 0-15,-1 2 128 0,-3 4-128 0,1-1 0 16,-2 1 0-16,-1-2 0 0,0-2 0 0,1 3 0 16,-1-1 0-16,1 1 0 0,-1 1 0 0,-1-2 0 15,3 1 0-15,-1-2 0 0,1 0 0 0,0-3-160 16,3-2 160-16,1-2-208 0,1-1-112 0,1-5 0 15,2-2-16-15,1-4 0 16,-2-1-448-16,4-1-96 0,-2-5-16 0,0 9-17024 0</inkml:trace>
  <inkml:trace contextRef="#ctx0" brushRef="#br0" timeOffset="-203777.59">17178 13334 4607 0,'0'5'400'0,"0"-1"-400"16,0-7 0-16,0 2 0 0,0 1 992 0,-1 0 112 16,1 0 32-16,1 0 0 0,-1-2 544 0,1-2 112 15,2-1 32-15,-2 1 0 0,2 0-160 0,-1-2-48 16,-2 6 0-16,0 0 0 0,0 0-320 0,0 0-64 16,0 0-16-16,0 0 0 0,0 0-64 0,0 0-32 15,0 0 0-15,0 0 0 0,0 0-96 0,0 0-32 16,40 0 0-16,-37 8 0 0,1 0-448 0,0 1-96 15,-1-3 0-15,1-2-16 0,0 0-160 0,0 2-16 16,-1-3-16-16,2 2 0 0,-1-1-48 0,-2-4-16 16,2 3 0-16,0 0 0 0,-3-3 16 0,2 4 0 15,-2-4 0-15,0 0 0 0,-1 3 112 0,0-2 16 0,0 4 16 0,-1-2 0 0,0 0 16 0,-2-2 0 16,1 4 0-16,-2 0 0 16,1 1-352-16,1-1 144 0,-1-1-144 0,1 0 0 15,0 1-176-15,0-1-144 0,1-1-16 16,0-1-16-1,1 5-1040-15,-1-4-208 0,1 0-32 0,0-2-16 16,0 1-704-16,0 0-144 0</inkml:trace>
  <inkml:trace contextRef="#ctx0" brushRef="#br0" timeOffset="-170438.06">13012 15128 13823 0,'-1'0'1216'0,"0"-2"-960"0,1-1-256 0,-1 2 0 15,1 1 1584-15,-2 0 272 0,0-2 48 0,-2-4 16 16,0 2 608-16,-2-2 128 0,0 2 32 0,0 1 0 16,1 1-944-16,-1 1-176 0,0 1-32 0,-1 0-16 15,1-3-672-15,-1 6-128 16,-1-2-16-16,0 1-16 0,-1 2-240 0,0 1-64 0,-1 0 0 0,1 4 0 15,-3-1-96-15,3 2-32 0,-1 0 0 0,0 3 0 16,4-1-80-16,-1 0-32 0,1 2 0 0,0 1 0 16,2 1-16-16,1 2-128 0,1-2 192 0,2 0-64 15,0 3-128-15,3-5 128 0,-1 0-128 0,2-4 128 16,1-2-128-16,0 0 0 0,0-4 0 0,0-1 0 16,2-3 0-16,3-3 0 0,-10 3 0 0,0 0 0 15,0 0-256-15,42-30 64 0,-42 30 0 0,0 0 16 0,37-40 176 0,-37 40-208 16,0 0 80-16,0 0 128 0,42-62-160 0,-42 62 160 15,0 0 0-15,0 0-144 0,32-48 144 0,-32 48 0 16,0 0 0-16,0 0 0 0,0 0 0 0,0 0 0 16,29-54 0-16,-29 54 0 0,0 0 0 0,0 0 0 15,0 0 128-15,0 0-128 0,9 3 256 0,-8 1 0 16,-1 1-16-16,0 2 0 0,-1 3 48 0,1 2 16 0,0 3 0 0,-2 1 0 16,1-2-80-16,1 4-16 15,-1 5 0-15,1-1 0 0,-1 3 32 0,-1-1 0 16,2-1 0-16,0 0 0 0,2 8-48 0,-4-5 0 15,2 1 0-15,0-3 0 0,-1-1-192 0,-1-1 176 16,0-4-176-16,1-1 160 0,-1-3-160 0,0-2 0 0,1 0 0 0,-2-2 0 0,0-4 0 0,2 2 0 16,-2-3 0-16,2 1 0 15,-1-2 0-15,-1-2-224 0,2 2 48 0,-2-2 16 16,2 0-160-16,1 0-48 0,-1 2 0 0,1-4 0 31,0 0-192-31,0-3-32 0,1 2-16 0,0-5-11872 0,1 0-2368 0</inkml:trace>
  <inkml:trace contextRef="#ctx0" brushRef="#br0" timeOffset="-169970.21">13417 15305 3679 0,'-7'0'320'0,"4"1"-320"0,0 3 0 0,1-5 0 0,2-3 1104 0,0 4 160 16,-1-2 16-16,-1-1 16 0,1 0 1824 0,1 3 352 31,0 0 80-31,0 0 16 0,0 0-304 0,0 0-48 0,0 0-16 0,0 0 0 16,0 0-1024-16,0 0-192 0,32 0-64 0,-24 2 0 16,-1-2-1056-16,2 4-224 0,-9-4-32 0,0 0-16 15,0 0-272-15,37-3-64 0,-27 2-16 0,0 1 0 0,-10 0-240 0,0 0 128 16,0 0-128-16,0 0 0 15,47-12 0-15,-40 12 0 0,-7 0 0 0,0 0 0 32,0 0-576-32,0 0 0 0,0 0 0 0,0 0 0 15,22 0-1488-15,-24 3-304 0,1-6-64 0,-2 0-13120 0</inkml:trace>
  <inkml:trace contextRef="#ctx0" brushRef="#br0" timeOffset="-169703.85">13391 15400 2751 0,'0'0'256'0,"0"-2"-256"16,1 2 0-16,-1 0 0 0,1 0 2160 0,0-3 384 15,1 2 80-15,1-1 0 0,-3 2 1568 0,0 0 304 16,0 0 64-16,0 0 16 0,30-6-1584 0,-23 8-320 15,0 2-64-15,0-1-16 0,-1 4-1408 0,0-1-288 16,1 0-48-16,0 0-16 0,2 0-416 0,-2-3-96 16,-1 1 0-16,2-2-16 0,-2 2-304 0,0-4 160 15,-2-4-160-15,1 2 128 0,-2-1-128 0,1-1-192 16,-1-3 32-16,-2 1 16 16,0-3-704-16,0 3-144 0,2-3-32 0,-2 2-16560 0</inkml:trace>
  <inkml:trace contextRef="#ctx0" brushRef="#br0" timeOffset="-168621.16">13769 15603 12895 0,'0'3'1152'15,"0"-2"-928"-15,0 1-224 0,0-2 0 16,0 0 1536-16,1 0 256 0,0 3 48 0,1 1 16 15,0-1 896-15,2 0 192 0,1 0 48 0,0-3 0 0,1-2-928 0,-1 1-176 0,2-4-32 0,-7 5-16 16,0 0-752-16,0 0-160 0,0 0-32 0,0 0 0 16,0 0-416-1,41-45-96-15,-41 45 0 0,0 0-16 0,0 0-160 0,0 0-16 16,24-52-16-16,-24 52 0 0,0 0-176 0,0 0 128 16,0 0-128-16,18-61 128 0,-18 61-128 0,0 0 0 15,0 0 0-15,0 0 128 0,11-57-128 0,-11 57 0 16,0 0 0-16,0 0 0 0,0 0 0 0,0 0 0 15,0 0 0-15,0 0 128 0,0 0-128 0,0 0 160 0,0 0-160 0,13-49 160 0,-15 49-160 0,0 3 192 16,1 1-192-16,-2 2 192 0,1 0-48 0,-1 0 0 31,1 0 0-31,-1 1 0 0,1 6 784 0,-2 1 160 0,2 1 16 16,-2 1 16 0,0 2-1680-16,2 1-336 0,1-1-64 0,-1 2 0 0,2-4 768 0,2 0 192 0,0-1 0 0,1-3 0 15,3 0 832-15,0-1 144 0,-1-4 48 0,1-1 0 31,3-2-1664-31,-1-2-320 0,1 1-64 0,0-6 0 0,1 3 800 0,-1-3 224 0,-9 3 0 0,0 0 0 0,0 0 0 0,0 0-160 16,50-47 160-16,-50 47 0 16,0 0-192-16,0 0 192 0,33-55-192 0,-33 55 192 15,0 0-144-15,0 0 144 0,0 0 0 0,20-57-144 16,-19 49 144-16,2-1 0 0,-3 9 0 0,0 0 0 16,0 0 0-16,0 0 0 0,0 0 0 0,0 0 0 15,0 0 0-15,0 0 0 0,0 0 0 0,0 0 128 16,0 0 0-16,0 0 16 0,21-48 0 0,-20 45 0 15,-1 2 48-15,0 1 16 0,0 0 0 0,0 0 0 0,0 0 16 0,0 0 0 0,0 4 0 0,0-2 0 16,1-2 0-16,-2 4 0 0,1 0 0 0,0-2 0 16,0 4-48-1,1-2-16-15,2 2 0 0,-2 3 0 0,0 1-160 0,2-3 192 16,-2 4-192-16,0-1 192 0,2 3-192 0,-1-1 128 16,1-1-128-16,-1 4 128 0,1-1-128 0,0 1 0 15,0-3 144-15,0 0-144 0,0-1 0 0,-1 0 0 16,1-4 0-16,-1 3 0 0,1-4 0 0,-2 0 0 15,1 0 0-15,1 0 0 0,-2-1-448 0,-1 0-48 0,0-1-16 0,0-4 0 16,-1 0-432-16,-2-3-80 0,1 2-32 0,0-5-18320 16</inkml:trace>
  <inkml:trace contextRef="#ctx0" brushRef="#br0" timeOffset="-161146.83">14401 15503 6447 0,'0'0'576'16,"-1"0"-576"-16,-1-1 0 0,1 1 0 0,1 0 1200 0,-1 0 128 0,0-3 16 0,-2 2 16 31,-2-1 896-31,2-2 176 0,-2-1 48 0,1 4 0 16,0-2 144-16,0 0 48 15,1 3 0-15,-1 0 0 0,0 0-304 0,1 0-64 0,0 1-16 0,2 1 0 16,0 1-1120-16,1-2-208 0,0 1-64 0,1 1 0 16,1 1-448-16,1-2-112 0,1-1-16 0,1 2 0 15,-1-1-112-15,1 0-16 0,2-2-16 0,-1 2 0 16,1-2-32-16,-1 0 0 0,3 0 0 0,0 0 0 0,1-2-16 15,0 2-128-15,-1 0 192 0,0-2-64 0,-2 2-128 16,2 0 0-16,0 2 0 0,-1 0 0 0,2-2 0 0,-2 1 0 16,-1 2 0-16,-2-1 0 0,0-1 0 0,-1 2 0 15,-1-1 0-15,0 2 0 0,-2-1 0 0,-1-2 0 16,0 1 0-16,-1 1 0 0,0 0 0 0,-4-1 0 16,0 0 0-16,-3 1 0 0,0-2 0 0,-3 1 0 15,-1-2 0-15,0 0 0 0,0 0 0 0,-2 0 0 16,3 0 0-16,-1-2 0 0,1 1 0 0,1-2 0 15,0 1 0-15,4 0 0 0,-1 0 0 0,4-1 0 0,0 2 0 0,2-1 0 16,2 1 0-16,0 1 0 0,2-3 0 0,1 3 0 16,2 0 0-16,0 0 0 0,0 0 0 0,0 3 0 15,2-2 0-15,-1 1 0 0,2 2 176 0,0-2-176 16,0 2 144-16,1-1-144 0,0-3 128 0,1 0-128 16,-1 0 0-16,0-3 0 0,1-1 0 0,-11 4 0 15,0 0 0-15,0 0 0 0,0 0 0 0,47-30 0 16,-47 30 0-16,0 0-176 0,0 0 48 0,0 0 0 15,0 0-768-15,40-43-128 16</inkml:trace>
  <inkml:trace contextRef="#ctx0" brushRef="#br0" timeOffset="-160470.49">14926 15423 15663 0,'-3'0'688'0,"0"0"144"0,0 0-656 0,0 0-176 0,2 0 0 0,0 0 0 16,-2 1 1792-16,-2 1 336 0,-1 2 64 0,-4 1 16 16,-1 2 256-16,0 2 48 0,0 1 16 0,0 2 0 15,1 1-1136-15,-1 0-240 0,-2 2-32 0,3 1-16 16,0 0-464-16,3-2-80 0,1 1-32 0,1-3 0 15,2 0-64-15,3 1-16 0,0-3 0 0,3 0 0 16,1-2-176-16,0 0-32 0,3 0-16 0,1 0 0 16,3 0-224-16,1-1 176 0,1-4-176 0,0 0 160 15,-1-2-160-15,2-1 0 0,2-1 0 0,-16 1 0 16,0 0 0-16,40-19 0 0,-40 19 0 0,0 0 0 16,0 0 0-16,49-50 0 0,-49 50 0 0,0 0 0 0,0 0 0 15,26-51 0-15,-26 51 0 0,0 0 0 0,0 0-128 0,0 0 128 16,5-57 0-16,-5 57 0 0,0 0 0 0,-9-32 0 15,5 26 0-15,0-3 0 0,1 3 0 0,-2 0 0 16,-1 2 128-16,1-2-128 0,1 3 208 0,0 2-32 16,2-1-16-16,1-2 0 0,-1 4 32 15,1-3 16-15,1 1 0 0,1 1 0 0,1 1-16 0,0-3-16 16,2 2 0-16,-1 0 0 0,2 1 16 0,0 0 0 0,2 1 0 0,-1-1 0 0,0 0 0 0,1 0 16 31,1 1 0-31,0 2 0 0,0-2-48 0,-1 4-16 16,-1-1 0-16,2-2 0 0,2-2-144 0,0 4 0 15,0-4 144-15,1 2-144 0,-1 2 0 0,-1-4 0 0,0 1 0 16,1 0 0-16,1 3 0 0,-2-4 0 0,1 1 0 16,-3 2 0-16,0-3-256 0,1-3-80 0,-2 2-16 0,-1-4 0 15,0 1-608-15,-1 1-128 0,-2-3-32 0,1-1-11280 16,0 4-2256-16</inkml:trace>
  <inkml:trace contextRef="#ctx0" brushRef="#br0" timeOffset="-159702.85">15330 15122 10127 0,'-2'0'896'0,"1"0"-704"16,0 1-192-16,0-1 0 0,1 0 2160 0,-2 3 400 15,1-1 64-15,-1 2 32 0,-2-1 928 0,1 0 176 16,2 3 32-16,1 2 16 0,1 3-1712 0,1-1-352 16,0 2-64-16,2-1-16 0,1 2-848 0,-1-2-176 0,0 2-48 0,1 0 0 15,0 3-160-15,-1-1-48 0,1 1 0 0,-1 0 0 16,-1 2-192-16,0 0-32 0,-1-1-16 0,0 3 0 0,-2 2-144 0,0 0 0 16,0 1 0-1,-2-2 0-15,1-2 0 0,-1 1 0 0,-1-1 0 0,1-3 0 16,-1-1 0-16,1-2 0 0,-2-2 0 0,2 1 0 15,-1-4 0-15,1 1 0 0,-2-2 0 0,3-4 0 16,-3 0 0-16,3 0 0 0,1-3 0 0,-1-3 0 16,2 3 0-16,-1-3 0 0,1-3 0 0,-1 6 128 15,0 0-128-15,0 0 128 0,0 0-128 0,0 0 128 16,27-56 16-16,-27 56 0 0,0 0 0 0,0 0 0 0,39-46 96 0,-39 46 16 0,0 0 0 0,0 0 0 16,50-37-48-16,-50 37 0 15,0 0 0-15,40-20 0 0,-40 20-208 16,0 0 176-16,39-10-176 0,-27 9 160 0,-4 1-160 0,3 1 0 15,-1 3 0-15,0-3 0 0,0 4 0 0,-3-1 0 16,0 2 0-16,-4 2 0 0,1 0 0 0,-2-2 0 16,1 3 0-16,-3-1 0 0,0 1 0 0,-1 3 0 15,-1-1 0-15,-2 1 0 0,1 3 0 0,-3-3 0 16,0 2 0-16,-3-4 0 0,0 2 0 0,-2 0 0 0,0 1 0 0,-1-3 0 0,-2-2 0 0,1 0 0 31,-2-3 0-31,1-2 0 0,0-5 128 0,3 1-128 16,-1-2 128-16,2 0-128 0,1-4 160 0,0 2-160 15,0-1 192-15,0-1-192 0,1 1 128 0,0-1-128 16,3 5 0-16,0 1 0 0,3-2 0 0,-1 3 0 16,2 0 0-16,0 3 0 0,0-2 128 0,1 1-128 15,1 1 0-15,0 1 0 0,2-2 0 0,-1-1 0 0,2 2-128 0,-1-1 128 32,4-2-736-32,-1-5-48 0,-6 5-16 0,0 0-19184 0</inkml:trace>
  <inkml:trace contextRef="#ctx0" brushRef="#br0" timeOffset="-157371.45">13424 16273 911 0,'-4'10'0'0,"2"-5"0"16,1-1 0-16,1 0 0 0,0-4 3536 0,1 0 624 16,0 0 128-16,2 0 32 0,-1 0-1472 0,3-3-288 15,1 2-64-15,0 1-16 0,0-2-176 0,1-1-16 16,0 2-16-16,1 1 0 0,-1-3-832 0,2 2-160 16,0 1-48-16,1 0 0 0,2 0-400 0,-3 1-64 15,0 2-32-15,0 3 0 0,-1 0-368 0,0-2-80 16,-1-4-16-16,-1 0 0 0,1 0-144 0,-1 0-128 0,-1 0 144 0,0 0-144 15,0-3 0-15,-2 2 0 0,1 1 0 0,0-2 0 32,-2-1-608-32,-1 2-112 0,2-4-32 0,-2 1-11184 0,-1 1-2240 0</inkml:trace>
  <inkml:trace contextRef="#ctx0" brushRef="#br0" timeOffset="-157040.52">13413 16435 4607 0,'1'0'400'0,"0"0"-400"16,1 3 0-16,-1-3 0 0,0 0 2736 0,0 0 464 15,2 0 80-15,3 2 32 0,0 2 848 0,3-4 160 16,-1 0 32-16,2 0 16 0,-1 0-1792 0,1 0-352 15,-1 0-80-15,-1 3-16 0,2-2-1312 0,-1 1-272 16,-1 1-48-16,1-2-16 0,0 1-224 0,-2 2-64 16,1-1 0-16,-1-2 0 0,0 1-192 0,2 1 0 15,-2-3 0-15,1 0 0 0,-2 0 0 0,0 0 0 0,0 0 0 0,1-3 0 0,-2 3 0 0,-2 0 0 32,2-2-192-32,-1 2 192 15,-2 0-576-15,1-1-16 0,-2 1 0 0,0 0 0 16,1 0-1152-16,-2-3-240 0,0 1-32 0,1 0-8576 15,-2 0-1712-15</inkml:trace>
  <inkml:trace contextRef="#ctx0" brushRef="#br0" timeOffset="-154695.42">13940 16231 17503 0,'0'-1'1552'0,"1"1"-1232"15,-1 0-320-15,0 0 0 0,1 0 1664 0,-1 0 256 16,1 1 64-16,2-1 16 0,-1 2 816 0,2 1 144 16,-2 2 48-16,2 1 0 0,-1 2-1280 0,-2 1-240 15,1 0-48-15,-2 0-16 0,2 1-800 0,-1 2-176 16,-1 1-16-16,0 0-16 0,1 1-64 0,-1 3-16 16,0 3 0-16,0-4 0 0,0-1-80 0,0 1-32 15,0 0 0-15,0 3 0 0,-1-1-224 0,0 0 128 16,-1 0-128-16,0 1 0 0,-1-3 0 0,1 0 0 15,-1 0 0-15,0-1 0 0,2-3 0 0,-2-1 0 16,2 0 0-16,0-3 0 0,-1-3 0 0,2-2 0 0,0 0 0 0,0-2 0 16,0-1 0-16,0-1 0 0,2 0-128 0,-1-3 128 31,0 0-448-31,0-2-16 0,2-3-16 0,-3 9 0 16,0 0-288-16,0 0-64 0,0 0-16 0,18-52-17136 0</inkml:trace>
  <inkml:trace contextRef="#ctx0" brushRef="#br0" timeOffset="-154279.08">14238 16296 911 0,'-2'2'0'0,"1"-1"0"0,1 2 0 0,-1-1 0 16,1-2 4480-16,0 2 800 0,0 0 160 0,-1 4 48 0,-1 0-1264 0,0 2-256 0,0 3-64 0,-1 0 0 31,1 0-1872-31,-1 3-384 0,1-2-80 0,-2 1-16 16,0-1-880-16,1 2-176 0,0 0-48 0,1 2 0 0,-2-2-128 0,1 2-16 15,0-1-16-15,0 1 0 0,2-4-128 0,0 1-32 16,2-1 0-16,0 1 0 0,3-4-128 0,1 1 0 16,0-1 0-16,1 1 128 0,3-3-128 0,-1-1 0 15,3-1 0-15,1-1 0 0,0-3 0 0,0-1 0 16,2-1 0-16,-14 1 0 0,0 0 0 0,0 0 0 16,52-22 0-16,-52 22 0 0,0 0-128 15,0 0 128-15,44-56 0 0,-44 56 0 0,0 0 0 0,0 0 0 16,0 0-144-16,0 0 144 0,19-64 0 0,-19 64-192 15,0 0 192-15,-3-53-160 0,3 53 160 0,-9-41 0 16,1 25 0-16,-1 2-128 0,1 3 128 0,-1 1 0 16,-2 3 0-16,1 1 0 0,-1-1 0 0,0 2 0 0,0 4 0 0,0 1 0 0,-1 0 0 0,1 3 0 15,0 0 0-15,0 1 128 0,1-1 0 0,0 0 16 16,3 4 0-16,-1-4 0 16,4 2-144-16,0-1 192 0,1 0-192 0,2-4 192 15,1 2-192-15,1-2 0 0,2-2 0 0,1-2 0 31,0-1-368-31,-4 5-96 0,0 0-32 0,0 0-18496 0</inkml:trace>
  <inkml:trace contextRef="#ctx0" brushRef="#br0" timeOffset="-153409.08">14804 16497 7359 0,'-1'0'656'0,"0"0"-528"0,1 0-128 0,0 0 0 16,-2 0 1472-16,1 0 256 0,0 0 48 0,-3 0 16 15,0 0 848-15,1 4 176 0,0-2 48 0,1-2 0 0,0 2-416 0,1 0-80 16,1-2 0-16,0 0-16 0,1 0-864 0,2 0-160 15,1-2-48-15,-1 0 0 0,4-2-400 0,-2 0-96 16,-5 4-16-16,0 0 0 0,0 0-256 0,0 0-64 16,43-22-16-16,-35 19 0 0,-8 3-176 0,0 0-16 15,31-1-16-15,-24 1 0 0,-4 1-224 0,2 2 176 16,0-3-176-16,3 2 160 0,0 2-160 0,2-2 0 16,-1 2 0-16,-1 0 0 0,0-2 0 0,-2-1 0 15,-2 2 0-15,-1-1 0 0,0-2 0 0,-2 2 0 16,0-2 0-16,-2 0 0 0,1 0 0 0,-2 0 0 15,-2-2 0-15,0 2 0 0,-1 0 0 0,-2 0 0 16,-3-2 144-16,0 2-144 0,0 2 224 0,-1-2-32 16,0 0 0-16,-1 0 0 0,-1 0 0 0,1 0 0 0,1 0 0 0,-2-2 0 15,3 2-192-15,1-3 128 0,-1 3-128 0,2-1 0 16,2 1 0-16,1 0 128 0,3 0-128 0,-1 0 0 16,2 0 128-16,0 0-128 0,1 0 176 0,0 0-176 15,2 1 288-15,-1-1-48 0,1 3-16 0,0-3 0 16,2 2-96-16,0-2-128 0,2 4 176 0,0-2-176 15,1 0 128-15,2 0-128 0,1 1 0 0,0-2 0 16,1 1 0-16,0-2 0 0,1 0 0 0,1 0 0 16,-2 0 0-16,0 0 0 0,-11 0 0 0,0 0 0 15,37 2 0-15,-26-2 0 0,-1 2 0 0,0 1 0 16,-1-2 0-16,-2 1 0 0,-1-2 0 0,0 3 0 16,1-3-288-16,-4 0-16 0,1 0 0 0,-1-3 0 15,-1 3-384 1,-1-2-80-16,-1 1 0 0,-1 1-16 0,0-3-672 0,-2 1-128 0,1 0-16 0,-1-1-15424 15</inkml:trace>
  <inkml:trace contextRef="#ctx0" brushRef="#br0" timeOffset="-152155.73">15419 16245 4607 0,'-3'0'400'0,"2"0"-400"0,1-4 0 0,0 2 0 16,-1 2 1392-16,-1-3 192 0,0 0 32 0,-1-4 16 15,-2 0 608-15,2 1 128 0,0 0 32 0,2-1 0 16,0 1 208-16,0 3 32 0,1 0 16 0,0 3 0 15,2 0-448-15,-1 0-96 0,2 3 0 0,-1-2-16 16,1 4-784-16,-1-2-160 0,-1 4-16 0,1-1-16 0,-1 1-608 0,0 2-128 16,0 1-32-16,1-2 0 0,0 5-160 15,-1-2-48-15,2 0 0 0,-2 0 0 0,2 2-144 0,-2-1 0 16,1 3 0-16,-1 1 0 0,1 0 0 0,-1-6 0 16,-1 0 0-16,1 1 0 0,0-1 0 0,-1 2 0 15,0-1 0-15,-2 0-176 16,2-4-432-16,-1-1-96 0,-1-1 0 0,0 0-11264 15,1-4-2240-15</inkml:trace>
  <inkml:trace contextRef="#ctx0" brushRef="#br0" timeOffset="-151869.8">15285 16545 15663 0,'4'3'688'0,"-3"-3"144"0,1 0-656 0,1 0-176 0,-2 0 0 0,0 0 0 16,2 0 2128-16,1-3 400 0,2 3 80 0,2-3 16 15,-8 3 512-15,0 0 128 0,0 0 0 0,46-10 16 16,-46 10-1680-16,0 0-320 0,38-6-80 0,-25 3-16 16,-1 3-656-16,1-3-128 0,-2 3-16 0,-1 0-16 15,2-3-144-15,2 3-32 0,-2 0 0 0,0 0 0 16,1 0-192-16,-2 0 0 0,-1 3 128 0,-2-3-128 15,1 0 0-15,-3 3 0 0,0-3 0 0,-1 3 0 16,0 0-368-16,-2 0-64 0,-1-3-16 0,-2 4-12096 16,0-2-2416-16</inkml:trace>
  <inkml:trace contextRef="#ctx0" brushRef="#br0" timeOffset="-151381.77">15406 16706 13823 0,'0'0'608'0,"0"0"128"0,0 0-592 0,0 0-144 15,1 0 0-15,1 0 0 0,-1-2 2064 0,1 1 384 16,3 1 80-16,3-5 16 0,2 1 528 0,-10 4 128 16,0 0 0-16,0 0 16 0,44-29-1488 0,-44 29-320 15,0 0-48-15,0 0-16 0,47-19-768 0,-37 16-176 16,1-1-16-16,-1 4-16 0,-1 2-240 0,-1 0-128 15,0 2 160-15,-3 1-160 0,0 2 0 0,-2 2 0 16,0 1 0-16,-2 0 0 0,-1 0 0 0,-1 2 0 16,0 3 0-16,-3-3 0 0,1 4 0 0,-2-2 0 0,-1 2 0 0,-1-1 0 15,-1-2-176-15,0 0-16 0,-2 2-16 16,-2-4 0-16,-1 1-16 0,1-1 0 0,-1-1 0 0,1-4 0 16,1 0 224-16,0-2 0 0,0-4 0 0,1 0-144 15,1-4 144-15,1 2 0 0,1-2 0 0,2-2 0 16,2 0 192-16,3 6 80 0,0 0 16 0,0 0 0 15,0 0 64-15,0-50 16 0,0 50 0 0,0 0 0 16,0 0-48-16,0 0-16 0,0 0 0 0,42-42 0 16,-42 42-96-16,0 0-16 0,33-6 0 0,-22 6 0 15,2 0-64-15,0 3 0 0,1-2-128 0,-2 4 192 0,1-1-192 16,0 2 0-16,-1-3 0 0,1 4 0 0,-2-4 0 0,-1 2 128 16,0 3-128-16,-3-5 0 0,1 2 0 0,-3-1 0 15,-2 2 0-15,0-2 0 0,-1 0 0 0,-2 1 0 16,0-2 0-16,0 0 0 0,-1-3-432 0,0 1 32 15,0 2 0-15,-1-3 0 16,1 0-944-16,1 0-176 0,-1-3-32 0,1 2-15664 16</inkml:trace>
  <inkml:trace contextRef="#ctx0" brushRef="#br0" timeOffset="-150551.43">15864 16231 15663 0,'-2'0'1392'0,"1"0"-1120"16,0 0-272-16,1 0 0 0,0-1 1840 0,0 0 304 16,-1-2 64-16,0 2 16 0,-1-4 384 0,1-1 80 15,0 2 0-15,1-3 16 0,0 7-1072 0,0 0-224 16,0 0-32-16,0 0-16 0,0 0-592 0,0 0-112 16,0 0-16-16,0 0-16 0,0 0-320 0,0 0-64 0,0 0-16 0,0 0 0 0,0 0-32 0,0 0 0 15,0 0 0-15,0 0 0 0,37-1-192 0,-33 16 176 16,-1-2-176-16,0 4 160 0,1 6-160 0,-2-1 0 31,0 1 0-31,0 2 0 0,-2 0 0 0,0-3 0 0,1 0 0 0,-1 3 0 16,-1 1 0-16,1-1 0 0,0 1 0 0,-3 1 0 15,2-5 0-15,-1-2 0 0,-1-1 0 0,-1-3 0 16,2-3 0-16,-1 0 0 0,1-2 0 0,1-4 0 16,-1-4-128-16,2 0 128 0,2-3 0 0,0 0 0 0,1-2 0 0,0 1 0 0,4-2 0 0,-3-3 0 15,-4 6 0-15,0 0 0 0,0 0 0 0,0 0 0 31,40-41 0-31,-40 41 240 0,0 0-64 0,0 0-16 16,52-38-32-16,-52 38 0 0,0 0 0 0,43-22 0 16,-43 22-128-16,0 0 0 0,39-9 144 0,-28 9-144 15,-1 2 0-15,0 1 0 0,-2 1 0 0,1-1 0 0,-1 2 0 0,-1 2 0 16,0-3 0-16,-2 3 0 0,-1-1 0 0,-2 2-160 16,1 2 160-16,-3 0-208 0,0-1 16 0,-2 1 16 0,0-2 0 0,-3 4 0 15,0-1 176-15,-2 1-128 0,-1-1 128 0,-3 2-128 16,0-1 128-16,-3 0 0 15,1 1 0-15,-1-3 0 0,1-2 0 0,-2 2 0 16,-3-4 0-16,1 1 0 0,2-4 0 0,0 0 144 16,4 0-16-16,0-6-128 0,3-2 208 0,0 1-64 15,3-2-16-15,0 0 0 0,1-4-128 0,4 10 0 16,0 0 0-16,0 0 128 0,0 0-128 0,0 0 0 16,7-48 0-16,-7 48 0 0,0 0-704 0,0 0-32 0,0 0 0 0,17-52-17568 15</inkml:trace>
  <inkml:trace contextRef="#ctx0" brushRef="#br0" timeOffset="-146677.53">16844 16396 6447 0,'-3'0'576'0,"0"0"-576"15,2 0 0-15,1 0 0 0,0 0 1472 0,1 0 192 16,0 0 48-16,2 0 0 0,1 0 1408 0,0 0 272 15,5 0 64-15,1 0 16 0,0 4-512 0,2-4-96 16,2 0-32-16,-3 1 0 0,0 4-1392 0,3-2-288 16,1-3-48-16,-15 0-16 0,28 3-592 0,-16-3-128 15,-12 0-32-15,0 0 0 0,34 0-208 0,-24 0-128 16,-2 0 160-16,0 0-160 0,-1 0 0 0,-2 0 0 16,0 4 0-16,-1-4 0 15,-1-4-672-15,-1-1-128 0,0 4-32 0,-1-2 0 16,-1 3-2336-16,-1-2-480 0</inkml:trace>
  <inkml:trace contextRef="#ctx0" brushRef="#br0" timeOffset="-146443.28">16890 16520 16575 0,'0'3'736'0,"0"-3"160"0,0 3-720 0,0-3-176 0,0 0 0 0,1 0 0 15,1 1 1760-15,0 1 320 0,3-2 64 0,1 3 16 16,2-2 704-16,-1 2 144 0,3-3 16 0,0 0 16 16,0 0-1456-16,0 0-304 0,-10 0-48 0,0 0-16 15,30-4-736-15,-20 4-160 0,-10 0-16 0,0 0-16 0,29-3-288 0,-21 0 0 16,-8 3 0-16,0 0 0 16,0 0 0-16,0 0 0 0,40-9-176 0,-34 7-11856 15,2 0-2368-15</inkml:trace>
  <inkml:trace contextRef="#ctx0" brushRef="#br0" timeOffset="-145993.99">17213 16245 11967 0,'-3'2'1072'0,"2"0"-864"16,0 0-208-16,0-2 0 0,1 0 2832 0,-2 0 528 0,2 3 96 0,2-2 32 15,-1 4 224-15,0 0 32 0,2 0 16 0,2 1 0 16,-1-2-2224-16,3-1-432 0,0 0-80 0,0-3-32 16,-7 0-544-16,0 0-96 0,28 0-32 0,-18 0 0 15,-1 0-96-15,0 1-32 0,-1-1 0 0,-1 1 0 16,2 1-192-16,-1 0 144 0,2 4-144 0,-1 0 128 16,-1 1-128-16,1 2 0 0,-3-1 0 0,0-2 0 15,-1-1 0-15,0 0 0 0,0 4 0 0,-1-3 0 16,-1 0 0-16,-1 0 0 0,0 2 0 0,1 0 0 15,-2 1 0-15,0-2 0 0,-1 2 0 0,-1 1 0 0,0-3 0 16,-2 4 0-16,1-1 0 0,-2 0 0 0,1-1 0 0,-2-2 0 0,0 2 176 0,-2-2-176 31,0 2 256-31,-2 0-32 0,1-2-16 0,-1 2 0 0,-2-2-80 0,0 2-128 16,0 1 176-16,0-4-176 0,-1 3 224 0,1-5-64 16,1 1-16-16,2-1 0 0,0 0-16 0,3 1 0 0,0-4 0 0,2 1 0 15,0 0-128-15,1 0 0 0,1 1 144 0,1-3-144 16,0 0 0-16,1-3 0 15,0 2 0-15,2 1 0 0,-3 0-128 0,0 0-64 16,0 0 0-16,0 0 0 16,0 0-688-16,0 0-144 0,0 0-16 0,44-47-18096 15</inkml:trace>
  <inkml:trace contextRef="#ctx0" brushRef="#br0" timeOffset="-145043.93">17904 16050 17503 0,'-2'-2'1552'0,"-1"2"-1232"0,2-2-320 0,0 2 0 16,1 0 2256-16,-2 2 400 0,1-2 80 0,-1 2 16 15,-2 6-32-15,3-2 0 0,1 4 0 0,1-1 0 16,1 5-1408-16,1-2-288 0,2 7-48 0,-3-1-16 16,4 2-512-16,-1 2-128 0,2 0 0 0,-2 1-16 15,-2-2-112-15,1 2-32 0,0 4 0 0,-2 2 0 16,1-1-160-16,-2 1 0 0,-1 3 0 0,-1-1 128 0,-2-2-128 0,1-4 0 16,-1-3 0-16,2-3 0 0,-1-3 0 0,0-2 0 15,0-3 0-15,1-6 0 0,-2 0 0 0,1-8 0 16,0 2 0-16,2-5 0 0,0 0-160 0,0 6 160 15,0 0 0-15,0 0-144 0,9-51 144 0,-9 51 0 16,0 0 0-16,0 0 0 0,32-66 0 0,-32 66 128 16,0 0-128-16,0 0 176 0,45-50 0 0,-45 50 0 15,0 0 0-15,0 0 0 0,48-23-16 0,-37 26 0 16,-1-3 0-16,0 4 0 0,0 2-160 0,0 0 0 16,0 0 144-16,-2 2-144 0,-2 0 0 0,-2 2 0 15,1-1 0-15,-1 1 0 0,-1 0 0 0,-1 2 0 16,-2-2 0-16,-3 2 0 0,-2 4 0 0,0-3-192 15,-1 0 64-15,-3 2 0 0,2-3 128 0,-4 2 0 0,0-2-144 0,-2 1 144 16,1-3 0-16,0 0 0 0,-1-2 0 0,1 0 0 16,-2-2-128-16,2-4 128 0,2 1 0 0,1-6 0 0,3 1 0 0,1-2 0 15,2 0 0-15,0-2 0 0,2-2-128 0,0 0 128 16,1 8 0-16,0 0 0 16,0 0-144-16,0 0 144 0,0 0-192 0,0 0 192 31,24-59-512-31,-24 59 16 0,0 0 0 0,0 0-11808 0,0 0-2368 0</inkml:trace>
  <inkml:trace contextRef="#ctx0" brushRef="#br0" timeOffset="-144677.03">18350 16280 911 0,'-1'0'0'0,"0"0"0"0,0 0 0 0,-1 0 0 0,2 0 3360 0,0 0 592 15,-1-4 112-15,0 4 32 0,1 4 368 0,0-2 80 31,4-2 0-31,1 4 16 0,2-4-1984 0,0 1-400 0,3-1-64 0,2 0-32 16,0 0-1184-16,1-1-256 0,-1 1-32 0,-1-3-16 16,0 2-304-16,0 1-64 15,1 0-16-15,-2-2 0 0,0-1-208 0,-2 2 0 0,-2 1 128 0,-1 0-128 16,0-3 0-16,-3 3 0 0,-1-2 0 0,1 4 0 16,-1-2-512-16,-1 3-64 0,-1-3 0 0,-1 1-11648 15,1 4-2352-15</inkml:trace>
  <inkml:trace contextRef="#ctx0" brushRef="#br0" timeOffset="-144377.61">18358 16489 9215 0,'1'-4'400'0,"0"1"96"15,1 2-496-15,-1-1 0 0,0 2 0 0,0-4 0 0,0 2 2896 0,3-2 496 16,-4 4 80-16,0 0 32 0,0 0 208 0,0 0 32 16,0 0 16-16,46-35 0 0,-39 33-1776 0,1 2-368 15,0-3-64-15,0 6-16 0,-1-1-944 0,1 2-192 16,0-2-32-16,0 5-16 0,-2-4-192 0,0 1-32 16,0 0-128-16,-1-2 192 0,-1 2-192 0,1 1 0 15,-1-4 0-15,1 2 0 0,-2-1 0 0,1-2 0 16,-2 0 0-16,1-2 0 15,-1 2-384-15,0-4-32 0,0 1 0 0,1 1 0 16,-2-2-1456-16,0 0-304 0,0 1-48 0,1-3-13728 0</inkml:trace>
  <inkml:trace contextRef="#ctx0" brushRef="#br0" timeOffset="-143311.58">18850 16186 2751 0,'0'-4'256'0,"-1"1"-256"16,0 2 0-16,1 1 0 0,0 0 1120 0,0 0 176 15,-2-2 48-15,1-2 0 0,0 0 976 0,1-1 208 16,0 2 32-16,1 0 16 0,2 2 272 0,0 1 48 16,2 1 16-16,1-1 0 0,3 3-480 0,0-3-80 15,1 0-32-15,-2 2 0 0,3-2-784 0,-1 1-176 16,-1 2-16-16,0-1-16 0,0-2-752 0,1 4-128 16,0-1-48-16,1 4 0 0,0-1-208 0,1 0-32 15,-4 0-16-15,1 1 0 0,0 0-144 0,0 2 0 16,0-2 0-16,0 4 0 0,-2-1 0 0,1-1 0 15,-1 2 0-15,-1 1 0 0,0 1 0 0,-2-1 0 16,0 0 0-16,-2 1 0 0,1 4 0 0,-3 4 0 0,0-2-160 16,-1 3 160-16,-2 0-256 0,-1 4 32 0,-2-1 16 15,0 1 0-15,-1-1 16 0,-2-1 0 0,-3 0 0 0,-2 1 0 16,2-7-128-16,-2 1 0 0,0-3-16 0,1-3 0 16,-1-3 80-16,2-1 0 0,-2-3 16 0,2-3 0 0,-2 0 112 0,2 1 128 15,2-2-208-15,0 0 80 16,3-4 128-16,0 0 224 0,3-2-48 0,0 1-16 15,1-6 176-15,2 0 48 0,1 9 0 0,0 0 0 16,0 0-160-16,0 0-32 0,14-57 0 0,-14 57 0 16,0 0 32-16,0 0 0 0,0 0 0 0,37-50 0 15,-37 50 32-15,0 0 0 0,0 0 0 0,0 0 0 0,51-26-96 0,-40 23-16 0,0 2 0 0,0 1 0 32,0 0-144-32,0 1 0 0,2 4 144 0,-4-1-144 15,3 2 0-15,-4 0 0 0,1 2 0 0,0 3 128 0,-1-4-128 0,0 6 0 16,-1-5 0-16,-1 2 0 0,0 2 0 15,-2-2 0-15,1 0 0 0,-1 3 128 0,-1-5-128 0,0 2 0 0,-1 0 0 0,0-4 0 16,-1 0 0-16,-1-2 0 0,1 0 0 0,-1 1 0 16,0-1 0-16,0-4 0 15,1 2 0-15,1-2-128 0,-2 0-192 0,1 0-48 16,-1 0 0-16,1 0 0 16,-1 0-192-16,1 0-32 0,1 0-16 0,-1-2 0 15,0-1-1312-15,-1 2-256 0</inkml:trace>
  <inkml:trace contextRef="#ctx0" brushRef="#br0" timeOffset="-131431.14">19939 13487 5519 0,'-3'0'496'0,"0"0"-496"0,2-1 0 0,-2 0 0 0,3 1 656 0,-1-4 48 15,-2 2 0-15,-2-4 0 0,0-3 864 0,-2-1 176 16,7 10 48-16,-8-19 0 0,4 16 704 16,2-1 128-16,-1 0 48 0,1 4 0 0,-2 4 400 0,3-4 64 15,-2-4 32-15,2-1 0 0,-1 4-1200 0,0 1-240 16,1-2-64-16,0 4 0 0,0-1-640 0,-1 4-144 16,2-3-32-16,2 3 0 0,-1 2-288 0,1 2-64 15,2 0-16-15,1 1 0 0,2 5-96 0,2-1-32 16,2-2 0-16,2 2 0 0,0-2-160 0,-3-3-16 15,-4-3-16-15,2 0 0 0,3 2-160 0,4 0 0 0,6 2 0 0,2 0 0 0,2 2 0 0,-2-3 0 32,0 3 0-32,-4-2 0 0,-1 0 0 0,-3-1 0 15,-2 1 0-15,-2-3 0 0,0 2 0 0,-2-2 0 0,-2 2 0 0,1 0 0 16,-2-3 0-16,0-3 0 0,0 4 0 0,-1-6 0 16,2 4 0-16,-4-4 0 0,1 2 0 0,0-1 0 15,-1-4 0-15,1 2 0 0,-3 0 0 0,1-4 0 16,-2 4 0-16,0 0 0 0,0-9 0 0,-2 12 0 15,0 0 0-15,-1-3 0 0,0 3 0 0,-3-2 0 16,1-1 0-16,-2 3 128 0,-1-1-128 0,0 2 128 16,1-2-128-16,-3 2 0 0,-2 0 144 0,-1 2-144 15,0 0 0-15,-2 0 128 0,1 0-128 0,-2 1 0 16,0-1 0-16,0 0 0 0,1 0 0 0,-1 1 128 16,0 0-128-16,0-1 0 0,0 0 0 0,0 1 0 15,-2 2 0-15,0 0 0 0,1 1 0 0,-1 0 0 0,2 2 0 16,1 0 176-16,3-4-176 0,0 3 192 0,-2 2-192 15,-1 0 192-15,0 0-192 0,5 0 192 0,3-5-192 0,0 2 0 16,-3 3 0-16,-4 0 0 0,1 3 0 0,-1 2 0 16,2-5 0-16,3-4 0 0,4-2 0 0,1-2 0 15,2-5 0-15,2 0 0 0,1-6 0 0,-1 6 0 16,0 0 0-16,0 0 0 0,0 0-192 0,0 0 16 16,33-56 16-16,-33 56 0 15,0 0-912-15,0 0-176 0,50-48-32 0,-50 48-19088 16</inkml:trace>
  <inkml:trace contextRef="#ctx0" brushRef="#br0" timeOffset="-130241.16">19881 13574 911 0,'-3'-3'0'0,"0"2"0"15,2-1 0-15,0 1 0 0,-1 1 1088 0,2-3 128 16,-1 1 16-16,0-2 16 0,0 0 640 0,-2-4 128 16,1 0 32-16,-1 2 0 0,1-3-64 0,1 2 0 0,-2 1 0 0,1-1 0 0,-1 1-544 0,-1 0-112 15,1 1-32-15,-2 0 0 0,1-1-240 0,-1 0-48 16,0 3-16-16,-1-3 0 15,1 2 96-15,-2 1 0 0,-1-2 16 0,1 1 0 16,-2 0-48-16,2-2-16 0,1-4 0 0,2 4 0 16,-1 0-336-16,0 0-80 0,2-3-16 0,1 3 0 15,1 2-320-15,-1-2-64 0,1 0-16 0,0 2 0 16,1 0-48-16,0 2-16 0,0 2 0 0,0-3 0 16,0 2 80-16,0 1 16 0,1 0 0 0,-1 1 0 15,1-1-32-15,-1 0 0 0,2 3 0 0,-1-3 0 0,0 4-48 0,-1-2-16 16,1 2 0-16,2 2 0 0,-2 3-16 0,2-3 0 0,-1 1 0 0,2 2 0 31,1-3-128-31,0 2 128 0,0-2-128 0,-3-4 128 0,1 2-128 0,-2-2 0 16,1 2 144-16,1-4-144 0,0 3 0 0,4-2 0 15,1 4 0-15,3-4 0 0,3 3 0 0,1 1 0 16,-2 1 0-16,1-2 0 0,-2 2 0 0,-2 0 0 16,1 0 0-16,-2 2 0 0,1 0 0 0,-4 1 0 0,0 1 0 0,-2-3 0 0,1 2 0 15,1-3 0-15,-1 4 0 0,1-4 0 16,1 0-208-16,-3-2 32 15,1 0 16-15,2-2 0 16,-4 1-416-16,2-3-96 0,-1 0-16 0,-2 0 0 16,1-3-1168-16,-2 1-224 0,0-2-48 0,-1 0-13104 15</inkml:trace>
  <inkml:trace contextRef="#ctx0" brushRef="#br0" timeOffset="-129691.17">20659 13194 6447 0,'0'-3'576'0,"0"0"-576"15,1 3 0-15,1 0 0 0,-1 0 1504 0,-1 0 192 0,1-2 32 0,1 0 16 0,1 2 1776 0,-1 0 368 16,2 4 64-16,0 0 16 0,0 4-768 0,-2 0-128 31,2 4-48-31,-2 3 0 0,2 1-1552 0,0 3-304 16,-1 3-64-16,1 3-16 0,0-3-352 0,-1 6-80 16,1 6-16-16,-1 3 0 0,-1 6-160 0,-1-1-32 0,2 3-16 0,-3-2 0 0,0-5-192 0,1 1-48 15,-1 4 0-15,1 3 0 0,1 3-192 0,-1-4 0 16,0-7 0-1,0-3 0-15,-1-7 0 0,1-2 0 0,-1 1 0 0,2-7 0 16,-2-1 0-16,1-6 0 0,-2-4 0 0,1-3 0 16,0-6 0-16,0 0-192 0,1-4 192 0,-1-2-160 31,1-4-528-31,-1 10-96 0,0 0-32 0,4-49 0 16,-4 49-720-16,6-45-128 0</inkml:trace>
  <inkml:trace contextRef="#ctx0" brushRef="#br0" timeOffset="-129427.54">21091 13637 9215 0,'-16'9'816'0,"7"-3"-656"0,1-2-160 0,4-1 0 15,0 0 2528-15,3-2 480 0,-2 1 80 0,1 1 32 16,-2 3 832-16,3 2 160 15,1-2 48-15,3-3 0 0,5 2-2224 0,2-1-432 16,2-4-96-16,-12 0 0 0,0 0-688 0,52-4-128 16,-52 4-16-16,41-6-16 0,-41 6-208 0,44-2-32 15,-44 2-16-15,40 0 0 0,-40 0-304 0,33 0 160 16,-33 0-160-16,0 0 128 0,49 2-128 0,-49-2 0 16,28 6 0-16,-28-6 0 0,25 7-288 0,-25-7-32 15,0 0-16-15,29 1-12416 16,-29-1-2480-16</inkml:trace>
  <inkml:trace contextRef="#ctx0" brushRef="#br0" timeOffset="-128831.21">21967 13099 7359 0,'0'-4'656'0,"0"2"-528"16,0 2-128-16,0-3 0 15,0 3 1920-15,0-1 368 0,-1 1 64 0,1-6 16 16,1 4 1440-16,-1-2 288 0,2 1 64 0,-2 0 16 16,1 3-1296-16,-1 1-256 0,2 4-48 0,1-1-16 15,-1 4-1488-15,2 2-304 0,0 0-64 0,1 4-16 16,0 3-80-16,1 0-16 0,0 2 0 0,0 2 0 15,0-1-288-15,0 2-64 0,1 3-16 0,-4-3 0 16,2 0-224-16,-2 0 0 0,-1 3 0 0,-1-1 0 16,2 3 0-16,-3-1 0 0,0 2 0 0,-1-1 0 15,-1 1-448 1,1-5-144-16,-1-1-32 0,-2-4 0 0,0-1-1008 0,1-7-208 0</inkml:trace>
  <inkml:trace contextRef="#ctx0" brushRef="#br0" timeOffset="-128580.3">21721 13586 2751 0,'-6'3'256'0,"4"-3"-256"16,0 0 0-16,2 1 0 0,0 1 1824 0,2-2 320 16,0 3 64-16,3-2 16 0,4 3 1808 0,3 2 352 15,4 3 80-15,1-3 16 0,3 0-848 0,4 0-176 16,-1-2-16-16,-23-4-16 0,53 9-2080 0,-53-9-432 15,56 3-80-15,-56-3 0 0,53 3-304 0,-53-3-48 0,53 4-16 0,-53-4 0 0,50 3-208 0,-50-3-64 16,43 4 0-16,-22 5 0 16,-2 1-192-16,-19-10 0 0,31 2 0 15,-31-2 0-15,0 0 0 0,0 0 0 0,43-9 0 16,-43 9-160 0,0 0-544-16,0 0-128 0,0 0 0 0,0 0-11776 0,0 0-2368 0</inkml:trace>
  <inkml:trace contextRef="#ctx0" brushRef="#br0" timeOffset="-127747.65">21886 13959 12895 0,'1'-3'1152'0,"0"3"-928"15,0 0-224-15,-1 0 0 0,2 0 2096 0,-1 0 368 16,1-2 80-16,2 0 16 0,2 2 704 0,-1 0 160 16,1 0 32-16,-1 2 0 0,0 0-1424 0,-1 2-288 15,1-1-48-15,-1 2-16 0,-1 2-976 0,0-1-192 16,-1 0-32-16,1 4-16 0,-1-3-112 0,-1 4-32 15,1-1 0-15,-1 3 0 0,-1 0-96 0,-1 0-32 16,-1-3 0-16,1 2 0 0,-1-2-192 0,-1 0 0 16,0-2 128-16,0 1-128 0,1-3 0 0,-1-2 0 15,2 2 0-15,1-5 0 0,0 2 0 0,1-1 0 0,3-2 0 0,0 0 0 16,1 0 0-16,1 0 0 0,0-2 0 16,-6 2 0-16,0 0 0 0,0 0 144 0,42-13-144 0,-42 13 128 15,0 0 0-15,43-9 0 0,-43 9 0 0,0 0 0 16,44-13-128-16,-44 13 0 0,0 0 144 0,39-7-144 15,-39 7 0-15,0 0 0 0,0 0 0 0,38-6 0 16,-38 6-416-16,0 0-96 0,0 0-32 0,0 0-18928 0</inkml:trace>
  <inkml:trace contextRef="#ctx0" brushRef="#br0" timeOffset="-127496.66">22149 13915 16063 0,'-2'4'352'0,"0"-2"80"0,2-2 16 0,0 3 0 0,0-3-448 0,0 1 0 0,0 2 0 0,0-1 0 16,0 4 4288-16,2 4 768 16,-1 3 144-16,-1 3 48 0,1 1-2704 0,-1 1-544 15,0 3-96-15,0 2-32 0,0-3-944 0,0 2-192 16,-1 3-32-16,0-1-16 0,-1 2-240 0,0-1-64 16,1-3 0-16,-2-2 0 0,2 1-224 0,0-5-160 15,0-2 192-15,1 1-192 0,-2-2 0 0,2-2 0 16,0-3 0-16,0-2 0 0,2 3 0 0,-2-2-224 15,1-7 32-15,-1 2 16 16,1 2-512-16,0-4-96 0,0-4-32 0,1 2 0 16,0-2-784-16,-2 4-176 0</inkml:trace>
  <inkml:trace contextRef="#ctx0" brushRef="#br0" timeOffset="-126851.3">22680 13741 911 0,'-4'1'0'0,"1"-2"0"0,2-3 0 0,0 4 0 16,1 1 2128-16,0 2 352 0,0-3 64 0,0 0 16 16,0 0 1168-16,0 0 240 0,0 0 64 0,0 0 0 15,0 0-544-15,0 0-96 0,0 0-32 0,0 0 0 16,54-25-1632-16,-54 25-336 0,0 0-64 0,36-2-16 16,-36 2-608-16,0 0-112 0,36 6-16 0,-36-6-16 15,21 6-208-15,-21-6-32 0,19 6-16 0,-19-6 0 16,19 6-304-16,-19-6 128 0,0 0-128 0,0 0 0 15,36 0 0-15,-36 0 0 0,0 0 0 0,0 0 0 0,0 0-128 0,0 0-96 16,0 0-16-16,0 0 0 16,0 0-512-16,0 0-96 0,41-26-32 0,-41 26 0 15,0 0-1744-15,0 0-368 0</inkml:trace>
  <inkml:trace contextRef="#ctx0" brushRef="#br0" timeOffset="-126577.05">22685 13899 19519 0,'2'0'864'0,"-1"0"176"0,2 3-832 0,-1-3-208 16,1 0 0 0,-1 0 0-16,2 0 2256 0,-4 0 416 0,0 0 80 0,0 0 0 15,48-7 176-15,-48 7 16 0,0 0 16 0,52-6 0 16,-52 6-1856-16,0 0-368 0,43 0-80 0,-43 0-16 15,0 0-272-15,39 4-64 0,-39-4-16 0,21 6 0 16,-21-6-144-16,0 0-16 0,24 6-128 0,-24-6 192 16,0 0-192-16,21 4 0 0,-21-4 0 0,0 0 0 15,0 0-352-15,0 0-64 0,0 0-16 0,0 0 0 32,0 0-1168-32,42-14-256 0,-42 14-32 0,0 0-15008 0</inkml:trace>
  <inkml:trace contextRef="#ctx0" brushRef="#br0" timeOffset="-125582.08">23412 13223 8287 0,'-8'0'736'0,"4"0"-592"16,2 0-144-16,0 0 0 0,0-4 1536 0,1 2 256 15,1 2 64-15,0 0 16 0,0 0 1536 0,0 0 304 16,0 0 64-16,-2-35 16 0,2 35-832 0,0 0-160 0,0 0-48 0,0 0 0 0,0 0-1504 0,0 0-304 31,39-42-64-31,-39 42-16 0,0 0-352 0,0 0-64 16,0 0 0-16,57-12-16 0,-57 12-144 0,0 0-32 15,48-7 0-15,-48 7 0 0,0 0-256 0,41 0 160 16,-29 4-160-16,0 0 128 0,-12-4-128 0,17 11 0 16,-11-5 0-16,0 4 0 0,-1-4 0 0,-1 2 0 0,-2-2 0 0,0 0 0 15,-2 0 0-15,0-2 0 0,-2 1 0 0,0-2 0 16,-1 4 0-16,1-1 0 0,-3-2 0 0,0 2 0 15,-1 0 0-15,-2 0 0 0,1 0 0 0,-2-2 0 16,1 2 0-16,0-2 0 0,1-2 0 0,2 1 0 16,-1 1 0-16,2-3 0 0,0 1 0 0,3-2 0 15,0 0 0-15,2 0 0 0,2 0 0 0,-1 0 128 16,-2 0 0-16,0 0 0 0,0 0 0 0,0 0 0 16,0 0 48-16,37 3 0 0,-37-3 0 0,0 0 0 15,25 7-48-15,-18-4-128 0,-7-3 192 0,19 8-64 16,-10-3-128-16,-9-5 0 0,14 11 144 0,-7-4-144 15,0-1 0-15,-1-1 0 0,-1 3 0 0,0-4 0 0,0 1 0 0,0 1 0 16,-1 4 0-16,-2 0 0 0,3-4 0 0,-4 2 0 16,1 0 0-16,-2-2 0 0,-2 3 0 0,1-2 0 0,-1 2 0 0,-2-1 0 15,1 0 0-15,-2 0 0 0,1 0 0 0,-3-2 0 16,1 2 0-16,-1 1-128 16,-3-1 128-16,1-2-128 0,-1 4 128 0,-1-4-128 15,-1 1 128-15,-3-1-128 0,0 1 128 0,2-3 0 16,-2 1 0-16,2-1 0 0,3-2 0 0,4-2 0 15,3 1 0-15,-2-1-128 0,1 3 896 0,0-3 192 16,0 0 48-16,-2 0 0 0,0 0-1696 0,0 1-336 0,0-1-64 0,1 0 0 31,0-1 480-31,2 1 96 0,1 0 32 0,1-3 0 0,-1 2-304 0,2 1-64 0,2 0-16 0,-1 0-17568 16</inkml:trace>
  <inkml:trace contextRef="#ctx0" brushRef="#br0" timeOffset="-125331.1">23459 13757 19343 0,'-5'4'848'0,"3"-2"192"0,1-2-832 0,1 0-208 0,0 0 0 0,1 0 0 32,-1 0 2304-32,0 0 400 0,0 0 96 0,0 0 16 15,0 0 64-15,57-32 32 0,-57 32 0 0,0 0 0 16,65-37-1680-16,-65 37-336 0,49-29-64 0,-49 29 0 0,50-26-336 0,-50 26-64 15,44-22-16-15,-44 22 0 16,0 0-256-16,59-28-160 0,-59 28 192 0,0 0-192 16,55-35 0-16,-55 35 0 0,0 0 0 0,48-38 0 0,-48 38 0 0,0 0-320 15,0 0 32-15,48-40 16 16,-48 40-400-16,0 0-80 0,0 0-16 0,0 0-11728 16,0 0-2352-16</inkml:trace>
  <inkml:trace contextRef="#ctx0" brushRef="#br0" timeOffset="-124873.89">23633 13848 12207 0,'0'0'256'0,"0"0"64"0,0 0 16 0,0 0 16 0,0 0-352 0,0 0 0 0,0 0 0 0,0 0 0 16,0 0 4048-16,0 0 752 0,0 0 128 0,0 0 48 16,0 0-1920-16,0 0-384 0,0 0-80 0,37-2-16 0,-36 11-1552 0,1-3-304 15,-1 4-64-15,-1-7-16 0,1 0-288 0,-1 1-64 16,0-1-16-16,0 0 0 16,0 3-272-16,0 3 128 0,-1 4-128 0,-2 2 0 15,1 5 0-15,-1-2 0 0,-2 5 0 0,2-7 0 16,-2 0 0-16,1-1 0 0,-1-2 0 0,0-4 0 15,1 1 0-15,2-4 0 0,-1 0 0 0,2-2 0 0,-1-2 0 0,-1 0 0 16,3 0 0-16,2-2 0 0,-1 0 0 16,1 3 0-16,1-3 0 0,0-3 0 0,2 3 176 0,2-2-32 0,-7 2 0 0,0 0 0 15,0 0 80-15,0 0 16 0,44-14 0 16,-44 14 0-16,0 0-32 0,0 0 0 16,56-15 0-16,-56 15 0 0,0 0-64 0,43-7-16 15,-43 7 0-15,0 0 0 0,41-5-128 0,-41 5 0 16,0 0 144-16,34-1-144 0,-25 4 0 0,-1-3 0 15,-8 0 0-15,0 0 0 0,0 0-128 0,0 0-112 16,0 0-16-16,0 0 0 16,0 0-704-16,0 0-128 0</inkml:trace>
  <inkml:trace contextRef="#ctx0" brushRef="#br0" timeOffset="-124607.68">23915 13808 25791 0,'-8'3'1152'0,"5"0"224"0,-1-1-1104 0,2-2-272 0,-1 2 0 0,2 0 0 16,-2-1 2144-16,0 4 368 0,-1 1 80 0,-2 4 16 15,0 3-656-15,-1 3-128 0,2 0-32 0,2 4 0 16,0 4-800-16,1 4-160 0,1 0-48 0,1 0 0 16,0 5-288-16,-2-1-64 0,4 2-16 0,-2 1 0 15,1-3-208-15,-1 2-32 0,1 1-16 0,-1-4 0 16,1 1-160-16,-1-3 0 0,0-3 0 0,2-4 0 15,-2-1 0-15,0-7 0 0,0-2 0 0,1-3 0 16,0-3-240-16,0-5-16 0,-1-1-16 0,0 0 0 16,0 0-624-16,0 0-112 0,11-58-16 0,-11 58-11840 15,5-51-2352-15</inkml:trace>
  <inkml:trace contextRef="#ctx0" brushRef="#br0" timeOffset="-121999.16">1352 12640 6447 0,'0'0'576'0,"0"0"-576"16,0 0 0-16,0 0 0 15,0 0 1728-15,-2 0 224 0,1 0 48 0,-1 2 16 16,-2 0 1152-16,-1 1 224 16,-1 0 64-16,-2 1 0 0,-3 0-1184 0,1 2-224 0,-1 0-64 0,0 3 0 15,-3 1-656-15,1 2-144 0,0 0-32 0,-1 4 0 16,0 3-448-16,0 1-112 0,3-2-16 0,1 2 0 16,1-1-304-16,0 3-64 0,0 4-16 15,2-1 0-15,1-4-64 0,-1 5 0 0,2 4-128 0,1 3 192 16,1 1-192-16,1 1 144 0,2 3-144 0,1-9 128 15,1-11-128-15,2 2 0 0,1 1 0 0,1-1 0 16,0-2-976 0,3-5-80-16,1 0-16 0</inkml:trace>
  <inkml:trace contextRef="#ctx0" brushRef="#br0" timeOffset="-121556.17">1549 12979 15663 0,'0'4'1392'0,"0"-2"-1120"0,2-2-272 0,-2 0 0 0,-2 0 2112 0,2 0 384 15,0 0 64-15,-1 0 0 0,0 0 992 0,0 2 192 16,-2 0 32-16,1 1 16 0,-2-2-2384 0,0 1-464 16,-1 2-112-16,2 1 0 0,-2 0-448 0,0 0-96 15,0 2-16-15,-1 4 0 0,-1-1-144 0,1 3-128 16,0 0 144-16,0 2-144 0,1-1 0 0,0 0 0 15,0 3 0-15,3-5 0 0,-1 2 0 0,3-5 0 16,0 3 0-16,1-8 0 0,2-1 0 0,-1-1 0 16,3-2-128-16,1-2 128 0,-6 2 0 0,0 0-192 15,0 0 192-15,0 0-160 0,41-48 160 0,-41 48-128 16,0 0 128-16,0 0-128 0,37-53 128 0,-37 53 0 16,0 0 0-16,0 0 0 0,23-49 0 0,-23 49 0 0,0 0 0 15,0 0 0-15,0 0 0 0,0 0 0 0,17-55 0 16,-17 55 0-16,0 0 160 0,0 0-32 0,0 0-128 0,0 0 192 0,0 0 16 0,0 0 0 0,0 0 0 15,0 0 0-15,0 0 64 0,4-2 16 16,-6 14 0-16,0 5 0 16,1 5-288-16,-1-2 128 0,1 0-128 0,1 1 0 15,1-3 0-15,2 1 0 0,-2 1 0 0,2-2 0 16,2-4 0-16,-2-2 0 0,2-3 0 0,-1-3 0 16,1-6-224-16,1 0 0 0,-6 0 0 0,0 0 0 15,0 0-864 1,0 0-192-16,38-41-16 0</inkml:trace>
  <inkml:trace contextRef="#ctx0" brushRef="#br0" timeOffset="-121231.43">1833 12603 21183 0,'2'0'944'0,"-1"3"192"0,1-3-912 0,-1 0-224 0,0 1 0 0,0-1 0 0,0 2 3648 0,3 1 672 15,0 1 144-15,2-1 16 0,1 6-2240 0,1-3-464 16,1 4-96-16,-2 0-16 15,0 0-896-15,0 2-176 16,0 3-32-16,-1 1-16 0,2 3-336 0,0-2-64 0,0 4-16 0,-2-2 0 0,1 0-128 0,-1 0 0 31,-1 1 0-31,0 1 0 0,0 5 0 0,0 2 0 0,-2 3 128 0,-1 1-128 16,-2 4 0-16,-2 4 0 16,-2-6 0-16,-1 0 0 0,-1 0 0 0,-3 0 0 0,-1-2 0 0,-2-1 128 0,0-3-128 0,-2 1 0 15,-2-3 0-15,1-2 0 0,-1-4 0 0,0-5 0 16,0-4 0-16,-1-2 0 15,2-6 0-15,1 2-224 0,4-3 80 0,0-4 16 32,0-3-432-32,2-2-80 0,-1-2 0 0,3-3-16 0,1-2-240 0,5 14-64 0,-4-31 0 0,4 31-17248 15</inkml:trace>
  <inkml:trace contextRef="#ctx0" brushRef="#br0" timeOffset="-119031.33">26168 5114 3679 0,'-5'-7'320'0,"2"2"-320"15,2 1 0-15,0 1 0 0,1 0 2272 0,0 1 384 16,0 2 80-16,0 0 16 0,0 0 0 0,0 0 16 16,17-36 0-16,-17 36 0 0,0 0-736 0,32-35-160 15,-32 35-16-15,0 0-16 0,45-32-240 0,-45 32-32 16,0 0-16-16,61-35 0 0,-61 35-240 0,44-18-48 16,-44 18-16-16,0 0 0 0,62-20-720 0,-62 20-144 15,0 0-16-15,0 0-16 0,0 0-128 0,53 7-32 16,-53-7 0-16,6 15 0 0,-3-7-32 0,-3 0-16 0,1 0 0 0,-1 0 0 15,0 0-144-15,0 1 0 0,0-1 0 0,0-2 128 16,0 2-128-16,0-2 0 0,-1-2 0 0,-2 1 0 16,2 0 0-16,-3 0 0 0,1-4 0 15,-1 1 0-15,0 1 0 0,-2-2 0 0,-1 1 0 0,-3 1 0 16,0-3 0-16,-1 4 0 0,1-2 0 0,0-1 128 16,2 2 48-16,2-2 0 0,3 2 0 0,0-1 0 15,2-2 16-15,1 0 0 0,0 0 0 0,0 0 0 16,0 0-192-16,0 0 128 0,0 0-128 0,41 19 128 15,-41-19-128-15,0 0 128 0,27 22-128 0,-27-22 128 16,0 0 48-16,31 28 0 0,-31-28 0 0,0 0 0 0,26 26-176 0,-26-26 128 0,22 20-128 0,-22-20 128 16,21 21-128-16,-21-21 0 15,19 20 0-15,-19-20 0 0,17 21 0 0,-17-21 0 16,14 17 0-16,-14-17 0 0,9 17 0 0,-6-7 0 16,-2-2 0-16,-1 0 0 0,-1-1 0 0,-2-1 0 0,1 0 0 0,-3 0 0 15,1 0 0-15,-2-2 0 0,-1 2 0 0,-3 0 0 0,0-2 0 0,-1 0 0 31,-2 1 0-31,0-2 0 0,-3 1 0 0,-2 0 0 16,0-2 0-16,-1 1 0 0,0 1 0 0,-3-4 0 16,4 0 0-16,-2 0 0 0,4 0 0 0,1 0 0 15,3-3 0-15,2 2 0 0,3-2 0 0,0 1 0 0,4 1 0 0,1-2 0 0,2 3 0 0,-2-2 0 32,2 2 0-32,0 0 0 0,0 0 0 0,0 0 0 0,0 0-144 0,0 0 144 15,0 0-512-15,0 0-32 0,0 0-16 0,0 0 0 16,0 0-384-16,42 23-80 0</inkml:trace>
  <inkml:trace contextRef="#ctx0" brushRef="#br0" timeOffset="-118752.04">26211 5683 14735 0,'-7'3'640'0,"3"-2"160"0,3-1-640 0,0 0-160 0,1 2 0 0,0-2 0 0,0 0 2896 0,0 0 560 0,0 0 96 0,0 0 32 16,48-16-400-16,-48 16-80 0,47-18-16 0,-47 18 0 16,62-26-1664-1,-62 26-336-15,75-31-64 0,-75 31 0 0,88-38-448 0,-41 19-96 16,-1-1-16-16,-46 20 0 16,82-31-288-16,-82 31-176 0,62-22 192 0,-62 22-192 0,0 0 0 0,52-10 0 15,-52 10 0-15,0 0 0 0,0 0 128 0,0 0-128 16,0 0 0-16,24 22 0 0,-26-14 0 0,-2 1 0 15,-4 0-208-15,-2 4 80 16,-2-1-640-16,-4 2-128 0,-4 1-32 0,-1-2-17728 16</inkml:trace>
  <inkml:trace contextRef="#ctx0" brushRef="#br0" timeOffset="-118412.96">26437 5708 11967 0,'0'-5'528'0,"0"1"112"0,0 4-512 0,0 0-128 0,0 0 0 15,0 0 0-15,0 0 3264 0,0 0 608 0,0 0 128 0,0 0 32 16,0 0-640-16,0 0-112 16,0 0-16-16,0 0-16 0,0 0-1840 0,0 0-352 0,0 0-80 0,0 0-16 15,36 21-448-15,-33-7-112 0,-2 1-16 0,0 1 0 16,-1 0-160-16,-1 0-32 0,-3 3-16 0,2-6 0 16,-3 3-176-16,0-1 0 0,0-3 144 0,0 1-144 15,1-2 0-15,1 0 0 0,-1-1 0 0,3-3 0 16,-1 2 0-16,2-5 0 0,2 1 0 0,-1 1 0 15,-1-6 0-15,0 0 0 0,0 0 0 0,0 0 0 0,0 0 0 0,0 0 0 16,44 5 0-16,-44-5 0 16,0 0 0-16,0 0 0 0,50-11 0 0,-50 11 0 15,0 0 144-15,0 0-144 0,64-19 192 0,-64 19-192 16,0 0 144-16,48-9-144 0,-48 9 0 0,0 0 144 0,46-3-144 0,-46 3 0 0,0 0 0 0,0 0 0 16,0 0 0-16,53-3 0 0,-53 3-160 0,0 0 160 31,0 0-960-31,0 0-80 0</inkml:trace>
  <inkml:trace contextRef="#ctx0" brushRef="#br0" timeOffset="-118176.78">26765 5708 24879 0,'-5'6'1088'0,"3"-6"256"0,-1 1-1088 0,2 2-256 15,0-1 0-15,0 0 0 0,-1 1 2288 0,1 2 400 16,0 5 64-16,-2 4 32 0,1 3-848 0,1 5-160 15,-1 1-48-15,1-1 0 0,1 4-1040 0,0 1-224 0,0-1-32 0,-1 2-16 16,1 3-224-16,-1-2-32 0,-1 3-16 0,2-2 0 16,0 0-144-16,-1-1 0 0,1-1 0 0,0-3 128 15,-1-3-128-15,1-2-256 0,-1-5 64 0,1-3 16 32,-1-5-912-32,1-4-176 0,0-3-32 0,0 0-16336 0</inkml:trace>
  <inkml:trace contextRef="#ctx0" brushRef="#br0" timeOffset="-116880.8">26388 4649 11967 0,'-15'3'1072'0,"7"-3"-864"0,-1 0-208 0,1 0 0 15,2 1 1312-15,1-1 224 0,0 3 32 0,-7-3 16 16,-8 2 1360-16,-8-1 256 0,-6 2 64 0,1 1 16 16,0-1-848-16,2 2-160 0,0 1-32 0,2 1-16 0,3-3-1264 0,4 5-240 15,0 1-48-15,2 0-16 16,2 1-288-16,3-1-64 0,2 0-16 0,3-2 0 0,3 2-160 0,3-3-128 16,1-1 144-16,1 0-144 0,2 0 144 0,2 0-144 0,0 2 128 0,-2-8-128 31,5 15 0-31,-5-15 0 0,9 16 128 0,-9-16-128 0,8 22 0 0,-4-9 160 15,1 6-160-15,0 0 160 0,-1 5 16 0,-1 2 0 16,2 6 0-16,-1 3 0 0,-2 0-48 16,2 3 0-16,-1 9 0 0,0 4 0 0,0-1-128 0,-1 4 0 15,1-4 0-15,-1 3 128 0,1 2-128 0,-2-2 0 16,3-2 0-16,-2-1 0 0,1-1 0 0,0-2 0 16,0-4 0-16,-2-1 0 0,2-1 0 0,-3 0 0 15,1-1 0-15,-2-1 0 0,-2-7 0 0,2 0 0 16,0 1 0-16,-2 0 0 0,1-1 0 0,-2-1 160 0,-1 1-160 15,-1-4 160-15,1 3-160 0,-1-5 160 0,-2 0-160 0,1-4 160 16,-1-1-160-16,2-2 0 0,3-3 144 0,0-2-144 16,2-3 0-16,3-4 128 0,2-1-128 0,-4-6 0 15,0 0 0-15,0 0 0 0,0 0 0 0,0 0 0 16,57-2 0-16,-57 2 0 0,0 0 0 0,74-22 0 16,-74 22 0-16,66-16 0 0,-66 16 0 0,75-14 128 15,-75 14-128-15,75-12 0 0,-75 12 0 0,76-7 0 16,-76 7 0-16,73-3 0 0,-73 3 0 0,67 1 128 15,-67-1-128-15,71 9 0 0,-71-9 0 0,78 9 0 0,-78-9 0 0,82 13 0 0,-82-13 0 0,79 7 0 16,-79-7 0-16,77 3 0 0,-77-3 0 0,73 0 0 16,-73 0 0-16,78-3 0 0,-78 3 0 0,76-5 0 15,-76 5 0-15,71-5 0 0,-71 5 0 0,59-6 0 16,-59 6 0 0,0 0 0-16,62-10 0 0,-62 10 0 15,0 0 0-15,0 0 0 0,0 0 0 0,51-13 0 0,-51 13 0 0,0 0 0 16,0 0 0-16,0 0 0 0,0 0 0 0,0 0 0 0,-4-15 0 0,-1 9 0 15,-1 2 0-15,-2-5 0 16,1 2 0-16,-1 1 128 0,1-4-128 0,0-1 0 16,-5 0 0-16,1-4 0 0,0-4 0 0,-1 1 0 15,-1-2 0-15,4 0 0 0,-1-2 0 0,1 0 0 16,3-3 0-16,1 0-128 0,1 3 128 0,3-7-192 16,1-2 192-16,2-1-192 0,2-6 192 0,1 0-160 15,3-7 160-15,-2 2-160 0,1 1 160 0,-1-5-160 16,2-3 160-16,-1-4-160 0,2-1 160 0,-2-1 0 15,1-1 0-15,-3 1 0 0,0 4 0 0,-2 1 0 16,0 4 0-16,-2 4 0 0,-1 1 0 0,0 4 0 16,-3 3 0-16,1 4 0 0,-2 5 0 0,1 2 0 0,0 4 0 0,-1 2 0 0,2 2 128 0,1 3 0 15,-1-3 0-15,2 16 0 16,0-25-128-16,0 25 192 0,0-22-64 0,0 22 0 16,-1-21-128-16,1 21 0 0,-2-18 0 0,-2 7 0 15,2 4 0-15,-3-2 0 0,0 2 0 0,-2-2 0 16,-1 2 0-16,-2 0 0 0,0 1 0 0,-1 0 0 15,-1 0 0-15,-5 0 144 0,1 0-144 0,0-1 0 16,-2 1 0-16,-2 0 0 0,-5 0 0 0,-3-2 0 16,-6 2 0-16,-3 0 0 0,-2 0 0 0,-6 0 0 0,-1 2 0 0,-3 0 0 0,-4 2 0 0,-3 2 0 15,4 0 0-15,-3 2 0 0,-5 2 0 0,0-4 0 16,2 0 0-16,3 1 0 16,7 2 0-16,2-1 0 0,7 2 0 0,5 0 0 15,6 1 0-15,6-1 0 0,4 1 0 16,3 2 0-16,5-1 128 0,4 0-128 0,4-1 0 0,3 4 0 15,-1-9 0-15,0 0 0 16,33 19-320-16,-33-19-80 0,52 11-16 0,-52-11-18800 16</inkml:trace>
  <inkml:trace contextRef="#ctx0" brushRef="#br0" timeOffset="-31995.27">11376 15094 14735 0,'-5'3'1312'0,"-1"0"-1056"16,1 1-256-16,1-4 0 0,2 2 608 0,-3 2 64 16,-5 0 16-16,-5 4 0 0,-4 2-464 0,-4 2-96 0,1 2 0 0,2 1-128 15,4-3 0-15,1-1 0 16,3 2 0-16,0-1 0 0,-1 0 0 0,2 3-144 16,0-1 144-16,1 1 0 0,0-2 656 0,3 2 224 15,1-4 32-15,1 0 16 0,2 1 624 0,3-1 128 16,-1 1 32-16,2-2 0 0,0 0-672 0,1-1-128 15,0 2-16-15,1 0-16 0,0-1-736 0,1 0-144 16,2-1 0-16,0 4 0 16,1-3-880-16,-1 0-128 0,-6-10-16 0,0 0-7200 15,0 0-1440-15</inkml:trace>
  <inkml:trace contextRef="#ctx0" brushRef="#br0" timeOffset="-31438.16">11448 15347 11055 0,'-1'3'480'0,"0"-3"112"0,1 0-464 0,0 0-128 0,0 0 0 0,0 0 0 16,0 0 704-16,1-3 128 0,-1 3 32 0,1-3 0 16,0 0-160-16,-1-1-16 0,3 2-16 0,-3 1 0 15,0-2-448-15,0 1-96 0,0 0 0 0,-2 2-128 16,2 0 864-16,0 0 64 0,-1 0 16 0,1 0 0 15,-1 2 624-15,1 0 128 0,-1-2 32 0,1 3 0 16,-3 0-464-16,1-1-96 0,-1 3-16 0,1 1 0 16,-2 0-576-16,2 0-128 0,-2 1-32 0,-1 2 0 15,0 2-288-15,0 0-128 0,0-1 0 0,-1 0 128 0,-1 5-128 0,0-1 0 16,0 0-160-16,2-2 160 0,1 0 0 16,2-1 0-16,3-3 176 0,0 0-48 15,3-4-128-15,-4-4 0 0,0 0 0 0,0 0 0 0,0 0 0 0,0 0-160 16,52 6 160-16,-52-6-160 0,0 0 160 0,0 0 0 15,0 0-144-15,52-21 144 0,-52 21 0 0,0 0 0 16,0 0 0-16,0 0 0 0,47-30 256 0,-47 30 0 16,0 0 16-16,0 0 0 0,27-32 160 0,-27 32 16 15,0 0 16-15,0 0 0 0,15-28-272 0,-14 22-48 16,-1 3-16-16,0-3 0 0,-1 2-128 0,1 2 0 16,-1-1 144-16,-2 2-144 0,2-1 0 0,0 0 144 0,0 2-144 0,-1 2 0 15,1-2 352-15,1 0-32 0,-1 2-16 0,1-1 0 16,-1 2-16-16,1-1 0 0,-2 2 0 0,2 0 0 15,-1 2-96-15,0 2 0 0,1 0-16 0,-1 1 0 16,-1 3-176-16,2-2 128 0,-1-2-128 0,0 2 128 16,2 0-128-16,-1-4 0 0,0 3 0 0,0-1 0 15,1-2-336-15,-1 2 0 0,0-1 0 0,2-1 0 32,-2 1-896-32,2-1-176 0,1-2-48 0,-3-4-8720 0,0 0-1728 0</inkml:trace>
  <inkml:trace contextRef="#ctx0" brushRef="#br0" timeOffset="-31028.64">11762 15163 6447 0,'-10'-2'576'15,"4"2"-576"-15,2-3 0 0,2 3 0 0,1 0 1968 0,1 0 272 16,-2 0 64-16,1 0 16 0,0 0 976 0,0 0 192 16,-1 3 32-16,1-1 16 0,2 2-1360 0,2 3-288 15,-1 2-48-15,3 1-16 0,1 2-640 0,3 3-128 16,1 1-32-16,0 0 0 0,1 3-576 0,1 0-128 16,1 0-32-16,-2 3 0 0,-1-2-288 0,0 1 0 15,1 2 0-15,-1 1 0 0,0-1 0 0,-2 0 0 16,3-1 0-16,-1-1-144 0,1-2 144 0,-1-2 0 15,0-1 0-15,-1-1 0 0,0-3 0 0,-3 0 0 0,0-2 0 0,-2 0 0 16,-3 0 0-16,-1-1 0 0,-1 1 0 0,-4-2 0 16,0 0 128-16,-3 0 0 0,0 0 0 0,-2 1 0 0,-1-3-128 0,-2 0 192 15,1-2-64-15,-3 2 0 16,0-4-272-16,-1 4-48 0,1-2-16 0,0-1 0 31,3 0-688-31,0 1-144 0,1-1-32 0,1-3 0 0,1 1 192 0,3-2 48 0,1 1 0 0,1-3 0 16,3-1-256-16,0 1-64 15,2 0 0-15,0-3-11872 0</inkml:trace>
  <inkml:trace contextRef="#ctx0" brushRef="#br0" timeOffset="-30543.77">11631 15373 12895 0,'-2'-1'1152'0,"-1"1"-928"0,1 0-224 0,-1-3 0 15,2 3 1088-15,-3-2 192 0,-2 1 16 0,-3-3 16 31,-4 2-368-31,-1-5-80 0,3 4-16 0,2-3 0 16,3 1-688-16,2 0-160 0,1 0 0 0,1 1 0 0,2-2 0 0,0 2-128 0,0 2 128 0,0-2-160 31,-1 1 160-31,1 2 192 0,-1-1-32 0,0 2-16 16,-2 0 384-16,1-3 80 0,-1 3 16 0,0 0 0 0,-2 3-432 0,0-3-192 16,0 2 160-16,-1 2-160 15,-1 0-400-15,0-1-176 0,-2 2-48 0,2 3 0 16,-2 0-864-16,1 0-176 0</inkml:trace>
  <inkml:trace contextRef="#ctx0" brushRef="#br0" timeOffset="-29444.6">11611 17383 5519 0,'-1'-4'496'0,"-1"-1"-496"16,0 4 0-16,1-2 0 15,0 3 1504-15,-2 0 208 0,0-3 32 0,-5-2 16 16,-3 1 640-16,-3 1 128 0,-2 3 32 0,-1 5 0 16,0 3-528-16,-2 3-112 0,-1 5 0 0,1 1-16 15,1 4-496-15,0-1-80 0,-1 5-32 0,1 0 0 16,-1 1-720-16,2-2-160 0,1 0-32 0,0 1 0 15,2-1-128-15,0 1-48 0,1-1 0 0,2 0 0 0,1 2 32 0,1 1 0 0,3-1 0 16,0 0 0-16,1 2-240 0,-1 0 176 0,2 0-176 0,3 5 160 31,0-5-160-31,1 3 0 0,1 4 0 0,2-3 0 16,2-1-144-16,2-5 144 0,1-2-192 0,2-1 192 16,1-6-1568-16,2-2-208 0,-1-3-32 15,-12-12-12112-15</inkml:trace>
  <inkml:trace contextRef="#ctx0" brushRef="#br0" timeOffset="-28894.91">11909 17632 19343 0,'-6'7'848'0,"2"-6"192"0,2 1-832 0,1 1-208 16,1-3 0-16,0 1 0 0,-2 2 1984 0,1-1 368 16,-1 2 64-16,-1 2 16 15,-1 0-704-15,0 4-128 0,0-1-16 0,-1 1-16 16,-1-1-864-16,1 1-160 0,-1 5-32 0,-1-2-16 16,2 3-496-16,1 0 0 0,-3 2 0 0,0 0 0 15,1 4 0-15,-3 0-128 0,0 3-16 0,1-3 0 16,-1 0-576-16,-1-1-112 0,-1-2-32 0,2-6 0 15,3-3-496 1,3-3-112-16,1-5 0 0,4-4-16 0,1-2 912 0,2-2 176 0,-5 6 32 0,0 0 16 0,0 0 208 0,37-51 144 0,-37 51-192 0,0 0 192 31,47-47 496-31,-47 47 208 0,0 0 32 0,48-31 16 16,-48 31 256-16,0 0 48 0,0 0 16 0,52-1 0 16,-52 1-176-16,0 0-16 0,34 22-16 0,-26-10 0 15,1 1-496-15,-3 3-112 0,-1 0 0 0,0 3-16 0,-1-3-240 0,0 2-208 16,-2-1 32-16,-1 1 16 15,-1-2-224-15,-1 0-32 0,-1 0-16 0,-3-4 0 0,0 1 16 16,-3-3 0-16,1-1 0 0,-2 0 0 0,-1-1 416 0,-1-3 0 0,0-1 0 0,0-1 0 0,-1-1 176 16,-3-2 64-1,-1 0 16-15,-2-2 0 0,2-1 32 0,0 2 16 16,1-2 0-16,2 0 0 0,2-3-304 0,3 2 0 16,3-2 0-16,3-3 0 0,1 2-144 0,1-2 144 15,2-1-128-15,1 2 128 0,0-2-384 0,1 1 0 16,-4 9 0-16,0 0 0 15,0 0-912-15,0 0-176 0,31-38-48 0,-31 38-7088 16,0 0-1424-16</inkml:trace>
  <inkml:trace contextRef="#ctx0" brushRef="#br0" timeOffset="-28528.9">12226 17691 16575 0,'-1'-5'736'0,"-1"0"160"0,4 1-720 0,-1 0-176 0,0 2 0 0,0-1 0 16,2 2 1728-16,-1-1 304 0,-2 2 64 0,0 0 16 0,0 0-64 0,0 0-16 16,0 0 0-16,0 0 0 0,60-10-704 0,-52 17-144 15,1 6-32-15,0 3 0 0,-1 2-576 0,1 3-128 16,-2 3-32-16,1 0 0 0,-1-1-416 0,-2 1 128 15,0 2-128-15,-1 2 0 0,-1 0 0 16,0-2 0-16,-1-1 0 0,0-3 0 0,-1 4 0 16,-1-4 0-16,-1 0 0 0,-2-1 0 0,1 2 0 0,-3-6 0 15,0 2 0-15,-3-1 0 0,1-2 0 0,-3 0 0 16,0 0 128-16,-1-1-128 0,0-2 0 0,-1-1 0 16,-1-1 0-16,0 0 0 0,0-1 0 0,0 0 0 15,0-1 0-15,1-3 0 16,2 0-752-16,0-5-16 0,1 2-16 0,2-6 0 15,2 2-800-15,1-1-144 0,2-2-48 0,1-2-11712 16</inkml:trace>
  <inkml:trace contextRef="#ctx0" brushRef="#br0" timeOffset="-25337.71">13269 17756 11967 0,'-5'3'1072'0,"2"-3"-864"15,0 0-208-15,2 0 0 0,0 0 1600 0,-2 0 288 16,-2 0 48-16,-2 1 16 0,-3 1 384 0,-1 1 80 16,2 0 16-16,1 0 0 0,1 2-784 0,3 0-160 0,-1 1-16 0,2-2-16 15,2 2-576-15,0 0-112 16,2 0-32-16,1 0 0 0,2 1-208 0,1 0-32 0,1 2-16 0,0 1 0 15,4-3-224-15,0 2-64 0,3 1 0 0,0 1 0 16,2 0-192-16,0 1 0 0,-2 1 0 0,1-1 0 16,0 0 0-16,-1 4 0 15,2 3 0-15,0 1 0 0,0-2 0 0,-3 1-240 0,0-3 80 0,0 0 16 16,-4-2-64-16,1 0-16 0,-2 2 0 0,-1-3 0 16,-1-1 224-16,0 1 0 0,-2-4 0 0,-1-2 0 15,0 0 0-15,-2-2 0 0,-2-1 0 0,0-1 0 16,-1 0-208-16,-2-1 0 0,-1 0 0 0,-4-2 0 15,-1 2-304-15,-2-4-64 16,-2 0-16-16,-1 0 0 0,1-2 80 0,-1-2 32 0,-2 0 0 0,2-3 0 0,0 2 480 16,2-4-144-16,0 1 144 0,0-3 0 0,3 3 128 0,3-3 128 15,1 1 0-15,5-1 16 0,3 1 16 0,2-2 0 16,-3 14 0-16,0 0 0 0,0 0 96 0,38-47 32 16,-38 47 0-16,0 0 0 0,0 0 224 15,57-41 32-15,-57 41 16 0,0 0 0 0,52-19-240 0,-52 19-64 16,0 0 0-16,59-15 0 0,-59 15-224 0,0 0-160 15,62-16 192-15,-62 16-192 0,0 0 0 0,53-16 0 16,-53 16 0-16,0 0 0 0,0 0 0 0,0 0 0 16,57-35 0-16,-57 35 0 0,0 0 128 0,0 0-128 15,0 0 0-15,20-43 0 0,-21 35 128 0,-2-2-128 16,-1 2 192-16,-3-2-192 0,-1 0 272 0,-3 1-48 16,0-1-16-16,-4 4 0 0,1-2-64 0,-5 1-16 15,0 4 0-15,0-1 0 0,-2 1-128 0,1 1 0 16,-1 4 144-16,2-2-144 0,2 3 0 0,1-2 0 0,0 4 0 0,2-4 128 15,3 2-128-15,2-1 0 0,2 0 0 0,1 0 0 16,1-2 0-16,1 0 0 0,0 3-176 0,2-3 176 16,1 0-304-16,0-3 48 0,1 3 0 0,1-2 0 31,0 0-704-31,1 0-144 0,2-2-32 0,-4 4 0 16,0 0-1360-16,0 0-256 0</inkml:trace>
  <inkml:trace contextRef="#ctx0" brushRef="#br0" timeOffset="-24770">13872 17879 8287 0,'-4'1'736'0,"1"-1"-592"0,3 0-144 0,0 0 0 15,0 0 688-15,0 0 96 0,0 0 32 0,0 0 0 16,2 0 1232-16,-1 0 256 0,0 0 64 0,2-1 0 15,-1 2-432-15,-1-1-80 0,3 0 0 0,0 2-16 16,-2-2-448-16,2 3-96 0,0 0-16 0,1 1 0 16,1-1-304-16,0 0-64 0,0 4-16 0,3-4 0 15,-2 2-192-15,1 0-64 0,-1 1 0 0,2 0 0 16,-1 1-384-16,2-1-64 0,0 0-32 0,-10-6 0 16,0 0-160-16,0 0 0 0,45 10 0 0,-45-10 0 0,0 0 0 0,0 0 0 15,0 0 0-15,47 2-176 16,-41-2-80-16,-6 0-32 0,0 0 0 0,0 0 0 15,0 0-1152-15,0 0-224 0,0 0-64 0,0 0-7840 16,0 0-1568-16</inkml:trace>
  <inkml:trace contextRef="#ctx0" brushRef="#br0" timeOffset="-24399.79">13849 18037 6447 0,'3'0'272'0,"-2"0"80"0,0 0-352 0,1 0 0 0,-1 0 0 0,0 0 0 15,0 0 1824-15,1 0 288 0,1 0 64 0,1 1 16 16,1 2 336-16,0-1 64 0,0 2 16 0,0 2 0 16,0 0-624-16,0 0-128 0,0 2-32 0,-1 0 0 15,3 2-592-15,-2-1-112 0,1 1-32 0,-1 0 0 16,1-2-640-16,0 0-128 0,0 0-16 0,2-4-16 16,-1 2-288-16,-7-6 0 0,0 0 0 0,0 0 0 0,0 0 0 0,50 0-144 15,-50 0 144-15,0 0-128 16,0 0-480-16,0 0-96 0,55-24 0 0,-55 24-16 15,0 0-1040-15,0 0-208 0,0 0-32 0,0 0-10352 16</inkml:trace>
  <inkml:trace contextRef="#ctx0" brushRef="#br0" timeOffset="-23401.57">14314 18170 11055 0,'-1'3'976'0,"0"-3"-784"0,1 0-192 0,0 0 0 16,-1 1 1792-16,1 2 304 0,0-3 64 0,-2 2 16 15,1-1 256-15,0 2 48 0,2-1 16 0,2-2 0 16,-1 0-1104-16,3-2-224 0,-5 2-32 0,0 0-16 0,0 0-496 0,0 0-112 16,0 0 0-16,38-39-16 15,-38 39 48-15,0 0 16 0,0 0 0 0,26-43 0 16,-26 43-208-16,0 0-32 0,0 0-16 0,24-42 0 15,-24 42-176-15,0 0-128 0,0 0 144 0,23-41-144 16,-23 41 0-16,0 0 128 0,0 0-128 0,0 0 0 16,0 0 0-16,21-43 0 0,-19 39 0 0,-1 2 0 0,-1 1 320 0,0 1-48 0,1 0 0 0,-2 0 0 15,1 0 80-15,-1 1 16 0,-1 1 0 0,0 2 0 16,1-2-48-16,-1 5 0 16,0-1 0-16,1 1 0 0,-2 2-160 0,1 1-32 0,-1 2-128 0,1 1 192 15,-1-1-192-15,1 4 0 0,1-2 0 0,-1 3 0 16,1 0 0-16,0 1 0 15,1 1 0-15,0 0 0 0,2-6 0 0,1 0 0 16,1-1 0-16,-1-4 0 0,3-2 0 0,2-1-160 16,-1-2 160-16,-7-3-192 15,0 0-288-15,0 0-64 0,0 0-16 0,55-3 0 0,-55 3 64 0,0 0 16 0,0 0 0 16,52-35 0-16,-52 35 288 0,0 0 48 16,37-38 16-16,-37 38 0 0,0 0 128 0,34-44 128 0,-34 44-128 0,0 0 176 0,28-38 160 0,-28 38 48 15,0 0 0-15,0 0 0 0,0 0 16 0,0 0 16 31,24-41 0-31,-22 38 0 0,-1 3-128 0,-1-3-32 16,0 3 0-16,-1 0 0 0,1 0-96 0,-2 0-32 0,2 3 0 0,0-3 0 16,0 0-128-16,0 0 160 15,0 1-160-15,0 1 160 0,2 1-160 0,-1 1 128 0,0 2-128 0,0-3 128 16,0 6-128-16,-1-3 0 0,2 0 0 0,-1 4 0 16,-1-2 0-16,1 3 0 0,-1 0 0 0,-1 0 0 0,0 2-208 0,-1-2 16 15,1 3 16-15,-1-1 0 31,1 0-784-31,-3 2-176 0,1-2-16 0,1-2-10240 0,-1 0-2048 0</inkml:trace>
  <inkml:trace contextRef="#ctx0" brushRef="#br0" timeOffset="-22692.03">14014 18110 7615 0,'-1'0'672'0,"-1"1"-544"0,1-1-128 0,0 2 0 15,0-2 1280-15,-1 0 208 0,-1 3 48 0,-3-3 32 16,-2 4 224-16,-1-2 32 0,1-1 16 0,-1 2 16 16,2-3-704-16,1 0-160 0,-1 0-32 0,2 0 16 0,2-3-432 15,-2 2-96-15,1 1 0 0,2 0 0 16,-1 0 0-16,1-2 16 0,-1 2 0 0,2 0 32 0,0 0 96 0,-1 0 32 15,1 0 0-15,1 0 16 0,1-3-240 0,-1 3-32 16,-1-1-16-16,-1 1 16 0,0 0 0 0,1-3 0 16,-1 3 0-16,-1 0 16 0,2 0 160 0,-1 0 32 15,-1 0 0-15,-1 0 0 0,2 3-288 0,-2-3-64 16,3 0-16-16,0 1 16 0,1 2-224 0,0-3 176 16,1 2-176-16,-1-2 192 0,2 1-192 0,0 2-176 15,-1-3 48-15,0 2 128 0,3-2-192 0,0 2 192 16,1 0-192-16,1 1 192 0,-1 0 0 0,0-2-160 15,0 2 160-15,0-1 0 0,-1 0 0 0,1 0-128 0,2-2 128 0,-1 3 0 0,0-3 0 0,0 0-128 16,-6 0 128-16,0 0 0 0,0 0-144 0,0 0 144 31,0 0 0-31,0 0-144 0,53-9-112 0,-53 9-32 16,0 0 0-16,0 0 0 16,0 0-736-16,0 0-128 0,0 0-48 0,0 0-11968 0</inkml:trace>
  <inkml:trace contextRef="#ctx0" brushRef="#br0" timeOffset="-21870.98">15070 18083 7359 0,'1'0'656'0,"-1"0"-528"15,0 0-128-15,0 0 0 0,0 0 1728 0,0 0 304 16,-1 2 64-16,1-2 16 0,0 3 672 0,-1-3 144 16,-1 1 16-16,2 1 16 0,0-2-912 0,0 3-192 15,2-3-48-15,0 0 0 0,1 0-720 0,2 0-160 16,1 0-32-16,-6 0 0 0,0 0-384 0,0 0-96 16,0 0-16-16,52 0 0 0,-52 0 16 0,0 0 0 0,0 0 0 0,58 6 0 15,-58-6-224-15,0 0-64 0,38 13 0 0,-38-13 0 16,0 0-128-16,33 15 0 0,-21-8 0 0,-4-4 0 15,1 3-384-15,-2-2 0 0,0 0 0 0,0 1 0 16,-1-4-1344-16,-1 1-256 0,0-2-64 0,-1-2-12464 0</inkml:trace>
  <inkml:trace contextRef="#ctx0" brushRef="#br0" timeOffset="-21202.79">15667 17880 9215 0,'1'-1'816'0,"1"1"-656"16,-2 0-160-16,0 0 0 0,0 0 1952 0,-2 0 352 15,2 0 80-15,0 1 16 0,-1 1 672 0,0 2 144 16,0 2 32-16,-1 3 0 0,1-3-1360 0,0 0-272 15,0 4-48-15,-1 2-16 0,2 0-768 0,0 0-144 16,0 3-48-16,2-3 0 0,-1 4-448 0,3-3-144 16,-1 0 0-16,4 0 0 0,-1-4-208 0,0 4-160 15,3-5-16-15,-2 2-16 16,0 0-1904-16,1-4-368 0,-2 1-80 0,1-1-10448 0</inkml:trace>
  <inkml:trace contextRef="#ctx0" brushRef="#br0" timeOffset="-20969.5">15553 18151 19343 0,'4'0'848'0,"-1"0"192"16,0 0-832-16,0 0-208 0,-2 0 0 0,0 0 0 15,2 0 2160-15,0 0 384 0,4 0 80 0,-7 0 0 16,0 0-720-16,0 0-160 0,0 0-16 0,51-3-16 15,-51 3-1248-15,0 0-240 0,0 0-48 0,47 3-16 0,-47-3-160 0,0 0-176 16,0 0 48-16,45 3 0 16,-45-3-544-16,0 0-96 0,0 0-32 15,0 0 0-15,54-3-1152 0,-54 3-224 0,0 0-64 0,0 0-9856 16</inkml:trace>
  <inkml:trace contextRef="#ctx0" brushRef="#br0" timeOffset="-20286.81">15704 18321 6447 0,'-1'0'576'0,"1"-2"-576"16,0 2 0-16,-1 0 0 0,1-3 1280 0,0 2 128 0,-2 1 48 0,0-2 0 15,1-2 928-15,-2 1 192 16,2 2 48-16,0 0 0 0,0 0-960 0,1 1-192 0,0 0-48 0,1 0 0 15,0 0-400-15,0 1-96 0,1 0-16 0,-1-1 0 16,0 1-320-16,0 2-64 0,2-2-16 16,-2 2 0-16,1-3-352 0,0 2-160 0,-2-2 128 0,1 0-128 15,0 1 0-15,-1-1 0 0,-1 0 0 0,1 3 0 16,0-3-160-16,-1 0 160 0,1 0 0 0,-2 0-144 16,1 0 144-16,1 0-128 0,0 0 128 0,0 0-128 15,0 0 128-15,1 0 0 0,-1 0 0 0,2 0-128 16,-1-3 128-16,-1 3 0 0,1-1-144 0,0 1 144 15,1 0 0-15,-1 0 0 0,1-2 0 0,1 2 0 0,-1 0 128 0,2 0 0 0,0 0 0 0,1-3 0 16,0 2 256-16,0 1 32 16,1 0 16-16,0 0 0 15,-6 0-96-15,0 0-16 0,0 0 0 0,0 0 0 16,0 0-128-16,53-9-16 0,-53 9-16 0,0 0 0 0,0 0-160 0,0 0 0 16,0 0 0-16,50 4 128 15,-47-2-128-15,0 5 0 0,-2-4 0 0,0 3 0 0,-2 1 192 0,0 1-64 16,-3-1 0-16,2 0 0 0,-2-1-128 0,-1 3 0 15,-1 1 0-15,-3 0 0 0,-1-1 0 0,0 0 0 16,-1 1-144-16,0-1 144 0,-1-3-240 0,-1 0 64 16,2 0 16-16,-2-2 0 0,1 0 32 0,1-2 0 15,1-2 0-15,-2 1 0 0,2-1 128 0,0 0 0 16,2-1 0-16,-1 1-128 0,3 0 320 0,0-2 80 16,1-1 16-16,1 2 0 0,1-2 416 0,2 2 96 15,1-1 16-15,0-2 0 0,1 4-240 0,2-2-32 0,-1-2-16 0,2 1 0 16,1 3-304-16,0-2-64 15,2 1-16-15,1 1 0 0,-8 0-16 0,0 0-128 16,0 0 192-16,0 0-64 0,53 0-128 0,-53 0 0 0,0 0 0 0,41 7 128 16,-41-7-128-16,0 0 0 0,39 12 0 0,-25-5 0 15,0-1-176-15,-2-2-16 0,0 2 0 0,-2-1 0 32,-1 0-192-32,0 1-32 0,-2-1-16 0,-1 1 0 0,-2 0-208 0,-2-1-32 0,1 0-16 15,-2 1 0-15,0 0-272 16,0-2-64-16,-1-1-16 0,2 0 0 0,-2-2-768 0,0 2-160 15,1-3-16-15,0-4-10304 0</inkml:trace>
  <inkml:trace contextRef="#ctx0" brushRef="#br0" timeOffset="-19641.91">16222 17975 11055 0,'-12'-1'480'0,"3"-2"112"0,3 1-464 15,1 1-128-15,4 1 0 0,0 0 0 0,-1 0 2432 0,0-3 448 32,-3 2 112-32,0 1 16 0,-1-3 16 0,2 3 16 15,2 0 0-15,-1 0 0 0,3 0-1056 0,0 0-224 16,1 3-32-16,2-2-16 0,-2 4-992 0,2-1-192 0,-1 2-32 15,1 0-16-15,-1 4-272 0,2 0-48 0,1 2-16 16,-2 1 0-16,2 3-144 0,0-4 0 16,-1 4 0-16,1 0 0 0,-1 0 0 0,-1 3-192 0,0-1 32 0,-3-2 16 31,0 1-320-31,-1-3-64 0,-2 2-16 0,1-2 0 0,-2 1 208 0,-1-1 32 0,0-2 16 16,-1 0 0-16,1-2 288 0,-1-4 0 0,1-2 0 0,1-1 0 15,2-1 0-15,-1-4 0 0,2 2 0 0,0-4 0 16,1 1 0-16,1 0 0 0,0 0 0 0,2-3 0 15,0 2 160-15,1-2-16 0,1 2 0 0,-5 4 0 16,0 0 64-16,0 0 16 0,0 0 0 0,0 0 0 16,0 0 16-16,0 0 0 0,59-14 0 0,-59 14 0 15,0 0-64-15,0 0-16 0,37 8 0 0,-27-4 0 0,0 0-160 0,-1 1 0 16,1-2 0-16,-2 1 128 0,0 0-128 0,-1-2 0 0,-1 2 0 0,1-2 0 16,-1 1-208-16,-1 1-32 15,-1-2 0-15,-1-2 0 0,1 4 0 0,-2-4 0 16,1 2 0-16,-3-1 0 0,0 2 80 0,-1-2 16 15,-1 2 0-15,0-1 0 0,-1-2 144 0,0 1 0 16,-1 2 0-16,-2-3 0 0,1 2 0 0,-1-2-192 16,0 1 192-16,-3 2-192 0,0-3 192 0,-2 2-160 15,0-2 160-15,0 2-160 0,-2 0 160 0,1-2 0 16,-1 1 0-16,-1 1 0 0,2-2 416 0,0 1 16 0,1 1 0 0,1-4 0 0,2 2 0 0,0 0 0 31,2-1 0-31,0 1 0 0,1-2-288 0,1 2-144 0,2-1 160 0,1 1-160 16,1-2 0-16,1 0 0 0,1 0 0 15,3-2 0 1,-5 4-528-16,0 0-112 0,0 0 0 0,0 0-17024 0</inkml:trace>
  <inkml:trace contextRef="#ctx0" brushRef="#br0" timeOffset="-14992.86">17268 18028 9215 0,'-6'3'816'0,"1"-3"-656"16,2 1-160-16,1-1 0 0,2 2 1584 0,-2-2 272 15,-1 3 64-15,-3 1 16 0,0-1 592 0,1 2 112 0,3-4 32 0,3 2 0 0,4 1-1328 0,2-4-272 32,1 2-48-32,3-2-16 0,-11 0 112 0,0 0 32 15,47 4 0-15,-47-4 0 0,0 0-400 0,53 8-80 0,-53-8-16 0,36 10 0 0,-36-10-480 0,33 10-176 31,-17-4 0-31,0 1 144 0,-1 0-416 0,-2 2-96 0,0-3-16 0,0 3 0 32,-2-5-1760-32,0 3-352 0,-1-1-80 0,-2-1-10272 0</inkml:trace>
  <inkml:trace contextRef="#ctx0" brushRef="#br0" timeOffset="-14756.95">17307 18256 7359 0,'2'2'656'0,"1"-2"-528"16,2 0-128-16,-2-2 0 0,1 2 1088 0,-1 0 192 16,0 0 48-16,5 0 0 0,-8 0 656 0,0 0 128 15,0 0 16-15,59 0 16 0,-59 0-1344 0,0 0-272 16,41 6-48-16,-41-6-16 0,0 0-464 0,39 6 0 0,-26-3 0 0,-1 0-160 31,-1 0-1008-31,-11-3-208 0,0 0-32 0,0 0-6624 0</inkml:trace>
  <inkml:trace contextRef="#ctx0" brushRef="#br0" timeOffset="-14339.29">17810 17952 10127 0,'-10'3'896'0,"3"0"-704"0,1-3-192 0,2 1 0 16,3 1 1984-16,-1-2 384 0,2 0 64 0,-2 3 0 16,-1 1 832-16,0-2 144 0,0 3 48 0,1 1 0 0,2 0-1728 0,1 3-320 0,3-2-80 0,2 2-16 15,1-3-672-15,3 2-128 0,3 0-16 0,-1-1-16 31,2 1-480-31,0 0 0 0,0 0 0 0,1 2 0 16,0-2 0-16,-2 3 0 0,0-4-144 0,-2 2 144 16,2 1-176-16,-2 0 176 0,-1 2-192 0,0-2 192 15,-2 1-176-15,-1-1 176 0,-1 0-160 0,-1-2 160 0,0 0 0 0,-2 0 0 16,-1-1 0-16,-2-2 0 16,-1 0 0-16,-2 1 0 0,-2 0 0 0,-1-2 0 0,-1 2 0 0,-1-2 160 0,4-1-160 0,-4 2 128 15,-3-1 0-15,-4 2-128 0,-1 3 192 0,-1 1-64 16,2-3-128-16,1 2 0 15,3-2 0-15,1 2 0 0,3-3 0 0,1 1 0 16,2 0 0-16,0-2 128 0,2 1-128 0,1-3 0 16,-1 0 144-16,2-3-144 0,0 0 0 0,2 0 0 15,0-3-192-15,0 0 64 16,3-3-1120-16,-5 6-224 0,0 0-32 0,0 0-13664 0</inkml:trace>
  <inkml:trace contextRef="#ctx0" brushRef="#br0" timeOffset="-13708.4">18614 17888 17503 0,'-18'-2'768'0,"6"1"176"0,1-2-752 0,2 3-192 0,4 0 0 0,2 0 0 16,-2 0 2048-16,-3 0 384 0,-5 0 80 0,-6 1 16 16,2 1-544-16,1 1-128 0,3-1 0 0,4 0-16 15,2 2-608-15,4 1-112 0,0-1-32 0,3 3 0 16,1-1-512-16,1 3-128 0,0 3 0 0,1 1-16 0,0 0-176 0,0 3-16 16,-1 3-16-16,1-3 0 0,-2 2-224 0,1 1 0 0,0-1 0 0,-4 2 0 31,2-1-384-31,-2-1-192 0,-2 0-16 0,-1-1-16 15,-1 0-176 1,0-2-48-16,-1-1 0 0,2-4 0 0,0-2 672 0,2-2 160 0,2-3 0 0,1-2 0 0,0-1 0 0,1-1 176 16,2-4-48-16,2-1 0 0,-5 6 64 0,0 0 0 15,0 0 0-15,0 0 0 0,47-40 224 0,-47 40 48 16,0 0 16-16,0 0 0 0,0 0 16 0,60-28 0 16,-60 28 0-16,0 0 0 0,0 0-96 0,45 0-16 0,-35 3 0 0,1 0 0 0,0 2-176 0,-1 0-32 15,1-1-16-15,0 2 0 0,-1 0-160 0,0 0 0 16,1 0 144-16,-2-2-144 15,-1 2 0-15,-2-2 0 0,1 1 0 16,-3-1 0-16,1-1 0 0,-3 1 0 0,-1 1 0 16,-1-1 0-16,-1-2-224 0,-3 2 32 0,-2 0 16 0,-2 2 0 15,0-3 176-15,-3 2-192 0,-2 2 192 0,-2-4-192 16,-1 3 192-16,0-2 0 0,-2-1 0 0,-1 0 0 16,1 0 144-16,-2-2 64 0,1 2 16 0,2-1 0 0,1 2-80 0,1-3-16 15,3 1 0-15,1 1 0 0,2-2-128 0,3 2 0 0,1-1 144 0,0-2-144 31,4 0 0-31,-1 1 0 0,1-1 0 0,2 3 128 16,1-3-128-16,0 0 0 0,2-3 0 0,1 2-128 16,0-1-320-1,2-2-64-15,-7 4-16 0,0 0 0 0,0 0-2176 0,0 0-432 0</inkml:trace>
  <inkml:trace contextRef="#ctx0" brushRef="#br0" timeOffset="-13142.5">19082 18016 13823 0,'3'-1'1216'0,"-2"1"-960"15,2 0-256-15,-2-3 0 0,0 3 1664 0,2 0 272 16,0-2 64-16,3 0 16 0,-6 2 176 0,0 0 48 16,0 0 0-16,0 0 0 0,57-11-1104 0,-57 11-224 15,0 0-32-15,0 0-16 0,52-1-352 0,-52 1-80 16,0 0-16-16,0 0 0 0,51 6-160 0,-51-6-48 16,0 0 0-16,0 0 0 0,45 10-208 0,-38-7 0 15,-1 3-144-15,0-3 144 16,-1 4-960-16,-2-4-80 0,0 1-32 0,-1 1-8416 15,-1-1-1696-15</inkml:trace>
  <inkml:trace contextRef="#ctx0" brushRef="#br0" timeOffset="-12807.98">19111 18163 2751 0,'-4'4'256'0,"2"-1"-256"0,0 0 0 0,1-3 0 0,1 1 1584 0,0 2 272 16,-1-3 48-16,1 2 16 0,-1 4 720 0,0-2 160 0,1 3 16 0,0 2 16 15,0-3-912-15,2-2-192 0,2 0-48 0,2-2 0 16,3 1-736-1,-9-3-160-15,0 0-16 0,0 0-16 0,53-5 64 0,-53 5 16 16,0 0 0-16,0 0 0 0,60-18-288 0,-60 18-48 16,0 0-16-16,0 0 0 0,0 0-480 0,0 0 0 15,56-6 0-15,-50 6 0 0,-1 1 0 0,0-1 0 16,0 3 0-16,0-3 0 16,0 0-880-16,-1 0-64 0,1 0-16 0,-2 0-12800 0</inkml:trace>
  <inkml:trace contextRef="#ctx0" brushRef="#br0" timeOffset="-12308.33">19644 17801 4607 0,'-1'0'400'0,"1"0"-400"16,1 0 0-16,-1 0 0 16,1 2 1904-16,-1-2 288 0,1 0 64 0,1 4 16 0,0-2 1184 0,1 2 224 0,-1 2 48 0,0 0 16 15,1 1-1152-15,-1-1-224 0,0 1-64 0,0 2 0 31,-2-2-1120-31,1 4-224 0,-1-1-64 0,0 0 0 16,-1 3-496-16,-1-1-96 0,-2 4-32 0,-1-4 0 0,0 1-272 0,-1-2 0 16,-2 1 0-16,1 1 0 0,0-1 0 0,-1-3 0 15,3 0 0-15,0-2 0 0,2-1 0 0,0-2 0 16,2-2-128-16,0 2 128 0,1-2 0 0,2-2 0 16,2 1 0-16,0 2-144 0,0-3 144 0,3 0 0 0,1 0 0 15,1 1 0-15,-9-1 224 0,0 0 32 16,0 0 0-16,0 0 0 0,54 5-32 0,-54-5 0 15,0 0 0-15,0 0 0 0,50 6-96 0,-50-6-128 0,0 0 176 0,0 0-176 0,54 6 0 0,-54-6 0 16,0 0 0-16,47 0 0 0,-47 0 0 16,0 0 0-16,0 0 0 0,53-2 0 15,-53 2 0-15,0 0 0 0,0 0-176 0,0 0 176 32,0 0-880-32,0 0-64 0,0 0-16 0,0 0 0 15,54-12-816-15,-53 9-160 0,-1 2-48 0,-1-2-12336 0</inkml:trace>
  <inkml:trace contextRef="#ctx0" brushRef="#br0" timeOffset="-11991.58">19911 17788 11055 0,'-5'0'480'0,"1"0"112"0,2 0-464 0,1 0-128 0,1 0 0 0,-2 0 0 0,1 3 2848 0,0-3 544 15,-2 2 128-15,1 2 0 0,-3 2-448 0,1 4-80 16,-1-1-32-16,0 4 0 0,2 2-1232 0,0 1-256 16,1 3-64-16,-2 3 0 0,3 6-704 0,0-2-128 15,1 5-48-15,0 1 0 0,0-3-208 0,1 1-32 16,0 0-16-16,1-1 0 0,1-3-272 0,-2-1 160 16,0-3-160-16,1-1 128 0,-1-1-128 0,-1-2-176 15,0-2 48-15,0-2 0 0,0 1-176 0,0-3-16 16,1-2-16-16,0-1 0 0,1-3 48 0,-1-1 16 15,0 0 0-15,-1-2 0 16,1-3-656-16,-1 0-128 0,0 3-32 0,-1-6 0 16,1 0-912-16,-1-2-192 0,1 0-48 0,0-4-11536 0</inkml:trace>
  <inkml:trace contextRef="#ctx0" brushRef="#br0" timeOffset="-7434.09">26659 6811 1839 0,'0'0'160'16,"0"0"-160"-16,0 0 0 0,0 0 0 15,0 0 1264-15,0 0 208 0,0 0 64 0,0 0 0 16,0 0 832-16,4-31 160 0,-4 31 32 0,0 0 16 16,0 0-16-16,0 0 0 0,2-25 0 0,-2 25 0 0,0 0-64 0,0 0-32 15,0 0 0-15,0 0 0 16,0 0-864-16,0 0-192 0,0 0-16 0,4 9-16 0,-3-3-672 15,-1 4-128-15,1-1-16 0,-1 4-16 0,-1 0-112 0,1-1-32 16,0 4 0-16,-3-3 0 0,2 0-144 0,0-1-48 16,0 1 0-16,0-1 0 0,-1-2-208 0,1 0 0 15,1-1 0-15,-1 1 0 0,0-2 0 0,-1 0 0 16,2 0 0-16,-1-2-160 16,1 1-256-16,-2-2-48 0,0 1-16 0,2-1 0 15,-1 1-336-15,0-2-64 0,0 2-16 0,1-2-16816 0</inkml:trace>
  <inkml:trace contextRef="#ctx0" brushRef="#br0" timeOffset="-6884.06">26848 6789 10127 0,'0'0'448'0,"0"0"96"0,0 0-544 0,0 0 0 0,0 0 0 0,0 0 0 0,0 0 2272 0,0 0 352 0,0 0 64 0,0 0 0 16,0 0 288-16,0 0 48 0,0 0 16 0,0 0 0 31,0 0-1040-31,0 0-208 0,0 0-32 0,0 0-16 16,0 0-832-16,0 0-160 0,32 16-48 0,-33-12 0 16,0 2-448-16,-1 0-80 0,1-2-32 0,-1 2 0 15,-1-3-144-15,2 4 0 0,-1-2 0 0,-1-2 0 0,2 4 0 0,-2-4 0 16,2 0 0-16,0 0 0 0,0 0-128 0,1-3 128 15,0 4 0-15,0-4 0 0,0 0 0 0,0 0 0 16,0 0 0-16,0 0 0 0,0 0-128 0,0 0 128 16,0 0 0-16,0 0 0 0,0 0 0 0,45 6 0 15,-45-6 0-15,0 0 0 0,0 0 0 0,0 0 0 0,0 0 0 0,46 0 0 16,-46 0 0-16,0 0 0 16,0 0 0-16,0 0 0 0,0 0 0 0,0 0 0 15,46 3 0-15,-46-3 0 0,0 0 0 0,0 0 0 16,0 0 0-16,0 0 0 0,0 0 0 0,18 17 0 15,-16-12 0-15,-2-2 0 0,0 1 0 0,-2 0 0 0,1 1 0 0,-1-2 0 16,-1 1 0-16,0 1 0 0,-2 0 0 0,0 0 0 16,-2 1 0-16,0 0 0 0,1 0 0 0,-2 2 0 15,1-4 0-15,1 0 0 0,-2 3 0 0,1-2 0 16,1 0 0-16,0-2 0 0,-1 1 0 0,3 1 0 0,-3-1 0 0,1-2 0 16,1 2 0-16,0-3 0 15,2 2 0-15,-1-1 0 0,1-2-144 0,1 1 144 31,1-1-640-31,-1 0-80 0,2 0-16 0,0 0 0 16,-2-1-1008-16,2 1-208 0,0 0-32 0,0 0-12480 0</inkml:trace>
  <inkml:trace contextRef="#ctx0" brushRef="#br0" timeOffset="-6599.11">26874 6865 4607 0,'0'0'400'0,"0"0"-400"16,0 0 0-16,0 0 0 0,0 0 2240 0,0 0 384 16,0 0 64-16,0 0 0 0,0 0 880 0,0 0 160 15,0 0 48-15,0 0 0 0,32-38-1264 0,-32 38-240 16,0 0-48-16,0 0-16 0,0 0-976 0,37-35-192 16,-37 35-32-16,0 0-16 0,0 0-544 0,0 0-128 15,46-22 0-15,-46 22-16 0,0 0-304 0,0 0 0 16,0 0 0-16,0 0 0 0,51-15 0 0,-51 15 0 15,0 0 0-15,0 0 0 0,0 0 0 0,0 0 0 16,44-22 0-16,-44 22-144 16,0 0-992-16,0 0-192 0,0 0-32 0,0 0-16 15,0 0-1488-15,0 0-288 0,0 0-64 0,0 0-9264 0</inkml:trace>
  <inkml:trace contextRef="#ctx0" brushRef="#br0" timeOffset="-6180.96">26690 7186 12895 0,'-2'15'576'0,"1"-12"112"0,1 0-560 0,0-1-128 16,1-1 0-16,-1-1 0 0,0 0 1360 0,0 0 240 16,0 0 64-16,0 0 0 0,0 0 896 0,61-22 176 15,-61 22 32-15,0 0 16 0,53-28-688 0,-53 28-144 16,0 0-32-16,52-29 0 0,-52 29-896 0,0 0-176 15,55-26-32-15,-55 26-16 0,0 0-384 0,56-18-80 16,-56 18-16-16,0 0 0 0,0 0-320 0,62-20 144 16,-62 20-144-16,0 0 0 0,60-15 0 0,-60 15 0 0,0 0 0 15,60-16 0-15,-60 16 0 0,0 0 0 0,0 0 0 0,53-16 0 16,-53 16-192-16,0 0 16 0,0 0 0 0,0 0 0 31,0 0-1552-31,0 0-304 0</inkml:trace>
  <inkml:trace contextRef="#ctx0" brushRef="#br0" timeOffset="-5887.8">26986 7213 7359 0,'-1'1'320'0,"0"-2"80"0,1 1-400 0,0 0 0 0,0 0 0 0,0 0 0 0,0 1 2176 0,0 2 368 15,1-1 64-15,-1 4 16 16,0-2 704-16,0 5 128 0,1-2 48 0,-1 5 0 0,0-2-1328 0,0 3-272 16,2-1-48-16,-2 4-16 0,0-2-944 0,0 3-176 15,0-3-32-15,0 0-16 0,-2 3-416 0,1-4-64 16,1 2-32-16,-1-3 0 0,0 1-160 0,-2-2 0 16,2 0 0-16,-1-1 0 0,0-3 0 0,0 2 0 15,1-2 0-15,-2 2 0 0,2 0-240 0,-2-2-16 16,2 2-16-16,-2 1 0 15,0-2-1120-15,-1 2-208 0,2-2-64 0,-1 0 0 16,2 0-1040-16,-1-2-224 0,2-1-32 0,0-1-8304 0</inkml:trace>
  <inkml:trace contextRef="#ctx0" brushRef="#br0" timeOffset="-5334.68">27276 7223 1839 0,'0'0'160'0,"1"2"-160"0,-1-2 0 0,0 0 0 15,0 0 2480-15,0 0 464 0,0 4 80 0,-1 0 32 16,0 1 944-16,-2 0 192 0,1 3 32 0,-2-2 16 16,-1 1-1520-16,1-1-304 0,-1 0-64 0,2 1-16 15,-1 0-1136-15,-1-1-240 0,1 0-32 0,-1 0-16 16,2 3-528-16,-2 1-128 0,0-3 0 0,0 2-16 15,0-1-240-15,0 0 144 0,1 0-144 0,0 0 128 16,2 1-128-16,1-2 0 0,0 2 0 0,-1-1 0 16,2 2 0-16,0 3 0 0,0-4 0 0,-1 1 0 0,1 3 0 0,0-3 0 15,0 2 0-15,0-2 0 0,0 2 0 16,1-3 0-16,1 4 0 0,0-4 0 0,2 1 0 0,1 0 0 16,-5-10 0-16,13 12 0 0,-13-12 0 0,0 0 0 15,0 0 0-15,37 14 0 0,-37-14 0 0,0 0 0 16,0 0 0-16,45 2 0 0,-45-2 0 0,0 0 0 15,0 0-144-15,0 0 144 0,52-6-128 0,-52 6 128 16,0 0-192-16,0 0 192 0,0 0-384 0,0 0 48 16,0 0 0-16,0 0 0 0,43-28-176 0,-43 28-16 0,0 0-16 0,0 0 0 15,0 0 288-15,-1-23 48 0,-2 20 16 0,-2-2 0 0,2 1 192 0,-2 0 208 16,-1 1-32-16,-2 0-16 16,1-1 464-16,-2 2 80 0,0-2 32 0,0-1 0 15,0 4-304-15,-1-3-64 0,-1 2-16 0,1-1 0 16,-1 2-208-16,0 1-144 0,1 0 192 0,0 0-192 15,3 0 128-15,-1 0-128 0,3 0 0 0,0 1 0 16,1-1 128-16,1 3-128 0,-1-3 0 0,2 2 0 16,-1-2 0-16,1 4 0 0,-1-3 0 0,1 4 0 15,-1-3 0-15,1 0 0 0,-2 2-192 0,0-2 48 32,1 1-704-32,-2 0-144 0,2-3-32 0,1 0-16192 0</inkml:trace>
  <inkml:trace contextRef="#ctx0" brushRef="#br0" timeOffset="-2984.79">26852 6540 3679 0,'-6'-1'320'0,"2"0"-320"0,1-1 0 0,1 0 0 0,1 2 672 0,-1 0 64 15,1-1 16-15,-1 1 0 0,-2-3 1456 0,-1 3 288 16,-2-2 64-16,-1 1 16 0,1 1 240 0,-2 1 64 16,-1 1 0-16,0-2 0 0,0 3-496 0,-1-2-80 15,-2 1-32-15,-1 1 0 0,1 1-800 0,-1-1-176 16,-1 0-16-16,1 1-16 0,1-2-656 0,-1 2-128 0,-1-1-32 0,2 1 0 0,2 1-208 0,-2-1-48 31,3-2-16-31,1 0 0 0,0 2-176 0,1-2 128 0,2 0-128 16,0-2 128-16,2 3-128 0,1-3 0 0,-1 1 0 0,1-1 128 15,0 0-128-15,-1 0 0 0,-1-1 0 16,1 1 0-16,1 0 0 0,-1-3 0 16,0 3 144-16,-1 0-144 0,2-2 176 0,-2 0-48 0,1 0 0 0,2 2 0 0,-1 0 0 0,2 0 0 0,0 2 0 0,1-2 0 31,1 4-128-31,-1-1 128 0,1 0-128 0,0-1 128 0,2 3-128 0,-1 1 0 0,-2-6 0 0,9 16 0 31,-3-4 0-31,-1 1 0 0,1 3 0 0,0 2 0 16,1 2 0-16,-1 2 0 0,-1 0 0 0,0-2 0 15,-2 1 0-15,2 2 0 0,-1-1 0 0,-2 0 0 0,1 4 0 0,-1 1 0 16,0-2 0-16,-1 1 0 0,1 0 160 16,0 1-160-16,-1 2 192 0,0-3-192 0,0 2 208 15,1 0-64-15,-1 1-16 0,0 2 0 0,0-3-128 0,-1-2 0 16,0-1 0-16,0 1 0 0,0-1 0 0,-1-2 0 16,1 2 0-16,-1-3 0 0,0-3 0 0,1-1 0 15,0-1 0-15,-2 1 0 0,2-1 0 0,0-2 0 16,0 1 0-16,0-4 0 0,2 1 0 0,-2-3 0 0,0 0 0 0,0-2 0 0,0 2 0 0,0-4 0 31,0 2 0-31,1 0 0 0,-1 1 0 0,0-2 0 16,1 2 0-16,-1 1 0 0,1-1 0 0,-1-2 0 15,0 3 0-15,1 1 0 0,-1-4 0 0,0 2 0 16,2-1 0-16,-2 0 0 0,1 0 0 0,0-2 0 0,0 0 0 0,1-1 0 0,0 2 0 0,1-3 0 31,-3-4 0-31,0 0 0 0,0 0 0 0,0 0 0 0,22 21 0 0,-22-21 0 16,0 0 0-16,0 0 0 0,0 0 0 0,0 0 0 15,0 0 0-15,42 12 0 0,-42-12 0 0,0 0 0 16,0 0 0-16,0 0 0 0,0 0 0 0,0 0 0 16,47 8 0-16,-42-4 0 0,-5-4 0 0,0 0 0 15,0 0 0-15,0 0 0 0,26 21 0 0,-24-15 0 16,-2-6 0-16,0 0 0 0,0 0 0 0,0 0 0 0,16 16 0 0,-13-10 0 0,-3-6 0 0,0 0 0 31,0 0 0-31,0 0 0 0,0 0 0 0,0 0 0 16,0 0 0-16,47 6 0 0,-47-6 0 0,0 0 0 15,0 0 0-15,0 0 0 0,57 0 0 0,-57 0 0 16,0 0 0-16,0 0 0 0,65-2 0 0,-65 2 0 0,0 0 0 0,51 2 0 16,-51-2 0-16,0 0 0 0,0 0 0 0,57-2 0 15,-57 2 0-15,0 0 0 16,48 15 0-16,-48-15 0 0,0 0 0 0,48 13 0 0,-48-13 0 0,0 0 0 0,50 13 0 0,-50-13 0 16,0 0 0-16,53 6 0 15,-53-6 0-15,0 0 0 0,57 2 0 0,-57-2 0 16,0 0 0-16,55 0 0 0,-55 0 0 0,0 0 0 15,55-5 0-15,-55 5 0 0,0 0 0 0,52-3 0 16,-52 3 0-16,0 0 0 0,0 0 0 0,0 0 0 16,55 6 0-16,-55-6 0 0,0 0 0 0,0 0 0 15,36 15 0-15,-30-8 0 0,1-5 0 0,-1 5 0 16,-6-7 0-16,0 0 0 0,0 0 0 0,21 13 0 16,-21-13 0-16,0 0 0 0,0 0 0 0,0 0 0 0,0 0 0 15,0 0 0-15,39 10 0 0,-39-10 0 0,0 0 0 0,0 0 0 16,0 0 0-16,0 0 0 0,0 0 0 15,0 0 0-15,0 0 0 0,0 0 0 0,0 0 0 0,0 0 0 16,0 0 0-16,0 0 0 0,0 0 0 0,0 0 0 0,0 0 0 0,0 0 0 16,0 0 0-1,0 0 0-15,0 0 0 0,0 0 0 0,0 0 0 0,0 0 0 16,0 0 0-16,0 0 0 0,0 0 0 0,0 0 0 0,0 0 0 0,45-28 0 0,-45 24 0 16,-1-2 0-16,1 0 0 0,-2-2 0 0,0 0 0 0,1-5 0 31,0 1 0-31,-2-2 0 0,2-2 0 0,-2-2 0 15,2-2-128-15,0 1 128 0,-2 1 0 0,1-2 0 16,1 1 0-16,-2-2 0 0,2 2-144 0,-1-2 144 16,0 1 0-16,2-2 0 0,-1 2 0 0,2-4 0 0,1 2 0 0,-1-2 0 15,1 0 0-15,2-5 0 0,1 3 0 16,0-2 0-16,-1-1 0 0,-4 29 0 0,11-50 0 0,-11 50 0 16,8-51 0-16,-4 26 0 0,-3 1 0 0,0 1 0 15,1 1 0-15,-4 2 0 0,1 2 0 0,0-1 0 16,-1 3 0-16,-1 0 0 0,-1 4 0 0,2-4 0 15,-2 3 0-15,2 1 0 0,-2-2 0 0,3 2 0 16,-2 0 0-16,2-1 0 0,0 3 0 0,1 10 0 16,0-24 0-16,0 24 0 0,1-23 0 0,-1 23 0 15,1-22 0-15,-1 22 0 0,2-25 0 0,-4 15 0 16,2 10 0-16,-2-19 0 0,1 10 0 0,-2-1 0 16,1 0 0-16,-2 2 0 0,0 1 0 0,1-1 0 15,-1 0 128-15,0 2-128 0,0 0 0 0,1 0 144 16,-1 2-144-16,0-2 128 0,1-3-128 0,-1 3 0 0,0 0 0 0,0-2 128 15,2 2-128-15,-1 0 0 0,1 0 0 16,0 0 0-16,-1-2 0 0,1 2 0 0,-1 0 0 0,1 1 0 16,-1 0 0-16,1 3 0 0,-2-2 0 0,1-1 0 15,0 4 0-15,-1-2 0 0,-1-1 0 0,0 2 0 16,1 1 0-16,0-1 0 0,-1 1 128 0,-2 1-128 16,1 0 0-16,-1 1 0 0,-1 1 0 0,1-1 128 15,-2 1-128-15,1-2 0 0,0 0 0 0,1 2 0 16,-1-2 0-16,1 0 0 0,0 0 0 0,-1 0 0 15,2-2 0-15,0 0 0 0,-2 1 0 0,1-2 0 16,0 3 0-16,-1-3 0 0,1 0 0 0,-1 1 0 16,0 0 0-16,0 0 0 0,1-2 0 0,-1 4 0 0,1-2 0 0,-1 2 0 0,0-4 0 0,0 4 0 15,0 0 0-15,0 0 0 0,0-2 0 0,-1 0 0 16,2 1 0-16,-1 0 0 16,1 1 0-16,-1-4 0 0,3 2 0 0,-1-2 0 15,1 1 0-15,0 1 0 0,2-2 0 0,-1 1 0 16,0 0 0-16,0-1 0 0,0 2 0 0,0 1 0 15,0-2 0-15,-1 3 0 0,0-2 0 0,0 2 0 16,-1 0 0-16,0 2 0 0,0-2 0 0,-2 3 0 16,1 0 0-16,-2-1 0 0,2 0 0 0,-2 2 0 15,2-2 0-15,-1 2 0 0,1-2 0 0,-1 1 0 16,1 1 0-16,1-4 0 0,1 0 0 0,-1 0 0 16,1 0 0-16,1 0 0 0,0-3 0 0,1 2 0 15,-1 1 0-15,0-3 0 0,1 0 0 0,-1 0 0 16,-1 0 0-16,1-2 0 0,-1 3 0 0,2-1 0 0,-1 0 0 0,0 3 0 15,-1-4 0-15,-1 4 0 0,0-2 0 0,-2-2 0 16,1 2 0-16,-2 2 0 0,2-4 0 0,-2 4 0 16,2-2 0-16,-1 0 0 0,2 1 0 0,-1 0 0 0,1 1 0 0,-1-3 0 15,1 2 0-15,0 1 0 16,1-2 0-16,-1 2 0 0,0-3 0 0,-2 2 0 0,2 1 0 0,-1-2 0 0,1 2 0 16,-2-4 0-1,2 4 0-15,-1-3 0 0,-1 1 0 0,-1 1 0 16,2-2 0-16,0 2 0 0,0 0 0 0,1-1 0 15,-1 2 0-15,1-2 0 0,-1 1 0 0,1 1 0 16,-1 1 0-16,1 1 0 0,-2-2-176 0,1 3 176 16,2 1-496-16,-1-1-16 0,1 0 0 0,1 1 0 15,0-2-944-15,3 2-192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15:39:42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7710 12587 4607 0,'-9'-4'400'0,"-1"2"-400"0,2-2 0 0,-1 4 0 0,2-2 0 0,7 2 0 0,-10 0 0 0,10 0-176 16,0 0 688-16,0 0 144 0,-6 0 32 0,6 0 0 15,0 0-688-15,-7 6 0 0,7-6 0 0,0 0-2960 16</inkml:trace>
  <inkml:trace contextRef="#ctx0" brushRef="#br0" timeOffset="24955.23">30080 10959 1839 0,'-3'-7'160'0,"-1"1"-160"0,1 0 0 0,3 0 0 15,0 3 896-15,0 2 128 0,0-1 48 0,0-5 0 16,0 1 688-16,-1-6 144 0,1 0 16 0,-1-2 16 16,0 2-32-16,1 2-16 0,-3 0 0 0,2 1 0 15,-1 0 352-15,0 5 64 0,0-3 0 0,-1 5 16 16,1-1-560-16,-1 2-112 0,1 1-32 0,-1 0 0 16,1 0-704-16,-2 4-144 0,1-2-16 0,-1 2-16 15,0 2-384-15,-1 0-80 0,0 4-16 0,0 0 0 16,-1 3-96-16,1 1-32 0,-1 2 0 0,0 2 0 0,0 0-128 0,-1 3 128 0,1 2-128 0,0 3 128 31,1-2-128-31,-1 6 0 0,1 1 144 0,0-3-144 0,1 3 0 0,1-2 128 16,-1-1-128-16,0-2 0 0,2-1 0 0,-2-2 0 15,2 1 0-15,-2-2 0 0,1 0 0 0,1-2 0 16,-2-1 0-16,1-1 0 0,-1 2 0 0,0-4-160 16,0 3 160-16,-2-1 0 0,2-2-160 0,0 0 160 15,0-1-128-15,-1 1 128 0,1-3 0 0,0-2 0 16,2 0 0-16,1-1-128 0,0-4 128 0,1 0 0 0,1-2 0 0,0-2-128 0,1-2-16 15,1 0 0 1,-1-2 0-16,2-2 0 0,-1 2 144 0,-1-4-208 16,-1-2 80-16,1-1 128 0,-2 0 0 0,-2-1 0 15,0-1 224-15,-2 1-64 0,0 0 96 0,-2-3 0 16,-1 3 16-16,-1-2 0 0,0-2-16 0,-1 2 0 16,0 0 0-16,1-1 0 0,-2 1 16 0,1-2 0 15,1 2 0-15,-1 0 0 0,3 2-144 0,0 1-128 0,1 3 192 0,1 2-192 16,1 4 176-16,2-2-176 0,0 4 160 0,0-1-160 15,-1 4 208-15,2 2-48 0,-1 0-16 0,0 4 0 0,1 3-144 0,-2-2 160 16,2 1-160-16,-2 3 160 16,1 2-160-16,0 2 0 0,1 1 144 0,0-1-144 15,1-2 0-15,2 0 0 0,-1-1 0 0,3-3 0 0,0-2 0 0,-5-12 0 16,0 0 0-16,0 0 0 0,0 0 0 0,48 18-160 0,-48-18 160 16,0 0-208-1,50-18 48-15,-50 18 16 0,44-22 0 0,-44 22 0 16,52-31 144-16,-52 31-192 0,46-30 192 0,-46 30-192 15,41-28-512-15,-41 28-128 0,38-35 0 16,-38 35-10576-16,35-33-2112 0</inkml:trace>
  <inkml:trace contextRef="#ctx0" brushRef="#br0" timeOffset="25955.14">30075 10048 27647 0,'2'4'2448'0,"-2"2"-1952"16,0-2-496-16,0-2 0 0,0 1 1536 0,0 1 224 0,1-1 32 0,-1 6 16 0,1 3-480 0,0 2-112 31,2 2 0-31,-1-1-16 0,1 1-800 0,0-4-144 16,-3-12-48-16,9 23 0 0,-9-23-528 0,0 0-96 0,0 0-32 0,0 0-10896 31,0 0-2192-31</inkml:trace>
  <inkml:trace contextRef="#ctx0" brushRef="#br0" timeOffset="26113.83">30057 9941 6447 0,'-10'-6'576'0,"4"1"-576"0,1 1 0 0,2 3 0 16,2-2 2608-16,1 3 400 0,0 0 96 0,0-2 16 15,-1 1 112-15,1-2 32 0,0-1 0 0,0 2 0 16,0 2-1728-16,0 0-320 0,0 0-80 0,0 0-16 16,0 0-944-16,0 0-176 0,38-29 0 0,-38 29-9936 15,0 0-1920-15</inkml:trace>
  <inkml:trace contextRef="#ctx0" brushRef="#br0" timeOffset="26439.09">30256 10014 22175 0,'0'0'480'0,"0"0"96"0,0 0 32 0,0 0 32 0,2 13-512 0,-2-13-128 16,0 9 0-16,-1-2 0 0,0 5 2928 0,-2 0 560 15,1 2 112-15,-2-5 32 0,1 1-2016 0,-1-1-400 16,0 0-64-16,0-6-32 0,2 4-688 0,1-6-144 0,-1 1-32 0,1-2 0 0,1 0-96 0,0 0-32 16,0 0 0-16,0 0 0 0,15-28-128 0,-15 28 0 31,0 0 144-31,26-39-144 0,-26 39 0 0,0 0 0 15,37-34 0-15,-37 34 0 0,0 0 0 0,38-32-160 16,-38 32 160-16,0 0 0 0,0 0 0 0,39-23-128 16,-39 23 128-16,0 0 0 0,0 0 0 0,0 0 0 15,0 0 0-15,0 0 0 0,0 0 0 0,22 26 176 0,-22-17-32 0,-1-2 0 16,0 3-144-16,-1 2 160 0,1-1-160 0,0 0 160 16,0-1-160-16,-1 0 0 0,1-2 0 0,0 2 0 0,1-4 0 0,0 2 0 0,0-8 0 0,2 12 0 46,-2-12-512-46,0 0-48 0,0 0 0 0,0 0-11280 0,0 0-2272 0</inkml:trace>
  <inkml:trace contextRef="#ctx0" brushRef="#br0" timeOffset="26905.82">30629 10020 12895 0,'-3'0'1152'0,"1"0"-928"15,2 0-224-15,0 0 0 0,0 0 2368 0,0 0 416 16,0 0 96-16,-1 0 0 0,1 0 832 0,0 0 144 15,0 0 48-15,0 0 0 0,0 0-2256 0,-1 4-448 0,-2-2-96 0,1 2-16 16,-2 0-704-16,-1 1-160 16,-1 2-32-16,0-1 0 0,-1 0-192 0,-2 0 176 15,1 2-176-15,0 1 160 0,-1-3-160 0,1 2 0 16,0 0 0-16,1-2 0 0,1 0 0 0,2-2 0 16,1 1 0-16,2-4 0 0,1 2-176 0,0-3-64 15,0 0-16-15,0 0 0 16,0 0-384-16,0 0-64 0,46-25-32 0,-46 25 0 15,33-26-864-15,-33 26-192 0,37-35-16 0,-37 35-16 16,40-41-224-16,-40 41-32 0,36-44-16 0,-36 44 0 0,31-50 1584 0,-31 50 320 16,22-45 192-16,-16 24-208 0,-3 1 1440 0,-2 1 304 0,-4 1 48 0,0-1 16 15,-2 2 560-15,-3 2 112 0,1 1 32 0,1 2 0 16,-2 2-1152-16,1 4-208 0,-1-3-48 0,2 3-16 0,1 2-352 0,2 2-64 16,0 1-16-16,1 1 0 15,2 0-48-15,-2 0-16 0,2 0 0 0,0 0 0 16,0 11-128-16,0-11-48 0,2 15 0 0,-1-5 0 15,0 0-16-15,2 4-16 0,-1-1 0 0,-1 3 0 16,3 2-176-16,-2 2 192 0,1 1-192 0,-1 1 192 16,2-2-192-16,-1 2 0 0,-1-2 0 0,2-2 0 15,-2-1 0-15,1 0 0 0,0-3 0 0,-3-14-176 16,5 25-288-16,-5-25-64 16,5 22-16-16,-5-22 0 0,5 18-192 0,-5-18-32 0,0 0-16 0,0 0-11760 15,16 26-2368-15</inkml:trace>
  <inkml:trace contextRef="#ctx0" brushRef="#br0" timeOffset="27105.81">30924 9961 12895 0,'-5'6'576'0,"2"-4"112"0,2 2-560 0,1-2-128 15,0 2 0-15,0-1 0 0,-1 0 2368 0,1 1 432 16,0 2 80-16,-1 3 32 0,1 1 464 0,0 2 80 15,1-2 32-15,0 0 0 0,-1-10-2192 0,0 0-432 0,10 21-96 16,-10-21 0 0,0 0-1536-16,0 0-320 0,0 0-48 0,0 0-14880 0</inkml:trace>
  <inkml:trace contextRef="#ctx0" brushRef="#br0" timeOffset="27255.87">30976 9754 11055 0,'-7'1'976'0,"4"2"-784"0,0-3-192 0,2 1 0 16,1-1 1728-16,0 0 288 0,0 0 64 0,0 0 16 16,0 0 800-16,0 0 176 0,0 0 16 0,0 0 16 15,35 24-2176-15,-35-24-432 0,0 0-96 0,0 0-14016 16</inkml:trace>
  <inkml:trace contextRef="#ctx0" brushRef="#br0" timeOffset="27572.8">31271 9935 20271 0,'0'0'896'0,"0"0"192"0,0 0-880 0,0 0-208 16,0 0 0-16,0 0 0 0,0 0 1920 0,0 0 320 16,0 0 80-16,0 0 16 0,6-23 272 0,-8 18 48 15,-2 4 16-15,-1-3 0 0,0 2-1520 0,-1 2-320 16,0-2-48-16,-2 2-16 0,1 0-416 0,-2 0-96 15,3 2 0-15,-1-1-16 0,-1 2-64 0,1-1-16 16,0 2 0-16,0 2 0 0,1-2-160 0,0 2 192 0,0 3-192 16,0-3 192-16,-1 4-192 0,2 0 0 15,1-2 0-15,0 2 128 0,0 0-128 0,2-1 0 0,2-2 0 0,-2 2 0 16,2-9 0-16,0 0 0 0,9 18 0 0,-9-18 0 16,0 0 0-16,0 0 0 15,0 0-144-15,37 26 144 0,-37-26-304 0,0 0 0 0,0 0 0 0,50 10 0 31,-50-10-736-31,0 0-160 0,0 0-16 0,52-4-16064 0</inkml:trace>
  <inkml:trace contextRef="#ctx0" brushRef="#br0" timeOffset="27932.9">31429 9987 24879 0,'-6'2'1088'0,"3"-2"256"0,0-2-1088 15,2 2-256-15,0 0 0 0,1 0 0 0,-2 2 2272 16,2-2 400-16,-1 0 80 0,-1 3 0 0,0-3-800 0,0 1-160 15,1 1-48-15,-2 1 0 0,1 0-1216 0,-1 1-240 16,1 1-48-16,-2 0-16 0,2 0-224 0,-1 1 176 16,-1-2-176-16,2 2 160 0,-1-2-160 0,1 2 0 15,2-6 0-15,-2 9 0 0,2-9 0 0,0 0-144 16,0 0 0-16,0 0 0 16,0 0-304-16,0 0-64 0,0 0-16 0,0 0 0 15,0 0-464-15,0 0-96 0,0 0 0 0,43-29-16 16,-43 29 464-16,0 0 80 0,22-27 32 0,-22 27 0 0,0 0 224 0,16-26 48 15,-16 26 16-15,0 0 0 0,0 0 432 0,14-25 96 16,-14 25 16-16,0 0 0 0,0 0 784 0,0 0 176 16,0 0 16-16,0 0 16 0,0 0-528 0,0 0-128 0,-3-1 0 0,1 5-16 0,-1 3-272 0,1 2-48 15,-2-1-16-15,0 2 0 16,1 3-48-16,0-3-16 0,1 2 0 0,-1 0 0 16,2-2-96-16,0 3-128 0,0-4 176 15,2-1-176-15,-1-8 0 0,2 15-192 0,-2-15 0 16,0 0-12544-16,0 0-2496 0</inkml:trace>
  <inkml:trace contextRef="#ctx0" brushRef="#br0" timeOffset="28132.7">31654 9849 32255 0,'-2'4'1424'0,"2"-4"304"0,0 0-1392 0,0 0-336 0,0 0 0 0,0 0 0 0,0 0 1776 0,0 0 272 15,0 0 64-15,7 20 16 0,-7-20-1024 0,0 0-208 16,0 0-32-16,0 0-16 0,29 28-560 0,-29-28-112 16,0 0-32-16,0 0 0 0,0 0-272 0,54 13-64 0,-54-13-16 0,0 0-12560 31,0 0-2512-31</inkml:trace>
  <inkml:trace contextRef="#ctx0" brushRef="#br0" timeOffset="28351.08">31792 9768 23039 0,'-3'0'2048'0,"3"0"-1648"15,0 0-400-15,0 0 0 0,0 0 1840 0,0 0 272 16,0 0 64-16,0 0 16 16,5 21 544-16,-5-21 96 0,3 17 32 0,-3-17 0 15,2 21-1792-15,-2-21-368 0,3 22-64 0,-3-22 0 16,1 24-448-16,-1-24-64 0,0 25-128 0,0-25 176 15,0 27-176-15,0-27-144 0,1 22 144 0,-1-22-208 32,1 20-480-32,-1-20-80 0,0 0-32 0,9 25-17696 0</inkml:trace>
  <inkml:trace contextRef="#ctx0" brushRef="#br0" timeOffset="28691.67">31949 9975 21183 0,'-1'-4'1888'0,"1"4"-1504"0,0 0-384 0,0 0 0 0,0 0 1840 0,0 0 288 16,0 0 64-16,0 0 16 0,0 0 640 0,0 0 128 16,0 0 32-16,0 0 0 0,0 0-1888 0,0 0-368 15,0 0-80-15,0 0-16 0,0 0-320 0,0 0-64 16,0 14-16-16,0-14 0 0,1 13-128 0,-1-13-128 16,0 0 144-16,0 0-144 0,0 0 0 0,21 26 0 0,-21-26 0 0,0 0 0 15,0 0-320-15,0 0-16 0,50 2 0 0,-50-2 0 31,0 0-112-31,0 0 0 0,0 0-16 0,0 0 0 16,46-25-416-16,-46 25-80 0,0 0 0 0,0 0-16 0,11-28 528 0,-11 28 128 16,-2-16 0-16,-1 7 16 0,0 2 736 0,-2 1 144 15,-1-1 16-15,-1-2 16 0,0 2 128 0,-2-1 32 16,1 2 0-16,-2-1 0 0,0 4-432 0,0-1-80 0,0 1 0 0,0 3-16 16,2 0-240-16,0 3 176 0,2-2-176 0,0 2 160 15,3 0-160-15,1 2 0 0,2-5 0 0,0 0 0 16,0 0-336-16,0 0 0 0,0 0 0 0,0 0-11872 15,0 0-2368-15</inkml:trace>
  <inkml:trace contextRef="#ctx0" brushRef="#br0" timeOffset="29015.15">32250 9849 14735 0,'0'0'640'0,"0"0"160"16,0 0-640-16,0 0-160 0,0 0 0 0,0 0 0 0,8 23 2480 0,-8-23 464 15,-1 13 80-15,-1 0 32 0,1 1-432 0,1 2-96 16,-1 1-16-16,2-4 0 0,-1 2-1424 0,0-15-304 16,5 25-48-16,-5-25-16 0,0 0-576 0,13 23-144 0,-13-23 0 0,0 0 0 15,0 0-224-15,0 0-80 0,0 15-16 0,0-15 0 16,0 0 32-16,-5-6 0 16,5 6 0-16,-3-15 0 15,3 15-144-15,0-22-16 0,0 22-16 0,4-29 0 0,-4 29 256 0,7-32 48 16,-7 32 16-16,11-36 0 0,-11 36 528 0,15-31 128 15,-15 31 0-15,13-28 16 0,-13 28 432 0,0 0 64 16,18-28 32-16,-18 28 0 0,0 0-352 0,0 0-80 16,0 0-16-16,0 0 0 0,0 0-352 0,0 0-64 15,0 0 0-15,0 0-16 0,50 3-176 0,-50-3 0 16,0 0 144-16,0 0-144 16,0 0-416-16,38 22-160 0</inkml:trace>
  <inkml:trace contextRef="#ctx0" brushRef="#br0" timeOffset="29643.53">31316 10400 22111 0,'0'0'1968'0,"0"0"-1584"0,0 0-384 0,0 0 0 16,0 0 1792-16,0 0 288 0,-2 10 48 0,2-10 16 0,0 12 496 0,0-12 112 15,3 25 0-15,-2-9 16 16,3 0-1776-16,0 0-352 0,0 0-80 0,3 2-16 15,-1-3-384-15,0 1-160 0,0 0 128 0,-6-16-128 16,11 29 0-16,-11-29 0 0,8 22 0 0,-8-22-176 16,0 0-48-16,6 20-16 0,-6-20 0 0,0 0 0 31,0 0-176-31,4 16-32 0,-4-16-16 0,0 0 0 0,0 0 64 0,0 0 16 0,0 0 0 0,0 0 0 16,0 0 64-16,0 0 0 0,0 0 16 0,0 0 0 15,50-26 80-15,-50 26 16 0,0 0 0 0,31-41 0 16,-31 41 528-16,24-36 96 0,-24 36 32 0,22-37 0 15,-22 37 208-15,0 0 48 0,24-42 16 0,-24 42 0 16,16-33-240-16,-16 33-48 0,0 0-16 0,21-41 0 0,-21 41-144 0,0 0-16 16,0 0-16-16,19-30 0 0,-19 30-240 0,0 0 144 0,0 0-144 0,0 0 128 15,0 0-128-15,0 0-272 16,0 0 64-16,0 0 16 16,0 0-1136-16,14 26-208 0</inkml:trace>
  <inkml:trace contextRef="#ctx0" brushRef="#br0" timeOffset="30057.47">31751 10576 19343 0,'0'0'848'0,"0"0"192"0,0 0-832 0,0 0-208 16,0 0 0-16,0 0 0 0,0 0 2048 0,0-18 352 0,0 18 80 16,0 0 16-16,0 0-352 0,-1-16-64 15,1 16-16-15,0 0 0 0,0 0-1104 0,0 0-208 0,-4-13-48 0,4 13-16 16,-5 0-368-16,1 0-64 0,1 3 0 0,-1 1-16 15,-1-2 80-15,0 2 32 0,0 2 0 0,-1 0 0 0,1 0-112 0,-1 2-32 16,0 0 0-16,-1 2 0 0,2-1-208 0,0-2 128 16,2 2-128-16,-1-2 0 15,2 2 128-15,-1-3-128 0,2 2 0 0,1-8 0 16,0 11 0-16,0-11 128 0,0 0-128 0,0 0 0 0,0 0 0 0,0 0 128 0,0 0-128 0,0 0 0 31,49 0 0-31,-49 0 128 0,0 0-128 0,0 0 0 16,42-25 0-16,-42 25-128 0,0 0 128 0,0 0-208 15,0 0 80-15,31-31 128 0,-31 31-208 0,0 0 80 0,0 0 128 0,0 0 0 0,0 0-144 0,0 0 144 16,0 0 0-16,0 0 0 0,0 0 0 0,0 0 0 16,0 0 0-16,0 0 0 15,0 0 0-15,0 0 0 0,0 0 0 16,0 0 0-16,2 10 0 0,-2-10 192 0,-2 15-192 0,1-9 0 16,-1 4 0-16,0-1 128 0,1 1-128 0,0-1 0 15,0 0 0-15,-1-1 0 16,2 0-640-16,0-8-16 0,2 10 0 0,-2-10-16896 15</inkml:trace>
  <inkml:trace contextRef="#ctx0" brushRef="#br0" timeOffset="30404.62">31960 10520 12895 0,'0'0'1152'0,"0"0"-928"0,0 0-224 0,0 0 0 16,0 0 1920-16,6 13 320 0,-6-13 80 0,3 13 16 15,-1-1 784-15,1 0 144 0,0 4 48 0,0-1 0 0,-1 1-1408 0,-1-3-288 16,2 0-48-16,-1 0-16 0,1-1-1104 0,-2-2-240 16,-1-10-32-16,4 16-16 15,-4-16-160-15,1 10 0 0,-1-10 0 0,0 6 0 16,0-6 0-16,0 0 0 0,0 0 0 16,0 0 128-16,-2-6-368 0,2 6-80 0,0 0 0 0,-2-20-16 31,2 20-368-31,0-22-80 0,0 22-16 0,2-25 0 0,-2 25 352 0,2-28 80 0,-2 28 16 0,2-29 0 15,-2 29 672-15,0 0 128 0,8-32 16 0,-8 32 16 0,0 0 512 0,0 0 96 0,0 0 32 0,17-32 0 32,-17 32-512-32,0 0-96 0,0 0-32 0,0 0 0 0,0 0-160 0,0 0-16 15,0 0-16-15,0 0 0 0,0 0-128 0,0 0-32 16,47 7 0-16,-47-7 0 0,0 0-128 0,0 0-224 16,0 0 48-16,0 0-12512 15,47 15-2512-15</inkml:trace>
  <inkml:trace contextRef="#ctx0" brushRef="#br0" timeOffset="30593.93">32289 10558 14735 0,'0'0'1312'0,"-1"9"-1056"16,1-9-256-16,-2 6 0 0,2-6 2704 0,-1 7 496 16,-1-1 80-16,-1 7 32 0,1 3 64 0,-2 0 16 15,0 5 0-15,1-5 0 0,0 0-2096 0,1-2-400 16,0-2-96-16,0 0-16 0,-1 1-528 0,1-3-128 15,-1-2 0-15,1-2-128 0,1 1 0 0,1-7-224 0,-3 5 16 0,3-5-12144 32,0 0-2432-32</inkml:trace>
  <inkml:trace contextRef="#ctx0" brushRef="#br0" timeOffset="30777.31">32311 10416 23039 0,'-14'2'1024'0,"7"-2"192"0,2 1-960 0,1 2-256 0,4-3 0 0,0 0 0 0,-2 4 2816 0,2-4 528 16,-4 8 112-16,4-8 0 16,-3 10-1280-16,3-10-272 0,1 12-48 0,-1-12-16 0,0 0-1264 0,0 0-240 15,0 0-48-15,0 0-16 0,0 0-512 0,39 17-96 16,-39-17-32-16,0 0-18448 16</inkml:trace>
  <inkml:trace contextRef="#ctx0" brushRef="#br0" timeOffset="31303.78">32583 10698 14735 0,'-4'-2'1312'0,"2"0"-1056"0,2 2-256 0,-3-4 0 16,3 4 1776-16,0 0 288 0,0 0 64 0,-2-5 16 15,2 5 1280-15,-2-5 256 0,-2 0 48 0,0 2 16 16,-1-1-1856-16,0 1-368 0,-1 0-80 0,-1 3-16 15,-2-3-912-15,0 6-192 0,1-2-48 0,-3 4 0 16,2 1-272-16,-2 0 0 0,0 2 128 0,1 0-128 16,0 2 0-16,0-2 0 0,3 0-208 0,-1 1 80 15,3-2 0-15,1 2 0 0,2-3 0 0,2-6 0 0,0 0 128 0,0 0-192 16,0 0 192-16,0 0-192 16,0 0 32-16,49 4 0 0,-49-4 0 0,0 0 0 0,0 0 16 15,51-20 0-15,-51 20 0 0,0 0 0 0,0 0-48 0,43-28 0 16,-43 28 0-16,0 0 0 0,0 0 192 15,0 0 0-15,33-35 0 0,-33 35 0 0,0 0 192 0,0 0 32 0,0 0 0 0,0 0 0 16,0 0 96-16,0 0 0 0,0 0 16 0,0 0 0 16,2 10-64-16,-4-3-16 15,-2 2 0-15,1 3 0 0,0-2-256 0,0-1 160 16,-1 5-160-16,1-2 128 0,0 0-128 0,1-2 0 16,-1 3 0-16,1-3 0 0,2-4 0 0,-1 2-272 0,1-8 64 0,2 10 16 15,-2-10-528-15,0 0-112 0,0 0 0 16,0 0-16864-1</inkml:trace>
  <inkml:trace contextRef="#ctx0" brushRef="#br0" timeOffset="31839.23">32829 10264 15663 0,'-4'0'1392'0,"2"0"-1120"0,2 0-272 0,0 0 0 0,0 0 1952 16,0 0 336-16,0 0 64 0,1 7 16 0,-2-2 1216 0,-1 5 256 15,-1 0 64-15,1 2 0 0,-2 3-2112 0,1 1-432 16,1 0-80-16,-2 3 0 0,2-2-592 0,-1 2-112 16,2 2-32-16,0 1 0 0,0-2-240 0,-1-1-48 15,4 2-16-15,-1-2 0 16,0 3-240-16,2-5 128 0,0 5-128 0,0-6 0 0,0 2 0 0,0-4 0 15,-1 1-128-15,0-3 128 0,-1 0-384 0,-1-2 16 16,1-2 16-16,0-2 0 0,-1-6 96 16,0 0 32-16,0 0 0 0,0 0 0 0,0 0 0 0,0 0 0 15,0 0 0-15,0 0 0 0,0 0 224 0,51-29-192 16,-51 29 192-16,0 0-192 0,0 0 192 0,35-35 0 16,-35 35 0-16,0 0 0 0,0 0 128 0,0 0 0 0,37-31 16 0,-37 31 0 0,0 0 16 0,0 0 0 15,0 0 0-15,0 0 0 0,0 0 0 0,0 0 0 16,0 0 0-1,0 0 0-15,18 22-160 0,-18-13 0 0,0 0 0 0,-1 1 0 16,1 3 0-16,-2-1 0 16,0-2 0-16,0 2-176 0,-3 1 176 0,0-1 0 0,-1-2-144 0,0 0 144 15,-3 2 0-15,0-2 0 0,-1 2 0 0,-1-3 0 0,1-1 0 0,0-2 0 16,-1-3 0-16,1 0 0 16,1-1 0-16,0-2 0 0,0 0 0 0,2-2 0 0,1-2 0 0,2-2 0 0,1 0 0 0,3 6 0 15,-1-19-240-15,1 19 80 0,0 0 16 16,6-31 0 15,-6 31-224-31,0 0-32 0,0 0-16 0,23-39 0 0,-23 39-1104 0,0 0-208 16</inkml:trace>
  <inkml:trace contextRef="#ctx0" brushRef="#br0" timeOffset="32067.13">33090 10333 19343 0,'-1'4'1728'0,"0"-2"-1392"16,1-2-336-16,0 6 0 0,0-6 2848 0,0 4 496 16,-2 2 112-16,1 2 0 0,0 4-640 0,0 6-144 15,-2 2-32-15,2 5 0 0,0-3-1552 0,0 3-320 16,-1 1-64-16,1 1-16 0,0-1-464 0,1-1-96 16,0 1 0-16,-1-4-128 0,1 3 0 0,-2-3 0 15,1 0 0-15,0-3 0 0,0-3-176 0,-1-2-80 16,1 0-32-16,1-4 0 15,-1 0-608-15,1-1-112 0</inkml:trace>
  <inkml:trace contextRef="#ctx0" brushRef="#br0" timeOffset="32451.23">33180 10633 18431 0,'-3'4'816'0,"1"-1"160"0,2-3-784 0,0 0-192 0,0 0 0 0,0 0 0 16,0 0 3264-16,9 13 592 0,-9-13 128 0,0 0 32 15,17 19-1280-15,-17-19-256 0,20 18-48 0,-20-18-16 16,0 0-1440-16,36 22-272 0,-36-22-64 0,0 0-16 16,0 0-336-16,42 10-64 0,-42-10-16 0,0 0 0 15,0 0-208-15,0 0 0 0,0 0 128 0,0 0-128 16,0 0 0-16,42-28 0 0,-42 28 0 0,0 0 0 16,0 0 0-16,3-26-128 0,-3 26 128 0,0 0-160 15,-2-19 16-15,2 19 0 0,-2-9 0 0,2 9 0 0,-3-9 144 0,3 9 0 16,-2-6 0-16,2 6 0 15,-3-2 0-15,1 2 0 0,-2 2 0 0,1 1 0 0,-2 2 0 0,-2 2 176 0,0 0-48 0,0 2 0 16,-2 0 48-16,0 4 0 16,1-1 0-16,-1 1 0 0,0 0-16 0,3 0 0 15,0-1 0-15,1 0 0 0,1 2 48 0,1 1 16 16,3-3 0-16,0-1 0 0,2 2 0 0,-2-13 0 16,10 21 0-16,-10-21 0 0,20 19-224 0,-20-19 176 15,26 16-176-15,-26-16 160 0,0 0-160 0,43 19 0 16,-43-19 0-16,0 0 0 15,43 10-576-15,-43-10 0 0,0 0 0 0,0 0 0 0,55-1-448 0,-55 1-64 0</inkml:trace>
  <inkml:trace contextRef="#ctx0" brushRef="#br0" timeOffset="167868.87">26141 5060 5919 0,'-28'14'528'0,"14"-6"-528"16,1 0 128-16,5-2-128 0</inkml:trace>
  <inkml:trace contextRef="#ctx0" brushRef="#br0" timeOffset="169185.58">25838 4643 9215 0,'-14'3'816'0,"2"-3"-656"16,4 1-160-16,3 1 0 0,2-2 1024 0,-5 3 192 16,-5-2 16-16,-10 4 16 0,-5 1 32 0,-5 2 16 0,-1-5 0 0,2 4 0 15,4-1-752-15,-1 0-160 0,3-2-16 0,-2 1-16 16,-1 1-352-16,0 0 0 0,-2-2 0 0,0 2 0 15,0 1 0-15,0 4 0 0,0 1 0 0,0 2 0 16,-1 2 0-16,0 4 128 0,0 4 0 0,0-2 0 16,4 0 176-16,1 1 32 0,-1 5 16 0,-1 2 0 15,1 3-176-15,-2 2-48 0,-1 3 0 0,0 3 0 16,-1 1 16-16,1 1 0 0,2 2 0 0,-1-3 0 16,1 5 32-16,1-4 0 0,1 1 0 0,0-4 0 15,4 0 0-15,1-2 0 0,2-2 0 0,2 1 0 16,-1 4-48-16,2-3-128 0,1 5 192 0,2-3-64 0,2-1-128 0,0 6 0 0,-1 6 144 0,2 3-144 31,2 7 0-31,2 4 0 0,1 2 0 0,3 2 128 0,2-3-128 0,4-3 0 16,-1-6 0-16,3-3 0 0,1-3 0 0,3 3 0 15,2 6 0-15,1-6-128 0,2-1 128 0,-1-5 0 0,2-2 0 0,1-1 0 16,3-7 0-16,-1-2-128 16,3-1 128-16,3-2-128 0,1-5 432 0,3-2 80 15,4-1 32-15,3-3 0 0,-35-22 96 0,74 41 32 0,-27-19 0 0,5-2 0 0,1-1-112 0,4-3-32 31,5-1 0-31,1 1 0 0,4 1-208 0,-2 0-32 16,1 3-16-16,-3-6 0 0,-7 1-144 0,4-1-192 16,6 2 32-16,2 2 16 0,1-1-80 0,3-3-16 15,1-2 0-15,3-3 0 0,-4-2 240 0,7-1 0 0,10-6 0 0,0 0 0 16,-7-3 224-16,7-6-16 16,10-1 0-16,3-2 0 0,-1-2-208 0,-4-1 0 0,0 5 0 0,-3 0 0 15,3 2-512-15,-1-1-64 0,-2 4 0 0,-8-1 0 31,-4 1-16-31,4 1-16 0,8 1 0 0,0-6 0 0,-3-1 384 0,-2-3 80 0,-2-6 16 0,1-3 0 16,1-5 128-16,-1-6 144 0,-1 1-16 0,-5-6-128 16,-7 1 432-16,0-8-32 0,5-5 0 0,-4-4 0 15,-7 0-176-15,-7 1-32 0,-4 0-16 0,-2-6 0 16,-1-6-48-16,-2-4-128 0,-2-8 192 0,-6-5-64 0,-3 0 320 0,-10-7 64 0,-5 3 16 16,-7-4 0-16,-5-3 192 0,-7-4 48 0,-6-1 0 0,-10 3 0 15,-7-1-128-15,-8 5 0 0,-7-3-16 0,-11 5 0 31,-3 6-128-31,-8 8-32 0,-7 2 0 0,-12 1 0 16,-8 5-160-16,-14 4-48 0,-9 9 0 0,-11 4 0 0,-6 9 176 0,-7 8 16 16,-7 2 16-16,-6 5 0 0,3 8 48 0,-2 1 16 15,-2 6 0-15,-10 4 0 0,-4 1-128 16,-2 6-16-16,9 2-16 0,-4 8 0 0,-1 2-160 0,-3 6-16 16,3 5-16-16,4 3 0 0,6 3-176 0,6-5 0 15,6 2 0-15,9-7 0 0,6 1 0 0,11-10-272 16,11-4 32-16,11-10-18064 15</inkml:trace>
  <inkml:trace contextRef="#ctx0" brushRef="#br0" timeOffset="173354.45">24529 7175 18431 0,'0'0'1632'0,"-6"-5"-1312"0,6 5-320 0,0 0 0 16,0 0 496-16,0 0 16 0,0 0 16 0,0 0 0 16,0 0-64-16,0 0-16 0,0 0 0 0,0 0 0 31,0 0-1280-31,-12 8-272 0,12-8-48 0,-16 19-16 15,5-7-944-15,-2 2-192 0,0 4-48 0,-3 1 0 0,-2 3 896 0,0 0 176 16,-3 4 48-16,-1 3 0 0,-3 2 784 0,-4 1 176 0,-3 5 16 0,-4-1 16 0,-3 5 240 0,-6-1 192 0,-2 5-48 16,-6 3 0-1,-4 5 448-15,-3 4 96 0,-6-2 16 0,-2 2 0 16,-2-1 1152-16,0 0 256 0,2-5 32 16,-7 6 16-16,-5 3 160 0,-3 1 48 0,0 4 0 0,0-2 0 0,6-6-864 15,1 1-160-15,-3 8-48 0,1-3 0 0,2 3-560 16,-2 0-112-16,-2-1-32 0,2 0 0 0,3-4-448 0,-2 4-144 15,-1 2 0-15,-4 0 0 0,1-2 0 16,-2 2 0-16,1-2 0 0,1 0 0 0,-1 2-176 0,-2 0 176 16,-1 1-192-16,-1-2 192 0,-1 1-240 0,-1-1 64 15,4-2 16-15,0-1 0 0,1-2-80 0,-1 1-16 16,0-2 0-16,0 1 0 0,1-2 256 0,0-1 0 16,0 2 144-16,1-4-144 0,6-1 432 0,-3 0-16 15,1 4 0-15,-2 0 0 0,0 0-224 0,1 2-32 16,1-4-16-16,1 3 0 0,3 3-144 0,0 3 0 15,2-2 0-15,-1 2 0 0,0 3 0 0,3-2 0 16,3 0 0-16,4-2-176 0,1 6-16 0,2-6 0 0,2 2 0 0,1-3 0 31,5-2-432-31,-3 0-80 0,2 1-32 0,0 3 0 16,0-1 64-16,0 2 16 0,2 0 0 0,-3-1 0 16,-2 6 176-16,-2-3 32 0,1 2 16 0,-1-2 0 0,1 4 624 0,-1 0 128 15,1-1 32-15,0 1 0 0,3 0 656 0,2 0 128 0,2-8 16 0,1 3 16 16,-1 1 0-16,1 1 0 0,3-5 0 0,2 0 0 15,0 0-448-15,3 2-80 0,3-4-32 0,0 0 0 16,-2 0-400-16,1-2-80 0,-3 2 0 0,1-4-128 16,2-2 128-16,0 0-128 0,-1 1 0 0,2-1 0 0,0 2 160 0,-1-4-160 0,1-1 128 0,0-1-128 15,1 2 256-15,-2-3-16 0,2-2-16 16,3-2 0 0,1-3 48-16,1-1 16 0,3 3 0 0,0-3 0 15,4-5-32-15,4-2 0 0,-3 1 0 0,3-3 0 16,2 0-256-16,2 0 160 0,-1-3-160 0,2 1 128 15,0 1-128-15,0-1-256 0,0 2 64 0,-1-1 16 16,1 2-672-16,-3 1-144 0,1 2-32 16,-3 1 0-16,-3 7-256 0,-2-2-48 0,0-1-16 0,0 1 0 15,0-1 400-15,-3 3 80 0,-2 0 16 0,0-1 0 0,1 0 656 0,2-7 192 0,0-1 0 0,1-8 0 16,4 3 896-16,-1-7 240 16,4-2 48-16,2-1 16 0,2-5 400 0,-2-2 64 15,4-3 32-15,0-4 0 0,0 0-800 0,2-4-176 16,0 0-16-16,-1-4-16 0,1-1-304 0,-2-1-64 15,2-1-16-15,-2-2 0 0,3 0-304 0,-1-1 0 16,2-1 0-16,0-1-144 0,0-6-176 0,0 1-16 16,3-2-16-16,1-1 0 15,2-1-288-15,4-6-64 0,4-4-16 0,2-2 0 16,6-6 64-16,3-2 16 0,5-4 0 0,1-1 0 0,0 4 208 0,4-3 48 0,3-6 16 0,2 2 0 31,-2 2-224-31,-1 3-48 0,-3 5-16 0,-3 3 0 16,-1 5 48-16,-20 26 16 0,28-41 0 0,-28 41 0 0,15-22 304 0,-15 22 64 0,0 0 16 0,0 0 0 15,-1-6 608-15,-7 12 128 0,-2 4 32 0,-2 2 0 16,-3 4 368-16,-3 6 80 0,-2 4 16 0,-5 5 0 16,-1 4-288-16,-2 0-48 0,-2 3-16 0,-3 5 0 15,-2 2-176-15,-1-1-48 0,3-3 0 0,0 4 0 16,-1-5 0-16,3-1 0 0,0-3 0 0,4-2 0 0,2-3 0 0,6-2 0 0,2-1 0 0,5-8 0 31,5-2-208-31,3-3-48 0,6-2-16 0,-2-13 0 0,0 0-48 16,36 26-128-16,-36-26 192 0,65 6-64 0,-65-6-128 15,101-13 0-15,-33 0 0 0,9-6 0 0,6-6 0 0,8-3 0 16,12-4-144-16,7-3 144 16,6-2-496-16,-2-1 16 0,-5-4 0 15,1-11-17296-15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15:43:33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26363 12569 15663 0,'0'0'1392'0,"0"0"-1120"0,0 0-272 0,0 0 0 16,0 0 1280-16,13-25 192 0,-13 25 32 0,8-24 16 16,1 3 96-16,1-5 32 0,1-5 0 0,1-1 0 15,-1 0-1312-15,-1 4-336 0,-2-3 0 0,-1 6 0 16,4-19-1536-16,2 11 928 0,-13 33 608 0,16-26 0 0,-16 26 0 0,0 0 0 31,0 0-640-31,0 0 0 0,0 0 0 0,0 0 0 16,0 0 896-16,0 0 192 0,0 0 16 0,46 26 16 15,-46-26 112-15,13 35 32 0,-4-13 0 0,-2 1 0 0,3 3-112 16,0 2 0-16,1 3-16 0,0 0 0 0,0-3-208 0,-1 4-32 16,1-1-16-16,-1-2 0 0,0-3-80 0,-2 0-16 15,-1-2 0-15,-2-4 0 0,-5-20 560 0,9 37 128 16,-9-37 0-16,3 25 16 0,-3-25 64 0,0 0 16 0,2 20 0 0,-2-20 0 0,0 0-224 0,0 0-64 31,0 0 0-31,-8-10 0 0,8 10-208 0,-7-21-48 16,1 5-16-16,-3-4 0 0,0-1-176 0,-2-2-48 15,-1-6 0-15,-2-2 0 0,-1-1-144 0,0-6 0 16,-1 1 144-16,0-2-144 0,1 2 0 0,1 1 0 16,0 2 0-16,2-1 0 0,-2 4-176 0,0 3 176 15,2 2-208-15,0 0 80 0,1 7 128 0,-1 1 0 0,1 3 0 16,1 4-128-16,3 4 288 0,0 1 64 0,2 4 16 0,1-2 0 0,1 4 32 0,3 0 16 15,0 0 0-15,0 0 0 16,0 0-288-16,0 0 160 0,0 0-160 0,44 10 128 16,-44-10-128-16,0 0 0 0,53 16 0 0,-53-16-176 15,41 15 0-15,-41-15 0 0,49 16 0 0,-49-16 0 0,57 12-128 0,-57-12-16 16,61 10-16-16,-61-10 0 16,60 6 96-16,-60-6 32 0,58 0 0 0,-58 0 0 15,61-3 208-15,-61 3 0 0,67-9 144 0,-67 9-144 16,62-12 320-16,-62 12-48 0,54-13 0 0,-54 13 0 15,44-12-112-15,-44 12-32 0,0 0 0 0,0 0 0 16,46-14-128-16,-46 14 192 0,0 0-192 0,0 0 192 16,-8 0 16-16,-4 0 16 0,-2 4 0 0,-7 0 0 0,-3 2-16 0,-4 3 0 15,-6 1 0-15,-5-1 0 0,0 4-80 0,-4-1 0 0,-5 4-128 0,-3 3 192 16,-1-1 0-16,0 1-16 16,0 3 0-16,3-2 0 0,7-2 64 0,4-1 16 15,4-4 0-15,6 2 0 0,5-3-64 0,6 1 0 16,4-6 0-16,3 2 0 0,3-3-192 0,4 0-208 15,3-6 32-15,-3 8 16 16,3-8-672-16,0 0-144 0,0 0-32 0,0 0-17904 16</inkml:trace>
  <inkml:trace contextRef="#ctx0" brushRef="#br0" timeOffset="898.03">26090 13887 29487 0,'-2'6'1296'0,"0"-4"288"0,2-2-1264 0,0 0-320 0,0 0 0 0,0 0 0 0,0 0 1280 0,0 0 208 15,0 0 48-15,50-27 0 0,-50 27-320 0,46-42-64 16,-21 10-16-16,1-3 0 0,0-4-752 0,0-1-128 15,-2-3-48-15,-1 1 0 0,0-5-208 0,-2 2-192 16,1 0 48-16,-2-1 0 0,-1 1-160 0,0 5-16 16,-2 1-16-16,-1 2 0 15,-3 9-320-15,-13 28-64 0,23-53-16 0,-23 53 0 0,20-39 368 0,-20 39 80 0,0 0 16 0,22-31 0 0,-22 31 432 16,0 0 96 0,0 0 0-16,0 0 16 0,0 0 560 0,34 31 128 15,-31-12 0-15,1 3 16 0,-1 3-400 0,-2 7-64 16,1 3-32-16,-2 3 0 0,0-1-336 0,0 5-144 15,-1 5 128-15,1-2-128 0,0-3 0 0,-1-3-176 0,2-1 16 16,0-3 0-16,2-6-80 0,-1-5-16 0,2-1 0 16,0-7 0-16,-4-16 256 0,8 23-144 0,-8-23 144 0,0 0-128 0,0 0 128 0,0 0-128 15,0 0 128-15,0 0-128 0,0 0 128 0,0 0 144 0,18-30-16 0,-22 12-128 32,0-2 320-32,-2-1-64 0,-1-4 0 0,-3-3 0 0,-3-2 0 0,-1-2-16 0,-5-3 0 0,-1 1 0 15,2 3-112-15,-5 2 0 0,0 1-128 0,-1 2 192 31,2 4-192-31,1 3 144 0,1 3-144 0,3 4 128 16,3 2-128-16,2-1 128 0,3 3-128 0,2 0 128 16,1 2 16-16,6 6 0 0,0 0 0 0,0 0 0 0,-1-18-144 0,1 18 128 0,0 0-128 0,0 0 128 15,0 0-128-15,0 0 0 0,0 0 0 0,51 0 0 32,-51 0 0-32,0 0 0 0,40 20-128 0,-40-20 128 0,32 19 0 0,-32-19 0 15,39 18-144-15,-39-18 144 0,50 20 0 0,-50-20 0 16,65 18 0-16,-65-18 0 0,75 13 0 0,-75-13 0 15,82 4 0-15,-82-4 0 0,80-7 0 0,-80 7-128 16,83-13 128-16,-83 13 0 0,75-15 0 0,-75 15-192 16,62-10 192-16,-62 10-160 0,47-9-48 0,-47 9-16 15,0 0 0-15,43 3 0 0,-43-3 224 0,0 0 0 16,0 0 0-16,0 0 0 0,0 0 256 0,-3 18 64 16,-10-11 0-16,-3 0 0 0,-5 2 64 0,-5 1 0 15,-3 2 16-15,-7 1 0 0,-8 4-32 0,-3 1-16 16,-5 4 0-16,-4 3 0 0,-5 4-128 0,-1-1-32 0,-2 3 0 0,-7 4 0 0,-5 3 16 15,-3 3 0 1,2-3 0-16,6 0 0 0,7 1 16 0,7-7 0 0,10-5 0 16,13-5 0-16,11-8-224 0,15-5-288 0,8-9 64 0,0 0-20640 15</inkml:trace>
  <inkml:trace contextRef="#ctx0" brushRef="#br0" timeOffset="65201.86">20509 15540 1839 0,'-6'3'160'0,"1"-3"-160"16,2 1 0-16,0 1 0 0,2-2 704 0,0 0 96 0,-1 0 32 0,0 0 0 15,-1 3 160-15,-1-3 32 0,-1 4 16 0,0-2 0 0,-2 3-640 0,3 1-128 16,-3 3-16 0,2-1-16-16,0 2 144 0,0 0 16 0,1 6 16 0,-3-1 0 15,4 2 336-15,-2 1 64 0,0-2 16 0,0-3 0 16,1 3 16-16,0-1 16 0,1 1 0 0,-1 0 0 0,1-3-352 0,0 0-80 15,0 2-16-15,0-2 0 16,0 3-192-16,1-3-32 0,-2 5-16 0,1-2 0 16,0 2-176-16,-1 2 0 0,-1 2 0 0,0 1 0 15,0 1-128-15,2 2 128 0,-2 0 0 0,-2 1 0 16,2 2 0-16,-1-1 0 0,1 2 192 0,-1 1-64 16,0 0 224-16,1-3 32 0,0 1 16 0,0-1 0 0,3-6-16 0,-1 2 0 0,2-1 0 0,0-3 0 15,1-1-240-15,0-1-144 0,1-2 160 0,-1 0-160 16,1 1 0-1,-1-1 0-15,1-2 0 0,2 3 0 0,-2-1-128 0,-1 0 128 16,1 2 0-16,-1-2 0 0,0 0 0 0,-1 3 0 16,-1-3 0-16,-1 0 0 0,2 3 0 0,-2-3 0 15,1 2 0-15,1-2 0 0,-2 3 0 0,2-6 0 16,0 2 0-16,0-1 0 0,1-2 0 0,0-3 0 16,0 1 0-16,2-4 0 0,0 0 0 0,2 0 128 0,1-2-128 0,0-1 0 0,0-2 256 0,2 1-32 15,2-2-16-15,1 3 0 0,-10-3-32 16,0 0-16-1,0 0 0-15,0 0 0 0,68 13-160 0,-68-13 0 0,0 0 0 16,0 0 0-16,63 3 0 0,-63-3 0 0,0 0 0 16,64-3 0-16,-64 3 0 0,0 0 0 0,82-12 0 0,-82 12 0 15,0 0 256-15,88-16-48 0,-88 16 0 0,0 0 0 16,83-16 16-16,-83 16 0 0,0 0 0 0,74-10 0 16,-74 10-32-16,0 0 0 0,69-9 0 0,-69 9 0 0,0 0-64 0,0 0-128 15,73-7 176-15,-73 7-176 0,0 0 256 0,0 0-64 0,67 1-16 0,-67-1 0 31,0 0-176-31,0 0 128 0,52 15-128 0,-41-11 128 16,-1-2-128-16,-3 2 0 0,1-2 0 0,-1-2 128 16,-2 0 16-16,1 0 0 0,-1-2 0 0,1-1 0 15,-2 2 112-15,0-1 32 0,-1-1 0 0,0-1 0 16,1 1-32-16,-2-2 0 0,1 0 0 0,-2 0 0 16,0-1 0-16,0-2-16 0,0 0 0 0,-1 0 0 0,0 2 80 0,0-4 32 15,2 2 0-15,-1-2 0 0,0-3-96 0,0 3 0 0,1-2-16 0,0-3 0 16,2 3-112-16,1-2-128 15,0-1 176-15,0-1-176 0,1-2 0 0,0-2 0 16,1 0 0-16,1-2 0 0,-1 0 128 0,1-3-128 0,-1 0 0 0,1-6 0 16,0 2 0-16,0-4 0 15,-1 3 0-15,-1-5 0 0,-1 4 0 0,-2-1 0 16,-1 0 0-16,-1 0 0 0,-2 3 240 0,-1-2-64 16,-1 3-16-16,-1-1 0 0,1 1-16 0,-1 2 0 15,0-1 0-15,1 1 0 0,0-3-144 0,1 2 128 16,0 1-128-16,1 1 128 0,1 2 48 0,-1-4 0 15,2 3 0-15,-1 2 0 0,0 0-48 0,-1 1-128 16,1 5 192-16,-1-1-64 0,-2 5-128 0,1 2 0 16,-3 4 144-16,0 0-144 0,-1 2 304 0,-3 2-16 0,0 2 0 15,0 0 0-15,-1 2 96 0,-3 2 32 0,1 0 0 0,-2 2 0 16,2-3-160-16,-2 2-16 0,2 2-16 0,0-4 0 16,2 0-96-16,0 0-128 0,0-1 176 0,1 0-176 15,1-2 128-15,-1 0-128 0,0 0 0 0,1-2 0 16,0 0 0-16,0-1 0 0,-2-2 0 0,-1 1 0 15,1 0 0-15,-1-2 0 0,-1 1 0 0,-1-2 0 16,-3 1 0-16,-3-4 0 0,-2 0 0 0,-4 1 0 16,-1-1 0-16,-2 2 0 0,-3 0 128 0,-1 3-128 15,-1 2 0-15,-5 3 128 0,4 2-128 0,-1 2 0 16,-1 4 192-16,1 2-64 0,4-2 0 0,2 3-128 16,4-1 160-16,2 0-160 0,3-2 128 0,2 0-128 15,6-5-192-15,6-6-128 0</inkml:trace>
  <inkml:trace contextRef="#ctx0" brushRef="#br0" timeOffset="147898.49">22114 6973 9215 0,'0'2'816'0,"0"2"-656"0,0-1-160 0,0-2 0 15,0 1 1984-15,0 0 352 0,0 4 80 0,-1 2 16 32,1 1 848-32,-1 1 176 0,0-3 48 0,0-2 0 0,-1-3-1136 0,1-4-208 0,0-3-48 0,0-4-16 15,1 9-1200-15,0-30-224 0,0 30-48 0,0-43-16 31,0 43-336-31,1-54-64 0,1 25-16 0,-2-6 0 16,0 0 0-16,0 1-16 0,-1 2 0 0,0-9 0 16,0-10-32-16,-1-4 0 0,2 3 0 0,0-2 0 0,2 4-144 15,0 5 0-15,2 11 0 0,-4 34 0 0,11-57 0 16,-11 57 0-16,14-41 0 0,-14 41 0 0,0 0 176 0,0 0 0 16,35-47 0-16,-35 47 0 0,0 0-176 0,0 0 192 0,50-24-192 0,-50 24 192 0,0 0-192 0,0 0 0 15,64-14 144-15,-64 14-144 0,43-4 0 16,-43 4 0-16,44 0 0 0,-44 0 128 0,0 0-128 0,64-6 0 15,-64 6 0-15,32 12 0 16,-32-12-352-16,25 14 16 16,-15-4 0-16,-2 1 0 15,-1-1-688-15,-4-1-144 0,0 4-32 0,-3-3-16288 0</inkml:trace>
  <inkml:trace contextRef="#ctx0" brushRef="#br0" timeOffset="148148.84">21964 6447 4607 0,'-2'7'400'0,"2"-7"-400"0,2 3 0 0,-1-3 0 16,0 2 2400-16,2 0 400 0,-1-2 80 0,3 3 0 15,-5-3 960-15,0 0 192 0,0 0 48 0,48 12 0 16,-48-12-1824-16,0 0-352 0,57 13-80 0,-57-13-16 15,43 3-1232-15,-43-3-256 0,47 0-64 0,-47 0 0 16,54 0-256-16,-54 0 0 0,54-3-176 0,-54 3 176 16,51 3-672-16,-51-3-32 0,0 0 0 0,59 10-14944 15</inkml:trace>
  <inkml:trace contextRef="#ctx0" brushRef="#br0" timeOffset="148595.66">22782 6337 11967 0,'-2'3'1072'0,"-2"-2"-864"0,2 2-208 0,0-3 0 16,0 1 2112-16,-3 4 368 0,-3 1 80 0,-5 6 0 15,-4 4 432-15,-3 4 80 0,0 1 0 0,3 3 16 16,-1 0-1056-16,2 1-224 0,4-1-32 0,2 0-16 16,-1 5-928-16,2-1-192 0,-1 4-48 0,2 2 0 0,2-2-352 0,1-4-80 15,2-3-16-15,4-5 0 0,2-2-144 16,2-1 0-16,2-4 0 0,3-2 0 0,1 2-176 0,3-3-16 16,-14-10 0-16,33 13 0 15,-33-13-1536-15,36 10-304 0</inkml:trace>
  <inkml:trace contextRef="#ctx0" brushRef="#br0" timeOffset="149211.07">22901 6874 8287 0,'0'1'736'0,"1"-1"-592"0,0 0-144 0,1-1 0 15,-1 1 2416-15,1-2 448 0,1-1 80 0,-3 3 32 16,0 0 288-16,0 0 48 0,0 0 16 15,0 0 0-15,39-42-1600 0,-39 42-320 0,0 0-64 0,0 0-16 16,0 0-608-16,20-43-112 0,-20 43-32 0,0 0 0 16,0 0-352-16,0 0-80 0,0 0-16 0,0 0 0 15,0 0-128-15,0 0 0 0,0 0-160 0,0 0 160 16,0 0-304-16,0 0 48 0,0 0 0 0,42 10 0 31,-37 2-144-31,-2 0-32 0,0 3 0 0,0 5 0 0,-1 2-240 0,0 3-48 16,1-6-16-16,-2 4 0 0,2 4 144 15,-1 2 16-15,0-1 16 0,-1 1 0 0,-1-1 240 0,0 2 64 0,-3-2 0 0,0-1 0 0,-1-4 256 0,-1-5 0 16,0-2-128-16,-1-3 128 0,0-3 0 0,-2-7 0 16,1-5 0-16,-1-2 0 0,2 0 144 0,1-6 96 15,0-1 16-15,3-6 0 0,-1-5 176 0,2-5 32 16,1-3 16-16,1-5 0 0,2-2 48 0,1-1 16 16,2-1 0-16,0 0 0 0,-6 39 64 0,12-68 16 15,-12 68 0-15,15-53 0 0,-15 53-128 0,0 0-32 16,26-55 0-16,-26 55 0 0,0 0 16 0,0 0 0 15,0 0 0-15,45-41 0 0,-45 41-208 0,0 0-32 16,0 0-16-16,0 0 0 0,0 0-224 0,52-2 0 16,-52 2 128-16,16 9-128 0,-9-3 0 0,1 1 0 15,-1 2 0-15,-1 3 0 0,-1-2 0 0,-1 4-128 16,0 1 128-16,-3 1 0 0,-1 2-160 0,-3 0 160 16,1 3-128-16,-3-3 128 0,0-1-144 0,-1 1 144 15,-2 2-160-15,1-6 160 0,1 0-160 0,0-2 160 0,-2 2-160 0,2-3 160 16,-1-6-160-16,0 0 160 0,1-4-160 15,1-1 160-15,0-1-160 0,3-1 160 0,-1-2-160 0,1 0 160 16,2-2-176-16,0 6 176 0,0 0-192 0,0 0 192 16,0 0 0-16,0 0 0 0,18-41 0 0,-18 41 0 15,0 0 0-15,0 0 0 0,0 0 144 0,0 0-144 16,0 0 0-16,51-28 0 0,-51 28 0 0,0 0 0 16,0 0 0-16,0 0 0 0,51-4 0 0,-51 4 0 31,0 0-976-31,0 0-176 0,62-9-48 0,-62 9-15040 0</inkml:trace>
  <inkml:trace contextRef="#ctx0" brushRef="#br0" timeOffset="149527.67">23409 6376 8287 0,'0'2'736'0,"0"2"-592"15,0-4-144-15,1 2 0 0,1 2 3152 0,-1-1 608 16,0-2 112-16,2 7 32 0,2 5 256 0,2 3 48 16,2 0 16-16,0 0 0 0,0 0-2496 0,1 3-512 15,1-3-80-15,2 2-32 0,-1 1-672 0,3 1-144 16,0 2-32-16,1 0 0 0,0-1-256 0,0 1 0 16,-3 2 128-16,-1-1-128 0,-3 0 0 0,-1-1 0 15,-2 0 0-15,-2-2 0 0,-2 1 0 0,-1-1 0 16,-2-2 0-16,0-2 0 0,-3 3 0 0,-2 0 128 0,0-2-128 15,-3 1 0-15,1-3 0 0,-5 1 0 0,2-3 0 0,-1-2 0 16,-1 0-144-16,6-5-144 0,1 2-32 0,0-5 0 31,-2 2-1680-31,2-1-352 0,-3-4-64 0,2 0-13632 0</inkml:trace>
  <inkml:trace contextRef="#ctx0" brushRef="#br0" timeOffset="149980.01">23958 6660 11967 0,'-2'-2'528'0,"0"0"112"0,1 2-512 0,1 0-128 16,0 0 0-16,0 0 0 15,1 0 1936-15,-1 2 368 0,3-2 64 0,-1 2 0 16,-2-2 912-16,0 0 176 0,0 0 48 0,0 0 0 16,0 0-1424-16,47 6-288 0,-47-6-48 0,0 0-16 15,0 0-1024-15,60-6-192 0,-60 6-64 0,0 0 0 16,57-6-256-16,-57 6-64 0,0 0-128 0,52-3 192 16,-52 3-192-16,0 0 0 0,0 0 0 0,52 3 0 0,-52-3 0 0,0 0 0 0,0 0 0 0,0 0 0 15,0 0-320-15,0 0-64 0,37 9-16 0,-37-9-11616 31,0 0-2320-31</inkml:trace>
  <inkml:trace contextRef="#ctx0" brushRef="#br0" timeOffset="150329.21">24013 6790 1839 0,'0'4'160'0,"0"-2"-160"15,0-2 0-15,0 3 0 0,0-3 2752 0,1 0 528 16,0 0 112-16,0 1 0 0,2 1 768 0,0 2 128 15,2 1 48-15,-5-5 0 0,15 10-1504 0,-15-10-288 0,0 0-64 0,29 13-16 16,-29-13-1408-16,0 0-288 0,37 12-48 16,-37-12-16-16,27 10-448 0,-27-10-80 0,0 0-32 0,42 12 0 0,-42-12-144 0,0 0 0 15,0 0 0-15,46 6 0 0,-46-6 0 0,0 0 0 16,0 0 0-16,0 0 0 31,0 0-544-31,52-21-96 0,-52 21 0 0,0 0-17200 0</inkml:trace>
  <inkml:trace contextRef="#ctx0" brushRef="#br0" timeOffset="151577.7">24626 6786 13823 0,'0'0'1216'0,"0"0"-960"0,0 0-256 0,0 0 0 16,0 0 2048-16,0 0 352 0,1 3 80 0,0-3 16 16,1 3 304-16,-1 1 64 0,1 2 16 0,2 3 0 15,-1 1-1024-15,-1 2-208 0,2 2-48 0,-2 2 0 16,1 0-800-16,0 1-160 0,1-1-48 0,0 0 0 16,-1 3-336-16,2-3-80 0,0 0-16 0,-1-2 0 15,0-6-160-15,0 2 0 0,0-1 0 0,3-2 0 0,-7-7 0 0,0 0 0 16,0 0 0-16,0 0 0 0,0 0-240 0,0 0 32 15,45-32 0-15,-45 32 0 16,0 0-304-16,23-50-48 0,-23 50-16 0,12-54 0 0,-12 54 320 0,7-58 48 16,-4 27 16-16,-3-1 0 0,-1-1 192 0,-1 3 0 15,1 2 192-15,-1-3-192 0,0-1 192 0,0-3-64 16,-2 3 0-16,2 3-128 0,-2 1 0 0,0 0 0 16,1 3 0-16,-1 0 0 0,2 2 304 0,-1 0-48 15,1-1-16-15,2 24 0 0,1-41-240 0,-1 41 0 16,5-35 0-16,-5 35 0 0,0 0 192 0,18-42-16 15,-18 42 0-15,0 0 0 0,0 0-176 0,41-41 0 0,-41 41 0 0,0 0 0 16,0 0 240-16,64-31-48 0,-64 31 0 0,50-16 0 16,-50 16-192-16,54-15 0 0,-54 15-144 15,79-13 144-15,-29 7 0 0,3-1 0 0,3 4 0 0,2-3 0 16,1 3 0-16,4 2 0 0,-1-4 0 0,5 1 0 0,6 1 0 0,0-4 0 0,1 4 128 16,-6-2-128-1,-4 1 0-15,-7-2 0 0,-6 2 128 0,-3-1-128 16,-1 1 128-16,-47 4-128 0,88-7 144 0,-88 7-144 0,79-6 224 0,-79 6-48 15,67-11-16-15,-67 11 0 16,62-11-160-16,-62 11 192 0,64-12-192 0,-64 12 192 16,62-11-192-16,-62 11 0 0,62-8 0 0,-62 8 128 15,60-7-128-15,-60 7 0 0,58 0 0 0,-58 0 0 16,51 3 0-16,-51-3 0 0,43 1 0 0,-43-1 0 0,0 0 0 0,48 9 0 0,-48-9-160 0,0 0 160 31,0 0-912-31,41 12-96 16,-41-12-16-16,0 0-16688 0</inkml:trace>
  <inkml:trace contextRef="#ctx0" brushRef="#br0" timeOffset="152440.18">24994 6833 13823 0,'2'-2'1216'16,"-1"-2"-960"-16,0 4-256 0,0-2 0 16,1 2 1840-16,0-4 320 0,-2 4 64 0,0 0 16 15,0 0 384-15,21-41 64 0,-21 41 32 0,0 0 0 0,20-44-1120 0,-20 44-240 16,0 0-32-16,20-41-16 15,-20 41-592-15,0 0-112 0,0 0-32 0,0 0 0 0,0 0-304 0,36-39-64 16,-36 39-16-16,0 0 0 0,0 0-192 0,19 19 144 16,-14-8-144-16,-1 6 128 15,1 3-128-15,-3 2 0 0,2 3 144 0,-1 4-144 0,-1-1 0 0,-1 2 0 16,1 3 0-16,-1-1 0 0,-1 0-224 0,0 2 32 16,-3-1 16-16,-2 1 0 15,-1-2-272-15,-3 0-48 0,0 1-16 0,-1-4 0 16,0-7 320-16,-1-2 48 0,1-5 16 0,0-5 0 0,1-1 128 0,2-5 0 15,-1-5 0-15,2-5 0 0,1-3 0 0,0-5 0 16,0-7 0-16,3-3 128 0,1-2 128 0,1-5 16 0,0-3 16 16,2-5 0-16,2-3 144 0,0-5 16 0,-1 0 16 15,2 5 0-15,0 7-80 0,1 3-32 0,-1 4 0 16,0 0 0-16,-5 28-176 0,14-44-48 0,-14 44 0 0,15-38 0 16,-15 38 16-16,0 0 0 0,0 0 0 0,0 0 0 15,37-38 0-15,-37 38 0 0,0 0 0 0,0 0 0 16,38 12-144-16,-38-12 192 0,24 13-192 0,-12-4 192 15,-12-9-192-15,26 20 0 0,-14-11 0 0,1 4 0 16,-1-5 0-16,-2 2 0 0,0 3 0 0,-2-3 0 16,1 2 0-16,-3 0 0 0,-1 1 0 0,-1 0 0 0,-3 0 0 0,-1 0 0 15,-2 2 0-15,-2-2 0 16,-1 0-192-16,-2-1 48 0,-2 1 0 0,-1-1 0 16,-2-2-16-16,-1 0 0 0,-1-1 0 0,-1-3 0 15,1 0 160-15,0-5-208 0,1-1 80 0,3-1 128 0,1-1-144 16,2-2 144-16,1-2 0 0,2-1 0 0,2-1 0 15,0 0 0-15,4-1 0 0,-2 9 0 0,0 0 0 0,0 0 0 16,0 0 0-16,0 0 0 0,34-44 0 0,-34 44 0 16,0 0 0-16,0 0 0 0,46-22 0 0,-46 22 0 15,0 0 0-15,0 0 0 0,56-16 0 0,-56 16 0 16,0 0 0-16,48-9-12176 16,-48 9-2336-16</inkml:trace>
  <inkml:trace contextRef="#ctx0" brushRef="#br0" timeOffset="152728.5">25773 6436 13823 0,'0'0'608'0,"0"0"128"0,0 0-592 0,0 0-144 0,0 0 0 0,0 0 0 0,0 0 3104 0,0 0 592 15,0 0 112-15,-1-26 32 0,-3 26-416 0,-3 0-80 0,0 0-16 16,-2 3 0-1,-1 1-2080-15,-1 2-416 0,1 0-96 16,-2 4-16-16,1-2-272 0,-2 2-48 0,2 3-16 0,0 0 0 16,0 3-144-16,0 3-48 0,2-3 0 0,0 3 0 15,3-1-192-15,1 2 0 0,0 1 0 0,3-1 0 16,2-1 0-16,1 0 0 0,2 0 0 0,2 0 0 16,1-1 0-16,1-2 0 0,3-3-128 0,1 2 128 0,0-2-192 0,3-4 0 15,-14-9 16-15,26 19 0 16,-26-19-352-16,0 0-80 0,39 16-16 0,-39-16 0 15,0 0-1008-15,0 0-208 0</inkml:trace>
  <inkml:trace contextRef="#ctx0" brushRef="#br0" timeOffset="152995.93">25982 6482 20271 0,'0'4'896'0,"0"-4"192"0,0 1-880 0,0 1-208 16,0 1 0-16,0-2 0 0,-1 2 2736 0,0 3 496 15,0 0 96-15,-2 1 32 0,1 5-880 0,-2 4-176 16,2 0-48-16,-2 2 0 0,3 0-1424 0,-2 0-272 16,1 1-64-16,-1-1-16 0,2 1-240 0,1-2-48 0,-1 0-16 0,1-1 0 15,0 1-176-15,0-5 0 0,0-2 0 0,1 0 0 16,0-2 0-16,2-1 0 0,-1-1 0 0,2-3-176 31,0-1-592-31,-1 0-128 0,-3-2-32 0,0 0-17088 0</inkml:trace>
  <inkml:trace contextRef="#ctx0" brushRef="#br0" timeOffset="153245.47">26165 6591 4607 0,'-2'0'400'0,"1"0"-400"0,1 0 0 0,0 0 0 0,0 0 2336 0,0 0 384 15,1 0 80-15,1 0 16 0,1 2 1168 0,-3-2 240 16,0 0 64-16,0 0 0 0,0 0-1792 0,0 0-336 16,46 4-80-16,-46-4-16 0,0 0-1200 0,0 0-240 15,36 10-48-15,-36-10-16 0,0 0-384 0,0 0-176 16,0 0 160-16,30 12-160 0,-30-12 0 0,0 0 0 15,0 0 0-15,0 0 0 16,0 0-1280-16,0 0-240 0</inkml:trace>
  <inkml:trace contextRef="#ctx0" brushRef="#br0" timeOffset="153928.79">26482 6711 10127 0,'-4'2'448'0,"3"0"96"0,0 0-544 0,0 0 0 0,-1-2 0 0,2 0 0 16,0 0 3328-16,0 2 544 0,0 0 112 0,0 1 32 16,3-3-560-16,-2 0-96 0,2 0-32 0,-3 0 0 15,0 0-1968-15,0 0-400 0,0 0-64 0,0 0-32 0,0 0-480 16,0 0-80-16,0 0-32 0,0 0 0 0,0 0-112 15,0 0-32-15,0 0 0 0,0 0 0 0,0 0-128 16,0 0 0-16,0 0 0 0,0 0 0 0,0 0 0 16,0 0 0-16,0 0-144 0,49 0 144 15,-45 6-864-15,-2 4-64 0,2 2-16 16,-2-1 0-16,1 4-416 0,-1-3-96 0,1 5-16 16,-2-1 0-16,0 0 32 0,-2 2 0 0,0 4 0 15,-2 0 0-15,0-3 352 0,-2 1 80 0,-2 1 16 0,1-2 0 0,0-3 736 0,-1-4 256 16,0 2-144-16,0-6 144 0,1-1 336 0,-2-3 160 15,4-4 16-15,-3-1 16 0,2-7 656 0,3-2 128 16,-1-4 32-16,2-4 0 0,2-7-272 0,-1 25-48 16,7-53-16-16,-7 53 0 0,11-46 48 0,-11 46 16 15,13-53 0-15,-13 53 0 0,19-55-224 0,-19 55-32 16,20-49-16-16,-20 49 0 0,0 0-400 0,28-48-80 0,-28 48 0 16,0 0-16-16,0 0-80 0,0 0-16 0,41-35 0 15,-41 35 0-15,0 0-80 0,0 0 0 0,0 0-128 0,43 4 192 16,-43-4-192-16,16 10 0 0,-7-4 0 0,-2 2 0 15,1 2 0-15,-2-1 0 0,1 2 0 0,-2 0 0 16,-1 3 0-16,0 1-160 0,-2-4 160 0,-1 4-128 16,1-3 128-16,-4 0-160 0,0 2 160 0,-3-2-160 15,1 1 160-15,-2-3-192 0,1-1 192 0,-2 0-192 16,1-1 192-16,-3 0 0 0,0-4 0 0,1 1 0 16,0-1-128-16,0-2 128 0,-1-2-128 0,-1 1 128 15,1-1-176-15,2 0 176 0,2-1-208 0,1-4 80 16,2 4 128-16,2-4 0 0,0 1-144 0,0 4 144 15,0 0 0-15,0 0 0 0,0 0 0 0,0 0 0 0,27-41 0 16,-27 41 0-16,0 0 0 0,0 0 0 0,0 0 0 0,47-32 0 16,-47 32 0-16,0 0 0 0,0 0-192 0,0 0 0 15,56-18-16-15,-56 18 0 16,0 0-1328-16,0 0-272 0</inkml:trace>
  <inkml:trace contextRef="#ctx0" brushRef="#br0" timeOffset="154268.66">26938 6294 10127 0,'-2'3'448'0,"1"-3"96"0,-1 2-544 0,2-2 0 0,0 1 0 0,0 2 0 15,2-1 3264-15,-1 2 560 0,1 3 96 0,2 4 32 16,1 3 176-16,1 1 32 0,0 2 16 0,2 1 0 15,-2-5-2640-15,0 0-512 0,3 3-128 0,1-2 0 16,1 6-464-16,2 2-96 0,0 0-16 0,0 0 0 16,1 0-192-16,-2 0-128 0,1 2 160 0,-3-1-160 15,-1 0 0-15,0-1 0 0,-1 0 0 0,-4 2 0 16,0-3 128-16,-1 1-128 0,-2-4 0 0,-1 2 0 16,-1-1 144-16,-2-1-144 0,-2 0 128 0,0 0-128 15,0 1 0-15,-2-4 0 0,1 1 0 0,-3-3 0 16,2 2 0-16,-2-3 0 0,2 2 0 0,-1-4 0 0,1-1-240 0,1 0 32 0,-1-2 0 0,1-1 0 31,0-4-208-15,0 2-32-16,0-3-16 0,1-1 0 0,1-1 0 0,0-1 0 0,1-2 0 0,-1 0 0 15,1-2-896-15,1 0-176 0,1-3-48 0,1-1-14656 0</inkml:trace>
  <inkml:trace contextRef="#ctx0" brushRef="#br0" timeOffset="154979.35">26670 6012 7903 0,'1'-4'704'0,"0"4"-576"15,1-2-128-15,-1 1 0 0,0 1 1152 0,0 0 192 16,-1 0 32-16,0 0 32 0,0 0 976 0,0 0 208 16,0 0 32-16,49-29 32 0,-49 29-480 0,0 0-112 15,0 0-16-15,0 0 32 0,50-6-656 0,-50 6-128 16,0 0-16-16,0 0 0 0,51 14-288 0,-51-14-48 0,0 0-16 0,47 15 16 15,-47-15-240-15,0 0-32 16,48 22-16-16,-48-22 32 0,0 0-272 0,51 16-48 16,-51-16-16-16,0 0 16 0,56 12-368 0,-56-12 128 15,0 0-128-15,63 8 0 0,-63-8 0 0,0 0 0 16,52 8 0-16,-52-8-160 0,0 0 160 0,0 0-160 0,0 0 160 16,44 13-128-16,-44-13 128 0,0 0-128 0,0 0 128 0,0 0 0 15,0 0 0-15,0 0 0 0,0 0 0 16,9 12 0-16,-9-12 192 0,-2 0-48 15,4 1-16-15,-2 2 0 0,0-3-128 0,0 0 0 0,1 1 0 0,-1 1 128 16,1-2-128-16,-1 0 0 0,0 0 0 0,0 0 128 16,0 0-128-16,0 0 0 0,0 0 144 0,0 0-144 15,0 0 128-15,0 0-128 0,16 17 128 0,-16-14-128 16,-1 2 128-16,0 1-128 0,-2 1 160 0,1 0-160 16,-2 2 160-16,-1 3-160 0,-1-1 160 0,1 4-160 0,-1-3 0 0,0 1 0 15,0 0 0-15,-1 0 0 0,4-1 0 0,-1-2 0 0,1-1 0 0,2 1-12672 31,2-4-2480-31</inkml:trace>
  <inkml:trace contextRef="#ctx0" brushRef="#br0" timeOffset="156125.37">23208 8044 12895 0,'0'-3'1152'0,"0"3"-928"0,0 0-224 0,0 0 0 15,0 3 1792-15,0-3 320 0,1-3 64 0,-1 3 16 16,1 0 576-16,0 3 112 0,1-3 32 0,-1 4 0 16,0 2-1216-16,1 0-240 0,0 4-48 0,-1 2-16 15,-1 1-608-15,0 3-112 0,0-3-32 0,-1 3 0 16,-1 2-320-16,0-1-64 0,0 0 0 0,-2 1-16 15,0 0-240-15,-1-2 0 0,0 0 0 0,-1-1 0 16,1-1 0-16,0-3 0 0,0-1 0 0,3-4-160 16,0-5 160-16,2-2-160 0,0 1 160 0,0 0-160 15,0 0-224 1,24-50-32-16,-24 50-16 0,26-48 0 0,-26 48 240 0,30-47 64 0,-30 47 0 0,38-54 0 16,-38 54 128-16,36-50 0 0,-36 50 128 0,0 0-128 0,37-38 0 15,-37 38 0-15,0 0 0 0,0 0 128 0,0 0 144 16,0 0 48-16,0 0 0 0,0 0 0 0,39 12 48 0,-36-3 16 15,-2 5 0-15,0 1 0 0,1 1-256 0,-2 0-128 0,0 0 128 0,-2 2-128 0,0 1 0 0,-2-3 0 32,1-2 0-32,-4 0 0 0,4-1 0 0,-2-2 0 15,-1 0 0-15,1-4-128 0,-2 2 128 0,2-5 0 16,2-2-144-16,-1-2 144 0,3-2 0 0,0-4 0 0,1 6 0 0,0 0 0 0,0 0-288 0,16-42 64 31,-16 42 16-31,0 0 0 0,31-52 208 0,-31 52 0 16,0 0-160-16,39-49 160 0,-39 49 0 0,0 0 0 0,0 0 0 15,40-40 0-15,-40 40 0 0,0 0 0 0,0 0 128 0,0 0-128 16,0 0 256-16,0 0-48 0,49-8 0 0,-44 14 0 16,0-2 16-16,0 3 0 0,-1 2 0 0,-1 0 0 15,0 1-224-15,-1 0 176 0,0 2-176 0,-2 0 160 16,-2 4-160-16,1-2 0 0,-1 2 0 0,-1 1 128 16,-1-1-128-16,2 1 0 0,-3-4 0 0,1 2 0 15,1-5 0-15,-1 0 128 0,0 1-128 0,2-5 0 16,0-1 0-16,2 0 0 0,2-5 0 0,0-3 0 15,2 3-144-15,-4 0-112 0,0 0-32 0,0 0 0 32,36-38-2016-32,-36 38-416 0</inkml:trace>
  <inkml:trace contextRef="#ctx0" brushRef="#br0" timeOffset="156494.6">23799 8095 11967 0,'-3'0'1072'0,"1"0"-864"0,-1 0-208 0,1 1 0 0,1-1 3648 0,-1 2 672 16,1-2 144-16,-3 3 16 0,-2-2-896 0,-2 4-176 15,-2 0-32-15,0 1-16 0,0 3-2304 0,1-3-464 16,2 0-80-16,1 2-32 0,-1 0-240 0,2 1-48 16,2-2-16-16,0-1 0 0,2 1-176 0,1-1 128 0,1 0-128 0,2-2 128 15,2-2-128-15,-5-2 0 16,0 0 0-16,0 0 0 0,0 0 0 0,0 0 0 16,44 4 0-16,-44-4 0 0,0 0-144 0,0 0 144 15,0 0 0-15,50-19 0 0,-50 19-288 0,0 0 48 16,0 0 16-16,0 0 0 0,0 0-96 0,0 0-32 15,42-29 0-15,-42 29 0 0,0 0 160 0,0 0 16 16,0 0 16-16,0 0 0 0,0 0 160 0,0 0 0 0,0 0 0 0,0 0 0 16,0 0 0-16,0 0 144 0,0 0-144 0,0 0 0 15,0 0 192-15,0 0-64 0,0 0 0 0,0 0-128 16,6 6 256-16,-6 1-48 0,0-1-16 0,-1 3 0 16,-1-3 0-16,1 4-16 0,0-4 0 0,1 4 0 15,0-4-176-15,0 2 0 0,1-2 144 0,0 0-144 16,2-1 0-16,-1-1 0 0,2 0 0 0,0-2 0 15,-4-2-272-15,0 0-80 0,0 0-16 0,0 0-17952 16</inkml:trace>
  <inkml:trace contextRef="#ctx0" brushRef="#br0" timeOffset="156727.65">24027 8269 15663 0,'0'2'1392'0,"0"-2"-1120"15,2-2-272-15,-1 2 0 0,0-3 3056 0,0 2 544 16,-1 1 112-16,0 0 32 0,0 0-672 0,0 0-144 16,39-39-32-16,-39 39 0 0,0 0-1872 0,48-49-368 15,-48 49-80-15,42-34 0 0,-42 34-336 0,42-36-64 16,-42 36-16-16,0 0 0 0,56-41-160 0,-56 41 0 16,0 0 0-16,0 0 0 0,0 0 0 0,50-21 0 15,-50 21 0-15,0 0 0 0,0 0-320 0,0 0 64 16,0 0 16-16,0 0 0 15,0 0-1584-15,0 0-320 0</inkml:trace>
  <inkml:trace contextRef="#ctx0" brushRef="#br0" timeOffset="156928.88">24163 7998 18431 0,'2'3'816'0,"-2"-1"160"0,1-1-784 0,0 2-192 0,0-3 0 0,-1 2 0 16,3-2 3376-16,-2 4 624 0,2 2 128 0,-1 0 32 0,1 4-1552 0,-1 3-304 0,-1 0-64 0,0 2-16 31,1 1-1344-31,-2 3-272 0,1 3-48 0,0-2-16 16,2 2-304-16,-1 0-64 0,1 2-16 0,0-2 0 15,2 0-160-15,0-2 0 0,0 1 0 0,1-1 0 16,1-4-160-16,0-1-16 0,0-5 0 0,2 0-12720 16,-9-10-2544-16</inkml:trace>
  <inkml:trace contextRef="#ctx0" brushRef="#br0" timeOffset="157878.99">25142 8550 911 0,'1'-3'0'0,"0"3"0"0,-1-2 0 0,0 0 0 16,1 2 1056-16,-1-2 128 0,0 0 32 0,2-2 0 15,-2-2 1424-15,0 6 304 0,0 0 48 0,0 0 16 16,0-35 192-16,-3 25 64 0,1 1 0 0,-1 0 0 16,-1 1-704-16,2-3-128 0,-1 1-16 0,1-2-16 15,-1-2-1072-15,1-2-224 0,2 16-32 0,-2-35-16 16,2 35-656-16,-4-40-128 0,4 40-16 0,-3-44-16 16,3 44-240-16,-5-42 176 0,5 42-176 0,-6-40 160 15,1 17-32-15,0 3-128 0,-1 2 192 0,-1-3-64 16,1 1 64-16,-1 2 0 0,2 1 0 0,-1 1 0 0,3 4 0 0,-1-2 0 15,1 3 0-15,1 1 0 0,2 10-48 0,0 0 0 16,0 0 0-16,1-29 0 0,-1 29 0 0,0 0 0 16,0 0 0-16,0 0 0 0,0 0-144 0,0 0 160 15,0 0-160-15,46-37 160 0,-46 37-160 0,0 0 0 16,0 0 144-16,51-7-144 0,-51 7 0 0,0 0 0 16,50 4 0-16,-50-4 128 0,0 0-128 0,51 5 0 15,-51-5 0-15,0 0 0 0,44 8 0 0,-44-8-160 16,0 0 160-16,33 8-160 15,-33-8-304-15,0 0-64 0,21 10-16 0,-21-10 0 16,8 9-416-16,-5-6-96 0,-1 1-16 0,-1 0 0 16,2 1-1792-16,-3-1-352 0</inkml:trace>
  <inkml:trace contextRef="#ctx0" brushRef="#br0" timeOffset="158162.79">24894 8165 9039 0,'-2'3'192'0,"2"-2"32"0,0 1 16 0,1 1 32 0,-1-3-272 0,0 0 0 0,0 0 0 0,0 0 0 16,0 0 4672-16,0 0 864 0,45 12 176 0,-45-12 48 15,0 0-2240-15,56 8-432 0,-56-8-80 0,45 3-32 16,-45-3-1984-16,46 5-400 0,-46-5-80 0,43 4 0 0,-43-4-320 0,41 9-64 15,-41-9-128-15,37 11 192 0,-37-11-192 0,31 15 0 16,-18-3 0-16,-13-12 0 0,0 0 0 0,0 0 0 16,49-6 0-16,-49 6 0 15,0 0-592-15,0 0-64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15:47:30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23413 6938 5519 0,'0'0'496'0,"-1"0"-496"16,1 0 0-16,-2 0 0 0,2-2 1216 0,-1 2 128 15,0-1 48-15,-3 1 0 0,0-3 528 0,-2 2 128 16,0 1 0-16,-1 0 16 0,-1 4-400 0,1-1-64 16,-2 1-32-16,-1 2 0 0,0 3-480 0,1 1-112 15,-3 0-16-15,1 2 0 0,-1 3 0 0,-2-1 0 16,-1 7 0-16,1-2 0 0,-1 4 80 0,1-2 16 0,2 2 0 0,1 2 0 15,1 0-112-15,1-2-32 0,0 2 0 0,3 0 0 16,3 0-400-16,-1 0-64 0,3 0-32 0,-1 1 0 16,2-1-272-16,0-2-144 0,2 4 160 0,1 2-160 15,2-3 0-15,3 5 0 0,3 3 0 0,2 2 0 16,5-4 0-16,0-1-160 0,5-5 160 0,1 1-128 16,4-1-144-16,2-5-32 0,3-1 0 0,1-4 0 31,-34-16-1808-31,72 21-352 0</inkml:trace>
  <inkml:trace contextRef="#ctx0" brushRef="#br0" timeOffset="1122.06">28380 6890 4607 0,'-1'-2'400'0,"1"2"-400"0,0 0 0 0,0 0 0 16,0 0 1616-16,0 0 240 16,0-3 64-16,0 2 0 0,1 1 1088 0,-1 0 240 15,0 0 32-15,0 0 16 0,0 0-544 0,0 0-96 16,35 14-32-16,-35-14 0 0,23 14-816 0,-23-14-160 15,26 19-48-15,-26-19 0 0,29 20-816 0,-29-20-160 16,37 24-48-16,-16-6 0 0,1 0-304 0,-1 3-64 16,1 2-16-16,-2 0 0 0,-3 1-64 0,-2 2 0 15,-1-2-128-15,-2 0 192 0,-2 3-192 0,0 1 128 16,-1-2-128-16,-3 0 0 0,0 2 0 0,-1-2 0 16,-1-2 0-16,-1-1 0 0,0-1 0 0,-1-2 0 15,1 1 0-15,-2-2 0 0,0 2 128 0,-1-5-128 0,-1 4 0 0,-1-4 0 0,-3 3 0 0,-2-3 128 16,0 3-128-16,-3-3 0 0,0 0 0 0,-2 0 0 15,-3 1 0-15,0 0 0 16,-1-1 0-16,0-1 0 0,-3 1 0 16,2-1 0-16,1 1 0 0,1-3 0 0,0 0 0 0,1-3 0 15,0-1 0-15,2-2-192 0,0-2 192 0,4-1-160 32,0 0-256-32,2 1-48 0,2-4-16 0,1 1 0 15,0-2-1024-15,3 0-208 0,-1 0-32 0,2 0-14256 0</inkml:trace>
  <inkml:trace contextRef="#ctx0" brushRef="#br0" timeOffset="4840.68">22445 7282 1839 0,'-3'1'160'0,"1"-1"-160"0,0 0 0 0,2-1 0 16,0 1 880-16,-1 0 144 0,0-2 16 0,-1 2 16 15,-1-3-160-15,2 2-16 0,1 1-16 0,0-3 0 16,2 3-192-16,1 0-32 0,0-2-16 0,-3 2 0 15,0 0 192-15,0 0 32 0,0 0 16 0,0 0 0 0,0 0 32 16,0 0 16-16,0 0 0 0,0 0 0 16,55-4 128-16,-55 4 32 0,0 0 0 0,0 0 0 0,0 0-128 15,0 0-32-15,60-3 0 0,-60 3 0 0,0 0-320 16,0 0-64-16,0 0-16 0,62-4 0 16,-62 4-96-16,0 0-32 0,0 0 0 0,58-6 0 0,-58 6-64 0,0 0 0 15,0 0-16-15,66 0 0 0,-66 0 0 16,0 0 0-16,0 0 0 0,56 10 0 0,-56-10-96 0,0 0-16 15,0 0 0-15,56 18 0 0,-56-18 0 0,0 0-16 16,0 0 0-16,65 8 0 0,-65-8-176 0,0 0 0 16,0 0 0-16,64 2 0 0,-64-2 0 0,0 0 0 0,63-4 0 0,-63 4 0 0,0 0 0 0,71-5 0 15,-71 5 0-15,0 0 0 0,73 0 0 0,-73 0 0 16,0 0 0-16,63 9 0 16,-63-9 0-16,0 0 0 0,52 12 0 0,-52-12 0 15,0 0 0-15,44 16 0 0,-44-16 0 0,0 0 128 16,45 19-128-16,-45-19 0 0,0 0 144 0,0 0-144 15,54 17 928-15,-54-17 112 0,0 0 32 0,0 0 0 16,64 9-864-16,-64-9-208 0,0 0 0 0,61 0 0 16,-61 0-768-16,0 0-192 0,67-4-32 0,-67 4-16 0,0 0 848 0,66-2 160 0,-66 2 0 0,0 0 0 15,60 2 128-15,-60-2-128 0,0 0 128 0,0 0-128 32,63 10 0-32,-63-10 128 0,0 0-128 0,0 0 0 15,70 9 0-15,-70-9 128 0,0 0-128 0,0 0 0 16,72 1 0-16,-72-1 0 0,0 0 128 0,68-2-128 15,-68 2 0-15,0 0 0 0,79-5 0 0,-79 5 0 16,56-5 0-16,-56 5 0 0,56-2 0 0,-56 2 0 16,0 0 128-16,79-2-128 0,-79 2 0 0,0 0 128 15,74-2 0-15,-74 2 0 0,0 0 0 0,68 2 0 0,-68-2 0 16,0 0 0-16,58 6 0 0,-58-6 0 0,0 0-128 0,70 6 192 16,-70-6-192-16,52 4 192 0,-52-4-192 0,55 3 0 15,-55-3 144-15,57 3-144 0,-57-3 0 0,54-3 128 16,-54 3-128-16,0 0 0 0,82-9 0 0,-82 9 128 0,59-8-128 0,-59 8 0 15,0 0 0-15,73-8 128 16,-73 8-128-16,57-4 0 0,-57 4 0 0,60-2 144 16,-60 2-144-16,61-2 0 0,-61 2 128 0,56 2-128 15,-56-2 0-15,0 0 0 0,74 2 128 0,-74-2-128 16,0 0 0-16,74 1 0 0,-74-1 128 0,0 0-128 0,72-1 0 16,-72 1 0-16,0 0 0 0,73-4 0 0,-73 4 0 0,59-5 0 0,-59 5 0 0,62-3 0 15,-62 3 0-15,62-6 0 0,-62 6 128 16,57-7-128-16,-57 7 0 0,0 0 0 15,75-8 0-15,-75 8 0 0,0 0 128 0,71-5-128 16,-71 5 0-16,0 0 0 0,60-3 0 0,-60 3 0 16,0 0 128-16,61 3-128 0,-61-3 0 0,0 0 0 15,78 5 0-15,-78-5 0 0,58 2 0 0,-58-2 0 16,62 3 0-16,-62-3 0 0,59-3 0 0,-59 3 0 16,56-4 0-16,-56 4 0 0,59-6 0 0,-59 6 0 0,0 0 0 0,72-6 0 0,-72 6 0 15,54-6 0 1,-54 6 0-16,62-7 0 0,-62 7 128 0,67-9-128 15,-67 9 192-15,66-9-32 0,-66 9 0 0,64-7 0 0,-64 7-32 0,56-6-128 16,-56 6 192-16,56 0-64 0,-56 0-128 0,0 0 0 0,73 0 0 0,-73 0 0 16,0 0 0-1,68 3 0-15,-68-3 0 0,0 0 0 0,73 13 0 16,-73-13 0-16,54 6 0 0,-54-6 0 0,59 6 0 0,-59-6 0 16,59 3 0-16,-59-3 0 0,56 0 0 0,-56 0 0 15,58-3 0-15,-58 3 0 0,0 0 0 0,68-4 0 16,-68 4 0-16,0 0 0 0,80-6 0 0,-80 6 0 15,58-2 0-15,-58 2 0 0,58-4 0 0,-58 4 0 16,57-3 0-16,-57 3 0 0,0 0 0 0,78-3 0 16,-78 3 0-16,0 0 128 0,67 1-128 0,-67-1 0 15,0 0 0-15,65 0 0 0,-65 0 0 0,0 0 0 16,57 2 0-16,-57-2 0 0,0 0 0 0,74 0 0 16,-74 0 0-16,54 0 0 0,-54 0 0 0,56 0 0 0,-56 0 0 0,59 0 0 15,-59 0 0-15,54 3 0 0,-54-3 0 0,0 0 0 16,77 4 0-16,-77-4 0 0,53 3 0 0,-53-3 0 15,0 0 0-15,65 5 0 0,-65-5 128 0,52 7-128 0,-52-7 0 0,58 7 0 16,-58-7 0-16,63 6 0 0,-63-6 0 0,64 6 0 16,-64-6 0-16,60 4 0 15,-60-4 0-15,56 2 0 0,-56-2 0 0,55-3 0 16,-55 3 0-16,54-3 0 0,-54 3 0 0,0 0 0 16,71-3 0-16,-71 3 0 0,56-7 0 0,-56 7 128 15,58-5-128-15,-58 5 192 0,57-4-192 0,-57 4 192 16,54-7-192-16,-54 7 160 0,0 0-160 0,72-2 160 15,-72 2-160-15,0 0 0 0,62 2 0 0,-62-2 0 0,0 0 0 0,58 7 0 0,-58-7 0 0,0 0 0 16,0 0 0-16,53 4 0 0,-53-4 0 0,0 0 0 31,0 0 0-31,58 5 0 0,-58-5 0 0,0 0 0 0,65 0 128 0,-65 0-128 16,0 0 128-16,69-2-128 0,-69 2 0 0,0 0 128 0,68-6-128 0,-68 6 0 16,0 0 144-16,60-1-144 15,-60 1 160-15,0 0-160 0,57 0 128 0,-57 0-128 16,0 0 0-16,57 3 144 0,-57-3-144 0,0 0 0 15,53 8 0-15,-53-8 0 0,0 0 0 0,0 0 0 16,56 12 0-16,-56-12 0 0,0 0-192 0,0 0 192 0,53 12-160 0,-53-12 160 16,0 0-576-1,0 0-32-15,56 3 0 0,-56-3 0 0,0 0-1248 0,0 0-256 0,57-15-64 16,-57 15-11456-16</inkml:trace>
  <inkml:trace contextRef="#ctx0" brushRef="#br0" timeOffset="13070.86">25219 9731 6447 0,'0'8'576'0,"0"-5"-576"0,0-3 0 0,2-3 0 0,-1 0 816 0,1 0 48 16,-2 3 16-16,0 0 0 0,0 0 16 0,0 0 0 16,45-32 0-16,-45 32 0 15,0 0-32-15,0 0 0 0,59-31 0 0,-59 31 0 16,0 0 144-16,56-10 16 0,-56 10 16 0,0 0 0 16,59 3-32-16,-59-3-16 0,0 0 0 0,68 9 0 15,-68-9-368-15,56 10-80 0,-56-10-16 0,61 9 0 16,-61-9-208-16,68 10-64 0,-68-10 0 0,71 6 0 15,-71-6-128-15,72 6-128 0,-72-6 192 0,75 8-192 0,-75-8 128 0,72 10-128 0,-72-10 0 16,83 11 0-16,-83-11 0 0,94 10 0 0,-94-10 0 0,95 8 0 31,-95-8 0-31,87 10 0 0,-87-10 0 0,79 6 0 16,-79-6 0-16,69 0 0 0,-69 0 0 0,83-2 0 16,-83 2 576-16,98-6 16 0,-98 6 0 0,101-10 0 0,-101 10 64 15,100-10 16-15,-100 10 0 0,102-6 0 0,-102 6-368 0,90-9-80 16,-38 5-16-16,2 1 0 0,1-2-80 0,-1 3 0 15,-1 2-128-15,0 0 192 0,1 0-192 0,-54 0 0 0,96 4 0 0,-96-4 0 16,104 3 0-16,-48-2 0 0,2 1 0 0,0 0 0 16,0-1 0-16,1 0 0 15,-2-1 0-15,-1-1 0 0,3-2 192 0,3-3-64 16,3-2-128-16,2 0 192 0,-2 2 64 0,-6 0 16 16,-5 0 0-16,4-3 0 0,4 1-32 0,5 0-16 15,0 0 0-15,0 0 0 0,-4 2-224 0,-5 2 176 16,-3-2-176-16,4-1 160 0,2 1-160 0,5 0 192 15,-1-1-192-15,1 1 192 0,-3-1-192 0,-4 1 0 0,-1 2 144 0,2 0-144 0,-1 0 0 0,4-2 0 16,3-1 0-16,-3 1 128 0,-6 3-128 0,-57 3 0 16,92-10 128-16,-92 10-128 15,106-13 192-15,-46 5-16 0,6 0-16 0,-1 2 0 0,-4 0 0 0,-3 0 0 16,-2-1 0-16,-4 4 0 16,-52 3-160-16,85-6 160 0,-85 6-160 0,88-7 160 15,-88 7-160-15,85-2 0 0,-85 2 0 0,74-1 0 16,-74 1 0-16,60 0 0 0,-60 0 144 0,0 0-144 15,72-3 0-15,-72 3 0 0,0 0 0 0,60-6 128 0,-60 6-128 0,0 0 0 0,0 0-128 16,54-2 128 0,-54 2-544-16,0 0-32 0,0 0 0 0,0 0-15280 15</inkml:trace>
  <inkml:trace contextRef="#ctx0" brushRef="#br0" timeOffset="15628.05">25550 9607 3679 0,'-3'2'320'0,"2"-2"-320"0,0 0 0 0,1 0 0 16,-2 0 688-16,1 0 64 0,0 3 16 0,-3-3 0 15,1 4 208-15,-4-4 48 0,2 2 16 0,0-1 0 16,1 2 352-16,-1-2 64 0,0-1 16 15,0 2 0-15,0-2 16 0,0 0 16 0,-1 0 0 0,-1 0 0 16,0 0-176-16,0 3-48 0,-1-3 0 0,0 0 0 0,-1 1-256 0,0 2-64 16,-1-1-16-16,-1-2 0 0,-1 4-368 0,1-2-80 15,-2 0-16-15,1 0 0 16,0 1-224-16,0-2-32 0,1 1-16 0,-1-1 0 16,2 2 64-16,-1-3 16 0,0 2 0 0,0-2 0 0,1 0 48 0,-3 0 16 15,2-2 0-15,0-1 0 16,-1 2 32-16,-1 1 16 0,0-2 0 0,0 1 0 15,0 1 48-15,-1 0 16 0,-1 0 0 0,-1 0 0 16,-1 1-128-16,-2 1-16 0,0 4-16 0,-4 1 0 16,2-1 0-16,-2 0 0 0,-2 1 0 0,-2 0 0 0,0-1-128 0,1-4-32 0,0 2 0 0,1-2 0 15,2 0-16-15,-1 0 0 0,-1 2 0 0,-1-2 0 16,3 2 0-16,-2-2-128 16,2-2 192-16,-1 4-64 0,3-4-128 0,-2 3 0 15,-1 0 0-15,1-1 0 0,3 0 0 0,-5 1 0 16,-3 0 0-16,-3 3 0 0,1 1 192 0,2-1-64 15,-1-2 0-15,1-1 0 0,2 2-128 0,0-4 192 16,-1 2-192-16,0-3 192 0,1 2-192 0,1-2 0 16,0 0 144-16,3 2-144 0,2-2 128 0,3 0-128 15,1-2 128-15,-2 0-128 0,2-1 0 0,0 2 0 16,3-1 0-16,-3-2 128 0,-2 4-128 0,-2-2 0 0,2 0 0 0,-1 1 0 0,1 0 0 0,-2-2 0 16,0 2 0-1,0 1 0-15,1-2 0 0,-2 2 0 0,-3 2 0 0,2-2 0 16,0 4 160-16,1-4-32 0,0 1-128 0,2 0 192 15,3-1-48-15,0 0-16 0,1 2 0 0,-1-2 0 16,1 2-128-16,-1-2 0 0,2 4 0 0,0-4 128 16,-2 2-128-16,-2-1 0 0,3 2 144 0,-1-1-144 15,-1 0 0-15,0 0 128 0,-3 2-128 0,3-2 0 16,-1 1 0-16,1 0 128 0,-2-1-128 0,2-2 0 0,1 2 0 0,2-4 128 0,3 0-128 0,1 0 0 31,0-2 0-31,1 1 0 0,-1 0 0 0,-1-3 128 16,-2 2-128-16,-2 2 0 0,-1-1 0 0,1 2 0 15,2 1 0-15,2-4 0 0,1 3 0 0,0 0 0 16,0-3 0-16,-1 2 0 0,-3 2 0 0,1-3 0 0,-1 6 0 16,2-3 0-16,-2 2 0 0,2-1 0 0,1 3 0 0,-3-1 144 15,2-1-144-15,-3 2 160 0,-2-2-160 0,0-1 192 16,4 2-192-16,0-3 192 0,4 0-64 0,1 0 0 0,1 0 0 0,-1-3 0 16,2 2-128-16,-1-1 0 15,-1-2 0-15,0 0 0 0,-1 2 0 0,0-4 0 16,1 2 0-16,-1-2 0 0,2 3 0 0,-2-3 0 15,-1 2 0-15,-1 1 0 0,-3 0 0 0,1 1 0 16,-1 0 0-16,1 0 0 0,0 2 0 0,1-2 0 16,1 0 0-16,-2 0 0 0,0-1 0 0,0 6 0 15,1-3 0-15,0 0 0 0,2 2 0 0,0 0 0 16,0 0 0-16,4-2 0 0,1 2 0 0,1-2 0 0,2 0 0 0,0-2 0 16,4 0-160-16,3-2 160 0,1-4-208 0,-6 8 80 31,0 0-640-31,36-31-112 0,-36 31-16 0,47-32-17712 0</inkml:trace>
  <inkml:trace contextRef="#ctx0" brushRef="#br0" timeOffset="17539.78">25156 9311 7359 0,'0'-2'656'0,"0"-1"-528"0,-1 2-128 0,1 1 0 0,-1-2 1120 0,0 2 192 16,-1-4 32-16,0-2 16 0,-2 0 688 0,-1-3 144 15,2 5 32-15,-2-2 0 0,0-4-256 0,1 7-48 16,-1 4-16-16,0 1 0 0,0 2-496 0,0-2-80 15,-1 5-32-15,0-4 0 0,-3 6-272 0,1-2-64 0,-2 2-16 0,0 1 0 16,-1 2-304-16,-3 1-64 0,0 3-16 0,-3 4 0 16,1 4-224-16,-3 1-32 15,1 3-16-15,2 5 0 0,1-3-128 0,3 4-32 16,1 1 0-16,2-2 0 0,3 2-128 0,2-3 0 0,3 2 0 0,1 1 128 0,2-3-128 0,2 3 0 31,1 3 0-31,0-3 0 0,1 2 0 0,3 1 0 0,1-2-128 16,2 4 128-16,0 2 0 0,2-8-176 0,-2-2 176 0,2-1-128 15,1-1-128-15,2 0-32 0,0-2 0 0,3-2-10912 16,1-1-2176 0</inkml:trace>
  <inkml:trace contextRef="#ctx0" brushRef="#br0" timeOffset="18782.06">27545 9344 7359 0,'-1'-4'656'0,"0"1"-528"0,1 3-128 0,0 0 0 31,0 0 1200-31,0 2 208 0,0 0 32 0,0 1 16 16,1 0 688-16,0 1 144 0,1 2 16 0,1 0 16 16,0 1-432-16,2-1-96 0,-2 2 0 0,2-1-16 15,2 0-160-15,-1 2-16 0,-6-9-16 0,13 16 0 16,-13-16-544-16,16 18-96 0,-16-18-32 0,19 24 0 0,-19-24-352 0,19 24-80 15,-12-11-16-15,-7-13 0 0,19 25-144 0,-10-12-16 16,0 0-16-16,-1 3 0 0,-1 8-64 0,-1 1-16 16,0 1 0-16,-2 0 0 0,-2-1 48 0,0-1 16 15,-2-1 0-15,0-1 0 0,-2 6-144 0,1-5-128 16,0-1 144-16,0 0-144 0,0 3 0 0,1-2 0 16,0-2 0-16,0-1 0 0,0-1 0 0,1-1 0 15,0-2 0-15,-1 0 0 0,0-1 0 0,-1 1 0 16,-2-3 0-16,1 3 0 0,-2 0 0 0,-2 4 0 15,0-2 0-15,-3 1 0 0,-1-1 0 0,-1 0 0 0,0-1 0 0,-1-3 0 0,-2 0 0 0,2 0 0 16,-2-2 0 0,0 2 0-16,1 3 0 0,-1-3 0 0,2 1 0 0,-2-4 0 15,3 1 0-15,-2 1 0 0,-1 1-128 0,0 0 128 16,1-2-224-16,-1 2 16 0,0 1 0 0,2-3 0 31,0 1-432-31,1-4-96 0,1 1-16 0,1 0 0 16,2-1 48-16,0-2 16 0,4-2 0 0,-1-1 0 15,2-2-464-15,0-2-112 0,2 0-16 0,0-2-12928 0</inkml:trace>
  <inkml:trace contextRef="#ctx0" brushRef="#br0" timeOffset="19789.61">26042 7217 17503 0,'-1'0'1552'0,"-1"-3"-1232"15,4 2-320-15,-2-3 0 0,0 4 1424 0,0-2 240 16,1-1 32-16,-1 0 16 0,0-1 144 0,0-2 16 0,0-1 16 0,1 4 0 16,0 0-480-16,2 1-80 0,-2 2-32 0,1 2 0 15,1 1-272-15,1 2-64 0,-2 3-16 0,2 1 0 16,-2 5-368-16,1 0-80 0,-2 0-16 0,1 5 0 15,-2 0-288-15,2 2-48 0,-2 2-16 0,0-1 0 16,1 0-128-16,-1 0 0 0,1 1 0 0,-1-4 0 16,1 0 0-16,-1-3 0 0,0-4 0 15,0 1 0-15,0-3-128 0,-1-4 128 0,1 0 0 0,0-3 0 16,-1-2 0-16,1-2 0 0,0-2 0 0,-1-1 0 0,-1-4-256 0,1-2 80 0,0-3 16 16,-1 0 0-1,2-3 32-15,-2-3 0 0,1 1 0 0,0-5 0 16,1 1 128-16,-1 0 0 0,-1-3 0 0,2 3 0 0,0 0 128 15,0-1-128-15,0 4 160 0,0 1-160 0,0 5 192 0,0 0-48 16,2 5-16-16,-2 3 0 0,0 0 64 0,0 4 16 16,0 1 0-16,1 3 0 0,0 1 32 15,0 5 0-15,1 1 0 0,0-1 0 0,-1 4-112 0,3 2 0 16,-2 2-128-16,1 1 192 0,1 1-192 0,-2 1 0 16,1 1 128-16,-1 1-128 0,-1 0 0 0,0 1 0 15,1-5 0-15,-2 1 0 0,0-2 0 0,1-2 0 16,-1-3 0-16,-1-2 0 0,1 0-272 0,0-4 0 15,0 0 0-15,-2-3 0 16,4-3-928-16,-2-3-176 0,1-3-32 0,0-4-15536 0</inkml:trace>
  <inkml:trace contextRef="#ctx0" brushRef="#br0" timeOffset="20473.91">25909 6898 6447 0,'-3'9'272'0,"0"-4"80"0,1 2-352 0,1-4 0 0,-1 0 0 0,2-3 0 0,0 1 1952 0,-1 3 320 16,1 1 64-16,0-2 16 0,0 4 272 0,1-4 64 16,2 2 16-16,1-4 0 0,-1-1-912 0,-3 0-192 15,0 0-48-15,0 0 0 0,0 0-272 0,0 0-64 16,0 0-16-16,0 0 0 0,0 0-176 0,44-29-16 16,-44 29-16-16,0 0 0 0,0 0-448 0,21-37-96 15,-19 28 0-15,-2 9-16 0,0 0-304 0,9-30-128 16,-8 20 0-16,0-2 128 0,0 2-128 0,-1 2 0 15,2-2 0-15,-4 0 0 0,2 1 0 0,-1-1 128 16,0 2-128-16,0 0 0 0,-1 2 128 0,1 0-128 16,-1 0 0-16,2 2 128 0,-2 1-128 0,1 0 0 15,1 3 0-15,-1-3 0 0,0 6 0 0,0-3 160 0,1 3-160 0,-3 0 160 16,2 2 16-16,-2 1 0 16,1 3 0-16,1-1 0 0,-1 2-176 0,1 3 128 0,1-2-128 0,1 4 128 15,2-2-128-15,-1-2 0 0,1 2 0 0,1-3 0 16,2-1 0-16,0 4 0 0,-6-13 0 0,20 20 0 15,-20-20 0-15,0 0 0 0,29 18 0 0,-29-18 0 16,0 0-128-16,0 0 128 0,0 0 0 0,0 0 0 16,58-4 0-16,-58 4 0 0,0 0 0 0,0 0 0 15,35-31-288-15,-35 31 64 0,0 0 16 0,20-32 0 16,-20 32 0-16,9-27 0 0,-7 16 0 0,-1-4 0 0,0 3 208 0,-1-2 0 0,-1 2 0 0,-1 2 0 31,1 1 0-31,-2-1 0 0,1 4 0 0,-1 0 0 16,1 0 208-16,-1 2-64 0,1 4-16 0,0 0 0 15,1 0 128-15,-1 0 32 0,2 4 0 0,-1 2 0 0,1 0-96 0,0 0 0 16,0 2-16-16,0 0 0 0,1 1-176 16,-1 2 0-16,1 0 144 0,-1 2-144 15,1-2 0-15,-1 0 0 0,1 3 0 0,1-2 0 0,-1 2-192 0,1 0-48 16,2 2-16-16,0 3-18144 16</inkml:trace>
  <inkml:trace contextRef="#ctx0" brushRef="#br0" timeOffset="21157.4">26127 9656 7743 0,'0'0'160'0,"0"0"32"0,0 0 16 0,0 0 32 0,0 0-240 0,0 0 0 0,0 0 0 0,0 0 0 15,17-40 896-15,-17 40 144 0,0 0 32 0,0 0 16 16,15-44 288-16,-15 44 64 0,0 0 16 0,0 0 0 15,0 0 64-15,0 0 16 0,0 0 0 0,0 0 0 16,0 0 64-16,0 0 16 0,0 0 0 0,0 0 16 0,0 0-160 0,14 18-48 16,-12-8 0-16,0 2 16 15,-1 1-224-15,0 6-32 0,2-3-16 0,-1 3 16 16,0-3-448-16,2 2-96 0,-1 5 0 16,0-5-16-16,0 2-432 0,-1-2-64 0,1-1-128 0,-1-5 192 15,-1-2-192-15,1-2-144 0,-2-1 144 0,0 0-192 16,1-4 0-16,-1-2 16 0,0 1 0 0,0-2 16 15,-1-2-224-15,1 1-64 0,-2-2 0 0,0-1 16 16,1-1-1600-16,-2 0-320 0,0 3-64 0,-1-2-11856 0</inkml:trace>
  <inkml:trace contextRef="#ctx0" brushRef="#br0" timeOffset="22041.26">26071 9429 5519 0,'0'1'496'0,"0"-1"-496"15,0 0 0-15,0 0 0 0,2 0 1392 0,-1-1 176 16,0 1 32-16,2 0 16 0,-3 0 832 0,0 0 176 16,0 0 16-16,0 0 16 0,0 0-352 0,39-43-80 15,-39 43-16-15,0 0 0 0,21-39-832 0,-21 39-160 16,0 0-48-16,14-44 0 0,-14 44-240 0,5-29-48 0,-5 29-16 0,3-24 0 0,-3 11-256 0,0 13-48 16,2-20-16-16,-2 11 0 0,0-1-256 0,0-1-48 15,1 3-16 1,0-1 0-16,-1 9-96 0,0 0-128 15,0 0 176-15,0 0-176 0,0 0 192 0,0 0-192 0,0 0 192 0,0 0-192 16,0 0 288-16,0 0-48 0,0 0-16 0,15 15 0 16,-15-2-48-16,0 0-16 0,0 0 0 0,0 3 0 15,0-4-160-15,0 2 0 0,0 0 144 0,1-1-144 16,1-1 0-16,0-1 0 0,0-2 0 0,3-3 0 16,0-2 0-16,2-2 0 0,-7-2 0 0,0 0 0 15,0 0 0-15,0 0 0 0,49-14 0 0,-49 14 0 16,0 0 0-16,0 0 0 0,38-36 0 0,-38 36 0 15,0 0 0-15,0 0 0 0,24-37 0 0,-24 37 0 16,0 0 0-16,0 0 0 0,13-36 0 0,-13 36 0 16,0 0 0-16,2-29 0 0,-2 29 0 0,0-21 0 0,0 21 0 0,0 0 0 15,0-18 0-15,0 13 0 0,0 5 0 0,0 0 0 16,0 0 0-16,0 0 0 0,0 0 0 0,0 0 128 16,0 0-128-16,0 0 0 0,6 13 0 0,-4-6 0 0,0 2 0 0,-1 4 128 15,1 2-128-15,-1-2 0 0,2 2 0 0,-1-1 128 16,1 2-128-16,-1 2 0 15,2-2 0-15,-1-1 0 16,0 3-320-16,1-2-96 0,0-2-16 0,1-1-17568 16</inkml:trace>
  <inkml:trace contextRef="#ctx0" brushRef="#br0" timeOffset="24788.48">26958 7912 4607 0,'-2'-4'400'0,"-1"-1"-400"15,2 4 0-15,0-2 0 0,1 3 1536 0,-3-4 208 0,1-2 48 0,-3-2 16 16,-1-5 1264-16,-2 1 240 0,3 1 48 0,-1 0 16 16,2 3-752-16,-1 0-128 0,3 1-48 0,-2 4 0 15,2 0-784-15,-1 2-176 0,1 1-16 0,-1 4-16 16,2-2-544-16,-1 2-96 0,0 2-32 0,0 1 0 15,1 2-400-15,-1 4-64 0,2-1-32 0,-1 4 0 16,1 0-112-16,0 3-32 0,0 0 0 0,0 6 0 16,0 1-144-16,0 5 128 0,1 0-128 0,1-1 128 15,-1 3-128-15,1-1 0 0,0 0 0 0,0 0 0 16,1-1 0-16,-2-2 0 0,1-3 0 0,-1 1 0 16,1-5 0-16,-1 2 0 0,0-1 0 0,-1-3 0 15,1-1 0-15,1-1 0 0,-1-2 0 0,0-2 0 16,2 1 0-16,-2-3 0 0,0-2 0 0,2 0 0 0,-2-3 0 0,1-1 0 15,-1-1 0-15,-1 1 0 0,2-2 0 0,-1-1 0 16,-1 0 0-16,0-1 0 0,0 0 0 0,0 1 0 0,0-3 0 0,-1 3 0 16,-2-3 0-16,2 0 0 15,-1 3 0-15,0-3 0 0,0 0 0 0,-1-3 0 16,1 3 0-16,-1-3 0 0,2 0 0 0,-1-1 0 16,-1 1 0-16,1 0 0 0,-1-1-128 0,0-2 128 15,0 1 0-15,1-1 0 0,-2 1 0 0,1-1-144 16,0 0 144-16,0 0 0 0,1-4-224 0,1 4 64 15,-1-6 16-15,2 3 0 16,3-1-1232-16,0-4-240 0</inkml:trace>
  <inkml:trace contextRef="#ctx0" brushRef="#br0" timeOffset="25170.95">27146 7832 5519 0,'-2'-2'496'15,"-1"-1"-496"-15,2 2 0 0,0 1 0 0,-1 0 2640 0,1-2 432 0,-1 1 96 0,-3-2 16 16,0-1 528-16,-1-1 96 0,-1 4 32 0,2-1 0 16,0 2-1472-16,2 2-272 0,-1-1-64 0,2 4-16 15,-1 2-1008-15,2-1-208 0,0 5-32 0,1 1-16 16,-2 3-368-16,2-1-80 0,2 4-16 0,-2 2 0 0,1 2-128 0,-1 2-32 15,2 4 0-15,0 1 0 0,0 3-128 0,1 2 0 16,0 5 0-16,0-3 0 0,0 3 0 0,1 0 0 16,-1-1 0-16,0-1 0 0,0 1 0 0,1-2 0 15,0 1 0-15,0-6 0 0,1-2 0 0,-1-6 0 16,0-1 0-16,-1-3 0 0,0-4 0 0,-1-3 0 16,2-2 0-16,-3-3 0 0,2 0 0 0,-3-5 0 15,2-2 0-15,-2-2 0 0,1 0 0 0,-1 0 0 16,-1-2 0-16,0-2 0 0,-2 0-352 0,1 0 48 15,-1-3 16-15,0 2 0 16,-2-3-640-16,0 1-128 0,-3-1-32 0,2 0 0 16,-1 2-1424-16,-1-5-304 0</inkml:trace>
  <inkml:trace contextRef="#ctx0" brushRef="#br0" timeOffset="25621.77">26733 8328 911 0,'-2'0'0'0,"0"-2"0"0,2 2 0 0,0 0 0 16,2 0 1728-16,-1 0 272 0,0 0 48 0,1 0 16 15,5 2 1648-15,0 0 336 0,-7-2 64 0,0 0 16 16,25 18-832-16,-17-8-160 0,1 0-48 0,-1 2 0 16,0 1-1344-16,0 1-272 0,-1 3-48 0,-1-1-16 15,2 2-784-15,-2-2-176 0,0 3-16 0,0-3-16 16,0 1-272-16,1 0-144 0,0 0 160 0,-1-1-160 15,3-4 0-15,-2 0 128 0,3-2-128 0,-1-2 0 16,-9-8 0-16,0 0 0 0,32 17 0 0,-32-17 0 16,0 0 0-16,0 0 0 0,0 0 0 0,52 4 0 15,-52-4 0-15,0 0 0 0,53-19 0 0,-53 19 0 0,0 0 0 0,58-28 0 16,-58 28 0-16,0 0 0 0,55-39 0 0,-55 39 128 16,0 0-128-16,43-38 0 0,-43 38 0 0,0 0 0 15,34-40 0-15,-34 40 0 0,0 0 0 0,28-42 0 16,-28 42 128-16,15-32-128 0,-15 32 128 0,13-28 0 15,-13 28-128-15,0 0 192 0,19-37-48 0,-19 37-16 16,0 0 0-16,14-32 0 0,-10 25-128 0,0-1 128 16,0 4-128-16,-2-3 128 0,1 4-128 0,-2-1 0 15,1-1 0-15,0 4 0 0,-2-1 0 0,0 2 0 16,0 0 0-16,0 0 0 0,-2 0 0 0,1 0 0 0,0 2 0 0,1-2 0 31,-1 0-624-31,2 0 0 0,0 0 0 0,0 0-17600 0</inkml:trace>
  <inkml:trace contextRef="#ctx0" brushRef="#br0" timeOffset="70848.63">4292 7432 9215 0,'0'-1'816'0,"-1"1"-656"0,1 0-160 0,0 0 0 16,0 0 1072-16,0 0 176 0,-1-3 32 0,-1 1 16 15,1 0 288-15,-1-3 48 0,2 2 16 0,-2-1 0 16,0-1-64-16,1 1-16 0,-2 1 0 0,1-1 0 16,-1 1 64-16,1 0 16 0,-1-2 0 0,1 4 0 15,1-6-32-15,-3 5 0 0,0 1 0 0,-1-2 0 16,-1 1-592-16,-1 2-112 0,-2 2-16 0,0 1-16 0,-1-3-432 0,1 3-64 0,-1 7-32 0,-1-4 0 31,1-6-96-31,0 3 0 0,0 1-16 0,0 2 0 16,0 1-32-16,1 2 0 0,1 1 0 0,-1-2 0 0,0 5-16 0,1-3 0 0,0 0 0 0,2-1 0 15,-1 4 0-15,2-1-16 0,0-3 0 0,0 1 0 16,0 3-48 0,0 6-128-16,0 3 192 0,1 0-64 0,3-1-128 0,0-3 0 15,1 0 144-15,0-2-144 0,1-1 0 0,0 1 0 16,3-3 0-16,0-1 0 0,1-2 0 0,1 0 0 15,0-2 0-15,2 0 0 0,1 2 0 0,0-4 0 16,1-4 0-16,0 1 0 0,-10-3 0 0,0 0 0 16,37 0 0-16,-37 0-128 0,0 0 128 0,0 0 0 0,57-15 0 0,-57 15-128 15,0 0-272-15,55-20-48 0,-55 20-16 0,0 0-12528 16,57-22-2512-16</inkml:trace>
  <inkml:trace contextRef="#ctx0" brushRef="#br0" timeOffset="71234.5">4575 7601 23951 0,'-2'1'2128'0,"1"2"-1696"15,-1-3-432-15,1 1 0 0,0 2 2720 0,-2-1 464 16,-2 2 80-16,-2 2 32 16,-3 3-1296-16,-1 2-256 0,1 0-48 0,0-1-16 15,4 0-1008-15,0-2-208 0,0 2-32 0,1-2-16 16,1 0-160-16,1 1-48 0,1-2 0 0,2 2 0 15,1-3-80-15,2 0 0 0,2 2-128 0,0-2 192 16,1 0-192-16,2-3 0 0,2 0 0 0,1 0 0 16,-11-3 0-16,0 0 0 0,43-3 0 0,-43 3 0 15,0 0-128-15,50-22 128 0,-50 22 0 0,0 0 0 16,0 0-224-16,45-41 64 0,-45 41 16 0,0 0 0 16,0 0-272-16,0 0-48 0,0 0-16 0,13-48 0 0,-16 43 304 15,-4 1 176-15,1 1-192 0,-1-2 192 0,-2 1 0 0,1 2 0 16,-1 0 128-16,-1-1-128 0,1 3 304 0,1-3-48 0,-2 3 0 0,0 0 0 15,1 0-32-15,3 0-16 16,1 3 0-16,0-6 0 0,3 3-208 0,0-2 0 16,2 0 128-16,2-2-128 0,-2 4 0 0,0 0-240 15,0 0 48-15,0 0 16 16,0 0-736-16,45-45-160 0,-45 45-16 0,0 0-16992 0</inkml:trace>
  <inkml:trace contextRef="#ctx0" brushRef="#br0" timeOffset="71531.25">4818 7567 23951 0,'1'16'1056'0,"-1"-6"224"0,1-2-1024 0,-1 0-256 15,0-5 0-15,0 2 0 16,1 1 2016-16,-1 4 352 0,0 9 64 0,-1 3 0 16,0 2-656-16,1 0-144 0,-1-3-32 0,-1-3 0 15,2-3-832-15,-1-3-160 0,0-5-32 0,0 0-16 16,-1-5-352-16,1-2-64 0,1 0-16 0,-1-6 0 16,1 6-128-16,0 0 192 0,0 0-192 0,0 0 192 15,9-53-192-15,-9 53 192 0,0 0-192 0,11-49 192 16,-11 49-48-16,0 0 0 0,0 0 0 0,24-59 0 0,-24 59-16 0,0 0 0 15,0 0 0-15,0 0 0 16,39-51-128-16,-39 51 0 0,0 0 144 0,0 0-144 16,0 0 0-16,0 0 0 0,47-8 0 0,-40 13 128 15,-1 1-128-15,1 1 176 0,-2 3-176 0,-1 3 192 16,3-1 0-16,-2 3 0 0,0 1 0 0,-1 0 0 0,1 2-192 0,-1 1 192 16,-3 1-192-16,1-2 192 0,-1 1-192 0,-2-2 0 15,1-1 0-15,-2-3 0 0,1-5 0 0,0 0 0 16,0-3 0-16,-2-5 0 0,2 0-336 0,0-7-112 15,-1 1 0-15,2 6-12400 16,0 0-2464-16</inkml:trace>
  <inkml:trace contextRef="#ctx0" brushRef="#br0" timeOffset="72064.19">5339 7902 16575 0,'2'0'1472'0,"-2"0"-1168"15,1 0-304-15,-1-3 0 0,1 3 1632 0,-1-4 272 16,3 2 48-16,-3 2 16 0,0 0 304 0,0 0 64 16,11-61 16-16,-11 61 0 0,3-47-512 0,-3 47-112 15,0-56 0-15,0 56-16 0,0-64-832 0,0 64-176 16,-7-72-16-16,2 34-16 0,5 38-288 0,-7-64-64 0,7 64-16 0,-4-53 0 0,4 53-48 16,0 0 0-16,2-53 0 0,-2 53 0 15,0 0 32-15,0 0 0 16,0 0 0-16,0 0 0 0,0 0-64 0,0 0-16 0,0 0 0 15,44-20 0-15,-36 29-80 0,2-2-128 16,0 3 176-16,0 1-176 0,0-1 0 0,0 2 0 16,1-1 0-16,-2 1 0 15,1 0-576-15,-3-5-128 0,-1 2-32 0,-1-2-18416 0</inkml:trace>
  <inkml:trace contextRef="#ctx0" brushRef="#br0" timeOffset="72333.46">5100 7570 5519 0,'1'4'496'0,"0"-2"-496"0,-1-2 0 0,0 0 0 0,9 0 2304 0,-7 0 352 16,2 0 80-16,3 2 16 15,-7-2 1872-15,27 2 384 0,-27-2 80 0,43 3 16 0,-43-3-2592 0,44 0-512 0,-44 0-96 0,42 0-32 16,-42 0-1216-16,37 0-240 15,-37 0-48-15,34-3-16 16,-34 3-160-16,29-2-48 0,-29 2 0 0,0 0 0 0,39-2-144 0,-39 2 0 16,0 0 0-16,34 7 0 0,-23-4-192 0,-2 4 0 15,1-1-16-15,0 0-18384 16</inkml:trace>
  <inkml:trace contextRef="#ctx0" brushRef="#br0" timeOffset="72567.89">5619 7706 16575 0,'-1'3'1472'0,"-1"-2"-1168"0,1 1-304 0,1-2 0 16,0 3 2880-16,-1-2 528 0,0 5 112 0,-2 1 0 15,0 5-448-15,-1 0-80 0,1 1-32 0,1 0 0 16,1 6-1984-16,-1-6-400 0,2-4-64 0,0-2-32 0,0 2-352 0,0-3-128 15,2 1 0-15,-1-1 0 16,1 0 0-16,-2-2 0 0,0-4 0 0,0 0 0 16,0 0-752-1,0 0-144-15,0 0-16 0,0 0-16688 0</inkml:trace>
  <inkml:trace contextRef="#ctx0" brushRef="#br0" timeOffset="72731.96">5579 7574 9215 0,'0'0'400'0,"0"0"96"16,0 0-496-16,0 0 0 0,0 0 0 0,0 0 0 0,0 0 2080 0,0 0 320 16,0 0 64-16,0 0 16 0,0 0-480 0,0 0-80 15,0 0-32-15,0 0 0 0,49-26-1712 0,-40 30-352 16,3-1-64-16,-1 6-10576 0</inkml:trace>
  <inkml:trace contextRef="#ctx0" brushRef="#br0" timeOffset="73149.1">5963 7731 12895 0,'-7'1'576'0,"4"2"112"0,-1-3-560 0,2 0-128 15,-1 0 0-15,2 0 0 0,1 0 2704 0,0 0 512 16,-13 0 112-16,5 0 0 0,-2-3-400 0,0 2-96 16,-1 1-16-16,1-2 0 15,0 2-1280-15,0 0-272 0,0 0-48 0,2 2-16 16,-2 2-560-16,1 2-128 0,2 4 0 0,-1-4-16 15,2 0-224-15,0 0-32 0,1 4-16 0,3-4 0 16,-1 3-80-16,3 1-16 0,1 0 0 0,2-1 0 16,0 0-128-16,2 1 0 0,2-1 0 0,-1-5 128 15,2 2-128-15,0-6 0 0,-8 0 0 0,0 0 0 16,0 0 0-16,0 0 0 0,46-37-176 0,-46 37 176 0,0 0-352 0,24-67 16 0,-24 67 0 0,13-57 0 31,-13 57-400-15,6-57-80-16,-6 57-16 0,4-48 0 0,-4 48-304 15,0 0-64-15,-5-66-16 0,5 66 0 0,-10-47 880 0,10 47 160 0,-11-35 48 0,11 35 0 0,-11-23 1088 0,11 23 208 16,-13-12 48-16,6 7 16 0,1 5-208 0,-1 1-32 0,2 4-16 0,2 0 0 16,1 1-400-16,1 1-96 15,0-3-16-15,1 5 0 0,1 4-208 0,3 3-64 16,0-2 0-16,-1 0 0 0,0-4-192 0,2 2 176 16,1 7-176-16,1 6 160 0,3 1-160 0,0 0 0 15,1 2 0-15,-2-1 0 0,0-1 0 0,-2-1 0 16,0-3 0-16,0-3 0 15,-1 0-384-15,-1-6-48 0,0-12-16 0,-3-2-12240 16,2-3-2464-16</inkml:trace>
  <inkml:trace contextRef="#ctx0" brushRef="#br0" timeOffset="73491.94">6000 7672 9215 0,'5'12'816'0,"-3"-6"-656"0,2 0-160 0,0-2 0 15,-2 0 2928-15,1-2 544 0,1 1 112 0,4 0 32 16,3 4 352-16,4-1 64 0,2 0 0 0,2-5 16 16,-19-1-2384-16,0 0-464 0,47-13-112 0,-47 13 0 15,0 0-768-15,42-35-160 0,-42 35-32 0,0 0 0 16,32-43-128-16,-32 43 0 0,0 0 144 0,0 0-144 16,20-58 0-16,-20 58 0 0,0 0 0 0,-6-35 128 15,2 25-128-15,-2 4 0 0,-2 0 0 0,3 3 0 16,2 3 0-16,-2-2-160 0,-2 4 160 0,-2 4 0 0,0 3 0 0,-1 1 256 15,0 4-32-15,1 0 0 0,2 0 128 0,0 2 32 16,0 3 0-16,1-1 0 0,3 1-192 16,-1 1-16-16,1 1-16 0,2 1 0 15,1-4-160-15,3 2 160 0,0-4-160 0,2-1 160 0,0 1-160 0,1-6 0 16,1-3 0-16,0-2 0 0,0-1 0 0,-7-4 0 16,0 0 0-16,0 0 0 15,40-13-304-15,-40 13-80 0,0 0-32 0,41-31-18784 0</inkml:trace>
  <inkml:trace contextRef="#ctx0" brushRef="#br0" timeOffset="73829.24">6372 7662 8287 0,'0'0'736'0,"-1"12"-592"15,1-8-144-15,0 2 0 16,0-3 2688-16,0 0 496 0,0 3 96 0,-2 1 32 16,2 6 416-16,0 6 96 0,0 3 16 0,-1 0 0 15,1-2-1904-15,1-5-368 0,-1-3-80 0,2-2-16 16,-1-6-928-16,-1-2-192 15,1-4-32-15,-1 2-16 0,0 0-304 0,0 0 0 0,0 0 0 0,11-57 0 16,-11 57 0-16,0 0 0 0,10-68 0 0,-10 68-144 16,0 0 144-16,11-59 0 0,-11 59 0 0,0 0 0 15,0 0 0-15,0 0 0 0,18-51 0 0,-18 51 0 16,0 0 0-16,0 0 0 0,13 0 128 0,-10 4-128 16,-1 4 272-16,1 2-16 0,-1-2 0 0,1 3 0 15,0 2-64-15,0 3 0 0,1 0-16 0,-1 2 0 16,1 2-176-16,0-2 0 0,-2 1 0 0,1-2 128 0,-1 2-128 0,1 2 0 15,-1 1 0-15,0-6 0 0,0 0 0 0,-1-4 0 16,1-6 0-16,0 1 0 0,0 3 0 0,-1-9 0 16,2-6 0-16,-3 5 0 15,0 0-1024-15,0 0-64 0,12-63-32 0,-12 63-16400 16</inkml:trace>
  <inkml:trace contextRef="#ctx0" brushRef="#br0" timeOffset="74148.31">6763 7680 10127 0,'2'7'448'0,"-1"-4"96"0,1 1-544 0,-2-4 0 0,1 2 0 0,-1-2 0 15,1 0 2880-15,-1 0 480 0,1 2 96 0,1 0 0 16,-1-2-256-16,-1 0-64 0,-1-2-16 0,-2 0 0 0,1 0-1264 0,-3-2-240 16,0 1-48-16,-1-2-16 15,-2 3-720-15,1-3-160 0,-2 4-32 0,-1-1 0 16,0-2-224-16,0 4-48 0,1 0-16 0,-1 0 0 15,1 1-128-15,0 4-32 0,2 1 0 0,-1 1 0 16,2 0-192-16,1 2 144 0,0 3-144 0,2-2 128 16,0 0-128-16,1 2 0 0,0 0 0 0,1 2 128 15,1 1-128-15,0-3 0 0,1 4 0 0,1-2 0 16,0 1 0-16,2-4 128 0,2 0-128 0,0-4 0 16,-1-2 128-16,4 2-128 0,1-2 0 0,1-1 128 15,1-4-128-15,3 0 0 0,-15 0 0 0,0 0 0 16,43-16-464-16,-43 16-32 0,0 0 0 15,40-28-12320-15,-40 28-2480 0</inkml:trace>
  <inkml:trace contextRef="#ctx0" brushRef="#br0" timeOffset="74515.63">6922 7703 19455 0,'-1'7'432'0,"0"-2"80"0,0-1 32 0,1-1 0 0,0 0-544 0,0-3 0 16,-2 4 0-16,2-2 0 0,3 4 3840 0,-1 0 672 15,1 2 128-15,2-4 32 0,1 0-2640 0,1-4-528 16,2 0-96-16,-9 0-32 0,0 0-800 0,0 0-176 16,42-22-16-16,-42 22-16 0,0 0-192 0,0 0-48 15,51-50 0-15,-51 50 0 0,0 0-128 0,38-46 0 16,-38 46 0-16,0 0 0 0,0 0 0 0,33-52-176 0,-33 52 16 0,0 0 0 0,0 0-80 0,0 0-16 16,0 0 0-16,0 0 0 15,0 0 256-15,-10-21 0 0,3 26 0 0,-2 0 0 16,-1 0 0-16,-1 2 240 0,-1 2-32 0,-2 1 0 15,2-2 64-15,0 5 16 0,-1 0 0 0,1 0 0 16,2-1-96-16,1 0 0 0,2 4-16 0,2 3 0 16,0 1 48-16,3-2 16 0,0 0 0 15,4 3 0-15,1 1 48 0,0-2 16 0,2 1 0 0,1-3 0 16,-1 0-64-16,2-4-16 0,2 2 0 0,0-6 0 0,2 0-224 0,0-1 0 0,1-5 0 0,3-6 0 31,-15 2-272-31,0 0-112 0,48-31 0 0,-48 31-16 16,39-42-688-16,-39 42-144 15</inkml:trace>
  <inkml:trace contextRef="#ctx0" brushRef="#br0" timeOffset="75579.23">7826 7732 8287 0,'-4'3'736'0,"2"-3"-592"16,1 0-144-16,-1 0 0 0,1-3 2112 0,0 2 384 15,1-1 64-15,-1-1 32 0,0-1 784 0,-1-3 144 16,2 7 48-16,0 0 0 0,0 0-1184 0,0 0-224 16,0 0-48-16,-6-35-16 0,6 33-1008 0,0-2-208 15,0 2-48-15,-1 2 0 0,0 0-432 0,1 0-80 16,0 2-32-16,0 2 0 0,-2 2 32 0,2 0 16 16,0 2 0-16,0 3 0 0,2-1-192 0,-2 3-144 0,2 2 192 0,-1-1-192 15,3 4 0-15,0-2 0 0,1 3 0 16,0-3 0-16,2 0 0 0,-2-1 0 0,1-3 0 0,0 1 0 15,2-2 0-15,-1 0 0 0,1-4 0 0,-1 2-144 16,0-3 144-16,1-2 0 0,-1-2 0 0,1 0 0 16,-8-2 0-16,16 2 0 0,-12-2 0 0,-1 0-128 15,-3 0 128-15,0 0-128 0,0 0 128 0,0 0-128 16,44-54-96-16,-44 54-16 0,0 0 0 0,0 0 0 0,25-62 112 0,-25 62 128 0,0 0-208 0,0 0 80 31,0 0 128-31,0 0 0 0,0 0 0 0,10-51 0 16,-10 51 0-16,0 0 0 0,-2-6 0 0,2 5 0 15,-1 1 0-15,-1 0 0 0,0 0 128 0,2 0-128 16,-1 0 208-16,1 0-16 0,1 1-16 0,-1 1 0 0,1 1 64 0,0 1 16 16,1 2 0-16,-1 0 0 0,1 1-32 0,1 2 0 15,1 1 0-15,-2-1 0 0,3 0-224 0,-3 4 144 16,2-3-144-16,1-3 128 0,0 2-128 0,0-6 0 0,0 2 0 0,0-1 0 16,1-3 0-16,-1 1 0 15,0-2 0-15,2-3 0 0,-7 3 0 0,0 0 0 16,0 0 0-16,0 0 0 0,0 0 0 0,40-37 0 15,-40 37 0-15,0 0 0 0,0 0 0 0,0 0 0 16,0 0 0-16,21-52 0 0,-21 52 0 0,0 0 0 16,0 0 0-16,0 0 0 0,0 0 0 0,0 0 0 15,2-47 0-15,-3 41 0 0,0 0 0 0,0-3 0 16,0 3 0-16,-2 1 0 0,-1 0 160 0,2 1-160 0,-2-2 192 0,2 2-192 0,0-1 208 0,0 2-64 31,2 3-16-31,0 0 0 0,0 0-128 0,0 0 128 0,0 0-128 0,-7-23 128 16,5 21-128-16,2 1 0 0,-1-2 0 0,1 2 0 15,-1 1 0-15,1 0 0 0,0 0 0 0,0 0 0 16,0 0-176-16,0-2-16 0,0 2 0 0,0-4 0 31,1 1-464-31,0 0-112 0,1 0 0 0,0 1-16 16,-1 1-880-16,2-2-192 0</inkml:trace>
  <inkml:trace contextRef="#ctx0" brushRef="#br0" timeOffset="75786.61">8333 7753 15663 0,'0'2'1392'0,"-1"0"-1120"15,1-2-272-15,0 0 0 0,0 0 2992 0,0 0 528 16,0 6 128-16,-1 2 0 0,-1 0-336 0,1 5-80 0,1-1-16 0,-1 0 0 16,1 1-2192-16,1 3-448 15,-1-4-96-15,1 2-16 0,1-2-272 0,-1 0-48 16,1 1-16-16,0-3 0 0,1 0-128 0,0-4 0 15,0 0 0-15,1-5 0 16,0 2-704-16,1-6-64 0</inkml:trace>
  <inkml:trace contextRef="#ctx0" brushRef="#br0" timeOffset="75981.46">8308 7599 14735 0,'-6'0'640'0,"2"0"160"0,2 0-640 0,0-3-160 0,0 3 0 0,2 0 0 15,0-1 2976-15,0 1 560 0,-1-2 112 0,1 2 32 16,0-4-848-16,1 1-160 0,-1 3-48 0,0 0 0 16,0 0-1776-16,0 0-352 0,0 0-80 0,0 0-16 31,0 0-688-31,0 0-144 0,0 0-16 0,0 0-16384 0</inkml:trace>
  <inkml:trace contextRef="#ctx0" brushRef="#br0" timeOffset="76481.61">8641 7769 8287 0,'-4'3'736'0,"2"1"-592"0,1-3-144 0,-1 1 0 0,1-4 3264 0,0 1 640 16,-2 1 112-16,0 1 16 0,-2 1-32 0,-3-2-16 0,0 3 0 0,0-3 0 16,0 3-2352-16,0-3-480 15,1 0-80-15,1 0-32 0,-2-2-704 0,2 2-144 16,-1 0-16-16,0 2-16 0,1 1 0 0,0 1 0 15,2-2 0-15,-1 2 0 0,2 2-160 0,0 0 128 16,1 0-128-16,-1 2 128 0,2 4-128 0,1-2 0 16,-1-1 0-16,2 1 0 0,0-2-192 0,2 0-64 15,0-2 0-15,2 0-16 16,3-4-432-16,0-2-96 0,2 0-16 0,1-2 0 0,-11 2-448 0,0 0-80 0,0 0-32 0,52-36 0 31,-52 36 416-31,0 0 64 0,0 0 32 0,42-58 0 0,-42 58 400 0,0 0 80 16,14-51 0-16,-14 51 16 0,0 0 112 0,0-50 0 15,0 50 16-15,0 0 0 0,-12-49 240 0,12 49 0 0,-14-28 0 0,5 12 0 16,1 4 1200-16,2 3 128 0,2 1 16 0,0 2 16 16,-1 0 288-16,0-3 48 0,0 2 16 0,-1-3 0 15,1-1-976-15,5 11-192 0,-8-17-32 0,5 8-16 16,1-1-160-16,0 4-16 0,2 0-16 0,0 0 0 16,2-1-32-16,-1 4 0 0,-1 3 0 0,0 0 0 15,0 0 0-15,0 0 0 0,0 0 0 0,0 0 0 16,0 0 32-16,21 2 0 0,-17 6 0 0,-1 1 0 15,3 10-96-15,1 3-16 0,0 7 0 0,0-1 0 16,1 3-192-16,-2-1 0 0,0 1 0 0,-1-3 0 16,0 3 0-16,0-5 0 0,0 2 0 0,0-5 0 0,-1-4 0 15,-1-1 0-15,1-5 0 0,0-3 0 0,1-5-224 0,0-5-96 16,1 4 0-16,-1-8-16 16,-5 4-592-16,0 0-112 0,0 0-32 0,0 0-17776 15</inkml:trace>
  <inkml:trace contextRef="#ctx0" brushRef="#br0" timeOffset="76698.97">8776 7678 14735 0,'0'0'1312'0,"0"2"-1056"16,1-2-256-16,0 0 0 0,1 2 2768 0,0 0 496 0,2 1 112 15,1 0 16-15,3 1 128 0,2 0 48 0,3 1 0 0,-1-4 0 16,0 1-2352-16,2-2-480 15,-14 0-96-15,0 0 0 0,43-10-448 0,-43 10-64 0,0 0-128 0,51-18 176 16,-51 18-176-16,0 0 0 0,41-20-160 0,-41 20 160 31,0 0-784-31,0 0-64 0,38-15-16 0,-29 13-16992 0</inkml:trace>
  <inkml:trace contextRef="#ctx0" brushRef="#br0" timeOffset="76885.39">8980 7586 25791 0,'-5'7'1152'0,"2"-7"224"0,1 2-1104 0,-1-1-272 0,2 2 0 0,1-1 0 16,-1-1 2256-16,-1 3 400 0,-1 5 80 0,1-1 16 15,0 2-960-15,0 3-176 0,1-3-32 0,-1 2-16 0,5 0-928 0,-3 2-176 16,2-2-32-16,0 2-16 0,0 1-160 0,1-2-48 16,0 2 0-16,0-2 0 0,0 0-208 0,2 0 0 15,0-1 0-15,1-2 0 16,1-2-896-16,0-1-80 0</inkml:trace>
  <inkml:trace contextRef="#ctx0" brushRef="#br0" timeOffset="77301.5">9108 7435 15663 0,'0'3'1392'0,"0"-1"-1120"16,0 2-272-16,0-4 0 0,0 3 3008 0,0 0 560 0,0 4 96 0,2-1 32 0,-2 6-704 0,1 4-144 15,1 4-32-15,2 2 0 16,0 3-1712-16,1-3-336 0,0 3-80 16,1-3-16-16,-1 0-416 0,1-2-96 0,-1 5-16 15,1-4 0-15,-1 1-144 0,0-2 0 0,-1-1 0 16,-2-7 128-16,2-2-128 0,-2-4 0 0,0-6 0 0,0 1 0 16,1 2 0-16,0-6 0 0,-3 3 0 0,0 0 0 15,0 0-176-15,0 0-16 0,21-67 0 0,-21 67 0 16,0 0 192-16,15-50-160 0,-15 50 160 0,0 0-160 15,0 0 160-15,0 0 0 0,22-53 0 0,-22 53 0 16,0 0 0-16,0 0 128 0,0 0-128 0,0 0 128 16,0 0-128-16,0 0 192 0,39-4-64 0,-34 10 0 0,0 0 48 0,1 3 16 0,0 1 0 0,-1 2 0 15,1 1 1600-15,-1 0 336 16,0 3 64-16,0 3 16 16,0-1-2464-16,-1 0-480 0,-2 3-96 0,1-3-32 0,-2 1 864 0,-1-2 208 0,0 4 32 0,0-1 0 15,0 1-64-15,-1-5-16 0,-2-4 0 0,1-2 0 16,0-2-160-1,0-6-192-15,-1-2 32 0,2-4-14208 0,-1-2-2848 0</inkml:trace>
  <inkml:trace contextRef="#ctx0" brushRef="#br0" timeOffset="85398.21">6182 8320 10127 0,'0'-3'896'0,"0"2"-704"16,0-2-192-16,-2 1 0 0,2 1 1168 0,0-4 208 0,-1 0 32 0,1 5 16 16,0 0 1264-16,-4-37 240 15,2 27 48-15,1 1 16 0,-1 2-608 0,1 1-112 16,0 3-32-16,0 3 0 0,1 0-496 0,0 3-96 15,1 0-32-15,-1 0 0 0,1 3-832 0,0 0-160 16,1 4-48-16,0 0 0 0,-1-1-176 0,2 2-32 16,1 0-16-16,-2-1 0 0,0 0-96 0,2 2 0 0,-1 2-16 15,-1 0 0-15,2 3-96 0,-2-1-16 16,2 2 0-16,-2 1 0 0,1 0-128 0,-1-2 0 0,0 1 0 0,0-2 0 0,1 9 0 0,-2 1 0 16,1 1 0-16,-2-5 0 15,2 1-192-15,-1-7 192 0,0-3-192 0,0-2 192 16,1-6-160-16,-1 0 160 0,1-5 0 0,1-2-144 15,-3 2 144-15,0 0-160 0,0 0 160 0,0 0-160 16,0 0 160-16,29-51-160 0,-29 51 160 0,0 0-160 16,0 0 160-16,33-51 0 0,-33 51 0 0,0 0 0 15,0 0 0-15,0 0 0 0,50-40 0 0,-50 40 0 16,0 0 0-16,0 0 128 0,48-14-128 0,-48 14 128 0,0 0-128 0,0 0 0 16,44-2 0-16,-44 2 0 15,0 0 0-15,0 0 0 0,32 3 0 0,-26 2 0 16,-2-1 0-16,-2 2-192 0,2 0 64 0,-3 0 0 0,-1 4 128 0,-1 0 0 0,-2 3 0 0,1-5 0 15,-3 6 0 1,-2-2 0-16,0 1 0 0,-1-3 0 0,-2-1 0 0,0 0 176 16,-2 1-48-16,-2-4 0 0,0 2 96 0,1-2 16 15,-1-1 0-15,1-2 0 0,0 4-240 0,2-5 176 16,0 2-176-16,1-3 160 0,3 4-160 0,2-4 0 0,1 2 0 0,2-3 0 0,2 2 0 0,0-2 0 31,2 0 0-31,1-2 0 0,0 2 0 0,1-4 0 16,1 1-192-16,0 0 192 15,-1-2-768-15,-4 5-48 0,0 0 0 0,0 0-18112 0</inkml:trace>
  <inkml:trace contextRef="#ctx0" brushRef="#br0" timeOffset="85946.82">6063 8788 16575 0,'-8'7'736'0,"5"-5"160"0,-1-2-720 0,1 0-176 16,2 0 0-16,0 0 0 0,1 0 2240 0,0 0 400 15,0 0 96-15,1 2 16 0,2-2 0 0,2 0 16 16,1 4 0-16,1-1 0 0,2-2-1168 0,2 1-256 15,1 2-32-15,-12-4-16 0,31 0-656 0,-31 0-144 0,37 0-32 0,-37 0 0 0,45 0-96 0,-45 0-32 16,42 4 0-16,-20-2 0 0,-22-2-96 0,47 0-32 31,-47 0 0-31,45-3 0 0,-45 3-64 0,44 1-16 16,-44-1 0-16,46-1 0 0,-46 1-128 0,43-7 192 16,-43 7-192-16,41-3 192 0,-21 6-192 0,-20-3 192 0,0 0-192 0,58-18 192 15,-58 18-192-15,0 0 0 0,54-14 0 0,-54 14 0 16,0 0 0-16,50-6 0 0,-50 6 0 0,0 0 0 15,46-2 0-15,-46 2-176 0,26 6 48 0,-15-4 0 32,-1 2-320-32,0 2-64 0,-2 0-16 0,-2-2 0 15,-1 2-176-15,0 0-16 0,-1 1-16 0,-2-1-17888 0</inkml:trace>
  <inkml:trace contextRef="#ctx0" brushRef="#br0" timeOffset="88680.19">5440 8730 16575 0,'-2'-2'1472'31,"2"2"-1168"-31,0 0-304 0,0 0 0 0,0 0 2144 0,0 0 368 0,2-3 80 0,-1 2 16 16,3-1 592-16,0 0 112 0,-4 2 16 0,0 0 16 16,0 0-1808-16,0 0-384 0,0 0-64 0,55-21 0 15,-55 21-416-15,0 0-80 0,0 0-16 0,51-7 0 16,-51 7-192-16,0 0-64 0,37-3 0 0,-37 3 0 16,0 0-160-16,34 3-32 0,-34-3-128 0,0 0 192 0,29 1-192 0,-21 2 0 15,0-2 0-15,-2 1 0 0,-1 1 0 0,0 0 0 16,1 0 0-16,-2-2 0 31,1 2-352-31,-3-3-64 0,1 2-16 0,-2-2 0 0,0 0-528 0,-2 0-96 0,-2 1-32 0,1 2-17328 16</inkml:trace>
  <inkml:trace contextRef="#ctx0" brushRef="#br0" timeOffset="88908.27">5446 8848 15023 0,'0'0'320'0,"0"2"80"0,0-2 16 0,1 0 16 0,1 0-432 0,0 0 0 16,0-2 0-16,2 2 0 0,-4 0 4352 0,0 0 768 15,0 0 176-15,0 0 16 0,54-14-2656 0,-54 14-544 0,0 0-96 0,0 0-32 0,50-2-1216 0,-50 2-240 32,22 3-48-32,-22-3-16 0,0 0-160 0,32 3-48 0,-32-3 0 0,0 0 0 0,27 3-256 0,-27-3 0 15,0 0 0-15,0 0 0 31,0 0-256-31,0 0-176 0,0 0-16 0,41-2-18656 0</inkml:trace>
  <inkml:trace contextRef="#ctx0" brushRef="#br0" timeOffset="90899.52">4862 8332 8287 0,'0'-4'736'0,"0"2"-592"16,0-1-144-16,0 2 0 0,-1 1 1808 0,1-2 336 15,0-2 64-15,-1-2 16 0,1 6 1488 0,0 0 288 16,0 0 64-16,0 0 16 0,0 0-1536 0,0 0-304 16,0 0-64-16,0 0-16 0,0 0-1200 0,0 0-224 15,0 0-48-15,0 0-16 0,0 0-208 0,0 0-32 0,0 0-16 0,12 7 0 16,-11 8-64-16,0 1-16 0,-1 3 0 0,2-1 0 0,-2 2-160 0,1 2-48 16,0 0 0-16,0 0 0 15,2 1-128-15,-2 2 0 16,3-1 0-16,-2 0 0 15,2-3-480-15,0 1 32 0,-1-3 0 0,0-3-12384 0,-1 0-2464 16</inkml:trace>
  <inkml:trace contextRef="#ctx0" brushRef="#br0" timeOffset="91209.95">4604 8697 12895 0,'1'2'1152'0,"0"1"-928"15,0-3-224-15,1 0 0 0,-1 1 2992 0,3-1 544 16,1 0 112-16,3 5 32 0,3-1-112 0,4-2-32 16,1 2 0-16,0-2 0 0,0-2-2112 0,2 2-416 15,-18-2-96-15,36 0-16 0,-36 0-320 0,38-2-80 16,-38 2-16-16,38 0 0 0,-38 0-176 0,42-6-48 15,-42 6 0-15,41-2 0 0,-41 2-256 0,36-4 0 16,-20 4 128-16,-16 0-128 0,0 0 0 0,41 0 0 16,-30 1 0-16,-1 2 0 15,-2-1-576-15,1 4 0 0,-3 2-16 0,0-2 0 16,-2 0-768-16,-1 0-160 0</inkml:trace>
  <inkml:trace contextRef="#ctx0" brushRef="#br0" timeOffset="91579.75">4680 8927 11967 0,'-1'8'528'16,"0"-4"112"-16,2-1-512 0,-1 0-128 0,0-1 0 0,1-1 0 0,1 3 2624 0,-1-1 480 16,1 3 96-16,1 4 32 15,0 5 32-15,2-1 16 0,-1 1 0 0,-1-2 0 0,0 2-1488 0,1-1-288 16,-2 2-64-16,1 0-16 0,-1 1-832 0,1-1-160 16,-1-2-48-16,1 1 0 0,-2 1-176 0,0 0-32 15,1-1-16-15,-1-2 0 0,1 2-160 0,0-4 0 16,-1 0 0-16,0-1 0 0,0 0 0 0,0-4 0 15,-1 0 0-15,0 1 0 0,0-4 0 0,0 4-224 0,0-5 32 0,-1-2 0 16,-1 1-464-16,-1-1-96 0,1-1-16 16,-2-1 0-1,2-1-1472-15,-2-1-288 0,1 1-64 0</inkml:trace>
  <inkml:trace contextRef="#ctx0" brushRef="#br0" timeOffset="92042.58">4919 9012 4607 0,'1'3'400'0,"-1"-3"-400"0,1 3 0 0,-1-3 0 0,0 3 3296 0,0-2 576 0,0 2 112 0,0-1 32 16,0 2-48-16,-1 2 0 0,1 1 0 0,-1 2 0 15,1-2-1840-15,-1 2-368 0,0 0-80 0,-1-3-16 16,0 4-816-16,1-3-160 0,-2 4-48 0,1-1 0 15,-1 0-208-15,1 4-48 0,-1 1-16 0,2-3 0 16,0 4-96-16,0-2-16 0,1 0 0 0,1 0 0 16,1 1-64-16,1-5-32 0,0 2 0 0,2-3 0 15,0-3-160-15,1 1 192 0,2-3-192 0,-1 1 192 16,2-4-192-16,-2-2 0 0,3 1 0 0,-10 0 0 0,0 0 0 16,0 0 0-16,44-33 0 0,-44 33 0 0,0 0 0 0,32-46-176 15,-32 46 176-15,0 0-192 0,0 0 64 0,31-66 0 16,-31 66 0-16,0 0 0 0,0 0-48 0,10-60 0 15,-10 60 0-15,0 0 0 0,-7-37 48 0,2 27 0 16,0 0 0-16,-1 0 0 0,0 5 128 0,0-1 0 16,0 2 0-16,0-3 0 0,-1 4 0 0,1 3 0 15,0-2 160-15,0 2-160 0,-2 2 336 0,2-2-16 16,-1 4-16-16,-2 0 0 0,3 1 48 0,-1-2 16 0,-2 4 0 16,1-1 0-16,1 0-112 0,-2-2 0 0,2 2-16 0,-2-3 0 15,2 2-240-15,1 0 176 0,1-2-176 0,1-1 160 16,0 2-160-16,3-1 0 0,-1-3 0 0,2 1 0 15,0-1 0-15,1-1 0 0,1 1-160 0,0-3 160 32,1 1-960-32,0-3-80 0</inkml:trace>
  <inkml:trace contextRef="#ctx0" brushRef="#br0" timeOffset="106073.54">9855 8623 6447 0,'0'0'576'0,"0"0"-576"0,0 0 0 0,0 0 0 16,0 0 1120-16,0 0 112 0,0 0 32 0,0 0 0 16,0 0 1184-16,0-44 240 0,0 44 64 0,0 0 0 15,0 0 240-15,0 0 48 0,0 0 16 0,13-44 0 16,-13 44-752-16,0 0-160 0,0 0-32 0,0 0 0 0,0 0-1088 0,0 0-208 0,0 0-48 0,0 0-16 31,0 0-192-31,0 0-48 0,0 0 0 0,0 0 0 0,0 0-64 0,0 0 0 16,0 0-16-16,13 12 0 0,-11 4-224 0,-1 3-32 15,0-3-16-15,0 2 0 0,2 2-160 0,-2 1 0 16,0-1 0-16,0-1 0 0,2-3-208 0,-1 0-80 16,1-1-16-16,-1-2 0 15,1 0-944-15,-2-5-192 0</inkml:trace>
  <inkml:trace contextRef="#ctx0" brushRef="#br0" timeOffset="106339.57">9681 8965 12895 0,'0'5'576'0,"0"-5"112"0,0 0-560 0,0 0-128 0,4 4 0 0,-3-4 0 16,3 0 2992-16,1 0 560 0,1 1 112 0,-6-1 32 15,0 0-288-15,32 1-48 0,-32-1-16 0,33-1 0 16,-33 1-1888-16,0 0-384 0,50-5-80 0,-50 5-16 0,0 0-480 0,58-12-112 15,-58 12 0-15,0 0-16 16,46-10-128-16,-46 10-32 0,0 0 0 0,39-3 0 16,-39 3-208-16,0 0 0 0,32 4 128 0,-24-1-128 15,-3 0 0-15,0 0-256 0,-2 0 48 0,1 4-19136 16</inkml:trace>
  <inkml:trace contextRef="#ctx0" brushRef="#br0" timeOffset="106838.35">9777 9246 4607 0,'-3'2'400'0,"1"-2"-400"15,1 0 0-15,0-2 0 0,1 2 3472 0,1 0 624 16,0-3 112-16,-1 3 16 0,0 0 64 0,0 0 16 15,0 0 0-15,0 0 0 0,38-38-2192 0,-38 38-448 16,0 0-96-16,0 0-16 0,43-22-1024 0,-43 22-208 16,0 0-32-16,42-16-16 0,-42 16-128 0,0 0-16 15,43-4-128-15,-43 4 192 0,26 4-192 0,-16 2 0 0,-1 1 0 0,-2 4 0 16,-2 1 0-16,-1 0 0 0,-2 3 0 0,-1 1 0 16,-1-3 0-16,-3 5 0 0,-1-2 0 15,-1 0 0-15,-1 2 0 0,-3-1-192 0,2-1 48 0,-3 0 0 16,0 0 144-16,-2 0-128 0,-2 1 128 0,-1-1-128 15,2-5 128-15,-1 2 0 0,-1-2 0 0,0-5 0 16,3 1 0-16,-2-4 0 0,2 1 0 0,1-7-128 16,0 2 128-16,2-4 0 0,3-1 0 0,1 1 0 15,1-4 0-15,4 9 0 0,0 0 0 0,0 0 128 16,6-50-128-16,-6 50 192 0,0 0-64 0,0 0 0 0,31-50 96 0,-31 50 32 0,0 0 0 16,0 0 0-1,51-20 16-15,-51 20 16 0,0 0 0 0,0 0 0 16,58-22-96-16,-58 22-32 0,35-2 0 0,-19 4 0 0,0 0-160 0,-2 2 0 15,-1 2 144-15,0 1-144 0,-2-1 0 0,-1 0 0 16,-2 4 0-16,0-3 0 0,-2 4 0 0,-2-1 0 0,0 0 0 0,-1-1 0 16,-2 1-304-16,2-4-80 15,-2 4 0-15,0-4-16 16,-1 0-496-16,0-5-112 0,0 2-16 0,-1-4-17168 16</inkml:trace>
  <inkml:trace contextRef="#ctx0" brushRef="#br0" timeOffset="107689.86">10692 8484 13823 0,'0'0'1216'0,"0"0"-960"16,0 0-256-16,0 0 0 0,0 0 2432 0,0 0 448 15,0 0 96-15,0 0 16 0,0 0 592 0,0 0 112 16,4 6 16-16,-3 3 16 0,-1 1-2176 0,2 0-432 0,-1 2-96 0,0 2 0 0,2 1-496 0,0 1-80 31,0 0-32-31,-1-4 0 0,2 2-160 0,-2 1-16 16,2 3-16-16,-1-6 0 0,0-8-224 0,0 2 144 0,1 4-144 0,-2-1 128 0,2 1-128 15,-1 0 0 1,0 0 0-16,-2-1 0 16,2 3-768-16,-3-1-16 0,0 0-16 0,-2-1-17952 0</inkml:trace>
  <inkml:trace contextRef="#ctx0" brushRef="#br0" timeOffset="107923.1">10521 8917 8287 0,'0'0'736'0,"0"0"-592"0,0 0-144 0,0 0 0 15,0 0 2928-15,0 0 544 0,0 0 112 0,0 0 32 16,55-6 352-16,-55 6 64 0,0 0 0 0,61-9 16 16,-61 9-2096-16,48-7-416 0,-48 7-96 0,47-13-16 15,-47 13-944-15,0 0-192 0,53-16-32 0,-53 16-16 16,0 0-240-16,48-10 128 0,-33 17-128 0,-15-7 0 15,0 0 0-15,0 0 0 0,0 0 0 0,42-7 0 16,-37 11-448-16,-1-1-144 16</inkml:trace>
  <inkml:trace contextRef="#ctx0" brushRef="#br0" timeOffset="108242.89">10591 9065 1839 0,'1'7'160'0,"-1"-4"-160"16,2 0 0-16,-1-2 0 0,0-1 2960 0,0 2 560 16,0-2 128-16,2 7 0 0,2-1 1056 0,2 6 208 0,1 2 32 0,0 1 16 15,0 1-2176-15,-1 0-432 0,-1 2-96 0,1-2-16 0,-2 3-1408 0,-2 1-304 16,1-2-48-16,0 1-16 15,-2-2-160-15,-1 0-48 0,1-1 0 0,-2-2 0 16,1-2-256-16,-2-2 0 0,-1-1 128 0,0-3-128 16,1 4 0-16,-1-6 0 0,1-1 0 0,0-1 0 15,-2-2 0-15,1-2-256 0,0 1 80 0,-1-2 16 32,-1-4-672-32,1 2-128 0,0-1-16 0,-1 0-11184 0,1-1-2224 0</inkml:trace>
  <inkml:trace contextRef="#ctx0" brushRef="#br0" timeOffset="108692.14">10910 9106 14687 0,'0'-2'320'0,"-1"2"64"0,0 0 0 0,-1 0 48 0,1 0-432 0,0 0 0 15,0 0 0-15,-2 0 0 0,-1 2 4416 0,0 2 784 16,-3 0 176-16,1 4 16 0,0 0-2736 0,-1 3-544 16,2-1-128-16,0 2 0 0,-1 2-1152 0,1 0-240 0,0 3-32 0,2 1-16 0,1-1-192 0,0 2-32 15,2 2-16-15,3-1 0 0,-1-2-128 0,3-4-32 16,0-2 0-16,3-3 0 15,2-2-144-15,-1 0 0 0,3-4 144 0,-12-3-144 16,0 0 0-16,42-6 0 0,-42 6 0 0,0 0 0 16,52-28 0-16,-52 28 0 0,0 0-144 15,44-45 144-15,-44 45-272 0,0 0 16 0,29-39 0 0,-29 39 0 16,0 0-224 0,0 0-32-16,0 0-16 0,0 0 0 0,-3-41 272 0,-3 38 64 0,-2 3 16 0,0-2 0 0,-1 4 368 0,-2-4 64 0,0 1 0 0,-1 1 16 15,-1 3-16-15,1 0-16 0,1 0 0 0,0 0 0 31,1-3-240-31,0 0 0 0,0 0 0 0,1-3 0 16,2 3 0-16,1-3 0 0,2-3-176 0,4 6 176 16,0 0-512-16,0 0 32 0,0 0 0 15,0 0-11888-15,6-47-2384 0</inkml:trace>
  <inkml:trace contextRef="#ctx0" brushRef="#br0" timeOffset="109288.56">11316 8863 9215 0,'-7'7'816'15,"5"-7"-656"-15,0 0-160 0,0 0 0 0,1-3 1440 0,1 3 256 16,0 0 48-16,1-1 16 0,-1 1 1440 0,0 0 304 16,0 0 48-16,0 0 16 0,0 0-880 0,0 0-160 15,46-32-32-15,-46 32-16 0,0 0-1072 0,0 0-192 16,52-9-64-16,-52 9 0 0,0 0-608 0,38-2-128 16,-38 2-32-16,0 0 0 0,35 5-208 0,-35-5-48 15,0 0-128-15,0 0 192 0,0 0-192 0,46-3 0 16,-46 3 0-16,0 0 0 0,0 0-240 0,0 0-32 15,0 0-16-15,0 0 0 16,0 0-1248-16,0 0-256 0</inkml:trace>
  <inkml:trace contextRef="#ctx0" brushRef="#br0" timeOffset="109505.61">11333 8999 7359 0,'0'0'656'0,"1"0"-528"0,0 0-128 0,1 0 0 16,-1 1 3056-16,0-1 576 0,3 2 112 0,1-2 32 16,2 3 256-16,2 0 48 0,1-1 16 0,0 0 0 0,-2 1-2240 0,1 0-432 0,-9-3-80 0,0 0-32 15,31 3-944-15,-31-3-192 16,0 0-48-16,36 4 0 16,-36-4-128-16,0 0 0 0,0 0 0 0,50-7 0 15,-50 7-704-15,0 0-80 0</inkml:trace>
  <inkml:trace contextRef="#ctx0" brushRef="#br0" timeOffset="110540.23">12131 8228 2751 0,'0'0'256'0,"0"0"-256"0,0 0 0 0,0 0 0 16,0 0 1760-16,0 0 304 0,0 0 64 0,0 0 16 15,-7-26 1248-15,5 20 256 0,-2 1 64 0,-1 4 0 16,2-3-304-16,-1 4-48 0,0 0-16 0,0 1 0 15,2 2-1536-15,-2-1-304 0,2 3-64 0,1 0-16 16,1 1-768-16,0 2-144 0,-2 0-48 0,2 2 0 16,2 0-144-16,-2 3-16 0,1 1-16 0,1 3 0 15,-1 1-96-15,1-1 0 0,-2-2-16 0,0 1 0 16,0 0-176-16,-2 3 0 0,1 6 0 0,-1-3 0 16,-1-6 0-16,1 0 0 0,-2 3 0 0,-1 0 0 0,0 0 0 0,-1-1 0 15,1-1 0-15,1-8 0 0,2-2 0 0,1-4 0 0,-1 0 0 0,2-6 0 16,0 3 0-16,0 0 0 0,0 0 0 0,0 0 0 15,0 0 0-15,0 0 0 16,28-48 0-16,-28 48 0 0,0 0 0 0,38-49 0 16,-38 49 144-16,0 0-144 0,52-51 224 0,-52 51-32 15,0 0 0-15,53-38 0 0,-53 38 64 0,0 0 0 16,47-20 0-16,-47 20 0 0,0 0-96 0,0 0-16 16,50 0 0-16,-50 0 0 0,0 0-144 0,27 10 0 15,-27-10 0-15,17 12 0 0,-10-6 0 0,-2 2 0 16,0 0 0-16,-2 0 0 0,-1 0 0 0,-2 1 0 15,0-2 0-15,-2 2 0 0,-1 1 0 0,0 0 0 16,-4 2 0-16,0 1 0 0,-2-3 0 0,-1-1 0 0,-4 4 0 0,-4-1 0 16,-1-2 0-16,-1-1 0 0,1-2 0 0,1 2 0 15,-2-3 176-15,0 0-48 0,0 0-128 0,3-2 192 16,2-1-64-16,2-3-128 0,3 0 176 0,1 1-176 16,4-1 0-16,1-1 0 0,2 1 0 0,1 0 0 15,2 0 0-15,-1 0 0 0,0 0 0 0,0 0 0 16,0 0 0-16,0 0-192 0,0 0 48 0,44-46 16 31,-44 46-896-31,0 0-160 0,0 0-32 0,45-40-18400 0</inkml:trace>
  <inkml:trace contextRef="#ctx0" brushRef="#br0" timeOffset="112006.53">11813 8856 1839 0,'-1'-5'160'0,"-1"4"-160"16,1 1 0-16,0 0 0 16,1 0 992-16,-1 0 160 0,-1-2 48 0,-1 2 0 15,-1-3 1552-15,0 2 320 0,2-2 64 0,1 0 16 16,-1 0 64-16,4 2 16 0,-1-1 0 0,2-2 0 16,2 4-960-16,-5 0-192 0,0 0-32 0,0 0-16 15,0 0-688-15,50-9-144 0,-50 9-32 0,0 0 0 0,56 0-512 0,-56 0-96 16,45 3-32-16,-45-3 0 0,50 1-176 15,-50-1-32-15,53 5-16 0,-53-5 0 0,53 4-48 0,-53-4 0 0,50-4 0 0,-50 4 0 16,47-6-96-16,-47 6-32 0,0 0 0 0,63-13 0 16,-63 13-128-16,0 0 192 15,61-3-192-15,-61 3 192 0,0 0-192 0,60-9 192 16,-60 9-192-16,0 0 192 0,52 0-64 0,-52 0-128 0,29 6 192 0,-29-6-64 0,30 6-128 16,-30-6 160-16,30 7-160 15,-30-7 160-15,27 7-160 0,-27-7 0 16,0 0 0-16,41 5 128 0,-41-5-128 0,0 0 0 15,47-6 0-15,-47 6 0 0,0 0 0 0,44-6 0 16,-30 12 0-16,-14-6 0 0,0 0 0 0,0 0 0 0,49-25 0 16,-49 25 0-16,0 0 0 0,0 0 0 0,0 0 0 0,46-20 0 15,-46 20 0-15,0 0 0 0,0 0 0 0,0 0 0 16,30 4 0-16,-25-4-176 0,1 0 176 16,-6 0-192-1,0 0-560-15,0 0-112 0,0 0-32 0,0 0 0 16,0 0-384-16,0 0-96 0,0 0-16 0,0 0-16288 0</inkml:trace>
  <inkml:trace contextRef="#ctx0" brushRef="#br0" timeOffset="114605.96">11719 9515 4607 0,'0'-1'400'0,"0"1"-400"15,0 0 0-15,0 0 0 0,0 0 1632 0,1 0 240 16,-1 0 48-16,0-2 16 0,1-1 896 0,-1 2 176 0,2 1 48 0,-2 0 0 16,1 0-432-1,0 2-96-15,0 2-16 0,0 0 0 0,-1 0-512 0,2 1-96 16,-1 1-32-16,1 1 0 0,1 2-896 0,-1-2-176 16,1 6-32-16,1-3-16 0,-2 2-448 0,2 0-96 15,-2 1-16-15,1-4 0 0,0 4-64 0,0-1-128 16,1-2 176-16,-1-1-176 0,1-2 144 0,0 2-144 15,-2-5 0-15,1 2 144 0,0-4-144 0,0 2 0 0,-1-2 0 0,0-2 0 0,0 0 0 0,-1 0 0 16,-1 0 0-16,0 0 0 0,0 0 0 0,0 0 0 31,0 0 0-31,0 0 0 0,0 0 0 0,0 0 0 16,14-53 128-16,-14 53-128 0,0 0 160 0,7-53-160 16,-7 53 192-16,0 0-192 0,8-54 128 0,-8 54-128 15,0 0 0-15,6-56 0 0,-6 56 0 0,6-48 0 16,-6 48 128-16,5-48-128 0,-5 48 128 0,4-47-128 0,-4 47 144 15,0 0-144-15,5-61 176 0,-5 61-176 0,0 0 192 0,2-47-192 16,-2 47 176-16,0 0-176 0,0 0 160 0,1-49-160 16,-1 49 160-16,0 0-160 0,0-43 160 0,0 43-160 15,0 0 160-15,0 0-160 0,-1-43 160 0,1 43-160 16,0 0 176-16,0 0-176 0,0 0 192 0,0 0-192 0,-1-36 208 0,1 36-64 0,0 0-16 0,0 0 0 31,0 0-128-31,0 0 128 0,0 0-128 0,0 0 128 16,0 0-128-16,0 0 0 0,0 0 144 0,0 0-144 15,0 0 0-15,0 0 128 0,51-10-128 0,-42 14 0 0,3 0 0 0,-4 0 0 0,0 1 0 0,0-2 128 16,3 1-128-16,3 1 0 0,3 0 0 0,1 0 128 16,-18-5-128-16,34 7 0 15,-34-7 0-15,37 5 0 0,-37-5 0 0,33 1 0 16,-33-1 0-16,29 3 0 0,-29-3 0 0,0 0 0 16,36 4 0-16,-36-4 0 0,0 0 0 0,33 8 0 15,-33-8 0-15,21 6 0 0,-21-6 0 0,0 0 0 16,31 7 0-16,-31-7 0 0,0 0 0 0,39 6 0 15,-39-6 0-15,0 0 0 0,39 1 0 0,-39-1 0 0,0 0 0 0,49-1 0 16,-49 1 0-16,33 0 0 0,-33 0 0 0,0 0 0 0,52-13 0 0,-52 13 0 31,0 0 0-31,49-16 0 0,-49 16 0 0,0 0 0 16,49-17 0-16,-49 17 0 0,0 0 0 0,45-16 0 0,-45 16 0 16,0 0 0-16,0 0 0 0,56-16 0 0,-56 16 0 0,0 0 0 15,42-4 0-15,-42 4 0 16,0 0 0-16,40 0 128 0,-40 0-128 0,0 0 0 0,38 0 0 0,-38 0 0 15,0 0 0-15,41 0 0 0,-41 0 0 0,0 0 0 0,38-2 0 0,-38 2 128 16,0 0-128-16,0 0 0 0,48-4 0 0,-48 4 144 16,0 0-144-16,37 0 0 15,-37 0 176-15,0 0-176 0,0 0 160 0,34 6-160 16,-26-5 176-16,2 4-176 0,-1-1 192 0,-2-1-192 16,1 0 160-16,-2 0-160 0,0-3 128 0,0 1-128 15,1 1 0-15,-1-2 0 0,-1 0 128 0,0-3-128 16,-5 3 0-16,0 0 0 0,0 0 0 0,0 0 0 15,0 0 0-15,0 0 0 0,45-18 0 0,-45 18 0 16,0 0 0-16,0 0 0 0,0 0 128 0,0 0-128 16,0 0 0-16,0 0 0 0,36 3 0 0,-32 1 0 0,0-2 0 15,-1 2 0-15,1-2 0 0,-1 1 0 0,1-2 0 0,-1 1 0 16,1-2 0-16,-2 3 0 0,2-3 0 0,-2 0 0 16,0-3 0-16,0 3 0 0,-2 0-288 0,0 0 64 15,0 0 16-15,0 0 0 16,0 0-432-16,0 0-96 0,0 0-16 15,0 0 0-15,0 0 48 0,0 0 0 0,0 0 0 0,0 0 0 16,0 0-448-16,0 0-64 0,0 0-32 0,0 0 0 16,0 0 176-16,0 0 48 0,0 0 0 0,0 0 0 0,-4-3 832 0,-1 9 192 0,-1-2 0 0,0 2 0 15,0-3 384-15,0 0 16 16,-1-2 16-16,1-1 0 0,1-1-240 0,0-4-48 0,-2 0-128 0,0-1-15472 16</inkml:trace>
  <inkml:trace contextRef="#ctx0" brushRef="#br0" timeOffset="115915.49">12205 9540 911 0,'0'0'0'0,"0"0"0"0,0 0 0 0,0 0 0 16,0 0 1216-16,0 0 144 0,0 0 48 0,0 0 0 16,0 0 1328-16,0 0 272 0,0 0 48 0,21-48 16 15,-21 48 512-15,0 0 96 0,0 0 32 0,0 0 0 16,0 0-1152-16,0 0-208 0,0 0-48 0,0 0-16 15,0 0-1168-15,0 0-224 0,0 0-64 0,0 0 0 16,0 0-320-16,0 0-80 0,0 0-16 0,0 0 0 16,0 0-80-16,0 0-16 0,27 4 0 0,-27 2 0 15,0 2-128-15,0 4-16 0,-1 2-16 0,0 3 0 16,-2-1-160-16,2 2 0 0,-2-2 0 0,1-1 0 16,-1-1 0-16,1-2 0 0,1 0 0 0,-2-2 0 0,2 0 0 0,0-1 0 15,1-3 0-15,0-2 0 0,0-2 0 0,1-1 0 16,0-2 0-16,2 1 0 0,-3 0 0 0,0 0 0 15,0 0 0-15,0 0 0 0,0 0 0 0,26-53 0 16,-26 53 0-16,0 0 0 0,0 0 0 0,29-54 0 16,-29 54 0-16,0 0 0 0,0 0 0 0,30-56 0 15,-30 56 128-15,0 0-128 0,0 0 176 0,0 0-48 16,36-42-128-16,-36 42 192 0,0 0-192 0,0 0 176 16,0 0-176-16,0 0 160 0,48-25-160 0,-48 25 0 15,0 0 0-15,0 0 128 0,0 0-128 0,30 3 0 16,-27 0 0-16,1 0 0 0,1 2 0 0,-1 3 0 15,0-1 0-15,-2 3 0 0,2 4 176 0,-2 2-48 0,-1 3-128 0,1-2 192 16,-1 4 16-16,-1-5 0 0,0 0 0 0,-1 1 0 16,-1-3-48-16,1 0-16 0,-1 1 0 0,0-3 0 0,1-2-144 0,0 0 128 15,0-1-128-15,0-4 128 0,-1 0-128 0,2-4 0 16,0 1 0-16,0-2 0 0,2 0 0 0,-2-3 0 16,1-2 0-16,0 0 0 15,-1 0-144-15,0 5 144 0,0 0-192 0,0 0 192 16,0 0-656-1,0 0-32-15,0 0 0 0,2-45 0 0,-2 39-256 0,-1-1-48 16,1 0-16-16,-1 1-17936 0</inkml:trace>
  <inkml:trace contextRef="#ctx0" brushRef="#br0" timeOffset="116648.36">12664 9441 2751 0,'-2'0'256'0,"1"0"-256"16,0 0 0-16,1 0 0 0,0 0 3328 0,0 0 640 15,-1 1 112-15,-1-1 16 0,0 3 512 0,1-3 112 0,-1 2 16 0,2 0 0 16,0 0-2368-16,2-1-448 0,-1 1-112 0,1-2-16 0,1 0-1024 0,1-2-192 16,-4 2-64-16,0 0 0 15,0 0-208-15,0 0-48 0,0 0-16 0,0 0 0 16,0 0-48-16,0 0 0 0,38-35 0 0,-38 35 0 0,0 0-32 0,0 0-16 16,0 0 0-16,0 0 0 15,0 0-144-15,0 0 0 0,0 0 0 0,0 0 128 16,0 0-128-16,0 0 0 0,0 0 0 0,0 0 0 15,41-35 0-15,-41 35 0 0,0 0 0 0,0 0 0 16,0 0 0-16,0 0 0 0,0 0 0 0,0 0 0 16,0 0 0-16,0 0 0 0,0 0 0 0,-3-4 0 15,1 5 0-15,-1 2 0 0,0-1 0 0,-1 2 0 16,-1 2 0-16,0 0 0 0,0 1 128 0,0-1-128 0,-1 1 0 0,0 2 128 0,1-2-128 0,-1 2 128 16,-1 0-128-16,1-2 0 15,2-1 0-15,2-3 0 0,0 0 0 16,0 0 0-16,1-3 0 0,0 0 0 0,1 0 0 0,0 0 0 15,1-3 0-15,0 0 0 0,1 0 0 0,-2 3 0 16,0 0 0-16,0 0 0 0,0 0 0 0,0 0 0 16,0 0 0-16,0 0 0 0,30-44 0 0,-30 44 0 15,0 0 0-15,0 0 0 0,0 0 0 0,0 0 0 16,39-35 0-16,-39 35 0 0,0 0 0 0,0 0 0 16,0 0 0-16,0 0 0 0,0 0 0 0,0 0 0 15,0 0 0-15,0 0 0 0,0 0 0 0,41-22 0 16,-41 22 0-16,0 2 0 0,0 2 0 0,0 0 0 15,-2-2 0-15,1 2 0 0,-1 0 0 0,-2 1 0 0,1 1 0 16,-1 1 0-16,0-1 0 0,-1 1 0 0,0-1 0 0,0-3 0 16,0 4 0-16,-1-1 0 0,-2 0 0 0,1 0 0 15,1 7 0-15,0-7 0 0,-1-6 0 0,2 0 0 16,2 0 0-16,-2 0 0 0,1-3 0 0,0 3 0 0,2 0-144 0,-1 0 144 16,1 0-192-16,1 0 192 31,0 0-912-31,1-2-80 0</inkml:trace>
  <inkml:trace contextRef="#ctx0" brushRef="#br0" timeOffset="130230.66">5837 9433 9215 0,'-2'0'816'0,"1"-3"-656"0,1 3-160 0,-1 0 0 16,1-1 2048-16,-1 1 384 0,-1 0 80 0,0 0 16 0,-2-3 928 16,2 3 192-16,-1 0 48 0,2 0 0 15,0 3-1392-15,1-2-256 0,1 2-64 0,0-1-16 16,3 2-992-16,0 2-192 0,1 0-32 0,-2 0-16 15,3 2-336-15,-1 0-64 0,2 5-16 0,-1-3 0 16,1 4-32-16,-1 3-16 0,1-8 0 0,-2 5 0 16,1 2-128-16,0 1-16 0,-1-3-128 0,0 1 192 0,0-5-192 0,-2 0 0 0,1-2 0 0,-1-4 0 31,-1 0 0-31,1-2 0 0,-1-4 0 0,0-2 0 16,0-2 0-16,-2 6 0 0,0 0 0 0,0 0 0 15,7-51 0-15,-7 51 0 0,0 0 0 0,6-60 0 16,-6 60 0-16,0 0 0 0,7-63 0 0,-7 63 0 0,0 0 0 0,3-51 0 0,-3 51 0 0,0 0 0 15,4-45 128-15,-4 45-128 16,0 0 0-16,-1-43 144 0,1 43-144 0,0 0 0 16,-2-42 144-16,2 42-144 0,0 0 0 0,0 0 128 15,2-47-128-15,-2 47 0 0,0 0 128 0,0 0-128 16,0 0 128-16,0-43-128 0,0 43 208 0,0 0-16 16,0 0-16-16,0 0 0 0,0 0 16 0,3-45 0 15,0 39 0-15,-2 2 0 0,-1 4-64 0,0 0-128 16,0 0 192-16,0 0-64 0,0 0-128 0,0 0 0 15,0 0 144-15,0 0-144 0,0 0 0 0,0 0 128 16,48-34-128-16,-48 34 0 0,0 0 0 0,0 0 0 16,0 0 0-16,0 0 0 0,51-26 0 0,-51 26 0 15,0 0 0-15,0 0 0 0,42-23 0 0,-42 23 0 16,0 0 0-16,0 0 0 0,41-6 0 0,-41 6 144 0,18 1-144 16,-9 2 0-16,-1-3 208 0,0 2-64 0,2 3-16 0,0 0 0 15,0-1-128-15,1 0 192 0,-1 1-192 0,1-2 192 16,0 0-192-16,0 1 0 0,0-2 0 0,-11-2 0 15,0 0 0-15,35 0 0 0,-35 0 0 0,0 0 0 16,0 0 0-16,45-6 0 0,-45 6 0 0,0 0 0 16,0 0 0-16,47-6 0 0,-47 6 0 0,0 0 0 15,33-3 0-15,-24 3 0 0,-9 0 0 0,0 0 0 16,0 0 0-16,38-6 0 0,-38 6 0 0,0 0 0 16,0 0 0-16,0 0 0 0,42-9 0 0,-42 9 0 15,0 0 0-15,0 0 0 0,0 0 0 0,0 0 0 16,47-11 0-16,-47 11 0 0,0 0 0 0,0 0 128 0,35-2-128 0,-28 2 0 15,2 2 0-15,-1-2 0 0,1 4 0 16,-2-4 0-16,1 2 0 0,-1 2 0 0,1-3 0 0,-1 2 0 16,2-1 0-16,-1 2 0 0,2-1 0 0,-2-3 0 15,0 1 0-15,0 1 0 0,0-2 0 0,0 0 0 16,-1 0 0-16,-7 0 0 0,0 0 0 0,0 0 0 16,0 0 128-16,0 0-128 0,41-15 0 0,-41 15 0 15,0 0 0-15,0 0 128 0,0 0-128 0,0 0 160 16,42-17-160-16,-37 15 160 0,-1 2-160 0,1 0 160 15,1 0-160-15,1 0 160 0,1 0-160 0,-1 2 128 0,-1-2-128 0,0 0 128 0,2 0-128 0,-1 0 0 16,-7 0 0-16,0 0 0 0,0 0 0 0,32-5 0 31,-32 5 0-31,0 0 0 0,0 0 0 0,0 0 0 16,44-7 0-16,-37 4 0 0,-1 2 0 0,1 1 0 0,0-2 0 16,-1 2 0-16,2-3 0 0,-2 2 128 0,1 1-128 0,-1 0 0 15,1 0 0-15,-3 0 0 0,3 0 128 0,-1 0-128 16,0 0 0-16,1 1 0 0,1 2 0 0,-2-3 128 15,1 2-128-15,1-1 0 0,-2 2 0 0,1-3 0 16,0 1 0-16,-1-1 0 0,-1 0 0 0,-1 0 0 16,0 0 0-16,1-1 0 0,-1 2 0 0,-1-2 0 15,0 1 0-15,1 0 0 0,-2 0 0 0,2 0 0 16,-1 0 0-16,-1 0 0 0,2-3 0 0,-2 3 0 0,1 0 0 0,-1 3 0 16,-1-3 0-16,2 0 0 15,-1 1 0-15,0-1 0 0,0 1 0 0,-1-1 0 16,1 1 0-16,-1-1 0 0,0 3 0 0,0-3 0 15,-1 1 0-15,-1 2 0 0,1-3 0 0,0 2 0 16,-1 2 0-16,1-2 0 0,-1 2 0 0,1 0 0 0,-2 2 0 0,2 0 0 16,-1 0 0-16,0 3 0 0,0-2 0 0,-1 2 0 15,1 1 0-15,0-3 0 16,0 4-400-16,-1-1-112 0,0 3-32 0,2-1 0 0,-1-2-544 0,1 0-96 16,1-4-32-16,0 0-12032 15,-1-6-2400-15</inkml:trace>
  <inkml:trace contextRef="#ctx0" brushRef="#br0" timeOffset="131178.46">6220 9290 6447 0,'-3'3'576'0,"1"-3"-576"15,1 0 0-15,-1 0 0 0,1 0 1712 0,1 0 224 16,-1 0 48-16,0 0 16 0,-1 0 1152 0,0 0 240 16,1 1 32-16,1-2 16 0,1-2-496 0,-1 3-112 15,2-2-16-15,1 1 0 0,-1-3-1168 0,1 1-240 16,-1 1-64-16,2-2 0 0,0 2-640 0,-4 2-144 0,0 0-32 0,0 0 0 0,0 0-64 0,0 0-16 31,0 0 0-31,0 0 0 0,44-24-160 0,-38 24-32 0,1 0-16 16,0 0 0-16,1 0-112 0,-1 2-128 0,0 0 176 15,1-2-176-15,-2 3 0 0,-1-3 0 0,0 3 0 0,-1-2 0 16,-1 2 0-16,0-1 0 0,-1 2 0 16,-2 0 0-16,1 1 0 0,-1-2 0 0,-1 0 0 0,0 2 0 0,-1 1 0 0,-2-1 0 0,0 1 0 15,0 0 0-15,2 2 0 0,-3-2 0 16,0 0 0-16,-1 0 0 16,0 1 0-16,-1-1 0 0,1 0 0 0,1-2 0 15,0 2 0-15,3-4 0 0,-1 2 0 0,2-3 0 0,0 2 0 0,1-3 0 16,0 0 0-16,2 0 0 0,1 2 0 0,-1-2 0 15,2 1 0-15,0 2 0 0,0-3 144 0,0 2-144 0,3-2 0 0,-1 2 144 16,1 0-144-16,1-2 192 0,-2 3-192 0,0-3 192 16,1 3-192-16,1-2 128 15,1 1-128-15,-2-1 128 0,2 1-128 0,-2 2 0 16,0-1 144-16,0-2-144 0,0 1 0 0,-2 1 0 16,1 1 0-16,-2-1 0 0,1 2 0 0,-3 0 0 15,1 1 0-15,-2-1 0 0,0 1 0 0,-1 1 0 16,0 0 0-16,-1-1 0 0,0 0 0 0,0 1 0 15,-2-1 0-15,-1-3 0 0,1 4 0 0,-4-1 0 16,3 0 0-16,-4-2 0 0,-1 2 0 0,1-2 0 16,-1 2 0-16,0-1 0 0,0-2 0 0,-1 1 0 15,-1 2 0-15,1 1 128 0,-1-4-128 0,1 2 0 16,2-1 0-16,1-3 0 0,-1 4 0 0,1-4 0 16,1 2 0-16,1-3 0 0,1 2 0 0,0-2 0 15,3 0 0-15,0-2 0 0,0 2 0 0,2-3 0 0,0 2 0 0,0-4 0 16,-1 5 0-16,0 0 0 0,0 0-176 0,0 0 176 31,0 0-624-31,0 0-16 0,0 0-16 0,38-48 0 16,-38 48-192-16,0 0-48 0,0 0 0 0,0 0-17792 0</inkml:trace>
  <inkml:trace contextRef="#ctx0" brushRef="#br0" timeOffset="131712.16">6713 9373 11055 0,'0'0'480'0,"0"0"112"16,0 0-464-16,0 0-128 0,0 0 0 0,0 0 0 0,0 0 1648 0,0 0 304 16,0 0 64-16,-8-36 16 0,8 36 528 0,0 0 96 15,-10-18 32-15,6 14 0 0,0 0-320 0,1 2-48 16,-2 2-16-16,1 0 0 0,-1 2-768 0,-1 0-176 15,0 0-16-15,-1 4-16 0,0 0-592 0,1 1-112 16,0 0-32-16,-1 2 0 0,0 3-144 0,-2-2-48 16,2 2 0-16,0-1 0 0,-1 4-128 0,3-2-16 15,0 0-16-15,2 0 0 0,-1-1-80 0,1 0-16 16,2 1 0-16,1-3 0 0,1 0-16 0,2-2 0 16,2-2 0-16,0 1 0 0,1-4-128 0,0-3 0 0,3 3 0 0,-1-3 0 15,-8 0 0-15,0 0 0 0,0 0 0 16,0 0 0-16,33-3-256 0,-33 3-16 0,0 0-16 0,0 0 0 31,42-31-256-31,-42 31-48 0,0 0-16 0,0 0 0 0,0 0 160 0,35-42 48 0,-35 42 0 0,0 0 0 16,0 0 96-16,0 0 32 0,0 0 0 0,0 0 0 15,0 0 16-15,0 0 16 0,0 0 0 0,0 0 0 16,0 0 0-16,0 0 0 0,-1-44 0 0,1 44 0 31,0 0-304-31,0 0-64 0,0 0-16 0,0 0 0 16,0 0-880-16,0 0-176 0,0 0-48 0,0 0 0 0,1-46-896 0,-1 46-176 0,0 0-32 15,0 0-16-15,0 0-224 0,0 0-64 0,0 0 0 0,0 0 0 16,-8-23 1920-16,5 23 384 0,1 0 80 0,-1 0 16 16,1 1 736-16,1-1 336 0,-1 0-16 0,1 0-16 15,1-1-176-15,-1 1-128 0,1 0 192 0,-1-3-192 16,1 2-688-16,0 0-240 0</inkml:trace>
  <inkml:trace contextRef="#ctx0" brushRef="#br0" timeOffset="132361.9">6905 9305 16575 0,'-1'0'736'15,"-1"0"160"-15,1 0-720 0,1 0-176 0,0 0 0 0,0 0 0 16,-1 0 2000-16,1 0 368 0,-1 0 80 0,-1 0 16 15,2 0-32-15,-1 0 0 0,0 0 0 0,-1 0 0 16,0-2-928-16,1 4-192 0,-1-1-32 0,0 2-16 16,0-1-496-16,-2-2-80 0,2 4-32 0,-3 2 0 15,1-2-224-15,0 5-48 0,1-4-16 0,0 3 0 16,-1 1-80-16,2 1-16 0,1 0 0 0,1-2 0 16,1 3-80-16,1 1-32 0,1-2 0 0,2-1 0 15,0 4-160-15,0-3 192 0,2 2-192 0,-1-3 192 0,3-2-192 16,-2 2 0-16,0-3 0 0,1-2 0 0,1-2 0 0,0-2 0 15,-2 0 0-15,-1-5 0 0,-6 5 0 0,0 0 0 0,0 0 0 0,0 0 0 16,0 0-208-16,40-54 80 0,-40 54 128 0,0 0-208 0,0 0 208 16,18-57-176-1,-18 57 176-15,0 0-160 0,0 0 160 0,0 0-128 16,8-55 128-16,-8 55-128 0,0 0-16 0,0 0 0 16,-10-22 0-16,5 22 0 0,0 0 144 0,-2 0 0 15,-1 1-144-15,-1 2 144 0,0-3 0 0,-1 0 160 16,0 2-16-16,-1-4 0 0,0 2 176 0,-1-3 48 15,1 2 0-15,0 1 0 0,1-2-96 0,0 2-16 0,-1 0 0 0,1 0 0 0,3 2-112 0,-1-1-16 16,2 2-128-16,1-3 192 0,2 0-192 0,0 2 0 16,1-2 0-16,0 0 0 15,1 0 0-15,1 0 0 0,0-2 0 0,0 2 0 16,1 0-240-16,1-3-80 0,-1 2-32 0,1-1 0 31,0 2-416-31,0 0-96 0,-1 0-16 0,2 0-18000 0</inkml:trace>
  <inkml:trace contextRef="#ctx0" brushRef="#br0" timeOffset="145351.41">13971 8425 12895 0,'-4'2'1152'0,"1"-2"-928"16,2-2-224-16,1 2 0 0,1 0 1984 0,-2-1 336 16,0-2 80-16,0 3 16 0,1-4 832 0,1 1 160 15,-1 3 48-15,0 0 0 0,0 0-1312 0,0 0-256 16,0 0-48-16,49-21-16 0,-49 21-960 0,0 0-192 15,0 0-32-15,0 0-16 0,47 3-160 0,-47-3-16 16,0 0-16-16,47 5 0 0,-47-5-288 0,0 0-144 16,47 4 160-16,-47-4-160 0,0 0 0 0,0 0 0 15,0 0 0-15,0 0 0 16,0 0-384-16,49-16-32 0,-46 20 0 0,0-4 0 16,-2 0-1120-16,-1 0-240 0</inkml:trace>
  <inkml:trace contextRef="#ctx0" brushRef="#br0" timeOffset="145569.71">13952 8493 17503 0,'0'0'1552'0,"0"1"-1232"0,0 1-320 0,0-2 0 16,1 0 3040-16,0 0 544 0,2 3 128 0,1 1 0 15,1 2-832-15,3 0-160 0,2 1-32 0,3 2-16 16,3-3-1696-16,-16-6-336 0,33 8-64 0,-33-8 0 15,0 0-352-15,0 0-64 0,59-4-16 0,-59 4 0 16,0 0-144-16,62-22 0 0,-62 22 0 0,0 0 0 0,56-32-288 0,-56 32-32 16,0 0-16-16,0 0-18464 15</inkml:trace>
  <inkml:trace contextRef="#ctx0" brushRef="#br0" timeOffset="146085.94">14375 8076 11055 0,'-5'6'976'0,"2"-5"-784"16,1 2-192-16,0-1 0 0,0 0 2640 0,2 0 496 0,0-2 80 0,0 3 32 16,-1 0 1120-16,1 3 240 0,1 1 32 0,2-4 16 15,0 1-2928-15,1 1-592 0,1-4-112 16,1 2-32-16,-6-3-352 0,0 0-64 0,0 0 0 15,47 0-16-15,-47 0-176 0,0 0-48 0,47 2 0 0,-47-2 0 16,32 5-160-16,-32-5-48 0,33 11 0 0,-33-11 0 16,29 14-128-16,-15-5 0 0,-2-3 0 0,-1 1 128 15,3 2-128-15,-2-2 0 0,1 2 0 0,-2 0 0 16,-1-5 0-16,-2 5 0 0,2-3 0 0,-1 1 0 16,-2-1 0-16,1-4 0 0,-2 2 0 0,0 0 0 15,-2-1 0-15,1 2 0 0,-3-1 0 0,1 0 0 16,-2-1 0-16,0 2 0 0,0-1 0 0,-2-1 0 15,0 0 0-15,0 1 0 0,-2 1 176 0,1 1-176 0,-1-1 336 0,1 1-16 16,-2 0-16-16,0 3 0 0,1-3-16 0,-2 0 0 16,0 2 0-16,0 0 0 0,-1-1-96 0,0-1 0 15,-1 0-16-15,0 0 0 0,-2 4 0 0,-2 2 0 16,0 2 0-16,1-5 0 0,1-3-32 0,0 0 0 16,-3 5 0-16,-1 2 0 0,-2-1-16 0,3-2-128 15,4-4 192-15,0 0-64 0,-2 3-128 0,-4-3 0 16,-1 4 0-16,0-3 128 0,2 0-128 0,2-3 0 15,2 0 0-15,2-1 0 0,0 0 0 0,2 0 0 16,2-2 0-16,2 2 0 0,-3-3-144 0,4 1 144 16,0 1-192-16,0-2 192 15,2-2-880-15,0 1-64 0,0 1-16 0,2-3 0 16,-4 3-512-16,0 0-96 0</inkml:trace>
  <inkml:trace contextRef="#ctx0" brushRef="#br0" timeOffset="150236.15">15194 8096 3679 0,'-4'0'320'0,"0"-1"-320"0,2 1 0 0,0-3 0 15,2 1 1168-15,-1 0 176 0,1 2 16 0,-1-2 16 16,0-4 1360-16,-2 0 272 0,1 4 48 0,0-3 16 15,1 2 192-15,-1-6 64 0,2 9 0 0,0 0 0 16,0 0-960-16,0 0-192 0,3-42-48 0,-3 42 0 16,0 0-1184-16,0 0-240 0,0 0-64 0,0 0 0 15,0 0-80-15,0 0-32 0,0 0 0 0,0 0 0 16,0 0-144-16,34 9-48 0,-29 1 0 0,0 2 0 16,1 1-96-16,-1 0-32 0,0-1 0 0,-1 4 0 15,2 0-208-15,-1-1 0 0,0 1 128 0,0-3-128 16,0 0 0-16,-2-4 0 0,2 1 0 0,0-4 0 0,0-2 0 0,-1-1-128 0,-1 0 128 0,-3-3 0 15,0 0-160-15,0 0 160 16,0 0-128-16,0 0 128 0,0 0-144 0,24-51 144 16,-24 51-160-16,5-41 160 0,-5 41 0 0,2-48-144 15,-2 48 144-15,-1-49 0 0,1 49 0 0,0-45 0 16,0 45 0-16,0-57 0 0,0 23 144 0,0 34-144 16,1-67 192-16,-1 67-192 0,-1-57 208 0,1 57-64 15,-4-48-16-15,4 48 0 0,-3-46 0 0,3 46-128 16,-3-40 192-16,3 40-64 0,-1-37 0 0,1 37-128 0,0-32 192 0,0 32-64 0,0 0-128 0,1-34 160 31,-1 34-160-31,0 0 160 0,0 0-32 0,0 0-128 0,0 0 192 0,0 0-64 16,0 0 64-16,0 0 0 0,0 0 0 0,0 0 0 15,0 0-48-15,0 0 0 0,44-28 0 0,-44 28 0 16,0 0-144-16,30 9 0 0,-30-9 0 0,0 0 0 16,36 2 0-16,-36-2 0 0,0 0 0 0,49-4 0 15,-49 4 0-15,0 0 0 0,61-12 0 0,-61 12 0 16,49-12 0-16,-49 12 0 0,0 0 0 0,60-15 0 15,-60 15 0-15,0 0 0 0,52-10 0 0,-52 10 0 16,0 0 0-16,47-13 160 0,-47 13-160 0,0 0 160 16,51-11-160-16,-51 11 192 0,0 0-192 0,47-8 192 15,-47 8-192-15,0 0 0 0,42-2 0 0,-42 2 0 16,0 0 0-16,30 6 0 0,-30-6 0 0,0 0 0 16,0 0 0-16,25 6 128 0,-25-6-128 0,0 0 0 15,0 0 144-15,0 0-144 0,0 0 160 0,0 0-160 0,0 0 176 0,0 0-176 16,45-12 192-16,-45 12-192 0,0 0 144 0,0 0-144 0,0 0 0 0,0 0 144 15,0 0-144-15,0 0 0 16,0 0 0-16,0 0 0 0,20 8 0 0,-19-1 0 16,0 0 128-16,1 2-128 0,-1 1 0 0,0 2 0 15,-1-2 0-15,0 2 0 0,0 4 0 0,-1 0 0 16,-2-1 0-16,1 1 0 16,-1-2-608-16,1 1-48 0,-2-3-16 0,-1-2 0 15,1 0-672-15,0-4-144 0</inkml:trace>
  <inkml:trace contextRef="#ctx0" brushRef="#br0" timeOffset="150865.6">15529 7883 10127 0,'-2'-2'448'0,"1"0"96"0,2 0-544 0,-1-1 0 0,0 3 0 0,0 0 0 0,0 0 3008 0,2 0 512 15,0 0 80-15,2 0 32 0,1 3 208 0,0-1 64 0,-2 0 0 0,2 1 0 31,-5-3-2112-31,9 9-432 0,-5 0-80 0,1 1 0 0,-2-3-560 16,1 4-96-16,-1 0-32 0,0 2 0 0,-2-2-144 16,2 0-16-16,-1 6-16 0,1-1 0 0,-2 0-208 15,0 0-32-15,1-3-16 0,-2-3 0 0,0 0-160 0,0-2 0 16,-2 0 0-16,2-3 0 0,-1-2 0 0,0 0 0 16,1-2 0-16,-1-2 0 0,-1-2 0 0,2 0 0 15,0 3 0-15,0 0 0 0,0 0 0 0,0 0 0 16,5-45 0-16,-5 45 0 0,0 0 0 0,4-35 0 15,-4 35 0-15,0 0 128 0,5-37-128 0,-5 37 0 16,0 0 0-16,0 0 0 0,0 0 0 0,21-48 0 16,-21 48 0-16,0 0 0 0,0 0 128 0,0 0-128 15,0 0 128-15,0 0-128 0,52-28 176 0,-52 28-48 0,0 0-128 0,0 0 192 16,31 10-192-16,-31-10 144 16,14 9-144-16,-8-2 128 0,0 3-128 0,-1 2 0 0,1-2 144 0,-1 0-144 15,-1-4 128-15,-2 3-128 0,2-1 160 0,-2 2-160 16,1 2 192-16,-1-2-64 0,1 3-128 0,-2-3 192 15,0 3-192-15,0-2 176 0,-1-1-176 0,2 3 160 16,-1-4-160-16,-1-1 0 0,-1 1 0 0,1-6 0 16,0 0 0-16,0-1 0 0,-2-2 0 0,2 0 0 15,0 0 0-15,0 0 0 0,0 0-176 0,0 0 176 16,-2-37-512-16,2 37-32 16,0 0 0-16,0-35 0 0,0 35-224 15,0 0-64-15,4-42 0 0,-4 42 0 0,0 0-384 0,0 0-64 0,8-43-32 0</inkml:trace>
  <inkml:trace contextRef="#ctx0" brushRef="#br0" timeOffset="151131.57">15850 7824 15663 0,'-1'0'1392'15,"0"0"-1120"-15,1 0-272 0,0 0 0 0,0 0 3424 0,0 0 624 16,-2-1 128-16,1-2 32 0,0-1-1056 0,1 4-208 15,0 0-32-15,0 0-16 0,0 0-1648 0,0 0-336 16,10-47-64-16,-10 47-16 0,0 0-320 0,0 0-80 16,16-47-16-16,-16 47 0 0,0 0-80 0,0 0-16 0,17-44 0 0,-17 44 0 15,0 0-128-15,0 0-48 16,0 0 0-16,0 0 0 0,0 0-144 0,0 0 0 0,0 0 0 16,0 0 0-16,0 0-256 0,0 0-96 0,10 9-16 0,-12-2-13456 15,0 2-2688-15</inkml:trace>
  <inkml:trace contextRef="#ctx0" brushRef="#br0" timeOffset="151849.57">15163 8417 2751 0,'-4'2'256'0,"0"-2"-256"0,2-2 0 0,0 2 0 15,1-2 1792-15,1 1 304 0,-3-4 64 0,-2 1 16 16,-2-2 1328-16,2 0 272 0,0-2 48 0,2 6 16 16,2-1-400-16,2 3-80 0,0-1-16 0,-1 1 0 15,0 0-1552-15,0 0-304 0,0 0-64 0,41-2-16 16,-41 2-576-16,0 0-112 0,46 8-16 0,-46-8-16 15,40 4-112-15,-40-4 0 0,51 4-16 0,-51-4 0 0,59-4-176 0,-59 4-48 0,61-10 0 0,-61 10 0 16,67-5-160-16,-67 5-48 0,64-12 0 0,-64 12 0 16,58-14-128-16,-58 14 0 15,56-6 0-15,-56 6 0 0,48-14 0 0,-48 14 128 16,0 0-128-16,62-17 0 0,-62 17 0 0,0 0 128 16,54-4-128-16,-54 4 0 0,0 0 128 0,51 3-128 0,-51-3 0 0,32 6 128 0,-32-6-128 15,34 12 0-15,-34-12 0 0,0 0 0 0,42 10 0 16,-42-10 0-1,35 8 0-15,-35-8 0 0,0 0 0 0,43 8 0 16,-43-8 0-16,0 0 0 0,0 0-128 0,35 3 128 16,-35-3-160-16,0 0 160 15,0 0-576-15,0 0 0 0,0 0-16 0,0 0 0 16,0 0-160-16,0 0-16 0,12-41-16 0,-12 41 0 16,-7-21-304-16,4 14-64 0,-1 0-16 0,0 1-16688 0</inkml:trace>
  <inkml:trace contextRef="#ctx0" brushRef="#br0" timeOffset="153487.28">15264 9002 6447 0,'-2'-6'576'0,"0"4"-576"0,1 2 0 0,0-2 0 16,1 2 1584-16,0-2 208 15,-1 2 32-15,1 0 16 0,-2-3 1792 0,1 2 352 16,0-1 80-16,1-2 16 0,0-1-1104 0,0 5-224 15,0 0-32-15,0 0-16 0,0 0-1392 0,0 0-288 16,0 0-48-16,0 0-16 0,17 9-448 0,-12 3-80 16,0 0-32-16,1 1 0 0,0-2 0 0,1 4 0 15,0-2 0-15,-1 2 0 0,0-2-144 0,1 0-48 16,0 6 0-16,2-1 0 0,-2 2-208 0,2-1 0 0,-3-5 0 0,0 3 0 0,0-5 0 0,-1 1 0 31,-1 0 0-31,0-1 0 0,-2-6 0 0,-1 1 0 0,1-4 0 0,-1 0 0 16,-1-3 0-16,-1-3 0 0,-1-3 0 0,1-4 0 15,1 10 0-15,-4-25 0 0,2 9-128 0,-1-3 128 16,1-6 0-16,2 25 0 0,-2-51 0 0,2 51 0 16,-2-41 208-16,2 41-48 0,-1-40-16 0,1 40 0 0,1-61 80 0,-1 26 16 15,2 1 0-15,-1 2 0 0,-1 32-64 0,1-62-16 0,-1 62 0 0,1-48 0 16,-1 48-160-16,1-39 160 0,-1 39-160 0,2-33 160 31,-2 33-160-31,0 0 0 0,5-42 0 0,-5 42 0 16,0 0 128-16,0 0-128 0,0 0 128 0,8-44-128 15,-8 44 176-15,0 0-48 0,0 0-128 0,0 0 192 16,0 0-48-16,0 0-16 0,0 0 0 0,0 0 0 16,44-1-128-16,-44 1 192 0,0 0-192 0,38 8 192 15,-38-8-192-15,37 8 0 0,-37-8 0 0,40 7 128 16,-40-7-128-16,44 3 0 0,-44-3 0 0,52 3 0 0,-52-3 0 0,45-3 0 16,-45 3 0-16,0 0 0 0,60-1 0 0,-60 1 0 15,47 0 0-15,-47 0 0 0,40 0 0 0,-40 0 0 16,41 1 0-16,-41-1 0 0,38 3 0 0,-38-3 0 15,0 0 0-15,46 6 0 0,-46-6 0 0,0 0 0 16,42 0 0-16,-42 0 0 0,0 0 0 0,0 0 0 16,52-12 0-16,-52 12 0 0,0 0 0 0,0 0 0 15,44-29 0-15,-44 29 0 0,0 0 0 0,0 0 0 16,42-32 128-16,-42 32-128 0,0 0 0 0,0 0 0 0,0 0 0 0,0 0 128 0,0 0-128 0,0 0 128 31,0 0-128-31,0 0 128 0,0 0-128 0,0 0 160 16,0 0-160-16,0 0 160 0,0 0-160 0,0 0 192 15,0 0-192-15,31 10 192 0,-31-3-192 0,0 2 0 0,0-5 0 0,0 4 128 16,0-2-128-16,0 4 0 0,-1 3 0 0,0 0 0 16,-2 2 0-16,1-2 0 0,-1-1 0 0,-1 4 0 15,-1 0 0-15,2 3 0 0,-2-3 0 0,1-6 0 16,0-2 0-16,1-3 0 0,-1 1 0 0,0-1 0 16,1-1-944-16,0-2-112 0,1 5-32 0,-2-7-12912 0,0-7-2576 0</inkml:trace>
  <inkml:trace contextRef="#ctx0" brushRef="#br0" timeOffset="154365.07">15571 8964 14735 0,'-3'-3'1312'0,"2"1"-1056"0,0 1-256 0,1-2 0 0,-2 0 1520 0,2-1 240 0,0 3 48 0,0-3 16 31,0 0 1680-31,0 4 336 0,0 0 64 0,0 0 0 16,0 0-1872-16,0 0-384 0,0 0-80 0,0 0-16 16,0 0-864-16,0 0-176 0,0 0-48 0,0 0 0 15,0 0-48-15,47-22-16 0,-47 22 0 0,0 0 0 16,0 0-96-16,40 6-32 0,-40-6 0 0,26 12 0 16,-26-12-144-16,0 0-128 0,35 4 144 0,-35-4-144 0,0 0 0 15,23 10 0-15,-23-10 0 0,0 0 0 0,0 0 0 0,15 9 0 16,-14-3 0-16,0-2 0 0,-1-1 0 0,0 1 0 15,-1 1 0-15,0-1 0 0,0-2 0 0,-3 4 0 16,0-2 0-16,-1 2 0 0,-1-2 0 0,-2 2 0 16,-1 3 0-16,0-3 0 0,2-1 0 0,-1 0 0 15,0 1 0-15,-1-2 0 0,3 2 0 16,-2 0 0-16,4-3 0 0,0 0 0 0,3 1 0 0,1-1 0 16,1 0 128-16,1-3-128 0,1 3 192 0,0-2-16 15,1 1 0-15,1 2 0 0,0-1 32 0,-5-3 16 16,0 0 0-16,19 9 0 0,-19-9-64 0,0 0-16 0,22 13 0 0,-22-13 0 0,15 6-144 0,-9 0 0 15,0 0 0 1,0-2 0-16,0 2 0 0,2 0 0 0,-2-2 0 0,-2 2 0 16,1-2 0-16,-3 1 0 0,1-1 0 0,-3-1 0 15,0 1 0-15,0 1 0 0,-2-1 0 0,0 2 0 16,-1-4 0-16,0 2 0 0,-1 0 0 0,-2 2 0 16,0-2 0-16,-4-2 0 0,1 1 0 0,-2-3 0 15,0 1 0-15,-3 1 0 0,1 5 0 0,-2-4 0 16,1 0 0-16,1 0 0 0,-1-3-160 0,3 0 160 15,3 0-176-15,0 0 176 0,0 0-192 0,1 3 192 16,0-3 0-16,2 0-128 0,2 1 128 0,1-1 0 16,2-1 0-16,0 1 0 0,1-3 0 0,-1 3 0 15,0 0 0-15,0 0 0 0,0 0-128 0,0 0 128 0,0 0-192 16,0 0 0-16,52-35 16 0,-52 35 0 16,0 0-432-16,44-21-96 0,-44 21 0 0,0 0-12480 15,55-23-2496-15</inkml:trace>
  <inkml:trace contextRef="#ctx0" brushRef="#br0" timeOffset="154743.12">15958 8996 24879 0,'-3'0'1088'0,"2"-2"256"0,1 0-1088 0,-1 2-256 16,1 2 0-16,0-2 0 0,-1 0 2528 0,-1 0 448 15,1 2 96-15,-1 1 0 0,-1-2-1200 0,-1 2-240 16,2 4-48-16,-2 1-16 0,2 1-816 0,-1 1-176 15,0 0-16-15,0 0-16 0,1 2-160 0,0 0-48 16,2-2 0-16,2 3 0 0,-1-3-128 0,3-1-16 0,-1 3-16 0,3-5 0 16,1-1-176-16,0-2 0 0,-7-4 144 0,0 0-144 15,0 0 0-15,42-4 0 0,-42 4 0 0,0 0 0 16,0 0 0-16,42-38 0 0,-42 38 0 0,0 0 0 16,0 0-288-16,25-51 32 0,-25 51 0 0,0 0 0 15,0 0 0-15,-1-38 0 0,-3 29 0 0,-1 2 0 16,-2 1 256-16,-1-3 128 0,-1 3-128 0,0-3 192 15,2 4 192-15,-1-1 16 0,-1 3 16 0,-1 1 0 0,2-2-128 0,-1-2-32 0,1 2 0 0,0 2 0 16,-1 2-256-16,0 2 128 0,1-2-128 0,0 0 0 31,3 0 128-31,2-3-128 0,0 0 0 0,2-1 0 16,1 4 0-16,0 0 0 0,0 0 0 0,0 0-144 16,0 0-432-16,0 0-64 15,0 0-32-15,0 0 0 0,0 0-544 0,43-4-96 0</inkml:trace>
  <inkml:trace contextRef="#ctx0" brushRef="#br0" timeOffset="155107.23">16137 8945 29487 0,'0'0'1296'0,"0"2"288"0,0-1-1264 0,-1 0-320 0,0 2 0 0,1-3 0 0,-2 3 2000 0,1 0 352 32,0 3 64-32,0 5 16 0,-2 4-1136 0,2-3-208 15,0 2-64-15,2-2 0 0,0 1-496 0,2-1-96 16,0 0-32-16,2-2 0 0,3 3-160 0,-1-6-48 15,-1-1 0-15,3-1 0 0,-9-5-192 0,0 0 0 16,0 0 128-16,38 0-128 0,-38 0 0 0,0 0 0 16,0 0 0-16,0 0 0 0,48-31 0 0,-48 31 0 15,0 0 0-15,0 0 0 0,0 0 0 0,34-47 0 0,-34 47 0 0,0 0 0 16,0 0 0-16,0 0-128 0,0 0 128 16,6-48 0-16,-10 42 0 0,-1 0 0 0,-1-1 0 0,-1 1 0 15,-1 3 0-15,-2-2 272 0,-1 3-16 0,1-1-16 16,-1-2 128-16,-2 3 16 0,-3 2 16 0,0 0 0 15,-2 0-48-15,2 2-16 0,1 0 0 0,1 2 0 16,-1 1-144-16,0 2-48 0,1-1 0 0,2-2 0 16,2 1-144-16,3-1 0 0,3-3 0 0,1 0 128 15,1-1-128-15,2-1 0 0,1 0-192 0,-1 1 192 16,0 0-832 0,0 0-64-16,0 0 0 0,0 0-12688 0,0 0-2544 0</inkml:trace>
  <inkml:trace contextRef="#ctx0" brushRef="#br0" timeOffset="156381.24">16545 8360 8287 0,'-1'0'736'0,"0"0"-592"0,1-2-144 0,-2 1 0 15,1 1 1888-15,0-3 352 0,-2 0 64 0,1-2 0 0,-2-2 1280 0,2 1 240 16,-1 1 48-16,2-1 16 0,0 0-944 0,2 1-192 0,-1 5-48 0,0 0 0 15,0 0-1568-15,0 0-320 16,0 0-64-16,0 0-16 0,52-32-80 0,-52 32-16 16,0 0 0-16,0 0 0 0,58-16-160 15,-58 16-32-15,0 0-16 0,50-10 0 0,-50 10-224 0,0 0-32 16,48-6-16-16,-48 6 0 0,0 0-160 0,0 0 0 16,46 0 0-16,-46 0 0 0,0 0-240 0,0 0-16 15,32 12-16-15,-27-8 0 16,-2-2-784-16,1 2-160 0,-1 0-16 0</inkml:trace>
  <inkml:trace contextRef="#ctx0" brushRef="#br0" timeOffset="156587.87">16617 8478 18431 0,'-5'4'816'0,"2"-2"160"31,2-2-784-31,1 0-192 0,1 0 0 0,1 0 0 0,-2 0 3232 0,0 0 608 0,0 0 112 0,0 0 16 16,50-16-1280-16,-50 16-272 0,0 0-48 0,53-16-16 15,-53 16-1456-15,0 0-304 0,50-10-48 0,-50 10-16 16,0 0-320-16,44-6-64 0,-44 6-16 0,0 0 0 16,40 0-128-16,-40 0 0 0,0 0 0 0,0 0 0 15,40-3-256-15,-40 3-16 0,0 0-16 0,0 0-12448 16,0 0-2480-16</inkml:trace>
  <inkml:trace contextRef="#ctx0" brushRef="#br0" timeOffset="161179.45">17236 8032 10127 0,'0'0'896'0,"-1"-3"-704"0,0 3-192 0,1 0 0 16,0 0 2288-16,-1-2 416 0,-2 0 96 0,-2-4 16 0,1 0 928 0,0 0 192 16,0-3 32-16,3 2 16 15,1 7-1808-15,0 0-384 0,0 0-64 0,5-44 0 16,-5 44-960-16,0 0-176 0,0 0-32 0,21-50-16 15,-21 50-32-15,0 0-16 0,0 0 0 0,33-42 0 16,-33 42-112-16,0 0-32 0,0 0 0 0,51-39 0 16,-51 39-128-16,0 0-32 0,44-22 0 0,-44 22 0 0,0 0-192 0,0 0 144 0,55-15-144 0,-55 15 128 15,0 0-128-15,0 0 0 16,35 9 144-16,-26-3-144 16,0 0 0-16,-2 4 144 0,-1 0-144 0,0 0 0 0,-1 2 128 15,-1 1-128-15,0 3 0 0,-3 0 0 0,2 2 0 0,-2 1 0 16,0 1 0-16,-2 1 0 0,0-1 0 0,-3-1 0 15,1 2 0-15,0 2 0 0,-4-1 0 0,1 4 0 16,-1-1 0-16,-3-3 0 0,1-2 0 0,-2 1 0 16,0-3 0-16,-1-2 0 0,-1 0 0 0,0-2 0 15,-2-2 0-15,-1 1 0 0,0-3-128 0,0 1 128 16,0-1-208-16,1-3 80 0,1-1 128 0,1-1-208 16,3-4 80-16,-1-1 128 0,2-1-192 0,1-5 192 15,4 0-192-15,-1-3 192 0,5 9-160 0,-5-26 160 16,5 26 0-16,0 0-144 0,7-47 144 0,-7 47 0 0,0 0 0 0,20-51 0 0,-20 51 0 0,0 0 0 15,0 0 160-15,37-42-160 0,-37 42 256 0,0 0-32 16,0 0-16-16,53-23 0 0,-53 23 16 0,0 0 0 16,51-4 0-1,-51 4 0-15,34 3-96 0,-34-3-128 0,0 0 176 0,42 6-176 16,-42-6 160-16,29 10-160 0,-14-2 128 0,-2 0-128 16,0 0 0-16,-2 2 128 0,-1 0-128 0,0-1 0 15,-3 2 0-15,0 0 128 0,0-1-128 0,-2-4 0 16,-2 2 0-16,1-2 0 0,0 3 128 0,-2-3-128 15,1-4 0-15,-2 2 0 0,1 0-160 0,0-2 160 32,-1-1-752-32,-1-1-48 0,1 0-16 0,-1 0 0 0,0 0-336 0,0 0-64 0,0 0 0 0</inkml:trace>
  <inkml:trace contextRef="#ctx0" brushRef="#br0" timeOffset="163062.73">17837 8895 15663 0,'-5'-3'1392'0,"2"2"-1120"15,0-2-272-15,1 3 0 0,0-2 2304 0,0 1 384 16,-1-2 96-16,-4 0 16 0,-2-4 320 0,2 1 64 16,2 3 16-16,1-2 0 0,4 5-1584 0,0 0-304 0,0 0-64 0,0 0-16 0,0 0-480 0,39-36-112 15,-39 36 0-15,0 0-16 0,45-9-48 0,-45 9-16 32,0 0 0-32,46-2 0 0,-46 2-240 0,0 0-32 0,40 0-16 0,-40 0 0 15,0 0-272-15,38 5 0 0,-28-2 128 0,-1 1-128 16,-2-2 0-16,-2 2 0 15,1 1 0-15,-1-1 0 0,-1-1-128 0,0 0-48 0,-1 1 0 0,0-2 0 16,-1-2-640-16,-1 1-128 0,1-1-16 0,-4 0-16 16,1 0-1056-16,0 0-208 0</inkml:trace>
  <inkml:trace contextRef="#ctx0" brushRef="#br0" timeOffset="163333.62">17778 8968 3679 0,'-1'2'320'0,"1"-2"-320"0,0 0 0 0,1 0 0 15,0 0 2816-15,-1-2 480 0,3 2 96 0,-1 0 32 16,4 2 1008-16,-6-2 208 16,0 0 32-16,0 0 16 0,42 4-2000 0,-42-4-416 15,0 0-80-15,41-3-16 0,-41 3-1312 0,0 0-272 16,42-3-48-16,-42 3-16 0,35 0-192 0,-35 0-32 15,34 0-16-15,-34 0 0 0,0 0-288 0,47 0 0 16,-47 0 128-16,0 0-128 0,39-3 0 0,-39 3 0 16,0 0 0-16,0 0 0 0,0 0-272 0,0 0-64 15,45-10-16-15,-45 10-12384 16,0 0-2496-16</inkml:trace>
  <inkml:trace contextRef="#ctx0" brushRef="#br0" timeOffset="163796.29">18247 8702 28559 0,'-3'1'1264'0,"1"-1"272"0,0 0-1232 0,1 2-304 0,1-2 0 0,0 0 0 16,1 3 1968-16,1-3 336 0,-1 4 64 0,3-2 0 0,2 2-864 0,1-2-176 15,2 2-48-15,-2 0 0 16,3-2-608-16,0 2-128 0,1 0-32 0,2 1 0 16,-1-2-128-16,0 3-16 0,1 1-16 0,-1-1 0 0,-1 1-160 0,0-1-48 15,0 3 0-15,-1-3 0 0,0 2-144 0,-1 0 0 16,-2-1 0-16,-1-1 0 0,1 0 0 16,0 0 0-16,-1-1 0 0,0 0 0 0,-1 1 0 0,0-2 0 15,-1-2 0-15,0 2 0 0,-2-1 0 16,1 0 0-16,-1-2 0 0,1 2 0 0,-3-1 0 0,0 2 0 0,0-1 0 0,-2-2 0 0,0 1 0 0,-1 1 0 31,0 0 0-31,-2 0 0 0,-1 1 192 0,-1-1-32 16,0 1-16-16,-2 1 0 0,2-1 48 0,-2 2 16 15,-2 0 0-15,-1 2 0 0,-2 0 96 0,1 0 16 0,4-2 0 0,-1 0 0 0,1 0 16 0,-1 3 16 32,-3 3 0-32,-1 1 0 0,3 0-96 0,1 0-32 0,-1 0 0 15,1 2 0-15,3-1-96 0,1-3 0 0,2 0-128 0,1-3 192 16,2 1-192-16,1-5 0 0,0-2 0 0,3-2-160 31,-1 0-528-31,-2 0-96 0,0 0-32 0,0 0 0 16,0 0-528-16,0 0-96 0,0 0-32 0</inkml:trace>
  <inkml:trace contextRef="#ctx0" brushRef="#br0" timeOffset="166142.15">18865 8813 3679 0,'0'0'320'0,"0"0"-320"0,0 0 0 0,0 0 0 16,0 0 2256-16,0 0 384 0,0 0 80 0,-5-28 16 16,5 28 1168-16,0 0 256 0,0 0 32 0,0 0 16 15,0 0-1088-15,0 0-224 0,0 0-32 0,0 0-16 0,0 0-1616 0,0 0-320 16,0 0-64-16,0 0-16 0,0 0-320 0,0 0-80 16,43 2-16-16,-38 10 0 0,0 2-144 15,-1 2-16-15,-1 3-16 0,-1-1 0 16,-1 1-240-16,-1 1 176 0,-1-2-176 0,-1-4 160 0,1 1-160 15,0-3 0-15,-1 4 0 0,-2-2 0 0,0-3 0 0,3-1 0 16,0-7 0-16,-1 0 0 0,2-3 0 0,0-3 0 16,0 3 0-16,0 0 0 0,0 0-192 0,8-44 192 15,-8 44-192-15,0 0 192 0,17-51-128 0,-17 51 128 16,0 0 0-16,24-51 0 0,-24 51 0 0,0 0 0 16,29-47 0-16,-29 47 0 0,0 0 288 0,0 0-32 15,39-38 0-15,-39 38 0 0,0 0-32 0,0 0-16 16,0 0 0-16,43-6 0 0,-36 12-208 0,1-2 176 15,-1 2-176-15,-1 3 160 0,1 1-160 0,-3-1 0 16,1 4 0-16,-1-1 128 0,-1 1-128 0,-2 3 0 0,0-4 0 16,-1 4 0-16,0 1 0 0,-1 1 128 0,0-5-128 0,-3 3 0 15,0 3 128-15,0-1-128 0,1-1 0 0,-1-4 128 16,0-2-128-16,3-3 0 0,0-3 0 0,0-2 0 0,2-3 0 0,-1 0 0 16,0 0 0-16,0 0 0 31,0 0-768-31,0 0-48 0,18-59 0 0,-18 59 0 15,0 0-368-15,20-61-80 0,-20 61-16 0</inkml:trace>
  <inkml:trace contextRef="#ctx0" brushRef="#br0" timeOffset="166380.93">19238 8657 22111 0,'-1'1'1968'0,"1"2"-1584"0,0-3-384 0,0 0 0 0,0 0 2816 0,0 0 496 15,0 0 80-15,0 0 32 0,0 0-1248 0,0 0-240 16,0 0-48-16,0 0-16 0,37-54-1088 0,-37 54-208 16,0 0-64-16,26-47 0 0,-26 47-224 0,0 0-48 15,22-45-16-15,-22 45 0 0,0 0-80 0,0 0-16 16,24-51 0-16,-24 51 0 0,0 0-128 0,0 0 0 16,0 0 0-16,0 0 128 0,0 0-320 0,0 0-64 15,0 0 0-15,6 11-16 16,-8 1-768-16,0-3-160 0</inkml:trace>
  <inkml:trace contextRef="#ctx0" brushRef="#br0" timeOffset="166695.46">19493 8787 5519 0,'-5'0'496'0,"1"-2"-496"0,3-1 0 0,0 2 0 0,0 1 4592 0,1 0 816 16,-2 0 160-16,1-3 48 15,0 2-1168-15,0-1-224 0,1 2-64 0,0-3 0 16,1 3-2560-16,3 3-528 0,-4-3-112 0,0 0 0 16,0 0-336-16,26 2-64 0,-26-2-16 0,0 0 0 0,28 4-208 0,-28-4-32 0,0 0-16 0,32-3 0 15,-32 3-288-15,0 0 160 16,0 0-160-16,37 0 128 0,-37 0-128 0,0 0 0 15,0 0 0-15,0 0 0 16,29 4-432-16,-27-1-16 0,-1-3 0 0,-1 2 0 16,0-1-592-16,-1 2-128 0,0-1-32 0,-2 0-17872 15</inkml:trace>
  <inkml:trace contextRef="#ctx0" brushRef="#br0" timeOffset="166919.17">19457 8931 9215 0,'-1'4'816'0,"1"-4"-656"16,1 2-160-16,0-2 0 0,1 0 3168 0,-1 0 608 15,0 0 112-15,3 0 16 0,-4 0 368 0,0 0 64 0,0 0 16 0,36 0 0 0,-36 0-2624 0,0 0-512 16,39-2-96 0,-39 2-32-16,0 0-416 0,39 0-96 15,-39 0 0-15,22 4-16 0,-22-4-320 0,17 3-64 0,-17-3-16 0,0 0 0 16,21 5-160-16,-21-5 0 0,0 0 0 0,0 0 0 15,0 0-272-15,0 0-96 0,0 0-16 0,0 0-12864 16,0 0-2560-16</inkml:trace>
  <inkml:trace contextRef="#ctx0" brushRef="#br0" timeOffset="167851.84">20021 8525 6447 0,'-2'0'576'0,"0"-3"-576"0,1 3 0 0,1-1 0 15,-1 1 2160-15,0 0 320 0,-2 0 64 0,1-2 16 16,-2-1 1088-16,1 2 208 0,1 1 48 0,0-2 16 16,0 2-1008-16,2 0-208 0,0 2-32 15,0-2-16-15,2 4-1520 0,-1-1-304 0,1 1-64 0,-1 2-16 16,-1-1-192-16,2 1-48 0,-1 2 0 0,0 1 0 15,0-2-128-15,1 4-48 0,-2-1 0 0,0 0 0 16,0 0-144-16,-2 2-16 0,1-3-16 0,0 1 0 16,-2 0-160-16,1-2 128 0,0 2-128 0,-1-2 128 15,1 0-128-15,-1-2 0 0,2 2 0 0,0-3 0 16,-1 1 0-16,2-5 0 0,0 2 0 0,0-1 0 16,3-1 0-16,-2 2 0 0,3-3 0 0,0 0 0 15,0 2 0-15,1-2 0 0,-5 0 0 0,0 0 0 16,0 0 208-16,31 4-32 0,-31-4-16 0,0 0 0 15,0 0-32-15,52-6 0 0,-52 6 0 0,0 0 0 0,44-4-128 0,-44 4 128 16,0 0-128-16,43-5 128 0,-43 5-128 0,0 0 0 16,36 3 0-16,-36-3 128 0,0 0-128 0,0 0 0 15,31 6 0-15,-28-4 0 0,-3-2-336 0,0 0-48 16,0 0-16-16,0 0 0 16,0 0-592-16,0 0-112 0,0 0-32 0</inkml:trace>
  <inkml:trace contextRef="#ctx0" brushRef="#br0" timeOffset="168137.88">20189 8513 11055 0,'-5'6'976'0,"3"-4"-784"0,1 2-192 0,-1-3 0 0,1 2 3584 0,1-1 656 15,-1 2 144-15,0 0 32 16,-1 4-608-16,1 5-112 0,0 3-32 0,0 2 0 15,-1 1-2192-15,2 1-448 0,0-1-96 0,2 2-16 16,-1 2-336-16,0-1-80 0,2 3-16 0,-2 1 0 16,0-2-208-16,2 2-32 0,-1 3-16 0,0-5 0 15,0 0-224-15,-1-3 128 0,0-3-128 0,0-1 0 16,2-5 0-16,-2-2 0 0,-1-4 0 0,1-2 0 16,1-2 0-16,-2-4-240 0,1-1 48 0,-1 3 16 31,0 0-560-31,0 0-112 0,0 0-32 0,2-52 0 0,-2 52-960 15,0 0-192-15</inkml:trace>
  <inkml:trace contextRef="#ctx0" brushRef="#br0" timeOffset="168950.31">20535 8838 5519 0,'-5'0'496'0,"3"-3"-496"0,0 2 0 0,0 1 0 0,1-2 1472 0,0-1 208 15,0 2 48-15,-2 1 0 0,-2-3 784 0,0 0 176 16,0 0 16-16,-1 0 16 0,0 3-288 0,1 0-64 15,1 0-16-15,1 0 0 0,0 1-368 0,2 1-64 16,1-2 0-16,-1 3-16 0,2-3-576 0,0 1-112 16,3-1-32-16,-1 0 0 0,2 0-544 0,-5 0-96 15,0 0-32-15,0 0 0 0,0 0-128 0,0 0-16 16,0 0-16-16,49-32 0 0,-49 32-192 0,0 0-32 16,0 0-128-16,0 0 192 0,0 0-192 0,44-35 0 15,-44 35 0-15,0 0 0 0,0 0 0 0,0 0 0 16,0 0 0-16,0 0 0 0,0 0 0 0,0 0-240 0,0 0 80 0,25 3 16 15,-28 3-144-15,1-2-32 0,-2 2 0 16,1 0 0-16,-4 0 144 0,1 0 32 0,-2 0 0 16,-1 1 0-16,-1 0 144 0,0-3 0 0,1 1 0 0,1-2 0 15,-1 0 0-15,0-3 176 0,2 0-48 0,-2 0 0 0,4-3 48 0,0 1 0 0,2-2 0 0,2 1 0 32,1 3-32-32,0 0 0 0,0 0 0 0,0 0 0 15,0 0 16-15,0 0 0 0,0 0 0 0,0 0 0 16,0 0-32-16,0 0-128 0,0 0 192 0,0 0-64 15,0 0-128-15,0 0 0 0,45-29 144 0,-41 35-144 16,1-2 0-16,-1-2 0 0,1 5 0 0,-3-2 0 0,1 0-208 16,-1-2-64-16,0 3-16 0,0-3 0 15,0-3-352-15,1 1-80 0,-1-2-16 16,-2 1-18112-16</inkml:trace>
  <inkml:trace contextRef="#ctx0" brushRef="#br0" timeOffset="170314.53">20842 8649 1839 0,'-1'0'160'0,"0"0"-160"15,-1 0 0-15,1 0 0 0,0 0 1536 0,1 0 288 16,-1-3 48-16,-1 3 16 0,0-1 2496 0,1-3 496 16,-2 3 112-16,3 1 0 0,0 0-1152 0,0 0-256 15,0 0-32-15,0 0-16 0,0 0-2112 0,0 0-416 16,0 0-96-16,51-32-16 0,-51 32-320 0,0 0-64 16,0 0 0-16,43-14-16 0,-43 14-192 0,0 0-48 15,0 0 0-15,36 6 0 0,-27-2-128 0,-2 0-128 16,2 2 192-16,-3 0-192 0,0 0 0 0,-1 3 0 15,-1-2 0-15,-2 3 0 0,0 1 0 0,-2-1 0 0,0 3 0 0,-3-3 0 0,1 2-256 0,-2-2 0 16,-1 0 0 0,0 2 0-16,0-3 16 0,-4 2 0 0,1 0 0 0,-3-1 0 15,2 0 240-15,-1-2-144 0,1-1 144 0,2-4-128 16,0 1 128-16,0-1 0 0,2 0 0 0,3 0 0 16,-1-3 0-16,3 0 144 0,2 0-144 0,-2 0 160 15,0 0 32-15,0 0 0 0,0 0 0 0,0 0 0 16,0 0 48-16,43-5 16 0,-43 5 0 0,0 0 0 15,0 0-16-15,32 2 0 0,-22 1 0 0,-10-3 0 0,21 3-112 0,-21-3 0 0,21 4-128 0,-11 1 192 16,1-1-192-16,-2-1 0 0,1 4 0 0,0-4 0 31,-3 4 0-31,2-2 0 0,-2 2 0 0,-1-3 0 16,0 1 0-16,-1 1 0 0,0-3 0 0,-2 4 0 0,0-1-224 0,-1 0 16 16,-2 0 0-16,0 2 0 0,-3-2-64 0,1 2-16 15,-1-1 0-15,0-1 0 0,-2 1 144 0,0-1 144 16,0 1-208-16,0-4 80 0,-3 6 128 0,-2 1 0 15,1-1-144-15,-3-3 144 0,1 1 0 0,0-1 0 0,1-2 0 0,-1 1 0 16,-1-1 0-16,-1-1 0 0,2 1 0 0,0-1 128 0,0-1 752 0,0-4 144 31,0 2 16-31,0 0 16 16,0 0-1616-16,-1 0-320 0,1 0-64 0,1 0-16 0,2 0 960 0,0-3 0 16,1 2 0-16,1 1 176 0,1 0 0 0,0-3 0 15,0 2 0-15,1 0 0 0,2 0-176 0,-1 1 160 0,3 0-160 16,-1 0 160-16,1-3-160 0,1 3 0 0,2-1 0 0,-3 1 0 15,0 0-352-15,0 0 0 0,0 0 0 0,0 0 0 16,43-24-352-16,-43 24-64 0,0 0 0 0,0 0-12032 16,57-23-2384-16</inkml:trace>
  <inkml:trace contextRef="#ctx0" brushRef="#br0" timeOffset="171029.45">21407 8658 25791 0,'-2'-1'2304'0,"-1"-1"-1856"0,1-1-448 0,1 2 0 16,-1 1 2160-16,0 0 336 0,-2-2 64 0,-3-1 0 16,-2-1-688-16,-1 1-144 0,0 3-16 0,0 0-16 15,2 0-1008-15,0 0-208 0,1 2-32 0,-1 3-16 16,2 1-64-16,1 5-16 0,-1-1 0 0,1 6 0 15,1 0-48-15,1 3-16 0,0 3 0 0,2 1 0 16,1 1-96-16,0 0-32 0,4 3 0 0,-1-4 0 16,2 1-160-16,3-4 0 0,-1-2 144 0,3-2-144 15,3 0 0-15,0-6 0 0,3-1 0 0,0-3 0 16,-1-2 0-16,-15-4 0 0,0 0 0 0,51-14 0 0,-51 14-256 0,0 0 16 16,46-21 16-16,-46 21 0 0,0 0-144 0,37-42-16 15,-37 42-16-15,0 0 0 0,23-53 32 0,-23 53 16 16,0 0 0-16,4-49 0 0,-4 49 144 0,0 0 16 15,-13-39 16-15,5 29 0 0,-2 0 176 0,0 1 0 16,-2 0 0-16,-2-1 128 0,0 0 16 0,0 1 16 16,-1 0 0-16,0 2 0 0,-1-1-16 0,1 2 0 15,0 1 0-15,0 2 0 0,1-3 0 0,1 2 0 16,2 4 0-16,0-2 0 0,3 2-144 0,2-3 192 16,3 2-192-16,1 1 192 0,1 0-192 0,2-2 192 15,-1 2-192-15,0 0 192 0,0 0-192 0,0 0 0 16,0 0-192-16,0 0 192 15,44-14-624-15,-44 14 0 0,0 0 0 0,35-2-11920 16,-35 2-2368-16</inkml:trace>
  <inkml:trace contextRef="#ctx0" brushRef="#br0" timeOffset="171462.59">21740 8728 9215 0,'0'0'816'0,"0"0"-656"0,0 0-160 0,-1 0 0 15,1 0 2720-15,-2-3 512 0,1 3 96 0,-1-1 32 16,-1-1 320-16,-2 0 64 0,-1 2 16 0,0 0 0 16,0 0-1648-16,-2 0-320 0,1 0-64 0,-1 4 0 15,1 2-992-15,0 0-192 0,-1 1-32 0,2 2-16 16,0 1-48-16,1 3-16 0,0-1 0 0,1 2 0 16,0 1-128-16,3 1-32 0,0 0 0 0,1 0 0 15,2 2-64-15,1-2-16 0,1 0 0 0,1-1 0 16,1 1-192-16,2-3 128 0,2-1-128 0,0-1 0 15,3-2 0-15,-1-5 0 0,3 1 0 0,-15-5 0 0,29-3-336 0,-29 3-16 0,0 0 0 0,45-18 0 0,-45 18 16 16,0 0 0-16,37-35 0 0,-37 35 0 16,0 0 144-16,0 0 48 15,31-58 0-15,-31 58 0 0,0 0 0 0,9-50 0 16,-9 50 0-16,0 0 0 0,-3-40-112 0,3 40 0 16,0 0-16-16,-15-35 0 0,8 25 272 0,-2 0-128 15,1 0 128-15,-2 2 0 0,-1 0 0 0,1 2 0 16,0 3 128-16,1 0-128 0,0-1 320 0,0 4-16 15,0 0-16-15,-1 4 0 0,1-3 16 0,-1 4 0 0,3-1 0 0,0 2 0 16,2-4-144-16,1 2-32 0,0 0 0 0,2-2 0 0,1-1-128 0,1-1 0 16,0-1 0-16,0 1 0 31,0 0-592-31,0 0-112 0,0 0 0 0</inkml:trace>
  <inkml:trace contextRef="#ctx0" brushRef="#br0" timeOffset="179745.98">19664 9618 1839 0,'-9'1'160'0,"4"2"-160"0,1-3 0 0,2 0 0 16,1 0 1888-16,-1 0 352 0,1 0 64 0,0 0 0 15,0 0 704-15,-1 0 128 0,1 0 16 0,1-3 16 16,1 2-672-16,2-1-128 0,-1-1-16 0,1 3-16 15,1-1-256-15,1 1-48 0,-2 0-16 0,2 0 0 16,1 4-800-16,2-2-176 0,-1 2-16 0,1-1-16 0,-1 4-560 0,-7-7-128 16,0 0 0-16,24 8-16 0,-24-8-160 0,0 0-16 15,0 0-128-15,0 0 192 0,0 0-192 0,42 2 0 16,-42-2 0-16,0 0 0 0,0 0-320 0,0 0 0 16,0 0 0-16,0 0 0 15,0 0-1744-15,0 0-368 0</inkml:trace>
  <inkml:trace contextRef="#ctx0" brushRef="#br0" timeOffset="179962.01">19686 9719 23951 0,'0'2'1056'0,"0"-2"224"0,1 2-1024 0,-1-2-256 0,1 0 0 0,-1 0 0 16,2 0 1984-16,0 3 320 0,3-3 80 0,-5 0 16 15,0 0-416-15,0 0-64 0,0 0-32 0,46 0 0 16,-46 0-1200-16,0 0-240 0,0 0-64 0,0 0 0 16,54-18-384-16,-54 18 128 0,0 0-128 0,0 0 0 15,0 0 0-15,0 0 0 0,48-19-192 0,-48 19 192 32,0 0-1440-32,0 0-160 0</inkml:trace>
  <inkml:trace contextRef="#ctx0" brushRef="#br0" timeOffset="180678.88">20164 9553 1839 0,'-2'-4'160'0,"1"1"-160"0,1 1 0 0,0 1 0 15,-2-2 2320-15,2 3 432 0,0 0 96 0,0-2 16 16,0 0 1216-16,-1 0 240 0,2 1 48 0,-1 1 16 0,2-3-1232 0,-1 3-240 16,-1 0-48-16,5 3-16 15,-1 0-1568-15,-2-1-304 0,1 0-64 0,-1 2-16 0,1-2-368 0,0 5-80 16,0-1 0-16,-2 0-16 16,0-2-80-16,-1 2-16 0,0 2 0 0,-1 2 0 0,-2 0-80 0,0 3 0 15,-1-1-16-15,-1 2 0 0,0 0-112 0,-1 0-128 16,1 1 176-16,-1-2-176 15,0 2 0-15,1-2 0 0,1-3 0 0,2-1 0 0,0 0 0 0,1-4 0 16,2 0 0-16,1-1 0 0,1-2 0 0,2-1 0 16,-5-1 0-16,0 0 0 0,0 0 0 0,0 0 0 15,0 0 0-15,51-12 0 0,-51 12 0 0,0 0 160 16,0 0-160-16,51-17 128 0,-51 17 32 0,0 0 0 16,0 0 0-16,49-16 0 0,-49 16 0 0,0 0 0 15,0 0 0-15,47-7 0 0,-47 7-160 0,0 0 0 0,0 0 0 0,0 0 128 16,47 4-128-16,-47-4 0 0,0 0 0 0,0 0 0 15,0 0-336-15,0 0-48 0,0 0-16 0,0 0 0 32,0 0-704-32,0 0-144 0</inkml:trace>
  <inkml:trace contextRef="#ctx0" brushRef="#br0" timeOffset="180961.55">20351 9565 8287 0,'0'0'736'0,"-1"1"-592"0,1-1-144 0,0 0 0 16,-1 0 3696-16,-1 3 704 0,1-1 144 0,-1-1 16 16,-2 4-416-16,0 1-96 0,1 2-16 0,0-2 0 0,2 3-2496 0,0-2-512 0,1 2-112 0,0 1-16 15,0 2-256-15,0 0-64 0,2 1-16 0,-1 3 0 16,1 2-80-16,-2-2-16 16,1 4 0-16,-1-1 0 0,0 1-176 15,0 1-32-15,1 1-16 0,-1-2 0 0,0 1-240 0,1-5 144 16,-1 4-144-16,0-2 128 15,0-2-128-15,-1-1 0 0,1 1 0 0,-1-2 0 0,1-2 0 0,-1-3 0 16,-1-3 0-16,1 0 0 0,0 4-272 0,0-4 16 16,1 0 0-16,-2-2 0 15,1-1-432-15,0-3-80 0,1 0 0 0,0 0-16 16,1-3-240-16,-1-3-64 0,0 6 0 0,0 0-17120 0</inkml:trace>
  <inkml:trace contextRef="#ctx0" brushRef="#br0" timeOffset="181239.55">20584 9828 3679 0,'0'5'320'0,"0"-5"-320"0,0 0 0 0,0 0 0 16,0 1 3456-16,0-1 608 0,0 3 128 0,0-3 32 15,0 0 896-15,-2 0 176 0,2 0 32 0,-2 0 16 16,1 0-3104-16,1-3-640 0,-2 0-112 0,2-1-16 16,0-1-768-16,0 5-160 0,0 0-32 0,0 0 0 15,0 0-304-15,0 0-64 0,14-44-16 0,-14 44 0 16,0 0-128-16,0 0 0 0,0 0 0 0,0 0 0 16,0 0-192-16,0 0-128 0,0 0-32 0,0 0-12992 15,0 0-2592-15</inkml:trace>
  <inkml:trace contextRef="#ctx0" brushRef="#br0" timeOffset="181929.08">20894 9821 9215 0,'0'-3'816'15,"0"1"-656"-15,0 1-160 0,0 1 0 16,0 0 2288-16,0-4 416 0,0 2 96 0,-1-2 16 16,1 4 736-16,0 0 160 0,-3-22 16 0,2 13 16 0,0 3-1328 15,0 2-272-15,-1-1-48 0,0 4-16 0,1-2-1200 0,-1 2-240 16,1 1-64-16,0 0 0 0,1 4-48 0,0-3-16 15,0 4 0-15,1 1 0 0,0 0-128 0,1 4-48 16,-1 0 0-16,1 3 0 0,0-1-160 0,0 4-48 0,1-4 0 0,-2 2 0 16,0 1-128-16,1 1 0 15,0 2 0-15,-2-2 0 0,1 3 0 0,-1-3 0 16,0-4 0-16,-1-2 0 0,-1 0 0 0,1-1 0 16,0-5 0-16,1-1 0 0,0 1 0 0,0-2-224 15,0-2 80-15,0 0 16 0,1-3-32 0,0-6 0 16,-1 9 0-16,0 0 0 0,20-52 160 0,-20 52 0 15,23-47 0-15,-23 47 0 0,0 0 144 0,34-57 64 0,-34 57 16 16,0 0 0-16,0 0 80 0,41-44 16 0,-41 44 0 0,0 0 0 0,0 0-128 0,0 0-32 16,48-11 0-16,-48 11 0 15,0 0-160-15,25 8 0 0,-16-1 0 0,-3-1 128 16,-3 1-128-16,1 4 0 0,0-1 0 0,-3 4 0 16,0 1 0-16,-1 3 128 0,0-2-128 0,-1 3 0 15,-1 1 0-15,-1-2 128 0,-1 4-128 0,1-3 0 16,-2 3 0-16,1 0 0 0,0-3 0 0,1-3 0 15,0-6-128-15,1 0-64 0,0-4-16 0,1-2 0 32,0-2-560-32,0-4-96 0,1-2-32 0,0-5-12480 0,0-1-2496 0</inkml:trace>
  <inkml:trace contextRef="#ctx0" brushRef="#br0" timeOffset="182928.91">19675 9878 2751 0,'0'0'256'0,"0"0"-256"16,0-3 0-16,0 2 0 0,0 1 768 0,0-1 96 16,0 0 32-16,0-6 0 0,1 4 864 0,-1 0 176 15,0 1 48-15,1 1 0 0,-1-2 208 0,0-1 48 16,0 1 16-16,1 3 0 0,-1 0 32 0,0 1 0 16,0-1 0-16,0 2 0 0,0 0-560 0,0 0-96 15,0 1-32-15,0 0 0 0,0 1-528 0,-1 2-112 0,0 3-32 0,1-6 0 0,0-3-288 0,0 0-48 31,0 3-16-31,1-2 0 0,2 2-160 0,-1-1-32 0,2-2-16 0,1 1 0 0,-5-1-48 0,0 0 0 16,0 0 0-16,0 0 0 0,0 0-64 0,55-3-32 31,-55 3 0-31,0 0 0 0,0 0-224 0,52-10 176 16,-52 10-176-16,0 0 160 0,0 0-160 0,0 0 128 16,51-13-128-16,-51 13 128 0,0 0-128 0,0 0 128 0,0 0-128 0,0 0 128 15,0 0-128-15,0 0 160 0,48-12-160 0,-45 12 160 16,-2 0-160-16,-1 0 0 0,0 3 144 0,-1-3-144 15,0 0 128-15,-2 0-128 0,1 0 128 0,-2 0-128 0,0-3 128 0,1 3-128 16,-2-2 128-16,-2 0-128 0,1 2 0 0,0-2 144 0,0 1-144 0,-3-1 0 31,2 2 144-31,-3 2-144 0,1 5 0 0,-2-4 144 16,1-6-144-16,-1-1 192 0,0 4-192 0,0 0 192 16,0 0-192-16,-2 0 128 0,3 0-128 0,2 0 128 15,-1 4-128-15,2-4 0 0,2 0 144 0,0 0-144 16,2 0 128-16,1 0-128 0,1 3 128 0,-1-3-128 0,2 0 160 0,0 0-32 15,2 1-128-15,-1 1 192 0,0-2-48 16,2 3-16-16,0-3 0 0,2 1 0 0,0 1-128 0,-5-2 160 16,0 0-160-16,0 0 160 0,0 0-160 0,40 8 128 15,-40-8-128-15,0 0 128 0,0 0-128 0,39 5 128 0,-39-5-128 0,0 0 128 16,0 0-128-16,44 1 0 0,-44-1 0 0,0 0 0 0,0 0 0 16,39 6 0-1,-39-6 0-15,0 0 0 0,0 0 0 0,0 0 0 16,0 0 0-16,0 0 0 0,42 3 0 0,-39-3 0 15,-1 2-160-15,1-1 160 16,-2-1-832-16,-1 0-80 0,1 0-16 0,-2-1 0 16,1 1-528-16,-3 0-96 0</inkml:trace>
  <inkml:trace contextRef="#ctx0" brushRef="#br0" timeOffset="183532.83">19698 9692 10127 0,'-7'0'448'0,"3"0"96"0,0 3-544 0,2-3 0 0,1 0 0 0,1 0 0 15,-2 0 2768-15,1 0 448 0,0 0 96 0,0 0 16 16,1-3 528-16,2 2 112 0,-2 1 32 0,0 0 0 16,0 0-2096-16,0 0-432 0,0 0-64 0,0 0-32 15,0 0-608-15,56-25-128 0,-56 25-32 0,0 0 0 16,0 0-160-16,0 0-16 0,46 9-16 0,-46-9 0 15,0 0-144-15,32 11-16 0,-32-11-16 0,0 0 0 0,33 12-240 0,-33-12 144 16,0 0-144-16,29 9 128 0,-29-9-128 0,0 0 0 16,0 0 0-16,0 0 0 0,0 0 0 0,0 0 0 15,0 0 0-15,0 0 0 0,0 0-368 0,0 0 48 16,0 0 16-16,0 0 0 0,0 0 48 0,0 0 0 16,0 0 0-16,0 0 0 0,-5-18 256 0,-6 15 0 15,-1 2 0-15,-1-2 0 0,2 3 0 0,-2-2 0 16,1 1 0-16,-2-3 0 0,1 1 0 0,-1 1 176 15,3 1-48-15,0-2-128 0,1 3 256 0,1-2-48 16,2 1-16-16,-1-2 0 0,4 3 48 0,0 0 0 16,1 0 0-16,2 0 0 0,0-2 16 0,2 0 16 15,-1 2 0-15,0 0 0 0,0 0-80 0,0 0-32 0,0 0 0 0,0 0 0 16,0 0-160-16,48-9 160 0,-48 9-160 16,0 0 160-16,0 0-160 0,0 0 0 0,50-7 0 0,-50 7 0 15,0 0 0-15,0 0 0 0,0 0 0 0,49 0 0 0,-49 0 0 0,0 0 0 16,0 0 0-16,34 10 0 15,-27-6 0-15,-1-2 0 0,0 5 0 0,-1-1 0 16,0 0-224-16,0-1 32 0,-3 1 0 0,0-1 0 16,0 1-240-1,-2-2-32-15,0 0-16 0,-2-2 0 0,0-2 80 0,-2 1 16 0,-1-1 0 0,0 0 0 16,-2-1 144-16,-1-3 48 0,-2 2 0 0,0-2 0 16,0-1 192-16,-1 2-192 0,0-1 192 0,-1-2-192 15,2-1 192-15,-2 1-176 0,0 3 176 0,3-4-160 16,0 2-160-16,0 2-48 0,1-1 0 0,3 2 0 15,0-2-432-15,1 0-96 0,3 2 0 0,1-2-16576 0</inkml:trace>
  <inkml:trace contextRef="#ctx0" brushRef="#br0" timeOffset="197438.34">8078 11380 12895 0,'-1'-1'1152'0,"1"1"-928"0,0 0-224 0,0 0 0 15,0 0 1552-15,-1 0 272 0,1 0 48 0,-1-2 16 16,-1 2 1296-16,1 2 256 0,1-1 48 0,0 2 16 15,-1 0-1392-15,2 4-288 16,2 2-48-16,-1 3-16 0,2-2-1056 0,0 2-224 0,-1-2-32 0,1 0-16 16,1-2-176-16,-3 0-16 0,1-2-16 0,-1 0 0 15,0 0-224-15,0 0 0 0,1 1 0 0,-1-6 0 0,0 1 0 0,0-4 0 16,-2-2 0-16,0 4 0 16,0 0-272-16,-5-31-112 0,5 31 0 0,-8-29-16 31,3 14-304-31,-1-1-64 0,-1 2-16 0,-3-1 0 0,1 3 480 0,-2 2 112 0,1 3 0 0,-2-5 16 0,1 5 176 0,-3 1 256 0,-1 6-64 0,0 0-16 31,1 0 512-31,-4 2 96 0,1 8 32 0,0 0 0 0,3-3-336 16,-1 5-64-16,0-2-16 0,3 6 0 0,1-2-128 15,0 6-16-15,0 2-16 0,0 1 0 0,2 4 64 0,1-1 16 16,4-4 0-16,-1 0 0 0,2 1-48 16,2-1 0-16,1-4 0 0,1 5 0 0,3-5-144 0,0 1-128 15,0 1 192-15,3-4-192 0,0-1 960 0,3-2 64 16,2 0 32-16,2-1 0 0,1-2-864 0,1 2-192 0,1-2 0 0,2-1 0 31,-1 1-848-31,2-1-176 0,2 0-48 0,1-3 0 16,1-1 336-16,1 0 64 0,-25-5 16 0,57-3-18416 15</inkml:trace>
  <inkml:trace contextRef="#ctx0" brushRef="#br0" timeOffset="197770.95">8297 11715 23039 0,'-3'3'2048'0,"0"-1"-1648"0,1 2-400 0,0-4 0 0,1 4 2304 0,-1-2 384 15,-3 6 80-15,-4 6 16 16,-2 5-496-16,1 3-112 0,0-2 0 0,4 1-16 16,2-1-1296-16,3-2-256 0,1-2-48 0,4-2-16 15,1 1-176-15,2-5-48 0,2-4 0 0,1-2 0 16,3 1-192-16,-13-5-128 0,0 0 128 0,42-7-128 16,-42 7 848-16,0 0 112 0,47-28 0 0,-47 28 16 31,0 0-1664-31,45-53-336 0,-45 53-64 0,0 0 0 0,28-57 640 0,-28 57 144 0,0 0 32 0,13-51 0 0,-13 51 32 0,0 0 16 0,-8-32 0 0,2 26 0 31,-3 0 224-31,1 1 0 0,-1 4 0 0,-1-2 0 16,0 3 368-16,0 0 16 0,-1 3 0 0,1-2 0 0,3 1-160 15,-1 1-32-15,2 0 0 0,-1 0 0 0,-1 1-192 16,4-2 128-16,0-1-128 0,1 2 0 16,2-3 0-16,1 0 0 0,1-3 0 0,-1 3 0 0,0 0 0 0,0 0 0 15,0 0 0-15,0 0 0 0,0 0-304 0,42-26-48 16,-42 26-16-16,0 0 0 0,36-3-880 0,-36 3-176 15</inkml:trace>
  <inkml:trace contextRef="#ctx0" brushRef="#br0" timeOffset="198053.97">8550 11809 11055 0,'0'16'976'0,"0"-6"-784"16,0 3-192-16,0-7 0 0,0 0 2240 0,0-6 416 16,0 4 80-16,0 6 16 0,0 4-384 0,0 5-64 15,0 1 0-15,0-5-16 0,1-2-672 0,-1-4-128 16,0-3-16-16,1-6-16 0,0 0-640 0,-1 0-128 15,0 0-32-15,0 0 0 0,11-47-272 0,-11 47-64 16,10-49-16-16,-10 49 0 0,11-52 144 0,-11 52 48 0,0 0 0 0,21-63 0 16,-21 63-80-16,0 0-16 0,0 0 0 15,0 0 0-15,33-45-48 0,-33 45-16 0,0 0 0 0,0 0 0 16,22 4-80-16,-17 3-32 0,0 2 0 0,1 1 0 16,-2 2 32-16,1 3 0 0,-2 1 0 0,1-2 0 15,1 4-96-15,0-3-16 0,0 1 0 0,-1 1 0 0,0 2-144 0,0 0 0 16,1 0 144-16,-1-1-144 0,-2-5 0 0,1 0 0 0,0-1 0 0,0-2 0 31,1 0 0-31,-1-4 0 0,2 0 0 0,0-6-13312 16,-5 0-2560-16</inkml:trace>
  <inkml:trace contextRef="#ctx0" brushRef="#br0" timeOffset="198370.25">8902 11947 20271 0,'0'5'1792'0,"0"-4"-1424"15,0-1-368-15,0 0 0 0,0 0 2944 0,0 0 512 16,0 2 96-16,1 1 32 0,-1 0-1040 0,1 0-208 16,1-6-32-16,-1 0-16 0,-1 3-1408 0,0 0-288 15,0 0-48-15,0 0-16 0,7-63-192 0,-7 63-32 0,-1-47-16 0,1 47 0 16,-1-51-96-16,1 51 0 16,-1-53-16-16,1 53 0 0,-3-48 32 0,3 48 16 15,-1-45 0-15,1 45 0 0,0 0-48 0,10-63-16 16,-10 63 0-16,0 0 0 0,0 0 48 0,0 0 16 0,20-63 0 0,-20 63 0 15,0 0-48-15,30-53-16 0,-30 53 0 0,0 0 0 16,0 0-160-16,39-35 128 0,-39 35-128 0,0 0 128 16,0 0-128-16,0 0 0 0,42-10 0 0,-30 14 0 0,2 1 0 0,-4-1 0 15,-3-4 0-15,1 2 0 32,0 2-576-32,0 2 16 0,-1 0 0 0,-2 4 0 15,0-4-400-15,-4 4-96 0,-1-1-16 0,0-3-11856 0,0-2-2368 0</inkml:trace>
  <inkml:trace contextRef="#ctx0" brushRef="#br0" timeOffset="198580.93">8765 11651 14735 0,'-2'0'640'0,"2"0"160"0,0 0-640 15,2 0-160-15,-1 0 0 0,1 0 0 0,0 1 2608 0,4 2 480 16,0-1 112-16,6 2 0 0,4-2 192 0,3 2 48 15,-2 0 0-15,3 2 0 0,0-2-2048 0,0 1-416 16,-2-2-80-16,0 0 0 0,0 1-576 0,-1-1-128 16,-2 0 0-16,0 0-16 0,0 1-176 0,-2-1 0 0,1 3 0 0,-2-2-12640 15,5 4-2448-15</inkml:trace>
  <inkml:trace contextRef="#ctx0" brushRef="#br0" timeOffset="198755.36">9163 11829 22111 0,'-3'3'1968'0,"1"-2"-1584"0,1 0-384 0,-1 0 0 16,1 2 2656-16,-1 3 448 0,-1 0 96 0,0 4 0 16,-2 2-960-16,0 2-192 0,2 2-32 0,1-1-16 15,0 1-1296-15,2-4-256 0,0-2-48 0,2-4-16 0,-1 1-224 0,1-5-160 16,1 2 192-16,1-7-192 16,-4 3 0-16,0 0 0 0,0 0-160 0,0 0 160 31,0 0-1520-31,23-66-176 0,-23 66-32 0,8-51-15296 0</inkml:trace>
  <inkml:trace contextRef="#ctx0" brushRef="#br0" timeOffset="198888.14">9176 11703 1839 0,'-1'0'160'0,"0"0"-160"0,1 2 0 0,0-2 0 15,0 0 2112-15,0 0 400 0,0 0 80 0,1 3 16 16,-1-3 128 0,0 0 16-16,0 0 16 0,0 0 0 0,0 0-1408 0,0 0-272 15,0 0-64-15,0 0-16 0,0 0-1008 0,47-31-320 16</inkml:trace>
  <inkml:trace contextRef="#ctx0" brushRef="#br0" timeOffset="199293.18">9509 11866 20271 0,'-4'4'1792'15,"-1"-2"-1424"-15,3-2-368 0,-2 2 0 0,4 0 3008 0,-2-2 544 16,-3 3 96-16,-4 3 32 0,-4-1-1296 0,-2 3-256 15,0-1-48-15,1 1-16 0,3-4-1424 0,1 2-272 16,2 2-64-16,0-4-16 0,2 0-160 0,2-1-128 16,1 0 192-16,1 1-192 0,1-1 192 0,2 0-192 0,3 3 192 0,0-3-192 0,2 1 128 0,1-2-128 15,2 2 0-15,-9-4 0 0,0 0 0 0,0 0 0 16,0 0 0-16,46-19 0 16,-46 19 0-16,0 0-144 15,32-47 144-15,-32 47-128 0,14-48-176 0,-14 48-16 0,6-57-16 16,-6 57 0-1,0-59-176-15,0 59-16 0,-6-57-16 0,6 57 0 0,-10-48 320 0,10 48 64 0,-15-39 16 0,6 21 0 16,9 18 304-16,-13-27 64 0,8 19 16 0,0 0 0 16,-3 0 128-16,0 2 16 0,-1 2 16 0,1-1 0 15,2 2 32-15,0-1 0 0,1 8 0 0,1-1 0 16,2 0 16-16,1-1 16 0,1 4 0 0,2 4 0 0,2 6 608 0,1 0 112 16,2 3 32-16,1 1 0 15,0 1-1712-15,2 1-336 16,1-2-64-16,2 5 0 0,0 1 720 0,1 4 176 0,0 3 0 0,-1-2 0 0,0-3 0 0,-2-2 0 0,0-5 0 0,-1-5 0 31,-2-2-416-31,1-8-32 0,-2-2-16 0,-2-6-19232 16</inkml:trace>
  <inkml:trace contextRef="#ctx0" brushRef="#br0" timeOffset="199693.38">9634 11882 26719 0,'-4'6'1184'0,"3"-2"240"0,1 0-1136 0,0-2-288 0,0 1 0 0,1-6 0 15,0 3 1792-15,3 0 288 0,-4 0 64 0,0 0 16 16,0 0-560-16,43-19-96 0,-43 19-32 0,0 0 0 16,46-45-864-16,-46 45-176 0,0 0-48 0,46-53 0 0,-46 53-208 15,0 0-48-15,43-45-128 0,-43 45 192 0,0 0-192 0,0 0 0 16,37-34 0-16,-37 34 0 15,0 0 0-15,0 0 0 0,0 0 0 0,0 0 0 0,0 0 0 0,0 0 0 16,-11-6 0-16,4 12 0 0,-1 0 0 0,0 1 128 0,-2 2-128 16,0 1 0-1,0 0 0-15,1 0 176 0,1-2-176 0,-1 1 160 16,2 2 48-16,-2 4 16 0,3 1 0 0,1-1 0 16,0 1-64-16,1-4-16 0,1 2 0 0,0-2 0 15,3 1-16-15,1-6 0 0,2 2 0 0,0-2 0 16,4 2 0-16,-1-3 0 0,-1 0 0 0,2-3 0 0,3-2-128 0,-10-1 0 15,0 0 0-15,33-8 128 0,-33 8-128 0,0 0 0 16,40-22 0-16,-40 22 0 16,0 0-704-16,45-27-80 0,-45 27-16 0,0 0-18064 15</inkml:trace>
  <inkml:trace contextRef="#ctx0" brushRef="#br0" timeOffset="199993.25">10006 11839 19343 0,'-2'0'416'0,"-1"2"96"0,1 2 0 0,1-1 64 0,-1-3-576 0,1 2 0 31,0 2 0-31,-2 5 0 0,0 0 3904 0,-1 4 656 16,0-3 144-16,0-3 32 0,3 2-2816 0,-1-2-544 0,2 2-112 0,0-3-32 16,1-6-864-16,-1 0-176 15,0 0-48-15,0 0 0 0,0 0-144 0,0 0 0 0,0 0 0 16,30-57 0-16,-30 57 0 0,0 0 128 16,17-57-128-16,-17 57 128 0,0 0-128 0,0 0 0 0,0 0 0 0,30-53 0 0,-30 53 0 0,0 0 0 15,0 0 128-15,0 0-128 0,0 0 0 0,0 0 0 16,0 0 0-16,36-4 0 15,-32 18 128-15,0 1-128 0,1 0 0 0,-1-2 128 16,0 3-128-16,-1-1 0 0,0 1 0 16,0 0 128-16,1-2-128 0,-1 1 0 0,0-2 0 0,0 2 128 15,-1-2-128-15,1-1 0 0,-1 2 0 0,-1-5 0 16,-1 0 0-16,3-6 0 0,-2-3 0 0,0 0 0 16,2-3-576-1,-2-1-32-15,-1 4-16 0,0 0-17440 0</inkml:trace>
  <inkml:trace contextRef="#ctx0" brushRef="#br0" timeOffset="200338.19">10424 11872 4607 0,'-1'0'400'0,"0"-5"-400"0,1 5 0 0,0 0 0 0,0 0 3008 0,0 0 528 31,0 0 112-31,0 0 0 0,0 0 800 0,0 0 160 16,-18-45 16-16,18 45 16 0,-14-18-2336 0,5 11-448 16,0 1-112-16,1 2-16 0,-1-1-1024 0,-1 1-224 15,0 2-32-15,3-3-16 0,-1 0-64 0,1 4-16 16,1 7 0-16,-1-2 0 0,1-1-64 0,1 4-16 0,0-1 0 16,0 2 0-16,2 0-96 0,-1-2-32 0,2-3 0 0,-1 3 0 0,2 7-144 0,0 2 128 15,-1-7-128-15,4 4 128 0,0 6-128 0,3 1 160 16,1-2-160-1,2-2 160-15,-2-5-160 0,2 2 160 0,5 1-160 0,-1-1 160 16,3-2-160-16,0-3 0 0,-2 0 0 0,2-2 0 16,0-5 0-16,-15 0 0 0,30-7 0 0,-30 7 0 31,0 0-704-31,36-9 0 0,-36 9-16 0,0 0-18864 0</inkml:trace>
  <inkml:trace contextRef="#ctx0" brushRef="#br0" timeOffset="200687.74">10584 11911 18431 0,'0'2'1632'0,"0"2"-1312"0,0-2-320 0,0 0 0 0,0 0 2752 0,1-2 496 15,0 4 80-15,3-2 32 0,2 2-544 0,3 2-96 16,3-3-32-16,2-3 0 0,-14 0-1760 16,0 0-352-16,47-25-80 0,-47 25-16 0,35-29-256 0,-35 29-48 0,43-38-16 0,-43 38 0 15,40-46-160-15,-40 46 0 0,35-42 144 0,-35 42-144 16,0 0 0-16,33-47 0 15,-33 47-160-15,0 0 160 0,0 0-288 0,0 0 48 16,0 0 16-16,0 0 0 0,0 0 224 0,0 0-176 16,0 0 176-16,-24-29-160 0,9 32 288 0,-1 4 64 15,-3-1 16-15,-1 1 0 0,-1 4 112 0,0 0 0 16,0 1 16-16,2-1 0 0,-1 0-80 0,1 5-32 0,1 7 0 0,2 1 0 16,1-2-96-16,4-5-128 0,2 1 176 0,4-2-176 15,3-3 352-15,3 2-32 0,2-2-16 0,4 0 0 16,1 0-48-16,2 0 0 0,3 0 0 0,-4-1 0 15,1-3-256-15,3-3 0 0,5 4 0 0,6-4 0 32,2-2-320-32,3-2-112 0,1-2-16 0,1-2-16 15,-5-2-768-15,5-2-160 0</inkml:trace>
  <inkml:trace contextRef="#ctx0" brushRef="#br0" timeOffset="201237.08">12128 11449 11967 0,'0'0'1072'0,"0"0"-864"0,0 0-208 0,-6-38 0 0,5 34 1280 0,-1 2 192 16,2 2 64-16,-1-6 0 0,1 6 2128 0,0 0 432 16,-8-42 96-16,8 42 16 0,0 0-1840 0,-8-25-384 0,7 23-64 0,0 0 0 31,1 2-1088-31,0 4-192 0,1 2-64 0,0 4 0 16,2 0-224-16,-1 2-48 0,2 2-16 0,-1 1 0 15,1-3-128-15,-1 1-32 0,-1-4 0 0,1 1 0 0,0 6-128 0,1 5 160 0,1 5-160 0,-1 5 160 31,-2 4-160-31,1-3 160 0,-2 0-160 0,-1 0 160 16,-1 2-160-16,-2-2 128 0,-1-1-128 0,0-2 128 16,0 2-128-16,-2 0 128 0,1 1-128 0,2-9 128 0,1-10-128 0,0 2 160 15,4-2-160-15,-2-4 160 0,3-2-160 0,0-7 0 16,-1 2 0-16,-2-2 0 16,0 0-816-16,0 0-32 0,0 0-16 0,0 0-17936 15</inkml:trace>
  <inkml:trace contextRef="#ctx0" brushRef="#br0" timeOffset="201588.19">12301 11724 19343 0,'-5'6'848'0,"2"-2"192"0,0-4-832 0,1 2-208 15,0 0 0-15,1 0 0 0,0 2 3008 0,-2 2 576 16,1 4 96-16,-2 5 32 0,2-2-1136 0,2 2-208 0,2-2-64 0,2-6 0 16,2-1-1296-16,3-3-272 0,-9-3-48 0,0 0-16 15,39-10-384-15,-39 10-80 0,0 0-16 0,55-34 0 16,-55 34-192-16,41-36 0 0,-41 36 128 0,39-40-128 15,-39 40 0-15,34-41 0 0,-34 41 0 0,0 0 0 16,32-48 0-16,-32 48 0 0,0 0 0 0,0 0-160 16,0 0-176-16,0 0-48 0,6-47 0 0,-12 49 0 0,-2 2 160 0,-2 0 32 15,0 2 0-15,-2 0 0 0,0 3 192 0,-2 0 256 16,1 1-48-16,-4 3-16 16,1-1 112-16,2 0 16 0,0 2 0 0,-1 1 0 15,2-2-128-15,-1 6 0 0,0-3-16 0,3 3 0 16,1-2-32-16,4 0 0 0,2 3 0 0,3-4 0 15,2 0 16-15,4-1 0 0,3 1 0 0,0-6 0 16,2-1-160-16,3 1 128 0,3-2-128 0,2 0 128 0,5-2-128 16,-23-6 0-16,47-4 0 0,-47 4 0 0,50-9-352 0,-50 9 0 15,53-18 0-15,-53 18-19568 16</inkml:trace>
  <inkml:trace contextRef="#ctx0" brushRef="#br0" timeOffset="201872.5">12741 11756 16575 0,'-2'0'1472'0,"-1"4"-1168"16,3-2-304-16,0 1 0 0,0-2 3088 0,-1 4 560 16,0 1 128-16,-1 4 0 0,-1 2-672 0,1-2-144 15,2-2-16-15,0 3-16 0,0 2-1904 0,1 0-384 16,1-1-80-16,1-4-16 0,-1 3-208 0,2-5-32 0,0 4-16 0,-2 0 0 0,2 0-160 0,0 0-128 31,-2-2 144-31,2-2-144 0,-1-2 0 0,0-4 0 16,1 3 0-16,-2-6 0 0,-2 3 0 0,0 0 0 15,0 0 0-15,0 0 0 0,0 0 0 0,27-48 0 0,-27 48 128 0,0 0-128 16,23-53 0-16,-23 53 176 0,0 0-176 0,19-54 160 16,-19 54-160-16,0 0 128 0,0 0-128 15,20-48 128-15,-20 48 768 0,0 0 160 0,0 0 32 0,0 0 0 16,0 0-864-16,0 0-224 0,0 0 0 0,0 0 0 16,0 0 0-16,0 0-256 0,0 0 48 0,0 0 0 31,0 0-1536-31,35-10-304 0</inkml:trace>
  <inkml:trace contextRef="#ctx0" brushRef="#br0" timeOffset="202203.92">13002 11908 21183 0,'5'9'944'0,"-2"-8"192"0,0 2-912 0,0-1-224 16,-1-2 0-16,1 0 0 0,1 1 2336 0,2 2 416 16,4-3 96-16,5 2 16 0,4-2-608 0,-19 0-112 15,40-8-32-15,-40 8 0 0,0 0-1312 0,48-26-272 16,-48 26-48-16,0 0-16 0,0 0-288 0,43-41-176 15,-43 41 192-15,0 0-192 0,0 0 128 0,0 0-128 16,9-51 0-16,-9 51 0 0,-10-15 0 0,3 9 0 16,-2 1 0-16,-1 0 0 0,-1-1 0 0,0 2 0 15,-1 2 0-15,-2 1 0 0,3 1 0 0,-2 1 0 16,2 1 0-16,-1 2 0 0,1 5 256 0,0-3-48 16,0-2-16-16,-1-1 0 0,4 2 32 0,-1 1 0 15,3 2 0-15,0 1 0 0,1 0 0 0,1-1 0 16,3 3 0-16,1 1 0 0,1-2 144 0,2 3 16 0,0-2 16 0,3 1 0 15,2 3-128-15,1-3-16 0,2 1-16 0,1 0 0 16,3-3-240-16,1-4 0 0,0-3 0 0,-1-3 0 16,0 0 0-16,-15 0-336 0,39-9 48 0,-39 9 16 31,47-16-928-31,-47 16-176 0</inkml:trace>
  <inkml:trace contextRef="#ctx0" brushRef="#br0" timeOffset="202470.68">13446 11342 29487 0,'1'-4'1296'0,"-1"4"288"0,0-2-1264 0,-1 2-320 0,1 0 0 0,0 0 0 0,-1 0 2240 0,1 0 384 16,-1 0 64-16,-2 2 32 0,2 4-1328 0,0 4-272 16,0 3-48-16,1-3-16 0,1 3-544 0,-1 2-128 15,2 1 0-15,2 3-16 0,0-1-128 0,-1 6-32 16,2-2 0-16,-1 3 0 0,1 3-16 0,0 3-16 15,0 5 0-15,-1 1 0 0,-1-2-48 0,0 3 0 16,1-3 0-16,-3-1 0 16,1 1-128-16,-2-3 0 0,1-4 0 0,-1-3 0 0,2-1 0 0,-2-1 0 15,0-3 0-15,-2-4 0 16,4-1-480-16,-2-5-80 0,0-4-16 0,0-2-12752 16,1-4-2560-16</inkml:trace>
  <inkml:trace contextRef="#ctx0" brushRef="#br0" timeOffset="203571.14">10533 12650 6447 0,'-3'-8'576'15,"2"0"-576"-15,1 8 0 0,0 0 0 0,0 0 1776 0,-2-2 240 0,1-5 48 0,-1 0 16 16,2 7 1216-16,0 0 240 0,0 0 48 0,0 0 16 31,0 0-144-31,0 0-16 0,4 4-16 0,-2 9 0 0,1 3-2000 0,-1 3-400 16,1 3-64-16,-2 7-32 16,2 4-336-16,-1 0-64 0,1 2-16 0,-2 0 0 15,0-1-176-15,0 0-32 0,0-2-16 0,2-4 0 0,-1 1-128 0,1-4-32 16,1 0 0-16,-1 0 0 0,1-1-128 0,1-2 0 15,0-3 0-15,0-1 0 0,-1-6 0 0,-3 1 0 0,1-2 0 0,0-2 0 0,-2-7-176 0,0 2-16 16,0-1 0-16,0 0 0 31,1-1-528-31,0-2-112 0,-1 0-32 0,1-2-12000 16,2-1-2384-16</inkml:trace>
  <inkml:trace contextRef="#ctx0" brushRef="#br0" timeOffset="203859.41">10899 12945 16575 0,'-1'2'1472'0,"-1"-1"-1168"0,2 2-304 0,0-3 0 16,0 0 1488-16,2 0 240 0,-2 0 64 0,1 0 0 16,1 2 1232-16,2-2 256 0,2 1 48 0,-1 2 16 15,3-2-1360-15,-2-1-256 0,-6 0-64 0,0 0-16 16,0 0-896-16,33 5-176 0,-24-4-48 0,0 2 0 15,-9-3-208-15,0 0-64 0,0 0 0 0,47-10 0 0,-47 10-256 0,0 0 0 0,48-4 0 0,-48 4 0 32,0 0 0-32,0 0-176 0,49-15 176 0,-49 15-208 15,0 0-736 1,0 0-144-16</inkml:trace>
  <inkml:trace contextRef="#ctx0" brushRef="#br0" timeOffset="204287.98">11720 12493 13311 0,'0'-4'2416'16,"0"4"480"-16,0 3 112 0,-1 1 0 16,1-4 704-16,0 2 128 0,0-1 16 0,-1 2 16 15,1-1-2080-15,0 2-400 0,0 6-96 0,1 5-16 16,1 1-768-16,2 4-144 0,0-4-48 0,-1 5 0 16,4-2-96-16,-2 3-32 0,1-3 0 0,0 1 0 15,0 1-192-15,0-2 176 0,2 0-176 0,-1-2 160 16,-1-5-160-16,0 0 0 0,-1-2-192 0,-1-4 192 15,-1-3-992-15,-2-2-80 0,-1 4-16 0,-1-4-17024 0</inkml:trace>
  <inkml:trace contextRef="#ctx0" brushRef="#br0" timeOffset="204554.1">11450 12890 21183 0,'4'4'944'0,"-1"-4"192"0,0 0-912 0,2 0-224 0,-3 2 0 0,0-2 0 16,3 0 2592-16,-5 0 480 0,26 2 80 0,-26-2 32 15,52-2-688-15,-52 2-144 0,44-2-32 0,-44 2 0 16,46-10-1376-16,-46 10-288 16,62-6-48-16,-30 3-16 0,0 1-208 0,-32 2-32 0,56-8-16 15,-56 8 0-15,46-6-192 0,-46 6-144 0,38-4 192 0,-38 4-192 16,35 0 0-16,-22 2 0 0,-2 3 0 0,-1-2 0 15,0 0 0-15,-4 1-144 0,0 2-16 0,-1-3 0 32,-2 4-1248-32,-2-1-256 0</inkml:trace>
  <inkml:trace contextRef="#ctx0" brushRef="#br0" timeOffset="205068.2">11621 13109 11055 0,'0'2'976'0,"-1"-2"-784"0,0 0-192 0,1 0 0 0,1 0 1696 0,0 0 288 15,0 0 64-15,3 0 16 0,1 4 1952 0,4 0 384 0,1 2 80 0,-1 3 0 0,1 3-2176 0,1 4-432 32,-1 0-80-32,-1 3-32 0,-2 3-1152 0,1 0-224 15,-3 4-64-15,-1 3 0 0,-2-3-96 0,0-3-32 16,-2 1 0-16,0 0 0 0,0 1-192 0,-1 1 144 15,0-1-144-15,1-3 128 0,-1-2-128 0,1-5 0 16,-1-2 0-16,-1-4 0 0,1-3 0 0,1-2 0 16,-1-4 0-16,1 0 0 0,-1-4-176 0,1 4 176 15,0 0-128-15,0 0 128 0,0 0 0 0,0 0-160 0,11-57 160 0,-11 57 0 0,0 0 0 0,0 0 0 32,31-49 0-32,-31 49 0 0,0 0 0 0,0 0 0 0,42-36 176 0,-42 36-176 15,0 0 192-15,39-12-192 0,-39 12 192 0,29-3-192 16,-29 3 128-16,27-1-128 0,-27 1 0 15,26 4 0-15,-14-1 0 0,-2 3 0 0,0 1 0 0,-3 1 0 16,0 2 0-16,-2 0-176 0,-3 2 176 0,-2 1-208 16,-1 3-48-16,-3-2 0 0,-2 4 0 0,-2 1 0 15,0-3 64-15,-2 0 0 0,-4 0 0 0,2-4 0 16,1 1 192-16,-4-4 0 0,-2 1 0 0,-3-1 0 16,0-3 0-16,0-2 0 0,1-2 0 0,0-2 0 15,5 0 0-15,1-3 0 0,0 0 128 0,4-3-128 0,2 0 0 0,2-2 0 16,5 8 0-16,0 0 0 0,0 0 0 15,0 0 0-15,0 0 0 0,0 0 0 0,0 0 0 16,0 0-144-16,36-43 144 0,-36 43 0 16,0 0-464-16,0 0-16 0,44-20 0 0,-44 20-11424 15,0 0-2304-15</inkml:trace>
  <inkml:trace contextRef="#ctx0" brushRef="#br0" timeOffset="205537.97">12113 13223 19343 0,'-6'6'848'0,"2"-6"192"0,1 0-832 0,-1 0-208 0,1 0 0 0,2-3 0 16,0 2 2432-16,-1-1 448 0,-3-7 96 0,5 9 16 15,0 0-736-15,-10-38-144 0,10 38-16 0,0 0-16 16,0 0-1040-16,11-53-208 0,-11 53-32 0,0 0-16 15,0 0-288-15,33-42-64 0,-33 42-16 0,0 0 0 16,0 0-128-16,0 0-32 0,45-23 0 0,-37 23 0 16,1 3-256-16,1-2 160 0,0 4-160 0,-3 0 128 15,1 4-128-15,-2-3 0 0,0 2 0 0,-2 2 0 16,2 3 0-16,-2 0 0 0,-2 0 0 0,-1 3 0 16,1-1 0-16,-2-2 0 0,-2 6 0 0,0-3 0 15,-2 0-192-15,-1 0 192 0,-1 2-160 0,-1-1 160 16,-2-3 0-16,-1 0-144 0,0-2 144 0,-1 1 0 0,1-1-160 0,-2-2 160 15,1-3-192-15,0 2 192 0,-1-3-256 0,2 0 64 16,2-2 16-16,0-1 0 0,3-3 176 0,2 0-128 16,0-4 128-16,2 1-128 0,1-3 128 0,0 6 0 15,0 0 0-15,0 0 0 0,0 0 0 0,25-54 0 16,-25 54 0-16,0 0 0 0,0 0 192 0,38-45-48 16,-38 45 0-16,0 0 0 0,0 0-16 0,47-23 0 15,-47 23 0-15,26-1 0 0,-14 7-128 0,1-3 0 16,-1 0 144-16,-1 3-144 0,-1 4 0 0,-1 0 0 15,0 0 0-15,-2-2 0 0,-1 2-224 0,-1-1-64 16,0 1-16-16,-1-3-18288 0</inkml:trace>
  <inkml:trace contextRef="#ctx0" brushRef="#br0" timeOffset="207266.97">6613 12423 15663 0,'-7'3'1392'0,"0"-5"-1120"15,4-2-272-15,-1 0 0 0,2-2 432 0,-2 0 16 16,-6-6 16-16,-5-8 0 0,-6-11 192 0,-4-7 48 15,1-7 0-15,0-2 0 0,1-1 480 0,3-1 96 16,0-2 32-16,2 0 0 0,0-6-224 0,0 0-32 16,-1 0-16-16,1 3 0 0,0 3 16 0,-2-2 0 15,-1-1 0-15,-1-3 0 0,0 4-160 0,0-4-48 16,-1-4 0-16,1-1 0 0,1-2-336 0,1 1-80 16,2 2-16-16,1 5 0 0,0 0-224 0,3 4-64 15,0 1 0-15,3 2 0 0,1 1-128 0,0 3 0 0,3 4 144 0,-2 4-144 16,0 5 448-16,-1-3 0 0,2 4 16 0,-2 3 0 15,1 2 48-15,-1 0 0 0,0-2 0 0,-2-1 0 16,1 2-288-16,-1 1-48 0,-1-2-16 0,0-1 0 16,0 3-160-16,1-2 0 0,-2 1 0 0,3 1 128 15,1 1-128-15,0-1 0 0,1-1 0 0,2 3 0 0,1 2 0 0,0-3 0 0,0-1 0 0,1 1 0 32,1 1 0-32,-1 1 0 0,-1 4 0 0,1 3 0 0,-1 3 0 0,1 5 160 0,-1 1-160 0,0 4 160 15,-2 0 16-15,1 3 0 0,-1 3 0 0,1 4 0 31,1 6 48-31,0 3 16 0,-1 5 0 0,1 1 0 0,0 0-112 0,0 0 0 16,-2 4-128-16,1 2 192 0,0-4-192 16,-1 2 0-16,1-3 0 0,-1-4 0 0,2-1 0 15,0-2 0-15,1-4 0 0,0-2 0 0,0-3 0 0,1-2 0 16,2-3 0-16,-1-2 0 0,3-2 0 0,0-3 0 16,0-2 0-16,2-5 0 0,-2 12 0 0,0 0 0 15,10-51 0-15,-10 51 0 0,0 0 0 0,17-67 0 16,-17 67 0-16,0 0 0 0,22-68 0 0,-22 68-128 15,0 0 128-15,22-54 0 0,-22 54 0 0,0 0 0 16,0 0 0-16,0 0 0 0,0 0 0 0,47-49 0 16,-39 47 0-16,-1-2 0 0,1 2 0 0,0 2 0 15,0-3 0-15,0 2 0 0,0-1 0 0,0 2 0 16,2-4 0-16,-2 1 0 0,-2 2 0 0,1-1 0 0,1-2 0 16,2 2 0-16,1-2 0 0,0-1 0 0,-1 1 0 0,1 0 0 15,-2 1 0-15,-1-2 0 0,1 4 0 0,-2-2 0 16,-1 3 0-16,1 0 0 0,-2 3 0 0,0 0 0 15,-2 1 0-15,1 2 0 0,-2 0 0 0,1-2 0 16,-1 2 0-16,1 0 0 0,1 1 0 0,-2-1 0 16,1 2 0-16,0-1 0 0,1 0 0 0,0 2 0 15,1 1 0-15,0-1 0 0,1 4 0 0,-1 0 0 16,2 2 0-16,1 4 0 0,-1-1 0 0,0 2 0 16,1 2 0-16,-1 1 0 0,1-2 0 0,-2 2 0 15,0-1 0-15,-1 1 0 0,0-2 0 0,0-3 0 16,-1-2 0-16,-1-3 0 0,1-2 0 0,0-2 0 15,-1-3-432-15,1-4-16 0,-1 2-16 0,1 0-18416 0</inkml:trace>
  <inkml:trace contextRef="#ctx0" brushRef="#br0" timeOffset="208766.18">6499 12366 11055 0,'-1'0'976'0,"0"0"-784"0,0 0-192 0,1 0 0 15,1-3 2032-15,-1 2 352 0,1 1 80 0,0-2 16 16,2-2-304-16,3-1-64 0,1 1-16 0,2 1 0 15,3 3-336-15,2 1-64 0,3 5-16 0,3 3 0 16,1 3-464-16,-1 2-112 0,0 0-16 0,1 2 0 16,3 7-384-16,1 1-64 0,-1 2-32 0,2 3 0 15,2 6-336-15,2 3-64 0,2 3-16 0,0-3 0 0,-1-1-192 16,2 1 0-16,2-3 0 0,0 0 0 0,-1-1 0 0,1-2 0 16,1-1 0-16,-3-2 0 0,0-1 0 0,5 4 0 15,1 1 0-15,2-1 0 0,0-3 0 0,0 1 0 16,-1-1 0-16,2-4 0 0,-1 3 0 0,1-6-128 15,-1 0 128-15,0 0 0 0,-2 1 0 0,0-5 0 16,-1 1-128-16,0-3 128 0,2 0 0 0,0 0 0 16,0-1 0-16,1 1 0 0,-4-2-128 0,0-2 128 15,-1 3 0-15,4-2 0 0,3 2 0 0,4 1-128 0,1 3 128 0,-1 1 0 0,-1-1 0 0,-1 2 0 32,-3-2 0-32,-3 1 0 0,1 0 0 0,-6 1 0 15,2 1 0-15,-2 0 0 0,-2 3 0 0,-1-2 0 16,-2 5 0-16,1-3 0 0,0 0 0 0,-1-3 128 0,2 1-128 0,-1-3 0 15,-2 1 0-15,1-5 0 0,-2 0 0 0,0-4 0 16,3 0 0-16,-2-4 0 0,1 0-160 0,-2-4 160 16,-1 0-160-16,0-2 160 0,1-2-192 0,0 3 192 15,2-3 0-15,-2 1-128 0,-1 2 128 0,-3-1 0 16,1 2 0-16,-1-2 0 0,3 2 0 0,-1 0 0 16,1 2 0-16,-1 0 0 0,0-2 0 0,-1 1 0 15,4-4 0-15,-2 1 0 0,-1 1 0 0,3-3 144 16,-1 1-144-16,-1-1 0 0,0 0 0 0,1-1 0 15,-1 2 0-15,1 2 0 0,0-3 128 0,1 1-128 16,-1 1 0-16,0-2 0 0,-1 3 0 0,-1-3 0 16,-3 1 0-16,0 1 0 0,2-2 0 0,-1 0 0 0,1-2 0 0,-2 1 0 15,3 1 0-15,-2 0 0 16,1 0 0-16,2 0 0 0,-2 0 0 0,1 0 0 0,-1 1 0 0,0 1 0 16,1-2 0-16,1 0 0 0,0 0-128 0,1 0 128 15,0 0 0-15,-1-2 0 0,0 1-128 0,2-4 128 16,0 1-160-16,-1 0 160 0,-3 1-240 0,-1-2 48 15,4-1 16-15,1 2 0 0,1 0 32 0,-3 0 0 16,-2 2 0-16,-1-2 0 0,1 2 0 0,-1 2 0 16,2 0 0-16,-4 0 0 0,-1 0-64 0,-3-3-16 15,-2 3 0-15,-1-1 0 0,-1 1-80 0,-1-2-16 16,0-1 0-16,-1-1 0 16,-1 1-112-16,0-1-16 0,-1-2-16 0,1 0 0 0,1-3 192 0,-1-1 32 15,-10 10 16-15,0 0 0 0,0 0 224 0,42-48 0 16,-42 48 0-16,0 0-144 0,0 0 144 0,49-60 0 0,-49 60 0 0,0 0 0 15,35-49 0-15,-35 49 0 0,0 0 0 0,0 0 0 0,40-57 0 0,-40 57 0 16,0 0-176-16,0 0 176 16,0 0-224-16,38-46 48 0,-33 38 16 0,1 0 0 15,-2 2 160-15,-3 0-192 0,1 0 192 0,-1 0-192 16,-1 2 192-16,-1-2-208 0,-2 1 80 0,-2 1 128 16,0 0-224-16,0 4 80 0,0 0 16 0,-2 4 0 15,0 2 128-15,-2 3 0 0,-1 1 0 0,-1 0 0 16,0 2 0-16,-2 2 144 0,0 0-144 0,-2 0 160 15,0 1 336-15,-1-2 64 0,-2 2 16 0,-1-5 0 0,0 0 112 0,0-1 16 0,1-3 16 0,3-2 0 16,3-2-336-16,0 2-80 0,2-2-16 0,2-2 0 31,1 0-128-31,1 0-32 0,1-2 0 0,1-2 0 0,3 2-128 16,1-5 0-16,2 4 144 0,1-3-144 16,-1-1 0-16,3 1 0 0,0-4 0 0,1 0 0 0,1-2 0 15,-2 2 0-15,2 2 0 0,-1-1 0 0,0 3 0 0,1 1 0 16,2 0 0-16,3 1 0 0,0 0 0 0,2 4 0 15,-1-2 0-15,2 2 0 0,2-3 144 0,1 2 16 0,-1 1 0 0,1-2 0 16,1-2-160-16,-3 0 192 0,1 2-192 0,-1-2 192 0,-1-1-192 16,0 1 0-1,-1 2 0-15,-1 1 0 0,1-2 0 0,-2 3 0 16,1 0 0-16,-2 0 0 0,-1 3 0 0,0-2 0 16,-2 4 0-16,0-4 0 0,-1 2 0 0,-1-1 0 15,0-2 0-15,-1 1 0 0,0 2 0 0,0-3 0 0,-1 0 0 0,-2 0 0 0,1 0 0 0,-2 0 0 16,0 0 0-1,-1 0 128-15,2 0 16 0,-1 0 0 0,-1 2 0 0,0 0 0 0,-1 0 112 0,-1 2 32 16,0-2 0-16,-2 4 0 0,1 1-160 0,-2-1-128 16,-2 4 192-16,1-4-192 15,-2 4 128-15,-2 0-128 0,0 2 0 0,-1 0 0 16,0 2 0-16,-1 2 0 0,2 1 0 0,1-1 0 16,-1 3 0-16,0-2 0 0,4 2 0 0,-2-1 0 15,2 2 0-15,2-1 0 0,2-7 0 0,-1 4 0 31,2-4-448-31,0 1-80 0,0-6-32 0,-1-2-16880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1.png"/><Relationship Id="rId18" Type="http://schemas.openxmlformats.org/officeDocument/2006/relationships/image" Target="../media/image9.png"/><Relationship Id="rId3" Type="http://schemas.openxmlformats.org/officeDocument/2006/relationships/tags" Target="../tags/tag6.xml"/><Relationship Id="rId21" Type="http://schemas.openxmlformats.org/officeDocument/2006/relationships/image" Target="../media/image12.png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.png"/><Relationship Id="rId2" Type="http://schemas.openxmlformats.org/officeDocument/2006/relationships/tags" Target="../tags/tag5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6.png"/><Relationship Id="rId23" Type="http://schemas.openxmlformats.org/officeDocument/2006/relationships/image" Target="../media/image13.png"/><Relationship Id="rId10" Type="http://schemas.openxmlformats.org/officeDocument/2006/relationships/tags" Target="../tags/tag13.xml"/><Relationship Id="rId19" Type="http://schemas.openxmlformats.org/officeDocument/2006/relationships/image" Target="../media/image10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5.png"/><Relationship Id="rId22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customXml" Target="../ink/ink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19.png"/><Relationship Id="rId4" Type="http://schemas.openxmlformats.org/officeDocument/2006/relationships/tags" Target="../tags/tag20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tags" Target="../tags/tag25.xml"/><Relationship Id="rId21" Type="http://schemas.openxmlformats.org/officeDocument/2006/relationships/image" Target="../media/image27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tags" Target="../tags/tag2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30.png"/><Relationship Id="rId32" Type="http://schemas.openxmlformats.org/officeDocument/2006/relationships/image" Target="../media/image37.png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tags" Target="../tags/tag32.xml"/><Relationship Id="rId19" Type="http://schemas.openxmlformats.org/officeDocument/2006/relationships/image" Target="../media/image25.png"/><Relationship Id="rId31" Type="http://schemas.openxmlformats.org/officeDocument/2006/relationships/customXml" Target="../ink/ink4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39.png"/><Relationship Id="rId18" Type="http://schemas.openxmlformats.org/officeDocument/2006/relationships/customXml" Target="../ink/ink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tags" Target="../tags/tag39.xml"/><Relationship Id="rId16" Type="http://schemas.openxmlformats.org/officeDocument/2006/relationships/image" Target="../media/image42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6.png"/><Relationship Id="rId5" Type="http://schemas.openxmlformats.org/officeDocument/2006/relationships/tags" Target="../tags/tag42.xml"/><Relationship Id="rId15" Type="http://schemas.openxmlformats.org/officeDocument/2006/relationships/image" Target="../media/image4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tags" Target="../tags/tag48.xml"/><Relationship Id="rId7" Type="http://schemas.openxmlformats.org/officeDocument/2006/relationships/image" Target="../media/image45.png"/><Relationship Id="rId12" Type="http://schemas.openxmlformats.org/officeDocument/2006/relationships/customXml" Target="../ink/ink6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tags" Target="../tags/tag50.xml"/><Relationship Id="rId10" Type="http://schemas.openxmlformats.org/officeDocument/2006/relationships/image" Target="../media/image48.png"/><Relationship Id="rId4" Type="http://schemas.openxmlformats.org/officeDocument/2006/relationships/tags" Target="../tags/tag49.xml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11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9/15/2023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uppose you know some random variable $X$ has expectation value $E[X]$ and variance $\text{Var}[X]$.  This should tell us some information about how likely $X$ will deviate far from its expectation.&#10;\end{document}" title="IguanaTex Bitmap Display">
            <a:extLst>
              <a:ext uri="{FF2B5EF4-FFF2-40B4-BE49-F238E27FC236}">
                <a16:creationId xmlns:a16="http://schemas.microsoft.com/office/drawing/2014/main" id="{234A4895-AFD7-99FE-2E73-E785BA878F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7623"/>
            <a:ext cx="10683429" cy="4909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6495E3-450E-4056-904E-260048E9B8B9}"/>
              </a:ext>
            </a:extLst>
          </p:cNvPr>
          <p:cNvSpPr txBox="1">
            <a:spLocks/>
          </p:cNvSpPr>
          <p:nvPr/>
        </p:nvSpPr>
        <p:spPr>
          <a:xfrm>
            <a:off x="838200" y="-18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Markov’s Inequality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0F3B2-E551-4487-82D4-74F78D6E57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0" y="2114953"/>
            <a:ext cx="4769522" cy="1039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DDA40D-F597-4428-A581-AF06219C95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0" y="3460473"/>
            <a:ext cx="757333" cy="178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E5D240-376B-833D-A733-8A5DC8A96662}"/>
                  </a:ext>
                </a:extLst>
              </p14:cNvPr>
              <p14:cNvContentPartPr/>
              <p14:nvPr/>
            </p14:nvContentPartPr>
            <p14:xfrm>
              <a:off x="2188080" y="2193840"/>
              <a:ext cx="6806160" cy="373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E5D240-376B-833D-A733-8A5DC8A966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8720" y="2184480"/>
                <a:ext cx="6824880" cy="37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6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uppose you know some random variable $X$ has expectation value $E[X]$ and variance $\text{Var}[X]$.  This should tell us some information about how likely $X$ will deviate far from its expectation.&#10;\end{document}" title="IguanaTex Bitmap Display">
            <a:extLst>
              <a:ext uri="{FF2B5EF4-FFF2-40B4-BE49-F238E27FC236}">
                <a16:creationId xmlns:a16="http://schemas.microsoft.com/office/drawing/2014/main" id="{C325E73C-8D7C-3E6C-FBCA-3006B04706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6717"/>
            <a:ext cx="10683428" cy="4909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6495E3-450E-4056-904E-260048E9B8B9}"/>
              </a:ext>
            </a:extLst>
          </p:cNvPr>
          <p:cNvSpPr txBox="1">
            <a:spLocks/>
          </p:cNvSpPr>
          <p:nvPr/>
        </p:nvSpPr>
        <p:spPr>
          <a:xfrm>
            <a:off x="838200" y="-18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Chebyshev’s Inequality</a:t>
            </a:r>
          </a:p>
        </p:txBody>
      </p:sp>
      <p:pic>
        <p:nvPicPr>
          <p:cNvPr id="4" name="Picture 3" descr="\documentclass{article}&#10;\usepackage{amsmath,amssymb,amsthm}&#10;\textwidth=4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Theorem:} If $X$ is a random variable with mean $\mu=E[X]$ and&#10;variance $\sigma^2$, then for any $c &gt; 0$,&#10;\[Pr\{|X-\mu|\geq c\}\leq \frac{\sigma^2}{c^2}.\]&#10;&#10;\end{document}" title="IguanaTex Bitmap Display">
            <a:extLst>
              <a:ext uri="{FF2B5EF4-FFF2-40B4-BE49-F238E27FC236}">
                <a16:creationId xmlns:a16="http://schemas.microsoft.com/office/drawing/2014/main" id="{9AE9E67A-CA2F-FAE6-5033-5B0C504653F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63" y="2093122"/>
            <a:ext cx="8027427" cy="1374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0871A9-8703-46C6-BAF5-2798A07CA8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27" y="3127769"/>
            <a:ext cx="309029" cy="184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241969-2FEF-463A-8674-D1BE436F26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01" y="2940358"/>
            <a:ext cx="2662095" cy="51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8ABD6E-7C28-4F1B-842F-AA50155419B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47" y="3455406"/>
            <a:ext cx="856381" cy="254476"/>
          </a:xfrm>
          <a:prstGeom prst="rect">
            <a:avLst/>
          </a:prstGeom>
        </p:spPr>
      </p:pic>
      <p:pic>
        <p:nvPicPr>
          <p:cNvPr id="9" name="Picture 8" descr="\documentclass{article}&#10;\usepackage{amsmath,amssymb,amsthm}&#10;\textwidth=2.8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The probability that $X$ should deviate from its mean by more than $b$ standard deviations is no greater than $\frac{1}{b^2}$.&#10;\end{center}&#10;\end{document}" title="IguanaTex Bitmap Display">
            <a:extLst>
              <a:ext uri="{FF2B5EF4-FFF2-40B4-BE49-F238E27FC236}">
                <a16:creationId xmlns:a16="http://schemas.microsoft.com/office/drawing/2014/main" id="{321BE1A7-076D-506C-A8AE-3A2101ADF73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18" y="3761606"/>
            <a:ext cx="4458514" cy="785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ADE1E5-D977-807B-F192-60CD52B80C4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27" y="3997559"/>
            <a:ext cx="309029" cy="184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426671-AA94-B715-D796-E21AFBE0CC6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01" y="3810147"/>
            <a:ext cx="3097905" cy="515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FDF3CC-45AE-8AD3-88E4-E40EA23F5DA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27" y="4871389"/>
            <a:ext cx="309029" cy="1842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F18B3A-4DEF-04D8-9D81-6C05D3E4F49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01" y="4683976"/>
            <a:ext cx="3963430" cy="515048"/>
          </a:xfrm>
          <a:prstGeom prst="rect">
            <a:avLst/>
          </a:prstGeom>
        </p:spPr>
      </p:pic>
      <p:pic>
        <p:nvPicPr>
          <p:cNvPr id="19" name="Picture 18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t is often helpful to introduce an indicator variable $Y$ such that&#10;\[ Y=\begin{cases} 1 \quad\text{if $X\in (\mu-\sigma b,\mu+\sigma b)$}\\0\quad \text{if $X\not\in (\mu-\sigma b,\mu+\sigma b)$}\end{cases}.\]&#10;&#10;\end{document}" title="IguanaTex Bitmap Display">
            <a:extLst>
              <a:ext uri="{FF2B5EF4-FFF2-40B4-BE49-F238E27FC236}">
                <a16:creationId xmlns:a16="http://schemas.microsoft.com/office/drawing/2014/main" id="{BD0F8701-4A2B-D9BD-26CB-C0733C54985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8" y="5461516"/>
            <a:ext cx="6558171" cy="1136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ACF0AA-0E5F-0374-CC50-AD5886C8D5AF}"/>
                  </a:ext>
                </a:extLst>
              </p14:cNvPr>
              <p14:cNvContentPartPr/>
              <p14:nvPr/>
            </p14:nvContentPartPr>
            <p14:xfrm>
              <a:off x="3188520" y="2143080"/>
              <a:ext cx="8680320" cy="372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ACF0AA-0E5F-0374-CC50-AD5886C8D5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79160" y="2133720"/>
                <a:ext cx="8699040" cy="37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91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B6495E3-450E-4056-904E-260048E9B8B9}"/>
              </a:ext>
            </a:extLst>
          </p:cNvPr>
          <p:cNvSpPr txBox="1">
            <a:spLocks/>
          </p:cNvSpPr>
          <p:nvPr/>
        </p:nvSpPr>
        <p:spPr>
          <a:xfrm>
            <a:off x="838200" y="-18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Chebyshev’s Inequality</a:t>
            </a:r>
          </a:p>
        </p:txBody>
      </p:sp>
      <p:pic>
        <p:nvPicPr>
          <p:cNvPr id="9" name="Picture 8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 Suppose the average lifetime of a commercial airplane is ten years with a standard deviation of six months.&#10;\medskip&#10;\begin{enumerate}&#10;\item[(a)] On average, at least what fraction of planes last between 9 and 11 years?&#10;\end{enumerate}&#10;\end{document}" title="IguanaTex Bitmap Display">
            <a:extLst>
              <a:ext uri="{FF2B5EF4-FFF2-40B4-BE49-F238E27FC236}">
                <a16:creationId xmlns:a16="http://schemas.microsoft.com/office/drawing/2014/main" id="{39ED886E-5894-5138-E1E1-645F7A121C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37" y="1108335"/>
            <a:ext cx="8214857" cy="1083428"/>
          </a:xfrm>
          <a:prstGeom prst="rect">
            <a:avLst/>
          </a:prstGeom>
        </p:spPr>
      </p:pic>
      <p:pic>
        <p:nvPicPr>
          <p:cNvPr id="5" name="Picture 4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begin{enumerate}&#10;\item[(b)] On average, at least what fraction of planes last between 8 and 12 years?&#10;\end{enumerate}&#10;&#10;\end{document}" title="IguanaTex Bitmap Display">
            <a:extLst>
              <a:ext uri="{FF2B5EF4-FFF2-40B4-BE49-F238E27FC236}">
                <a16:creationId xmlns:a16="http://schemas.microsoft.com/office/drawing/2014/main" id="{ED91872C-8CC2-17A0-65E9-81386F4786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66" y="2481237"/>
            <a:ext cx="7680000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9D51E4-DE05-320E-93AD-8912137B470B}"/>
                  </a:ext>
                </a:extLst>
              </p14:cNvPr>
              <p14:cNvContentPartPr/>
              <p14:nvPr/>
            </p14:nvContentPartPr>
            <p14:xfrm>
              <a:off x="402120" y="1673640"/>
              <a:ext cx="10916280" cy="499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9D51E4-DE05-320E-93AD-8912137B47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760" y="1664280"/>
                <a:ext cx="1093500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28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B83A-E31B-4CBC-B7E9-2009D778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Confidence Intervals</a:t>
            </a:r>
          </a:p>
        </p:txBody>
      </p:sp>
      <p:pic>
        <p:nvPicPr>
          <p:cNvPr id="5" name="Picture 4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Consider a vote among $10^6$ people for one of two candidates, say candidate $A$ or $B$.&#10;&#10;\end{document}" title="IguanaTex Bitmap Display">
            <a:extLst>
              <a:ext uri="{FF2B5EF4-FFF2-40B4-BE49-F238E27FC236}">
                <a16:creationId xmlns:a16="http://schemas.microsoft.com/office/drawing/2014/main" id="{C0945632-6112-12E9-B3D7-FCC63DF85A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6" y="1494971"/>
            <a:ext cx="8494628" cy="234514"/>
          </a:xfrm>
          <a:prstGeom prst="rect">
            <a:avLst/>
          </a:prstGeom>
        </p:spPr>
      </p:pic>
      <p:pic>
        <p:nvPicPr>
          <p:cNvPr id="10" name="Picture 9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Let $p$ denote the actual fraction of people who voted for candidate $A$ \\(but you don't know $p$).&#10;&#10;\end{document}" title="IguanaTex Bitmap Display">
            <a:extLst>
              <a:ext uri="{FF2B5EF4-FFF2-40B4-BE49-F238E27FC236}">
                <a16:creationId xmlns:a16="http://schemas.microsoft.com/office/drawing/2014/main" id="{3E1CA190-786B-5B6A-C3A8-F99D098415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7" y="2184729"/>
            <a:ext cx="7050515" cy="493714"/>
          </a:xfrm>
          <a:prstGeom prst="rect">
            <a:avLst/>
          </a:prstGeom>
        </p:spPr>
      </p:pic>
      <p:pic>
        <p:nvPicPr>
          <p:cNvPr id="13" name="Picture 12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How do you estimate $p$?&#10;&#10;\end{document}" title="IguanaTex Bitmap Display">
            <a:extLst>
              <a:ext uri="{FF2B5EF4-FFF2-40B4-BE49-F238E27FC236}">
                <a16:creationId xmlns:a16="http://schemas.microsoft.com/office/drawing/2014/main" id="{60BF6A10-4F43-2E0E-97F4-F88CCA9560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7" y="3168887"/>
            <a:ext cx="2564571" cy="207086"/>
          </a:xfrm>
          <a:prstGeom prst="rect">
            <a:avLst/>
          </a:prstGeom>
        </p:spPr>
      </p:pic>
      <p:pic>
        <p:nvPicPr>
          <p:cNvPr id="16" name="Picture 15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You could poll a random subset of $n$ people (with $n&lt;&lt;10^6$).  &#10;&#10;\end{document}" title="IguanaTex Bitmap Display">
            <a:extLst>
              <a:ext uri="{FF2B5EF4-FFF2-40B4-BE49-F238E27FC236}">
                <a16:creationId xmlns:a16="http://schemas.microsoft.com/office/drawing/2014/main" id="{D0C9DF78-6980-C2F0-63FE-7BB05A7156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6" y="3854225"/>
            <a:ext cx="6298971" cy="245486"/>
          </a:xfrm>
          <a:prstGeom prst="rect">
            <a:avLst/>
          </a:prstGeom>
        </p:spPr>
      </p:pic>
      <p:pic>
        <p:nvPicPr>
          <p:cNvPr id="19" name="Picture 18" descr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Let $X$ be the r.v. of the number of people polled who voted for candidate $A$&#10;&#10;\end{document}" title="IguanaTex Bitmap Display">
            <a:extLst>
              <a:ext uri="{FF2B5EF4-FFF2-40B4-BE49-F238E27FC236}">
                <a16:creationId xmlns:a16="http://schemas.microsoft.com/office/drawing/2014/main" id="{5934B149-8A73-610B-2E7E-B622AF1179B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6" y="4695604"/>
            <a:ext cx="7788342" cy="207086"/>
          </a:xfrm>
          <a:prstGeom prst="rect">
            <a:avLst/>
          </a:prstGeom>
        </p:spPr>
      </p:pic>
      <p:pic>
        <p:nvPicPr>
          <p:cNvPr id="22" name="Picture 21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 \textbf{point estimator} for $p$ is the r.v. $\hat{p}=\frac{X}{n}$.&#10;&#10;\end{document}" title="IguanaTex Bitmap Display">
            <a:extLst>
              <a:ext uri="{FF2B5EF4-FFF2-40B4-BE49-F238E27FC236}">
                <a16:creationId xmlns:a16="http://schemas.microsoft.com/office/drawing/2014/main" id="{C11928F5-23D4-E55E-5391-1F7B7253285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7" y="5574319"/>
            <a:ext cx="4764343" cy="2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B83A-E31B-4CBC-B7E9-2009D778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Confidence Intervals</a:t>
            </a:r>
          </a:p>
        </p:txBody>
      </p:sp>
      <p:pic>
        <p:nvPicPr>
          <p:cNvPr id="10" name="Picture 9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How good is the estimator $\hat{p}=\frac{X}{n}$?&#10;&#10;\end{document}" title="IguanaTex Bitmap Display">
            <a:extLst>
              <a:ext uri="{FF2B5EF4-FFF2-40B4-BE49-F238E27FC236}">
                <a16:creationId xmlns:a16="http://schemas.microsoft.com/office/drawing/2014/main" id="{FE9784FE-E733-577E-09CC-2951F16763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47" y="1216403"/>
            <a:ext cx="3616457" cy="278400"/>
          </a:xfrm>
          <a:prstGeom prst="rect">
            <a:avLst/>
          </a:prstGeom>
        </p:spPr>
      </p:pic>
      <p:pic>
        <p:nvPicPr>
          <p:cNvPr id="12" name="Picture 11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One answer: \\ It's good if with high probability the \textit{actual} fraction $p$ falls within the interval $(\hat{p}-c,\hat{p}+c)$.&#10;&#10;\end{document}" title="IguanaTex Bitmap Display">
            <a:extLst>
              <a:ext uri="{FF2B5EF4-FFF2-40B4-BE49-F238E27FC236}">
                <a16:creationId xmlns:a16="http://schemas.microsoft.com/office/drawing/2014/main" id="{690A9CBB-BFBD-3DD1-904C-A211EB9D97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49" y="1898657"/>
            <a:ext cx="9025371" cy="490971"/>
          </a:xfrm>
          <a:prstGeom prst="rect">
            <a:avLst/>
          </a:prstGeom>
        </p:spPr>
      </p:pic>
      <p:pic>
        <p:nvPicPr>
          <p:cNvPr id="15" name="Picture 14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- If $p=\hat{p}$, then this probability will be one for all $c&gt;0$.&#10;&#10;\end{document}" title="IguanaTex Bitmap Display">
            <a:extLst>
              <a:ext uri="{FF2B5EF4-FFF2-40B4-BE49-F238E27FC236}">
                <a16:creationId xmlns:a16="http://schemas.microsoft.com/office/drawing/2014/main" id="{7B0748D5-0884-30E0-3DCD-532A1DFB71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60" y="2784940"/>
            <a:ext cx="5558400" cy="207086"/>
          </a:xfrm>
          <a:prstGeom prst="rect">
            <a:avLst/>
          </a:prstGeom>
        </p:spPr>
      </p:pic>
      <p:pic>
        <p:nvPicPr>
          <p:cNvPr id="18" name="Picture 17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- If $p\approx\hat{p}$, then this probability should be close to one.&#10;&#10;\end{document}" title="IguanaTex Bitmap Display">
            <a:extLst>
              <a:ext uri="{FF2B5EF4-FFF2-40B4-BE49-F238E27FC236}">
                <a16:creationId xmlns:a16="http://schemas.microsoft.com/office/drawing/2014/main" id="{FD35F3B7-EA72-CB99-D156-D7911AB76E6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60" y="3355793"/>
            <a:ext cx="5417143" cy="207086"/>
          </a:xfrm>
          <a:prstGeom prst="rect">
            <a:avLst/>
          </a:prstGeom>
        </p:spPr>
      </p:pic>
      <p:pic>
        <p:nvPicPr>
          <p:cNvPr id="21" name="Picture 20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Use Chebyshev's Inequality:&#10;&#10;\end{document}" title="IguanaTex Bitmap Display">
            <a:extLst>
              <a:ext uri="{FF2B5EF4-FFF2-40B4-BE49-F238E27FC236}">
                <a16:creationId xmlns:a16="http://schemas.microsoft.com/office/drawing/2014/main" id="{CD4E2005-1828-1C1C-ECB1-AECFC4C85DE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47" y="3995484"/>
            <a:ext cx="2958171" cy="207086"/>
          </a:xfrm>
          <a:prstGeom prst="rect">
            <a:avLst/>
          </a:prstGeom>
        </p:spPr>
      </p:pic>
      <p:pic>
        <p:nvPicPr>
          <p:cNvPr id="25" name="Picture 24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{\mu\in (\hat{p}-\sigma b, \hat{p}+\sigma b)\}&gt;1- \frac{1}{b^2}.\]&#10;&#10;\end{document}" title="IguanaTex Bitmap Display">
            <a:extLst>
              <a:ext uri="{FF2B5EF4-FFF2-40B4-BE49-F238E27FC236}">
                <a16:creationId xmlns:a16="http://schemas.microsoft.com/office/drawing/2014/main" id="{B1A16193-F45E-662D-8D7C-9CC1B5C6288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84" y="5049259"/>
            <a:ext cx="3451885" cy="463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BC8B8-8DD5-45E9-84C9-F030323576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88" y="4289422"/>
            <a:ext cx="4169142" cy="4556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382AD7D-7AD3-4708-830A-75E33683170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88" y="4895191"/>
            <a:ext cx="3687619" cy="4556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E3AA8D8-09EB-4B7B-9F6C-B7F94EC3FC5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53" y="5564306"/>
            <a:ext cx="1987047" cy="3062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EA3540E-E6F5-4106-AEFB-DECFBF8DDF5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53" y="6248551"/>
            <a:ext cx="1174857" cy="30628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75B0056-43ED-4BDA-A5F3-05694F6084D8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10" y="6210456"/>
            <a:ext cx="988952" cy="344381"/>
          </a:xfrm>
          <a:prstGeom prst="rect">
            <a:avLst/>
          </a:prstGeom>
        </p:spPr>
      </p:pic>
      <p:pic>
        <p:nvPicPr>
          <p:cNvPr id="23" name="Picture 22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{|\hat{p}-\mu|&lt; \sigma b\}&gt;1- \frac{1}{b^2}.\]&#10;&#10;\end{document}" title="IguanaTex Bitmap Display">
            <a:extLst>
              <a:ext uri="{FF2B5EF4-FFF2-40B4-BE49-F238E27FC236}">
                <a16:creationId xmlns:a16="http://schemas.microsoft.com/office/drawing/2014/main" id="{1FA6450B-45C3-D6E3-C235-3232A91B830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84" y="4365678"/>
            <a:ext cx="2694857" cy="46354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22ECD69-A2E4-423D-A29D-E5C394260B3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98" y="5265504"/>
            <a:ext cx="225524" cy="14171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4BDA40-2C30-4089-BF4E-5C9E82EE379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6" y="6085650"/>
            <a:ext cx="225524" cy="141714"/>
          </a:xfrm>
          <a:prstGeom prst="rect">
            <a:avLst/>
          </a:prstGeom>
        </p:spPr>
      </p:pic>
      <p:pic>
        <p:nvPicPr>
          <p:cNvPr id="27" name="Picture 26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left\{p\in \left(\hat{p}- b\sqrt{\frac{p(1-p)}{n}}, \hat{p}+b\sqrt{\frac{p(1-p)}{n}}\right)\right\}&gt;1- \frac{1}{b^2}.\]&#10;&#10;\end{document}" title="IguanaTex Bitmap Display">
            <a:extLst>
              <a:ext uri="{FF2B5EF4-FFF2-40B4-BE49-F238E27FC236}">
                <a16:creationId xmlns:a16="http://schemas.microsoft.com/office/drawing/2014/main" id="{BC49B42B-4E15-8B27-2279-179A162761A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" y="5861249"/>
            <a:ext cx="5673600" cy="6829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7EDC36-E5DD-E099-A9F4-8ECE9BA4F1C1}"/>
                  </a:ext>
                </a:extLst>
              </p14:cNvPr>
              <p14:cNvContentPartPr/>
              <p14:nvPr/>
            </p14:nvContentPartPr>
            <p14:xfrm>
              <a:off x="2751840" y="1655640"/>
              <a:ext cx="9282600" cy="408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7EDC36-E5DD-E099-A9F4-8ECE9BA4F1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42480" y="1646280"/>
                <a:ext cx="9301320" cy="41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8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B83A-E31B-4CBC-B7E9-2009D778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Confidence Intervals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C4BDA40-2C30-4089-BF4E-5C9E82EE37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1" y="3354454"/>
            <a:ext cx="225524" cy="141714"/>
          </a:xfrm>
          <a:prstGeom prst="rect">
            <a:avLst/>
          </a:prstGeom>
        </p:spPr>
      </p:pic>
      <p:pic>
        <p:nvPicPr>
          <p:cNvPr id="6" name="Picture 5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left\{p\in \left(\hat{p}- b\sqrt{\frac{p(1-p)}{n}}, \hat{p}+b\sqrt{\frac{p(1-p)}{n}}\right)\right\}&gt;1- \frac{1}{b^2}.\]&#10;&#10;\end{document}" title="IguanaTex Bitmap Display">
            <a:extLst>
              <a:ext uri="{FF2B5EF4-FFF2-40B4-BE49-F238E27FC236}">
                <a16:creationId xmlns:a16="http://schemas.microsoft.com/office/drawing/2014/main" id="{DF7F30AA-4E00-3833-F7B7-045E1DA388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63" y="1230541"/>
            <a:ext cx="5673600" cy="682971"/>
          </a:xfrm>
          <a:prstGeom prst="rect">
            <a:avLst/>
          </a:prstGeom>
        </p:spPr>
      </p:pic>
      <p:pic>
        <p:nvPicPr>
          <p:cNvPr id="8" name="Picture 7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Use bound $\sqrt{p(1-p)}\leq \frac{1}{2}$:&#10;&#10;\end{document}" title="IguanaTex Bitmap Display">
            <a:extLst>
              <a:ext uri="{FF2B5EF4-FFF2-40B4-BE49-F238E27FC236}">
                <a16:creationId xmlns:a16="http://schemas.microsoft.com/office/drawing/2014/main" id="{35D33993-9111-42FC-F85D-5D6E90AF32A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34" y="2423164"/>
            <a:ext cx="2836114" cy="282514"/>
          </a:xfrm>
          <a:prstGeom prst="rect">
            <a:avLst/>
          </a:prstGeom>
        </p:spPr>
      </p:pic>
      <p:pic>
        <p:nvPicPr>
          <p:cNvPr id="11" name="Picture 10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left\{p\in \left(\hat{p}- \frac{b}{2\sqrt{n}},\; \hat{p}+ \frac{b}{2\sqrt{n}}\right)\right\}&gt;1- \frac{1}{b^2}.\]&#10;&#10;\end{document}" title="IguanaTex Bitmap Display">
            <a:extLst>
              <a:ext uri="{FF2B5EF4-FFF2-40B4-BE49-F238E27FC236}">
                <a16:creationId xmlns:a16="http://schemas.microsoft.com/office/drawing/2014/main" id="{3D8B0A3B-54CF-4EFB-98A4-8391E5F8D5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63" y="3151711"/>
            <a:ext cx="4318628" cy="547200"/>
          </a:xfrm>
          <a:prstGeom prst="rect">
            <a:avLst/>
          </a:prstGeom>
        </p:spPr>
      </p:pic>
      <p:pic>
        <p:nvPicPr>
          <p:cNvPr id="14" name="Picture 13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nterpretation:&#10;&#10;\end{document}" title="IguanaTex Bitmap Display">
            <a:extLst>
              <a:ext uri="{FF2B5EF4-FFF2-40B4-BE49-F238E27FC236}">
                <a16:creationId xmlns:a16="http://schemas.microsoft.com/office/drawing/2014/main" id="{405DDE29-DC26-D11F-C98D-B315B8774A7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20" y="4059738"/>
            <a:ext cx="1615543" cy="198857"/>
          </a:xfrm>
          <a:prstGeom prst="rect">
            <a:avLst/>
          </a:prstGeom>
        </p:spPr>
      </p:pic>
      <p:pic>
        <p:nvPicPr>
          <p:cNvPr id="16" name="Picture 15" descr="\documentclass{article}&#10;\usepackage{amsmath,amssymb,amsthm}&#10;\textwidth=4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With probability at least $1-\frac{1}{b^2}$, the polling will yield sample fraction $\hat{p}$ that is within $\frac{b}{2\sqrt{n}}$ of the true fraction $p$.&#10;\end{center}&#10;&#10;\end{document}" title="IguanaTex Bitmap Display">
            <a:extLst>
              <a:ext uri="{FF2B5EF4-FFF2-40B4-BE49-F238E27FC236}">
                <a16:creationId xmlns:a16="http://schemas.microsoft.com/office/drawing/2014/main" id="{5ABB300D-7E99-58B2-96B1-F5A55EBF389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8" y="4619423"/>
            <a:ext cx="7154743" cy="621257"/>
          </a:xfrm>
          <a:prstGeom prst="rect">
            <a:avLst/>
          </a:prstGeom>
        </p:spPr>
      </p:pic>
      <p:pic>
        <p:nvPicPr>
          <p:cNvPr id="20" name="Picture 19" descr="\documentclass{article}&#10;\usepackage{amsmath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 value $1-\frac{1}{b^2}$ is called the \textbf{confidence level}.  The value $\frac{b}{\sqrt{n}}$ is called the \textbf{confidence width}.&#10;&#10;\end{document}" title="IguanaTex Bitmap Display">
            <a:extLst>
              <a:ext uri="{FF2B5EF4-FFF2-40B4-BE49-F238E27FC236}">
                <a16:creationId xmlns:a16="http://schemas.microsoft.com/office/drawing/2014/main" id="{600DA4DB-4B3D-CB4D-182C-501620F63D2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35" y="5650006"/>
            <a:ext cx="9830399" cy="326400"/>
          </a:xfrm>
          <a:prstGeom prst="rect">
            <a:avLst/>
          </a:prstGeom>
        </p:spPr>
      </p:pic>
      <p:pic>
        <p:nvPicPr>
          <p:cNvPr id="22" name="Picture 21" descr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$\bullet$ The estimated interval $\left(\hat{p}- \tfrac{b}{2\sqrt{n}},\; \hat{p}+ \tfrac{b}{2\sqrt{n}}\right)$ is called the \textbf{confidence interval}.&#10;&#10;\end{document}" title="IguanaTex Bitmap Display">
            <a:extLst>
              <a:ext uri="{FF2B5EF4-FFF2-40B4-BE49-F238E27FC236}">
                <a16:creationId xmlns:a16="http://schemas.microsoft.com/office/drawing/2014/main" id="{88E38DCA-1283-CD2C-3B58-59473E28503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34" y="6264864"/>
            <a:ext cx="8066742" cy="410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4CB0CA-E6C4-2A4F-A4A4-E5AFD31F3D5F}"/>
              </a:ext>
            </a:extLst>
          </p:cNvPr>
          <p:cNvSpPr/>
          <p:nvPr/>
        </p:nvSpPr>
        <p:spPr>
          <a:xfrm>
            <a:off x="1714500" y="4510787"/>
            <a:ext cx="7569200" cy="792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C3BFAF-5D11-7F3E-732F-3BF29DC83C93}"/>
                  </a:ext>
                </a:extLst>
              </p14:cNvPr>
              <p14:cNvContentPartPr/>
              <p14:nvPr/>
            </p14:nvContentPartPr>
            <p14:xfrm>
              <a:off x="7297200" y="2145960"/>
              <a:ext cx="2500560" cy="392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C3BFAF-5D11-7F3E-732F-3BF29DC83C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87840" y="2136600"/>
                <a:ext cx="2519280" cy="39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18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B83A-E31B-4CBC-B7E9-2009D778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66544"/>
          </a:xfrm>
        </p:spPr>
        <p:txBody>
          <a:bodyPr/>
          <a:lstStyle/>
          <a:p>
            <a:r>
              <a:rPr lang="en-US" dirty="0"/>
              <a:t>Confidence Intervals</a:t>
            </a:r>
          </a:p>
        </p:txBody>
      </p:sp>
      <p:pic>
        <p:nvPicPr>
          <p:cNvPr id="33" name="Picture 32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}&#10;&#10;\end{document}" title="IguanaTex Bitmap Display">
            <a:extLst>
              <a:ext uri="{FF2B5EF4-FFF2-40B4-BE49-F238E27FC236}">
                <a16:creationId xmlns:a16="http://schemas.microsoft.com/office/drawing/2014/main" id="{556033D6-5099-40C0-EB92-160C996E3D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1" y="979669"/>
            <a:ext cx="977829" cy="201600"/>
          </a:xfrm>
          <a:prstGeom prst="rect">
            <a:avLst/>
          </a:prstGeom>
        </p:spPr>
      </p:pic>
      <p:pic>
        <p:nvPicPr>
          <p:cNvPr id="27" name="Picture 26" descr="\documentclass{article}&#10;\usepackage{amsmath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Let $\hat{p}=\frac{X}{n}$ be the estimator for the fraction of votes received by one of two candidates in some election.&#10;&#10;\end{document}" title="IguanaTex Bitmap Display">
            <a:extLst>
              <a:ext uri="{FF2B5EF4-FFF2-40B4-BE49-F238E27FC236}">
                <a16:creationId xmlns:a16="http://schemas.microsoft.com/office/drawing/2014/main" id="{A3132971-7447-1954-57CC-48C1BE8937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4" y="1181269"/>
            <a:ext cx="10314514" cy="278400"/>
          </a:xfrm>
          <a:prstGeom prst="rect">
            <a:avLst/>
          </a:prstGeom>
        </p:spPr>
      </p:pic>
      <p:pic>
        <p:nvPicPr>
          <p:cNvPr id="25" name="Picture 24" descr="\documentclass{article}&#10;\usepackage{amsmath,amssymb,amsthm}&#10;\textwidth=6.0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a)] Suppose the width of the confidence interval is $0.1$ for sample size $n=300$ and some fixed confidence level.  How many samples are needed to instead yield a confidence interval with the half the width but the same level of confidence?&#10;\end{itemize}&#10;&#10;\end{document}" title="IguanaTex Bitmap Display">
            <a:extLst>
              <a:ext uri="{FF2B5EF4-FFF2-40B4-BE49-F238E27FC236}">
                <a16:creationId xmlns:a16="http://schemas.microsoft.com/office/drawing/2014/main" id="{7373BA42-09F2-AF83-BCD6-93E4D5FF4E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2" y="1775744"/>
            <a:ext cx="9679541" cy="720000"/>
          </a:xfrm>
          <a:prstGeom prst="rect">
            <a:avLst/>
          </a:prstGeom>
        </p:spPr>
      </p:pic>
      <p:pic>
        <p:nvPicPr>
          <p:cNvPr id="13" name="Picture 12" descr="\documentclass{article}&#10;\usepackage{amsmath,amssymb,amsthm}&#10;\textwidth=6.0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b)] What is the confidence level for the test described in part (a)?&#10;\end{itemize}&#10;&#10;\end{document}" title="IguanaTex Bitmap Display">
            <a:extLst>
              <a:ext uri="{FF2B5EF4-FFF2-40B4-BE49-F238E27FC236}">
                <a16:creationId xmlns:a16="http://schemas.microsoft.com/office/drawing/2014/main" id="{02114374-459F-FB58-58EE-120647C5620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9" y="3744734"/>
            <a:ext cx="6611657" cy="229029"/>
          </a:xfrm>
          <a:prstGeom prst="rect">
            <a:avLst/>
          </a:prstGeom>
        </p:spPr>
      </p:pic>
      <p:pic>
        <p:nvPicPr>
          <p:cNvPr id="31" name="Picture 30" descr="\documentclass{article}&#10;\usepackage{amsmath,amssymb,amsthm}&#10;\textwidth=7.0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c)] If the confidence interval is fixed at $0.1$, how many samples are needed to attain a $96\%$ confidence level?&#10;\end{itemize}&#10;&#10;\end{document}" title="IguanaTex Bitmap Display">
            <a:extLst>
              <a:ext uri="{FF2B5EF4-FFF2-40B4-BE49-F238E27FC236}">
                <a16:creationId xmlns:a16="http://schemas.microsoft.com/office/drawing/2014/main" id="{E8FE5F57-373F-C835-D900-ECCAB7DEF49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2" y="5220045"/>
            <a:ext cx="10753372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B3D56B-41F0-F3D0-107E-8579909AD5D0}"/>
                  </a:ext>
                </a:extLst>
              </p14:cNvPr>
              <p14:cNvContentPartPr/>
              <p14:nvPr/>
            </p14:nvContentPartPr>
            <p14:xfrm>
              <a:off x="1450800" y="2414520"/>
              <a:ext cx="9720720" cy="264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3D56B-41F0-F3D0-107E-8579909AD5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1440" y="2405160"/>
                <a:ext cx="9739440" cy="26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2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5841.77"/>
  <p:tag name="OUTPUTTYPE" val="PNG"/>
  <p:tag name="IGUANATEXVERSION" val="160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uppose you know some random variable $X$ has expectation value $E[X]$ and variance $\text{Var}[X]$.  This should tell us some information about how likely $X$ will deviate far from its expectation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6.985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Leftrightarrow$&#10;&#10;\end{document}"/>
  <p:tag name="IGUANATEXSIZE" val="26"/>
  <p:tag name="IGUANATEXCURSOR" val="71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524.55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{|X-\mu|&lt; \sigma b\}&gt;1- \frac{1}{b^2}.\]&#10;&#10;\end{document}"/>
  <p:tag name="IGUANATEXSIZE" val="20"/>
  <p:tag name="IGUANATEXCURSOR" val="73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6.985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Leftrightarrow$&#10;&#10;\end{document}"/>
  <p:tag name="IGUANATEXSIZE" val="26"/>
  <p:tag name="IGUANATEXCURSOR" val="71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950.50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{X\in (\mu-\sigma b, \mu+\sigma b)\}&gt;1- \frac{1}{b^2}.\]&#10;&#10;\end{document}"/>
  <p:tag name="IGUANATEXSIZE" val="20"/>
  <p:tag name="IGUANATEXCURSOR" val="746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586.052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t is often helpful to introduce an indicator variable $Y$ such that&#10;\[ Y=\begin{cases} 1 \quad\text{if $X\in (\mu-\sigma b,\mu+\sigma b)$}\\0\quad \text{if $X\not\in (\mu-\sigma b,\mu+\sigma b)$}\end{cases}.\]&#10;&#10;\end{document}"/>
  <p:tag name="IGUANATEXSIZE" val="18"/>
  <p:tag name="IGUANATEXCURSOR" val="9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2.4259"/>
  <p:tag name="ORIGINALWIDTH" val="4491.938"/>
  <p:tag name="OUTPUTTYPE" val="PNG"/>
  <p:tag name="IGUANATEXVERSION" val="160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 Suppose the average lifetime of a commercial airplane is ten years with a standard deviation of six months.&#10;\medskip&#10;\begin{enumerate}&#10;\item[(a)] On average, at least what fraction of planes last between 9 and 11 years?&#10;\end{enumerate}&#10;\end{document}"/>
  <p:tag name="IGUANATEXSIZE" val="18"/>
  <p:tag name="IGUANATEXCURSOR" val="8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99.475"/>
  <p:tag name="OUTPUTTYPE" val="PNG"/>
  <p:tag name="IGUANATEXVERSION" val="160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begin{enumerate}&#10;\item[(b)] On average, at least what fraction of planes last between 8 and 12 years?&#10;\end{enumerate}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644.919"/>
  <p:tag name="OUTPUTTYPE" val="PNG"/>
  <p:tag name="IGUANATEXVERSION" val="160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Consider a vote among $10^6$ people for one of two candidates, say candidate $A$ or $B$.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3855.268"/>
  <p:tag name="OUTPUTTYPE" val="PNG"/>
  <p:tag name="IGUANATEXVERSION" val="160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Let $p$ denote the actual fraction of people who voted for candidate $A$ \\(but you don't know $p$).&#10;&#10;\end{document}"/>
  <p:tag name="IGUANATEXSIZE" val="18"/>
  <p:tag name="IGUANATEXCURSOR" val="7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02.325"/>
  <p:tag name="OUTPUTTYPE" val="PNG"/>
  <p:tag name="IGUANATEXVERSION" val="160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How do you estimate $p$?&#10;&#10;\end{document}"/>
  <p:tag name="IGUANATEXSIZE" val="18"/>
  <p:tag name="IGUANATEXCURSOR" val="7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1.4361"/>
  <p:tag name="ORIGINALWIDTH" val="2347.20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Theorem:} For any $c\geq 0$:&#10;\[Pr\{X\geq c\}\leq \frac{E[X]}{c}.\]&#10;&#10;\end{document}"/>
  <p:tag name="IGUANATEXSIZE" val="20"/>
  <p:tag name="IGUANATEXCURSOR" val="74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444.319"/>
  <p:tag name="OUTPUTTYPE" val="PNG"/>
  <p:tag name="IGUANATEXVERSION" val="160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You could poll a random subset of $n$ people (with $n&lt;&lt;10^6$).  &#10;&#10;\end{document}"/>
  <p:tag name="IGUANATEXSIZE" val="18"/>
  <p:tag name="IGUANATEXCURSOR" val="7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258.717"/>
  <p:tag name="OUTPUTTYPE" val="PNG"/>
  <p:tag name="IGUANATEXVERSION" val="160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Let $X$ be the r.v. of the number of people polled who voted for candidate $A$&#10;&#10;\end{document}"/>
  <p:tag name="IGUANATEXSIZE" val="18"/>
  <p:tag name="IGUANATEXCURSOR" val="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2605.174"/>
  <p:tag name="OUTPUTTYPE" val="PNG"/>
  <p:tag name="IGUANATEXVERSION" val="160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 \textbf{point estimator} for $p$ is the r.v. $\hat{p}=\frac{X}{n}$.&#10;&#10;\end{document}"/>
  <p:tag name="IGUANATEXSIZE" val="18"/>
  <p:tag name="IGUANATEXCURSOR" val="7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1977.503"/>
  <p:tag name="OUTPUTTYPE" val="PNG"/>
  <p:tag name="IGUANATEXVERSION" val="160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How good is the estimator $\hat{p}=\frac{X}{n}$?&#10;&#10;\end{document}"/>
  <p:tag name="IGUANATEXSIZE" val="18"/>
  <p:tag name="IGUANATEXCURSOR" val="7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935.133"/>
  <p:tag name="OUTPUTTYPE" val="PNG"/>
  <p:tag name="IGUANATEXVERSION" val="160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One answer: \\ It's good if with high probability the \textit{actual} fraction $p$ falls within the interval $(\hat{p}-c,\hat{p}+c)$.&#10;&#10;\end{document}"/>
  <p:tag name="IGUANATEXSIZE" val="18"/>
  <p:tag name="IGUANATEXCURSOR" val="76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039.37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- If $p=\hat{p}$, then this probability will be one for all $c&gt;0$.&#10;&#10;\end{document}"/>
  <p:tag name="IGUANATEXSIZE" val="18"/>
  <p:tag name="IGUANATEXCURSOR" val="7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962.13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- If $p\approx\hat{p}$, then this probability should be close to one.&#10;&#10;\end{document}"/>
  <p:tag name="IGUANATEXSIZE" val="18"/>
  <p:tag name="IGUANATEXCURSOR" val="7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17.548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Use Chebyshev's Inequality:&#10;&#10;\end{document}"/>
  <p:tag name="IGUANATEXSIZE" val="18"/>
  <p:tag name="IGUANATEXCURSOR" val="74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887.514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{\mu\in (\hat{p}-\sigma b, \hat{p}+\sigma b)\}&gt;1- \frac{1}{b^2}.\]&#10;&#10;\end{document}"/>
  <p:tag name="IGUANATEXSIZE" val="18"/>
  <p:tag name="IGUANATEXCURSOR" val="7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051.74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mu=E[\hat{p}]=E\left[\frac{X}{n}\right]=E\left[\frac{\sum_{i=1}^nX_i}{n}\right]=p$.&#10;&#10;\end{document}"/>
  <p:tag name="IGUANATEXSIZE" val="20"/>
  <p:tag name="IGUANATEXCURSOR" val="7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72.703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Proof:}&#10;&#10;\end{document}"/>
  <p:tag name="IGUANATEXSIZE" val="20"/>
  <p:tag name="IGUANATEXCURSOR" val="72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814.77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text{Var}[\hat{p}]=\text{Var}\left[\frac{X}{n}\right]=\text{Var}\left[\frac{\sum_{i=1}^nX_i}{n}\right]$&#10;&#10;\end{document}"/>
  <p:tag name="IGUANATEXSIZE" val="20"/>
  <p:tag name="IGUANATEXCURSOR" val="81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977.877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1}{n^2}\text{Var}[\sum_{i=1}^nX_i]$&#10;&#10;\end{document}"/>
  <p:tag name="IGUANATEXSIZE" val="20"/>
  <p:tag name="IGUANATEXCURSOR" val="74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578.177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1}{n}\text{Var}[X]$&#10;&#10;\end{document}"/>
  <p:tag name="IGUANATEXSIZE" val="20"/>
  <p:tag name="IGUANATEXCURSOR" val="73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486.689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p(1-p)}{n}$.&#10;&#10;\end{document}"/>
  <p:tag name="IGUANATEXSIZE" val="20"/>
  <p:tag name="IGUANATEXCURSOR" val="726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473.566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{|\hat{p}-\mu|&lt; \sigma b\}&gt;1- \frac{1}{b^2}.\]&#10;&#10;\end{document}"/>
  <p:tag name="IGUANATEXSIZE" val="18"/>
  <p:tag name="IGUANATEXCURSOR" val="7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$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$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02.362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left\{p\in \left(\hat{p}- b\sqrt{\frac{p(1-p)}{n}}, \hat{p}+b\sqrt{\frac{p(1-p)}{n}}\right)\right\}&gt;1- \frac{1}{b^2}.\]&#10;&#10;\end{document}"/>
  <p:tag name="IGUANATEXSIZE" val="18"/>
  <p:tag name="IGUANATEXCURSOR" val="8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$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02.362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left\{p\in \left(\hat{p}- b\sqrt{\frac{p(1-p)}{n}}, \hat{p}+b\sqrt{\frac{p(1-p)}{n}}\right)\right\}&gt;1- \frac{1}{b^2}.\]&#10;&#10;\end{document}"/>
  <p:tag name="IGUANATEXSIZE" val="18"/>
  <p:tag name="IGUANATEXCURSOR" val="8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5841.77"/>
  <p:tag name="OUTPUTTYPE" val="PNG"/>
  <p:tag name="IGUANATEXVERSION" val="160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uppose you know some random variable $X$ has expectation value $E[X]$ and variance $\text{Var}[X]$.  This should tell us some information about how likely $X$ will deviate far from its expectation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1550.806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Use bound $\sqrt{p(1-p)}\leq \frac{1}{2}$:&#10;&#10;\end{document}"/>
  <p:tag name="IGUANATEXSIZE" val="18"/>
  <p:tag name="IGUANATEXCURSOR" val="7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61.455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left\{p\in \left(\hat{p}- \frac{b}{2\sqrt{n}},\; \hat{p}+ \frac{b}{2\sqrt{n}}\right)\right\}&gt;1- \frac{1}{b^2}.\]&#10;&#10;\end{document}"/>
  <p:tag name="IGUANATEXSIZE" val="18"/>
  <p:tag name="IGUANATEXCURSOR" val="7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883.3895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nterpretation:&#10;&#10;\end{document}"/>
  <p:tag name="IGUANATEXSIZE" val="18"/>
  <p:tag name="IGUANATEXCURSOR" val="7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9.7076"/>
  <p:tag name="ORIGINALWIDTH" val="3912.261"/>
  <p:tag name="OUTPUTTYPE" val="PNG"/>
  <p:tag name="IGUANATEXVERSION" val="160"/>
  <p:tag name="LATEXADDIN" val="\documentclass{article}&#10;\usepackage{amsmath,amssymb,amsthm}&#10;\textwidth=4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With probability at least $1-\frac{1}{b^2}$, the polling will yield sample fraction $\hat{p}$ that is within $\frac{b}{2\sqrt{n}}$ of the true fraction $p$.&#10;\end{center}&#10;&#10;\end{document}"/>
  <p:tag name="IGUANATEXSIZE" val="18"/>
  <p:tag name="IGUANATEXCURSOR" val="8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5375.328"/>
  <p:tag name="OUTPUTTYPE" val="PNG"/>
  <p:tag name="IGUANATEXVERSION" val="160"/>
  <p:tag name="LATEXADDIN" val="\documentclass{article}&#10;\usepackage{amsmath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 value $1-\frac{1}{b^2}$ is called the \textbf{confidence level}.  The value $\frac{b}{\sqrt{n}}$ is called the \textbf{confidence width}.&#10;&#10;\end{document}"/>
  <p:tag name="IGUANATEXSIZE" val="18"/>
  <p:tag name="IGUANATEXCURSOR" val="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410.949"/>
  <p:tag name="OUTPUTTYPE" val="PNG"/>
  <p:tag name="IGUANATEXVERSION" val="160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$\bullet$ The estimated interval $\left(\hat{p}- \tfrac{b}{2\sqrt{n}},\; \hat{p}+ \tfrac{b}{2\sqrt{n}}\right)$ is called the \textbf{confidence interval}.&#10;&#10;\end{document}"/>
  <p:tag name="IGUANATEXSIZE" val="18"/>
  <p:tag name="IGUANATEXCURSOR" val="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34.6832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}&#10;&#10;\end{document}"/>
  <p:tag name="IGUANATEXSIZE" val="18"/>
  <p:tag name="IGUANATEXCURSOR" val="7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5640.045"/>
  <p:tag name="OUTPUTTYPE" val="PNG"/>
  <p:tag name="IGUANATEXVERSION" val="160"/>
  <p:tag name="LATEXADDIN" val="\documentclass{article}&#10;\usepackage{amsmath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Let $\hat{p}=\frac{X}{n}$ be the estimator for the fraction of votes received by one of two candidates in some election.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3.7008"/>
  <p:tag name="ORIGINALWIDTH" val="5292.838"/>
  <p:tag name="OUTPUTTYPE" val="PNG"/>
  <p:tag name="IGUANATEXVERSION" val="160"/>
  <p:tag name="LATEXADDIN" val="\documentclass{article}&#10;\usepackage{amsmath,amssymb,amsthm}&#10;\textwidth=6.0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a)] Suppose the width of the confidence interval is $0.1$ for sample size $n=300$ and some fixed confidence level.  How many samples are needed to instead yield a confidence interval with the half the width but the same level of confidence?&#10;\end{itemize}&#10;&#10;\end{document}"/>
  <p:tag name="IGUANATEXSIZE" val="18"/>
  <p:tag name="IGUANATEXCURSOR" val="87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615.298"/>
  <p:tag name="OUTPUTTYPE" val="PNG"/>
  <p:tag name="IGUANATEXVERSION" val="160"/>
  <p:tag name="LATEXADDIN" val="\documentclass{article}&#10;\usepackage{amsmath,amssymb,amsthm}&#10;\textwidth=6.0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b)] What is the confidence level for the test described in part (a)?&#10;\end{itemize}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6.4154"/>
  <p:tag name="ORIGINALWIDTH" val="3950.506"/>
  <p:tag name="OUTPUTTYPE" val="PNG"/>
  <p:tag name="IGUANATEXVERSION" val="160"/>
  <p:tag name="LATEXADDIN" val="\documentclass{article}&#10;\usepackage{amsmath,amssymb,amsthm}&#10;\textwidth=4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Theorem:} If $X$ is a random variable with mean $\mu=E[X]$ and&#10;variance $\sigma^2$, then for any $c &gt; 0$,&#10;\[Pr\{|X-\mu|\geq c\}\leq \frac{\sigma^2}{c^2}.\]&#10;&#10;\end{document}"/>
  <p:tag name="IGUANATEXSIZE" val="20"/>
  <p:tag name="IGUANATEXCURSOR" val="7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80.015"/>
  <p:tag name="OUTPUTTYPE" val="PNG"/>
  <p:tag name="IGUANATEXVERSION" val="160"/>
  <p:tag name="LATEXADDIN" val="\documentclass{article}&#10;\usepackage{amsmath,amssymb,amsthm}&#10;\textwidth=7.0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c)] If the confidence interval is fixed at $0.1$, how many samples are needed to attain a $96\%$ confidence level?&#10;\end{itemize}&#10;&#10;\end{document}"/>
  <p:tag name="IGUANATEXSIZE" val="18"/>
  <p:tag name="IGUANATEXCURSOR" val="8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6.985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Leftrightarrow$&#10;&#10;\end{document}"/>
  <p:tag name="IGUANATEXSIZE" val="26"/>
  <p:tag name="IGUANATEXCURSOR" val="71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310.08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{|X-\mu|\geq \sigma b\}\leq \frac{1}{b^2}.\]&#10;&#10;\end{document}"/>
  <p:tag name="IGUANATEXSIZE" val="20"/>
  <p:tag name="IGUANATEXCURSOR" val="75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1.447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(c=b\sigma)$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9.6963"/>
  <p:tag name="ORIGINALWIDTH" val="2437.945"/>
  <p:tag name="OUTPUTTYPE" val="PNG"/>
  <p:tag name="IGUANATEXVERSION" val="160"/>
  <p:tag name="LATEXADDIN" val="\documentclass{article}&#10;\usepackage{amsmath,amssymb,amsthm}&#10;\textwidth=2.8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The probability that $X$ should deviate from its mean by more than $b$ standard deviations is no greater than $\frac{1}{b^2}$.&#10;\end{center}&#10;\end{document}"/>
  <p:tag name="IGUANATEXSIZE" val="18"/>
  <p:tag name="IGUANATEXCURSOR" val="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Props1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0C789B-8AEF-46DA-BC12-8D2AE90CB089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692c1096-5931-4d13-a6ca-57d3893be814"/>
    <ds:schemaRef ds:uri="http://schemas.openxmlformats.org/package/2006/metadata/core-properties"/>
    <ds:schemaRef ds:uri="7e9d83e0-d7f5-4085-9107-14db155beb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ECE 313:  PROBABILITY WITH ENGINEERING APPLICATIONS </vt:lpstr>
      <vt:lpstr>PowerPoint Presentation</vt:lpstr>
      <vt:lpstr>PowerPoint Presentation</vt:lpstr>
      <vt:lpstr>PowerPoint Presentation</vt:lpstr>
      <vt:lpstr>Confidence Intervals</vt:lpstr>
      <vt:lpstr>Confidence Intervals</vt:lpstr>
      <vt:lpstr>Confidence Intervals</vt:lpstr>
      <vt:lpstr>Confidence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1</cp:revision>
  <dcterms:created xsi:type="dcterms:W3CDTF">2020-01-21T20:22:37Z</dcterms:created>
  <dcterms:modified xsi:type="dcterms:W3CDTF">2023-09-15T15:52:49Z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