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85147E-321B-4974-9AA5-047E28AE8703}" v="734" dt="2023-09-27T14:39:3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F9812881-BEA9-4A11-A1FD-DD8DFE95853A}"/>
    <pc:docChg chg="custSel delSld modSld">
      <pc:chgData name="Chitambar, Eric" userId="05f873b4-a386-453d-a2e0-769001d3b38e" providerId="ADAL" clId="{F9812881-BEA9-4A11-A1FD-DD8DFE95853A}" dt="2021-03-03T03:17:12.495" v="394" actId="1076"/>
      <pc:docMkLst>
        <pc:docMk/>
      </pc:docMkLst>
      <pc:sldChg chg="modSp mod">
        <pc:chgData name="Chitambar, Eric" userId="05f873b4-a386-453d-a2e0-769001d3b38e" providerId="ADAL" clId="{F9812881-BEA9-4A11-A1FD-DD8DFE95853A}" dt="2021-03-03T02:59:26.925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9812881-BEA9-4A11-A1FD-DD8DFE95853A}" dt="2021-03-03T02:59:26.925" v="3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F9812881-BEA9-4A11-A1FD-DD8DFE95853A}" dt="2021-03-03T02:59:21.52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 mod">
        <pc:chgData name="Chitambar, Eric" userId="05f873b4-a386-453d-a2e0-769001d3b38e" providerId="ADAL" clId="{F9812881-BEA9-4A11-A1FD-DD8DFE95853A}" dt="2021-03-03T03:05:44.646" v="391" actId="404"/>
        <pc:sldMkLst>
          <pc:docMk/>
          <pc:sldMk cId="2194429596" sldId="269"/>
        </pc:sldMkLst>
        <pc:spChg chg="mod">
          <ac:chgData name="Chitambar, Eric" userId="05f873b4-a386-453d-a2e0-769001d3b38e" providerId="ADAL" clId="{F9812881-BEA9-4A11-A1FD-DD8DFE95853A}" dt="2021-03-03T03:05:44.646" v="391" actId="404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Chitambar, Eric" userId="05f873b4-a386-453d-a2e0-769001d3b38e" providerId="ADAL" clId="{F9812881-BEA9-4A11-A1FD-DD8DFE95853A}" dt="2021-03-03T03:06:16.354" v="392" actId="47"/>
        <pc:sldMkLst>
          <pc:docMk/>
          <pc:sldMk cId="1719497110" sldId="304"/>
        </pc:sldMkLst>
      </pc:sldChg>
      <pc:sldChg chg="modSp mod">
        <pc:chgData name="Chitambar, Eric" userId="05f873b4-a386-453d-a2e0-769001d3b38e" providerId="ADAL" clId="{F9812881-BEA9-4A11-A1FD-DD8DFE95853A}" dt="2021-03-03T03:17:12.495" v="394" actId="1076"/>
        <pc:sldMkLst>
          <pc:docMk/>
          <pc:sldMk cId="4045649178" sldId="305"/>
        </pc:sldMkLst>
        <pc:picChg chg="mod">
          <ac:chgData name="Chitambar, Eric" userId="05f873b4-a386-453d-a2e0-769001d3b38e" providerId="ADAL" clId="{F9812881-BEA9-4A11-A1FD-DD8DFE95853A}" dt="2021-03-03T03:17:12.495" v="394" actId="1076"/>
          <ac:picMkLst>
            <pc:docMk/>
            <pc:sldMk cId="4045649178" sldId="305"/>
            <ac:picMk id="7" creationId="{2E302ABB-E045-4B4A-BF05-0C8C0C491AB7}"/>
          </ac:picMkLst>
        </pc:picChg>
      </pc:sldChg>
    </pc:docChg>
  </pc:docChgLst>
  <pc:docChgLst>
    <pc:chgData name="Chitambar, Eric" userId="05f873b4-a386-453d-a2e0-769001d3b38e" providerId="ADAL" clId="{A885147E-321B-4974-9AA5-047E28AE8703}"/>
    <pc:docChg chg="custSel addSld delSld modSld">
      <pc:chgData name="Chitambar, Eric" userId="05f873b4-a386-453d-a2e0-769001d3b38e" providerId="ADAL" clId="{A885147E-321B-4974-9AA5-047E28AE8703}" dt="2023-09-27T14:39:57.488" v="1287" actId="729"/>
      <pc:docMkLst>
        <pc:docMk/>
      </pc:docMkLst>
      <pc:sldChg chg="modSp mod">
        <pc:chgData name="Chitambar, Eric" userId="05f873b4-a386-453d-a2e0-769001d3b38e" providerId="ADAL" clId="{A885147E-321B-4974-9AA5-047E28AE8703}" dt="2023-09-27T13:54:01.794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A885147E-321B-4974-9AA5-047E28AE8703}" dt="2023-09-27T13:54:01.794" v="7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A885147E-321B-4974-9AA5-047E28AE8703}" dt="2023-09-27T13:53:56.964" v="5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A885147E-321B-4974-9AA5-047E28AE8703}" dt="2023-09-27T13:54:04.454" v="8" actId="47"/>
        <pc:sldMkLst>
          <pc:docMk/>
          <pc:sldMk cId="2194429596" sldId="269"/>
        </pc:sldMkLst>
      </pc:sldChg>
      <pc:sldChg chg="del">
        <pc:chgData name="Chitambar, Eric" userId="05f873b4-a386-453d-a2e0-769001d3b38e" providerId="ADAL" clId="{A885147E-321B-4974-9AA5-047E28AE8703}" dt="2023-09-27T13:56:30.055" v="9" actId="2696"/>
        <pc:sldMkLst>
          <pc:docMk/>
          <pc:sldMk cId="4045649178" sldId="305"/>
        </pc:sldMkLst>
      </pc:sldChg>
      <pc:sldChg chg="addSp delSp modSp mod">
        <pc:chgData name="Chitambar, Eric" userId="05f873b4-a386-453d-a2e0-769001d3b38e" providerId="ADAL" clId="{A885147E-321B-4974-9AA5-047E28AE8703}" dt="2023-09-27T13:58:44.292" v="177" actId="1076"/>
        <pc:sldMkLst>
          <pc:docMk/>
          <pc:sldMk cId="1215162116" sldId="306"/>
        </pc:sldMkLst>
        <pc:spChg chg="mod">
          <ac:chgData name="Chitambar, Eric" userId="05f873b4-a386-453d-a2e0-769001d3b38e" providerId="ADAL" clId="{A885147E-321B-4974-9AA5-047E28AE8703}" dt="2023-09-27T13:56:33.060" v="10" actId="14100"/>
          <ac:spMkLst>
            <pc:docMk/>
            <pc:sldMk cId="1215162116" sldId="306"/>
            <ac:spMk id="2" creationId="{24344CA5-2243-4E33-A803-5A0AF9D742A3}"/>
          </ac:spMkLst>
        </pc:spChg>
        <pc:spChg chg="add mod">
          <ac:chgData name="Chitambar, Eric" userId="05f873b4-a386-453d-a2e0-769001d3b38e" providerId="ADAL" clId="{A885147E-321B-4974-9AA5-047E28AE8703}" dt="2023-09-27T13:58:44.292" v="177" actId="1076"/>
          <ac:spMkLst>
            <pc:docMk/>
            <pc:sldMk cId="1215162116" sldId="306"/>
            <ac:spMk id="19" creationId="{1CBB7AD2-7DF1-15A9-8A69-4748EF67AF08}"/>
          </ac:spMkLst>
        </pc:spChg>
        <pc:picChg chg="del mod">
          <ac:chgData name="Chitambar, Eric" userId="05f873b4-a386-453d-a2e0-769001d3b38e" providerId="ADAL" clId="{A885147E-321B-4974-9AA5-047E28AE8703}" dt="2023-09-27T13:56:53.274" v="41" actId="478"/>
          <ac:picMkLst>
            <pc:docMk/>
            <pc:sldMk cId="1215162116" sldId="306"/>
            <ac:picMk id="5" creationId="{27D775BA-F6C7-42E2-8C1A-E649AB5AA67A}"/>
          </ac:picMkLst>
        </pc:picChg>
        <pc:picChg chg="mod ord replST">
          <ac:chgData name="Chitambar, Eric" userId="05f873b4-a386-453d-a2e0-769001d3b38e" providerId="ADAL" clId="{A885147E-321B-4974-9AA5-047E28AE8703}" dt="2023-09-27T13:56:53.275" v="43" actId="962"/>
          <ac:picMkLst>
            <pc:docMk/>
            <pc:sldMk cId="1215162116" sldId="306"/>
            <ac:picMk id="6" creationId="{90083EC6-00C4-B367-B16C-8313D266532C}"/>
          </ac:picMkLst>
        </pc:picChg>
        <pc:picChg chg="del mod">
          <ac:chgData name="Chitambar, Eric" userId="05f873b4-a386-453d-a2e0-769001d3b38e" providerId="ADAL" clId="{A885147E-321B-4974-9AA5-047E28AE8703}" dt="2023-09-27T13:58:06.238" v="107" actId="478"/>
          <ac:picMkLst>
            <pc:docMk/>
            <pc:sldMk cId="1215162116" sldId="306"/>
            <ac:picMk id="7" creationId="{CFAD7817-A26B-45EE-BFCB-4C860304E677}"/>
          </ac:picMkLst>
        </pc:picChg>
        <pc:picChg chg="add del mod">
          <ac:chgData name="Chitambar, Eric" userId="05f873b4-a386-453d-a2e0-769001d3b38e" providerId="ADAL" clId="{A885147E-321B-4974-9AA5-047E28AE8703}" dt="2023-09-27T13:57:52.803" v="74" actId="478"/>
          <ac:picMkLst>
            <pc:docMk/>
            <pc:sldMk cId="1215162116" sldId="306"/>
            <ac:picMk id="8" creationId="{63AC9F95-724E-49AA-2E5B-90948FBA617F}"/>
          </ac:picMkLst>
        </pc:picChg>
        <pc:picChg chg="del mod">
          <ac:chgData name="Chitambar, Eric" userId="05f873b4-a386-453d-a2e0-769001d3b38e" providerId="ADAL" clId="{A885147E-321B-4974-9AA5-047E28AE8703}" dt="2023-09-27T13:58:12.308" v="137" actId="478"/>
          <ac:picMkLst>
            <pc:docMk/>
            <pc:sldMk cId="1215162116" sldId="306"/>
            <ac:picMk id="9" creationId="{7CC0FC05-9D4C-4D59-84A1-6E2110B92F7F}"/>
          </ac:picMkLst>
        </pc:picChg>
        <pc:picChg chg="mod ord replST">
          <ac:chgData name="Chitambar, Eric" userId="05f873b4-a386-453d-a2e0-769001d3b38e" providerId="ADAL" clId="{A885147E-321B-4974-9AA5-047E28AE8703}" dt="2023-09-27T13:57:52.804" v="76" actId="962"/>
          <ac:picMkLst>
            <pc:docMk/>
            <pc:sldMk cId="1215162116" sldId="306"/>
            <ac:picMk id="11" creationId="{1D6FC5F7-6796-EDC5-F9B5-DA771F4D5CFC}"/>
          </ac:picMkLst>
        </pc:picChg>
        <pc:picChg chg="del mod">
          <ac:chgData name="Chitambar, Eric" userId="05f873b4-a386-453d-a2e0-769001d3b38e" providerId="ADAL" clId="{A885147E-321B-4974-9AA5-047E28AE8703}" dt="2023-09-27T13:58:22.608" v="168" actId="478"/>
          <ac:picMkLst>
            <pc:docMk/>
            <pc:sldMk cId="1215162116" sldId="306"/>
            <ac:picMk id="12" creationId="{4CDB1661-2F1C-49D2-983C-2F3079935DD5}"/>
          </ac:picMkLst>
        </pc:picChg>
        <pc:picChg chg="mod ord replST">
          <ac:chgData name="Chitambar, Eric" userId="05f873b4-a386-453d-a2e0-769001d3b38e" providerId="ADAL" clId="{A885147E-321B-4974-9AA5-047E28AE8703}" dt="2023-09-27T13:58:44.292" v="177" actId="1076"/>
          <ac:picMkLst>
            <pc:docMk/>
            <pc:sldMk cId="1215162116" sldId="306"/>
            <ac:picMk id="14" creationId="{F9993D57-4E45-8BEA-56F9-5BB836808815}"/>
          </ac:picMkLst>
        </pc:picChg>
        <pc:picChg chg="mod ord replST">
          <ac:chgData name="Chitambar, Eric" userId="05f873b4-a386-453d-a2e0-769001d3b38e" providerId="ADAL" clId="{A885147E-321B-4974-9AA5-047E28AE8703}" dt="2023-09-27T13:58:44.292" v="177" actId="1076"/>
          <ac:picMkLst>
            <pc:docMk/>
            <pc:sldMk cId="1215162116" sldId="306"/>
            <ac:picMk id="16" creationId="{581D8BA4-9549-F8E7-352E-65C4E000E3DD}"/>
          </ac:picMkLst>
        </pc:picChg>
        <pc:picChg chg="mod ord replST">
          <ac:chgData name="Chitambar, Eric" userId="05f873b4-a386-453d-a2e0-769001d3b38e" providerId="ADAL" clId="{A885147E-321B-4974-9AA5-047E28AE8703}" dt="2023-09-27T13:58:44.292" v="177" actId="1076"/>
          <ac:picMkLst>
            <pc:docMk/>
            <pc:sldMk cId="1215162116" sldId="306"/>
            <ac:picMk id="18" creationId="{26E06DEA-16D1-45BB-19A4-EF2339BAF78C}"/>
          </ac:picMkLst>
        </pc:picChg>
        <pc:inkChg chg="del">
          <ac:chgData name="Chitambar, Eric" userId="05f873b4-a386-453d-a2e0-769001d3b38e" providerId="ADAL" clId="{A885147E-321B-4974-9AA5-047E28AE8703}" dt="2023-09-27T13:57:54.639" v="77" actId="478"/>
          <ac:inkMkLst>
            <pc:docMk/>
            <pc:sldMk cId="1215162116" sldId="306"/>
            <ac:inkMk id="3" creationId="{C4360D76-38C5-4E46-B7B7-80EA05851EBE}"/>
          </ac:inkMkLst>
        </pc:inkChg>
      </pc:sldChg>
      <pc:sldChg chg="addSp delSp modSp mod delAnim">
        <pc:chgData name="Chitambar, Eric" userId="05f873b4-a386-453d-a2e0-769001d3b38e" providerId="ADAL" clId="{A885147E-321B-4974-9AA5-047E28AE8703}" dt="2023-09-27T14:02:53.330" v="318" actId="478"/>
        <pc:sldMkLst>
          <pc:docMk/>
          <pc:sldMk cId="14848273" sldId="308"/>
        </pc:sldMkLst>
        <pc:spChg chg="del">
          <ac:chgData name="Chitambar, Eric" userId="05f873b4-a386-453d-a2e0-769001d3b38e" providerId="ADAL" clId="{A885147E-321B-4974-9AA5-047E28AE8703}" dt="2023-09-27T13:58:58.606" v="179" actId="478"/>
          <ac:spMkLst>
            <pc:docMk/>
            <pc:sldMk cId="14848273" sldId="308"/>
            <ac:spMk id="2" creationId="{24344CA5-2243-4E33-A803-5A0AF9D742A3}"/>
          </ac:spMkLst>
        </pc:spChg>
        <pc:spChg chg="add mod">
          <ac:chgData name="Chitambar, Eric" userId="05f873b4-a386-453d-a2e0-769001d3b38e" providerId="ADAL" clId="{A885147E-321B-4974-9AA5-047E28AE8703}" dt="2023-09-27T13:58:55.388" v="178"/>
          <ac:spMkLst>
            <pc:docMk/>
            <pc:sldMk cId="14848273" sldId="308"/>
            <ac:spMk id="4" creationId="{350FF27D-FA66-B56C-05B0-B451E1125E10}"/>
          </ac:spMkLst>
        </pc:spChg>
        <pc:spChg chg="add del mod">
          <ac:chgData name="Chitambar, Eric" userId="05f873b4-a386-453d-a2e0-769001d3b38e" providerId="ADAL" clId="{A885147E-321B-4974-9AA5-047E28AE8703}" dt="2023-09-27T13:59:00.579" v="180" actId="478"/>
          <ac:spMkLst>
            <pc:docMk/>
            <pc:sldMk cId="14848273" sldId="308"/>
            <ac:spMk id="6" creationId="{B06437CC-32C1-7BE0-030D-3B1C5D449F7E}"/>
          </ac:spMkLst>
        </pc:spChg>
        <pc:picChg chg="del mod">
          <ac:chgData name="Chitambar, Eric" userId="05f873b4-a386-453d-a2e0-769001d3b38e" providerId="ADAL" clId="{A885147E-321B-4974-9AA5-047E28AE8703}" dt="2023-09-27T13:59:20.387" v="213" actId="478"/>
          <ac:picMkLst>
            <pc:docMk/>
            <pc:sldMk cId="14848273" sldId="308"/>
            <ac:picMk id="8" creationId="{4B21E06A-1392-462D-A25D-1921E6A48023}"/>
          </ac:picMkLst>
        </pc:picChg>
        <pc:picChg chg="del mod ord replST">
          <ac:chgData name="Chitambar, Eric" userId="05f873b4-a386-453d-a2e0-769001d3b38e" providerId="ADAL" clId="{A885147E-321B-4974-9AA5-047E28AE8703}" dt="2023-09-27T13:59:28.287" v="247" actId="478"/>
          <ac:picMkLst>
            <pc:docMk/>
            <pc:sldMk cId="14848273" sldId="308"/>
            <ac:picMk id="9" creationId="{04520CBD-67C3-049A-2F27-9EF9ACAD945A}"/>
          </ac:picMkLst>
        </pc:picChg>
        <pc:picChg chg="del mod ord replST">
          <ac:chgData name="Chitambar, Eric" userId="05f873b4-a386-453d-a2e0-769001d3b38e" providerId="ADAL" clId="{A885147E-321B-4974-9AA5-047E28AE8703}" dt="2023-09-27T13:59:35.598" v="281" actId="478"/>
          <ac:picMkLst>
            <pc:docMk/>
            <pc:sldMk cId="14848273" sldId="308"/>
            <ac:picMk id="11" creationId="{ECC131F6-3876-085A-379F-5C1292882D9A}"/>
          </ac:picMkLst>
        </pc:picChg>
        <pc:picChg chg="del mod">
          <ac:chgData name="Chitambar, Eric" userId="05f873b4-a386-453d-a2e0-769001d3b38e" providerId="ADAL" clId="{A885147E-321B-4974-9AA5-047E28AE8703}" dt="2023-09-27T14:02:45.244" v="313" actId="478"/>
          <ac:picMkLst>
            <pc:docMk/>
            <pc:sldMk cId="14848273" sldId="308"/>
            <ac:picMk id="13" creationId="{8993D274-0939-4978-93D9-EA49106E8FB4}"/>
          </ac:picMkLst>
        </pc:picChg>
        <pc:picChg chg="mod ord replST">
          <ac:chgData name="Chitambar, Eric" userId="05f873b4-a386-453d-a2e0-769001d3b38e" providerId="ADAL" clId="{A885147E-321B-4974-9AA5-047E28AE8703}" dt="2023-09-27T13:59:35.598" v="283" actId="962"/>
          <ac:picMkLst>
            <pc:docMk/>
            <pc:sldMk cId="14848273" sldId="308"/>
            <ac:picMk id="14" creationId="{6C83889E-21E2-A088-FE01-C978C26EDFBB}"/>
          </ac:picMkLst>
        </pc:picChg>
        <pc:picChg chg="del">
          <ac:chgData name="Chitambar, Eric" userId="05f873b4-a386-453d-a2e0-769001d3b38e" providerId="ADAL" clId="{A885147E-321B-4974-9AA5-047E28AE8703}" dt="2023-09-27T14:02:53.330" v="318" actId="478"/>
          <ac:picMkLst>
            <pc:docMk/>
            <pc:sldMk cId="14848273" sldId="308"/>
            <ac:picMk id="16" creationId="{E8378330-A1E8-406B-8537-7505DED54A50}"/>
          </ac:picMkLst>
        </pc:picChg>
        <pc:picChg chg="mod ord replST">
          <ac:chgData name="Chitambar, Eric" userId="05f873b4-a386-453d-a2e0-769001d3b38e" providerId="ADAL" clId="{A885147E-321B-4974-9AA5-047E28AE8703}" dt="2023-09-27T14:02:47.689" v="316" actId="1076"/>
          <ac:picMkLst>
            <pc:docMk/>
            <pc:sldMk cId="14848273" sldId="308"/>
            <ac:picMk id="17" creationId="{81DB8959-5319-1AEC-9E75-58E68D441424}"/>
          </ac:picMkLst>
        </pc:picChg>
        <pc:inkChg chg="del">
          <ac:chgData name="Chitambar, Eric" userId="05f873b4-a386-453d-a2e0-769001d3b38e" providerId="ADAL" clId="{A885147E-321B-4974-9AA5-047E28AE8703}" dt="2023-09-27T13:59:42.072" v="284" actId="478"/>
          <ac:inkMkLst>
            <pc:docMk/>
            <pc:sldMk cId="14848273" sldId="308"/>
            <ac:inkMk id="3" creationId="{1E1F1503-59E6-4E12-B0B3-53D1600AAF64}"/>
          </ac:inkMkLst>
        </pc:inkChg>
      </pc:sldChg>
      <pc:sldChg chg="delSp modSp add mod delAnim modAnim">
        <pc:chgData name="Chitambar, Eric" userId="05f873b4-a386-453d-a2e0-769001d3b38e" providerId="ADAL" clId="{A885147E-321B-4974-9AA5-047E28AE8703}" dt="2023-09-27T14:25:01.230" v="664"/>
        <pc:sldMkLst>
          <pc:docMk/>
          <pc:sldMk cId="169827618" sldId="309"/>
        </pc:sldMkLst>
        <pc:picChg chg="del mod ord replST">
          <ac:chgData name="Chitambar, Eric" userId="05f873b4-a386-453d-a2e0-769001d3b38e" providerId="ADAL" clId="{A885147E-321B-4974-9AA5-047E28AE8703}" dt="2023-09-27T14:04:08.524" v="376" actId="478"/>
          <ac:picMkLst>
            <pc:docMk/>
            <pc:sldMk cId="169827618" sldId="309"/>
            <ac:picMk id="3" creationId="{BD54379E-19CD-A561-DAB6-D08A9F4BA5A8}"/>
          </ac:picMkLst>
        </pc:picChg>
        <pc:picChg chg="mod ord replST">
          <ac:chgData name="Chitambar, Eric" userId="05f873b4-a386-453d-a2e0-769001d3b38e" providerId="ADAL" clId="{A885147E-321B-4974-9AA5-047E28AE8703}" dt="2023-09-27T14:04:11.865" v="379" actId="1076"/>
          <ac:picMkLst>
            <pc:docMk/>
            <pc:sldMk cId="169827618" sldId="309"/>
            <ac:picMk id="6" creationId="{D1431830-6933-7481-EC19-A43E9287F99B}"/>
          </ac:picMkLst>
        </pc:picChg>
        <pc:picChg chg="del mod">
          <ac:chgData name="Chitambar, Eric" userId="05f873b4-a386-453d-a2e0-769001d3b38e" providerId="ADAL" clId="{A885147E-321B-4974-9AA5-047E28AE8703}" dt="2023-09-27T14:03:19.751" v="347" actId="478"/>
          <ac:picMkLst>
            <pc:docMk/>
            <pc:sldMk cId="169827618" sldId="309"/>
            <ac:picMk id="16" creationId="{E8378330-A1E8-406B-8537-7505DED54A50}"/>
          </ac:picMkLst>
        </pc:picChg>
        <pc:picChg chg="del">
          <ac:chgData name="Chitambar, Eric" userId="05f873b4-a386-453d-a2e0-769001d3b38e" providerId="ADAL" clId="{A885147E-321B-4974-9AA5-047E28AE8703}" dt="2023-09-27T14:02:56.813" v="319" actId="478"/>
          <ac:picMkLst>
            <pc:docMk/>
            <pc:sldMk cId="169827618" sldId="309"/>
            <ac:picMk id="17" creationId="{81DB8959-5319-1AEC-9E75-58E68D441424}"/>
          </ac:picMkLst>
        </pc:picChg>
      </pc:sldChg>
      <pc:sldChg chg="delSp modSp add mod">
        <pc:chgData name="Chitambar, Eric" userId="05f873b4-a386-453d-a2e0-769001d3b38e" providerId="ADAL" clId="{A885147E-321B-4974-9AA5-047E28AE8703}" dt="2023-09-27T14:08:15.352" v="475" actId="1076"/>
        <pc:sldMkLst>
          <pc:docMk/>
          <pc:sldMk cId="2316646948" sldId="310"/>
        </pc:sldMkLst>
        <pc:spChg chg="mod">
          <ac:chgData name="Chitambar, Eric" userId="05f873b4-a386-453d-a2e0-769001d3b38e" providerId="ADAL" clId="{A885147E-321B-4974-9AA5-047E28AE8703}" dt="2023-09-27T14:06:39.534" v="381" actId="14100"/>
          <ac:spMkLst>
            <pc:docMk/>
            <pc:sldMk cId="2316646948" sldId="310"/>
            <ac:spMk id="2" creationId="{18712F73-83C9-4DCD-BA7B-56C76CFCEAAC}"/>
          </ac:spMkLst>
        </pc:spChg>
        <pc:picChg chg="mod ord replST">
          <ac:chgData name="Chitambar, Eric" userId="05f873b4-a386-453d-a2e0-769001d3b38e" providerId="ADAL" clId="{A885147E-321B-4974-9AA5-047E28AE8703}" dt="2023-09-27T14:07:47.481" v="413" actId="1076"/>
          <ac:picMkLst>
            <pc:docMk/>
            <pc:sldMk cId="2316646948" sldId="310"/>
            <ac:picMk id="4" creationId="{D541653E-C201-1ABC-AA5D-38B7E7C17FA6}"/>
          </ac:picMkLst>
        </pc:picChg>
        <pc:picChg chg="del">
          <ac:chgData name="Chitambar, Eric" userId="05f873b4-a386-453d-a2e0-769001d3b38e" providerId="ADAL" clId="{A885147E-321B-4974-9AA5-047E28AE8703}" dt="2023-09-27T14:07:45.250" v="410" actId="478"/>
          <ac:picMkLst>
            <pc:docMk/>
            <pc:sldMk cId="2316646948" sldId="310"/>
            <ac:picMk id="6" creationId="{949F433D-C3AE-4F19-959C-0DF384058BD9}"/>
          </ac:picMkLst>
        </pc:picChg>
        <pc:picChg chg="mod">
          <ac:chgData name="Chitambar, Eric" userId="05f873b4-a386-453d-a2e0-769001d3b38e" providerId="ADAL" clId="{A885147E-321B-4974-9AA5-047E28AE8703}" dt="2023-09-27T14:07:54.206" v="415" actId="1076"/>
          <ac:picMkLst>
            <pc:docMk/>
            <pc:sldMk cId="2316646948" sldId="310"/>
            <ac:picMk id="7" creationId="{5670A7EB-9493-4C38-9B6E-B3A8963B1F44}"/>
          </ac:picMkLst>
        </pc:picChg>
        <pc:picChg chg="mod ord replST">
          <ac:chgData name="Chitambar, Eric" userId="05f873b4-a386-453d-a2e0-769001d3b38e" providerId="ADAL" clId="{A885147E-321B-4974-9AA5-047E28AE8703}" dt="2023-09-27T14:08:04.404" v="445" actId="962"/>
          <ac:picMkLst>
            <pc:docMk/>
            <pc:sldMk cId="2316646948" sldId="310"/>
            <ac:picMk id="8" creationId="{A0A4407A-64FF-884C-5D3B-4E79BBB8C7EC}"/>
          </ac:picMkLst>
        </pc:picChg>
        <pc:picChg chg="del mod">
          <ac:chgData name="Chitambar, Eric" userId="05f873b4-a386-453d-a2e0-769001d3b38e" providerId="ADAL" clId="{A885147E-321B-4974-9AA5-047E28AE8703}" dt="2023-09-27T14:08:04.403" v="443" actId="478"/>
          <ac:picMkLst>
            <pc:docMk/>
            <pc:sldMk cId="2316646948" sldId="310"/>
            <ac:picMk id="10" creationId="{5D2D0E99-7E7A-4DF2-8FE6-EEAA26D38E6A}"/>
          </ac:picMkLst>
        </pc:picChg>
        <pc:picChg chg="mod ord replST">
          <ac:chgData name="Chitambar, Eric" userId="05f873b4-a386-453d-a2e0-769001d3b38e" providerId="ADAL" clId="{A885147E-321B-4974-9AA5-047E28AE8703}" dt="2023-09-27T14:08:15.352" v="475" actId="1076"/>
          <ac:picMkLst>
            <pc:docMk/>
            <pc:sldMk cId="2316646948" sldId="310"/>
            <ac:picMk id="11" creationId="{43D43CAD-7423-79B3-D8AE-4CEE66AD6A25}"/>
          </ac:picMkLst>
        </pc:picChg>
        <pc:picChg chg="del mod">
          <ac:chgData name="Chitambar, Eric" userId="05f873b4-a386-453d-a2e0-769001d3b38e" providerId="ADAL" clId="{A885147E-321B-4974-9AA5-047E28AE8703}" dt="2023-09-27T14:08:13.487" v="472" actId="478"/>
          <ac:picMkLst>
            <pc:docMk/>
            <pc:sldMk cId="2316646948" sldId="310"/>
            <ac:picMk id="13" creationId="{E52E816C-EDB9-46D8-A4BB-88ED66B6E0E7}"/>
          </ac:picMkLst>
        </pc:picChg>
      </pc:sldChg>
      <pc:sldChg chg="delSp modSp add mod">
        <pc:chgData name="Chitambar, Eric" userId="05f873b4-a386-453d-a2e0-769001d3b38e" providerId="ADAL" clId="{A885147E-321B-4974-9AA5-047E28AE8703}" dt="2023-09-27T14:11:37.233" v="541" actId="478"/>
        <pc:sldMkLst>
          <pc:docMk/>
          <pc:sldMk cId="1745743784" sldId="311"/>
        </pc:sldMkLst>
        <pc:picChg chg="mod">
          <ac:chgData name="Chitambar, Eric" userId="05f873b4-a386-453d-a2e0-769001d3b38e" providerId="ADAL" clId="{A885147E-321B-4974-9AA5-047E28AE8703}" dt="2023-09-27T14:09:53.130" v="539" actId="1076"/>
          <ac:picMkLst>
            <pc:docMk/>
            <pc:sldMk cId="1745743784" sldId="311"/>
            <ac:picMk id="3" creationId="{881106C0-9A86-44F5-95E3-39E5C8676BFC}"/>
          </ac:picMkLst>
        </pc:picChg>
        <pc:picChg chg="del mod ord replST">
          <ac:chgData name="Chitambar, Eric" userId="05f873b4-a386-453d-a2e0-769001d3b38e" providerId="ADAL" clId="{A885147E-321B-4974-9AA5-047E28AE8703}" dt="2023-09-27T14:09:43.780" v="535" actId="478"/>
          <ac:picMkLst>
            <pc:docMk/>
            <pc:sldMk cId="1745743784" sldId="311"/>
            <ac:picMk id="6" creationId="{3ED7780B-9D9B-B261-EF5E-BF0FBCECF3AF}"/>
          </ac:picMkLst>
        </pc:picChg>
        <pc:picChg chg="mod ord replST">
          <ac:chgData name="Chitambar, Eric" userId="05f873b4-a386-453d-a2e0-769001d3b38e" providerId="ADAL" clId="{A885147E-321B-4974-9AA5-047E28AE8703}" dt="2023-09-27T14:09:48.509" v="538" actId="1076"/>
          <ac:picMkLst>
            <pc:docMk/>
            <pc:sldMk cId="1745743784" sldId="311"/>
            <ac:picMk id="8" creationId="{3825689C-F630-CD36-E7A6-F918969A490F}"/>
          </ac:picMkLst>
        </pc:picChg>
        <pc:picChg chg="del">
          <ac:chgData name="Chitambar, Eric" userId="05f873b4-a386-453d-a2e0-769001d3b38e" providerId="ADAL" clId="{A885147E-321B-4974-9AA5-047E28AE8703}" dt="2023-09-27T14:09:20.717" v="503" actId="478"/>
          <ac:picMkLst>
            <pc:docMk/>
            <pc:sldMk cId="1745743784" sldId="311"/>
            <ac:picMk id="15" creationId="{DC6FC57C-F84B-40A3-AF46-635EF4033FBA}"/>
          </ac:picMkLst>
        </pc:picChg>
        <pc:inkChg chg="del">
          <ac:chgData name="Chitambar, Eric" userId="05f873b4-a386-453d-a2e0-769001d3b38e" providerId="ADAL" clId="{A885147E-321B-4974-9AA5-047E28AE8703}" dt="2023-09-27T14:11:37.233" v="541" actId="478"/>
          <ac:inkMkLst>
            <pc:docMk/>
            <pc:sldMk cId="1745743784" sldId="311"/>
            <ac:inkMk id="4" creationId="{81D714B3-76B4-46F9-897F-4084326B0427}"/>
          </ac:inkMkLst>
        </pc:inkChg>
      </pc:sldChg>
      <pc:sldChg chg="delSp modSp add mod">
        <pc:chgData name="Chitambar, Eric" userId="05f873b4-a386-453d-a2e0-769001d3b38e" providerId="ADAL" clId="{A885147E-321B-4974-9AA5-047E28AE8703}" dt="2023-09-27T14:23:19.163" v="572" actId="1076"/>
        <pc:sldMkLst>
          <pc:docMk/>
          <pc:sldMk cId="2410114909" sldId="312"/>
        </pc:sldMkLst>
        <pc:picChg chg="mod">
          <ac:chgData name="Chitambar, Eric" userId="05f873b4-a386-453d-a2e0-769001d3b38e" providerId="ADAL" clId="{A885147E-321B-4974-9AA5-047E28AE8703}" dt="2023-09-27T14:23:19.163" v="572" actId="1076"/>
          <ac:picMkLst>
            <pc:docMk/>
            <pc:sldMk cId="2410114909" sldId="312"/>
            <ac:picMk id="3" creationId="{881106C0-9A86-44F5-95E3-39E5C8676BFC}"/>
          </ac:picMkLst>
        </pc:picChg>
        <pc:picChg chg="mod ord replST">
          <ac:chgData name="Chitambar, Eric" userId="05f873b4-a386-453d-a2e0-769001d3b38e" providerId="ADAL" clId="{A885147E-321B-4974-9AA5-047E28AE8703}" dt="2023-09-27T14:23:14.907" v="571" actId="962"/>
          <ac:picMkLst>
            <pc:docMk/>
            <pc:sldMk cId="2410114909" sldId="312"/>
            <ac:picMk id="6" creationId="{45BDEFDE-BC3B-8EC0-2F6C-41488A37F148}"/>
          </ac:picMkLst>
        </pc:picChg>
        <pc:picChg chg="del">
          <ac:chgData name="Chitambar, Eric" userId="05f873b4-a386-453d-a2e0-769001d3b38e" providerId="ADAL" clId="{A885147E-321B-4974-9AA5-047E28AE8703}" dt="2023-09-27T14:23:14.907" v="569" actId="478"/>
          <ac:picMkLst>
            <pc:docMk/>
            <pc:sldMk cId="2410114909" sldId="312"/>
            <ac:picMk id="7" creationId="{32490D45-D79B-4310-A2D9-562111BAAFD0}"/>
          </ac:picMkLst>
        </pc:picChg>
        <pc:inkChg chg="del">
          <ac:chgData name="Chitambar, Eric" userId="05f873b4-a386-453d-a2e0-769001d3b38e" providerId="ADAL" clId="{A885147E-321B-4974-9AA5-047E28AE8703}" dt="2023-09-27T14:23:01.707" v="543" actId="478"/>
          <ac:inkMkLst>
            <pc:docMk/>
            <pc:sldMk cId="2410114909" sldId="312"/>
            <ac:inkMk id="4" creationId="{D8DCAB56-7A3A-414A-8695-9A0BED49D358}"/>
          </ac:inkMkLst>
        </pc:inkChg>
      </pc:sldChg>
      <pc:sldChg chg="delSp modSp add mod">
        <pc:chgData name="Chitambar, Eric" userId="05f873b4-a386-453d-a2e0-769001d3b38e" providerId="ADAL" clId="{A885147E-321B-4974-9AA5-047E28AE8703}" dt="2023-09-27T14:25:58.331" v="752" actId="962"/>
        <pc:sldMkLst>
          <pc:docMk/>
          <pc:sldMk cId="1433736340" sldId="313"/>
        </pc:sldMkLst>
        <pc:picChg chg="del">
          <ac:chgData name="Chitambar, Eric" userId="05f873b4-a386-453d-a2e0-769001d3b38e" providerId="ADAL" clId="{A885147E-321B-4974-9AA5-047E28AE8703}" dt="2023-09-27T14:24:02.750" v="602" actId="478"/>
          <ac:picMkLst>
            <pc:docMk/>
            <pc:sldMk cId="1433736340" sldId="313"/>
            <ac:picMk id="4" creationId="{165232C7-DECD-472D-ADAF-A6222C7ED74D}"/>
          </ac:picMkLst>
        </pc:picChg>
        <pc:picChg chg="mod ord replST">
          <ac:chgData name="Chitambar, Eric" userId="05f873b4-a386-453d-a2e0-769001d3b38e" providerId="ADAL" clId="{A885147E-321B-4974-9AA5-047E28AE8703}" dt="2023-09-27T14:24:02.751" v="604" actId="962"/>
          <ac:picMkLst>
            <pc:docMk/>
            <pc:sldMk cId="1433736340" sldId="313"/>
            <ac:picMk id="5" creationId="{213F2729-4164-4307-5FE1-0466DFB874C1}"/>
          </ac:picMkLst>
        </pc:picChg>
        <pc:picChg chg="mod ord replST">
          <ac:chgData name="Chitambar, Eric" userId="05f873b4-a386-453d-a2e0-769001d3b38e" providerId="ADAL" clId="{A885147E-321B-4974-9AA5-047E28AE8703}" dt="2023-09-27T14:24:10.845" v="634" actId="962"/>
          <ac:picMkLst>
            <pc:docMk/>
            <pc:sldMk cId="1433736340" sldId="313"/>
            <ac:picMk id="7" creationId="{730924F8-FE66-78FF-602B-4D0230C24F0D}"/>
          </ac:picMkLst>
        </pc:picChg>
        <pc:picChg chg="mod ord replST">
          <ac:chgData name="Chitambar, Eric" userId="05f873b4-a386-453d-a2e0-769001d3b38e" providerId="ADAL" clId="{A885147E-321B-4974-9AA5-047E28AE8703}" dt="2023-09-27T14:24:44.932" v="663" actId="962"/>
          <ac:picMkLst>
            <pc:docMk/>
            <pc:sldMk cId="1433736340" sldId="313"/>
            <ac:picMk id="9" creationId="{C43DF7E0-EA73-126F-1C56-BA270D6A59E6}"/>
          </ac:picMkLst>
        </pc:picChg>
        <pc:picChg chg="del mod ord replST">
          <ac:chgData name="Chitambar, Eric" userId="05f873b4-a386-453d-a2e0-769001d3b38e" providerId="ADAL" clId="{A885147E-321B-4974-9AA5-047E28AE8703}" dt="2023-09-27T14:25:48.655" v="720" actId="478"/>
          <ac:picMkLst>
            <pc:docMk/>
            <pc:sldMk cId="1433736340" sldId="313"/>
            <ac:picMk id="11" creationId="{B41AC9A1-34BB-5785-B583-F623E1D5164D}"/>
          </ac:picMkLst>
        </pc:picChg>
        <pc:picChg chg="del">
          <ac:chgData name="Chitambar, Eric" userId="05f873b4-a386-453d-a2e0-769001d3b38e" providerId="ADAL" clId="{A885147E-321B-4974-9AA5-047E28AE8703}" dt="2023-09-27T14:24:10.843" v="632" actId="478"/>
          <ac:picMkLst>
            <pc:docMk/>
            <pc:sldMk cId="1433736340" sldId="313"/>
            <ac:picMk id="13" creationId="{CF78383D-C00F-4A5A-A87D-AC7A01F8D341}"/>
          </ac:picMkLst>
        </pc:picChg>
        <pc:picChg chg="del mod ord replST">
          <ac:chgData name="Chitambar, Eric" userId="05f873b4-a386-453d-a2e0-769001d3b38e" providerId="ADAL" clId="{A885147E-321B-4974-9AA5-047E28AE8703}" dt="2023-09-27T14:25:58.330" v="750" actId="478"/>
          <ac:picMkLst>
            <pc:docMk/>
            <pc:sldMk cId="1433736340" sldId="313"/>
            <ac:picMk id="14" creationId="{B6007CE3-F4C6-CD6D-58D1-EBEB2E065AD9}"/>
          </ac:picMkLst>
        </pc:picChg>
        <pc:picChg chg="mod ord replST">
          <ac:chgData name="Chitambar, Eric" userId="05f873b4-a386-453d-a2e0-769001d3b38e" providerId="ADAL" clId="{A885147E-321B-4974-9AA5-047E28AE8703}" dt="2023-09-27T14:25:58.331" v="752" actId="962"/>
          <ac:picMkLst>
            <pc:docMk/>
            <pc:sldMk cId="1433736340" sldId="313"/>
            <ac:picMk id="16" creationId="{EC5E4497-1E5B-0B97-323F-0CA45C7715A3}"/>
          </ac:picMkLst>
        </pc:picChg>
        <pc:picChg chg="del">
          <ac:chgData name="Chitambar, Eric" userId="05f873b4-a386-453d-a2e0-769001d3b38e" providerId="ADAL" clId="{A885147E-321B-4974-9AA5-047E28AE8703}" dt="2023-09-27T14:24:44.931" v="661" actId="478"/>
          <ac:picMkLst>
            <pc:docMk/>
            <pc:sldMk cId="1433736340" sldId="313"/>
            <ac:picMk id="18" creationId="{650C58C9-8BD5-4123-B476-C04AD0BF119F}"/>
          </ac:picMkLst>
        </pc:picChg>
        <pc:picChg chg="del">
          <ac:chgData name="Chitambar, Eric" userId="05f873b4-a386-453d-a2e0-769001d3b38e" providerId="ADAL" clId="{A885147E-321B-4974-9AA5-047E28AE8703}" dt="2023-09-27T14:25:38.350" v="690" actId="478"/>
          <ac:picMkLst>
            <pc:docMk/>
            <pc:sldMk cId="1433736340" sldId="313"/>
            <ac:picMk id="25" creationId="{D8B6220F-C9E4-4C95-9481-16E6147BB067}"/>
          </ac:picMkLst>
        </pc:picChg>
      </pc:sldChg>
      <pc:sldChg chg="add del">
        <pc:chgData name="Chitambar, Eric" userId="05f873b4-a386-453d-a2e0-769001d3b38e" providerId="ADAL" clId="{A885147E-321B-4974-9AA5-047E28AE8703}" dt="2023-09-27T14:22:54.690" v="542" actId="2696"/>
        <pc:sldMkLst>
          <pc:docMk/>
          <pc:sldMk cId="1914706446" sldId="313"/>
        </pc:sldMkLst>
      </pc:sldChg>
      <pc:sldChg chg="delSp modSp add mod">
        <pc:chgData name="Chitambar, Eric" userId="05f873b4-a386-453d-a2e0-769001d3b38e" providerId="ADAL" clId="{A885147E-321B-4974-9AA5-047E28AE8703}" dt="2023-09-27T14:29:29.409" v="909" actId="1076"/>
        <pc:sldMkLst>
          <pc:docMk/>
          <pc:sldMk cId="3123034301" sldId="314"/>
        </pc:sldMkLst>
        <pc:picChg chg="mod ord replST">
          <ac:chgData name="Chitambar, Eric" userId="05f873b4-a386-453d-a2e0-769001d3b38e" providerId="ADAL" clId="{A885147E-321B-4974-9AA5-047E28AE8703}" dt="2023-09-27T14:26:20.357" v="784" actId="962"/>
          <ac:picMkLst>
            <pc:docMk/>
            <pc:sldMk cId="3123034301" sldId="314"/>
            <ac:picMk id="4" creationId="{2231568B-7F3A-F6E8-0344-1D5933AC3999}"/>
          </ac:picMkLst>
        </pc:picChg>
        <pc:picChg chg="mod ord replST">
          <ac:chgData name="Chitambar, Eric" userId="05f873b4-a386-453d-a2e0-769001d3b38e" providerId="ADAL" clId="{A885147E-321B-4974-9AA5-047E28AE8703}" dt="2023-09-27T14:26:39.096" v="847" actId="1076"/>
          <ac:picMkLst>
            <pc:docMk/>
            <pc:sldMk cId="3123034301" sldId="314"/>
            <ac:picMk id="6" creationId="{91E05E8C-4D5B-29B4-B28A-A4C90627B3A1}"/>
          </ac:picMkLst>
        </pc:picChg>
        <pc:picChg chg="del">
          <ac:chgData name="Chitambar, Eric" userId="05f873b4-a386-453d-a2e0-769001d3b38e" providerId="ADAL" clId="{A885147E-321B-4974-9AA5-047E28AE8703}" dt="2023-09-27T14:26:20.356" v="782" actId="478"/>
          <ac:picMkLst>
            <pc:docMk/>
            <pc:sldMk cId="3123034301" sldId="314"/>
            <ac:picMk id="7" creationId="{0BBD2CB5-AE00-4CC0-946C-425704FAC3E1}"/>
          </ac:picMkLst>
        </pc:picChg>
        <pc:picChg chg="mod ord replST">
          <ac:chgData name="Chitambar, Eric" userId="05f873b4-a386-453d-a2e0-769001d3b38e" providerId="ADAL" clId="{A885147E-321B-4974-9AA5-047E28AE8703}" dt="2023-09-27T14:26:39.096" v="847" actId="1076"/>
          <ac:picMkLst>
            <pc:docMk/>
            <pc:sldMk cId="3123034301" sldId="314"/>
            <ac:picMk id="9" creationId="{A1E98D59-4D87-5C98-6504-AA2526DD0ED2}"/>
          </ac:picMkLst>
        </pc:picChg>
        <pc:picChg chg="mod ord replST">
          <ac:chgData name="Chitambar, Eric" userId="05f873b4-a386-453d-a2e0-769001d3b38e" providerId="ADAL" clId="{A885147E-321B-4974-9AA5-047E28AE8703}" dt="2023-09-27T14:27:12.653" v="879" actId="962"/>
          <ac:picMkLst>
            <pc:docMk/>
            <pc:sldMk cId="3123034301" sldId="314"/>
            <ac:picMk id="11" creationId="{EA019971-5D17-2A2F-938C-612536928182}"/>
          </ac:picMkLst>
        </pc:picChg>
        <pc:picChg chg="del">
          <ac:chgData name="Chitambar, Eric" userId="05f873b4-a386-453d-a2e0-769001d3b38e" providerId="ADAL" clId="{A885147E-321B-4974-9AA5-047E28AE8703}" dt="2023-09-27T14:26:27.213" v="813" actId="478"/>
          <ac:picMkLst>
            <pc:docMk/>
            <pc:sldMk cId="3123034301" sldId="314"/>
            <ac:picMk id="12" creationId="{1F545CA4-0FF1-455D-BF5D-47BA97159888}"/>
          </ac:picMkLst>
        </pc:picChg>
        <pc:picChg chg="mod ord replST">
          <ac:chgData name="Chitambar, Eric" userId="05f873b4-a386-453d-a2e0-769001d3b38e" providerId="ADAL" clId="{A885147E-321B-4974-9AA5-047E28AE8703}" dt="2023-09-27T14:29:29.409" v="909" actId="1076"/>
          <ac:picMkLst>
            <pc:docMk/>
            <pc:sldMk cId="3123034301" sldId="314"/>
            <ac:picMk id="14" creationId="{0D2FCEC4-EAB1-AD09-F318-9A8C88642CEB}"/>
          </ac:picMkLst>
        </pc:picChg>
        <pc:picChg chg="del">
          <ac:chgData name="Chitambar, Eric" userId="05f873b4-a386-453d-a2e0-769001d3b38e" providerId="ADAL" clId="{A885147E-321B-4974-9AA5-047E28AE8703}" dt="2023-09-27T14:26:33.121" v="843" actId="478"/>
          <ac:picMkLst>
            <pc:docMk/>
            <pc:sldMk cId="3123034301" sldId="314"/>
            <ac:picMk id="19" creationId="{2D5F17C3-924F-47B1-A224-D111DBFFC27E}"/>
          </ac:picMkLst>
        </pc:picChg>
        <pc:picChg chg="del mod">
          <ac:chgData name="Chitambar, Eric" userId="05f873b4-a386-453d-a2e0-769001d3b38e" providerId="ADAL" clId="{A885147E-321B-4974-9AA5-047E28AE8703}" dt="2023-09-27T14:27:12.653" v="877" actId="478"/>
          <ac:picMkLst>
            <pc:docMk/>
            <pc:sldMk cId="3123034301" sldId="314"/>
            <ac:picMk id="24" creationId="{BBE82AF6-BD05-4172-8352-D682973B9220}"/>
          </ac:picMkLst>
        </pc:picChg>
        <pc:picChg chg="del">
          <ac:chgData name="Chitambar, Eric" userId="05f873b4-a386-453d-a2e0-769001d3b38e" providerId="ADAL" clId="{A885147E-321B-4974-9AA5-047E28AE8703}" dt="2023-09-27T14:27:26.570" v="905" actId="478"/>
          <ac:picMkLst>
            <pc:docMk/>
            <pc:sldMk cId="3123034301" sldId="314"/>
            <ac:picMk id="27" creationId="{5FCBCD0A-65D7-4CF6-9FFA-0C4FE7A0C0DA}"/>
          </ac:picMkLst>
        </pc:picChg>
      </pc:sldChg>
      <pc:sldChg chg="delSp modSp add mod">
        <pc:chgData name="Chitambar, Eric" userId="05f873b4-a386-453d-a2e0-769001d3b38e" providerId="ADAL" clId="{A885147E-321B-4974-9AA5-047E28AE8703}" dt="2023-09-27T14:31:15.308" v="1126" actId="962"/>
        <pc:sldMkLst>
          <pc:docMk/>
          <pc:sldMk cId="3679531687" sldId="315"/>
        </pc:sldMkLst>
        <pc:picChg chg="del">
          <ac:chgData name="Chitambar, Eric" userId="05f873b4-a386-453d-a2e0-769001d3b38e" providerId="ADAL" clId="{A885147E-321B-4974-9AA5-047E28AE8703}" dt="2023-09-27T14:30:26.831" v="941" actId="478"/>
          <ac:picMkLst>
            <pc:docMk/>
            <pc:sldMk cId="3679531687" sldId="315"/>
            <ac:picMk id="4" creationId="{9DC80911-424F-4ADA-A693-25D56C8D4EBA}"/>
          </ac:picMkLst>
        </pc:picChg>
        <pc:picChg chg="mod ord replST">
          <ac:chgData name="Chitambar, Eric" userId="05f873b4-a386-453d-a2e0-769001d3b38e" providerId="ADAL" clId="{A885147E-321B-4974-9AA5-047E28AE8703}" dt="2023-09-27T14:30:26.832" v="943" actId="962"/>
          <ac:picMkLst>
            <pc:docMk/>
            <pc:sldMk cId="3679531687" sldId="315"/>
            <ac:picMk id="5" creationId="{C5A38754-F658-A2A7-5F0F-FE53197EF349}"/>
          </ac:picMkLst>
        </pc:picChg>
        <pc:picChg chg="mod ord replST">
          <ac:chgData name="Chitambar, Eric" userId="05f873b4-a386-453d-a2e0-769001d3b38e" providerId="ADAL" clId="{A885147E-321B-4974-9AA5-047E28AE8703}" dt="2023-09-27T14:30:33.485" v="976" actId="962"/>
          <ac:picMkLst>
            <pc:docMk/>
            <pc:sldMk cId="3679531687" sldId="315"/>
            <ac:picMk id="7" creationId="{3BA6309B-0DF8-9E14-721E-AD8F5C68C093}"/>
          </ac:picMkLst>
        </pc:picChg>
        <pc:picChg chg="del">
          <ac:chgData name="Chitambar, Eric" userId="05f873b4-a386-453d-a2e0-769001d3b38e" providerId="ADAL" clId="{A885147E-321B-4974-9AA5-047E28AE8703}" dt="2023-09-27T14:30:33.484" v="974" actId="478"/>
          <ac:picMkLst>
            <pc:docMk/>
            <pc:sldMk cId="3679531687" sldId="315"/>
            <ac:picMk id="9" creationId="{ABB1A18E-8C1D-47C7-BE3C-CDB3C9A080C8}"/>
          </ac:picMkLst>
        </pc:picChg>
        <pc:picChg chg="mod ord replST">
          <ac:chgData name="Chitambar, Eric" userId="05f873b4-a386-453d-a2e0-769001d3b38e" providerId="ADAL" clId="{A885147E-321B-4974-9AA5-047E28AE8703}" dt="2023-09-27T14:30:40.067" v="1008" actId="962"/>
          <ac:picMkLst>
            <pc:docMk/>
            <pc:sldMk cId="3679531687" sldId="315"/>
            <ac:picMk id="10" creationId="{E34149C7-EBD2-2FF4-E0E3-E90C1BA91A91}"/>
          </ac:picMkLst>
        </pc:picChg>
        <pc:picChg chg="mod ord replST">
          <ac:chgData name="Chitambar, Eric" userId="05f873b4-a386-453d-a2e0-769001d3b38e" providerId="ADAL" clId="{A885147E-321B-4974-9AA5-047E28AE8703}" dt="2023-09-27T14:30:47.146" v="1039" actId="962"/>
          <ac:picMkLst>
            <pc:docMk/>
            <pc:sldMk cId="3679531687" sldId="315"/>
            <ac:picMk id="12" creationId="{13DC1330-8ED8-3268-C2E5-38D1D6FF68CE}"/>
          </ac:picMkLst>
        </pc:picChg>
        <pc:picChg chg="mod ord replST">
          <ac:chgData name="Chitambar, Eric" userId="05f873b4-a386-453d-a2e0-769001d3b38e" providerId="ADAL" clId="{A885147E-321B-4974-9AA5-047E28AE8703}" dt="2023-09-27T14:31:02.171" v="1069" actId="962"/>
          <ac:picMkLst>
            <pc:docMk/>
            <pc:sldMk cId="3679531687" sldId="315"/>
            <ac:picMk id="14" creationId="{749475F8-63D3-E1DE-511F-A621BED44DFC}"/>
          </ac:picMkLst>
        </pc:picChg>
        <pc:picChg chg="del">
          <ac:chgData name="Chitambar, Eric" userId="05f873b4-a386-453d-a2e0-769001d3b38e" providerId="ADAL" clId="{A885147E-321B-4974-9AA5-047E28AE8703}" dt="2023-09-27T14:30:40.066" v="1006" actId="478"/>
          <ac:picMkLst>
            <pc:docMk/>
            <pc:sldMk cId="3679531687" sldId="315"/>
            <ac:picMk id="15" creationId="{6B8C3F55-B8AE-4DE0-B915-CB030B917A3B}"/>
          </ac:picMkLst>
        </pc:picChg>
        <pc:picChg chg="del">
          <ac:chgData name="Chitambar, Eric" userId="05f873b4-a386-453d-a2e0-769001d3b38e" providerId="ADAL" clId="{A885147E-321B-4974-9AA5-047E28AE8703}" dt="2023-09-27T14:30:47.146" v="1037" actId="478"/>
          <ac:picMkLst>
            <pc:docMk/>
            <pc:sldMk cId="3679531687" sldId="315"/>
            <ac:picMk id="17" creationId="{D5A20093-3310-4D08-AAB5-ACFE59345580}"/>
          </ac:picMkLst>
        </pc:picChg>
        <pc:picChg chg="mod ord replST">
          <ac:chgData name="Chitambar, Eric" userId="05f873b4-a386-453d-a2e0-769001d3b38e" providerId="ADAL" clId="{A885147E-321B-4974-9AA5-047E28AE8703}" dt="2023-09-27T14:31:09.585" v="1098" actId="962"/>
          <ac:picMkLst>
            <pc:docMk/>
            <pc:sldMk cId="3679531687" sldId="315"/>
            <ac:picMk id="18" creationId="{20752914-EDDE-5DBF-0197-C79FF0688798}"/>
          </ac:picMkLst>
        </pc:picChg>
        <pc:picChg chg="mod ord replST">
          <ac:chgData name="Chitambar, Eric" userId="05f873b4-a386-453d-a2e0-769001d3b38e" providerId="ADAL" clId="{A885147E-321B-4974-9AA5-047E28AE8703}" dt="2023-09-27T14:31:15.308" v="1126" actId="962"/>
          <ac:picMkLst>
            <pc:docMk/>
            <pc:sldMk cId="3679531687" sldId="315"/>
            <ac:picMk id="20" creationId="{346F00EB-9F20-D141-361E-009E44B9A44E}"/>
          </ac:picMkLst>
        </pc:picChg>
        <pc:picChg chg="del">
          <ac:chgData name="Chitambar, Eric" userId="05f873b4-a386-453d-a2e0-769001d3b38e" providerId="ADAL" clId="{A885147E-321B-4974-9AA5-047E28AE8703}" dt="2023-09-27T14:31:02.170" v="1067" actId="478"/>
          <ac:picMkLst>
            <pc:docMk/>
            <pc:sldMk cId="3679531687" sldId="315"/>
            <ac:picMk id="21" creationId="{CDB2E325-8C23-47C2-A681-79179D8380B2}"/>
          </ac:picMkLst>
        </pc:picChg>
        <pc:picChg chg="del">
          <ac:chgData name="Chitambar, Eric" userId="05f873b4-a386-453d-a2e0-769001d3b38e" providerId="ADAL" clId="{A885147E-321B-4974-9AA5-047E28AE8703}" dt="2023-09-27T14:31:09.584" v="1096" actId="478"/>
          <ac:picMkLst>
            <pc:docMk/>
            <pc:sldMk cId="3679531687" sldId="315"/>
            <ac:picMk id="29" creationId="{87E65B27-F8B0-449C-B686-257FCD15352A}"/>
          </ac:picMkLst>
        </pc:picChg>
        <pc:picChg chg="del">
          <ac:chgData name="Chitambar, Eric" userId="05f873b4-a386-453d-a2e0-769001d3b38e" providerId="ADAL" clId="{A885147E-321B-4974-9AA5-047E28AE8703}" dt="2023-09-27T14:31:15.308" v="1124" actId="478"/>
          <ac:picMkLst>
            <pc:docMk/>
            <pc:sldMk cId="3679531687" sldId="315"/>
            <ac:picMk id="33" creationId="{B29B44AD-D6A6-4148-A90A-23DEFEE03253}"/>
          </ac:picMkLst>
        </pc:picChg>
      </pc:sldChg>
      <pc:sldChg chg="delSp modSp add mod">
        <pc:chgData name="Chitambar, Eric" userId="05f873b4-a386-453d-a2e0-769001d3b38e" providerId="ADAL" clId="{A885147E-321B-4974-9AA5-047E28AE8703}" dt="2023-09-27T14:39:47.718" v="1285" actId="1076"/>
        <pc:sldMkLst>
          <pc:docMk/>
          <pc:sldMk cId="2540229239" sldId="316"/>
        </pc:sldMkLst>
        <pc:picChg chg="del">
          <ac:chgData name="Chitambar, Eric" userId="05f873b4-a386-453d-a2e0-769001d3b38e" providerId="ADAL" clId="{A885147E-321B-4974-9AA5-047E28AE8703}" dt="2023-09-27T14:32:44.021" v="1157" actId="478"/>
          <ac:picMkLst>
            <pc:docMk/>
            <pc:sldMk cId="2540229239" sldId="316"/>
            <ac:picMk id="5" creationId="{7CF58866-D320-4962-A99C-35C867327E25}"/>
          </ac:picMkLst>
        </pc:picChg>
        <pc:picChg chg="mod ord replST">
          <ac:chgData name="Chitambar, Eric" userId="05f873b4-a386-453d-a2e0-769001d3b38e" providerId="ADAL" clId="{A885147E-321B-4974-9AA5-047E28AE8703}" dt="2023-09-27T14:38:46.070" v="1193" actId="1076"/>
          <ac:picMkLst>
            <pc:docMk/>
            <pc:sldMk cId="2540229239" sldId="316"/>
            <ac:picMk id="6" creationId="{D7B245AA-E095-50D5-E8CC-F040710BA396}"/>
          </ac:picMkLst>
        </pc:picChg>
        <pc:picChg chg="del">
          <ac:chgData name="Chitambar, Eric" userId="05f873b4-a386-453d-a2e0-769001d3b38e" providerId="ADAL" clId="{A885147E-321B-4974-9AA5-047E28AE8703}" dt="2023-09-27T14:38:41.921" v="1189" actId="478"/>
          <ac:picMkLst>
            <pc:docMk/>
            <pc:sldMk cId="2540229239" sldId="316"/>
            <ac:picMk id="7" creationId="{AC9E47BD-A284-4B3F-B435-55C54C9434F6}"/>
          </ac:picMkLst>
        </pc:picChg>
        <pc:picChg chg="mod ord replST">
          <ac:chgData name="Chitambar, Eric" userId="05f873b4-a386-453d-a2e0-769001d3b38e" providerId="ADAL" clId="{A885147E-321B-4974-9AA5-047E28AE8703}" dt="2023-09-27T14:38:47.666" v="1194" actId="1076"/>
          <ac:picMkLst>
            <pc:docMk/>
            <pc:sldMk cId="2540229239" sldId="316"/>
            <ac:picMk id="9" creationId="{ECBB948F-5A4B-07AC-63F2-22538AF4937A}"/>
          </ac:picMkLst>
        </pc:picChg>
        <pc:picChg chg="mod ord replST">
          <ac:chgData name="Chitambar, Eric" userId="05f873b4-a386-453d-a2e0-769001d3b38e" providerId="ADAL" clId="{A885147E-321B-4974-9AA5-047E28AE8703}" dt="2023-09-27T14:38:58.183" v="1226" actId="1076"/>
          <ac:picMkLst>
            <pc:docMk/>
            <pc:sldMk cId="2540229239" sldId="316"/>
            <ac:picMk id="11" creationId="{B9ADA840-FA2A-B9AF-3924-A9B05F81E96E}"/>
          </ac:picMkLst>
        </pc:picChg>
        <pc:picChg chg="mod ord replST">
          <ac:chgData name="Chitambar, Eric" userId="05f873b4-a386-453d-a2e0-769001d3b38e" providerId="ADAL" clId="{A885147E-321B-4974-9AA5-047E28AE8703}" dt="2023-09-27T14:39:47.718" v="1285" actId="1076"/>
          <ac:picMkLst>
            <pc:docMk/>
            <pc:sldMk cId="2540229239" sldId="316"/>
            <ac:picMk id="13" creationId="{7E6DEEC9-D925-6688-0D94-EB8754081880}"/>
          </ac:picMkLst>
        </pc:picChg>
        <pc:picChg chg="mod ord replST">
          <ac:chgData name="Chitambar, Eric" userId="05f873b4-a386-453d-a2e0-769001d3b38e" providerId="ADAL" clId="{A885147E-321B-4974-9AA5-047E28AE8703}" dt="2023-09-27T14:39:47.718" v="1285" actId="1076"/>
          <ac:picMkLst>
            <pc:docMk/>
            <pc:sldMk cId="2540229239" sldId="316"/>
            <ac:picMk id="15" creationId="{1E6B3222-F8C1-6933-4B18-0B6BFB58E013}"/>
          </ac:picMkLst>
        </pc:picChg>
        <pc:picChg chg="del mod">
          <ac:chgData name="Chitambar, Eric" userId="05f873b4-a386-453d-a2e0-769001d3b38e" providerId="ADAL" clId="{A885147E-321B-4974-9AA5-047E28AE8703}" dt="2023-09-27T14:38:55.643" v="1223" actId="478"/>
          <ac:picMkLst>
            <pc:docMk/>
            <pc:sldMk cId="2540229239" sldId="316"/>
            <ac:picMk id="16" creationId="{D3D956EC-64CD-4BA6-B14B-251CA8A5186A}"/>
          </ac:picMkLst>
        </pc:picChg>
        <pc:picChg chg="del">
          <ac:chgData name="Chitambar, Eric" userId="05f873b4-a386-453d-a2e0-769001d3b38e" providerId="ADAL" clId="{A885147E-321B-4974-9AA5-047E28AE8703}" dt="2023-09-27T14:39:37.649" v="1281" actId="478"/>
          <ac:picMkLst>
            <pc:docMk/>
            <pc:sldMk cId="2540229239" sldId="316"/>
            <ac:picMk id="19" creationId="{6E606BA4-83AE-4C72-9CDF-C8B4F7A173AF}"/>
          </ac:picMkLst>
        </pc:picChg>
        <pc:picChg chg="del">
          <ac:chgData name="Chitambar, Eric" userId="05f873b4-a386-453d-a2e0-769001d3b38e" providerId="ADAL" clId="{A885147E-321B-4974-9AA5-047E28AE8703}" dt="2023-09-27T14:39:03.688" v="1252" actId="478"/>
          <ac:picMkLst>
            <pc:docMk/>
            <pc:sldMk cId="2540229239" sldId="316"/>
            <ac:picMk id="25" creationId="{866288AE-61B4-4E4D-9DC5-A88D7F8819E1}"/>
          </ac:picMkLst>
        </pc:picChg>
        <pc:inkChg chg="del">
          <ac:chgData name="Chitambar, Eric" userId="05f873b4-a386-453d-a2e0-769001d3b38e" providerId="ADAL" clId="{A885147E-321B-4974-9AA5-047E28AE8703}" dt="2023-09-27T14:38:32.269" v="1160" actId="478"/>
          <ac:inkMkLst>
            <pc:docMk/>
            <pc:sldMk cId="2540229239" sldId="316"/>
            <ac:inkMk id="3" creationId="{42C551C5-3338-42F7-9FD4-1DE12408BCC3}"/>
          </ac:inkMkLst>
        </pc:inkChg>
      </pc:sldChg>
      <pc:sldChg chg="add mod modShow">
        <pc:chgData name="Chitambar, Eric" userId="05f873b4-a386-453d-a2e0-769001d3b38e" providerId="ADAL" clId="{A885147E-321B-4974-9AA5-047E28AE8703}" dt="2023-09-27T14:39:54.898" v="1286" actId="729"/>
        <pc:sldMkLst>
          <pc:docMk/>
          <pc:sldMk cId="4200713783" sldId="317"/>
        </pc:sldMkLst>
      </pc:sldChg>
      <pc:sldChg chg="add mod modShow">
        <pc:chgData name="Chitambar, Eric" userId="05f873b4-a386-453d-a2e0-769001d3b38e" providerId="ADAL" clId="{A885147E-321B-4974-9AA5-047E28AE8703}" dt="2023-09-27T14:39:57.488" v="1287" actId="729"/>
        <pc:sldMkLst>
          <pc:docMk/>
          <pc:sldMk cId="3433335074" sldId="318"/>
        </pc:sldMkLst>
      </pc:sldChg>
    </pc:docChg>
  </pc:docChgLst>
  <pc:docChgLst>
    <pc:chgData name="Chitambar, Eric" userId="05f873b4-a386-453d-a2e0-769001d3b38e" providerId="ADAL" clId="{6BA261B9-35AB-4FE5-A983-57398C086170}"/>
    <pc:docChg chg="delSld modSld">
      <pc:chgData name="Chitambar, Eric" userId="05f873b4-a386-453d-a2e0-769001d3b38e" providerId="ADAL" clId="{6BA261B9-35AB-4FE5-A983-57398C086170}" dt="2021-03-03T16:49:54.137" v="1"/>
      <pc:docMkLst>
        <pc:docMk/>
      </pc:docMkLst>
      <pc:sldChg chg="addSp">
        <pc:chgData name="Chitambar, Eric" userId="05f873b4-a386-453d-a2e0-769001d3b38e" providerId="ADAL" clId="{6BA261B9-35AB-4FE5-A983-57398C086170}" dt="2021-03-03T16:49:54.137" v="1"/>
        <pc:sldMkLst>
          <pc:docMk/>
          <pc:sldMk cId="1215162116" sldId="306"/>
        </pc:sldMkLst>
        <pc:inkChg chg="add">
          <ac:chgData name="Chitambar, Eric" userId="05f873b4-a386-453d-a2e0-769001d3b38e" providerId="ADAL" clId="{6BA261B9-35AB-4FE5-A983-57398C086170}" dt="2021-03-03T16:49:54.137" v="1"/>
          <ac:inkMkLst>
            <pc:docMk/>
            <pc:sldMk cId="1215162116" sldId="306"/>
            <ac:inkMk id="3" creationId="{C4360D76-38C5-4E46-B7B7-80EA05851EBE}"/>
          </ac:inkMkLst>
        </pc:inkChg>
      </pc:sldChg>
      <pc:sldChg chg="del">
        <pc:chgData name="Chitambar, Eric" userId="05f873b4-a386-453d-a2e0-769001d3b38e" providerId="ADAL" clId="{6BA261B9-35AB-4FE5-A983-57398C086170}" dt="2021-03-03T04:55:32.817" v="0" actId="47"/>
        <pc:sldMkLst>
          <pc:docMk/>
          <pc:sldMk cId="648855979" sldId="307"/>
        </pc:sldMkLst>
      </pc:sldChg>
      <pc:sldChg chg="addSp">
        <pc:chgData name="Chitambar, Eric" userId="05f873b4-a386-453d-a2e0-769001d3b38e" providerId="ADAL" clId="{6BA261B9-35AB-4FE5-A983-57398C086170}" dt="2021-03-03T16:49:54.137" v="1"/>
        <pc:sldMkLst>
          <pc:docMk/>
          <pc:sldMk cId="14848273" sldId="308"/>
        </pc:sldMkLst>
        <pc:inkChg chg="add">
          <ac:chgData name="Chitambar, Eric" userId="05f873b4-a386-453d-a2e0-769001d3b38e" providerId="ADAL" clId="{6BA261B9-35AB-4FE5-A983-57398C086170}" dt="2021-03-03T16:49:54.137" v="1"/>
          <ac:inkMkLst>
            <pc:docMk/>
            <pc:sldMk cId="14848273" sldId="308"/>
            <ac:inkMk id="3" creationId="{1E1F1503-59E6-4E12-B0B3-53D1600AAF6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9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8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27.png"/><Relationship Id="rId5" Type="http://schemas.openxmlformats.org/officeDocument/2006/relationships/tags" Target="../tags/tag28.xml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tags" Target="../tags/tag27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3.xml"/><Relationship Id="rId7" Type="http://schemas.openxmlformats.org/officeDocument/2006/relationships/image" Target="../media/image3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35.xml"/><Relationship Id="rId10" Type="http://schemas.openxmlformats.org/officeDocument/2006/relationships/image" Target="../media/image35.png"/><Relationship Id="rId4" Type="http://schemas.openxmlformats.org/officeDocument/2006/relationships/tags" Target="../tags/tag34.xml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0.png"/><Relationship Id="rId2" Type="http://schemas.openxmlformats.org/officeDocument/2006/relationships/tags" Target="../tags/tag37.xml"/><Relationship Id="rId16" Type="http://schemas.openxmlformats.org/officeDocument/2006/relationships/image" Target="../media/image44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9.png"/><Relationship Id="rId5" Type="http://schemas.openxmlformats.org/officeDocument/2006/relationships/tags" Target="../tags/tag40.xml"/><Relationship Id="rId15" Type="http://schemas.openxmlformats.org/officeDocument/2006/relationships/image" Target="../media/image43.png"/><Relationship Id="rId10" Type="http://schemas.openxmlformats.org/officeDocument/2006/relationships/image" Target="../media/image38.emf"/><Relationship Id="rId4" Type="http://schemas.openxmlformats.org/officeDocument/2006/relationships/tags" Target="../tags/tag39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5.xml"/><Relationship Id="rId7" Type="http://schemas.openxmlformats.org/officeDocument/2006/relationships/image" Target="../media/image4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9.png"/><Relationship Id="rId5" Type="http://schemas.openxmlformats.org/officeDocument/2006/relationships/tags" Target="../tags/tag47.xml"/><Relationship Id="rId10" Type="http://schemas.openxmlformats.org/officeDocument/2006/relationships/image" Target="../media/image48.png"/><Relationship Id="rId4" Type="http://schemas.openxmlformats.org/officeDocument/2006/relationships/tags" Target="../tags/tag46.xm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image" Target="../media/image1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23.xml"/><Relationship Id="rId10" Type="http://schemas.openxmlformats.org/officeDocument/2006/relationships/image" Target="../media/image23.png"/><Relationship Id="rId4" Type="http://schemas.openxmlformats.org/officeDocument/2006/relationships/tags" Target="../tags/tag2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15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9/27/2023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revious example shows that cdfs can be discontinuous functions.&#10;&#10;&#10;\end{document}" title="IguanaTex Bitmap Display">
            <a:extLst>
              <a:ext uri="{FF2B5EF4-FFF2-40B4-BE49-F238E27FC236}">
                <a16:creationId xmlns:a16="http://schemas.microsoft.com/office/drawing/2014/main" id="{C5A38754-F658-A2A7-5F0F-FE53197EF3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1586555"/>
            <a:ext cx="7149257" cy="204343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will be helpful to recall the notion of left and right limits:&#10;&#10;&#10;\end{document}" title="IguanaTex Bitmap Display">
            <a:extLst>
              <a:ext uri="{FF2B5EF4-FFF2-40B4-BE49-F238E27FC236}">
                <a16:creationId xmlns:a16="http://schemas.microsoft.com/office/drawing/2014/main" id="{3BA6309B-0DF8-9E14-721E-AD8F5C68C0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2166278"/>
            <a:ext cx="6154971" cy="207086"/>
          </a:xfrm>
          <a:prstGeom prst="rect">
            <a:avLst/>
          </a:prstGeom>
        </p:spPr>
      </p:pic>
      <p:pic>
        <p:nvPicPr>
          <p:cNvPr id="10" name="Picture 9" descr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-)=\lim_{\substack{y\to x\\y&lt;x}}F(y)\]&#10;&#10;&#10;&#10;\end{document}" title="IguanaTex Bitmap Display">
            <a:extLst>
              <a:ext uri="{FF2B5EF4-FFF2-40B4-BE49-F238E27FC236}">
                <a16:creationId xmlns:a16="http://schemas.microsoft.com/office/drawing/2014/main" id="{E34149C7-EBD2-2FF4-E0E3-E90C1BA91A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8" y="2834142"/>
            <a:ext cx="1829486" cy="456686"/>
          </a:xfrm>
          <a:prstGeom prst="rect">
            <a:avLst/>
          </a:prstGeom>
        </p:spPr>
      </p:pic>
      <p:pic>
        <p:nvPicPr>
          <p:cNvPr id="12" name="Picture 11" descr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+)=\lim_{\substack{y\to x\\y&gt;x}}F(y)\]&#10;&#10;&#10;&#10;\end{document}" title="IguanaTex Bitmap Display">
            <a:extLst>
              <a:ext uri="{FF2B5EF4-FFF2-40B4-BE49-F238E27FC236}">
                <a16:creationId xmlns:a16="http://schemas.microsoft.com/office/drawing/2014/main" id="{13DC1330-8ED8-3268-C2E5-38D1D6FF68C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23" y="2834142"/>
            <a:ext cx="1829486" cy="4566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value of the cdf at a jump point is equal to the right limit at that point.&#10;&#10;&#10;\end{document}" title="IguanaTex Bitmap Display">
            <a:extLst>
              <a:ext uri="{FF2B5EF4-FFF2-40B4-BE49-F238E27FC236}">
                <a16:creationId xmlns:a16="http://schemas.microsoft.com/office/drawing/2014/main" id="{749475F8-63D3-E1DE-511F-A621BED44DF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3881648"/>
            <a:ext cx="7837714" cy="207086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size of any jump at point $c$ can therefore be written as&#10;&#10;&#10;\end{document}" title="IguanaTex Bitmap Display">
            <a:extLst>
              <a:ext uri="{FF2B5EF4-FFF2-40B4-BE49-F238E27FC236}">
                <a16:creationId xmlns:a16="http://schemas.microsoft.com/office/drawing/2014/main" id="{20752914-EDDE-5DBF-0197-C79FF068879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0" y="4651821"/>
            <a:ext cx="6078171" cy="207086"/>
          </a:xfrm>
          <a:prstGeom prst="rect">
            <a:avLst/>
          </a:prstGeom>
        </p:spPr>
      </p:pic>
      <p:pic>
        <p:nvPicPr>
          <p:cNvPr id="20" name="Picture 1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Delta F_X(c)=F_X(c)-F_X(c-).\]&#10;&#10;&#10;\end{document}" title="IguanaTex Bitmap Display">
            <a:extLst>
              <a:ext uri="{FF2B5EF4-FFF2-40B4-BE49-F238E27FC236}">
                <a16:creationId xmlns:a16="http://schemas.microsoft.com/office/drawing/2014/main" id="{346F00EB-9F20-D141-361E-009E44B9A44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12" y="5290206"/>
            <a:ext cx="2768914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he probability of nearly all events of interest.&#10;&#10;&#10;\end{document}" title="IguanaTex Bitmap Display">
            <a:extLst>
              <a:ext uri="{FF2B5EF4-FFF2-40B4-BE49-F238E27FC236}">
                <a16:creationId xmlns:a16="http://schemas.microsoft.com/office/drawing/2014/main" id="{D7B245AA-E095-50D5-E8CC-F040710BA3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1359712"/>
            <a:ext cx="7904914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stance, since $(-\infty,a]$ and $(a,b]$ are disjoint sets, we have&#10;&#10;&#10;\end{document}" title="IguanaTex Bitmap Display">
            <a:extLst>
              <a:ext uri="{FF2B5EF4-FFF2-40B4-BE49-F238E27FC236}">
                <a16:creationId xmlns:a16="http://schemas.microsoft.com/office/drawing/2014/main" id="{ECBB948F-5A4B-07AC-63F2-22538AF493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2035972"/>
            <a:ext cx="6414171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[P(X\in (a,b])=F_X(b)-F_X(a),\qquad\qquad a&lt;b.\]&#10;&#10;&#10;\end{document}" title="IguanaTex Bitmap Display">
            <a:extLst>
              <a:ext uri="{FF2B5EF4-FFF2-40B4-BE49-F238E27FC236}">
                <a16:creationId xmlns:a16="http://schemas.microsoft.com/office/drawing/2014/main" id="{B9ADA840-FA2A-B9AF-3924-A9B05F81E9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69" y="2664731"/>
            <a:ext cx="4672457" cy="229029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$P(X&lt;c)=F_X(c-)$ and $P\{X=c\}=\Delta F_X(c)$.&#10;&#10;&#10;\end{document}" title="IguanaTex Bitmap Display">
            <a:extLst>
              <a:ext uri="{FF2B5EF4-FFF2-40B4-BE49-F238E27FC236}">
                <a16:creationId xmlns:a16="http://schemas.microsoft.com/office/drawing/2014/main" id="{1E6B3222-F8C1-6933-4B18-0B6BFB58E01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15" y="5687424"/>
            <a:ext cx="6198857" cy="229029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can generalize this to obtain the following:&#10;&#10;&#10;\end{document}" title="IguanaTex Bitmap Display">
            <a:extLst>
              <a:ext uri="{FF2B5EF4-FFF2-40B4-BE49-F238E27FC236}">
                <a16:creationId xmlns:a16="http://schemas.microsoft.com/office/drawing/2014/main" id="{7E6DEEC9-D925-6688-0D94-EB87540818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34" y="5052045"/>
            <a:ext cx="4609371" cy="2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2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D9E36-27DF-4342-8CA2-44774CE836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1588892"/>
            <a:ext cx="4227049" cy="230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B069C-FC91-4D93-8E77-560A81ED5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4002" y="1979363"/>
            <a:ext cx="5267377" cy="307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76CAA3-A3A2-4ACF-B61B-F665F8D5E8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2" y="4942471"/>
            <a:ext cx="667428" cy="213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FA7AD-F695-4D06-A3AA-5F25850FC5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44" y="5597265"/>
            <a:ext cx="1945600" cy="3035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1D6C57-106A-4F50-99F2-1D77BEE277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45" y="6145088"/>
            <a:ext cx="2113829" cy="3035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8747DAD-7C45-4E28-8707-1EB09896CBB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11" y="5578547"/>
            <a:ext cx="2080914" cy="3035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A4C123-7A51-42C1-B900-6D2B5E94CAC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11" y="6145088"/>
            <a:ext cx="2113828" cy="30354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6C0F7F2-9F0B-4B8F-B85D-E523C964FBB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92" y="5812600"/>
            <a:ext cx="2704456" cy="3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E2BB-7F8B-4237-A494-989E373109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76" y="1602439"/>
            <a:ext cx="9112383" cy="2270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9E4BA4C-A77C-4873-B8CF-5ABDA7FDAA0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28" y="2296160"/>
            <a:ext cx="2185143" cy="301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DC730-7D84-4A94-BA9F-E4F8D3140E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7" y="2597874"/>
            <a:ext cx="348648" cy="180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6DD7DE-9A52-45C7-B899-72F7166E217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94" y="2616159"/>
            <a:ext cx="269410" cy="14384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09254-6DB4-438F-9A03-DEE87C286769}"/>
              </a:ext>
            </a:extLst>
          </p:cNvPr>
          <p:cNvCxnSpPr/>
          <p:nvPr/>
        </p:nvCxnSpPr>
        <p:spPr>
          <a:xfrm flipV="1">
            <a:off x="3813387" y="2526453"/>
            <a:ext cx="582506" cy="71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B9CE6-B023-4D37-8AFA-2331B2F42640}"/>
              </a:ext>
            </a:extLst>
          </p:cNvPr>
          <p:cNvCxnSpPr>
            <a:cxnSpLocks/>
          </p:cNvCxnSpPr>
          <p:nvPr/>
        </p:nvCxnSpPr>
        <p:spPr>
          <a:xfrm flipH="1" flipV="1">
            <a:off x="6804276" y="2490744"/>
            <a:ext cx="568498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86F5CE78-48B7-4201-9361-5E6B3A1BAB3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387" y="3725336"/>
            <a:ext cx="2658744" cy="69302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BD3D47-F945-4654-9077-15EB8323D378}"/>
              </a:ext>
            </a:extLst>
          </p:cNvPr>
          <p:cNvCxnSpPr>
            <a:cxnSpLocks/>
          </p:cNvCxnSpPr>
          <p:nvPr/>
        </p:nvCxnSpPr>
        <p:spPr>
          <a:xfrm flipH="1">
            <a:off x="6452293" y="2965477"/>
            <a:ext cx="920481" cy="759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F74A38-D5F1-4C83-9ADA-4972654F8267}"/>
              </a:ext>
            </a:extLst>
          </p:cNvPr>
          <p:cNvCxnSpPr>
            <a:cxnSpLocks/>
          </p:cNvCxnSpPr>
          <p:nvPr/>
        </p:nvCxnSpPr>
        <p:spPr>
          <a:xfrm>
            <a:off x="3813387" y="2857876"/>
            <a:ext cx="751840" cy="89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3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917793"/>
          </a:xfrm>
        </p:spPr>
        <p:txBody>
          <a:bodyPr/>
          <a:lstStyle/>
          <a:p>
            <a:r>
              <a:rPr lang="en-US" dirty="0"/>
              <a:t>The Union Bound</a:t>
            </a:r>
          </a:p>
        </p:txBody>
      </p:sp>
      <p:pic>
        <p:nvPicPr>
          <p:cNvPr id="6" name="Picture 5" descr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ften it is useful to bound the union of some events in terms of the probability of individual events.&#10;&#10;&#10;\end{document}" title="IguanaTex Bitmap Display">
            <a:extLst>
              <a:ext uri="{FF2B5EF4-FFF2-40B4-BE49-F238E27FC236}">
                <a16:creationId xmlns:a16="http://schemas.microsoft.com/office/drawing/2014/main" id="{90083EC6-00C4-B367-B16C-8313D26653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3" y="1203604"/>
            <a:ext cx="9840000" cy="2070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Union Bound}:&#10;&#10;&#10;\end{document}" title="IguanaTex Bitmap Display">
            <a:extLst>
              <a:ext uri="{FF2B5EF4-FFF2-40B4-BE49-F238E27FC236}">
                <a16:creationId xmlns:a16="http://schemas.microsoft.com/office/drawing/2014/main" id="{F9993D57-4E45-8BEA-56F9-5BB8368088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42" y="3234151"/>
            <a:ext cx="1746286" cy="178286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A\cup B)\leq P(A)+P(B)\]&#10;&#10;&#10;\end{document}" title="IguanaTex Bitmap Display">
            <a:extLst>
              <a:ext uri="{FF2B5EF4-FFF2-40B4-BE49-F238E27FC236}">
                <a16:creationId xmlns:a16="http://schemas.microsoft.com/office/drawing/2014/main" id="{581D8BA4-9549-F8E7-352E-65C4E000E3D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014" y="3932629"/>
            <a:ext cx="2578286" cy="229029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A_1\cup A_2\cdots \cup A_n)\leq P(A_1)+P(A_2)+\cdots P(A_n)\]&#10;&#10;&#10;\end{document}" title="IguanaTex Bitmap Display">
            <a:extLst>
              <a:ext uri="{FF2B5EF4-FFF2-40B4-BE49-F238E27FC236}">
                <a16:creationId xmlns:a16="http://schemas.microsoft.com/office/drawing/2014/main" id="{26E06DEA-16D1-45BB-19A4-EF2339BAF78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68" y="4636206"/>
            <a:ext cx="5041371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rbitrary two events $A$ and $B$, we always have:&#10;\[P(A\cup B)=P(A)+P(B)-P(AB).\]&#10;&#10;&#10;\end{document}" title="IguanaTex Bitmap Display">
            <a:extLst>
              <a:ext uri="{FF2B5EF4-FFF2-40B4-BE49-F238E27FC236}">
                <a16:creationId xmlns:a16="http://schemas.microsoft.com/office/drawing/2014/main" id="{1D6FC5F7-6796-EDC5-F9B5-DA771F4D5CF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4" y="1911788"/>
            <a:ext cx="6735085" cy="7213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BB7AD2-7DF1-15A9-8A69-4748EF67AF08}"/>
              </a:ext>
            </a:extLst>
          </p:cNvPr>
          <p:cNvSpPr/>
          <p:nvPr/>
        </p:nvSpPr>
        <p:spPr>
          <a:xfrm>
            <a:off x="1685015" y="2986590"/>
            <a:ext cx="6239786" cy="247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,amssymb,amsthm}&#10;\textwidth=5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each corner of a three dimensional cube burns out with probability $0.001$, independently of the other corners.&#10;&#10;&#10;\end{document}" title="IguanaTex Bitmap Display">
            <a:extLst>
              <a:ext uri="{FF2B5EF4-FFF2-40B4-BE49-F238E27FC236}">
                <a16:creationId xmlns:a16="http://schemas.microsoft.com/office/drawing/2014/main" id="{6C83889E-21E2-A088-FE01-C978C26EDF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" y="1316031"/>
            <a:ext cx="9519086" cy="480000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a numerical upper bound, using the union bound, on the probability there exists&#10;two neighboring corners that both burn out.&#10;\end{enumerate}&#10;&#10;&#10;\end{document}" title="IguanaTex Bitmap Display">
            <a:extLst>
              <a:ext uri="{FF2B5EF4-FFF2-40B4-BE49-F238E27FC236}">
                <a16:creationId xmlns:a16="http://schemas.microsoft.com/office/drawing/2014/main" id="{81DB8959-5319-1AEC-9E75-58E68D44142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90" y="2221080"/>
            <a:ext cx="8855314" cy="4909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0FF27D-FA66-B56C-05B0-B451E1125E10}"/>
              </a:ext>
            </a:extLst>
          </p:cNvPr>
          <p:cNvSpPr txBox="1">
            <a:spLocks/>
          </p:cNvSpPr>
          <p:nvPr/>
        </p:nvSpPr>
        <p:spPr>
          <a:xfrm>
            <a:off x="838200" y="102954"/>
            <a:ext cx="10515600" cy="91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Union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,amssymb,amsthm}&#10;\textwidth=5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each corner of a three dimensional cube burns out with probability $0.001$, independently of the other corners.&#10;&#10;&#10;\end{document}" title="IguanaTex Bitmap Display">
            <a:extLst>
              <a:ext uri="{FF2B5EF4-FFF2-40B4-BE49-F238E27FC236}">
                <a16:creationId xmlns:a16="http://schemas.microsoft.com/office/drawing/2014/main" id="{6C83889E-21E2-A088-FE01-C978C26EDF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04" y="1316031"/>
            <a:ext cx="9519086" cy="4800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a numerical upper bound, using the union bound, on the probability that two or&#10;more corners of the cube both burn out. It doesn't matter whether the burned out&#10;corners are neighbors.&#10;\end{enumerate}&#10;&#10;&#10;\end{document}" title="IguanaTex Bitmap Display">
            <a:extLst>
              <a:ext uri="{FF2B5EF4-FFF2-40B4-BE49-F238E27FC236}">
                <a16:creationId xmlns:a16="http://schemas.microsoft.com/office/drawing/2014/main" id="{D1431830-6933-7481-EC19-A43E9287F9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758"/>
            <a:ext cx="10532571" cy="49097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0FF27D-FA66-B56C-05B0-B451E1125E10}"/>
              </a:ext>
            </a:extLst>
          </p:cNvPr>
          <p:cNvSpPr txBox="1">
            <a:spLocks/>
          </p:cNvSpPr>
          <p:nvPr/>
        </p:nvSpPr>
        <p:spPr>
          <a:xfrm>
            <a:off x="838200" y="102954"/>
            <a:ext cx="10515600" cy="917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Union Bound</a:t>
            </a:r>
          </a:p>
        </p:txBody>
      </p:sp>
    </p:spTree>
    <p:extLst>
      <p:ext uri="{BB962C8B-B14F-4D97-AF65-F5344CB8AC3E}">
        <p14:creationId xmlns:p14="http://schemas.microsoft.com/office/powerpoint/2010/main" val="1698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2F73-83C9-4DCD-BA7B-56C76CFC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89"/>
            <a:ext cx="10515600" cy="799012"/>
          </a:xfrm>
        </p:spPr>
        <p:txBody>
          <a:bodyPr/>
          <a:lstStyle/>
          <a:p>
            <a:r>
              <a:rPr lang="en-US" dirty="0"/>
              <a:t>Network Reliability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n s-t network consists of a source node ($s$) and a terminal node ($t$), along with links between intermediate nodes.&#10;&#10;&#10;\end{document}" title="IguanaTex Bitmap Display">
            <a:extLst>
              <a:ext uri="{FF2B5EF4-FFF2-40B4-BE49-F238E27FC236}">
                <a16:creationId xmlns:a16="http://schemas.microsoft.com/office/drawing/2014/main" id="{D541653E-C201-1ABC-AA5D-38B7E7C17FA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27" y="1132171"/>
            <a:ext cx="8216228" cy="447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0A7EB-9493-4C38-9B6E-B3A8963B1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084" y="1820377"/>
            <a:ext cx="3014550" cy="939600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Network outage} is said to occur if at least one link fails in the network.&#10;&#10;&#10;\end{document}" title="IguanaTex Bitmap Display">
            <a:extLst>
              <a:ext uri="{FF2B5EF4-FFF2-40B4-BE49-F238E27FC236}">
                <a16:creationId xmlns:a16="http://schemas.microsoft.com/office/drawing/2014/main" id="{A0A4407A-64FF-884C-5D3B-4E79BBB8C7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44" y="3201952"/>
            <a:ext cx="7519542" cy="205714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general problem is to determine the probability of network outage given the probability of failure for each of the links.&#10;&#10;&#10;\end{document}" title="IguanaTex Bitmap Display">
            <a:extLst>
              <a:ext uri="{FF2B5EF4-FFF2-40B4-BE49-F238E27FC236}">
                <a16:creationId xmlns:a16="http://schemas.microsoft.com/office/drawing/2014/main" id="{43D43CAD-7423-79B3-D8AE-4CEE66AD6A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98" y="4382672"/>
            <a:ext cx="8214857" cy="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2F73-83C9-4DCD-BA7B-56C76CFC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88"/>
            <a:ext cx="10515600" cy="1325563"/>
          </a:xfrm>
        </p:spPr>
        <p:txBody>
          <a:bodyPr/>
          <a:lstStyle/>
          <a:p>
            <a:r>
              <a:rPr lang="en-US" dirty="0"/>
              <a:t>Network Reliability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106C0-9A86-44F5-95E3-39E5C867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2" y="1561886"/>
            <a:ext cx="3870956" cy="4906800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P(F)$ denote the probability of network outage, and let $p_i$ denote the probability of failure for link $i$.  Compute $P(F)$ for each of these networks.&#10;&#10;&#10;\end{document}" title="IguanaTex Bitmap Display">
            <a:extLst>
              <a:ext uri="{FF2B5EF4-FFF2-40B4-BE49-F238E27FC236}">
                <a16:creationId xmlns:a16="http://schemas.microsoft.com/office/drawing/2014/main" id="{3825689C-F630-CD36-E7A6-F918969A49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00" y="1174458"/>
            <a:ext cx="6566400" cy="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2F73-83C9-4DCD-BA7B-56C76CFC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88"/>
            <a:ext cx="10515600" cy="1325563"/>
          </a:xfrm>
        </p:spPr>
        <p:txBody>
          <a:bodyPr/>
          <a:lstStyle/>
          <a:p>
            <a:r>
              <a:rPr lang="en-US" dirty="0"/>
              <a:t>Network Reliability: Union Bound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106C0-9A86-44F5-95E3-39E5C8676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2" y="1281377"/>
            <a:ext cx="3870956" cy="49068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pply the union bound on $P(F)$ for each of these networks.&#10;&#10;&#10;\end{document}" title="IguanaTex Bitmap Display">
            <a:extLst>
              <a:ext uri="{FF2B5EF4-FFF2-40B4-BE49-F238E27FC236}">
                <a16:creationId xmlns:a16="http://schemas.microsoft.com/office/drawing/2014/main" id="{45BDEFDE-BC3B-8EC0-2F6C-41488A37F1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48" y="1390150"/>
            <a:ext cx="7121828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Continuous-type Random Variables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us far in the course we have been considering discrete random variables, that is, random variables with a finite or countable range.&#10;&#10;&#10;\end{document}" title="IguanaTex Bitmap Display">
            <a:extLst>
              <a:ext uri="{FF2B5EF4-FFF2-40B4-BE49-F238E27FC236}">
                <a16:creationId xmlns:a16="http://schemas.microsoft.com/office/drawing/2014/main" id="{213F2729-4164-4307-5FE1-0466DFB874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3" y="1580839"/>
            <a:ext cx="8208000" cy="480000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But many experiments are modeled by random variables with continuous range (think of throwing a dart onto the wall).&#10;&#10;&#10;\end{document}" title="IguanaTex Bitmap Display">
            <a:extLst>
              <a:ext uri="{FF2B5EF4-FFF2-40B4-BE49-F238E27FC236}">
                <a16:creationId xmlns:a16="http://schemas.microsoft.com/office/drawing/2014/main" id="{730924F8-FE66-78FF-602B-4D0230C24F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3" y="2577301"/>
            <a:ext cx="8208000" cy="4882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probability space $(\Omega,\mc{F},P)$, recall that a random variable $X$ is a mapping $X:\mc{F}\to \mbb{R}$.&#10;&#10;&#10;\end{document}" title="IguanaTex Bitmap Display">
            <a:extLst>
              <a:ext uri="{FF2B5EF4-FFF2-40B4-BE49-F238E27FC236}">
                <a16:creationId xmlns:a16="http://schemas.microsoft.com/office/drawing/2014/main" id="{C43DF7E0-EA73-126F-1C56-BA270D6A59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3" y="3813597"/>
            <a:ext cx="9017142" cy="229029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ny $c\in\mbb{R}$, we require that sets of the form $\{\omega\;:\; X(\omega)\leq c\}$ be events (i.e. elements of $\mc{F}$).&#10;&#10;&#10;\end{document}" title="IguanaTex Bitmap Display">
            <a:extLst>
              <a:ext uri="{FF2B5EF4-FFF2-40B4-BE49-F238E27FC236}">
                <a16:creationId xmlns:a16="http://schemas.microsoft.com/office/drawing/2014/main" id="{EC5E4497-1E5B-0B97-323F-0CA45C7715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3" y="4947144"/>
            <a:ext cx="9621942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4CA5-2243-4E33-A803-5A0AF9D7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4"/>
            <a:ext cx="10515600" cy="1325563"/>
          </a:xfrm>
        </p:spPr>
        <p:txBody>
          <a:bodyPr/>
          <a:lstStyle/>
          <a:p>
            <a:r>
              <a:rPr lang="en-US" dirty="0"/>
              <a:t>Cumulative Distribution Function (</a:t>
            </a:r>
            <a:r>
              <a:rPr lang="en-US" dirty="0" err="1"/>
              <a:t>cdf</a:t>
            </a:r>
            <a:r>
              <a:rPr lang="en-US" dirty="0"/>
              <a:t>)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ry random variable $X$ has a \textbf{cumulative distribution function} (cdf), which is a function $F_X:\mbb{R}\to[0,1]$ defined by&#10;&#10;&#10;\end{document}" title="IguanaTex Bitmap Display">
            <a:extLst>
              <a:ext uri="{FF2B5EF4-FFF2-40B4-BE49-F238E27FC236}">
                <a16:creationId xmlns:a16="http://schemas.microsoft.com/office/drawing/2014/main" id="{2231568B-7F3A-F6E8-0344-1D5933AC39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42" y="1588892"/>
            <a:ext cx="8214857" cy="501943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P\{\omega\;:\; X(\omega)\leq c\}\]&#10;&#10;\end{document}" title="IguanaTex Bitmap Display">
            <a:extLst>
              <a:ext uri="{FF2B5EF4-FFF2-40B4-BE49-F238E27FC236}">
                <a16:creationId xmlns:a16="http://schemas.microsoft.com/office/drawing/2014/main" id="{91E05E8C-4D5B-29B4-B28A-A4C90627B3A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232" y="2403194"/>
            <a:ext cx="2681143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:P\{X\leq c\}.\]&#10;&#10;\end{document}" title="IguanaTex Bitmap Display">
            <a:extLst>
              <a:ext uri="{FF2B5EF4-FFF2-40B4-BE49-F238E27FC236}">
                <a16:creationId xmlns:a16="http://schemas.microsoft.com/office/drawing/2014/main" id="{A1E98D59-4D87-5C98-6504-AA2526DD0E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22" y="2403194"/>
            <a:ext cx="1349486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dfs are defined for both discrete and continuous random variables, whereas pmfs are defined for only discrete random variables.&#10;&#10;&#10;\end{document}" title="IguanaTex Bitmap Display">
            <a:extLst>
              <a:ext uri="{FF2B5EF4-FFF2-40B4-BE49-F238E27FC236}">
                <a16:creationId xmlns:a16="http://schemas.microsoft.com/office/drawing/2014/main" id="{EA019971-5D17-2A2F-938C-61253692818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4" y="3160888"/>
            <a:ext cx="8210742" cy="4800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Let $X$ be the r.v. for a roll of a fair die.  What is the pmf and cdf?&#10;&#10;&#10;\end{document}" title="IguanaTex Bitmap Display">
            <a:extLst>
              <a:ext uri="{FF2B5EF4-FFF2-40B4-BE49-F238E27FC236}">
                <a16:creationId xmlns:a16="http://schemas.microsoft.com/office/drawing/2014/main" id="{0D2FCEC4-EAB1-AD09-F318-9A8C88642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34" y="4169553"/>
            <a:ext cx="7821257" cy="20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380.578"/>
  <p:tag name="OUTPUTTYPE" val="PNG"/>
  <p:tag name="IGUANATEXVERSION" val="160"/>
  <p:tag name="LATEXADDIN" val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ften it is useful to bound the union of some events in terms of the probability of individual events.&#10;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492.68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n s-t network consists of a source node ($s$) and a terminal node ($t$), along with links between intermediate nodes.&#10;&#10;&#10;\end{document}"/>
  <p:tag name="IGUANATEXSIZE" val="18"/>
  <p:tag name="IGUANATEXCURSOR" val="8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111.73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Network outage} is said to occur if at least one link fails in the network.&#10;&#10;&#10;\end{document}"/>
  <p:tag name="IGUANATEXSIZE" val="18"/>
  <p:tag name="IGUANATEXCURSOR" val="7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1.93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general problem is to determine the probability of network outage given the probability of failure for each of the links.&#10;&#10;&#10;\end{document}"/>
  <p:tag name="IGUANATEXSIZE" val="18"/>
  <p:tag name="IGUANATEXCURSOR" val="8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3590.551"/>
  <p:tag name="OUTPUTTYPE" val="PNG"/>
  <p:tag name="IGUANATEXVERSION" val="160"/>
  <p:tag name="LATEXADDIN" val="\documentclass{article}&#10;\usepackage{amsmath,,amssymb,amsthm}&#10;\textwidth=4.0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P(F)$ denote the probability of network outage, and let $p_i$ denote the probability of failure for link $i$.  Compute $P(F)$ for each of these networks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94.263"/>
  <p:tag name="OUTPUTTYPE" val="PNG"/>
  <p:tag name="IGUANATEXVERSION" val="160"/>
  <p:tag name="LATEXADDIN" val="\documentclass{article}&#10;\usepackage{amsmath,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Apply the union bound on $P(F)$ for each of these networks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88.18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us far in the course we have been considering discrete random variables, that is, random variables with a finite or countable range.&#10;&#10;&#10;\end{document}"/>
  <p:tag name="IGUANATEXSIZE" val="18"/>
  <p:tag name="IGUANATEXCURSOR" val="8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4488.18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But many experiments are modeled by random variables with continuous range (think of throwing a dart onto the wall).&#10;&#10;&#10;\end{document}"/>
  <p:tag name="IGUANATEXSIZE" val="18"/>
  <p:tag name="IGUANATEXCURSOR" val="8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30.634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 probability space $(\Omega,\mc{F},P)$, recall that a random variable $X$ is a mapping $X:\mc{F}\to \mbb{R}$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61.342"/>
  <p:tag name="OUTPUTTYPE" val="PNG"/>
  <p:tag name="IGUANATEXVERSION" val="160"/>
  <p:tag name="LATEXADDIN" val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ny $c\in\mbb{R}$, we require that sets of the form $\{\omega\;:\; X(\omega)\leq c\}$ be events (i.e. elements of $\mc{F}$).&#10;&#10;&#10;\end{document}"/>
  <p:tag name="IGUANATEXSIZE" val="18"/>
  <p:tag name="IGUANATEXCURSOR" val="8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491.938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ry random variable $X$ has a \textbf{cumulative distribution function} (cdf), which is a function $F_X:\mbb{R}\to[0,1]$ defined by&#10;&#10;&#10;\end{document}"/>
  <p:tag name="IGUANATEXSIZE" val="18"/>
  <p:tag name="IGUANATEXCURSOR" val="8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59.392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Union Bound}:&#10;&#10;&#10;\end{document}"/>
  <p:tag name="IGUANATEXSIZE" val="20"/>
  <p:tag name="IGUANATEXCURSOR" val="7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66.06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c)=P\{\omega\;:\; X(\omega)\leq c\}\]&#10;&#10;\end{document}"/>
  <p:tag name="IGUANATEXSIZE" val="18"/>
  <p:tag name="IGUANATEXCURSOR" val="74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37.9077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:P\{X\leq c\}.\]&#10;&#10;\end{document}"/>
  <p:tag name="IGUANATEXSIZE" val="18"/>
  <p:tag name="IGUANATEXCURSOR" val="7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89.68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dfs are defined for both discrete and continuous random variables, whereas pmfs are defined for only discrete random variables.&#10;&#10;&#10;\end{document}"/>
  <p:tag name="IGUANATEXSIZE" val="18"/>
  <p:tag name="IGUANATEXCURSOR" val="84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276.71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 Let $X$ be the r.v. for a roll of a fair die.  What is the pmf and cdf?&#10;&#10;&#10;\end{document}"/>
  <p:tag name="IGUANATEXSIZE" val="18"/>
  <p:tag name="IGUANATEXCURSOR" val="7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909.26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previous example shows that cdfs can be discontinuous functions.&#10;&#10;&#10;\end{document}"/>
  <p:tag name="IGUANATEXSIZE" val="18"/>
  <p:tag name="IGUANATEXCURSOR" val="7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65.57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will be helpful to recall the notion of left and right limits:&#10;&#10;&#10;\end{document}"/>
  <p:tag name="IGUANATEXSIZE" val="18"/>
  <p:tag name="IGUANATEXCURSOR" val="7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188"/>
  <p:tag name="ORIGINALWIDTH" val="1000.375"/>
  <p:tag name="OUTPUTTYPE" val="PNG"/>
  <p:tag name="IGUANATEXVERSION" val="160"/>
  <p:tag name="LATEXADDIN" val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-)=\lim_{\substack{y\to x\\y&lt;x}}F(y)\]&#10;&#10;&#10;&#10;\end{document}"/>
  <p:tag name="IGUANATEXSIZE" val="18"/>
  <p:tag name="IGUANATEXCURSOR" val="7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9.7188"/>
  <p:tag name="ORIGINALWIDTH" val="1000.375"/>
  <p:tag name="OUTPUTTYPE" val="PNG"/>
  <p:tag name="IGUANATEXVERSION" val="160"/>
  <p:tag name="LATEXADDIN" val="\documentclass{article}&#10;\usepackage{amsmath,mathtools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&#10;\[F(x+)=\lim_{\substack{y\to x\\y&gt;x}}F(y)\]&#10;&#10;&#10;&#10;\end{document}"/>
  <p:tag name="IGUANATEXSIZE" val="18"/>
  <p:tag name="IGUANATEXCURSOR" val="7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285.71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value of the cdf at a jump point is equal to the right limit at that point.&#10;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23.58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size of any jump at point $c$ can therefore be written as&#10;&#10;&#10;\end{document}"/>
  <p:tag name="IGUANATEXSIZE" val="18"/>
  <p:tag name="IGUANATEXCURSOR" val="7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9.824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A\cup B)\leq P(A)+P(B)\]&#10;&#10;&#10;\end{document}"/>
  <p:tag name="IGUANATEXSIZE" val="18"/>
  <p:tag name="IGUANATEXCURSOR" val="7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14.06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Delta F_X(c)=F_X(c)-F_X(c-).\]&#10;&#10;&#10;\end{document}"/>
  <p:tag name="IGUANATEXSIZE" val="18"/>
  <p:tag name="IGUANATEXCURSOR" val="73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22.4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use the cdf to compute the probability of nearly all events of interest.&#10;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7.312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stance, since $(-\infty,a]$ and $(a,b]$ are disjoint sets, we have&#10;&#10;&#10;\end{document}"/>
  <p:tag name="IGUANATEXSIZE" val="18"/>
  <p:tag name="IGUANATEXCURSOR" val="7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554.93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&#10;\[P(X\in (a,b])=F_X(b)-F_X(a),\qquad\qquad a&lt;b.\]&#10;&#10;&#10;\end{document}"/>
  <p:tag name="IGUANATEXSIZE" val="18"/>
  <p:tag name="IGUANATEXCURSOR" val="7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89.57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$P(X&lt;c)=F_X(c-)$ and $P\{X=c\}=\Delta F_X(c)$.&#10;&#10;&#10;\end{document}"/>
  <p:tag name="IGUANATEXSIZE" val="18"/>
  <p:tag name="IGUANATEXCURSOR" val="7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20.435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can generalize this to obtain the following:&#10;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080.2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noindent\textbf{Example:} Consider the following cdf:&#10;&#10;&#10;\end{document}"/>
  <p:tag name="IGUANATEXSIZE" val="20"/>
  <p:tag name="IGUANATEXCURSOR" val="7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3.715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ind:&#10;&#10;&#10;\end{document}"/>
  <p:tag name="IGUANATEXSIZE" val="24"/>
  <p:tag name="IGUANATEXCURSOR" val="7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797.900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$P\{X\leq 1\}$,&#10;\end{enumerate}&#10;&#10;&#10;\end{document}"/>
  <p:tag name="IGUANATEXSIZE" val="24"/>
  <p:tag name="IGUANATEXCURSOR" val="7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6.891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$P\{X\leq 10\}$,&#10;\end{enumerate}&#10;&#10;&#10;\end{document}"/>
  <p:tag name="IGUANATEXSIZE" val="24"/>
  <p:tag name="IGUANATEXCURSOR" val="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56.656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(A_1\cup A_2\cdots \cup A_n)\leq P(A_1)+P(A_2)+\cdots P(A_n)\]&#10;&#10;&#10;\end{document}"/>
  <p:tag name="IGUANATEXSIZE" val="18"/>
  <p:tag name="IGUANATEXCURSOR" val="7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3.393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$P\{X\geq 10\}$,&#10;\end{enumerate}&#10;&#10;&#10;\end{document}"/>
  <p:tag name="IGUANATEXSIZE" val="24"/>
  <p:tag name="IGUANATEXCURSOR" val="7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66.891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d)] $P\{X= 10\}$,&#10;\end{enumerate}&#10;&#10;&#10;\end{document}"/>
  <p:tag name="IGUANATEXSIZE" val="24"/>
  <p:tag name="IGUANATEXCURSOR" val="7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09.11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e)] $P\{|X-5|\leq .1\}$,&#10;\end{enumerate}&#10;&#10;&#10;\end{document}"/>
  <p:tag name="IGUANATEXSIZE" val="24"/>
  <p:tag name="IGUANATEXCURSOR" val="7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84.43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relationship between the cdf and pmf of a discrete random variable?&#10;&#10;&#10;\end{document}"/>
  <p:tag name="IGUANATEXSIZE" val="20"/>
  <p:tag name="IGUANATEXCURSOR" val="7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96.137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X(c)=\Delta F_X(c)\]&#10;&#10;&#10;\end{document}"/>
  <p:tag name="IGUANATEXSIZE" val="24"/>
  <p:tag name="IGUANATEXCURSOR" val="7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14.473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mf&#10;&#10;&#10;\end{document}"/>
  <p:tag name="IGUANATEXSIZE" val="16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5.729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df&#10;&#10;&#10;\end{document}"/>
  <p:tag name="IGUANATEXSIZE" val="16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090.36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sum_{u:u\leq c} p_X(u)=F_X(c)\]&#10;&#10;&#10;\end{document}"/>
  <p:tag name="IGUANATEXSIZE" val="24"/>
  <p:tag name="IGUANATEXCURSOR" val="7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4.4507"/>
  <p:tag name="ORIGINALWIDTH" val="3682.79"/>
  <p:tag name="OUTPUTTYPE" val="PNG"/>
  <p:tag name="IGUANATEXVERSION" val="160"/>
  <p:tag name="LATEXADDIN" val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arbitrary two events $A$ and $B$, we always have:&#10;\[P(A\cup B)=P(A)+P(B)-P(AB).\]&#10;&#10;&#10;\end{document}"/>
  <p:tag name="IGUANATEXSIZE" val="18"/>
  <p:tag name="IGUANATEXCURSOR" val="8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5205.099"/>
  <p:tag name="OUTPUTTYPE" val="PNG"/>
  <p:tag name="IGUANATEXVERSION" val="160"/>
  <p:tag name="LATEXADDIN" val="\documentclass{article}&#10;\usepackage{amsmath,,amssymb,amsthm}&#10;\textwidth=5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each corner of a three dimensional cube burns out with probability $0.001$, independently of the other corners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842.145"/>
  <p:tag name="OUTPUTTYPE" val="PNG"/>
  <p:tag name="IGUANATEXVERSION" val="160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a numerical upper bound, using the union bound, on the probability there exists&#10;two neighboring corners that both burn out.&#10;\end{enumerate}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5205.099"/>
  <p:tag name="OUTPUTTYPE" val="PNG"/>
  <p:tag name="IGUANATEXVERSION" val="160"/>
  <p:tag name="LATEXADDIN" val="\documentclass{article}&#10;\usepackage{amsmath,,amssymb,amsthm}&#10;\textwidth=5.8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each corner of a three dimensional cube burns out with probability $0.001$, independently of the other corners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5759.28"/>
  <p:tag name="OUTPUTTYPE" val="PNG"/>
  <p:tag name="IGUANATEXVERSION" val="160"/>
  <p:tag name="LATEXADDIN" val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a numerical upper bound, using the union bound, on the probability that two or&#10;more corners of the cube both burn out. It doesn't matter whether the burned out&#10;corners are neighbors.&#10;\end{enumerate}&#10;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  <Distribution_Groups xmlns="7e9d83e0-d7f5-4085-9107-14db155beb6b" xsi:nil="true"/>
    <LMS_Mappings xmlns="7e9d83e0-d7f5-4085-9107-14db155beb6b" xsi:nil="true"/>
    <Math_Settings xmlns="7e9d83e0-d7f5-4085-9107-14db155beb6b" xsi:nil="true"/>
    <Teams_Channel_Section_Location xmlns="7e9d83e0-d7f5-4085-9107-14db155beb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34" ma:contentTypeDescription="Create a new document." ma:contentTypeScope="" ma:versionID="2c28a762b406baf9e39223cc4ae1d084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54a91b12a9b12024a5a21c6dc9400526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ath_Settings" minOccurs="0"/>
                <xsd:element ref="ns3:Distribution_Groups" minOccurs="0"/>
                <xsd:element ref="ns3:LMS_Mappings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8" nillable="true" ma:displayName="Math Settings" ma:internalName="Math_Settings">
      <xsd:simpleType>
        <xsd:restriction base="dms:Text"/>
      </xsd:simple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92c1096-5931-4d13-a6ca-57d3893be814"/>
    <ds:schemaRef ds:uri="7e9d83e0-d7f5-4085-9107-14db155beb6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1FE8C9-8BFD-4885-A325-E7CE16BB0C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69</Words>
  <Application>Microsoft Office PowerPoint</Application>
  <PresentationFormat>Widescreen</PresentationFormat>
  <Paragraphs>17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ECE 313:  PROBABILITY WITH ENGINEERING APPLICATIONS </vt:lpstr>
      <vt:lpstr>The Union Bound</vt:lpstr>
      <vt:lpstr>PowerPoint Presentation</vt:lpstr>
      <vt:lpstr>PowerPoint Presentation</vt:lpstr>
      <vt:lpstr>Network Reliability</vt:lpstr>
      <vt:lpstr>Network Reliability</vt:lpstr>
      <vt:lpstr>Network Reliability: Union Bound Application</vt:lpstr>
      <vt:lpstr>Continuous-type Random Variables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  <vt:lpstr>Cumulative Distribution Function (cdf)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6</cp:revision>
  <dcterms:created xsi:type="dcterms:W3CDTF">2020-01-21T20:22:37Z</dcterms:created>
  <dcterms:modified xsi:type="dcterms:W3CDTF">2023-09-27T14:40:01Z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