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1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2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3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4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.xml" ContentType="application/vnd.openxmlformats-officedocument.presentationml.notesSlide+xml"/>
  <Override PartName="/ppt/ink/ink5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ink/ink6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7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ink/ink8.xml" ContentType="application/inkml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ink/ink9.xml" ContentType="application/inkml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F9951-FA8E-4AEB-9DFA-2569486122C8}" v="602" dt="2023-09-29T04:29:37.411"/>
    <p1510:client id="{7D94A204-6A04-4FDE-87EA-89190FC91F3E}" v="1" dt="2023-09-29T15:46:54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hitambar" userId="05f873b4-a386-453d-a2e0-769001d3b38e" providerId="ADAL" clId="{DA2A5F54-C16F-494C-926A-5B4594127449}"/>
    <pc:docChg chg="custSel modSld">
      <pc:chgData name="Eric Chitambar" userId="05f873b4-a386-453d-a2e0-769001d3b38e" providerId="ADAL" clId="{DA2A5F54-C16F-494C-926A-5B4594127449}" dt="2020-02-26T16:50:08.003" v="24" actId="478"/>
      <pc:docMkLst>
        <pc:docMk/>
      </pc:docMkLst>
      <pc:sldChg chg="delSp modSp">
        <pc:chgData name="Eric Chitambar" userId="05f873b4-a386-453d-a2e0-769001d3b38e" providerId="ADAL" clId="{DA2A5F54-C16F-494C-926A-5B4594127449}" dt="2020-02-26T16:50:08.003" v="24" actId="478"/>
        <pc:sldMkLst>
          <pc:docMk/>
          <pc:sldMk cId="1719497110" sldId="304"/>
        </pc:sldMkLst>
        <pc:picChg chg="mod ord">
          <ac:chgData name="Eric Chitambar" userId="05f873b4-a386-453d-a2e0-769001d3b38e" providerId="ADAL" clId="{DA2A5F54-C16F-494C-926A-5B4594127449}" dt="2020-02-26T16:50:08.003" v="23" actId="108"/>
          <ac:picMkLst>
            <pc:docMk/>
            <pc:sldMk cId="1719497110" sldId="304"/>
            <ac:picMk id="4" creationId="{AC048C52-E2BC-406D-B94C-14379DAD2626}"/>
          </ac:picMkLst>
        </pc:picChg>
        <pc:picChg chg="del mod">
          <ac:chgData name="Eric Chitambar" userId="05f873b4-a386-453d-a2e0-769001d3b38e" providerId="ADAL" clId="{DA2A5F54-C16F-494C-926A-5B4594127449}" dt="2020-02-26T16:50:08.003" v="24" actId="478"/>
          <ac:picMkLst>
            <pc:docMk/>
            <pc:sldMk cId="1719497110" sldId="304"/>
            <ac:picMk id="58" creationId="{6F118401-44FF-45ED-BC16-FF006FC9ED4B}"/>
          </ac:picMkLst>
        </pc:picChg>
      </pc:sldChg>
    </pc:docChg>
  </pc:docChgLst>
  <pc:docChgLst>
    <pc:chgData name="Chitambar, Eric" userId="05f873b4-a386-453d-a2e0-769001d3b38e" providerId="ADAL" clId="{69FF9951-FA8E-4AEB-9DFA-2569486122C8}"/>
    <pc:docChg chg="undo custSel addSld delSld modSld">
      <pc:chgData name="Chitambar, Eric" userId="05f873b4-a386-453d-a2e0-769001d3b38e" providerId="ADAL" clId="{69FF9951-FA8E-4AEB-9DFA-2569486122C8}" dt="2023-09-29T04:29:37.411" v="1032" actId="478"/>
      <pc:docMkLst>
        <pc:docMk/>
      </pc:docMkLst>
      <pc:sldChg chg="modSp mod">
        <pc:chgData name="Chitambar, Eric" userId="05f873b4-a386-453d-a2e0-769001d3b38e" providerId="ADAL" clId="{69FF9951-FA8E-4AEB-9DFA-2569486122C8}" dt="2023-09-29T04:12:00.232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69FF9951-FA8E-4AEB-9DFA-2569486122C8}" dt="2023-09-29T04:12:00.232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69FF9951-FA8E-4AEB-9DFA-2569486122C8}" dt="2023-09-29T04:11:54.67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69FF9951-FA8E-4AEB-9DFA-2569486122C8}" dt="2023-09-29T04:12:52.992" v="9" actId="47"/>
        <pc:sldMkLst>
          <pc:docMk/>
          <pc:sldMk cId="1215162116" sldId="306"/>
        </pc:sldMkLst>
      </pc:sldChg>
      <pc:sldChg chg="del">
        <pc:chgData name="Chitambar, Eric" userId="05f873b4-a386-453d-a2e0-769001d3b38e" providerId="ADAL" clId="{69FF9951-FA8E-4AEB-9DFA-2569486122C8}" dt="2023-09-29T04:12:52.992" v="9" actId="47"/>
        <pc:sldMkLst>
          <pc:docMk/>
          <pc:sldMk cId="14848273" sldId="308"/>
        </pc:sldMkLst>
      </pc:sldChg>
      <pc:sldChg chg="del">
        <pc:chgData name="Chitambar, Eric" userId="05f873b4-a386-453d-a2e0-769001d3b38e" providerId="ADAL" clId="{69FF9951-FA8E-4AEB-9DFA-2569486122C8}" dt="2023-09-29T04:12:52.992" v="9" actId="47"/>
        <pc:sldMkLst>
          <pc:docMk/>
          <pc:sldMk cId="3679531687" sldId="312"/>
        </pc:sldMkLst>
      </pc:sldChg>
      <pc:sldChg chg="del">
        <pc:chgData name="Chitambar, Eric" userId="05f873b4-a386-453d-a2e0-769001d3b38e" providerId="ADAL" clId="{69FF9951-FA8E-4AEB-9DFA-2569486122C8}" dt="2023-09-29T04:12:52.992" v="9" actId="47"/>
        <pc:sldMkLst>
          <pc:docMk/>
          <pc:sldMk cId="2540229239" sldId="313"/>
        </pc:sldMkLst>
      </pc:sldChg>
      <pc:sldChg chg="del">
        <pc:chgData name="Chitambar, Eric" userId="05f873b4-a386-453d-a2e0-769001d3b38e" providerId="ADAL" clId="{69FF9951-FA8E-4AEB-9DFA-2569486122C8}" dt="2023-09-29T04:15:21.074" v="152" actId="47"/>
        <pc:sldMkLst>
          <pc:docMk/>
          <pc:sldMk cId="4200713783" sldId="314"/>
        </pc:sldMkLst>
      </pc:sldChg>
      <pc:sldChg chg="del">
        <pc:chgData name="Chitambar, Eric" userId="05f873b4-a386-453d-a2e0-769001d3b38e" providerId="ADAL" clId="{69FF9951-FA8E-4AEB-9DFA-2569486122C8}" dt="2023-09-29T04:15:23.912" v="153" actId="47"/>
        <pc:sldMkLst>
          <pc:docMk/>
          <pc:sldMk cId="3433335074" sldId="315"/>
        </pc:sldMkLst>
      </pc:sldChg>
      <pc:sldChg chg="add">
        <pc:chgData name="Chitambar, Eric" userId="05f873b4-a386-453d-a2e0-769001d3b38e" providerId="ADAL" clId="{69FF9951-FA8E-4AEB-9DFA-2569486122C8}" dt="2023-09-29T04:12:31.622" v="8"/>
        <pc:sldMkLst>
          <pc:docMk/>
          <pc:sldMk cId="3123034301" sldId="316"/>
        </pc:sldMkLst>
      </pc:sldChg>
      <pc:sldChg chg="add">
        <pc:chgData name="Chitambar, Eric" userId="05f873b4-a386-453d-a2e0-769001d3b38e" providerId="ADAL" clId="{69FF9951-FA8E-4AEB-9DFA-2569486122C8}" dt="2023-09-29T04:12:31.622" v="8"/>
        <pc:sldMkLst>
          <pc:docMk/>
          <pc:sldMk cId="1510527112" sldId="317"/>
        </pc:sldMkLst>
      </pc:sldChg>
      <pc:sldChg chg="add">
        <pc:chgData name="Chitambar, Eric" userId="05f873b4-a386-453d-a2e0-769001d3b38e" providerId="ADAL" clId="{69FF9951-FA8E-4AEB-9DFA-2569486122C8}" dt="2023-09-29T04:12:31.622" v="8"/>
        <pc:sldMkLst>
          <pc:docMk/>
          <pc:sldMk cId="3301694644" sldId="318"/>
        </pc:sldMkLst>
      </pc:sldChg>
      <pc:sldChg chg="addSp delSp modSp add mod delAnim modShow">
        <pc:chgData name="Chitambar, Eric" userId="05f873b4-a386-453d-a2e0-769001d3b38e" providerId="ADAL" clId="{69FF9951-FA8E-4AEB-9DFA-2569486122C8}" dt="2023-09-29T04:15:13.091" v="151" actId="1076"/>
        <pc:sldMkLst>
          <pc:docMk/>
          <pc:sldMk cId="3123929160" sldId="319"/>
        </pc:sldMkLst>
        <pc:spChg chg="mod">
          <ac:chgData name="Chitambar, Eric" userId="05f873b4-a386-453d-a2e0-769001d3b38e" providerId="ADAL" clId="{69FF9951-FA8E-4AEB-9DFA-2569486122C8}" dt="2023-09-29T04:13:28.546" v="10" actId="14100"/>
          <ac:spMkLst>
            <pc:docMk/>
            <pc:sldMk cId="3123929160" sldId="319"/>
            <ac:spMk id="2" creationId="{24344CA5-2243-4E33-A803-5A0AF9D742A3}"/>
          </ac:spMkLst>
        </pc:spChg>
        <pc:picChg chg="add mod">
          <ac:chgData name="Chitambar, Eric" userId="05f873b4-a386-453d-a2e0-769001d3b38e" providerId="ADAL" clId="{69FF9951-FA8E-4AEB-9DFA-2569486122C8}" dt="2023-09-29T04:13:40.372" v="13" actId="1076"/>
          <ac:picMkLst>
            <pc:docMk/>
            <pc:sldMk cId="3123929160" sldId="319"/>
            <ac:picMk id="3" creationId="{F2E1356F-6A78-3EDB-86CF-1197505BAB37}"/>
          </ac:picMkLst>
        </pc:picChg>
        <pc:picChg chg="add mod">
          <ac:chgData name="Chitambar, Eric" userId="05f873b4-a386-453d-a2e0-769001d3b38e" providerId="ADAL" clId="{69FF9951-FA8E-4AEB-9DFA-2569486122C8}" dt="2023-09-29T04:13:40.372" v="13" actId="1076"/>
          <ac:picMkLst>
            <pc:docMk/>
            <pc:sldMk cId="3123929160" sldId="319"/>
            <ac:picMk id="4" creationId="{96544782-35B8-62AD-3E58-7B96CCF4B759}"/>
          </ac:picMkLst>
        </pc:picChg>
        <pc:picChg chg="add del mod">
          <ac:chgData name="Chitambar, Eric" userId="05f873b4-a386-453d-a2e0-769001d3b38e" providerId="ADAL" clId="{69FF9951-FA8E-4AEB-9DFA-2569486122C8}" dt="2023-09-29T04:14:28.042" v="44" actId="478"/>
          <ac:picMkLst>
            <pc:docMk/>
            <pc:sldMk cId="3123929160" sldId="319"/>
            <ac:picMk id="5" creationId="{03418648-6B74-F290-EF3D-6319D5159F0E}"/>
          </ac:picMkLst>
        </pc:picChg>
        <pc:picChg chg="add del mod">
          <ac:chgData name="Chitambar, Eric" userId="05f873b4-a386-453d-a2e0-769001d3b38e" providerId="ADAL" clId="{69FF9951-FA8E-4AEB-9DFA-2569486122C8}" dt="2023-09-29T04:14:34.282" v="71" actId="478"/>
          <ac:picMkLst>
            <pc:docMk/>
            <pc:sldMk cId="3123929160" sldId="319"/>
            <ac:picMk id="6" creationId="{A5DA8C28-D675-D3EB-836C-CB26E1C5011B}"/>
          </ac:picMkLst>
        </pc:picChg>
        <pc:picChg chg="add del mod">
          <ac:chgData name="Chitambar, Eric" userId="05f873b4-a386-453d-a2e0-769001d3b38e" providerId="ADAL" clId="{69FF9951-FA8E-4AEB-9DFA-2569486122C8}" dt="2023-09-29T04:14:42.405" v="97" actId="478"/>
          <ac:picMkLst>
            <pc:docMk/>
            <pc:sldMk cId="3123929160" sldId="319"/>
            <ac:picMk id="7" creationId="{ADDE1DDF-280A-875A-F2C5-13F42A48E6AD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8" creationId="{F7AD9E36-27DF-4342-8CA2-44774CE8365B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9" creationId="{DDDB069C-FC91-4D93-8E77-560A81ED5759}"/>
          </ac:picMkLst>
        </pc:picChg>
        <pc:picChg chg="add del mod">
          <ac:chgData name="Chitambar, Eric" userId="05f873b4-a386-453d-a2e0-769001d3b38e" providerId="ADAL" clId="{69FF9951-FA8E-4AEB-9DFA-2569486122C8}" dt="2023-09-29T04:14:53.212" v="122" actId="478"/>
          <ac:picMkLst>
            <pc:docMk/>
            <pc:sldMk cId="3123929160" sldId="319"/>
            <ac:picMk id="10" creationId="{F9B4F940-E4EA-8C49-583F-3E5D6D461F99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11" creationId="{2A76CAA3-A3A2-4ACF-B61B-F665F8D5E8A8}"/>
          </ac:picMkLst>
        </pc:picChg>
        <pc:picChg chg="add del mod">
          <ac:chgData name="Chitambar, Eric" userId="05f873b4-a386-453d-a2e0-769001d3b38e" providerId="ADAL" clId="{69FF9951-FA8E-4AEB-9DFA-2569486122C8}" dt="2023-09-29T04:15:00.192" v="146" actId="478"/>
          <ac:picMkLst>
            <pc:docMk/>
            <pc:sldMk cId="3123929160" sldId="319"/>
            <ac:picMk id="12" creationId="{F592D53C-20E5-3772-8D3C-9477D62D065F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14" creationId="{A3EFA7AD-F695-4D06-A3AA-5F25850FC567}"/>
          </ac:picMkLst>
        </pc:picChg>
        <pc:picChg chg="mod ord replST">
          <ac:chgData name="Chitambar, Eric" userId="05f873b4-a386-453d-a2e0-769001d3b38e" providerId="ADAL" clId="{69FF9951-FA8E-4AEB-9DFA-2569486122C8}" dt="2023-09-29T04:15:13.091" v="151" actId="1076"/>
          <ac:picMkLst>
            <pc:docMk/>
            <pc:sldMk cId="3123929160" sldId="319"/>
            <ac:picMk id="15" creationId="{93E522C2-EA21-DA4E-B26B-069DB62B2826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17" creationId="{181D6C57-106A-4F50-99F2-1D77BEE27701}"/>
          </ac:picMkLst>
        </pc:picChg>
        <pc:picChg chg="mod ord replST">
          <ac:chgData name="Chitambar, Eric" userId="05f873b4-a386-453d-a2e0-769001d3b38e" providerId="ADAL" clId="{69FF9951-FA8E-4AEB-9DFA-2569486122C8}" dt="2023-09-29T04:14:34.282" v="70" actId="108"/>
          <ac:picMkLst>
            <pc:docMk/>
            <pc:sldMk cId="3123929160" sldId="319"/>
            <ac:picMk id="18" creationId="{3FBD702F-7E3E-202C-C49D-98A09616915E}"/>
          </ac:picMkLst>
        </pc:picChg>
        <pc:picChg chg="mod ord replST">
          <ac:chgData name="Chitambar, Eric" userId="05f873b4-a386-453d-a2e0-769001d3b38e" providerId="ADAL" clId="{69FF9951-FA8E-4AEB-9DFA-2569486122C8}" dt="2023-09-29T04:15:09.392" v="150" actId="1076"/>
          <ac:picMkLst>
            <pc:docMk/>
            <pc:sldMk cId="3123929160" sldId="319"/>
            <ac:picMk id="20" creationId="{80227386-587B-BCD0-7E26-94FCA96BECDB}"/>
          </ac:picMkLst>
        </pc:picChg>
        <pc:picChg chg="mod ord replST">
          <ac:chgData name="Chitambar, Eric" userId="05f873b4-a386-453d-a2e0-769001d3b38e" providerId="ADAL" clId="{69FF9951-FA8E-4AEB-9DFA-2569486122C8}" dt="2023-09-29T04:15:09.392" v="150" actId="1076"/>
          <ac:picMkLst>
            <pc:docMk/>
            <pc:sldMk cId="3123929160" sldId="319"/>
            <ac:picMk id="22" creationId="{6E335BF7-CBBA-9534-D19E-5EF658479231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24" creationId="{28747DAD-7C45-4E28-8707-1EB09896CBBA}"/>
          </ac:picMkLst>
        </pc:picChg>
        <pc:picChg chg="mod ord replST">
          <ac:chgData name="Chitambar, Eric" userId="05f873b4-a386-453d-a2e0-769001d3b38e" providerId="ADAL" clId="{69FF9951-FA8E-4AEB-9DFA-2569486122C8}" dt="2023-09-29T04:15:09.392" v="150" actId="1076"/>
          <ac:picMkLst>
            <pc:docMk/>
            <pc:sldMk cId="3123929160" sldId="319"/>
            <ac:picMk id="25" creationId="{8B99744D-7C3C-72B6-CE5E-828B16BF3363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28" creationId="{51A4C123-7A51-42C1-B900-6D2B5E94CACC}"/>
          </ac:picMkLst>
        </pc:picChg>
        <pc:picChg chg="del">
          <ac:chgData name="Chitambar, Eric" userId="05f873b4-a386-453d-a2e0-769001d3b38e" providerId="ADAL" clId="{69FF9951-FA8E-4AEB-9DFA-2569486122C8}" dt="2023-09-29T04:13:31.682" v="11" actId="478"/>
          <ac:picMkLst>
            <pc:docMk/>
            <pc:sldMk cId="3123929160" sldId="319"/>
            <ac:picMk id="31" creationId="{96C0F7F2-9F0B-4B8F-B85D-E523C964FBB7}"/>
          </ac:picMkLst>
        </pc:picChg>
      </pc:sldChg>
      <pc:sldChg chg="addSp delSp modSp add mod delAnim modAnim modShow">
        <pc:chgData name="Chitambar, Eric" userId="05f873b4-a386-453d-a2e0-769001d3b38e" providerId="ADAL" clId="{69FF9951-FA8E-4AEB-9DFA-2569486122C8}" dt="2023-09-29T04:16:32.416" v="158" actId="1076"/>
        <pc:sldMkLst>
          <pc:docMk/>
          <pc:sldMk cId="2289024096" sldId="320"/>
        </pc:sldMkLst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3" creationId="{0D90A91A-22B0-8315-069D-9D4FBBE5BAF6}"/>
          </ac:picMkLst>
        </pc:picChg>
        <pc:picChg chg="del">
          <ac:chgData name="Chitambar, Eric" userId="05f873b4-a386-453d-a2e0-769001d3b38e" providerId="ADAL" clId="{69FF9951-FA8E-4AEB-9DFA-2569486122C8}" dt="2023-09-29T04:16:14.471" v="154" actId="478"/>
          <ac:picMkLst>
            <pc:docMk/>
            <pc:sldMk cId="2289024096" sldId="320"/>
            <ac:picMk id="4" creationId="{2D71E2BB-7F8B-4237-A494-989E3731096F}"/>
          </ac:picMkLst>
        </pc:picChg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5" creationId="{D4BA8C15-E99C-CCE8-11EF-E847D2B5ED1C}"/>
          </ac:picMkLst>
        </pc:picChg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6" creationId="{A131C346-2732-8C98-FFB9-20542EA75FDA}"/>
          </ac:picMkLst>
        </pc:picChg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7" creationId="{A97AD882-9006-565D-1184-8C736AA56871}"/>
          </ac:picMkLst>
        </pc:picChg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10" creationId="{27C536A0-7A2C-C3E6-ABFB-AEADF1D3E64F}"/>
          </ac:picMkLst>
        </pc:picChg>
        <pc:picChg chg="del">
          <ac:chgData name="Chitambar, Eric" userId="05f873b4-a386-453d-a2e0-769001d3b38e" providerId="ADAL" clId="{69FF9951-FA8E-4AEB-9DFA-2569486122C8}" dt="2023-09-29T04:16:14.471" v="154" actId="478"/>
          <ac:picMkLst>
            <pc:docMk/>
            <pc:sldMk cId="2289024096" sldId="320"/>
            <ac:picMk id="13" creationId="{9F3DC730-7D84-4A94-BA9F-E4F8D3140EE4}"/>
          </ac:picMkLst>
        </pc:picChg>
        <pc:picChg chg="add mod">
          <ac:chgData name="Chitambar, Eric" userId="05f873b4-a386-453d-a2e0-769001d3b38e" providerId="ADAL" clId="{69FF9951-FA8E-4AEB-9DFA-2569486122C8}" dt="2023-09-29T04:16:32.416" v="158" actId="1076"/>
          <ac:picMkLst>
            <pc:docMk/>
            <pc:sldMk cId="2289024096" sldId="320"/>
            <ac:picMk id="14" creationId="{6D489E4C-DD8E-8BBF-8920-869B20AD8B6B}"/>
          </ac:picMkLst>
        </pc:picChg>
        <pc:picChg chg="del">
          <ac:chgData name="Chitambar, Eric" userId="05f873b4-a386-453d-a2e0-769001d3b38e" providerId="ADAL" clId="{69FF9951-FA8E-4AEB-9DFA-2569486122C8}" dt="2023-09-29T04:16:14.471" v="154" actId="478"/>
          <ac:picMkLst>
            <pc:docMk/>
            <pc:sldMk cId="2289024096" sldId="320"/>
            <ac:picMk id="16" creationId="{806DD7DE-9A52-45C7-B899-72F7166E217B}"/>
          </ac:picMkLst>
        </pc:picChg>
        <pc:picChg chg="del">
          <ac:chgData name="Chitambar, Eric" userId="05f873b4-a386-453d-a2e0-769001d3b38e" providerId="ADAL" clId="{69FF9951-FA8E-4AEB-9DFA-2569486122C8}" dt="2023-09-29T04:16:14.471" v="154" actId="478"/>
          <ac:picMkLst>
            <pc:docMk/>
            <pc:sldMk cId="2289024096" sldId="320"/>
            <ac:picMk id="36" creationId="{29E4BA4C-A77C-4873-B8CF-5ABDA7FDAA0F}"/>
          </ac:picMkLst>
        </pc:picChg>
        <pc:picChg chg="del">
          <ac:chgData name="Chitambar, Eric" userId="05f873b4-a386-453d-a2e0-769001d3b38e" providerId="ADAL" clId="{69FF9951-FA8E-4AEB-9DFA-2569486122C8}" dt="2023-09-29T04:16:14.471" v="154" actId="478"/>
          <ac:picMkLst>
            <pc:docMk/>
            <pc:sldMk cId="2289024096" sldId="320"/>
            <ac:picMk id="38" creationId="{86F5CE78-48B7-4201-9361-5E6B3A1BAB3A}"/>
          </ac:picMkLst>
        </pc:picChg>
        <pc:cxnChg chg="add mod">
          <ac:chgData name="Chitambar, Eric" userId="05f873b4-a386-453d-a2e0-769001d3b38e" providerId="ADAL" clId="{69FF9951-FA8E-4AEB-9DFA-2569486122C8}" dt="2023-09-29T04:16:32.416" v="158" actId="1076"/>
          <ac:cxnSpMkLst>
            <pc:docMk/>
            <pc:sldMk cId="2289024096" sldId="320"/>
            <ac:cxnSpMk id="8" creationId="{D9F91B7F-754D-D1F4-5DB8-CE945FCC9654}"/>
          </ac:cxnSpMkLst>
        </pc:cxnChg>
        <pc:cxnChg chg="add mod">
          <ac:chgData name="Chitambar, Eric" userId="05f873b4-a386-453d-a2e0-769001d3b38e" providerId="ADAL" clId="{69FF9951-FA8E-4AEB-9DFA-2569486122C8}" dt="2023-09-29T04:16:32.416" v="158" actId="1076"/>
          <ac:cxnSpMkLst>
            <pc:docMk/>
            <pc:sldMk cId="2289024096" sldId="320"/>
            <ac:cxnSpMk id="9" creationId="{68504A6B-844C-E368-1A4C-5F0741043E8E}"/>
          </ac:cxnSpMkLst>
        </pc:cxnChg>
        <pc:cxnChg chg="add mod">
          <ac:chgData name="Chitambar, Eric" userId="05f873b4-a386-453d-a2e0-769001d3b38e" providerId="ADAL" clId="{69FF9951-FA8E-4AEB-9DFA-2569486122C8}" dt="2023-09-29T04:16:32.416" v="158" actId="1076"/>
          <ac:cxnSpMkLst>
            <pc:docMk/>
            <pc:sldMk cId="2289024096" sldId="320"/>
            <ac:cxnSpMk id="11" creationId="{012177D1-871D-4E2C-292F-9C971DD7F626}"/>
          </ac:cxnSpMkLst>
        </pc:cxnChg>
        <pc:cxnChg chg="add mod">
          <ac:chgData name="Chitambar, Eric" userId="05f873b4-a386-453d-a2e0-769001d3b38e" providerId="ADAL" clId="{69FF9951-FA8E-4AEB-9DFA-2569486122C8}" dt="2023-09-29T04:16:32.416" v="158" actId="1076"/>
          <ac:cxnSpMkLst>
            <pc:docMk/>
            <pc:sldMk cId="2289024096" sldId="320"/>
            <ac:cxnSpMk id="12" creationId="{4DBB9A8B-9744-1811-D4E9-A1C3AFE916BE}"/>
          </ac:cxnSpMkLst>
        </pc:cxnChg>
        <pc:cxnChg chg="add mod">
          <ac:chgData name="Chitambar, Eric" userId="05f873b4-a386-453d-a2e0-769001d3b38e" providerId="ADAL" clId="{69FF9951-FA8E-4AEB-9DFA-2569486122C8}" dt="2023-09-29T04:16:32.416" v="158" actId="1076"/>
          <ac:cxnSpMkLst>
            <pc:docMk/>
            <pc:sldMk cId="2289024096" sldId="320"/>
            <ac:cxnSpMk id="15" creationId="{F22B01C8-0797-C2F5-94F1-1515F6C6D106}"/>
          </ac:cxnSpMkLst>
        </pc:cxnChg>
        <pc:cxnChg chg="del">
          <ac:chgData name="Chitambar, Eric" userId="05f873b4-a386-453d-a2e0-769001d3b38e" providerId="ADAL" clId="{69FF9951-FA8E-4AEB-9DFA-2569486122C8}" dt="2023-09-29T04:16:14.471" v="154" actId="478"/>
          <ac:cxnSpMkLst>
            <pc:docMk/>
            <pc:sldMk cId="2289024096" sldId="320"/>
            <ac:cxnSpMk id="20" creationId="{FA209254-6DB4-438F-9A03-DEE87C286769}"/>
          </ac:cxnSpMkLst>
        </pc:cxnChg>
        <pc:cxnChg chg="del">
          <ac:chgData name="Chitambar, Eric" userId="05f873b4-a386-453d-a2e0-769001d3b38e" providerId="ADAL" clId="{69FF9951-FA8E-4AEB-9DFA-2569486122C8}" dt="2023-09-29T04:16:14.471" v="154" actId="478"/>
          <ac:cxnSpMkLst>
            <pc:docMk/>
            <pc:sldMk cId="2289024096" sldId="320"/>
            <ac:cxnSpMk id="25" creationId="{D29B9CE6-B023-4D37-8AFA-2331B2F42640}"/>
          </ac:cxnSpMkLst>
        </pc:cxnChg>
        <pc:cxnChg chg="del">
          <ac:chgData name="Chitambar, Eric" userId="05f873b4-a386-453d-a2e0-769001d3b38e" providerId="ADAL" clId="{69FF9951-FA8E-4AEB-9DFA-2569486122C8}" dt="2023-09-29T04:16:14.471" v="154" actId="478"/>
          <ac:cxnSpMkLst>
            <pc:docMk/>
            <pc:sldMk cId="2289024096" sldId="320"/>
            <ac:cxnSpMk id="30" creationId="{38BD3D47-F945-4654-9077-15EB8323D378}"/>
          </ac:cxnSpMkLst>
        </pc:cxnChg>
        <pc:cxnChg chg="del">
          <ac:chgData name="Chitambar, Eric" userId="05f873b4-a386-453d-a2e0-769001d3b38e" providerId="ADAL" clId="{69FF9951-FA8E-4AEB-9DFA-2569486122C8}" dt="2023-09-29T04:16:14.471" v="154" actId="478"/>
          <ac:cxnSpMkLst>
            <pc:docMk/>
            <pc:sldMk cId="2289024096" sldId="320"/>
            <ac:cxnSpMk id="32" creationId="{3CF74A38-D5F1-4C83-9ADA-4972654F8267}"/>
          </ac:cxnSpMkLst>
        </pc:cxnChg>
      </pc:sldChg>
      <pc:sldChg chg="delSp modSp add mod">
        <pc:chgData name="Chitambar, Eric" userId="05f873b4-a386-453d-a2e0-769001d3b38e" providerId="ADAL" clId="{69FF9951-FA8E-4AEB-9DFA-2569486122C8}" dt="2023-09-29T04:18:11.521" v="235" actId="478"/>
        <pc:sldMkLst>
          <pc:docMk/>
          <pc:sldMk cId="1988990728" sldId="321"/>
        </pc:sldMkLst>
        <pc:picChg chg="del">
          <ac:chgData name="Chitambar, Eric" userId="05f873b4-a386-453d-a2e0-769001d3b38e" providerId="ADAL" clId="{69FF9951-FA8E-4AEB-9DFA-2569486122C8}" dt="2023-09-29T04:18:04.801" v="211" actId="478"/>
          <ac:picMkLst>
            <pc:docMk/>
            <pc:sldMk cId="1988990728" sldId="321"/>
            <ac:picMk id="5" creationId="{E8AA0974-9771-4B97-AC5D-49320D97FFD1}"/>
          </ac:picMkLst>
        </pc:picChg>
        <pc:picChg chg="del">
          <ac:chgData name="Chitambar, Eric" userId="05f873b4-a386-453d-a2e0-769001d3b38e" providerId="ADAL" clId="{69FF9951-FA8E-4AEB-9DFA-2569486122C8}" dt="2023-09-29T04:17:57.413" v="186" actId="478"/>
          <ac:picMkLst>
            <pc:docMk/>
            <pc:sldMk cId="1988990728" sldId="321"/>
            <ac:picMk id="6" creationId="{D48CE1B5-4E5B-4FDB-81B9-49C1F3B3B51B}"/>
          </ac:picMkLst>
        </pc:picChg>
        <pc:picChg chg="mod ord replST">
          <ac:chgData name="Chitambar, Eric" userId="05f873b4-a386-453d-a2e0-769001d3b38e" providerId="ADAL" clId="{69FF9951-FA8E-4AEB-9DFA-2569486122C8}" dt="2023-09-29T04:17:57.413" v="185" actId="108"/>
          <ac:picMkLst>
            <pc:docMk/>
            <pc:sldMk cId="1988990728" sldId="321"/>
            <ac:picMk id="8" creationId="{1AA03770-FD3A-3323-9D57-1D3C21831103}"/>
          </ac:picMkLst>
        </pc:picChg>
        <pc:picChg chg="mod ord replST">
          <ac:chgData name="Chitambar, Eric" userId="05f873b4-a386-453d-a2e0-769001d3b38e" providerId="ADAL" clId="{69FF9951-FA8E-4AEB-9DFA-2569486122C8}" dt="2023-09-29T04:18:04.801" v="210" actId="108"/>
          <ac:picMkLst>
            <pc:docMk/>
            <pc:sldMk cId="1988990728" sldId="321"/>
            <ac:picMk id="10" creationId="{8D425EEA-6A6D-F124-163D-75C431809E2D}"/>
          </ac:picMkLst>
        </pc:picChg>
        <pc:picChg chg="del">
          <ac:chgData name="Chitambar, Eric" userId="05f873b4-a386-453d-a2e0-769001d3b38e" providerId="ADAL" clId="{69FF9951-FA8E-4AEB-9DFA-2569486122C8}" dt="2023-09-29T04:18:11.521" v="235" actId="478"/>
          <ac:picMkLst>
            <pc:docMk/>
            <pc:sldMk cId="1988990728" sldId="321"/>
            <ac:picMk id="12" creationId="{FB132F67-3724-4FC2-8FF2-0F08509138B2}"/>
          </ac:picMkLst>
        </pc:picChg>
        <pc:picChg chg="mod ord replST">
          <ac:chgData name="Chitambar, Eric" userId="05f873b4-a386-453d-a2e0-769001d3b38e" providerId="ADAL" clId="{69FF9951-FA8E-4AEB-9DFA-2569486122C8}" dt="2023-09-29T04:18:11.521" v="234" actId="108"/>
          <ac:picMkLst>
            <pc:docMk/>
            <pc:sldMk cId="1988990728" sldId="321"/>
            <ac:picMk id="13" creationId="{AB064FD8-35D1-583A-8055-9E6326E0ABD2}"/>
          </ac:picMkLst>
        </pc:picChg>
        <pc:inkChg chg="del">
          <ac:chgData name="Chitambar, Eric" userId="05f873b4-a386-453d-a2e0-769001d3b38e" providerId="ADAL" clId="{69FF9951-FA8E-4AEB-9DFA-2569486122C8}" dt="2023-09-29T04:17:42.041" v="160" actId="478"/>
          <ac:inkMkLst>
            <pc:docMk/>
            <pc:sldMk cId="1988990728" sldId="321"/>
            <ac:inkMk id="3" creationId="{9116A533-D7E6-40E2-9C9D-D9B47896ED0D}"/>
          </ac:inkMkLst>
        </pc:inkChg>
      </pc:sldChg>
      <pc:sldChg chg="delSp modSp add mod">
        <pc:chgData name="Chitambar, Eric" userId="05f873b4-a386-453d-a2e0-769001d3b38e" providerId="ADAL" clId="{69FF9951-FA8E-4AEB-9DFA-2569486122C8}" dt="2023-09-29T04:22:55.023" v="476" actId="14100"/>
        <pc:sldMkLst>
          <pc:docMk/>
          <pc:sldMk cId="612238157" sldId="322"/>
        </pc:sldMkLst>
        <pc:spChg chg="mod">
          <ac:chgData name="Chitambar, Eric" userId="05f873b4-a386-453d-a2e0-769001d3b38e" providerId="ADAL" clId="{69FF9951-FA8E-4AEB-9DFA-2569486122C8}" dt="2023-09-29T04:22:55.023" v="476" actId="14100"/>
          <ac:spMkLst>
            <pc:docMk/>
            <pc:sldMk cId="612238157" sldId="322"/>
            <ac:spMk id="16" creationId="{1797DDB9-0B5C-4EAB-9585-008966D4DEE7}"/>
          </ac:spMkLst>
        </pc:spChg>
        <pc:picChg chg="del">
          <ac:chgData name="Chitambar, Eric" userId="05f873b4-a386-453d-a2e0-769001d3b38e" providerId="ADAL" clId="{69FF9951-FA8E-4AEB-9DFA-2569486122C8}" dt="2023-09-29T04:22:11.725" v="359" actId="478"/>
          <ac:picMkLst>
            <pc:docMk/>
            <pc:sldMk cId="612238157" sldId="322"/>
            <ac:picMk id="4" creationId="{EB5062BE-E775-46DE-B0EA-B559CFD6F35E}"/>
          </ac:picMkLst>
        </pc:picChg>
        <pc:picChg chg="del">
          <ac:chgData name="Chitambar, Eric" userId="05f873b4-a386-453d-a2e0-769001d3b38e" providerId="ADAL" clId="{69FF9951-FA8E-4AEB-9DFA-2569486122C8}" dt="2023-09-29T04:21:57.244" v="301" actId="478"/>
          <ac:picMkLst>
            <pc:docMk/>
            <pc:sldMk cId="612238157" sldId="322"/>
            <ac:picMk id="5" creationId="{089EFC0F-FB3A-4062-A1A3-FAF35BDEC7E8}"/>
          </ac:picMkLst>
        </pc:picChg>
        <pc:picChg chg="del">
          <ac:chgData name="Chitambar, Eric" userId="05f873b4-a386-453d-a2e0-769001d3b38e" providerId="ADAL" clId="{69FF9951-FA8E-4AEB-9DFA-2569486122C8}" dt="2023-09-29T04:22:46.124" v="474" actId="478"/>
          <ac:picMkLst>
            <pc:docMk/>
            <pc:sldMk cId="612238157" sldId="322"/>
            <ac:picMk id="6" creationId="{AB16E493-0D68-4F41-90C3-671A0826B201}"/>
          </ac:picMkLst>
        </pc:picChg>
        <pc:picChg chg="mod ord replST">
          <ac:chgData name="Chitambar, Eric" userId="05f873b4-a386-453d-a2e0-769001d3b38e" providerId="ADAL" clId="{69FF9951-FA8E-4AEB-9DFA-2569486122C8}" dt="2023-09-29T04:21:50.940" v="268" actId="108"/>
          <ac:picMkLst>
            <pc:docMk/>
            <pc:sldMk cId="612238157" sldId="322"/>
            <ac:picMk id="8" creationId="{67C99B9F-B7A3-734F-1BD1-0E3B6BD7FB9F}"/>
          </ac:picMkLst>
        </pc:picChg>
        <pc:picChg chg="del">
          <ac:chgData name="Chitambar, Eric" userId="05f873b4-a386-453d-a2e0-769001d3b38e" providerId="ADAL" clId="{69FF9951-FA8E-4AEB-9DFA-2569486122C8}" dt="2023-09-29T04:21:50.940" v="269" actId="478"/>
          <ac:picMkLst>
            <pc:docMk/>
            <pc:sldMk cId="612238157" sldId="322"/>
            <ac:picMk id="10" creationId="{FC6B477A-F879-4957-A040-E1E029318C68}"/>
          </ac:picMkLst>
        </pc:picChg>
        <pc:picChg chg="mod ord replST">
          <ac:chgData name="Chitambar, Eric" userId="05f873b4-a386-453d-a2e0-769001d3b38e" providerId="ADAL" clId="{69FF9951-FA8E-4AEB-9DFA-2569486122C8}" dt="2023-09-29T04:21:57.244" v="300" actId="108"/>
          <ac:picMkLst>
            <pc:docMk/>
            <pc:sldMk cId="612238157" sldId="322"/>
            <ac:picMk id="11" creationId="{65003AAC-8C58-0F46-7BFC-557686ABEEFA}"/>
          </ac:picMkLst>
        </pc:picChg>
        <pc:picChg chg="del">
          <ac:chgData name="Chitambar, Eric" userId="05f873b4-a386-453d-a2e0-769001d3b38e" providerId="ADAL" clId="{69FF9951-FA8E-4AEB-9DFA-2569486122C8}" dt="2023-09-29T04:22:19.320" v="389" actId="478"/>
          <ac:picMkLst>
            <pc:docMk/>
            <pc:sldMk cId="612238157" sldId="322"/>
            <ac:picMk id="13" creationId="{21F289C0-0E68-4F6B-B695-794EFF1D0251}"/>
          </ac:picMkLst>
        </pc:picChg>
        <pc:picChg chg="mod">
          <ac:chgData name="Chitambar, Eric" userId="05f873b4-a386-453d-a2e0-769001d3b38e" providerId="ADAL" clId="{69FF9951-FA8E-4AEB-9DFA-2569486122C8}" dt="2023-09-29T04:22:51.291" v="475" actId="1076"/>
          <ac:picMkLst>
            <pc:docMk/>
            <pc:sldMk cId="612238157" sldId="322"/>
            <ac:picMk id="14" creationId="{55DD9553-7907-4EDD-9C29-587C4F236275}"/>
          </ac:picMkLst>
        </pc:picChg>
        <pc:picChg chg="del">
          <ac:chgData name="Chitambar, Eric" userId="05f873b4-a386-453d-a2e0-769001d3b38e" providerId="ADAL" clId="{69FF9951-FA8E-4AEB-9DFA-2569486122C8}" dt="2023-09-29T04:22:25.890" v="418" actId="478"/>
          <ac:picMkLst>
            <pc:docMk/>
            <pc:sldMk cId="612238157" sldId="322"/>
            <ac:picMk id="15" creationId="{F8667B74-2FCB-4B28-8AA7-7D448091ABB7}"/>
          </ac:picMkLst>
        </pc:picChg>
        <pc:picChg chg="mod ord replST">
          <ac:chgData name="Chitambar, Eric" userId="05f873b4-a386-453d-a2e0-769001d3b38e" providerId="ADAL" clId="{69FF9951-FA8E-4AEB-9DFA-2569486122C8}" dt="2023-09-29T04:22:03.286" v="327" actId="108"/>
          <ac:picMkLst>
            <pc:docMk/>
            <pc:sldMk cId="612238157" sldId="322"/>
            <ac:picMk id="17" creationId="{0B2EBB06-FA75-2217-86E6-E6FB3977FDD5}"/>
          </ac:picMkLst>
        </pc:picChg>
        <pc:picChg chg="mod ord replST">
          <ac:chgData name="Chitambar, Eric" userId="05f873b4-a386-453d-a2e0-769001d3b38e" providerId="ADAL" clId="{69FF9951-FA8E-4AEB-9DFA-2569486122C8}" dt="2023-09-29T04:22:11.725" v="358" actId="108"/>
          <ac:picMkLst>
            <pc:docMk/>
            <pc:sldMk cId="612238157" sldId="322"/>
            <ac:picMk id="19" creationId="{A26F7757-7383-E738-7AD5-74BAC5CAFBC2}"/>
          </ac:picMkLst>
        </pc:picChg>
        <pc:picChg chg="del">
          <ac:chgData name="Chitambar, Eric" userId="05f873b4-a386-453d-a2e0-769001d3b38e" providerId="ADAL" clId="{69FF9951-FA8E-4AEB-9DFA-2569486122C8}" dt="2023-09-29T04:22:32.330" v="446" actId="478"/>
          <ac:picMkLst>
            <pc:docMk/>
            <pc:sldMk cId="612238157" sldId="322"/>
            <ac:picMk id="21" creationId="{BEA48AC9-51F7-436B-8574-0F42045020D4}"/>
          </ac:picMkLst>
        </pc:picChg>
        <pc:picChg chg="mod ord replST">
          <ac:chgData name="Chitambar, Eric" userId="05f873b4-a386-453d-a2e0-769001d3b38e" providerId="ADAL" clId="{69FF9951-FA8E-4AEB-9DFA-2569486122C8}" dt="2023-09-29T04:22:19.320" v="388" actId="108"/>
          <ac:picMkLst>
            <pc:docMk/>
            <pc:sldMk cId="612238157" sldId="322"/>
            <ac:picMk id="22" creationId="{B2D1FA27-4C6F-FEC3-B748-4F6A7E708756}"/>
          </ac:picMkLst>
        </pc:picChg>
        <pc:picChg chg="del">
          <ac:chgData name="Chitambar, Eric" userId="05f873b4-a386-453d-a2e0-769001d3b38e" providerId="ADAL" clId="{69FF9951-FA8E-4AEB-9DFA-2569486122C8}" dt="2023-09-29T04:22:03.286" v="328" actId="478"/>
          <ac:picMkLst>
            <pc:docMk/>
            <pc:sldMk cId="612238157" sldId="322"/>
            <ac:picMk id="24" creationId="{ED2AAEFA-D9C6-4B23-A4DD-77E144B5FA5F}"/>
          </ac:picMkLst>
        </pc:picChg>
        <pc:picChg chg="mod ord replST">
          <ac:chgData name="Chitambar, Eric" userId="05f873b4-a386-453d-a2e0-769001d3b38e" providerId="ADAL" clId="{69FF9951-FA8E-4AEB-9DFA-2569486122C8}" dt="2023-09-29T04:22:25.887" v="417" actId="108"/>
          <ac:picMkLst>
            <pc:docMk/>
            <pc:sldMk cId="612238157" sldId="322"/>
            <ac:picMk id="25" creationId="{866EED65-7532-C21D-37E6-4A5DBB8BE35D}"/>
          </ac:picMkLst>
        </pc:picChg>
        <pc:picChg chg="mod ord replST">
          <ac:chgData name="Chitambar, Eric" userId="05f873b4-a386-453d-a2e0-769001d3b38e" providerId="ADAL" clId="{69FF9951-FA8E-4AEB-9DFA-2569486122C8}" dt="2023-09-29T04:22:51.291" v="475" actId="1076"/>
          <ac:picMkLst>
            <pc:docMk/>
            <pc:sldMk cId="612238157" sldId="322"/>
            <ac:picMk id="27" creationId="{1A76DD0A-02F5-5A82-ECC1-52A4DF79AE4A}"/>
          </ac:picMkLst>
        </pc:picChg>
        <pc:picChg chg="mod ord replST">
          <ac:chgData name="Chitambar, Eric" userId="05f873b4-a386-453d-a2e0-769001d3b38e" providerId="ADAL" clId="{69FF9951-FA8E-4AEB-9DFA-2569486122C8}" dt="2023-09-29T04:22:51.291" v="475" actId="1076"/>
          <ac:picMkLst>
            <pc:docMk/>
            <pc:sldMk cId="612238157" sldId="322"/>
            <ac:picMk id="29" creationId="{F80360DB-66D1-D4D5-1E17-E7FB054698E5}"/>
          </ac:picMkLst>
        </pc:picChg>
        <pc:inkChg chg="del">
          <ac:chgData name="Chitambar, Eric" userId="05f873b4-a386-453d-a2e0-769001d3b38e" providerId="ADAL" clId="{69FF9951-FA8E-4AEB-9DFA-2569486122C8}" dt="2023-09-29T04:21:41.941" v="236" actId="478"/>
          <ac:inkMkLst>
            <pc:docMk/>
            <pc:sldMk cId="612238157" sldId="322"/>
            <ac:inkMk id="3" creationId="{8ECE8CE8-9FCF-4D42-9586-8C94E89698D5}"/>
          </ac:inkMkLst>
        </pc:inkChg>
      </pc:sldChg>
      <pc:sldChg chg="delSp modSp add mod">
        <pc:chgData name="Chitambar, Eric" userId="05f873b4-a386-453d-a2e0-769001d3b38e" providerId="ADAL" clId="{69FF9951-FA8E-4AEB-9DFA-2569486122C8}" dt="2023-09-29T04:24:17.593" v="700" actId="1076"/>
        <pc:sldMkLst>
          <pc:docMk/>
          <pc:sldMk cId="3606757187" sldId="323"/>
        </pc:sldMkLst>
        <pc:picChg chg="mod ord replST">
          <ac:chgData name="Chitambar, Eric" userId="05f873b4-a386-453d-a2e0-769001d3b38e" providerId="ADAL" clId="{69FF9951-FA8E-4AEB-9DFA-2569486122C8}" dt="2023-09-29T04:23:19.645" v="507" actId="108"/>
          <ac:picMkLst>
            <pc:docMk/>
            <pc:sldMk cId="3606757187" sldId="323"/>
            <ac:picMk id="5" creationId="{D84E1A98-2C3E-884A-5464-64140C1617CD}"/>
          </ac:picMkLst>
        </pc:picChg>
        <pc:picChg chg="del">
          <ac:chgData name="Chitambar, Eric" userId="05f873b4-a386-453d-a2e0-769001d3b38e" providerId="ADAL" clId="{69FF9951-FA8E-4AEB-9DFA-2569486122C8}" dt="2023-09-29T04:23:19.645" v="508" actId="478"/>
          <ac:picMkLst>
            <pc:docMk/>
            <pc:sldMk cId="3606757187" sldId="323"/>
            <ac:picMk id="6" creationId="{15206EAC-1DB1-4AF5-A041-E044059E0ABC}"/>
          </ac:picMkLst>
        </pc:picChg>
        <pc:picChg chg="del">
          <ac:chgData name="Chitambar, Eric" userId="05f873b4-a386-453d-a2e0-769001d3b38e" providerId="ADAL" clId="{69FF9951-FA8E-4AEB-9DFA-2569486122C8}" dt="2023-09-29T04:23:27.792" v="538" actId="478"/>
          <ac:picMkLst>
            <pc:docMk/>
            <pc:sldMk cId="3606757187" sldId="323"/>
            <ac:picMk id="8" creationId="{62F6C064-42E2-4388-8AB6-D1B83E8395AC}"/>
          </ac:picMkLst>
        </pc:picChg>
        <pc:picChg chg="mod ord replST">
          <ac:chgData name="Chitambar, Eric" userId="05f873b4-a386-453d-a2e0-769001d3b38e" providerId="ADAL" clId="{69FF9951-FA8E-4AEB-9DFA-2569486122C8}" dt="2023-09-29T04:23:27.792" v="537" actId="108"/>
          <ac:picMkLst>
            <pc:docMk/>
            <pc:sldMk cId="3606757187" sldId="323"/>
            <ac:picMk id="9" creationId="{391F8AC7-FF5B-450E-618D-829ECDF17462}"/>
          </ac:picMkLst>
        </pc:picChg>
        <pc:picChg chg="mod ord replST">
          <ac:chgData name="Chitambar, Eric" userId="05f873b4-a386-453d-a2e0-769001d3b38e" providerId="ADAL" clId="{69FF9951-FA8E-4AEB-9DFA-2569486122C8}" dt="2023-09-29T04:23:39.192" v="567" actId="108"/>
          <ac:picMkLst>
            <pc:docMk/>
            <pc:sldMk cId="3606757187" sldId="323"/>
            <ac:picMk id="11" creationId="{C23BB3FC-4D0E-5F10-A969-794DDC90D26A}"/>
          </ac:picMkLst>
        </pc:picChg>
        <pc:picChg chg="mod ord replST">
          <ac:chgData name="Chitambar, Eric" userId="05f873b4-a386-453d-a2e0-769001d3b38e" providerId="ADAL" clId="{69FF9951-FA8E-4AEB-9DFA-2569486122C8}" dt="2023-09-29T04:23:46.512" v="595" actId="108"/>
          <ac:picMkLst>
            <pc:docMk/>
            <pc:sldMk cId="3606757187" sldId="323"/>
            <ac:picMk id="13" creationId="{51D4C534-ED15-5A54-7EFC-A82ACACA7D2A}"/>
          </ac:picMkLst>
        </pc:picChg>
        <pc:picChg chg="mod ord replST">
          <ac:chgData name="Chitambar, Eric" userId="05f873b4-a386-453d-a2e0-769001d3b38e" providerId="ADAL" clId="{69FF9951-FA8E-4AEB-9DFA-2569486122C8}" dt="2023-09-29T04:23:52.762" v="622" actId="108"/>
          <ac:picMkLst>
            <pc:docMk/>
            <pc:sldMk cId="3606757187" sldId="323"/>
            <ac:picMk id="15" creationId="{710F9AF3-2410-C7F2-0FAF-2E92ECEEE5A7}"/>
          </ac:picMkLst>
        </pc:picChg>
        <pc:picChg chg="del mod">
          <ac:chgData name="Chitambar, Eric" userId="05f873b4-a386-453d-a2e0-769001d3b38e" providerId="ADAL" clId="{69FF9951-FA8E-4AEB-9DFA-2569486122C8}" dt="2023-09-29T04:23:39.192" v="568" actId="478"/>
          <ac:picMkLst>
            <pc:docMk/>
            <pc:sldMk cId="3606757187" sldId="323"/>
            <ac:picMk id="17" creationId="{740E4A96-F168-4F1E-A94F-9CD68E4C5250}"/>
          </ac:picMkLst>
        </pc:picChg>
        <pc:picChg chg="mod ord replST">
          <ac:chgData name="Chitambar, Eric" userId="05f873b4-a386-453d-a2e0-769001d3b38e" providerId="ADAL" clId="{69FF9951-FA8E-4AEB-9DFA-2569486122C8}" dt="2023-09-29T04:24:08.023" v="675" actId="1076"/>
          <ac:picMkLst>
            <pc:docMk/>
            <pc:sldMk cId="3606757187" sldId="323"/>
            <ac:picMk id="18" creationId="{2A99B032-4BCF-0A46-843F-AF04CA51438F}"/>
          </ac:picMkLst>
        </pc:picChg>
        <pc:picChg chg="del mod">
          <ac:chgData name="Chitambar, Eric" userId="05f873b4-a386-453d-a2e0-769001d3b38e" providerId="ADAL" clId="{69FF9951-FA8E-4AEB-9DFA-2569486122C8}" dt="2023-09-29T04:23:46.512" v="596" actId="478"/>
          <ac:picMkLst>
            <pc:docMk/>
            <pc:sldMk cId="3606757187" sldId="323"/>
            <ac:picMk id="19" creationId="{7E5514A8-7CE5-40DE-9CBD-BFD0B5D28557}"/>
          </ac:picMkLst>
        </pc:picChg>
        <pc:picChg chg="mod ord replST">
          <ac:chgData name="Chitambar, Eric" userId="05f873b4-a386-453d-a2e0-769001d3b38e" providerId="ADAL" clId="{69FF9951-FA8E-4AEB-9DFA-2569486122C8}" dt="2023-09-29T04:24:08.023" v="675" actId="1076"/>
          <ac:picMkLst>
            <pc:docMk/>
            <pc:sldMk cId="3606757187" sldId="323"/>
            <ac:picMk id="21" creationId="{AEC97387-675D-D48F-9306-B9AB338C8D9B}"/>
          </ac:picMkLst>
        </pc:picChg>
        <pc:picChg chg="del mod">
          <ac:chgData name="Chitambar, Eric" userId="05f873b4-a386-453d-a2e0-769001d3b38e" providerId="ADAL" clId="{69FF9951-FA8E-4AEB-9DFA-2569486122C8}" dt="2023-09-29T04:23:52.762" v="623" actId="478"/>
          <ac:picMkLst>
            <pc:docMk/>
            <pc:sldMk cId="3606757187" sldId="323"/>
            <ac:picMk id="23" creationId="{1F6BFB46-5069-4230-9A8D-8BAF75A1EED9}"/>
          </ac:picMkLst>
        </pc:picChg>
        <pc:picChg chg="mod ord replST">
          <ac:chgData name="Chitambar, Eric" userId="05f873b4-a386-453d-a2e0-769001d3b38e" providerId="ADAL" clId="{69FF9951-FA8E-4AEB-9DFA-2569486122C8}" dt="2023-09-29T04:24:17.593" v="700" actId="1076"/>
          <ac:picMkLst>
            <pc:docMk/>
            <pc:sldMk cId="3606757187" sldId="323"/>
            <ac:picMk id="24" creationId="{51293060-6841-0355-C9F8-4EDAB8DC330B}"/>
          </ac:picMkLst>
        </pc:picChg>
        <pc:picChg chg="del">
          <ac:chgData name="Chitambar, Eric" userId="05f873b4-a386-453d-a2e0-769001d3b38e" providerId="ADAL" clId="{69FF9951-FA8E-4AEB-9DFA-2569486122C8}" dt="2023-09-29T04:23:59.052" v="649" actId="478"/>
          <ac:picMkLst>
            <pc:docMk/>
            <pc:sldMk cId="3606757187" sldId="323"/>
            <ac:picMk id="26" creationId="{5804B714-7920-45EA-8C2B-06EE3BE0B795}"/>
          </ac:picMkLst>
        </pc:picChg>
        <pc:picChg chg="del">
          <ac:chgData name="Chitambar, Eric" userId="05f873b4-a386-453d-a2e0-769001d3b38e" providerId="ADAL" clId="{69FF9951-FA8E-4AEB-9DFA-2569486122C8}" dt="2023-09-29T04:24:14.474" v="699" actId="478"/>
          <ac:picMkLst>
            <pc:docMk/>
            <pc:sldMk cId="3606757187" sldId="323"/>
            <ac:picMk id="36" creationId="{CF768A22-7597-485F-A7F3-C8B38B72942C}"/>
          </ac:picMkLst>
        </pc:picChg>
        <pc:picChg chg="del">
          <ac:chgData name="Chitambar, Eric" userId="05f873b4-a386-453d-a2e0-769001d3b38e" providerId="ADAL" clId="{69FF9951-FA8E-4AEB-9DFA-2569486122C8}" dt="2023-09-29T04:24:05.182" v="674" actId="478"/>
          <ac:picMkLst>
            <pc:docMk/>
            <pc:sldMk cId="3606757187" sldId="323"/>
            <ac:picMk id="38" creationId="{173520A7-5183-4277-A1E2-71F3F211B543}"/>
          </ac:picMkLst>
        </pc:picChg>
        <pc:inkChg chg="del">
          <ac:chgData name="Chitambar, Eric" userId="05f873b4-a386-453d-a2e0-769001d3b38e" providerId="ADAL" clId="{69FF9951-FA8E-4AEB-9DFA-2569486122C8}" dt="2023-09-29T04:23:12.505" v="477" actId="478"/>
          <ac:inkMkLst>
            <pc:docMk/>
            <pc:sldMk cId="3606757187" sldId="323"/>
            <ac:inkMk id="3" creationId="{53544B04-2AC3-4E66-902E-3FFDB59162CC}"/>
          </ac:inkMkLst>
        </pc:inkChg>
      </pc:sldChg>
      <pc:sldChg chg="delSp modSp add mod delAnim">
        <pc:chgData name="Chitambar, Eric" userId="05f873b4-a386-453d-a2e0-769001d3b38e" providerId="ADAL" clId="{69FF9951-FA8E-4AEB-9DFA-2569486122C8}" dt="2023-09-29T04:26:38.331" v="810" actId="478"/>
        <pc:sldMkLst>
          <pc:docMk/>
          <pc:sldMk cId="3078362113" sldId="324"/>
        </pc:sldMkLst>
        <pc:picChg chg="del">
          <ac:chgData name="Chitambar, Eric" userId="05f873b4-a386-453d-a2e0-769001d3b38e" providerId="ADAL" clId="{69FF9951-FA8E-4AEB-9DFA-2569486122C8}" dt="2023-09-29T04:26:33.391" v="786" actId="478"/>
          <ac:picMkLst>
            <pc:docMk/>
            <pc:sldMk cId="3078362113" sldId="324"/>
            <ac:picMk id="5" creationId="{E7C3E615-8144-48C6-AE74-63FB55D8899F}"/>
          </ac:picMkLst>
        </pc:picChg>
        <pc:picChg chg="mod ord replST">
          <ac:chgData name="Chitambar, Eric" userId="05f873b4-a386-453d-a2e0-769001d3b38e" providerId="ADAL" clId="{69FF9951-FA8E-4AEB-9DFA-2569486122C8}" dt="2023-09-29T04:26:23.316" v="760" actId="1076"/>
          <ac:picMkLst>
            <pc:docMk/>
            <pc:sldMk cId="3078362113" sldId="324"/>
            <ac:picMk id="6" creationId="{46DFC120-4FA8-0940-095C-C8C21CF9834E}"/>
          </ac:picMkLst>
        </pc:picChg>
        <pc:picChg chg="mod ord replST">
          <ac:chgData name="Chitambar, Eric" userId="05f873b4-a386-453d-a2e0-769001d3b38e" providerId="ADAL" clId="{69FF9951-FA8E-4AEB-9DFA-2569486122C8}" dt="2023-09-29T04:26:33.391" v="785" actId="108"/>
          <ac:picMkLst>
            <pc:docMk/>
            <pc:sldMk cId="3078362113" sldId="324"/>
            <ac:picMk id="8" creationId="{79EE6480-39B7-30D3-835B-91B21BDF7349}"/>
          </ac:picMkLst>
        </pc:picChg>
        <pc:picChg chg="del">
          <ac:chgData name="Chitambar, Eric" userId="05f873b4-a386-453d-a2e0-769001d3b38e" providerId="ADAL" clId="{69FF9951-FA8E-4AEB-9DFA-2569486122C8}" dt="2023-09-29T04:25:29.431" v="728" actId="478"/>
          <ac:picMkLst>
            <pc:docMk/>
            <pc:sldMk cId="3078362113" sldId="324"/>
            <ac:picMk id="10" creationId="{866B8F61-D731-4434-A133-CEF3E1E5B383}"/>
          </ac:picMkLst>
        </pc:picChg>
        <pc:picChg chg="del">
          <ac:chgData name="Chitambar, Eric" userId="05f873b4-a386-453d-a2e0-769001d3b38e" providerId="ADAL" clId="{69FF9951-FA8E-4AEB-9DFA-2569486122C8}" dt="2023-09-29T04:26:38.331" v="810" actId="478"/>
          <ac:picMkLst>
            <pc:docMk/>
            <pc:sldMk cId="3078362113" sldId="324"/>
            <ac:picMk id="11" creationId="{A3CEB3A9-A7B8-4E12-AC0F-CB5B7CB0E91B}"/>
          </ac:picMkLst>
        </pc:picChg>
        <pc:picChg chg="mod ord replST">
          <ac:chgData name="Chitambar, Eric" userId="05f873b4-a386-453d-a2e0-769001d3b38e" providerId="ADAL" clId="{69FF9951-FA8E-4AEB-9DFA-2569486122C8}" dt="2023-09-29T04:26:38.331" v="809" actId="108"/>
          <ac:picMkLst>
            <pc:docMk/>
            <pc:sldMk cId="3078362113" sldId="324"/>
            <ac:picMk id="12" creationId="{00C47028-3142-FCE2-F440-E2ADE018BD9B}"/>
          </ac:picMkLst>
        </pc:picChg>
        <pc:picChg chg="del">
          <ac:chgData name="Chitambar, Eric" userId="05f873b4-a386-453d-a2e0-769001d3b38e" providerId="ADAL" clId="{69FF9951-FA8E-4AEB-9DFA-2569486122C8}" dt="2023-09-29T04:25:24.284" v="727" actId="478"/>
          <ac:picMkLst>
            <pc:docMk/>
            <pc:sldMk cId="3078362113" sldId="324"/>
            <ac:picMk id="13" creationId="{F3C2F145-EC8D-4D9D-8B9E-1D152ED04D80}"/>
          </ac:picMkLst>
        </pc:picChg>
        <pc:inkChg chg="del">
          <ac:chgData name="Chitambar, Eric" userId="05f873b4-a386-453d-a2e0-769001d3b38e" providerId="ADAL" clId="{69FF9951-FA8E-4AEB-9DFA-2569486122C8}" dt="2023-09-29T04:25:31.415" v="729" actId="478"/>
          <ac:inkMkLst>
            <pc:docMk/>
            <pc:sldMk cId="3078362113" sldId="324"/>
            <ac:inkMk id="3" creationId="{5F2A26CB-B0C8-4693-93E2-B08ABF9EBBC9}"/>
          </ac:inkMkLst>
        </pc:inkChg>
      </pc:sldChg>
      <pc:sldChg chg="addSp delSp modSp add mod">
        <pc:chgData name="Chitambar, Eric" userId="05f873b4-a386-453d-a2e0-769001d3b38e" providerId="ADAL" clId="{69FF9951-FA8E-4AEB-9DFA-2569486122C8}" dt="2023-09-29T04:26:53.607" v="814" actId="1076"/>
        <pc:sldMkLst>
          <pc:docMk/>
          <pc:sldMk cId="410952651" sldId="325"/>
        </pc:sldMkLst>
        <pc:picChg chg="del">
          <ac:chgData name="Chitambar, Eric" userId="05f873b4-a386-453d-a2e0-769001d3b38e" providerId="ADAL" clId="{69FF9951-FA8E-4AEB-9DFA-2569486122C8}" dt="2023-09-29T04:26:44.837" v="811" actId="478"/>
          <ac:picMkLst>
            <pc:docMk/>
            <pc:sldMk cId="410952651" sldId="325"/>
            <ac:picMk id="5" creationId="{E7C3E615-8144-48C6-AE74-63FB55D8899F}"/>
          </ac:picMkLst>
        </pc:picChg>
        <pc:picChg chg="mod ord replST">
          <ac:chgData name="Chitambar, Eric" userId="05f873b4-a386-453d-a2e0-769001d3b38e" providerId="ADAL" clId="{69FF9951-FA8E-4AEB-9DFA-2569486122C8}" dt="2023-09-29T04:26:53.607" v="814" actId="1076"/>
          <ac:picMkLst>
            <pc:docMk/>
            <pc:sldMk cId="410952651" sldId="325"/>
            <ac:picMk id="6" creationId="{5604E5C6-68DC-B79A-879B-81A6FB57A657}"/>
          </ac:picMkLst>
        </pc:picChg>
        <pc:picChg chg="add mod">
          <ac:chgData name="Chitambar, Eric" userId="05f873b4-a386-453d-a2e0-769001d3b38e" providerId="ADAL" clId="{69FF9951-FA8E-4AEB-9DFA-2569486122C8}" dt="2023-09-29T04:26:45.106" v="812"/>
          <ac:picMkLst>
            <pc:docMk/>
            <pc:sldMk cId="410952651" sldId="325"/>
            <ac:picMk id="7" creationId="{068D12C2-71C3-4472-AB69-3F3A24545F4F}"/>
          </ac:picMkLst>
        </pc:picChg>
        <pc:picChg chg="add mod">
          <ac:chgData name="Chitambar, Eric" userId="05f873b4-a386-453d-a2e0-769001d3b38e" providerId="ADAL" clId="{69FF9951-FA8E-4AEB-9DFA-2569486122C8}" dt="2023-09-29T04:26:45.106" v="812"/>
          <ac:picMkLst>
            <pc:docMk/>
            <pc:sldMk cId="410952651" sldId="325"/>
            <ac:picMk id="8" creationId="{6013031B-FDD8-6FF6-8962-9A92448CBB1D}"/>
          </ac:picMkLst>
        </pc:picChg>
        <pc:picChg chg="del">
          <ac:chgData name="Chitambar, Eric" userId="05f873b4-a386-453d-a2e0-769001d3b38e" providerId="ADAL" clId="{69FF9951-FA8E-4AEB-9DFA-2569486122C8}" dt="2023-09-29T04:25:44.665" v="755" actId="478"/>
          <ac:picMkLst>
            <pc:docMk/>
            <pc:sldMk cId="410952651" sldId="325"/>
            <ac:picMk id="10" creationId="{866B8F61-D731-4434-A133-CEF3E1E5B383}"/>
          </ac:picMkLst>
        </pc:picChg>
        <pc:picChg chg="del">
          <ac:chgData name="Chitambar, Eric" userId="05f873b4-a386-453d-a2e0-769001d3b38e" providerId="ADAL" clId="{69FF9951-FA8E-4AEB-9DFA-2569486122C8}" dt="2023-09-29T04:26:44.837" v="811" actId="478"/>
          <ac:picMkLst>
            <pc:docMk/>
            <pc:sldMk cId="410952651" sldId="325"/>
            <ac:picMk id="11" creationId="{A3CEB3A9-A7B8-4E12-AC0F-CB5B7CB0E91B}"/>
          </ac:picMkLst>
        </pc:picChg>
        <pc:picChg chg="del">
          <ac:chgData name="Chitambar, Eric" userId="05f873b4-a386-453d-a2e0-769001d3b38e" providerId="ADAL" clId="{69FF9951-FA8E-4AEB-9DFA-2569486122C8}" dt="2023-09-29T04:25:46.445" v="756" actId="478"/>
          <ac:picMkLst>
            <pc:docMk/>
            <pc:sldMk cId="410952651" sldId="325"/>
            <ac:picMk id="13" creationId="{F3C2F145-EC8D-4D9D-8B9E-1D152ED04D80}"/>
          </ac:picMkLst>
        </pc:picChg>
        <pc:inkChg chg="del">
          <ac:chgData name="Chitambar, Eric" userId="05f873b4-a386-453d-a2e0-769001d3b38e" providerId="ADAL" clId="{69FF9951-FA8E-4AEB-9DFA-2569486122C8}" dt="2023-09-29T04:26:17.577" v="758" actId="478"/>
          <ac:inkMkLst>
            <pc:docMk/>
            <pc:sldMk cId="410952651" sldId="325"/>
            <ac:inkMk id="3" creationId="{F042DC78-E437-4B83-8DB5-B385C8027D8A}"/>
          </ac:inkMkLst>
        </pc:inkChg>
      </pc:sldChg>
      <pc:sldChg chg="delSp modSp add mod">
        <pc:chgData name="Chitambar, Eric" userId="05f873b4-a386-453d-a2e0-769001d3b38e" providerId="ADAL" clId="{69FF9951-FA8E-4AEB-9DFA-2569486122C8}" dt="2023-09-29T04:28:35.139" v="954" actId="1076"/>
        <pc:sldMkLst>
          <pc:docMk/>
          <pc:sldMk cId="1396237624" sldId="326"/>
        </pc:sldMkLst>
        <pc:picChg chg="del mod">
          <ac:chgData name="Chitambar, Eric" userId="05f873b4-a386-453d-a2e0-769001d3b38e" providerId="ADAL" clId="{69FF9951-FA8E-4AEB-9DFA-2569486122C8}" dt="2023-09-29T04:27:53.218" v="846" actId="478"/>
          <ac:picMkLst>
            <pc:docMk/>
            <pc:sldMk cId="1396237624" sldId="326"/>
            <ac:picMk id="4" creationId="{324CD52F-D82B-4EAB-B2EB-EA0C70CDC38A}"/>
          </ac:picMkLst>
        </pc:picChg>
        <pc:picChg chg="mod ord replST">
          <ac:chgData name="Chitambar, Eric" userId="05f873b4-a386-453d-a2e0-769001d3b38e" providerId="ADAL" clId="{69FF9951-FA8E-4AEB-9DFA-2569486122C8}" dt="2023-09-29T04:27:53.210" v="845" actId="108"/>
          <ac:picMkLst>
            <pc:docMk/>
            <pc:sldMk cId="1396237624" sldId="326"/>
            <ac:picMk id="6" creationId="{4B9E0AA0-5B80-BBA4-0D8E-6C0615352D35}"/>
          </ac:picMkLst>
        </pc:picChg>
        <pc:picChg chg="del">
          <ac:chgData name="Chitambar, Eric" userId="05f873b4-a386-453d-a2e0-769001d3b38e" providerId="ADAL" clId="{69FF9951-FA8E-4AEB-9DFA-2569486122C8}" dt="2023-09-29T04:28:04.920" v="874" actId="478"/>
          <ac:picMkLst>
            <pc:docMk/>
            <pc:sldMk cId="1396237624" sldId="326"/>
            <ac:picMk id="7" creationId="{2BC91891-48E5-4864-84B0-DC29A8C64072}"/>
          </ac:picMkLst>
        </pc:picChg>
        <pc:picChg chg="mod ord replST">
          <ac:chgData name="Chitambar, Eric" userId="05f873b4-a386-453d-a2e0-769001d3b38e" providerId="ADAL" clId="{69FF9951-FA8E-4AEB-9DFA-2569486122C8}" dt="2023-09-29T04:28:04.920" v="873" actId="108"/>
          <ac:picMkLst>
            <pc:docMk/>
            <pc:sldMk cId="1396237624" sldId="326"/>
            <ac:picMk id="9" creationId="{8F1A58C2-FA00-1BEC-04F4-E431820542D8}"/>
          </ac:picMkLst>
        </pc:picChg>
        <pc:picChg chg="del mod">
          <ac:chgData name="Chitambar, Eric" userId="05f873b4-a386-453d-a2e0-769001d3b38e" providerId="ADAL" clId="{69FF9951-FA8E-4AEB-9DFA-2569486122C8}" dt="2023-09-29T04:28:12.818" v="901" actId="478"/>
          <ac:picMkLst>
            <pc:docMk/>
            <pc:sldMk cId="1396237624" sldId="326"/>
            <ac:picMk id="10" creationId="{EE55FFFF-2170-457C-BBC6-1AF21B51A7AA}"/>
          </ac:picMkLst>
        </pc:picChg>
        <pc:picChg chg="mod ord replST">
          <ac:chgData name="Chitambar, Eric" userId="05f873b4-a386-453d-a2e0-769001d3b38e" providerId="ADAL" clId="{69FF9951-FA8E-4AEB-9DFA-2569486122C8}" dt="2023-09-29T04:28:12.818" v="900" actId="108"/>
          <ac:picMkLst>
            <pc:docMk/>
            <pc:sldMk cId="1396237624" sldId="326"/>
            <ac:picMk id="12" creationId="{B2A0A6ED-9BC5-2522-24B8-F09F348C2C17}"/>
          </ac:picMkLst>
        </pc:picChg>
        <pc:picChg chg="del mod">
          <ac:chgData name="Chitambar, Eric" userId="05f873b4-a386-453d-a2e0-769001d3b38e" providerId="ADAL" clId="{69FF9951-FA8E-4AEB-9DFA-2569486122C8}" dt="2023-09-29T04:28:26.979" v="952" actId="478"/>
          <ac:picMkLst>
            <pc:docMk/>
            <pc:sldMk cId="1396237624" sldId="326"/>
            <ac:picMk id="14" creationId="{97CBDB74-5696-4B07-8656-FC6D80F2BFAC}"/>
          </ac:picMkLst>
        </pc:picChg>
        <pc:picChg chg="mod ord replST">
          <ac:chgData name="Chitambar, Eric" userId="05f873b4-a386-453d-a2e0-769001d3b38e" providerId="ADAL" clId="{69FF9951-FA8E-4AEB-9DFA-2569486122C8}" dt="2023-09-29T04:28:20.289" v="927" actId="1076"/>
          <ac:picMkLst>
            <pc:docMk/>
            <pc:sldMk cId="1396237624" sldId="326"/>
            <ac:picMk id="15" creationId="{7A06ECFC-517B-4EC1-739C-D0F4FFFDC171}"/>
          </ac:picMkLst>
        </pc:picChg>
        <pc:picChg chg="mod ord replST">
          <ac:chgData name="Chitambar, Eric" userId="05f873b4-a386-453d-a2e0-769001d3b38e" providerId="ADAL" clId="{69FF9951-FA8E-4AEB-9DFA-2569486122C8}" dt="2023-09-29T04:28:35.139" v="954" actId="1076"/>
          <ac:picMkLst>
            <pc:docMk/>
            <pc:sldMk cId="1396237624" sldId="326"/>
            <ac:picMk id="17" creationId="{514F07EA-8AC8-A6FA-45D7-5DCECD221F33}"/>
          </ac:picMkLst>
        </pc:picChg>
        <pc:picChg chg="del">
          <ac:chgData name="Chitambar, Eric" userId="05f873b4-a386-453d-a2e0-769001d3b38e" providerId="ADAL" clId="{69FF9951-FA8E-4AEB-9DFA-2569486122C8}" dt="2023-09-29T04:28:18.743" v="926" actId="478"/>
          <ac:picMkLst>
            <pc:docMk/>
            <pc:sldMk cId="1396237624" sldId="326"/>
            <ac:picMk id="20" creationId="{4E90A544-8D31-4AED-BA63-84A255CD3590}"/>
          </ac:picMkLst>
        </pc:picChg>
        <pc:inkChg chg="del">
          <ac:chgData name="Chitambar, Eric" userId="05f873b4-a386-453d-a2e0-769001d3b38e" providerId="ADAL" clId="{69FF9951-FA8E-4AEB-9DFA-2569486122C8}" dt="2023-09-29T04:27:56.444" v="847" actId="478"/>
          <ac:inkMkLst>
            <pc:docMk/>
            <pc:sldMk cId="1396237624" sldId="326"/>
            <ac:inkMk id="3" creationId="{078919D2-CCD5-484A-8CD9-5ABD5F5C617E}"/>
          </ac:inkMkLst>
        </pc:inkChg>
      </pc:sldChg>
      <pc:sldChg chg="delSp modSp add mod">
        <pc:chgData name="Chitambar, Eric" userId="05f873b4-a386-453d-a2e0-769001d3b38e" providerId="ADAL" clId="{69FF9951-FA8E-4AEB-9DFA-2569486122C8}" dt="2023-09-29T04:29:37.411" v="1032" actId="478"/>
        <pc:sldMkLst>
          <pc:docMk/>
          <pc:sldMk cId="712036289" sldId="327"/>
        </pc:sldMkLst>
        <pc:picChg chg="del">
          <ac:chgData name="Chitambar, Eric" userId="05f873b4-a386-453d-a2e0-769001d3b38e" providerId="ADAL" clId="{69FF9951-FA8E-4AEB-9DFA-2569486122C8}" dt="2023-09-29T04:29:19.170" v="981" actId="478"/>
          <ac:picMkLst>
            <pc:docMk/>
            <pc:sldMk cId="712036289" sldId="327"/>
            <ac:picMk id="5" creationId="{CA53CF49-0E8A-410D-8218-596AFEF6EDD0}"/>
          </ac:picMkLst>
        </pc:picChg>
        <pc:picChg chg="mod ord replST">
          <ac:chgData name="Chitambar, Eric" userId="05f873b4-a386-453d-a2e0-769001d3b38e" providerId="ADAL" clId="{69FF9951-FA8E-4AEB-9DFA-2569486122C8}" dt="2023-09-29T04:29:21.201" v="982" actId="1076"/>
          <ac:picMkLst>
            <pc:docMk/>
            <pc:sldMk cId="712036289" sldId="327"/>
            <ac:picMk id="6" creationId="{5FCF0CAA-E575-58F6-C652-74B63790D075}"/>
          </ac:picMkLst>
        </pc:picChg>
        <pc:picChg chg="del">
          <ac:chgData name="Chitambar, Eric" userId="05f873b4-a386-453d-a2e0-769001d3b38e" providerId="ADAL" clId="{69FF9951-FA8E-4AEB-9DFA-2569486122C8}" dt="2023-09-29T04:29:28.195" v="1007" actId="478"/>
          <ac:picMkLst>
            <pc:docMk/>
            <pc:sldMk cId="712036289" sldId="327"/>
            <ac:picMk id="8" creationId="{BC174715-506A-48C0-BCCF-5E4C8EF8C818}"/>
          </ac:picMkLst>
        </pc:picChg>
        <pc:picChg chg="mod ord replST">
          <ac:chgData name="Chitambar, Eric" userId="05f873b4-a386-453d-a2e0-769001d3b38e" providerId="ADAL" clId="{69FF9951-FA8E-4AEB-9DFA-2569486122C8}" dt="2023-09-29T04:29:29.962" v="1008" actId="1076"/>
          <ac:picMkLst>
            <pc:docMk/>
            <pc:sldMk cId="712036289" sldId="327"/>
            <ac:picMk id="9" creationId="{340F8065-8D8D-7E2F-A3E6-4A03DAD280F9}"/>
          </ac:picMkLst>
        </pc:picChg>
        <pc:picChg chg="del">
          <ac:chgData name="Chitambar, Eric" userId="05f873b4-a386-453d-a2e0-769001d3b38e" providerId="ADAL" clId="{69FF9951-FA8E-4AEB-9DFA-2569486122C8}" dt="2023-09-29T04:29:37.411" v="1032" actId="478"/>
          <ac:picMkLst>
            <pc:docMk/>
            <pc:sldMk cId="712036289" sldId="327"/>
            <ac:picMk id="11" creationId="{52CD6EF4-1DC8-41FE-BA02-CB42C5CB5584}"/>
          </ac:picMkLst>
        </pc:picChg>
        <pc:picChg chg="mod ord replST">
          <ac:chgData name="Chitambar, Eric" userId="05f873b4-a386-453d-a2e0-769001d3b38e" providerId="ADAL" clId="{69FF9951-FA8E-4AEB-9DFA-2569486122C8}" dt="2023-09-29T04:29:37.409" v="1031" actId="108"/>
          <ac:picMkLst>
            <pc:docMk/>
            <pc:sldMk cId="712036289" sldId="327"/>
            <ac:picMk id="12" creationId="{8CA3DABC-7A49-491C-6563-B7B880C902E6}"/>
          </ac:picMkLst>
        </pc:picChg>
        <pc:inkChg chg="del">
          <ac:chgData name="Chitambar, Eric" userId="05f873b4-a386-453d-a2e0-769001d3b38e" providerId="ADAL" clId="{69FF9951-FA8E-4AEB-9DFA-2569486122C8}" dt="2023-09-29T04:29:12.130" v="955" actId="478"/>
          <ac:inkMkLst>
            <pc:docMk/>
            <pc:sldMk cId="712036289" sldId="327"/>
            <ac:inkMk id="3" creationId="{92CC0318-2150-4A3A-A50D-2D365A8DE634}"/>
          </ac:inkMkLst>
        </pc:inkChg>
      </pc:sldChg>
      <pc:sldChg chg="add mod modShow">
        <pc:chgData name="Chitambar, Eric" userId="05f873b4-a386-453d-a2e0-769001d3b38e" providerId="ADAL" clId="{69FF9951-FA8E-4AEB-9DFA-2569486122C8}" dt="2023-09-29T04:27:24.871" v="815" actId="729"/>
        <pc:sldMkLst>
          <pc:docMk/>
          <pc:sldMk cId="413367607" sldId="328"/>
        </pc:sldMkLst>
      </pc:sldChg>
      <pc:sldChg chg="add mod modShow">
        <pc:chgData name="Chitambar, Eric" userId="05f873b4-a386-453d-a2e0-769001d3b38e" providerId="ADAL" clId="{69FF9951-FA8E-4AEB-9DFA-2569486122C8}" dt="2023-09-29T04:27:33.394" v="816" actId="729"/>
        <pc:sldMkLst>
          <pc:docMk/>
          <pc:sldMk cId="3583048439" sldId="329"/>
        </pc:sldMkLst>
      </pc:sldChg>
    </pc:docChg>
  </pc:docChgLst>
  <pc:docChgLst>
    <pc:chgData name="Eric Chitambar" userId="05f873b4-a386-453d-a2e0-769001d3b38e" providerId="ADAL" clId="{4C0DB09A-81FD-45C9-85AE-72E014EB4704}"/>
    <pc:docChg chg="custSel addSld modSld">
      <pc:chgData name="Eric Chitambar" userId="05f873b4-a386-453d-a2e0-769001d3b38e" providerId="ADAL" clId="{4C0DB09A-81FD-45C9-85AE-72E014EB4704}" dt="2020-02-24T00:17:47.372" v="212" actId="478"/>
      <pc:docMkLst>
        <pc:docMk/>
      </pc:docMkLst>
      <pc:sldChg chg="modSp">
        <pc:chgData name="Eric Chitambar" userId="05f873b4-a386-453d-a2e0-769001d3b38e" providerId="ADAL" clId="{4C0DB09A-81FD-45C9-85AE-72E014EB4704}" dt="2020-02-23T23:54:34.120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4C0DB09A-81FD-45C9-85AE-72E014EB4704}" dt="2020-02-23T23:54:34.12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4C0DB09A-81FD-45C9-85AE-72E014EB4704}" dt="2020-02-23T23:54:46.716" v="28" actId="5793"/>
        <pc:sldMkLst>
          <pc:docMk/>
          <pc:sldMk cId="2194429596" sldId="269"/>
        </pc:sldMkLst>
        <pc:spChg chg="mod">
          <ac:chgData name="Eric Chitambar" userId="05f873b4-a386-453d-a2e0-769001d3b38e" providerId="ADAL" clId="{4C0DB09A-81FD-45C9-85AE-72E014EB4704}" dt="2020-02-23T23:54:46.716" v="28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">
        <pc:chgData name="Eric Chitambar" userId="05f873b4-a386-453d-a2e0-769001d3b38e" providerId="ADAL" clId="{4C0DB09A-81FD-45C9-85AE-72E014EB4704}" dt="2020-02-24T00:00:45.033" v="141" actId="478"/>
        <pc:sldMkLst>
          <pc:docMk/>
          <pc:sldMk cId="387403628" sldId="303"/>
        </pc:sldMkLst>
        <pc:spChg chg="mod">
          <ac:chgData name="Eric Chitambar" userId="05f873b4-a386-453d-a2e0-769001d3b38e" providerId="ADAL" clId="{4C0DB09A-81FD-45C9-85AE-72E014EB4704}" dt="2020-02-23T23:56:22.529" v="61" actId="20577"/>
          <ac:spMkLst>
            <pc:docMk/>
            <pc:sldMk cId="387403628" sldId="303"/>
            <ac:spMk id="2" creationId="{964601ED-1B70-48DE-B38A-068EEED4A7C6}"/>
          </ac:spMkLst>
        </pc:sp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4" creationId="{91EAB043-4BD3-453C-B4DC-FFB8316D1469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5" creationId="{3AA30F06-B33F-47ED-8968-E1B8DF0FDE12}"/>
          </ac:picMkLst>
        </pc:picChg>
        <pc:picChg chg="del mod">
          <ac:chgData name="Eric Chitambar" userId="05f873b4-a386-453d-a2e0-769001d3b38e" providerId="ADAL" clId="{4C0DB09A-81FD-45C9-85AE-72E014EB4704}" dt="2020-02-23T23:57:22.068" v="76" actId="478"/>
          <ac:picMkLst>
            <pc:docMk/>
            <pc:sldMk cId="387403628" sldId="303"/>
            <ac:picMk id="6" creationId="{B671A620-C6BE-4410-A3CC-1D14BE75CDE6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7" creationId="{2821E7AB-1BF6-463C-B633-8F9FDA02BB63}"/>
          </ac:picMkLst>
        </pc:picChg>
        <pc:picChg chg="del">
          <ac:chgData name="Eric Chitambar" userId="05f873b4-a386-453d-a2e0-769001d3b38e" providerId="ADAL" clId="{4C0DB09A-81FD-45C9-85AE-72E014EB4704}" dt="2020-02-23T23:56:25.969" v="62" actId="478"/>
          <ac:picMkLst>
            <pc:docMk/>
            <pc:sldMk cId="387403628" sldId="303"/>
            <ac:picMk id="8" creationId="{B1747FA8-EF45-476E-B1E7-610C6AA020F9}"/>
          </ac:picMkLst>
        </pc:picChg>
        <pc:picChg chg="mod ord">
          <ac:chgData name="Eric Chitambar" userId="05f873b4-a386-453d-a2e0-769001d3b38e" providerId="ADAL" clId="{4C0DB09A-81FD-45C9-85AE-72E014EB4704}" dt="2020-02-23T23:57:22.068" v="75" actId="108"/>
          <ac:picMkLst>
            <pc:docMk/>
            <pc:sldMk cId="387403628" sldId="303"/>
            <ac:picMk id="9" creationId="{BC104E0C-6378-4913-BAAF-A6F4AEC8A72B}"/>
          </ac:picMkLst>
        </pc:picChg>
        <pc:picChg chg="del mod">
          <ac:chgData name="Eric Chitambar" userId="05f873b4-a386-453d-a2e0-769001d3b38e" providerId="ADAL" clId="{4C0DB09A-81FD-45C9-85AE-72E014EB4704}" dt="2020-02-23T23:58:44.646" v="95" actId="478"/>
          <ac:picMkLst>
            <pc:docMk/>
            <pc:sldMk cId="387403628" sldId="303"/>
            <ac:picMk id="11" creationId="{2ECA6459-C8A4-4445-ABEB-5923EE6D18EF}"/>
          </ac:picMkLst>
        </pc:picChg>
        <pc:picChg chg="del mod ord">
          <ac:chgData name="Eric Chitambar" userId="05f873b4-a386-453d-a2e0-769001d3b38e" providerId="ADAL" clId="{4C0DB09A-81FD-45C9-85AE-72E014EB4704}" dt="2020-02-23T23:58:52.592" v="107" actId="478"/>
          <ac:picMkLst>
            <pc:docMk/>
            <pc:sldMk cId="387403628" sldId="303"/>
            <ac:picMk id="13" creationId="{85B34E72-C259-45FA-AECE-49A1AE764735}"/>
          </ac:picMkLst>
        </pc:picChg>
        <pc:picChg chg="mod ord">
          <ac:chgData name="Eric Chitambar" userId="05f873b4-a386-453d-a2e0-769001d3b38e" providerId="ADAL" clId="{4C0DB09A-81FD-45C9-85AE-72E014EB4704}" dt="2020-02-23T23:58:52.592" v="106" actId="108"/>
          <ac:picMkLst>
            <pc:docMk/>
            <pc:sldMk cId="387403628" sldId="303"/>
            <ac:picMk id="15" creationId="{2D0E6BD0-58A7-47BE-A1A1-EAEFFC75E480}"/>
          </ac:picMkLst>
        </pc:picChg>
        <pc:picChg chg="del mod">
          <ac:chgData name="Eric Chitambar" userId="05f873b4-a386-453d-a2e0-769001d3b38e" providerId="ADAL" clId="{4C0DB09A-81FD-45C9-85AE-72E014EB4704}" dt="2020-02-24T00:00:12.803" v="126" actId="478"/>
          <ac:picMkLst>
            <pc:docMk/>
            <pc:sldMk cId="387403628" sldId="303"/>
            <ac:picMk id="17" creationId="{3AC0FABF-185D-424B-B98C-52AD3DBA9529}"/>
          </ac:picMkLst>
        </pc:picChg>
        <pc:picChg chg="mod ord">
          <ac:chgData name="Eric Chitambar" userId="05f873b4-a386-453d-a2e0-769001d3b38e" providerId="ADAL" clId="{4C0DB09A-81FD-45C9-85AE-72E014EB4704}" dt="2020-02-24T00:00:15.720" v="127" actId="1076"/>
          <ac:picMkLst>
            <pc:docMk/>
            <pc:sldMk cId="387403628" sldId="303"/>
            <ac:picMk id="19" creationId="{09AE281E-EC9F-4866-9CEB-3BA6E5A08664}"/>
          </ac:picMkLst>
        </pc:picChg>
        <pc:picChg chg="add del mod">
          <ac:chgData name="Eric Chitambar" userId="05f873b4-a386-453d-a2e0-769001d3b38e" providerId="ADAL" clId="{4C0DB09A-81FD-45C9-85AE-72E014EB4704}" dt="2020-02-24T00:00:45.033" v="141" actId="478"/>
          <ac:picMkLst>
            <pc:docMk/>
            <pc:sldMk cId="387403628" sldId="303"/>
            <ac:picMk id="20" creationId="{17EE5F20-6194-418F-B5F6-67C049774904}"/>
          </ac:picMkLst>
        </pc:picChg>
        <pc:picChg chg="mod ord">
          <ac:chgData name="Eric Chitambar" userId="05f873b4-a386-453d-a2e0-769001d3b38e" providerId="ADAL" clId="{4C0DB09A-81FD-45C9-85AE-72E014EB4704}" dt="2020-02-24T00:00:45.033" v="140" actId="108"/>
          <ac:picMkLst>
            <pc:docMk/>
            <pc:sldMk cId="387403628" sldId="303"/>
            <ac:picMk id="22" creationId="{1389289B-6393-4B95-9AD5-9005D05DE6D1}"/>
          </ac:picMkLst>
        </pc:picChg>
      </pc:sldChg>
      <pc:sldChg chg="addSp delSp modSp add">
        <pc:chgData name="Eric Chitambar" userId="05f873b4-a386-453d-a2e0-769001d3b38e" providerId="ADAL" clId="{4C0DB09A-81FD-45C9-85AE-72E014EB4704}" dt="2020-02-24T00:17:47.372" v="212" actId="478"/>
        <pc:sldMkLst>
          <pc:docMk/>
          <pc:sldMk cId="1795067931" sldId="309"/>
        </pc:sldMkLst>
        <pc:spChg chg="mod">
          <ac:chgData name="Eric Chitambar" userId="05f873b4-a386-453d-a2e0-769001d3b38e" providerId="ADAL" clId="{4C0DB09A-81FD-45C9-85AE-72E014EB4704}" dt="2020-02-24T00:07:06.916" v="161" actId="1076"/>
          <ac:spMkLst>
            <pc:docMk/>
            <pc:sldMk cId="1795067931" sldId="309"/>
            <ac:spMk id="2" creationId="{819830D5-BA33-46F7-9FE2-BDCA0B2667C4}"/>
          </ac:spMkLst>
        </pc:spChg>
        <pc:spChg chg="del">
          <ac:chgData name="Eric Chitambar" userId="05f873b4-a386-453d-a2e0-769001d3b38e" providerId="ADAL" clId="{4C0DB09A-81FD-45C9-85AE-72E014EB4704}" dt="2020-02-24T00:07:08.921" v="162" actId="478"/>
          <ac:spMkLst>
            <pc:docMk/>
            <pc:sldMk cId="1795067931" sldId="309"/>
            <ac:spMk id="3" creationId="{25F20D39-1EFF-4843-AADF-F1A05D1D8507}"/>
          </ac:spMkLst>
        </pc:spChg>
        <pc:picChg chg="add mod">
          <ac:chgData name="Eric Chitambar" userId="05f873b4-a386-453d-a2e0-769001d3b38e" providerId="ADAL" clId="{4C0DB09A-81FD-45C9-85AE-72E014EB4704}" dt="2020-02-24T00:07:47.364" v="165" actId="1076"/>
          <ac:picMkLst>
            <pc:docMk/>
            <pc:sldMk cId="1795067931" sldId="309"/>
            <ac:picMk id="4" creationId="{4D9225D7-A274-4D95-8CDD-74FBFB4AA5F6}"/>
          </ac:picMkLst>
        </pc:picChg>
        <pc:picChg chg="del mod">
          <ac:chgData name="Eric Chitambar" userId="05f873b4-a386-453d-a2e0-769001d3b38e" providerId="ADAL" clId="{4C0DB09A-81FD-45C9-85AE-72E014EB4704}" dt="2020-02-24T00:16:57.438" v="186" actId="478"/>
          <ac:picMkLst>
            <pc:docMk/>
            <pc:sldMk cId="1795067931" sldId="309"/>
            <ac:picMk id="6" creationId="{FEC8712E-9608-4860-B843-CB4B5DBD0176}"/>
          </ac:picMkLst>
        </pc:picChg>
        <pc:picChg chg="mod ord">
          <ac:chgData name="Eric Chitambar" userId="05f873b4-a386-453d-a2e0-769001d3b38e" providerId="ADAL" clId="{4C0DB09A-81FD-45C9-85AE-72E014EB4704}" dt="2020-02-24T00:16:57.438" v="185" actId="108"/>
          <ac:picMkLst>
            <pc:docMk/>
            <pc:sldMk cId="1795067931" sldId="309"/>
            <ac:picMk id="8" creationId="{B455C5D8-0486-49C4-B63F-77BD803FB39D}"/>
          </ac:picMkLst>
        </pc:picChg>
        <pc:picChg chg="add del mod">
          <ac:chgData name="Eric Chitambar" userId="05f873b4-a386-453d-a2e0-769001d3b38e" providerId="ADAL" clId="{4C0DB09A-81FD-45C9-85AE-72E014EB4704}" dt="2020-02-24T00:17:40.619" v="200" actId="478"/>
          <ac:picMkLst>
            <pc:docMk/>
            <pc:sldMk cId="1795067931" sldId="309"/>
            <ac:picMk id="9" creationId="{72AAED31-4AA7-40C5-9CB4-5C9CF56EEBA0}"/>
          </ac:picMkLst>
        </pc:picChg>
        <pc:picChg chg="del mod ord">
          <ac:chgData name="Eric Chitambar" userId="05f873b4-a386-453d-a2e0-769001d3b38e" providerId="ADAL" clId="{4C0DB09A-81FD-45C9-85AE-72E014EB4704}" dt="2020-02-24T00:17:47.372" v="212" actId="478"/>
          <ac:picMkLst>
            <pc:docMk/>
            <pc:sldMk cId="1795067931" sldId="309"/>
            <ac:picMk id="11" creationId="{60AA849D-B3EC-4A28-AF29-CFCBABFEAB4B}"/>
          </ac:picMkLst>
        </pc:picChg>
        <pc:picChg chg="mod ord">
          <ac:chgData name="Eric Chitambar" userId="05f873b4-a386-453d-a2e0-769001d3b38e" providerId="ADAL" clId="{4C0DB09A-81FD-45C9-85AE-72E014EB4704}" dt="2020-02-24T00:17:47.372" v="211" actId="108"/>
          <ac:picMkLst>
            <pc:docMk/>
            <pc:sldMk cId="1795067931" sldId="309"/>
            <ac:picMk id="13" creationId="{F9AF6391-5BF7-4D20-AEA9-8EFA681184FA}"/>
          </ac:picMkLst>
        </pc:picChg>
      </pc:sldChg>
    </pc:docChg>
  </pc:docChgLst>
  <pc:docChgLst>
    <pc:chgData name="Eric Chitambar" userId="05f873b4-a386-453d-a2e0-769001d3b38e" providerId="ADAL" clId="{AFD04378-BDB3-4AF4-84AF-805C97D6A5A3}"/>
    <pc:docChg chg="custSel modSld">
      <pc:chgData name="Eric Chitambar" userId="05f873b4-a386-453d-a2e0-769001d3b38e" providerId="ADAL" clId="{AFD04378-BDB3-4AF4-84AF-805C97D6A5A3}" dt="2020-02-10T15:45:02.149" v="53"/>
      <pc:docMkLst>
        <pc:docMk/>
      </pc:docMkLst>
      <pc:sldChg chg="addSp delSp modSp modAnim">
        <pc:chgData name="Eric Chitambar" userId="05f873b4-a386-453d-a2e0-769001d3b38e" providerId="ADAL" clId="{AFD04378-BDB3-4AF4-84AF-805C97D6A5A3}" dt="2020-02-10T15:45:02.149" v="53"/>
        <pc:sldMkLst>
          <pc:docMk/>
          <pc:sldMk cId="3974000924" sldId="299"/>
        </pc:sldMkLst>
        <pc:spChg chg="add mod">
          <ac:chgData name="Eric Chitambar" userId="05f873b4-a386-453d-a2e0-769001d3b38e" providerId="ADAL" clId="{AFD04378-BDB3-4AF4-84AF-805C97D6A5A3}" dt="2020-02-10T15:44:38.818" v="49" actId="14100"/>
          <ac:spMkLst>
            <pc:docMk/>
            <pc:sldMk cId="3974000924" sldId="299"/>
            <ac:spMk id="3" creationId="{DBB6AC0B-79E1-4129-BB5C-46469F5211D3}"/>
          </ac:spMkLst>
        </pc:spChg>
        <pc:picChg chg="mod">
          <ac:chgData name="Eric Chitambar" userId="05f873b4-a386-453d-a2e0-769001d3b38e" providerId="ADAL" clId="{AFD04378-BDB3-4AF4-84AF-805C97D6A5A3}" dt="2020-02-10T15:44:41.865" v="50" actId="1076"/>
          <ac:picMkLst>
            <pc:docMk/>
            <pc:sldMk cId="3974000924" sldId="299"/>
            <ac:picMk id="5" creationId="{5AADE1FA-9A85-4BD7-8BCE-82A7567108D3}"/>
          </ac:picMkLst>
        </pc:picChg>
        <pc:picChg chg="del mod">
          <ac:chgData name="Eric Chitambar" userId="05f873b4-a386-453d-a2e0-769001d3b38e" providerId="ADAL" clId="{AFD04378-BDB3-4AF4-84AF-805C97D6A5A3}" dt="2020-02-10T15:43:58.879" v="48" actId="478"/>
          <ac:picMkLst>
            <pc:docMk/>
            <pc:sldMk cId="3974000924" sldId="299"/>
            <ac:picMk id="7" creationId="{48D2FF5F-3AD4-4314-85D8-D8A757B54271}"/>
          </ac:picMkLst>
        </pc:picChg>
        <pc:picChg chg="mod">
          <ac:chgData name="Eric Chitambar" userId="05f873b4-a386-453d-a2e0-769001d3b38e" providerId="ADAL" clId="{AFD04378-BDB3-4AF4-84AF-805C97D6A5A3}" dt="2020-02-10T15:28:55.067" v="9" actId="1076"/>
          <ac:picMkLst>
            <pc:docMk/>
            <pc:sldMk cId="3974000924" sldId="299"/>
            <ac:picMk id="8" creationId="{2DB13811-1660-41BC-B586-D4E4493885AC}"/>
          </ac:picMkLst>
        </pc:picChg>
        <pc:picChg chg="mod ord">
          <ac:chgData name="Eric Chitambar" userId="05f873b4-a386-453d-a2e0-769001d3b38e" providerId="ADAL" clId="{AFD04378-BDB3-4AF4-84AF-805C97D6A5A3}" dt="2020-02-10T15:43:58.871" v="47" actId="108"/>
          <ac:picMkLst>
            <pc:docMk/>
            <pc:sldMk cId="3974000924" sldId="299"/>
            <ac:picMk id="10" creationId="{EC1E99CA-25BF-4EE5-9688-270149527177}"/>
          </ac:picMkLst>
        </pc:picChg>
        <pc:picChg chg="mod">
          <ac:chgData name="Eric Chitambar" userId="05f873b4-a386-453d-a2e0-769001d3b38e" providerId="ADAL" clId="{AFD04378-BDB3-4AF4-84AF-805C97D6A5A3}" dt="2020-02-10T15:28:58.380" v="10" actId="1076"/>
          <ac:picMkLst>
            <pc:docMk/>
            <pc:sldMk cId="3974000924" sldId="299"/>
            <ac:picMk id="12" creationId="{8BC6250C-8C25-41BE-9222-5AD077209140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5" creationId="{C891092B-E5F6-4DA7-A427-E3E9550EA771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3" creationId="{DD2DF801-309E-4B4C-A8D4-8DCA85175A23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7" creationId="{3A3D9016-A02D-4CEE-B150-66B7DD06676A}"/>
          </ac:picMkLst>
        </pc:picChg>
        <pc:picChg chg="mod">
          <ac:chgData name="Eric Chitambar" userId="05f873b4-a386-453d-a2e0-769001d3b38e" providerId="ADAL" clId="{AFD04378-BDB3-4AF4-84AF-805C97D6A5A3}" dt="2020-02-10T15:43:46.071" v="35" actId="1035"/>
          <ac:picMkLst>
            <pc:docMk/>
            <pc:sldMk cId="3974000924" sldId="299"/>
            <ac:picMk id="35" creationId="{DF277607-CD45-422C-AA1C-71FF6EA9A245}"/>
          </ac:picMkLst>
        </pc:picChg>
        <pc:cxnChg chg="mod">
          <ac:chgData name="Eric Chitambar" userId="05f873b4-a386-453d-a2e0-769001d3b38e" providerId="ADAL" clId="{AFD04378-BDB3-4AF4-84AF-805C97D6A5A3}" dt="2020-02-10T15:29:05.248" v="11" actId="1076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Chitambar, Eric" userId="05f873b4-a386-453d-a2e0-769001d3b38e" providerId="ADAL" clId="{602C7BDD-B6BA-47C1-8024-AE7BBA74AD83}"/>
    <pc:docChg chg="custSel modSld">
      <pc:chgData name="Chitambar, Eric" userId="05f873b4-a386-453d-a2e0-769001d3b38e" providerId="ADAL" clId="{602C7BDD-B6BA-47C1-8024-AE7BBA74AD83}" dt="2020-02-12T15:06:44.736" v="125"/>
      <pc:docMkLst>
        <pc:docMk/>
      </pc:docMkLst>
      <pc:sldChg chg="addSp delSp modSp modAnim">
        <pc:chgData name="Chitambar, Eric" userId="05f873b4-a386-453d-a2e0-769001d3b38e" providerId="ADAL" clId="{602C7BDD-B6BA-47C1-8024-AE7BBA74AD83}" dt="2020-02-12T15:06:44.736" v="125"/>
        <pc:sldMkLst>
          <pc:docMk/>
          <pc:sldMk cId="3974000924" sldId="299"/>
        </pc:sldMkLst>
        <pc:picChg chg="mod ord">
          <ac:chgData name="Chitambar, Eric" userId="05f873b4-a386-453d-a2e0-769001d3b38e" providerId="ADAL" clId="{602C7BDD-B6BA-47C1-8024-AE7BBA74AD83}" dt="2020-02-12T15:00:07.621" v="89" actId="108"/>
          <ac:picMkLst>
            <pc:docMk/>
            <pc:sldMk cId="3974000924" sldId="299"/>
            <ac:picMk id="6" creationId="{93DB10FC-59DC-4E7B-9964-08DCCD142E15}"/>
          </ac:picMkLst>
        </pc:picChg>
        <pc:picChg chg="del mod">
          <ac:chgData name="Chitambar, Eric" userId="05f873b4-a386-453d-a2e0-769001d3b38e" providerId="ADAL" clId="{602C7BDD-B6BA-47C1-8024-AE7BBA74AD83}" dt="2020-02-12T15:06:18.678" v="115" actId="478"/>
          <ac:picMkLst>
            <pc:docMk/>
            <pc:sldMk cId="3974000924" sldId="299"/>
            <ac:picMk id="7" creationId="{5D03A372-E1F3-454A-86C5-F7CECDA83E7B}"/>
          </ac:picMkLst>
        </pc:picChg>
        <pc:picChg chg="mod">
          <ac:chgData name="Chitambar, Eric" userId="05f873b4-a386-453d-a2e0-769001d3b38e" providerId="ADAL" clId="{602C7BDD-B6BA-47C1-8024-AE7BBA74AD83}" dt="2020-02-12T15:00:24.037" v="97" actId="1076"/>
          <ac:picMkLst>
            <pc:docMk/>
            <pc:sldMk cId="3974000924" sldId="299"/>
            <ac:picMk id="9" creationId="{A448C871-245F-46B0-AC76-0C2CB1126000}"/>
          </ac:picMkLst>
        </pc:picChg>
        <pc:picChg chg="del mod">
          <ac:chgData name="Chitambar, Eric" userId="05f873b4-a386-453d-a2e0-769001d3b38e" providerId="ADAL" clId="{602C7BDD-B6BA-47C1-8024-AE7BBA74AD83}" dt="2020-02-12T15:00:07.621" v="90" actId="478"/>
          <ac:picMkLst>
            <pc:docMk/>
            <pc:sldMk cId="3974000924" sldId="299"/>
            <ac:picMk id="10" creationId="{EC1E99CA-25BF-4EE5-9688-270149527177}"/>
          </ac:picMkLst>
        </pc:picChg>
        <pc:picChg chg="mod ord">
          <ac:chgData name="Chitambar, Eric" userId="05f873b4-a386-453d-a2e0-769001d3b38e" providerId="ADAL" clId="{602C7BDD-B6BA-47C1-8024-AE7BBA74AD83}" dt="2020-02-12T15:06:41.388" v="124" actId="1076"/>
          <ac:picMkLst>
            <pc:docMk/>
            <pc:sldMk cId="3974000924" sldId="299"/>
            <ac:picMk id="11" creationId="{5465CC65-2D37-40E6-A966-77976811F9D0}"/>
          </ac:picMkLst>
        </pc:picChg>
        <pc:cxnChg chg="add mod">
          <ac:chgData name="Chitambar, Eric" userId="05f873b4-a386-453d-a2e0-769001d3b38e" providerId="ADAL" clId="{602C7BDD-B6BA-47C1-8024-AE7BBA74AD83}" dt="2020-02-12T15:06:39.528" v="123" actId="14100"/>
          <ac:cxnSpMkLst>
            <pc:docMk/>
            <pc:sldMk cId="3974000924" sldId="299"/>
            <ac:cxnSpMk id="20" creationId="{20A644F4-93C6-4810-ADCF-97628C175056}"/>
          </ac:cxnSpMkLst>
        </pc:cxnChg>
      </pc:sldChg>
      <pc:sldChg chg="delSp modSp">
        <pc:chgData name="Chitambar, Eric" userId="05f873b4-a386-453d-a2e0-769001d3b38e" providerId="ADAL" clId="{602C7BDD-B6BA-47C1-8024-AE7BBA74AD83}" dt="2020-02-12T14:51:39.154" v="78" actId="1036"/>
        <pc:sldMkLst>
          <pc:docMk/>
          <pc:sldMk cId="2692337968" sldId="300"/>
        </pc:sldMkLst>
        <pc:picChg chg="mod ord">
          <ac:chgData name="Chitambar, Eric" userId="05f873b4-a386-453d-a2e0-769001d3b38e" providerId="ADAL" clId="{602C7BDD-B6BA-47C1-8024-AE7BBA74AD83}" dt="2020-02-12T14:47:13.669" v="62" actId="108"/>
          <ac:picMkLst>
            <pc:docMk/>
            <pc:sldMk cId="2692337968" sldId="300"/>
            <ac:picMk id="4" creationId="{F7849C9E-BC5E-4A81-929B-13CE63E61077}"/>
          </ac:picMkLst>
        </pc:picChg>
        <pc:picChg chg="mod">
          <ac:chgData name="Chitambar, Eric" userId="05f873b4-a386-453d-a2e0-769001d3b38e" providerId="ADAL" clId="{602C7BDD-B6BA-47C1-8024-AE7BBA74AD83}" dt="2020-02-12T14:47:43.473" v="70" actId="1076"/>
          <ac:picMkLst>
            <pc:docMk/>
            <pc:sldMk cId="2692337968" sldId="300"/>
            <ac:picMk id="6" creationId="{5B4FBE62-142B-467E-BD5C-585307FFA017}"/>
          </ac:picMkLst>
        </pc:picChg>
        <pc:picChg chg="mod">
          <ac:chgData name="Chitambar, Eric" userId="05f873b4-a386-453d-a2e0-769001d3b38e" providerId="ADAL" clId="{602C7BDD-B6BA-47C1-8024-AE7BBA74AD83}" dt="2020-02-12T14:51:39.154" v="78" actId="1036"/>
          <ac:picMkLst>
            <pc:docMk/>
            <pc:sldMk cId="2692337968" sldId="300"/>
            <ac:picMk id="8" creationId="{B747E6EC-28FE-4592-A395-37E3A84597E7}"/>
          </ac:picMkLst>
        </pc:picChg>
        <pc:picChg chg="del mod">
          <ac:chgData name="Chitambar, Eric" userId="05f873b4-a386-453d-a2e0-769001d3b38e" providerId="ADAL" clId="{602C7BDD-B6BA-47C1-8024-AE7BBA74AD83}" dt="2020-02-12T14:47:13.669" v="63" actId="478"/>
          <ac:picMkLst>
            <pc:docMk/>
            <pc:sldMk cId="2692337968" sldId="300"/>
            <ac:picMk id="16" creationId="{9D01A696-B040-4453-B63D-5BE86131E7C6}"/>
          </ac:picMkLst>
        </pc:picChg>
      </pc:sldChg>
      <pc:sldChg chg="delSp modSp modAnim">
        <pc:chgData name="Chitambar, Eric" userId="05f873b4-a386-453d-a2e0-769001d3b38e" providerId="ADAL" clId="{602C7BDD-B6BA-47C1-8024-AE7BBA74AD83}" dt="2020-02-12T14:45:19.928" v="43"/>
        <pc:sldMkLst>
          <pc:docMk/>
          <pc:sldMk cId="1406779367" sldId="301"/>
        </pc:sldMkLst>
        <pc:picChg chg="mod ord">
          <ac:chgData name="Chitambar, Eric" userId="05f873b4-a386-453d-a2e0-769001d3b38e" providerId="ADAL" clId="{602C7BDD-B6BA-47C1-8024-AE7BBA74AD83}" dt="2020-02-12T14:44:15.459" v="10" actId="108"/>
          <ac:picMkLst>
            <pc:docMk/>
            <pc:sldMk cId="1406779367" sldId="301"/>
            <ac:picMk id="4" creationId="{AA77ACF8-E080-4734-841D-11A9713670D6}"/>
          </ac:picMkLst>
        </pc:picChg>
        <pc:picChg chg="del mod">
          <ac:chgData name="Chitambar, Eric" userId="05f873b4-a386-453d-a2e0-769001d3b38e" providerId="ADAL" clId="{602C7BDD-B6BA-47C1-8024-AE7BBA74AD83}" dt="2020-02-12T14:44:48.002" v="28" actId="478"/>
          <ac:picMkLst>
            <pc:docMk/>
            <pc:sldMk cId="1406779367" sldId="301"/>
            <ac:picMk id="6" creationId="{167084DD-A53E-4DF1-B89B-847A1B8A1E5B}"/>
          </ac:picMkLst>
        </pc:picChg>
        <pc:picChg chg="del mod">
          <ac:chgData name="Chitambar, Eric" userId="05f873b4-a386-453d-a2e0-769001d3b38e" providerId="ADAL" clId="{602C7BDD-B6BA-47C1-8024-AE7BBA74AD83}" dt="2020-02-12T14:44:15.459" v="11" actId="478"/>
          <ac:picMkLst>
            <pc:docMk/>
            <pc:sldMk cId="1406779367" sldId="301"/>
            <ac:picMk id="7" creationId="{093D836D-E2CB-4F77-880B-1E42833FB1AA}"/>
          </ac:picMkLst>
        </pc:picChg>
        <pc:picChg chg="del mod ord">
          <ac:chgData name="Chitambar, Eric" userId="05f873b4-a386-453d-a2e0-769001d3b38e" providerId="ADAL" clId="{602C7BDD-B6BA-47C1-8024-AE7BBA74AD83}" dt="2020-02-12T14:44:57.791" v="41" actId="478"/>
          <ac:picMkLst>
            <pc:docMk/>
            <pc:sldMk cId="1406779367" sldId="301"/>
            <ac:picMk id="9" creationId="{69062368-5A21-450C-B9CA-1DF79E6AB217}"/>
          </ac:picMkLst>
        </pc:picChg>
        <pc:picChg chg="mod ord">
          <ac:chgData name="Chitambar, Eric" userId="05f873b4-a386-453d-a2e0-769001d3b38e" providerId="ADAL" clId="{602C7BDD-B6BA-47C1-8024-AE7BBA74AD83}" dt="2020-02-12T14:45:00.527" v="42" actId="1076"/>
          <ac:picMkLst>
            <pc:docMk/>
            <pc:sldMk cId="1406779367" sldId="301"/>
            <ac:picMk id="11" creationId="{E3AFA499-7A11-48A9-922D-8E8A837C2F57}"/>
          </ac:picMkLst>
        </pc:picChg>
      </pc:sldChg>
      <pc:sldChg chg="modAnim">
        <pc:chgData name="Chitambar, Eric" userId="05f873b4-a386-453d-a2e0-769001d3b38e" providerId="ADAL" clId="{602C7BDD-B6BA-47C1-8024-AE7BBA74AD83}" dt="2020-02-12T14:46:40.702" v="51"/>
        <pc:sldMkLst>
          <pc:docMk/>
          <pc:sldMk cId="3116611456" sldId="302"/>
        </pc:sldMkLst>
      </pc:sldChg>
    </pc:docChg>
  </pc:docChgLst>
  <pc:docChgLst>
    <pc:chgData name="Chitambar, Eric" userId="05f873b4-a386-453d-a2e0-769001d3b38e" providerId="ADAL" clId="{4332F27B-8D6F-4E8D-A29E-50C44BAE1E34}"/>
    <pc:docChg chg="modSld">
      <pc:chgData name="Chitambar, Eric" userId="05f873b4-a386-453d-a2e0-769001d3b38e" providerId="ADAL" clId="{4332F27B-8D6F-4E8D-A29E-50C44BAE1E34}" dt="2021-03-10T16:53:06.591" v="0"/>
      <pc:docMkLst>
        <pc:docMk/>
      </pc:docMkLst>
      <pc:sldChg chg="addSp">
        <pc:chgData name="Chitambar, Eric" userId="05f873b4-a386-453d-a2e0-769001d3b38e" providerId="ADAL" clId="{4332F27B-8D6F-4E8D-A29E-50C44BAE1E34}" dt="2021-03-10T16:53:06.591" v="0"/>
        <pc:sldMkLst>
          <pc:docMk/>
          <pc:sldMk cId="2540229239" sldId="313"/>
        </pc:sldMkLst>
        <pc:inkChg chg="add">
          <ac:chgData name="Chitambar, Eric" userId="05f873b4-a386-453d-a2e0-769001d3b38e" providerId="ADAL" clId="{4332F27B-8D6F-4E8D-A29E-50C44BAE1E34}" dt="2021-03-10T16:53:06.591" v="0"/>
          <ac:inkMkLst>
            <pc:docMk/>
            <pc:sldMk cId="2540229239" sldId="313"/>
            <ac:inkMk id="3" creationId="{42C551C5-3338-42F7-9FD4-1DE12408BCC3}"/>
          </ac:inkMkLst>
        </pc:inkChg>
      </pc:sldChg>
    </pc:docChg>
  </pc:docChgLst>
  <pc:docChgLst>
    <pc:chgData name="Eric Chitambar" userId="05f873b4-a386-453d-a2e0-769001d3b38e" providerId="ADAL" clId="{C32FCD8D-8A1E-402D-9BF1-B898288B676F}"/>
    <pc:docChg chg="undo custSel addSld delSld modSld sldOrd">
      <pc:chgData name="Eric Chitambar" userId="05f873b4-a386-453d-a2e0-769001d3b38e" providerId="ADAL" clId="{C32FCD8D-8A1E-402D-9BF1-B898288B676F}" dt="2020-02-10T14:31:52.512" v="609"/>
      <pc:docMkLst>
        <pc:docMk/>
      </pc:docMkLst>
      <pc:sldChg chg="modSp">
        <pc:chgData name="Eric Chitambar" userId="05f873b4-a386-453d-a2e0-769001d3b38e" providerId="ADAL" clId="{C32FCD8D-8A1E-402D-9BF1-B898288B676F}" dt="2020-02-10T13:35:12.43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32FCD8D-8A1E-402D-9BF1-B898288B676F}" dt="2020-02-10T13:35:12.4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C32FCD8D-8A1E-402D-9BF1-B898288B676F}" dt="2020-02-10T13:48:56.444" v="159"/>
        <pc:sldMkLst>
          <pc:docMk/>
          <pc:sldMk cId="3900111483" sldId="292"/>
        </pc:sldMkLst>
        <pc:spChg chg="mod">
          <ac:chgData name="Eric Chitambar" userId="05f873b4-a386-453d-a2e0-769001d3b38e" providerId="ADAL" clId="{C32FCD8D-8A1E-402D-9BF1-B898288B676F}" dt="2020-02-10T13:38:47.294" v="27" actId="20577"/>
          <ac:spMkLst>
            <pc:docMk/>
            <pc:sldMk cId="3900111483" sldId="292"/>
            <ac:spMk id="2" creationId="{964601ED-1B70-48DE-B38A-068EEED4A7C6}"/>
          </ac:spMkLst>
        </pc:spChg>
        <pc:picChg chg="del mod">
          <ac:chgData name="Eric Chitambar" userId="05f873b4-a386-453d-a2e0-769001d3b38e" providerId="ADAL" clId="{C32FCD8D-8A1E-402D-9BF1-B898288B676F}" dt="2020-02-10T13:40:57.494" v="42" actId="478"/>
          <ac:picMkLst>
            <pc:docMk/>
            <pc:sldMk cId="3900111483" sldId="292"/>
            <ac:picMk id="4" creationId="{D203D221-86D3-49BC-BB29-EB37A55457BA}"/>
          </ac:picMkLst>
        </pc:picChg>
        <pc:picChg chg="del mod ord">
          <ac:chgData name="Eric Chitambar" userId="05f873b4-a386-453d-a2e0-769001d3b38e" providerId="ADAL" clId="{C32FCD8D-8A1E-402D-9BF1-B898288B676F}" dt="2020-02-10T13:45:54.224" v="124" actId="478"/>
          <ac:picMkLst>
            <pc:docMk/>
            <pc:sldMk cId="3900111483" sldId="292"/>
            <ac:picMk id="5" creationId="{F6E30127-70E5-4AF7-A28B-A53382F79994}"/>
          </ac:picMkLst>
        </pc:picChg>
        <pc:picChg chg="del mod ord">
          <ac:chgData name="Eric Chitambar" userId="05f873b4-a386-453d-a2e0-769001d3b38e" providerId="ADAL" clId="{C32FCD8D-8A1E-402D-9BF1-B898288B676F}" dt="2020-02-10T13:43:56.714" v="68" actId="478"/>
          <ac:picMkLst>
            <pc:docMk/>
            <pc:sldMk cId="3900111483" sldId="292"/>
            <ac:picMk id="7" creationId="{3294501C-09AF-4BDF-AA92-2B810CA30D01}"/>
          </ac:picMkLst>
        </pc:picChg>
        <pc:picChg chg="del mod">
          <ac:chgData name="Eric Chitambar" userId="05f873b4-a386-453d-a2e0-769001d3b38e" providerId="ADAL" clId="{C32FCD8D-8A1E-402D-9BF1-B898288B676F}" dt="2020-02-10T13:45:34.508" v="109" actId="478"/>
          <ac:picMkLst>
            <pc:docMk/>
            <pc:sldMk cId="3900111483" sldId="292"/>
            <ac:picMk id="8" creationId="{8CCAE263-FB8E-49DB-9646-3E2ED04B8739}"/>
          </ac:picMkLst>
        </pc:picChg>
        <pc:picChg chg="add del mod">
          <ac:chgData name="Eric Chitambar" userId="05f873b4-a386-453d-a2e0-769001d3b38e" providerId="ADAL" clId="{C32FCD8D-8A1E-402D-9BF1-B898288B676F}" dt="2020-02-10T13:43:23.264" v="56" actId="478"/>
          <ac:picMkLst>
            <pc:docMk/>
            <pc:sldMk cId="3900111483" sldId="292"/>
            <ac:picMk id="9" creationId="{5B1AAAE7-B3C6-4642-A2B0-54DDE5139597}"/>
          </ac:picMkLst>
        </pc:picChg>
        <pc:picChg chg="del mod ord">
          <ac:chgData name="Eric Chitambar" userId="05f873b4-a386-453d-a2e0-769001d3b38e" providerId="ADAL" clId="{C32FCD8D-8A1E-402D-9BF1-B898288B676F}" dt="2020-02-10T13:44:34.429" v="81" actId="478"/>
          <ac:picMkLst>
            <pc:docMk/>
            <pc:sldMk cId="3900111483" sldId="292"/>
            <ac:picMk id="11" creationId="{5B277F11-4EE0-42F3-AB26-2D74985578B1}"/>
          </ac:picMkLst>
        </pc:picChg>
        <pc:picChg chg="del mod ord">
          <ac:chgData name="Eric Chitambar" userId="05f873b4-a386-453d-a2e0-769001d3b38e" providerId="ADAL" clId="{C32FCD8D-8A1E-402D-9BF1-B898288B676F}" dt="2020-02-10T13:44:49.214" v="94" actId="478"/>
          <ac:picMkLst>
            <pc:docMk/>
            <pc:sldMk cId="3900111483" sldId="292"/>
            <ac:picMk id="13" creationId="{429FA39B-DDD1-4982-873D-3A28E4366A5A}"/>
          </ac:picMkLst>
        </pc:picChg>
        <pc:picChg chg="del">
          <ac:chgData name="Eric Chitambar" userId="05f873b4-a386-453d-a2e0-769001d3b38e" providerId="ADAL" clId="{C32FCD8D-8A1E-402D-9BF1-B898288B676F}" dt="2020-02-10T13:46:30.774" v="135" actId="478"/>
          <ac:picMkLst>
            <pc:docMk/>
            <pc:sldMk cId="3900111483" sldId="292"/>
            <ac:picMk id="14" creationId="{A655B82D-2BAD-43C8-9608-428566178A91}"/>
          </ac:picMkLst>
        </pc:picChg>
        <pc:picChg chg="del mod ord">
          <ac:chgData name="Eric Chitambar" userId="05f873b4-a386-453d-a2e0-769001d3b38e" providerId="ADAL" clId="{C32FCD8D-8A1E-402D-9BF1-B898288B676F}" dt="2020-02-10T13:46:00.408" v="134" actId="478"/>
          <ac:picMkLst>
            <pc:docMk/>
            <pc:sldMk cId="3900111483" sldId="292"/>
            <ac:picMk id="16" creationId="{09267BAD-AC55-4896-ACCD-DC4D704633AC}"/>
          </ac:picMkLst>
        </pc:picChg>
        <pc:picChg chg="del">
          <ac:chgData name="Eric Chitambar" userId="05f873b4-a386-453d-a2e0-769001d3b38e" providerId="ADAL" clId="{C32FCD8D-8A1E-402D-9BF1-B898288B676F}" dt="2020-02-10T13:46:32.624" v="136" actId="478"/>
          <ac:picMkLst>
            <pc:docMk/>
            <pc:sldMk cId="3900111483" sldId="292"/>
            <ac:picMk id="17" creationId="{1B60EFE3-0760-4A18-92B3-8C0F2E78F001}"/>
          </ac:picMkLst>
        </pc:picChg>
        <pc:picChg chg="mod ord">
          <ac:chgData name="Eric Chitambar" userId="05f873b4-a386-453d-a2e0-769001d3b38e" providerId="ADAL" clId="{C32FCD8D-8A1E-402D-9BF1-B898288B676F}" dt="2020-02-10T13:48:30.094" v="151" actId="1076"/>
          <ac:picMkLst>
            <pc:docMk/>
            <pc:sldMk cId="3900111483" sldId="292"/>
            <ac:picMk id="19" creationId="{FFD076AC-D6A7-4A25-9C8D-145425A7BAAF}"/>
          </ac:picMkLst>
        </pc:picChg>
        <pc:picChg chg="mod ord">
          <ac:chgData name="Eric Chitambar" userId="05f873b4-a386-453d-a2e0-769001d3b38e" providerId="ADAL" clId="{C32FCD8D-8A1E-402D-9BF1-B898288B676F}" dt="2020-02-10T13:45:54.224" v="123" actId="108"/>
          <ac:picMkLst>
            <pc:docMk/>
            <pc:sldMk cId="3900111483" sldId="292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3:48:35.354" v="153" actId="1076"/>
          <ac:picMkLst>
            <pc:docMk/>
            <pc:sldMk cId="3900111483" sldId="292"/>
            <ac:picMk id="23" creationId="{68A2B255-DAE3-469F-83B8-BAAF60FB1AE2}"/>
          </ac:picMkLst>
        </pc:picChg>
        <pc:picChg chg="mod">
          <ac:chgData name="Eric Chitambar" userId="05f873b4-a386-453d-a2e0-769001d3b38e" providerId="ADAL" clId="{C32FCD8D-8A1E-402D-9BF1-B898288B676F}" dt="2020-02-10T13:48:32.144" v="152" actId="1076"/>
          <ac:picMkLst>
            <pc:docMk/>
            <pc:sldMk cId="3900111483" sldId="292"/>
            <ac:picMk id="25" creationId="{8F18A180-AAC3-4083-952E-C94CD4372AF3}"/>
          </ac:picMkLst>
        </pc:picChg>
      </pc:sldChg>
      <pc:sldChg chg="del">
        <pc:chgData name="Eric Chitambar" userId="05f873b4-a386-453d-a2e0-769001d3b38e" providerId="ADAL" clId="{C32FCD8D-8A1E-402D-9BF1-B898288B676F}" dt="2020-02-10T14:31:48.642" v="607" actId="2696"/>
        <pc:sldMkLst>
          <pc:docMk/>
          <pc:sldMk cId="998080936" sldId="293"/>
        </pc:sldMkLst>
      </pc:sldChg>
      <pc:sldChg chg="del">
        <pc:chgData name="Eric Chitambar" userId="05f873b4-a386-453d-a2e0-769001d3b38e" providerId="ADAL" clId="{C32FCD8D-8A1E-402D-9BF1-B898288B676F}" dt="2020-02-10T14:31:48.642" v="608" actId="2696"/>
        <pc:sldMkLst>
          <pc:docMk/>
          <pc:sldMk cId="2248337478" sldId="294"/>
        </pc:sldMkLst>
      </pc:sldChg>
      <pc:sldChg chg="del">
        <pc:chgData name="Eric Chitambar" userId="05f873b4-a386-453d-a2e0-769001d3b38e" providerId="ADAL" clId="{C32FCD8D-8A1E-402D-9BF1-B898288B676F}" dt="2020-02-10T14:31:48.642" v="606" actId="2696"/>
        <pc:sldMkLst>
          <pc:docMk/>
          <pc:sldMk cId="3589249722" sldId="295"/>
        </pc:sldMkLst>
      </pc:sldChg>
      <pc:sldChg chg="addSp delSp modSp add delAnim modAnim">
        <pc:chgData name="Eric Chitambar" userId="05f873b4-a386-453d-a2e0-769001d3b38e" providerId="ADAL" clId="{C32FCD8D-8A1E-402D-9BF1-B898288B676F}" dt="2020-02-10T14:24:43.092" v="482" actId="478"/>
        <pc:sldMkLst>
          <pc:docMk/>
          <pc:sldMk cId="2833434850" sldId="296"/>
        </pc:sldMkLst>
        <pc:spChg chg="mod">
          <ac:chgData name="Eric Chitambar" userId="05f873b4-a386-453d-a2e0-769001d3b38e" providerId="ADAL" clId="{C32FCD8D-8A1E-402D-9BF1-B898288B676F}" dt="2020-02-10T13:49:27.254" v="167" actId="20577"/>
          <ac:spMkLst>
            <pc:docMk/>
            <pc:sldMk cId="2833434850" sldId="296"/>
            <ac:spMk id="2" creationId="{964601ED-1B70-48DE-B38A-068EEED4A7C6}"/>
          </ac:spMkLst>
        </pc:spChg>
        <pc:picChg chg="del mod ord">
          <ac:chgData name="Eric Chitambar" userId="05f873b4-a386-453d-a2e0-769001d3b38e" providerId="ADAL" clId="{C32FCD8D-8A1E-402D-9BF1-B898288B676F}" dt="2020-02-10T13:51:03.573" v="197" actId="478"/>
          <ac:picMkLst>
            <pc:docMk/>
            <pc:sldMk cId="2833434850" sldId="296"/>
            <ac:picMk id="4" creationId="{84948E60-9ED2-43A6-8587-98D5099470FE}"/>
          </ac:picMkLst>
        </pc:picChg>
        <pc:picChg chg="del mod ord">
          <ac:chgData name="Eric Chitambar" userId="05f873b4-a386-453d-a2e0-769001d3b38e" providerId="ADAL" clId="{C32FCD8D-8A1E-402D-9BF1-B898288B676F}" dt="2020-02-10T13:51:11.279" v="211" actId="478"/>
          <ac:picMkLst>
            <pc:docMk/>
            <pc:sldMk cId="2833434850" sldId="296"/>
            <ac:picMk id="6" creationId="{9F521F22-8606-4311-B3FD-FB61C92C5313}"/>
          </ac:picMkLst>
        </pc:picChg>
        <pc:picChg chg="del mod ord">
          <ac:chgData name="Eric Chitambar" userId="05f873b4-a386-453d-a2e0-769001d3b38e" providerId="ADAL" clId="{C32FCD8D-8A1E-402D-9BF1-B898288B676F}" dt="2020-02-10T13:54:32.663" v="271" actId="478"/>
          <ac:picMkLst>
            <pc:docMk/>
            <pc:sldMk cId="2833434850" sldId="296"/>
            <ac:picMk id="8" creationId="{BBD1D078-AAFF-4A54-99C1-A22ED4971902}"/>
          </ac:picMkLst>
        </pc:picChg>
        <pc:picChg chg="del mod ord">
          <ac:chgData name="Eric Chitambar" userId="05f873b4-a386-453d-a2e0-769001d3b38e" providerId="ADAL" clId="{C32FCD8D-8A1E-402D-9BF1-B898288B676F}" dt="2020-02-10T13:52:29.154" v="239" actId="478"/>
          <ac:picMkLst>
            <pc:docMk/>
            <pc:sldMk cId="2833434850" sldId="296"/>
            <ac:picMk id="10" creationId="{96FB17E8-53CD-445A-97F7-741E367DE654}"/>
          </ac:picMkLst>
        </pc:picChg>
        <pc:picChg chg="del mod ord">
          <ac:chgData name="Eric Chitambar" userId="05f873b4-a386-453d-a2e0-769001d3b38e" providerId="ADAL" clId="{C32FCD8D-8A1E-402D-9BF1-B898288B676F}" dt="2020-02-10T13:54:40.314" v="284" actId="478"/>
          <ac:picMkLst>
            <pc:docMk/>
            <pc:sldMk cId="2833434850" sldId="296"/>
            <ac:picMk id="12" creationId="{193844A3-D240-4AF6-8BAA-95F295DBFD63}"/>
          </ac:picMkLst>
        </pc:picChg>
        <pc:picChg chg="add del mod">
          <ac:chgData name="Eric Chitambar" userId="05f873b4-a386-453d-a2e0-769001d3b38e" providerId="ADAL" clId="{C32FCD8D-8A1E-402D-9BF1-B898288B676F}" dt="2020-02-10T13:52:11.777" v="225" actId="478"/>
          <ac:picMkLst>
            <pc:docMk/>
            <pc:sldMk cId="2833434850" sldId="296"/>
            <ac:picMk id="13" creationId="{B13B42C4-BC8A-44FA-ADB1-C29B669BC919}"/>
          </ac:picMkLst>
        </pc:picChg>
        <pc:picChg chg="mod ord">
          <ac:chgData name="Eric Chitambar" userId="05f873b4-a386-453d-a2e0-769001d3b38e" providerId="ADAL" clId="{C32FCD8D-8A1E-402D-9BF1-B898288B676F}" dt="2020-02-10T14:08:08.153" v="356" actId="1076"/>
          <ac:picMkLst>
            <pc:docMk/>
            <pc:sldMk cId="2833434850" sldId="296"/>
            <ac:picMk id="15" creationId="{2D6DF14B-EE58-476E-B8AB-5EBF0B2C34E6}"/>
          </ac:picMkLst>
        </pc:picChg>
        <pc:picChg chg="del mod ord">
          <ac:chgData name="Eric Chitambar" userId="05f873b4-a386-453d-a2e0-769001d3b38e" providerId="ADAL" clId="{C32FCD8D-8A1E-402D-9BF1-B898288B676F}" dt="2020-02-10T14:24:34.502" v="467" actId="478"/>
          <ac:picMkLst>
            <pc:docMk/>
            <pc:sldMk cId="2833434850" sldId="296"/>
            <ac:picMk id="17" creationId="{67A4A60C-A846-4C2C-B592-CB2FE054C5A3}"/>
          </ac:picMkLst>
        </pc:picChg>
        <pc:picChg chg="add del mod">
          <ac:chgData name="Eric Chitambar" userId="05f873b4-a386-453d-a2e0-769001d3b38e" providerId="ADAL" clId="{C32FCD8D-8A1E-402D-9BF1-B898288B676F}" dt="2020-02-10T13:54:21.233" v="255" actId="478"/>
          <ac:picMkLst>
            <pc:docMk/>
            <pc:sldMk cId="2833434850" sldId="296"/>
            <ac:picMk id="18" creationId="{DF971FF0-5FB3-45A4-A160-F3150806437C}"/>
          </ac:picMkLst>
        </pc:picChg>
        <pc:picChg chg="del">
          <ac:chgData name="Eric Chitambar" userId="05f873b4-a386-453d-a2e0-769001d3b38e" providerId="ADAL" clId="{C32FCD8D-8A1E-402D-9BF1-B898288B676F}" dt="2020-02-10T13:52:59.019" v="240" actId="478"/>
          <ac:picMkLst>
            <pc:docMk/>
            <pc:sldMk cId="2833434850" sldId="296"/>
            <ac:picMk id="19" creationId="{FFD076AC-D6A7-4A25-9C8D-145425A7BAAF}"/>
          </ac:picMkLst>
        </pc:picChg>
        <pc:picChg chg="del mod">
          <ac:chgData name="Eric Chitambar" userId="05f873b4-a386-453d-a2e0-769001d3b38e" providerId="ADAL" clId="{C32FCD8D-8A1E-402D-9BF1-B898288B676F}" dt="2020-02-10T13:50:36.843" v="182" actId="478"/>
          <ac:picMkLst>
            <pc:docMk/>
            <pc:sldMk cId="2833434850" sldId="296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4:08:06.433" v="355" actId="1076"/>
          <ac:picMkLst>
            <pc:docMk/>
            <pc:sldMk cId="2833434850" sldId="296"/>
            <ac:picMk id="22" creationId="{E9EF3CF9-921B-42ED-A2C1-013149951F82}"/>
          </ac:picMkLst>
        </pc:picChg>
        <pc:picChg chg="del mod">
          <ac:chgData name="Eric Chitambar" userId="05f873b4-a386-453d-a2e0-769001d3b38e" providerId="ADAL" clId="{C32FCD8D-8A1E-402D-9BF1-B898288B676F}" dt="2020-02-10T13:50:39.674" v="183" actId="478"/>
          <ac:picMkLst>
            <pc:docMk/>
            <pc:sldMk cId="2833434850" sldId="296"/>
            <ac:picMk id="23" creationId="{68A2B255-DAE3-469F-83B8-BAAF60FB1AE2}"/>
          </ac:picMkLst>
        </pc:picChg>
        <pc:picChg chg="del">
          <ac:chgData name="Eric Chitambar" userId="05f873b4-a386-453d-a2e0-769001d3b38e" providerId="ADAL" clId="{C32FCD8D-8A1E-402D-9BF1-B898288B676F}" dt="2020-02-10T13:56:30.934" v="302" actId="478"/>
          <ac:picMkLst>
            <pc:docMk/>
            <pc:sldMk cId="2833434850" sldId="296"/>
            <ac:picMk id="25" creationId="{8F18A180-AAC3-4083-952E-C94CD4372AF3}"/>
          </ac:picMkLst>
        </pc:picChg>
        <pc:picChg chg="add del mod">
          <ac:chgData name="Eric Chitambar" userId="05f873b4-a386-453d-a2e0-769001d3b38e" providerId="ADAL" clId="{C32FCD8D-8A1E-402D-9BF1-B898288B676F}" dt="2020-02-10T13:56:26.513" v="300" actId="478"/>
          <ac:picMkLst>
            <pc:docMk/>
            <pc:sldMk cId="2833434850" sldId="296"/>
            <ac:picMk id="26" creationId="{A62CFBF8-89BB-4E9B-B331-6C48CC5DEB9A}"/>
          </ac:picMkLst>
        </pc:picChg>
        <pc:picChg chg="mod ord">
          <ac:chgData name="Eric Chitambar" userId="05f873b4-a386-453d-a2e0-769001d3b38e" providerId="ADAL" clId="{C32FCD8D-8A1E-402D-9BF1-B898288B676F}" dt="2020-02-10T14:08:10.526" v="357" actId="1076"/>
          <ac:picMkLst>
            <pc:docMk/>
            <pc:sldMk cId="2833434850" sldId="296"/>
            <ac:picMk id="27" creationId="{82B3494F-5D4C-4588-871F-FE48F589B4C2}"/>
          </ac:picMkLst>
        </pc:picChg>
        <pc:picChg chg="add del mod">
          <ac:chgData name="Eric Chitambar" userId="05f873b4-a386-453d-a2e0-769001d3b38e" providerId="ADAL" clId="{C32FCD8D-8A1E-402D-9BF1-B898288B676F}" dt="2020-02-10T13:58:43.953" v="317" actId="478"/>
          <ac:picMkLst>
            <pc:docMk/>
            <pc:sldMk cId="2833434850" sldId="296"/>
            <ac:picMk id="28" creationId="{9548A253-2387-46F8-88DC-0801BE207308}"/>
          </ac:picMkLst>
        </pc:picChg>
        <pc:picChg chg="del mod ord">
          <ac:chgData name="Eric Chitambar" userId="05f873b4-a386-453d-a2e0-769001d3b38e" providerId="ADAL" clId="{C32FCD8D-8A1E-402D-9BF1-B898288B676F}" dt="2020-02-10T14:24:43.092" v="482" actId="478"/>
          <ac:picMkLst>
            <pc:docMk/>
            <pc:sldMk cId="2833434850" sldId="296"/>
            <ac:picMk id="30" creationId="{3543AB03-8EC3-46E6-A581-60C26CF683E3}"/>
          </ac:picMkLst>
        </pc:picChg>
        <pc:picChg chg="add del mod">
          <ac:chgData name="Eric Chitambar" userId="05f873b4-a386-453d-a2e0-769001d3b38e" providerId="ADAL" clId="{C32FCD8D-8A1E-402D-9BF1-B898288B676F}" dt="2020-02-10T13:59:28.233" v="344" actId="478"/>
          <ac:picMkLst>
            <pc:docMk/>
            <pc:sldMk cId="2833434850" sldId="296"/>
            <ac:picMk id="31" creationId="{00E6AA85-5CC1-4ED7-B3E5-D8A3B25A4DA2}"/>
          </ac:picMkLst>
        </pc:picChg>
        <pc:picChg chg="mod ord">
          <ac:chgData name="Eric Chitambar" userId="05f873b4-a386-453d-a2e0-769001d3b38e" providerId="ADAL" clId="{C32FCD8D-8A1E-402D-9BF1-B898288B676F}" dt="2020-02-10T13:59:28.233" v="343" actId="108"/>
          <ac:picMkLst>
            <pc:docMk/>
            <pc:sldMk cId="2833434850" sldId="296"/>
            <ac:picMk id="33" creationId="{57E8143B-E38B-41EE-9B89-000E3EC54F76}"/>
          </ac:picMkLst>
        </pc:picChg>
        <pc:picChg chg="mod">
          <ac:chgData name="Eric Chitambar" userId="05f873b4-a386-453d-a2e0-769001d3b38e" providerId="ADAL" clId="{C32FCD8D-8A1E-402D-9BF1-B898288B676F}" dt="2020-02-10T14:08:04.163" v="354" actId="1076"/>
          <ac:picMkLst>
            <pc:docMk/>
            <pc:sldMk cId="2833434850" sldId="296"/>
            <ac:picMk id="35" creationId="{0A117281-C697-497F-9E2E-8DB913F60A27}"/>
          </ac:picMkLst>
        </pc:picChg>
        <pc:picChg chg="mod ord">
          <ac:chgData name="Eric Chitambar" userId="05f873b4-a386-453d-a2e0-769001d3b38e" providerId="ADAL" clId="{C32FCD8D-8A1E-402D-9BF1-B898288B676F}" dt="2020-02-10T14:24:34.502" v="466" actId="108"/>
          <ac:picMkLst>
            <pc:docMk/>
            <pc:sldMk cId="2833434850" sldId="296"/>
            <ac:picMk id="39" creationId="{7F0C1E7D-B7A0-4B16-AB77-84B331543796}"/>
          </ac:picMkLst>
        </pc:picChg>
        <pc:picChg chg="mod ord">
          <ac:chgData name="Eric Chitambar" userId="05f873b4-a386-453d-a2e0-769001d3b38e" providerId="ADAL" clId="{C32FCD8D-8A1E-402D-9BF1-B898288B676F}" dt="2020-02-10T14:24:43.092" v="481" actId="108"/>
          <ac:picMkLst>
            <pc:docMk/>
            <pc:sldMk cId="2833434850" sldId="296"/>
            <ac:picMk id="41" creationId="{A30AE3A4-4A7A-4DCD-A788-E0217F86A08A}"/>
          </ac:picMkLst>
        </pc:picChg>
        <pc:cxnChg chg="add mod">
          <ac:chgData name="Eric Chitambar" userId="05f873b4-a386-453d-a2e0-769001d3b38e" providerId="ADAL" clId="{C32FCD8D-8A1E-402D-9BF1-B898288B676F}" dt="2020-02-10T14:08:04.163" v="354" actId="1076"/>
          <ac:cxnSpMkLst>
            <pc:docMk/>
            <pc:sldMk cId="2833434850" sldId="296"/>
            <ac:cxnSpMk id="37" creationId="{9957E202-6AA8-4078-B8D0-C7096A3A8593}"/>
          </ac:cxnSpMkLst>
        </pc:cxnChg>
      </pc:sldChg>
      <pc:sldChg chg="addSp delSp modSp add delAnim">
        <pc:chgData name="Eric Chitambar" userId="05f873b4-a386-453d-a2e0-769001d3b38e" providerId="ADAL" clId="{C32FCD8D-8A1E-402D-9BF1-B898288B676F}" dt="2020-02-10T14:19:45.283" v="395" actId="1076"/>
        <pc:sldMkLst>
          <pc:docMk/>
          <pc:sldMk cId="1489228298" sldId="297"/>
        </pc:sldMkLst>
        <pc:picChg chg="del mod">
          <ac:chgData name="Eric Chitambar" userId="05f873b4-a386-453d-a2e0-769001d3b38e" providerId="ADAL" clId="{C32FCD8D-8A1E-402D-9BF1-B898288B676F}" dt="2020-02-10T14:19:23.648" v="387" actId="478"/>
          <ac:picMkLst>
            <pc:docMk/>
            <pc:sldMk cId="1489228298" sldId="297"/>
            <ac:picMk id="4" creationId="{9BAF89D6-3C78-4243-8B25-0036892EE2A5}"/>
          </ac:picMkLst>
        </pc:picChg>
        <pc:picChg chg="mod ord">
          <ac:chgData name="Eric Chitambar" userId="05f873b4-a386-453d-a2e0-769001d3b38e" providerId="ADAL" clId="{C32FCD8D-8A1E-402D-9BF1-B898288B676F}" dt="2020-02-10T14:19:45.283" v="395" actId="1076"/>
          <ac:picMkLst>
            <pc:docMk/>
            <pc:sldMk cId="1489228298" sldId="297"/>
            <ac:picMk id="6" creationId="{59C6D768-9F11-4C71-9257-51BA0923FD3B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5" creationId="{2D6DF14B-EE58-476E-B8AB-5EBF0B2C34E6}"/>
          </ac:picMkLst>
        </pc:picChg>
        <pc:picChg chg="add del mod">
          <ac:chgData name="Eric Chitambar" userId="05f873b4-a386-453d-a2e0-769001d3b38e" providerId="ADAL" clId="{C32FCD8D-8A1E-402D-9BF1-B898288B676F}" dt="2020-02-10T14:19:43.586" v="394" actId="478"/>
          <ac:picMkLst>
            <pc:docMk/>
            <pc:sldMk cId="1489228298" sldId="297"/>
            <ac:picMk id="16" creationId="{8F8AA949-2766-40A8-A73B-3A6A703F51FE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7" creationId="{67A4A60C-A846-4C2C-B592-CB2FE054C5A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2" creationId="{E9EF3CF9-921B-42ED-A2C1-013149951F8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7" creationId="{82B3494F-5D4C-4588-871F-FE48F589B4C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0" creationId="{3543AB03-8EC3-46E6-A581-60C26CF683E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3" creationId="{57E8143B-E38B-41EE-9B89-000E3EC54F76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5" creationId="{0A117281-C697-497F-9E2E-8DB913F60A27}"/>
          </ac:picMkLst>
        </pc:picChg>
        <pc:cxnChg chg="del">
          <ac:chgData name="Eric Chitambar" userId="05f873b4-a386-453d-a2e0-769001d3b38e" providerId="ADAL" clId="{C32FCD8D-8A1E-402D-9BF1-B898288B676F}" dt="2020-02-10T14:16:46.579" v="368" actId="478"/>
          <ac:cxnSpMkLst>
            <pc:docMk/>
            <pc:sldMk cId="1489228298" sldId="297"/>
            <ac:cxnSpMk id="37" creationId="{9957E202-6AA8-4078-B8D0-C7096A3A8593}"/>
          </ac:cxnSpMkLst>
        </pc:cxnChg>
      </pc:sldChg>
      <pc:sldChg chg="delSp modSp add">
        <pc:chgData name="Eric Chitambar" userId="05f873b4-a386-453d-a2e0-769001d3b38e" providerId="ADAL" clId="{C32FCD8D-8A1E-402D-9BF1-B898288B676F}" dt="2020-02-10T14:22:01.412" v="410" actId="1076"/>
        <pc:sldMkLst>
          <pc:docMk/>
          <pc:sldMk cId="906325945" sldId="298"/>
        </pc:sldMkLst>
        <pc:picChg chg="mod ord">
          <ac:chgData name="Eric Chitambar" userId="05f873b4-a386-453d-a2e0-769001d3b38e" providerId="ADAL" clId="{C32FCD8D-8A1E-402D-9BF1-B898288B676F}" dt="2020-02-10T14:22:01.412" v="410" actId="1076"/>
          <ac:picMkLst>
            <pc:docMk/>
            <pc:sldMk cId="906325945" sldId="298"/>
            <ac:picMk id="4" creationId="{25AC2CF4-C623-467D-B7E6-911E9B1546D8}"/>
          </ac:picMkLst>
        </pc:picChg>
        <pc:picChg chg="del">
          <ac:chgData name="Eric Chitambar" userId="05f873b4-a386-453d-a2e0-769001d3b38e" providerId="ADAL" clId="{C32FCD8D-8A1E-402D-9BF1-B898288B676F}" dt="2020-02-10T14:19:47.663" v="396" actId="478"/>
          <ac:picMkLst>
            <pc:docMk/>
            <pc:sldMk cId="906325945" sldId="298"/>
            <ac:picMk id="6" creationId="{59C6D768-9F11-4C71-9257-51BA0923FD3B}"/>
          </ac:picMkLst>
        </pc:picChg>
        <pc:picChg chg="del mod">
          <ac:chgData name="Eric Chitambar" userId="05f873b4-a386-453d-a2e0-769001d3b38e" providerId="ADAL" clId="{C32FCD8D-8A1E-402D-9BF1-B898288B676F}" dt="2020-02-10T14:21:56.462" v="409" actId="478"/>
          <ac:picMkLst>
            <pc:docMk/>
            <pc:sldMk cId="906325945" sldId="298"/>
            <ac:picMk id="16" creationId="{8F8AA949-2766-40A8-A73B-3A6A703F51FE}"/>
          </ac:picMkLst>
        </pc:picChg>
      </pc:sldChg>
      <pc:sldChg chg="addSp delSp modSp add ord modAnim">
        <pc:chgData name="Eric Chitambar" userId="05f873b4-a386-453d-a2e0-769001d3b38e" providerId="ADAL" clId="{C32FCD8D-8A1E-402D-9BF1-B898288B676F}" dt="2020-02-10T14:31:52.512" v="609"/>
        <pc:sldMkLst>
          <pc:docMk/>
          <pc:sldMk cId="3974000924" sldId="299"/>
        </pc:sldMkLst>
        <pc:spChg chg="mod">
          <ac:chgData name="Eric Chitambar" userId="05f873b4-a386-453d-a2e0-769001d3b38e" providerId="ADAL" clId="{C32FCD8D-8A1E-402D-9BF1-B898288B676F}" dt="2020-02-10T14:22:34.393" v="422" actId="20577"/>
          <ac:spMkLst>
            <pc:docMk/>
            <pc:sldMk cId="3974000924" sldId="299"/>
            <ac:spMk id="2" creationId="{964601ED-1B70-48DE-B38A-068EEED4A7C6}"/>
          </ac:spMkLst>
        </pc:spChg>
        <pc:picChg chg="add del mod">
          <ac:chgData name="Eric Chitambar" userId="05f873b4-a386-453d-a2e0-769001d3b38e" providerId="ADAL" clId="{C32FCD8D-8A1E-402D-9BF1-B898288B676F}" dt="2020-02-10T14:24:07.512" v="436" actId="478"/>
          <ac:picMkLst>
            <pc:docMk/>
            <pc:sldMk cId="3974000924" sldId="299"/>
            <ac:picMk id="4" creationId="{BC9DBDF7-7E17-4D59-B13B-4E7B4840846A}"/>
          </ac:picMkLst>
        </pc:picChg>
        <pc:picChg chg="del mod ord">
          <ac:chgData name="Eric Chitambar" userId="05f873b4-a386-453d-a2e0-769001d3b38e" providerId="ADAL" clId="{C32FCD8D-8A1E-402D-9BF1-B898288B676F}" dt="2020-02-10T14:24:14.774" v="448" actId="478"/>
          <ac:picMkLst>
            <pc:docMk/>
            <pc:sldMk cId="3974000924" sldId="299"/>
            <ac:picMk id="5" creationId="{B0F01DE7-27CB-46DD-A494-815F7FCEF663}"/>
          </ac:picMkLst>
        </pc:picChg>
        <pc:picChg chg="del">
          <ac:chgData name="Eric Chitambar" userId="05f873b4-a386-453d-a2e0-769001d3b38e" providerId="ADAL" clId="{C32FCD8D-8A1E-402D-9BF1-B898288B676F}" dt="2020-02-10T14:22:37.003" v="423" actId="478"/>
          <ac:picMkLst>
            <pc:docMk/>
            <pc:sldMk cId="3974000924" sldId="299"/>
            <ac:picMk id="6" creationId="{59C6D768-9F11-4C71-9257-51BA0923FD3B}"/>
          </ac:picMkLst>
        </pc:picChg>
        <pc:picChg chg="mod ord">
          <ac:chgData name="Eric Chitambar" userId="05f873b4-a386-453d-a2e0-769001d3b38e" providerId="ADAL" clId="{C32FCD8D-8A1E-402D-9BF1-B898288B676F}" dt="2020-02-10T14:24:14.774" v="447" actId="108"/>
          <ac:picMkLst>
            <pc:docMk/>
            <pc:sldMk cId="3974000924" sldId="299"/>
            <ac:picMk id="8" creationId="{2DB13811-1660-41BC-B586-D4E4493885AC}"/>
          </ac:picMkLst>
        </pc:picChg>
        <pc:picChg chg="del mod">
          <ac:chgData name="Eric Chitambar" userId="05f873b4-a386-453d-a2e0-769001d3b38e" providerId="ADAL" clId="{C32FCD8D-8A1E-402D-9BF1-B898288B676F}" dt="2020-02-10T14:25:39.562" v="501" actId="478"/>
          <ac:picMkLst>
            <pc:docMk/>
            <pc:sldMk cId="3974000924" sldId="299"/>
            <ac:picMk id="10" creationId="{158F9FE6-95F3-4230-96C1-B1281C41F26A}"/>
          </ac:picMkLst>
        </pc:picChg>
        <pc:picChg chg="mod ord">
          <ac:chgData name="Eric Chitambar" userId="05f873b4-a386-453d-a2e0-769001d3b38e" providerId="ADAL" clId="{C32FCD8D-8A1E-402D-9BF1-B898288B676F}" dt="2020-02-10T14:25:39.562" v="500" actId="108"/>
          <ac:picMkLst>
            <pc:docMk/>
            <pc:sldMk cId="3974000924" sldId="299"/>
            <ac:picMk id="12" creationId="{8BC6250C-8C25-41BE-9222-5AD077209140}"/>
          </ac:picMkLst>
        </pc:picChg>
        <pc:picChg chg="add del mod">
          <ac:chgData name="Eric Chitambar" userId="05f873b4-a386-453d-a2e0-769001d3b38e" providerId="ADAL" clId="{C32FCD8D-8A1E-402D-9BF1-B898288B676F}" dt="2020-02-10T14:26:33.212" v="516" actId="478"/>
          <ac:picMkLst>
            <pc:docMk/>
            <pc:sldMk cId="3974000924" sldId="299"/>
            <ac:picMk id="13" creationId="{3F0A1770-F7B3-405C-B27D-40679A08F714}"/>
          </ac:picMkLst>
        </pc:picChg>
        <pc:picChg chg="mod ord">
          <ac:chgData name="Eric Chitambar" userId="05f873b4-a386-453d-a2e0-769001d3b38e" providerId="ADAL" clId="{C32FCD8D-8A1E-402D-9BF1-B898288B676F}" dt="2020-02-10T14:26:33.212" v="515" actId="108"/>
          <ac:picMkLst>
            <pc:docMk/>
            <pc:sldMk cId="3974000924" sldId="299"/>
            <ac:picMk id="15" creationId="{C891092B-E5F6-4DA7-A427-E3E9550EA771}"/>
          </ac:picMkLst>
        </pc:picChg>
        <pc:picChg chg="del mod">
          <ac:chgData name="Eric Chitambar" userId="05f873b4-a386-453d-a2e0-769001d3b38e" providerId="ADAL" clId="{C32FCD8D-8A1E-402D-9BF1-B898288B676F}" dt="2020-02-10T14:27:22.822" v="535" actId="478"/>
          <ac:picMkLst>
            <pc:docMk/>
            <pc:sldMk cId="3974000924" sldId="299"/>
            <ac:picMk id="17" creationId="{0073F565-CA9F-41B3-8ABB-D13EF03C9881}"/>
          </ac:picMkLst>
        </pc:picChg>
        <pc:picChg chg="mod ord">
          <ac:chgData name="Eric Chitambar" userId="05f873b4-a386-453d-a2e0-769001d3b38e" providerId="ADAL" clId="{C32FCD8D-8A1E-402D-9BF1-B898288B676F}" dt="2020-02-10T14:27:25.253" v="536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3" creationId="{DD2DF801-309E-4B4C-A8D4-8DCA85175A23}"/>
          </ac:picMkLst>
        </pc:picChg>
        <pc:picChg chg="del mod">
          <ac:chgData name="Eric Chitambar" userId="05f873b4-a386-453d-a2e0-769001d3b38e" providerId="ADAL" clId="{C32FCD8D-8A1E-402D-9BF1-B898288B676F}" dt="2020-02-10T14:30:11.425" v="569" actId="478"/>
          <ac:picMkLst>
            <pc:docMk/>
            <pc:sldMk cId="3974000924" sldId="299"/>
            <ac:picMk id="25" creationId="{338175BB-D3B2-4491-AF46-38BADD2DD400}"/>
          </ac:picMkLst>
        </pc:picChg>
        <pc:picChg chg="mod ord">
          <ac:chgData name="Eric Chitambar" userId="05f873b4-a386-453d-a2e0-769001d3b38e" providerId="ADAL" clId="{C32FCD8D-8A1E-402D-9BF1-B898288B676F}" dt="2020-02-10T14:30:14.912" v="570" actId="1076"/>
          <ac:picMkLst>
            <pc:docMk/>
            <pc:sldMk cId="3974000924" sldId="299"/>
            <ac:picMk id="27" creationId="{3A3D9016-A02D-4CEE-B150-66B7DD06676A}"/>
          </ac:picMkLst>
        </pc:picChg>
        <pc:picChg chg="del mod">
          <ac:chgData name="Eric Chitambar" userId="05f873b4-a386-453d-a2e0-769001d3b38e" providerId="ADAL" clId="{C32FCD8D-8A1E-402D-9BF1-B898288B676F}" dt="2020-02-10T14:31:36.302" v="593" actId="478"/>
          <ac:picMkLst>
            <pc:docMk/>
            <pc:sldMk cId="3974000924" sldId="299"/>
            <ac:picMk id="31" creationId="{A27DD8DE-BAD7-43B4-AD92-5377E360CE3C}"/>
          </ac:picMkLst>
        </pc:picChg>
        <pc:picChg chg="del mod ord">
          <ac:chgData name="Eric Chitambar" userId="05f873b4-a386-453d-a2e0-769001d3b38e" providerId="ADAL" clId="{C32FCD8D-8A1E-402D-9BF1-B898288B676F}" dt="2020-02-10T14:31:42.102" v="605" actId="478"/>
          <ac:picMkLst>
            <pc:docMk/>
            <pc:sldMk cId="3974000924" sldId="299"/>
            <ac:picMk id="33" creationId="{AC594C2C-3013-4BC9-BA2D-474310B9F4DE}"/>
          </ac:picMkLst>
        </pc:picChg>
        <pc:picChg chg="mod ord">
          <ac:chgData name="Eric Chitambar" userId="05f873b4-a386-453d-a2e0-769001d3b38e" providerId="ADAL" clId="{C32FCD8D-8A1E-402D-9BF1-B898288B676F}" dt="2020-02-10T14:31:42.102" v="604" actId="108"/>
          <ac:picMkLst>
            <pc:docMk/>
            <pc:sldMk cId="3974000924" sldId="299"/>
            <ac:picMk id="35" creationId="{DF277607-CD45-422C-AA1C-71FF6EA9A245}"/>
          </ac:picMkLst>
        </pc:picChg>
        <pc:cxnChg chg="add mod">
          <ac:chgData name="Eric Chitambar" userId="05f873b4-a386-453d-a2e0-769001d3b38e" providerId="ADAL" clId="{C32FCD8D-8A1E-402D-9BF1-B898288B676F}" dt="2020-02-10T14:30:24.422" v="572" actId="208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Chitambar, Eric" userId="05f873b4-a386-453d-a2e0-769001d3b38e" providerId="ADAL" clId="{30D22AFF-6950-454C-A947-1D4AC38260B6}"/>
    <pc:docChg chg="custSel modSld">
      <pc:chgData name="Chitambar, Eric" userId="05f873b4-a386-453d-a2e0-769001d3b38e" providerId="ADAL" clId="{30D22AFF-6950-454C-A947-1D4AC38260B6}" dt="2020-02-14T15:50:29.438" v="24"/>
      <pc:docMkLst>
        <pc:docMk/>
      </pc:docMkLst>
      <pc:sldChg chg="addSp modSp modAnim">
        <pc:chgData name="Chitambar, Eric" userId="05f873b4-a386-453d-a2e0-769001d3b38e" providerId="ADAL" clId="{30D22AFF-6950-454C-A947-1D4AC38260B6}" dt="2020-02-14T15:50:29.438" v="24"/>
        <pc:sldMkLst>
          <pc:docMk/>
          <pc:sldMk cId="387403628" sldId="303"/>
        </pc:sldMkLst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4" creationId="{91EAB043-4BD3-453C-B4DC-FFB8316D1469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5" creationId="{3AA30F06-B33F-47ED-8968-E1B8DF0FDE12}"/>
          </ac:picMkLst>
        </pc:picChg>
        <pc:picChg chg="mod">
          <ac:chgData name="Chitambar, Eric" userId="05f873b4-a386-453d-a2e0-769001d3b38e" providerId="ADAL" clId="{30D22AFF-6950-454C-A947-1D4AC38260B6}" dt="2020-02-14T15:47:35.979" v="23" actId="1076"/>
          <ac:picMkLst>
            <pc:docMk/>
            <pc:sldMk cId="387403628" sldId="303"/>
            <ac:picMk id="6" creationId="{B671A620-C6BE-4410-A3CC-1D14BE75CDE6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7" creationId="{2821E7AB-1BF6-463C-B633-8F9FDA02BB63}"/>
          </ac:picMkLst>
        </pc:picChg>
        <pc:picChg chg="mod">
          <ac:chgData name="Chitambar, Eric" userId="05f873b4-a386-453d-a2e0-769001d3b38e" providerId="ADAL" clId="{30D22AFF-6950-454C-A947-1D4AC38260B6}" dt="2020-02-14T15:47:26.999" v="20" actId="1076"/>
          <ac:picMkLst>
            <pc:docMk/>
            <pc:sldMk cId="387403628" sldId="303"/>
            <ac:picMk id="8" creationId="{B1747FA8-EF45-476E-B1E7-610C6AA020F9}"/>
          </ac:picMkLst>
        </pc:picChg>
      </pc:sldChg>
    </pc:docChg>
  </pc:docChgLst>
  <pc:docChgLst>
    <pc:chgData name="Eric Chitambar" userId="05f873b4-a386-453d-a2e0-769001d3b38e" providerId="ADAL" clId="{3E09C64D-CC1D-4A9E-BC58-D1092DE27D25}"/>
    <pc:docChg chg="undo custSel addSld delSld modSld">
      <pc:chgData name="Eric Chitambar" userId="05f873b4-a386-453d-a2e0-769001d3b38e" providerId="ADAL" clId="{3E09C64D-CC1D-4A9E-BC58-D1092DE27D25}" dt="2020-02-14T05:12:58.170" v="765"/>
      <pc:docMkLst>
        <pc:docMk/>
      </pc:docMkLst>
      <pc:sldChg chg="modSp">
        <pc:chgData name="Eric Chitambar" userId="05f873b4-a386-453d-a2e0-769001d3b38e" providerId="ADAL" clId="{3E09C64D-CC1D-4A9E-BC58-D1092DE27D25}" dt="2020-02-14T03:58:11.24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E09C64D-CC1D-4A9E-BC58-D1092DE27D25}" dt="2020-02-14T03:58:11.24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3E09C64D-CC1D-4A9E-BC58-D1092DE27D25}" dt="2020-02-14T04:58:04.095" v="624" actId="113"/>
        <pc:sldMkLst>
          <pc:docMk/>
          <pc:sldMk cId="2194429596" sldId="269"/>
        </pc:sldMkLst>
        <pc:spChg chg="mod">
          <ac:chgData name="Eric Chitambar" userId="05f873b4-a386-453d-a2e0-769001d3b38e" providerId="ADAL" clId="{3E09C64D-CC1D-4A9E-BC58-D1092DE27D25}" dt="2020-02-14T04:58:04.095" v="624" actId="11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3E09C64D-CC1D-4A9E-BC58-D1092DE27D25}" dt="2020-02-14T03:58:46.157" v="71" actId="2696"/>
        <pc:sldMkLst>
          <pc:docMk/>
          <pc:sldMk cId="3974000924" sldId="299"/>
        </pc:sldMkLst>
      </pc:sldChg>
      <pc:sldChg chg="del">
        <pc:chgData name="Eric Chitambar" userId="05f873b4-a386-453d-a2e0-769001d3b38e" providerId="ADAL" clId="{3E09C64D-CC1D-4A9E-BC58-D1092DE27D25}" dt="2020-02-14T03:58:46.142" v="70" actId="2696"/>
        <pc:sldMkLst>
          <pc:docMk/>
          <pc:sldMk cId="2692337968" sldId="300"/>
        </pc:sldMkLst>
      </pc:sldChg>
      <pc:sldChg chg="del">
        <pc:chgData name="Eric Chitambar" userId="05f873b4-a386-453d-a2e0-769001d3b38e" providerId="ADAL" clId="{3E09C64D-CC1D-4A9E-BC58-D1092DE27D25}" dt="2020-02-14T03:58:46.157" v="72" actId="2696"/>
        <pc:sldMkLst>
          <pc:docMk/>
          <pc:sldMk cId="1406779367" sldId="301"/>
        </pc:sldMkLst>
      </pc:sldChg>
      <pc:sldChg chg="del">
        <pc:chgData name="Eric Chitambar" userId="05f873b4-a386-453d-a2e0-769001d3b38e" providerId="ADAL" clId="{3E09C64D-CC1D-4A9E-BC58-D1092DE27D25}" dt="2020-02-14T03:58:46.157" v="73" actId="2696"/>
        <pc:sldMkLst>
          <pc:docMk/>
          <pc:sldMk cId="3116611456" sldId="302"/>
        </pc:sldMkLst>
      </pc:sldChg>
      <pc:sldChg chg="addSp delSp modSp add modAnim">
        <pc:chgData name="Eric Chitambar" userId="05f873b4-a386-453d-a2e0-769001d3b38e" providerId="ADAL" clId="{3E09C64D-CC1D-4A9E-BC58-D1092DE27D25}" dt="2020-02-14T05:11:51.862" v="748"/>
        <pc:sldMkLst>
          <pc:docMk/>
          <pc:sldMk cId="1719497110" sldId="304"/>
        </pc:sldMkLst>
        <pc:spChg chg="mod">
          <ac:chgData name="Eric Chitambar" userId="05f873b4-a386-453d-a2e0-769001d3b38e" providerId="ADAL" clId="{3E09C64D-CC1D-4A9E-BC58-D1092DE27D25}" dt="2020-02-14T03:59:10.085" v="96" actId="1076"/>
          <ac:spMkLst>
            <pc:docMk/>
            <pc:sldMk cId="1719497110" sldId="304"/>
            <ac:spMk id="2" creationId="{E743086F-5689-4CB9-BA42-6E7BA5D03C8B}"/>
          </ac:spMkLst>
        </pc:spChg>
        <pc:spChg chg="del">
          <ac:chgData name="Eric Chitambar" userId="05f873b4-a386-453d-a2e0-769001d3b38e" providerId="ADAL" clId="{3E09C64D-CC1D-4A9E-BC58-D1092DE27D25}" dt="2020-02-14T03:59:06.474" v="95" actId="478"/>
          <ac:spMkLst>
            <pc:docMk/>
            <pc:sldMk cId="1719497110" sldId="304"/>
            <ac:spMk id="3" creationId="{8B797A12-08FE-4332-88A0-B745F663FC52}"/>
          </ac:spMkLst>
        </pc:spChg>
        <pc:picChg chg="del mod">
          <ac:chgData name="Eric Chitambar" userId="05f873b4-a386-453d-a2e0-769001d3b38e" providerId="ADAL" clId="{3E09C64D-CC1D-4A9E-BC58-D1092DE27D25}" dt="2020-02-14T04:17:23.894" v="115" actId="478"/>
          <ac:picMkLst>
            <pc:docMk/>
            <pc:sldMk cId="1719497110" sldId="304"/>
            <ac:picMk id="5" creationId="{18FFAED8-A2BE-4A7D-A4DC-124BBA208987}"/>
          </ac:picMkLst>
        </pc:picChg>
        <pc:picChg chg="del mod ord">
          <ac:chgData name="Eric Chitambar" userId="05f873b4-a386-453d-a2e0-769001d3b38e" providerId="ADAL" clId="{3E09C64D-CC1D-4A9E-BC58-D1092DE27D25}" dt="2020-02-14T04:17:39.477" v="128" actId="478"/>
          <ac:picMkLst>
            <pc:docMk/>
            <pc:sldMk cId="1719497110" sldId="304"/>
            <ac:picMk id="7" creationId="{FAC82D75-95FF-4A0F-8B4F-4AFF8530244E}"/>
          </ac:picMkLst>
        </pc:picChg>
        <pc:picChg chg="mod ord">
          <ac:chgData name="Eric Chitambar" userId="05f873b4-a386-453d-a2e0-769001d3b38e" providerId="ADAL" clId="{3E09C64D-CC1D-4A9E-BC58-D1092DE27D25}" dt="2020-02-14T04:31:59.070" v="311" actId="1035"/>
          <ac:picMkLst>
            <pc:docMk/>
            <pc:sldMk cId="1719497110" sldId="304"/>
            <ac:picMk id="9" creationId="{11DE817D-B1BC-4611-A627-FCD4C691284B}"/>
          </ac:picMkLst>
        </pc:picChg>
        <pc:picChg chg="del mod">
          <ac:chgData name="Eric Chitambar" userId="05f873b4-a386-453d-a2e0-769001d3b38e" providerId="ADAL" clId="{3E09C64D-CC1D-4A9E-BC58-D1092DE27D25}" dt="2020-02-14T04:31:11.509" v="266" actId="478"/>
          <ac:picMkLst>
            <pc:docMk/>
            <pc:sldMk cId="1719497110" sldId="304"/>
            <ac:picMk id="11" creationId="{967DAA40-2FA6-43DB-AB10-118A6BAF3B87}"/>
          </ac:picMkLst>
        </pc:picChg>
        <pc:picChg chg="del mod">
          <ac:chgData name="Eric Chitambar" userId="05f873b4-a386-453d-a2e0-769001d3b38e" providerId="ADAL" clId="{3E09C64D-CC1D-4A9E-BC58-D1092DE27D25}" dt="2020-02-14T04:20:18.280" v="175" actId="478"/>
          <ac:picMkLst>
            <pc:docMk/>
            <pc:sldMk cId="1719497110" sldId="304"/>
            <ac:picMk id="13" creationId="{B18E97E5-E118-4C66-B157-1A8BB0A8CD24}"/>
          </ac:picMkLst>
        </pc:picChg>
        <pc:picChg chg="del mod">
          <ac:chgData name="Eric Chitambar" userId="05f873b4-a386-453d-a2e0-769001d3b38e" providerId="ADAL" clId="{3E09C64D-CC1D-4A9E-BC58-D1092DE27D25}" dt="2020-02-14T04:19:36.366" v="162" actId="478"/>
          <ac:picMkLst>
            <pc:docMk/>
            <pc:sldMk cId="1719497110" sldId="304"/>
            <ac:picMk id="15" creationId="{0F8A4207-B552-456E-AC5D-43794AF46600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17" creationId="{B19D06EE-2A73-465F-9BDD-6412E63FC182}"/>
          </ac:picMkLst>
        </pc:picChg>
        <pc:picChg chg="del mod ord">
          <ac:chgData name="Eric Chitambar" userId="05f873b4-a386-453d-a2e0-769001d3b38e" providerId="ADAL" clId="{3E09C64D-CC1D-4A9E-BC58-D1092DE27D25}" dt="2020-02-14T04:21:12.598" v="189" actId="478"/>
          <ac:picMkLst>
            <pc:docMk/>
            <pc:sldMk cId="1719497110" sldId="304"/>
            <ac:picMk id="19" creationId="{BDFBC94F-CEE8-4231-963E-5C043A5D0D97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27:17.013" v="209" actId="478"/>
          <ac:picMkLst>
            <pc:docMk/>
            <pc:sldMk cId="1719497110" sldId="304"/>
            <ac:picMk id="23" creationId="{FD8B7EE3-8066-4C1F-929C-A2BDA69AFDCA}"/>
          </ac:picMkLst>
        </pc:picChg>
        <pc:picChg chg="del mod ord">
          <ac:chgData name="Eric Chitambar" userId="05f873b4-a386-453d-a2e0-769001d3b38e" providerId="ADAL" clId="{3E09C64D-CC1D-4A9E-BC58-D1092DE27D25}" dt="2020-02-14T04:28:55.637" v="223" actId="478"/>
          <ac:picMkLst>
            <pc:docMk/>
            <pc:sldMk cId="1719497110" sldId="304"/>
            <ac:picMk id="25" creationId="{C9F53364-9E85-4150-AF5C-722CEF3B5673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Eric Chitambar" userId="05f873b4-a386-453d-a2e0-769001d3b38e" providerId="ADAL" clId="{3E09C64D-CC1D-4A9E-BC58-D1092DE27D25}" dt="2020-02-14T04:29:34.230" v="237" actId="478"/>
          <ac:picMkLst>
            <pc:docMk/>
            <pc:sldMk cId="1719497110" sldId="304"/>
            <ac:picMk id="28" creationId="{C249E768-B136-4070-8145-8DC40C56BC93}"/>
          </ac:picMkLst>
        </pc:picChg>
        <pc:picChg chg="del mod ord">
          <ac:chgData name="Eric Chitambar" userId="05f873b4-a386-453d-a2e0-769001d3b38e" providerId="ADAL" clId="{3E09C64D-CC1D-4A9E-BC58-D1092DE27D25}" dt="2020-02-14T04:29:50.675" v="250" actId="478"/>
          <ac:picMkLst>
            <pc:docMk/>
            <pc:sldMk cId="1719497110" sldId="304"/>
            <ac:picMk id="30" creationId="{02B66D9B-2892-4E8F-AA65-287148F81135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2" creationId="{F49E9323-1A9E-4EF3-ADB6-EFDA1FB1405D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Eric Chitambar" userId="05f873b4-a386-453d-a2e0-769001d3b38e" providerId="ADAL" clId="{3E09C64D-CC1D-4A9E-BC58-D1092DE27D25}" dt="2020-02-14T04:34:57.262" v="348" actId="1076"/>
          <ac:picMkLst>
            <pc:docMk/>
            <pc:sldMk cId="1719497110" sldId="304"/>
            <ac:picMk id="36" creationId="{541B28A2-22A9-4063-A4F9-33F8FD68D1E0}"/>
          </ac:picMkLst>
        </pc:picChg>
        <pc:picChg chg="add del mod">
          <ac:chgData name="Eric Chitambar" userId="05f873b4-a386-453d-a2e0-769001d3b38e" providerId="ADAL" clId="{3E09C64D-CC1D-4A9E-BC58-D1092DE27D25}" dt="2020-02-14T04:33:09.640" v="325" actId="478"/>
          <ac:picMkLst>
            <pc:docMk/>
            <pc:sldMk cId="1719497110" sldId="304"/>
            <ac:picMk id="37" creationId="{A1388404-0253-44E4-B8FB-3AB03932C6DF}"/>
          </ac:picMkLst>
        </pc:picChg>
        <pc:picChg chg="mod ord">
          <ac:chgData name="Eric Chitambar" userId="05f873b4-a386-453d-a2e0-769001d3b38e" providerId="ADAL" clId="{3E09C64D-CC1D-4A9E-BC58-D1092DE27D25}" dt="2020-02-14T04:34:54.492" v="347" actId="1076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Eric Chitambar" userId="05f873b4-a386-453d-a2e0-769001d3b38e" providerId="ADAL" clId="{3E09C64D-CC1D-4A9E-BC58-D1092DE27D25}" dt="2020-02-14T04:34:59.767" v="349" actId="1076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35.898" v="758"/>
        <pc:sldMkLst>
          <pc:docMk/>
          <pc:sldMk cId="3179923414" sldId="305"/>
        </pc:sldMkLst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4" creationId="{81599BE1-7C8D-4AEE-B1A1-F0F4BE8E02AC}"/>
          </ac:picMkLst>
        </pc:picChg>
        <pc:picChg chg="del mod ord">
          <ac:chgData name="Eric Chitambar" userId="05f873b4-a386-453d-a2e0-769001d3b38e" providerId="ADAL" clId="{3E09C64D-CC1D-4A9E-BC58-D1092DE27D25}" dt="2020-02-14T04:36:33.478" v="398" actId="478"/>
          <ac:picMkLst>
            <pc:docMk/>
            <pc:sldMk cId="3179923414" sldId="305"/>
            <ac:picMk id="6" creationId="{27FECCB9-B31A-4F42-B50E-131DDA9FF9F4}"/>
          </ac:picMkLst>
        </pc:picChg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8" creationId="{9A5A272E-7046-4C68-BCEC-4C38282E1426}"/>
          </ac:picMkLst>
        </pc:picChg>
        <pc:picChg chg="del mod">
          <ac:chgData name="Eric Chitambar" userId="05f873b4-a386-453d-a2e0-769001d3b38e" providerId="ADAL" clId="{3E09C64D-CC1D-4A9E-BC58-D1092DE27D25}" dt="2020-02-14T04:35:43.500" v="370" actId="478"/>
          <ac:picMkLst>
            <pc:docMk/>
            <pc:sldMk cId="3179923414" sldId="305"/>
            <ac:picMk id="9" creationId="{11DE817D-B1BC-4611-A627-FCD4C691284B}"/>
          </ac:picMkLst>
        </pc:picChg>
        <pc:picChg chg="del mod ord">
          <ac:chgData name="Eric Chitambar" userId="05f873b4-a386-453d-a2e0-769001d3b38e" providerId="ADAL" clId="{3E09C64D-CC1D-4A9E-BC58-D1092DE27D25}" dt="2020-02-14T04:37:25.230" v="424" actId="478"/>
          <ac:picMkLst>
            <pc:docMk/>
            <pc:sldMk cId="3179923414" sldId="305"/>
            <ac:picMk id="11" creationId="{E0824101-FCB2-4722-AC36-CB352FC3FDAF}"/>
          </ac:picMkLst>
        </pc:picChg>
        <pc:picChg chg="del mod ord">
          <ac:chgData name="Eric Chitambar" userId="05f873b4-a386-453d-a2e0-769001d3b38e" providerId="ADAL" clId="{3E09C64D-CC1D-4A9E-BC58-D1092DE27D25}" dt="2020-02-14T04:37:39.532" v="435" actId="478"/>
          <ac:picMkLst>
            <pc:docMk/>
            <pc:sldMk cId="3179923414" sldId="305"/>
            <ac:picMk id="13" creationId="{7CAE6BD0-0C75-43C8-BD25-0F505C127A43}"/>
          </ac:picMkLst>
        </pc:picChg>
        <pc:picChg chg="mod ord">
          <ac:chgData name="Eric Chitambar" userId="05f873b4-a386-453d-a2e0-769001d3b38e" providerId="ADAL" clId="{3E09C64D-CC1D-4A9E-BC58-D1092DE27D25}" dt="2020-02-14T04:37:39.532" v="434" actId="108"/>
          <ac:picMkLst>
            <pc:docMk/>
            <pc:sldMk cId="3179923414" sldId="305"/>
            <ac:picMk id="15" creationId="{F575D8F3-0B5D-49B8-9CCD-A763A492D4C1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17" creationId="{B19D06EE-2A73-465F-9BDD-6412E63FC182}"/>
          </ac:picMkLst>
        </pc:picChg>
        <pc:picChg chg="add del mod">
          <ac:chgData name="Eric Chitambar" userId="05f873b4-a386-453d-a2e0-769001d3b38e" providerId="ADAL" clId="{3E09C64D-CC1D-4A9E-BC58-D1092DE27D25}" dt="2020-02-14T04:37:14.206" v="413" actId="478"/>
          <ac:picMkLst>
            <pc:docMk/>
            <pc:sldMk cId="3179923414" sldId="305"/>
            <ac:picMk id="18" creationId="{74F2F4B0-9F61-4AFB-BDB5-3D7596E18B33}"/>
          </ac:picMkLst>
        </pc:picChg>
        <pc:picChg chg="del mod">
          <ac:chgData name="Eric Chitambar" userId="05f873b4-a386-453d-a2e0-769001d3b38e" providerId="ADAL" clId="{3E09C64D-CC1D-4A9E-BC58-D1092DE27D25}" dt="2020-02-14T04:44:44.204" v="462" actId="478"/>
          <ac:picMkLst>
            <pc:docMk/>
            <pc:sldMk cId="3179923414" sldId="305"/>
            <ac:picMk id="19" creationId="{4F71D3D6-7FD7-496A-9302-C741FC82D679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45:06.071" v="491" actId="478"/>
          <ac:picMkLst>
            <pc:docMk/>
            <pc:sldMk cId="3179923414" sldId="305"/>
            <ac:picMk id="22" creationId="{D5A2C121-AFF5-4DEA-AABF-7732C141245D}"/>
          </ac:picMkLst>
        </pc:picChg>
        <pc:picChg chg="del mod ord">
          <ac:chgData name="Eric Chitambar" userId="05f873b4-a386-453d-a2e0-769001d3b38e" providerId="ADAL" clId="{3E09C64D-CC1D-4A9E-BC58-D1092DE27D25}" dt="2020-02-14T04:44:55.426" v="476" actId="478"/>
          <ac:picMkLst>
            <pc:docMk/>
            <pc:sldMk cId="3179923414" sldId="305"/>
            <ac:picMk id="24" creationId="{251A378F-5F67-442D-BCF6-CA6ADE8D993F}"/>
          </ac:picMkLst>
        </pc:picChg>
        <pc:picChg chg="mod ord">
          <ac:chgData name="Eric Chitambar" userId="05f873b4-a386-453d-a2e0-769001d3b38e" providerId="ADAL" clId="{3E09C64D-CC1D-4A9E-BC58-D1092DE27D25}" dt="2020-02-14T04:44:55.411" v="475" actId="108"/>
          <ac:picMkLst>
            <pc:docMk/>
            <pc:sldMk cId="3179923414" sldId="305"/>
            <ac:picMk id="26" creationId="{83FDD1E7-288C-4C3C-93BC-4E0E41A2739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7" creationId="{EAB5FD52-EB74-49FB-9FFE-597AE671E3EB}"/>
          </ac:picMkLst>
        </pc:picChg>
        <pc:picChg chg="mod ord">
          <ac:chgData name="Eric Chitambar" userId="05f873b4-a386-453d-a2e0-769001d3b38e" providerId="ADAL" clId="{3E09C64D-CC1D-4A9E-BC58-D1092DE27D25}" dt="2020-02-14T04:45:06.071" v="490" actId="108"/>
          <ac:picMkLst>
            <pc:docMk/>
            <pc:sldMk cId="3179923414" sldId="305"/>
            <ac:picMk id="29" creationId="{92AB7B34-B240-4F80-B15C-1DB7E0F1B4FD}"/>
          </ac:picMkLst>
        </pc:picChg>
        <pc:picChg chg="mod ord">
          <ac:chgData name="Eric Chitambar" userId="05f873b4-a386-453d-a2e0-769001d3b38e" providerId="ADAL" clId="{3E09C64D-CC1D-4A9E-BC58-D1092DE27D25}" dt="2020-02-14T04:45:28.405" v="504" actId="1076"/>
          <ac:picMkLst>
            <pc:docMk/>
            <pc:sldMk cId="3179923414" sldId="305"/>
            <ac:picMk id="31" creationId="{309CD1D9-91B5-4D0D-90FE-0993BA4114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2" creationId="{F49E9323-1A9E-4EF3-ADB6-EFDA1FB1405D}"/>
          </ac:picMkLst>
        </pc:picChg>
        <pc:picChg chg="add del mod">
          <ac:chgData name="Eric Chitambar" userId="05f873b4-a386-453d-a2e0-769001d3b38e" providerId="ADAL" clId="{3E09C64D-CC1D-4A9E-BC58-D1092DE27D25}" dt="2020-02-14T04:45:24.763" v="503" actId="478"/>
          <ac:picMkLst>
            <pc:docMk/>
            <pc:sldMk cId="3179923414" sldId="305"/>
            <ac:picMk id="33" creationId="{7F1E8ABE-BB15-42A4-9923-D448B5B40B2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4" creationId="{B5AA3CB8-90EC-4B5E-B425-7C37822D4E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6" creationId="{541B28A2-22A9-4063-A4F9-33F8FD68D1E0}"/>
          </ac:picMkLst>
        </pc:picChg>
        <pc:picChg chg="add mod">
          <ac:chgData name="Eric Chitambar" userId="05f873b4-a386-453d-a2e0-769001d3b38e" providerId="ADAL" clId="{3E09C64D-CC1D-4A9E-BC58-D1092DE27D25}" dt="2020-02-14T05:12:34.340" v="757" actId="1076"/>
          <ac:picMkLst>
            <pc:docMk/>
            <pc:sldMk cId="3179923414" sldId="305"/>
            <ac:picMk id="38" creationId="{ADA164C3-1160-469A-98F7-00C77F53258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9" creationId="{05374BA9-07C9-4F6E-9F4C-6E61BE5D7592}"/>
          </ac:picMkLst>
        </pc:picChg>
        <pc:picChg chg="del mod">
          <ac:chgData name="Eric Chitambar" userId="05f873b4-a386-453d-a2e0-769001d3b38e" providerId="ADAL" clId="{3E09C64D-CC1D-4A9E-BC58-D1092DE27D25}" dt="2020-02-14T04:36:11.839" v="384" actId="478"/>
          <ac:picMkLst>
            <pc:docMk/>
            <pc:sldMk cId="3179923414" sldId="305"/>
            <ac:picMk id="41" creationId="{921E9C34-746A-4528-83AA-11802A7EEF00}"/>
          </ac:picMkLst>
        </pc:picChg>
      </pc:sldChg>
      <pc:sldChg chg="addSp delSp modSp add del">
        <pc:chgData name="Eric Chitambar" userId="05f873b4-a386-453d-a2e0-769001d3b38e" providerId="ADAL" clId="{3E09C64D-CC1D-4A9E-BC58-D1092DE27D25}" dt="2020-02-14T05:12:38.774" v="759" actId="2696"/>
        <pc:sldMkLst>
          <pc:docMk/>
          <pc:sldMk cId="1964961165" sldId="306"/>
        </pc:sldMkLst>
        <pc:picChg chg="del mod ord">
          <ac:chgData name="Eric Chitambar" userId="05f873b4-a386-453d-a2e0-769001d3b38e" providerId="ADAL" clId="{3E09C64D-CC1D-4A9E-BC58-D1092DE27D25}" dt="2020-02-14T05:12:29.662" v="755"/>
          <ac:picMkLst>
            <pc:docMk/>
            <pc:sldMk cId="1964961165" sldId="306"/>
            <ac:picMk id="5" creationId="{FFD7CCFA-3554-4242-ADB9-2FA7BF016858}"/>
          </ac:picMkLst>
        </pc:picChg>
        <pc:picChg chg="add del mod">
          <ac:chgData name="Eric Chitambar" userId="05f873b4-a386-453d-a2e0-769001d3b38e" providerId="ADAL" clId="{3E09C64D-CC1D-4A9E-BC58-D1092DE27D25}" dt="2020-02-14T04:56:01.711" v="529" actId="478"/>
          <ac:picMkLst>
            <pc:docMk/>
            <pc:sldMk cId="1964961165" sldId="306"/>
            <ac:picMk id="9" creationId="{983C8FD9-50D7-43C6-934D-A77955D8A06A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6" creationId="{83FDD1E7-288C-4C3C-93BC-4E0E41A27396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9" creationId="{92AB7B34-B240-4F80-B15C-1DB7E0F1B4FD}"/>
          </ac:picMkLst>
        </pc:picChg>
        <pc:picChg chg="mod">
          <ac:chgData name="Eric Chitambar" userId="05f873b4-a386-453d-a2e0-769001d3b38e" providerId="ADAL" clId="{3E09C64D-CC1D-4A9E-BC58-D1092DE27D25}" dt="2020-02-14T04:55:08.919" v="515" actId="1076"/>
          <ac:picMkLst>
            <pc:docMk/>
            <pc:sldMk cId="1964961165" sldId="306"/>
            <ac:picMk id="31" creationId="{309CD1D9-91B5-4D0D-90FE-0993BA4114F8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53.206" v="764"/>
        <pc:sldMkLst>
          <pc:docMk/>
          <pc:sldMk cId="1208440409" sldId="307"/>
        </pc:sldMkLst>
        <pc:spChg chg="mod">
          <ac:chgData name="Eric Chitambar" userId="05f873b4-a386-453d-a2e0-769001d3b38e" providerId="ADAL" clId="{3E09C64D-CC1D-4A9E-BC58-D1092DE27D25}" dt="2020-02-14T04:57:26.355" v="571" actId="20577"/>
          <ac:spMkLst>
            <pc:docMk/>
            <pc:sldMk cId="1208440409" sldId="307"/>
            <ac:spMk id="2" creationId="{49BBF681-4256-4A4B-ADF4-958242A7C93A}"/>
          </ac:spMkLst>
        </pc:spChg>
        <pc:spChg chg="del">
          <ac:chgData name="Eric Chitambar" userId="05f873b4-a386-453d-a2e0-769001d3b38e" providerId="ADAL" clId="{3E09C64D-CC1D-4A9E-BC58-D1092DE27D25}" dt="2020-02-14T04:57:29.623" v="572" actId="478"/>
          <ac:spMkLst>
            <pc:docMk/>
            <pc:sldMk cId="1208440409" sldId="307"/>
            <ac:spMk id="3" creationId="{99F9E83B-ADE7-44E9-B3D5-7F40B52701C4}"/>
          </ac:spMkLst>
        </pc:spChg>
        <pc:picChg chg="del mod">
          <ac:chgData name="Eric Chitambar" userId="05f873b4-a386-453d-a2e0-769001d3b38e" providerId="ADAL" clId="{3E09C64D-CC1D-4A9E-BC58-D1092DE27D25}" dt="2020-02-14T04:59:54.797" v="643" actId="478"/>
          <ac:picMkLst>
            <pc:docMk/>
            <pc:sldMk cId="1208440409" sldId="307"/>
            <ac:picMk id="5" creationId="{5C5D94F5-82F0-437F-9DE6-027819BF74CC}"/>
          </ac:picMkLst>
        </pc:picChg>
        <pc:picChg chg="mod ord">
          <ac:chgData name="Eric Chitambar" userId="05f873b4-a386-453d-a2e0-769001d3b38e" providerId="ADAL" clId="{3E09C64D-CC1D-4A9E-BC58-D1092DE27D25}" dt="2020-02-14T04:59:57.510" v="644" actId="1076"/>
          <ac:picMkLst>
            <pc:docMk/>
            <pc:sldMk cId="1208440409" sldId="307"/>
            <ac:picMk id="7" creationId="{80577C69-117F-4590-B5EB-226CCF3F5FAF}"/>
          </ac:picMkLst>
        </pc:picChg>
        <pc:picChg chg="add del mod">
          <ac:chgData name="Eric Chitambar" userId="05f873b4-a386-453d-a2e0-769001d3b38e" providerId="ADAL" clId="{3E09C64D-CC1D-4A9E-BC58-D1092DE27D25}" dt="2020-02-14T05:00:38.557" v="658" actId="478"/>
          <ac:picMkLst>
            <pc:docMk/>
            <pc:sldMk cId="1208440409" sldId="307"/>
            <ac:picMk id="8" creationId="{2AC99038-CEF3-4307-9DFC-C85EF8482992}"/>
          </ac:picMkLst>
        </pc:picChg>
        <pc:picChg chg="mod ord">
          <ac:chgData name="Eric Chitambar" userId="05f873b4-a386-453d-a2e0-769001d3b38e" providerId="ADAL" clId="{3E09C64D-CC1D-4A9E-BC58-D1092DE27D25}" dt="2020-02-14T05:00:49.328" v="659" actId="1076"/>
          <ac:picMkLst>
            <pc:docMk/>
            <pc:sldMk cId="1208440409" sldId="307"/>
            <ac:picMk id="10" creationId="{97556070-5AD3-4A4E-9B1C-C663B2C07DF1}"/>
          </ac:picMkLst>
        </pc:picChg>
        <pc:picChg chg="add del mod">
          <ac:chgData name="Eric Chitambar" userId="05f873b4-a386-453d-a2e0-769001d3b38e" providerId="ADAL" clId="{3E09C64D-CC1D-4A9E-BC58-D1092DE27D25}" dt="2020-02-14T05:01:07.129" v="673" actId="478"/>
          <ac:picMkLst>
            <pc:docMk/>
            <pc:sldMk cId="1208440409" sldId="307"/>
            <ac:picMk id="11" creationId="{75AE5855-23A4-4E68-B5CB-D8BD29524287}"/>
          </ac:picMkLst>
        </pc:picChg>
        <pc:picChg chg="mod ord">
          <ac:chgData name="Eric Chitambar" userId="05f873b4-a386-453d-a2e0-769001d3b38e" providerId="ADAL" clId="{3E09C64D-CC1D-4A9E-BC58-D1092DE27D25}" dt="2020-02-14T05:01:09.779" v="674" actId="1076"/>
          <ac:picMkLst>
            <pc:docMk/>
            <pc:sldMk cId="1208440409" sldId="307"/>
            <ac:picMk id="13" creationId="{E5F4A9D5-A100-4F21-9F58-4886E2B3CF88}"/>
          </ac:picMkLst>
        </pc:picChg>
        <pc:picChg chg="add del mod">
          <ac:chgData name="Eric Chitambar" userId="05f873b4-a386-453d-a2e0-769001d3b38e" providerId="ADAL" clId="{3E09C64D-CC1D-4A9E-BC58-D1092DE27D25}" dt="2020-02-14T05:02:22.089" v="688" actId="478"/>
          <ac:picMkLst>
            <pc:docMk/>
            <pc:sldMk cId="1208440409" sldId="307"/>
            <ac:picMk id="14" creationId="{0346E56F-5CC3-472B-8A01-6AA761AF77CA}"/>
          </ac:picMkLst>
        </pc:picChg>
        <pc:picChg chg="del mod ord">
          <ac:chgData name="Eric Chitambar" userId="05f873b4-a386-453d-a2e0-769001d3b38e" providerId="ADAL" clId="{3E09C64D-CC1D-4A9E-BC58-D1092DE27D25}" dt="2020-02-14T05:02:36.982" v="700" actId="478"/>
          <ac:picMkLst>
            <pc:docMk/>
            <pc:sldMk cId="1208440409" sldId="307"/>
            <ac:picMk id="16" creationId="{D6647BB3-1797-4213-B889-8170F8033777}"/>
          </ac:picMkLst>
        </pc:picChg>
        <pc:picChg chg="mod ord">
          <ac:chgData name="Eric Chitambar" userId="05f873b4-a386-453d-a2e0-769001d3b38e" providerId="ADAL" clId="{3E09C64D-CC1D-4A9E-BC58-D1092DE27D25}" dt="2020-02-14T05:02:49.374" v="701" actId="1076"/>
          <ac:picMkLst>
            <pc:docMk/>
            <pc:sldMk cId="1208440409" sldId="307"/>
            <ac:picMk id="18" creationId="{1F283D52-F955-490C-81C8-32EF104B7287}"/>
          </ac:picMkLst>
        </pc:picChg>
        <pc:picChg chg="add del mod">
          <ac:chgData name="Eric Chitambar" userId="05f873b4-a386-453d-a2e0-769001d3b38e" providerId="ADAL" clId="{3E09C64D-CC1D-4A9E-BC58-D1092DE27D25}" dt="2020-02-14T05:03:14.442" v="715" actId="478"/>
          <ac:picMkLst>
            <pc:docMk/>
            <pc:sldMk cId="1208440409" sldId="307"/>
            <ac:picMk id="19" creationId="{C7D5465C-67CD-481A-97B3-892F60DD7849}"/>
          </ac:picMkLst>
        </pc:picChg>
        <pc:picChg chg="mod ord">
          <ac:chgData name="Eric Chitambar" userId="05f873b4-a386-453d-a2e0-769001d3b38e" providerId="ADAL" clId="{3E09C64D-CC1D-4A9E-BC58-D1092DE27D25}" dt="2020-02-14T05:03:14.442" v="714" actId="10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add modAnim">
        <pc:chgData name="Eric Chitambar" userId="05f873b4-a386-453d-a2e0-769001d3b38e" providerId="ADAL" clId="{3E09C64D-CC1D-4A9E-BC58-D1092DE27D25}" dt="2020-02-14T05:12:58.170" v="765"/>
        <pc:sldMkLst>
          <pc:docMk/>
          <pc:sldMk cId="3118816659" sldId="308"/>
        </pc:sldMkLst>
        <pc:picChg chg="del mod ord">
          <ac:chgData name="Eric Chitambar" userId="05f873b4-a386-453d-a2e0-769001d3b38e" providerId="ADAL" clId="{3E09C64D-CC1D-4A9E-BC58-D1092DE27D25}" dt="2020-02-14T05:07:35.029" v="742" actId="478"/>
          <ac:picMkLst>
            <pc:docMk/>
            <pc:sldMk cId="3118816659" sldId="308"/>
            <ac:picMk id="4" creationId="{A49755F7-517A-4C63-8B2A-AF272036F8A9}"/>
          </ac:picMkLst>
        </pc:picChg>
        <pc:picChg chg="mod ord">
          <ac:chgData name="Eric Chitambar" userId="05f873b4-a386-453d-a2e0-769001d3b38e" providerId="ADAL" clId="{3E09C64D-CC1D-4A9E-BC58-D1092DE27D25}" dt="2020-02-14T05:07:35.029" v="741" actId="108"/>
          <ac:picMkLst>
            <pc:docMk/>
            <pc:sldMk cId="3118816659" sldId="308"/>
            <ac:picMk id="6" creationId="{373E500C-3629-45B7-8148-719AD16554E5}"/>
          </ac:picMkLst>
        </pc:picChg>
        <pc:picChg chg="del mod">
          <ac:chgData name="Eric Chitambar" userId="05f873b4-a386-453d-a2e0-769001d3b38e" providerId="ADAL" clId="{3E09C64D-CC1D-4A9E-BC58-D1092DE27D25}" dt="2020-02-14T05:07:11.611" v="730" actId="478"/>
          <ac:picMkLst>
            <pc:docMk/>
            <pc:sldMk cId="3118816659" sldId="308"/>
            <ac:picMk id="7" creationId="{80577C69-117F-4590-B5EB-226CCF3F5FAF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0" creationId="{97556070-5AD3-4A4E-9B1C-C663B2C07DF1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3" creationId="{E5F4A9D5-A100-4F21-9F58-4886E2B3CF88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8" creationId="{1F283D52-F955-490C-81C8-32EF104B7287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21" creationId="{8B671B8F-96CD-4335-99C6-83E75B10429C}"/>
          </ac:picMkLst>
        </pc:picChg>
      </pc:sldChg>
    </pc:docChg>
  </pc:docChgLst>
  <pc:docChgLst>
    <pc:chgData name="Chitambar, Eric" userId="05f873b4-a386-453d-a2e0-769001d3b38e" providerId="ADAL" clId="{3264A119-786C-4B59-8A0E-364BE2B6E54C}"/>
    <pc:docChg chg="custSel addSld delSld modSld">
      <pc:chgData name="Chitambar, Eric" userId="05f873b4-a386-453d-a2e0-769001d3b38e" providerId="ADAL" clId="{3264A119-786C-4B59-8A0E-364BE2B6E54C}" dt="2020-02-28T14:57:16.474" v="184"/>
      <pc:docMkLst>
        <pc:docMk/>
      </pc:docMkLst>
      <pc:sldChg chg="modSp">
        <pc:chgData name="Chitambar, Eric" userId="05f873b4-a386-453d-a2e0-769001d3b38e" providerId="ADAL" clId="{3264A119-786C-4B59-8A0E-364BE2B6E54C}" dt="2020-02-28T14:20:54.175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264A119-786C-4B59-8A0E-364BE2B6E54C}" dt="2020-02-28T14:20:54.17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3264A119-786C-4B59-8A0E-364BE2B6E54C}" dt="2020-02-28T14:20:59.760" v="2" actId="2696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3264A119-786C-4B59-8A0E-364BE2B6E54C}" dt="2020-02-28T14:20:59.776" v="4" actId="2696"/>
        <pc:sldMkLst>
          <pc:docMk/>
          <pc:sldMk cId="4045649178" sldId="305"/>
        </pc:sldMkLst>
      </pc:sldChg>
      <pc:sldChg chg="del">
        <pc:chgData name="Chitambar, Eric" userId="05f873b4-a386-453d-a2e0-769001d3b38e" providerId="ADAL" clId="{3264A119-786C-4B59-8A0E-364BE2B6E54C}" dt="2020-02-28T14:20:59.760" v="3" actId="2696"/>
        <pc:sldMkLst>
          <pc:docMk/>
          <pc:sldMk cId="648855979" sldId="307"/>
        </pc:sldMkLst>
      </pc:sldChg>
      <pc:sldChg chg="addSp delSp modSp add modAnim">
        <pc:chgData name="Chitambar, Eric" userId="05f873b4-a386-453d-a2e0-769001d3b38e" providerId="ADAL" clId="{3264A119-786C-4B59-8A0E-364BE2B6E54C}" dt="2020-02-28T14:57:16.474" v="184"/>
        <pc:sldMkLst>
          <pc:docMk/>
          <pc:sldMk cId="2316646948" sldId="309"/>
        </pc:sldMkLst>
        <pc:spChg chg="mod">
          <ac:chgData name="Chitambar, Eric" userId="05f873b4-a386-453d-a2e0-769001d3b38e" providerId="ADAL" clId="{3264A119-786C-4B59-8A0E-364BE2B6E54C}" dt="2020-02-28T14:24:16.237" v="26" actId="1076"/>
          <ac:spMkLst>
            <pc:docMk/>
            <pc:sldMk cId="2316646948" sldId="309"/>
            <ac:spMk id="2" creationId="{18712F73-83C9-4DCD-BA7B-56C76CFCEAAC}"/>
          </ac:spMkLst>
        </pc:spChg>
        <pc:spChg chg="del">
          <ac:chgData name="Chitambar, Eric" userId="05f873b4-a386-453d-a2e0-769001d3b38e" providerId="ADAL" clId="{3264A119-786C-4B59-8A0E-364BE2B6E54C}" dt="2020-02-28T14:24:11.382" v="25" actId="478"/>
          <ac:spMkLst>
            <pc:docMk/>
            <pc:sldMk cId="2316646948" sldId="309"/>
            <ac:spMk id="3" creationId="{DAB40BE6-F79F-428A-BCEE-0917D22EE4B3}"/>
          </ac:spMkLst>
        </pc:spChg>
        <pc:picChg chg="add del mod">
          <ac:chgData name="Chitambar, Eric" userId="05f873b4-a386-453d-a2e0-769001d3b38e" providerId="ADAL" clId="{3264A119-786C-4B59-8A0E-364BE2B6E54C}" dt="2020-02-28T14:25:55.720" v="39" actId="478"/>
          <ac:picMkLst>
            <pc:docMk/>
            <pc:sldMk cId="2316646948" sldId="309"/>
            <ac:picMk id="4" creationId="{3EB02868-2BF1-4E58-80A8-E0B379CF4C2B}"/>
          </ac:picMkLst>
        </pc:picChg>
        <pc:picChg chg="mod ord">
          <ac:chgData name="Chitambar, Eric" userId="05f873b4-a386-453d-a2e0-769001d3b38e" providerId="ADAL" clId="{3264A119-786C-4B59-8A0E-364BE2B6E54C}" dt="2020-02-28T14:57:05.994" v="180" actId="1076"/>
          <ac:picMkLst>
            <pc:docMk/>
            <pc:sldMk cId="2316646948" sldId="309"/>
            <ac:picMk id="6" creationId="{949F433D-C3AE-4F19-959C-0DF384058BD9}"/>
          </ac:picMkLst>
        </pc:picChg>
        <pc:picChg chg="add mod">
          <ac:chgData name="Chitambar, Eric" userId="05f873b4-a386-453d-a2e0-769001d3b38e" providerId="ADAL" clId="{3264A119-786C-4B59-8A0E-364BE2B6E54C}" dt="2020-02-28T14:57:07.594" v="181" actId="1076"/>
          <ac:picMkLst>
            <pc:docMk/>
            <pc:sldMk cId="2316646948" sldId="309"/>
            <ac:picMk id="7" creationId="{5670A7EB-9493-4C38-9B6E-B3A8963B1F44}"/>
          </ac:picMkLst>
        </pc:picChg>
        <pc:picChg chg="add del mod">
          <ac:chgData name="Chitambar, Eric" userId="05f873b4-a386-453d-a2e0-769001d3b38e" providerId="ADAL" clId="{3264A119-786C-4B59-8A0E-364BE2B6E54C}" dt="2020-02-28T14:27:58.776" v="55" actId="478"/>
          <ac:picMkLst>
            <pc:docMk/>
            <pc:sldMk cId="2316646948" sldId="309"/>
            <ac:picMk id="8" creationId="{C395C49F-2EE2-4EFA-AD90-C67C9940C90C}"/>
          </ac:picMkLst>
        </pc:picChg>
        <pc:picChg chg="mod ord">
          <ac:chgData name="Chitambar, Eric" userId="05f873b4-a386-453d-a2e0-769001d3b38e" providerId="ADAL" clId="{3264A119-786C-4B59-8A0E-364BE2B6E54C}" dt="2020-02-28T14:27:58.776" v="54" actId="108"/>
          <ac:picMkLst>
            <pc:docMk/>
            <pc:sldMk cId="2316646948" sldId="309"/>
            <ac:picMk id="10" creationId="{5D2D0E99-7E7A-4DF2-8FE6-EEAA26D38E6A}"/>
          </ac:picMkLst>
        </pc:picChg>
        <pc:picChg chg="add del mod">
          <ac:chgData name="Chitambar, Eric" userId="05f873b4-a386-453d-a2e0-769001d3b38e" providerId="ADAL" clId="{3264A119-786C-4B59-8A0E-364BE2B6E54C}" dt="2020-02-28T14:29:03.316" v="69" actId="478"/>
          <ac:picMkLst>
            <pc:docMk/>
            <pc:sldMk cId="2316646948" sldId="309"/>
            <ac:picMk id="11" creationId="{FA930767-64E3-4965-A9C3-3DDC03C28909}"/>
          </ac:picMkLst>
        </pc:picChg>
        <pc:picChg chg="mod ord">
          <ac:chgData name="Chitambar, Eric" userId="05f873b4-a386-453d-a2e0-769001d3b38e" providerId="ADAL" clId="{3264A119-786C-4B59-8A0E-364BE2B6E54C}" dt="2020-02-28T14:29:05.237" v="70" actId="1076"/>
          <ac:picMkLst>
            <pc:docMk/>
            <pc:sldMk cId="2316646948" sldId="309"/>
            <ac:picMk id="13" creationId="{E52E816C-EDB9-46D8-A4BB-88ED66B6E0E7}"/>
          </ac:picMkLst>
        </pc:picChg>
      </pc:sldChg>
      <pc:sldChg chg="addSp delSp modSp add">
        <pc:chgData name="Chitambar, Eric" userId="05f873b4-a386-453d-a2e0-769001d3b38e" providerId="ADAL" clId="{3264A119-786C-4B59-8A0E-364BE2B6E54C}" dt="2020-02-28T14:36:37.866" v="167" actId="478"/>
        <pc:sldMkLst>
          <pc:docMk/>
          <pc:sldMk cId="1745743784" sldId="310"/>
        </pc:sldMkLst>
        <pc:picChg chg="add mod">
          <ac:chgData name="Chitambar, Eric" userId="05f873b4-a386-453d-a2e0-769001d3b38e" providerId="ADAL" clId="{3264A119-786C-4B59-8A0E-364BE2B6E54C}" dt="2020-02-28T14:31:01.636" v="95" actId="1076"/>
          <ac:picMkLst>
            <pc:docMk/>
            <pc:sldMk cId="1745743784" sldId="310"/>
            <ac:picMk id="3" creationId="{881106C0-9A86-44F5-95E3-39E5C8676BFC}"/>
          </ac:picMkLst>
        </pc:picChg>
        <pc:picChg chg="del mod">
          <ac:chgData name="Chitambar, Eric" userId="05f873b4-a386-453d-a2e0-769001d3b38e" providerId="ADAL" clId="{3264A119-786C-4B59-8A0E-364BE2B6E54C}" dt="2020-02-28T14:30:56.136" v="93" actId="478"/>
          <ac:picMkLst>
            <pc:docMk/>
            <pc:sldMk cId="1745743784" sldId="310"/>
            <ac:picMk id="5" creationId="{1AE3E7B4-C700-46D5-8B71-B0BF800D6D75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6" creationId="{949F433D-C3AE-4F19-959C-0DF384058BD9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7" creationId="{5670A7EB-9493-4C38-9B6E-B3A8963B1F44}"/>
          </ac:picMkLst>
        </pc:picChg>
        <pc:picChg chg="del mod ord">
          <ac:chgData name="Chitambar, Eric" userId="05f873b4-a386-453d-a2e0-769001d3b38e" providerId="ADAL" clId="{3264A119-786C-4B59-8A0E-364BE2B6E54C}" dt="2020-02-28T14:36:26.981" v="155" actId="478"/>
          <ac:picMkLst>
            <pc:docMk/>
            <pc:sldMk cId="1745743784" sldId="310"/>
            <ac:picMk id="9" creationId="{941C4EC4-CB75-4F71-84DD-00F73F9B29BA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0" creationId="{5D2D0E99-7E7A-4DF2-8FE6-EEAA26D38E6A}"/>
          </ac:picMkLst>
        </pc:picChg>
        <pc:picChg chg="del mod ord">
          <ac:chgData name="Chitambar, Eric" userId="05f873b4-a386-453d-a2e0-769001d3b38e" providerId="ADAL" clId="{3264A119-786C-4B59-8A0E-364BE2B6E54C}" dt="2020-02-28T14:36:37.866" v="167" actId="478"/>
          <ac:picMkLst>
            <pc:docMk/>
            <pc:sldMk cId="1745743784" sldId="310"/>
            <ac:picMk id="12" creationId="{F0F29CD0-9752-4967-9E05-DCE1E877108F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3" creationId="{E52E816C-EDB9-46D8-A4BB-88ED66B6E0E7}"/>
          </ac:picMkLst>
        </pc:picChg>
        <pc:picChg chg="mod ord">
          <ac:chgData name="Chitambar, Eric" userId="05f873b4-a386-453d-a2e0-769001d3b38e" providerId="ADAL" clId="{3264A119-786C-4B59-8A0E-364BE2B6E54C}" dt="2020-02-28T14:36:37.866" v="166" actId="108"/>
          <ac:picMkLst>
            <pc:docMk/>
            <pc:sldMk cId="1745743784" sldId="310"/>
            <ac:picMk id="15" creationId="{DC6FC57C-F84B-40A3-AF46-635EF4033FBA}"/>
          </ac:picMkLst>
        </pc:picChg>
      </pc:sldChg>
      <pc:sldChg chg="delSp modSp add">
        <pc:chgData name="Chitambar, Eric" userId="05f873b4-a386-453d-a2e0-769001d3b38e" providerId="ADAL" clId="{3264A119-786C-4B59-8A0E-364BE2B6E54C}" dt="2020-02-28T14:36:59.725" v="179" actId="478"/>
        <pc:sldMkLst>
          <pc:docMk/>
          <pc:sldMk cId="2410114909" sldId="311"/>
        </pc:sldMkLst>
        <pc:spChg chg="mod">
          <ac:chgData name="Chitambar, Eric" userId="05f873b4-a386-453d-a2e0-769001d3b38e" providerId="ADAL" clId="{3264A119-786C-4B59-8A0E-364BE2B6E54C}" dt="2020-02-28T14:34:18.026" v="131" actId="20577"/>
          <ac:spMkLst>
            <pc:docMk/>
            <pc:sldMk cId="2410114909" sldId="311"/>
            <ac:spMk id="2" creationId="{18712F73-83C9-4DCD-BA7B-56C76CFCEAAC}"/>
          </ac:spMkLst>
        </pc:spChg>
        <pc:picChg chg="del mod ord">
          <ac:chgData name="Chitambar, Eric" userId="05f873b4-a386-453d-a2e0-769001d3b38e" providerId="ADAL" clId="{3264A119-786C-4B59-8A0E-364BE2B6E54C}" dt="2020-02-28T14:36:59.725" v="179" actId="478"/>
          <ac:picMkLst>
            <pc:docMk/>
            <pc:sldMk cId="2410114909" sldId="311"/>
            <ac:picMk id="5" creationId="{BAC00FA9-3E39-40E9-BE86-44D6ED90E7EE}"/>
          </ac:picMkLst>
        </pc:picChg>
        <pc:picChg chg="mod ord">
          <ac:chgData name="Chitambar, Eric" userId="05f873b4-a386-453d-a2e0-769001d3b38e" providerId="ADAL" clId="{3264A119-786C-4B59-8A0E-364BE2B6E54C}" dt="2020-02-28T14:36:59.725" v="178" actId="108"/>
          <ac:picMkLst>
            <pc:docMk/>
            <pc:sldMk cId="2410114909" sldId="311"/>
            <ac:picMk id="7" creationId="{32490D45-D79B-4310-A2D9-562111BAAFD0}"/>
          </ac:picMkLst>
        </pc:picChg>
        <pc:picChg chg="del mod">
          <ac:chgData name="Chitambar, Eric" userId="05f873b4-a386-453d-a2e0-769001d3b38e" providerId="ADAL" clId="{3264A119-786C-4B59-8A0E-364BE2B6E54C}" dt="2020-02-28T14:36:09.086" v="143" actId="478"/>
          <ac:picMkLst>
            <pc:docMk/>
            <pc:sldMk cId="2410114909" sldId="311"/>
            <ac:picMk id="9" creationId="{941C4EC4-CB75-4F71-84DD-00F73F9B29BA}"/>
          </ac:picMkLst>
        </pc:picChg>
      </pc:sldChg>
    </pc:docChg>
  </pc:docChgLst>
  <pc:docChgLst>
    <pc:chgData name="Chitambar, Eric" userId="05f873b4-a386-453d-a2e0-769001d3b38e" providerId="ADAL" clId="{EBC21158-9211-4AED-9E7A-D23BB1788DD3}"/>
    <pc:docChg chg="delSld modSld">
      <pc:chgData name="Chitambar, Eric" userId="05f873b4-a386-453d-a2e0-769001d3b38e" providerId="ADAL" clId="{EBC21158-9211-4AED-9E7A-D23BB1788DD3}" dt="2021-03-10T04:11:48.252" v="4" actId="47"/>
      <pc:docMkLst>
        <pc:docMk/>
      </pc:docMkLst>
      <pc:sldChg chg="modSp mod">
        <pc:chgData name="Chitambar, Eric" userId="05f873b4-a386-453d-a2e0-769001d3b38e" providerId="ADAL" clId="{EBC21158-9211-4AED-9E7A-D23BB1788DD3}" dt="2021-03-10T04:11:41.390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BC21158-9211-4AED-9E7A-D23BB1788DD3}" dt="2021-03-10T04:11:41.390" v="3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EBC21158-9211-4AED-9E7A-D23BB1788DD3}" dt="2021-03-10T04:11:38.14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EBC21158-9211-4AED-9E7A-D23BB1788DD3}" dt="2021-03-10T04:11:48.252" v="4" actId="47"/>
        <pc:sldMkLst>
          <pc:docMk/>
          <pc:sldMk cId="2194429596" sldId="269"/>
        </pc:sldMkLst>
      </pc:sldChg>
    </pc:docChg>
  </pc:docChgLst>
  <pc:docChgLst>
    <pc:chgData name="Eric Chitambar" userId="05f873b4-a386-453d-a2e0-769001d3b38e" providerId="ADAL" clId="{E603EA52-CB27-4E9D-88BD-448CF61BCC04}"/>
    <pc:docChg chg="custSel addSld delSld modSld sldOrd">
      <pc:chgData name="Eric Chitambar" userId="05f873b4-a386-453d-a2e0-769001d3b38e" providerId="ADAL" clId="{E603EA52-CB27-4E9D-88BD-448CF61BCC04}" dt="2020-02-12T16:03:03.726" v="348" actId="20577"/>
      <pc:docMkLst>
        <pc:docMk/>
      </pc:docMkLst>
      <pc:sldChg chg="modSp">
        <pc:chgData name="Eric Chitambar" userId="05f873b4-a386-453d-a2e0-769001d3b38e" providerId="ADAL" clId="{E603EA52-CB27-4E9D-88BD-448CF61BCC04}" dt="2020-02-12T16:03:03.726" v="34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E603EA52-CB27-4E9D-88BD-448CF61BCC04}" dt="2020-02-12T16:03:03.726" v="34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E603EA52-CB27-4E9D-88BD-448CF61BCC04}" dt="2020-02-12T03:26:51.843" v="33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E603EA52-CB27-4E9D-88BD-448CF61BCC04}" dt="2020-02-12T03:26:51.843" v="33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E603EA52-CB27-4E9D-88BD-448CF61BCC04}" dt="2020-02-12T03:26:57.936" v="34" actId="2696"/>
        <pc:sldMkLst>
          <pc:docMk/>
          <pc:sldMk cId="3900111483" sldId="292"/>
        </pc:sldMkLst>
      </pc:sldChg>
      <pc:sldChg chg="del">
        <pc:chgData name="Eric Chitambar" userId="05f873b4-a386-453d-a2e0-769001d3b38e" providerId="ADAL" clId="{E603EA52-CB27-4E9D-88BD-448CF61BCC04}" dt="2020-02-12T03:26:57.936" v="35" actId="2696"/>
        <pc:sldMkLst>
          <pc:docMk/>
          <pc:sldMk cId="2833434850" sldId="296"/>
        </pc:sldMkLst>
      </pc:sldChg>
      <pc:sldChg chg="del">
        <pc:chgData name="Eric Chitambar" userId="05f873b4-a386-453d-a2e0-769001d3b38e" providerId="ADAL" clId="{E603EA52-CB27-4E9D-88BD-448CF61BCC04}" dt="2020-02-12T03:26:57.952" v="36" actId="2696"/>
        <pc:sldMkLst>
          <pc:docMk/>
          <pc:sldMk cId="1489228298" sldId="297"/>
        </pc:sldMkLst>
      </pc:sldChg>
      <pc:sldChg chg="del">
        <pc:chgData name="Eric Chitambar" userId="05f873b4-a386-453d-a2e0-769001d3b38e" providerId="ADAL" clId="{E603EA52-CB27-4E9D-88BD-448CF61BCC04}" dt="2020-02-12T03:26:57.952" v="37" actId="2696"/>
        <pc:sldMkLst>
          <pc:docMk/>
          <pc:sldMk cId="906325945" sldId="298"/>
        </pc:sldMkLst>
      </pc:sldChg>
      <pc:sldChg chg="delSp modSp add ord delAnim">
        <pc:chgData name="Eric Chitambar" userId="05f873b4-a386-453d-a2e0-769001d3b38e" providerId="ADAL" clId="{E603EA52-CB27-4E9D-88BD-448CF61BCC04}" dt="2020-02-12T05:12:05.919" v="345" actId="1076"/>
        <pc:sldMkLst>
          <pc:docMk/>
          <pc:sldMk cId="2692337968" sldId="300"/>
        </pc:sldMkLst>
        <pc:spChg chg="del">
          <ac:chgData name="Eric Chitambar" userId="05f873b4-a386-453d-a2e0-769001d3b38e" providerId="ADAL" clId="{E603EA52-CB27-4E9D-88BD-448CF61BCC04}" dt="2020-02-12T03:37:46.927" v="63" actId="478"/>
          <ac:spMkLst>
            <pc:docMk/>
            <pc:sldMk cId="2692337968" sldId="300"/>
            <ac:spMk id="3" creationId="{DBB6AC0B-79E1-4129-BB5C-46469F5211D3}"/>
          </ac:spMkLst>
        </pc:sp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5" creationId="{5AADE1FA-9A85-4BD7-8BCE-82A7567108D3}"/>
          </ac:picMkLst>
        </pc:picChg>
        <pc:picChg chg="del mod ord">
          <ac:chgData name="Eric Chitambar" userId="05f873b4-a386-453d-a2e0-769001d3b38e" providerId="ADAL" clId="{E603EA52-CB27-4E9D-88BD-448CF61BCC04}" dt="2020-02-12T05:08:02.362" v="326" actId="478"/>
          <ac:picMkLst>
            <pc:docMk/>
            <pc:sldMk cId="2692337968" sldId="300"/>
            <ac:picMk id="6" creationId="{B671A620-C6BE-4410-A3CC-1D14BE75CDE6}"/>
          </ac:picMkLst>
        </pc:picChg>
        <pc:picChg chg="del mod">
          <ac:chgData name="Eric Chitambar" userId="05f873b4-a386-453d-a2e0-769001d3b38e" providerId="ADAL" clId="{E603EA52-CB27-4E9D-88BD-448CF61BCC04}" dt="2020-02-12T03:37:36.389" v="61" actId="478"/>
          <ac:picMkLst>
            <pc:docMk/>
            <pc:sldMk cId="2692337968" sldId="300"/>
            <ac:picMk id="8" creationId="{2DB13811-1660-41BC-B586-D4E4493885AC}"/>
          </ac:picMkLst>
        </pc:picChg>
        <pc:picChg chg="del mod ord">
          <ac:chgData name="Eric Chitambar" userId="05f873b4-a386-453d-a2e0-769001d3b38e" providerId="ADAL" clId="{E603EA52-CB27-4E9D-88BD-448CF61BCC04}" dt="2020-02-12T05:08:54.637" v="338" actId="478"/>
          <ac:picMkLst>
            <pc:docMk/>
            <pc:sldMk cId="2692337968" sldId="300"/>
            <ac:picMk id="9" creationId="{18818F93-AA51-4620-91DE-2D91176966E4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0" creationId="{EC1E99CA-25BF-4EE5-9688-270149527177}"/>
          </ac:picMkLst>
        </pc:picChg>
        <pc:picChg chg="del">
          <ac:chgData name="Eric Chitambar" userId="05f873b4-a386-453d-a2e0-769001d3b38e" providerId="ADAL" clId="{E603EA52-CB27-4E9D-88BD-448CF61BCC04}" dt="2020-02-12T03:37:40.286" v="62" actId="478"/>
          <ac:picMkLst>
            <pc:docMk/>
            <pc:sldMk cId="2692337968" sldId="300"/>
            <ac:picMk id="12" creationId="{8BC6250C-8C25-41BE-9222-5AD077209140}"/>
          </ac:picMkLst>
        </pc:picChg>
        <pc:picChg chg="mod ord">
          <ac:chgData name="Eric Chitambar" userId="05f873b4-a386-453d-a2e0-769001d3b38e" providerId="ADAL" clId="{E603EA52-CB27-4E9D-88BD-448CF61BCC04}" dt="2020-02-12T05:08:54.637" v="337" actId="108"/>
          <ac:picMkLst>
            <pc:docMk/>
            <pc:sldMk cId="2692337968" sldId="300"/>
            <ac:picMk id="13" creationId="{C57FB04A-99CC-47CF-8257-93589280405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5" creationId="{C891092B-E5F6-4DA7-A427-E3E9550EA771}"/>
          </ac:picMkLst>
        </pc:picChg>
        <pc:picChg chg="mod">
          <ac:chgData name="Eric Chitambar" userId="05f873b4-a386-453d-a2e0-769001d3b38e" providerId="ADAL" clId="{E603EA52-CB27-4E9D-88BD-448CF61BCC04}" dt="2020-02-12T05:12:05.919" v="345" actId="1076"/>
          <ac:picMkLst>
            <pc:docMk/>
            <pc:sldMk cId="2692337968" sldId="300"/>
            <ac:picMk id="16" creationId="{9D01A696-B040-4453-B63D-5BE86131E7C6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9" creationId="{4A93D985-5C02-42BB-A74A-94D3D854003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1" creationId="{61D0D501-1654-4EFE-807B-366F67A64A0F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3" creationId="{DD2DF801-309E-4B4C-A8D4-8DCA85175A23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7" creationId="{3A3D9016-A02D-4CEE-B150-66B7DD06676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35" creationId="{DF277607-CD45-422C-AA1C-71FF6EA9A245}"/>
          </ac:picMkLst>
        </pc:picChg>
        <pc:cxnChg chg="del">
          <ac:chgData name="Eric Chitambar" userId="05f873b4-a386-453d-a2e0-769001d3b38e" providerId="ADAL" clId="{E603EA52-CB27-4E9D-88BD-448CF61BCC04}" dt="2020-02-12T03:37:46.927" v="63" actId="478"/>
          <ac:cxnSpMkLst>
            <pc:docMk/>
            <pc:sldMk cId="2692337968" sldId="300"/>
            <ac:cxnSpMk id="29" creationId="{A1E5B794-EE73-4526-A06F-806A519AFD3A}"/>
          </ac:cxnSpMkLst>
        </pc:cxnChg>
      </pc:sldChg>
      <pc:sldChg chg="delSp modSp add ord">
        <pc:chgData name="Eric Chitambar" userId="05f873b4-a386-453d-a2e0-769001d3b38e" providerId="ADAL" clId="{E603EA52-CB27-4E9D-88BD-448CF61BCC04}" dt="2020-02-12T04:54:59.162" v="311"/>
        <pc:sldMkLst>
          <pc:docMk/>
          <pc:sldMk cId="1406779367" sldId="301"/>
        </pc:sldMkLst>
        <pc:picChg chg="del mod ord">
          <ac:chgData name="Eric Chitambar" userId="05f873b4-a386-453d-a2e0-769001d3b38e" providerId="ADAL" clId="{E603EA52-CB27-4E9D-88BD-448CF61BCC04}" dt="2020-02-12T04:54:47.552" v="310" actId="478"/>
          <ac:picMkLst>
            <pc:docMk/>
            <pc:sldMk cId="1406779367" sldId="301"/>
            <ac:picMk id="4" creationId="{1FF67BF3-8BA5-42D7-A8E8-EFF62EAFFC19}"/>
          </ac:picMkLst>
        </pc:picChg>
        <pc:picChg chg="del mod">
          <ac:chgData name="Eric Chitambar" userId="05f873b4-a386-453d-a2e0-769001d3b38e" providerId="ADAL" clId="{E603EA52-CB27-4E9D-88BD-448CF61BCC04}" dt="2020-02-12T04:54:31.908" v="298" actId="478"/>
          <ac:picMkLst>
            <pc:docMk/>
            <pc:sldMk cId="1406779367" sldId="301"/>
            <ac:picMk id="6" creationId="{B671A620-C6BE-4410-A3CC-1D14BE75CDE6}"/>
          </ac:picMkLst>
        </pc:picChg>
        <pc:picChg chg="mod ord">
          <ac:chgData name="Eric Chitambar" userId="05f873b4-a386-453d-a2e0-769001d3b38e" providerId="ADAL" clId="{E603EA52-CB27-4E9D-88BD-448CF61BCC04}" dt="2020-02-12T04:54:47.552" v="309" actId="108"/>
          <ac:picMkLst>
            <pc:docMk/>
            <pc:sldMk cId="1406779367" sldId="301"/>
            <ac:picMk id="7" creationId="{093D836D-E2CB-4F77-880B-1E42833FB1AA}"/>
          </ac:picMkLst>
        </pc:picChg>
      </pc:sldChg>
      <pc:sldChg chg="addSp delSp modSp add modAnim">
        <pc:chgData name="Eric Chitambar" userId="05f873b4-a386-453d-a2e0-769001d3b38e" providerId="ADAL" clId="{E603EA52-CB27-4E9D-88BD-448CF61BCC04}" dt="2020-02-12T04:45:26.677" v="285" actId="1076"/>
        <pc:sldMkLst>
          <pc:docMk/>
          <pc:sldMk cId="3116611456" sldId="302"/>
        </pc:sldMkLst>
        <pc:picChg chg="mod ord">
          <ac:chgData name="Eric Chitambar" userId="05f873b4-a386-453d-a2e0-769001d3b38e" providerId="ADAL" clId="{E603EA52-CB27-4E9D-88BD-448CF61BCC04}" dt="2020-02-12T04:12:23.101" v="76" actId="108"/>
          <ac:picMkLst>
            <pc:docMk/>
            <pc:sldMk cId="3116611456" sldId="302"/>
            <ac:picMk id="4" creationId="{BED3F4FC-E55E-4457-93FC-33B726BB4519}"/>
          </ac:picMkLst>
        </pc:picChg>
        <pc:picChg chg="del mod">
          <ac:chgData name="Eric Chitambar" userId="05f873b4-a386-453d-a2e0-769001d3b38e" providerId="ADAL" clId="{E603EA52-CB27-4E9D-88BD-448CF61BCC04}" dt="2020-02-12T04:12:23.101" v="77" actId="478"/>
          <ac:picMkLst>
            <pc:docMk/>
            <pc:sldMk cId="3116611456" sldId="302"/>
            <ac:picMk id="6" creationId="{B671A620-C6BE-4410-A3CC-1D14BE75CDE6}"/>
          </ac:picMkLst>
        </pc:picChg>
        <pc:picChg chg="mod">
          <ac:chgData name="Eric Chitambar" userId="05f873b4-a386-453d-a2e0-769001d3b38e" providerId="ADAL" clId="{E603EA52-CB27-4E9D-88BD-448CF61BCC04}" dt="2020-02-12T04:24:41.549" v="84" actId="1076"/>
          <ac:picMkLst>
            <pc:docMk/>
            <pc:sldMk cId="3116611456" sldId="302"/>
            <ac:picMk id="7" creationId="{B47DA85C-C81C-4765-81C2-D7E6FF0AE8E8}"/>
          </ac:picMkLst>
        </pc:picChg>
        <pc:picChg chg="del mod">
          <ac:chgData name="Eric Chitambar" userId="05f873b4-a386-453d-a2e0-769001d3b38e" providerId="ADAL" clId="{E603EA52-CB27-4E9D-88BD-448CF61BCC04}" dt="2020-02-12T04:30:26.810" v="102" actId="478"/>
          <ac:picMkLst>
            <pc:docMk/>
            <pc:sldMk cId="3116611456" sldId="302"/>
            <ac:picMk id="9" creationId="{7A212C7F-FD5C-4785-8B9B-CACA42E8600D}"/>
          </ac:picMkLst>
        </pc:picChg>
        <pc:picChg chg="del mod ord">
          <ac:chgData name="Eric Chitambar" userId="05f873b4-a386-453d-a2e0-769001d3b38e" providerId="ADAL" clId="{E603EA52-CB27-4E9D-88BD-448CF61BCC04}" dt="2020-02-12T04:32:04.833" v="138" actId="478"/>
          <ac:picMkLst>
            <pc:docMk/>
            <pc:sldMk cId="3116611456" sldId="302"/>
            <ac:picMk id="11" creationId="{C3E8A8A7-BB02-41EC-A94E-6A2298A49AFB}"/>
          </ac:picMkLst>
        </pc:picChg>
        <pc:picChg chg="add del mod">
          <ac:chgData name="Eric Chitambar" userId="05f873b4-a386-453d-a2e0-769001d3b38e" providerId="ADAL" clId="{E603EA52-CB27-4E9D-88BD-448CF61BCC04}" dt="2020-02-12T04:31:38.174" v="116" actId="478"/>
          <ac:picMkLst>
            <pc:docMk/>
            <pc:sldMk cId="3116611456" sldId="302"/>
            <ac:picMk id="12" creationId="{FC265EEC-6CE2-4A3E-B3D7-607AF15F39D2}"/>
          </ac:picMkLst>
        </pc:picChg>
        <pc:picChg chg="del mod ord">
          <ac:chgData name="Eric Chitambar" userId="05f873b4-a386-453d-a2e0-769001d3b38e" providerId="ADAL" clId="{E603EA52-CB27-4E9D-88BD-448CF61BCC04}" dt="2020-02-12T04:31:54.224" v="127" actId="478"/>
          <ac:picMkLst>
            <pc:docMk/>
            <pc:sldMk cId="3116611456" sldId="302"/>
            <ac:picMk id="14" creationId="{850ADD8E-AA91-4727-815C-F3903B931243}"/>
          </ac:picMkLst>
        </pc:picChg>
        <pc:picChg chg="del mod ord">
          <ac:chgData name="Eric Chitambar" userId="05f873b4-a386-453d-a2e0-769001d3b38e" providerId="ADAL" clId="{E603EA52-CB27-4E9D-88BD-448CF61BCC04}" dt="2020-02-12T04:37:34.759" v="207" actId="478"/>
          <ac:picMkLst>
            <pc:docMk/>
            <pc:sldMk cId="3116611456" sldId="302"/>
            <ac:picMk id="16" creationId="{B33BA3A7-ABB8-420C-8444-9CAE7C55B6D1}"/>
          </ac:picMkLst>
        </pc:picChg>
        <pc:picChg chg="del mod ord">
          <ac:chgData name="Eric Chitambar" userId="05f873b4-a386-453d-a2e0-769001d3b38e" providerId="ADAL" clId="{E603EA52-CB27-4E9D-88BD-448CF61BCC04}" dt="2020-02-12T04:37:26.150" v="192" actId="478"/>
          <ac:picMkLst>
            <pc:docMk/>
            <pc:sldMk cId="3116611456" sldId="302"/>
            <ac:picMk id="18" creationId="{40E5B5B9-2664-4890-A242-9F4E03EF50DA}"/>
          </ac:picMkLst>
        </pc:picChg>
        <pc:picChg chg="add del mod">
          <ac:chgData name="Eric Chitambar" userId="05f873b4-a386-453d-a2e0-769001d3b38e" providerId="ADAL" clId="{E603EA52-CB27-4E9D-88BD-448CF61BCC04}" dt="2020-02-12T04:34:52.403" v="153" actId="478"/>
          <ac:picMkLst>
            <pc:docMk/>
            <pc:sldMk cId="3116611456" sldId="302"/>
            <ac:picMk id="19" creationId="{F5644B52-FD90-488B-9B11-EE3B44722C63}"/>
          </ac:picMkLst>
        </pc:picChg>
        <pc:picChg chg="del mod ord">
          <ac:chgData name="Eric Chitambar" userId="05f873b4-a386-453d-a2e0-769001d3b38e" providerId="ADAL" clId="{E603EA52-CB27-4E9D-88BD-448CF61BCC04}" dt="2020-02-12T04:37:46.411" v="221" actId="478"/>
          <ac:picMkLst>
            <pc:docMk/>
            <pc:sldMk cId="3116611456" sldId="302"/>
            <ac:picMk id="21" creationId="{B65DF123-EE4A-4122-A1C6-6F445F9DB88C}"/>
          </ac:picMkLst>
        </pc:picChg>
        <pc:picChg chg="add del mod">
          <ac:chgData name="Eric Chitambar" userId="05f873b4-a386-453d-a2e0-769001d3b38e" providerId="ADAL" clId="{E603EA52-CB27-4E9D-88BD-448CF61BCC04}" dt="2020-02-12T04:35:49.641" v="168" actId="478"/>
          <ac:picMkLst>
            <pc:docMk/>
            <pc:sldMk cId="3116611456" sldId="302"/>
            <ac:picMk id="22" creationId="{97F34E12-A0C1-4C72-9411-B5D3A2CC08C1}"/>
          </ac:picMkLst>
        </pc:picChg>
        <pc:picChg chg="del mod ord">
          <ac:chgData name="Eric Chitambar" userId="05f873b4-a386-453d-a2e0-769001d3b38e" providerId="ADAL" clId="{E603EA52-CB27-4E9D-88BD-448CF61BCC04}" dt="2020-02-12T04:37:55.695" v="234" actId="478"/>
          <ac:picMkLst>
            <pc:docMk/>
            <pc:sldMk cId="3116611456" sldId="302"/>
            <ac:picMk id="24" creationId="{DBA072D0-52B5-47E3-8A52-E1069DFE6528}"/>
          </ac:picMkLst>
        </pc:picChg>
        <pc:picChg chg="del mod">
          <ac:chgData name="Eric Chitambar" userId="05f873b4-a386-453d-a2e0-769001d3b38e" providerId="ADAL" clId="{E603EA52-CB27-4E9D-88BD-448CF61BCC04}" dt="2020-02-12T04:38:05.406" v="246" actId="478"/>
          <ac:picMkLst>
            <pc:docMk/>
            <pc:sldMk cId="3116611456" sldId="302"/>
            <ac:picMk id="26" creationId="{D5699742-70F2-4616-8ACC-7373045D2CCC}"/>
          </ac:picMkLst>
        </pc:picChg>
        <pc:picChg chg="mod ord">
          <ac:chgData name="Eric Chitambar" userId="05f873b4-a386-453d-a2e0-769001d3b38e" providerId="ADAL" clId="{E603EA52-CB27-4E9D-88BD-448CF61BCC04}" dt="2020-02-12T04:37:26.150" v="191" actId="108"/>
          <ac:picMkLst>
            <pc:docMk/>
            <pc:sldMk cId="3116611456" sldId="302"/>
            <ac:picMk id="28" creationId="{BDAA4C63-087F-48E2-907D-4BF23508988B}"/>
          </ac:picMkLst>
        </pc:picChg>
        <pc:picChg chg="mod ord">
          <ac:chgData name="Eric Chitambar" userId="05f873b4-a386-453d-a2e0-769001d3b38e" providerId="ADAL" clId="{E603EA52-CB27-4E9D-88BD-448CF61BCC04}" dt="2020-02-12T04:37:34.759" v="206" actId="108"/>
          <ac:picMkLst>
            <pc:docMk/>
            <pc:sldMk cId="3116611456" sldId="302"/>
            <ac:picMk id="30" creationId="{920CE438-E656-4B28-B58E-D34D1B688B91}"/>
          </ac:picMkLst>
        </pc:picChg>
        <pc:picChg chg="mod ord">
          <ac:chgData name="Eric Chitambar" userId="05f873b4-a386-453d-a2e0-769001d3b38e" providerId="ADAL" clId="{E603EA52-CB27-4E9D-88BD-448CF61BCC04}" dt="2020-02-12T04:37:46.411" v="220" actId="108"/>
          <ac:picMkLst>
            <pc:docMk/>
            <pc:sldMk cId="3116611456" sldId="302"/>
            <ac:picMk id="32" creationId="{AB718B7C-2F10-49C8-92E0-6A35916B319A}"/>
          </ac:picMkLst>
        </pc:picChg>
        <pc:picChg chg="mod ord">
          <ac:chgData name="Eric Chitambar" userId="05f873b4-a386-453d-a2e0-769001d3b38e" providerId="ADAL" clId="{E603EA52-CB27-4E9D-88BD-448CF61BCC04}" dt="2020-02-12T04:37:55.695" v="233" actId="108"/>
          <ac:picMkLst>
            <pc:docMk/>
            <pc:sldMk cId="3116611456" sldId="302"/>
            <ac:picMk id="34" creationId="{D12A734E-BF12-4E09-94D1-1E98669D2533}"/>
          </ac:picMkLst>
        </pc:picChg>
        <pc:picChg chg="mod ord">
          <ac:chgData name="Eric Chitambar" userId="05f873b4-a386-453d-a2e0-769001d3b38e" providerId="ADAL" clId="{E603EA52-CB27-4E9D-88BD-448CF61BCC04}" dt="2020-02-12T04:38:05.406" v="245" actId="108"/>
          <ac:picMkLst>
            <pc:docMk/>
            <pc:sldMk cId="3116611456" sldId="302"/>
            <ac:picMk id="36" creationId="{F5B89302-24ED-4CA1-8DD6-C13B8D5EC682}"/>
          </ac:picMkLst>
        </pc:picChg>
        <pc:picChg chg="add del mod">
          <ac:chgData name="Eric Chitambar" userId="05f873b4-a386-453d-a2e0-769001d3b38e" providerId="ADAL" clId="{E603EA52-CB27-4E9D-88BD-448CF61BCC04}" dt="2020-02-12T04:43:41.919" v="260" actId="478"/>
          <ac:picMkLst>
            <pc:docMk/>
            <pc:sldMk cId="3116611456" sldId="302"/>
            <ac:picMk id="37" creationId="{80AE1AF6-F75F-4129-B992-FDF31BF85A41}"/>
          </ac:picMkLst>
        </pc:picChg>
        <pc:picChg chg="del mod ord">
          <ac:chgData name="Eric Chitambar" userId="05f873b4-a386-453d-a2e0-769001d3b38e" providerId="ADAL" clId="{E603EA52-CB27-4E9D-88BD-448CF61BCC04}" dt="2020-02-12T04:44:00.648" v="272" actId="478"/>
          <ac:picMkLst>
            <pc:docMk/>
            <pc:sldMk cId="3116611456" sldId="302"/>
            <ac:picMk id="39" creationId="{404D6B39-FFCC-441F-9D84-755ACD00D114}"/>
          </ac:picMkLst>
        </pc:picChg>
        <pc:picChg chg="del mod ord">
          <ac:chgData name="Eric Chitambar" userId="05f873b4-a386-453d-a2e0-769001d3b38e" providerId="ADAL" clId="{E603EA52-CB27-4E9D-88BD-448CF61BCC04}" dt="2020-02-12T04:45:20.532" v="284" actId="478"/>
          <ac:picMkLst>
            <pc:docMk/>
            <pc:sldMk cId="3116611456" sldId="302"/>
            <ac:picMk id="41" creationId="{1BFC7A62-84D8-490C-AD39-F5D75D920AFF}"/>
          </ac:picMkLst>
        </pc:picChg>
        <pc:picChg chg="mod ord">
          <ac:chgData name="Eric Chitambar" userId="05f873b4-a386-453d-a2e0-769001d3b38e" providerId="ADAL" clId="{E603EA52-CB27-4E9D-88BD-448CF61BCC04}" dt="2020-02-12T04:45:26.677" v="285" actId="1076"/>
          <ac:picMkLst>
            <pc:docMk/>
            <pc:sldMk cId="3116611456" sldId="302"/>
            <ac:picMk id="43" creationId="{4BFF1E64-8EF1-4C94-B4E9-A9CBC9929DB5}"/>
          </ac:picMkLst>
        </pc:picChg>
      </pc:sldChg>
      <pc:sldChg chg="add">
        <pc:chgData name="Eric Chitambar" userId="05f873b4-a386-453d-a2e0-769001d3b38e" providerId="ADAL" clId="{E603EA52-CB27-4E9D-88BD-448CF61BCC04}" dt="2020-02-12T05:05:29.565" v="314"/>
        <pc:sldMkLst>
          <pc:docMk/>
          <pc:sldMk cId="387403628" sldId="303"/>
        </pc:sldMkLst>
      </pc:sldChg>
    </pc:docChg>
  </pc:docChgLst>
  <pc:docChgLst>
    <pc:chgData name="Chitambar, Eric" userId="05f873b4-a386-453d-a2e0-769001d3b38e" providerId="ADAL" clId="{7D94A204-6A04-4FDE-87EA-89190FC91F3E}"/>
    <pc:docChg chg="modSld">
      <pc:chgData name="Chitambar, Eric" userId="05f873b4-a386-453d-a2e0-769001d3b38e" providerId="ADAL" clId="{7D94A204-6A04-4FDE-87EA-89190FC91F3E}" dt="2023-09-29T15:46:54.138" v="0"/>
      <pc:docMkLst>
        <pc:docMk/>
      </pc:docMkLst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3301694644" sldId="318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3301694644" sldId="318"/>
            <ac:inkMk id="3" creationId="{CE688081-6A04-10CF-137E-53E150EBF228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3123929160" sldId="319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3123929160" sldId="319"/>
            <ac:inkMk id="5" creationId="{3458E3AA-3830-9391-D570-D90F7535ABCC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2289024096" sldId="320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2289024096" sldId="320"/>
            <ac:inkMk id="4" creationId="{C0C04A2D-115A-E24F-B7F0-39CD75931A50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1988990728" sldId="321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1988990728" sldId="321"/>
            <ac:inkMk id="3" creationId="{1BBFEC21-044A-83CD-B0FC-72A94668C9FF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612238157" sldId="322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612238157" sldId="322"/>
            <ac:inkMk id="3" creationId="{719B6597-F299-455C-C8A6-91B9EFD17011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3606757187" sldId="323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3606757187" sldId="323"/>
            <ac:inkMk id="3" creationId="{71A97C55-D759-7233-79A5-5F59470AB11C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3078362113" sldId="324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3078362113" sldId="324"/>
            <ac:inkMk id="3" creationId="{B515F63B-40F6-F1D8-5EF1-174BF05AB8D7}"/>
          </ac:inkMkLst>
        </pc:inkChg>
      </pc:sldChg>
      <pc:sldChg chg="addSp">
        <pc:chgData name="Chitambar, Eric" userId="05f873b4-a386-453d-a2e0-769001d3b38e" providerId="ADAL" clId="{7D94A204-6A04-4FDE-87EA-89190FC91F3E}" dt="2023-09-29T15:46:54.138" v="0"/>
        <pc:sldMkLst>
          <pc:docMk/>
          <pc:sldMk cId="410952651" sldId="325"/>
        </pc:sldMkLst>
        <pc:inkChg chg="add">
          <ac:chgData name="Chitambar, Eric" userId="05f873b4-a386-453d-a2e0-769001d3b38e" providerId="ADAL" clId="{7D94A204-6A04-4FDE-87EA-89190FC91F3E}" dt="2023-09-29T15:46:54.138" v="0"/>
          <ac:inkMkLst>
            <pc:docMk/>
            <pc:sldMk cId="410952651" sldId="325"/>
            <ac:inkMk id="3" creationId="{D8302B82-96F5-712A-D42F-7689EC70E676}"/>
          </ac:inkMkLst>
        </pc:inkChg>
      </pc:sldChg>
    </pc:docChg>
  </pc:docChgLst>
  <pc:docChgLst>
    <pc:chgData name="Chitambar, Eric" userId="05f873b4-a386-453d-a2e0-769001d3b38e" providerId="ADAL" clId="{E9509FB9-C873-4028-A4E3-5A0E2A832CA7}"/>
    <pc:docChg chg="undo custSel addSld delSld modSld">
      <pc:chgData name="Chitambar, Eric" userId="05f873b4-a386-453d-a2e0-769001d3b38e" providerId="ADAL" clId="{E9509FB9-C873-4028-A4E3-5A0E2A832CA7}" dt="2020-03-02T15:49:34.419" v="876" actId="20577"/>
      <pc:docMkLst>
        <pc:docMk/>
      </pc:docMkLst>
      <pc:sldChg chg="modSp">
        <pc:chgData name="Chitambar, Eric" userId="05f873b4-a386-453d-a2e0-769001d3b38e" providerId="ADAL" clId="{E9509FB9-C873-4028-A4E3-5A0E2A832CA7}" dt="2020-03-02T14:22:15.403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9509FB9-C873-4028-A4E3-5A0E2A832CA7}" dt="2020-03-02T14:22:15.4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Chitambar, Eric" userId="05f873b4-a386-453d-a2e0-769001d3b38e" providerId="ADAL" clId="{E9509FB9-C873-4028-A4E3-5A0E2A832CA7}" dt="2020-03-02T15:49:34.419" v="876" actId="20577"/>
        <pc:sldMkLst>
          <pc:docMk/>
          <pc:sldMk cId="2194429596" sldId="269"/>
        </pc:sldMkLst>
        <pc:spChg chg="mod">
          <ac:chgData name="Chitambar, Eric" userId="05f873b4-a386-453d-a2e0-769001d3b38e" providerId="ADAL" clId="{E9509FB9-C873-4028-A4E3-5A0E2A832CA7}" dt="2020-03-02T15:49:34.419" v="876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Chitambar, Eric" userId="05f873b4-a386-453d-a2e0-769001d3b38e" providerId="ADAL" clId="{E9509FB9-C873-4028-A4E3-5A0E2A832CA7}" dt="2020-03-02T15:37:09.250" v="701"/>
        <pc:sldMkLst>
          <pc:docMk/>
          <pc:sldMk cId="1215162116" sldId="306"/>
        </pc:sldMkLst>
        <pc:spChg chg="mod">
          <ac:chgData name="Chitambar, Eric" userId="05f873b4-a386-453d-a2e0-769001d3b38e" providerId="ADAL" clId="{E9509FB9-C873-4028-A4E3-5A0E2A832CA7}" dt="2020-03-02T14:32:10.212" v="35" actId="20577"/>
          <ac:spMkLst>
            <pc:docMk/>
            <pc:sldMk cId="1215162116" sldId="306"/>
            <ac:spMk id="2" creationId="{24344CA5-2243-4E33-A803-5A0AF9D742A3}"/>
          </ac:spMkLst>
        </pc:spChg>
        <pc:picChg chg="mod ord">
          <ac:chgData name="Chitambar, Eric" userId="05f873b4-a386-453d-a2e0-769001d3b38e" providerId="ADAL" clId="{E9509FB9-C873-4028-A4E3-5A0E2A832CA7}" dt="2020-03-02T14:33:12.279" v="49" actId="108"/>
          <ac:picMkLst>
            <pc:docMk/>
            <pc:sldMk cId="1215162116" sldId="306"/>
            <ac:picMk id="4" creationId="{165232C7-DECD-472D-ADAF-A6222C7ED74D}"/>
          </ac:picMkLst>
        </pc:picChg>
        <pc:picChg chg="del mod">
          <ac:chgData name="Chitambar, Eric" userId="05f873b4-a386-453d-a2e0-769001d3b38e" providerId="ADAL" clId="{E9509FB9-C873-4028-A4E3-5A0E2A832CA7}" dt="2020-03-02T14:33:12.289" v="50" actId="478"/>
          <ac:picMkLst>
            <pc:docMk/>
            <pc:sldMk cId="1215162116" sldId="306"/>
            <ac:picMk id="5" creationId="{27D775BA-F6C7-42E2-8C1A-E649AB5AA67A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7" creationId="{CFAD7817-A26B-45EE-BFCB-4C860304E677}"/>
          </ac:picMkLst>
        </pc:picChg>
        <pc:picChg chg="del mod ord">
          <ac:chgData name="Chitambar, Eric" userId="05f873b4-a386-453d-a2e0-769001d3b38e" providerId="ADAL" clId="{E9509FB9-C873-4028-A4E3-5A0E2A832CA7}" dt="2020-03-02T14:34:17.939" v="77" actId="478"/>
          <ac:picMkLst>
            <pc:docMk/>
            <pc:sldMk cId="1215162116" sldId="306"/>
            <ac:picMk id="8" creationId="{CED42287-845E-4873-A4E8-315322025156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E9509FB9-C873-4028-A4E3-5A0E2A832CA7}" dt="2020-03-02T14:34:05.309" v="65" actId="478"/>
          <ac:picMkLst>
            <pc:docMk/>
            <pc:sldMk cId="1215162116" sldId="306"/>
            <ac:picMk id="10" creationId="{68ED9A80-AE26-47E5-AD29-95A6E44A4F8C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E9509FB9-C873-4028-A4E3-5A0E2A832CA7}" dt="2020-03-02T14:34:17.939" v="76" actId="108"/>
          <ac:picMkLst>
            <pc:docMk/>
            <pc:sldMk cId="1215162116" sldId="306"/>
            <ac:picMk id="13" creationId="{CF78383D-C00F-4A5A-A87D-AC7A01F8D341}"/>
          </ac:picMkLst>
        </pc:picChg>
        <pc:picChg chg="add del mod">
          <ac:chgData name="Chitambar, Eric" userId="05f873b4-a386-453d-a2e0-769001d3b38e" providerId="ADAL" clId="{E9509FB9-C873-4028-A4E3-5A0E2A832CA7}" dt="2020-03-02T14:35:06.909" v="91" actId="478"/>
          <ac:picMkLst>
            <pc:docMk/>
            <pc:sldMk cId="1215162116" sldId="306"/>
            <ac:picMk id="14" creationId="{274A4FC5-B630-4681-AC71-974D55FA35D8}"/>
          </ac:picMkLst>
        </pc:picChg>
        <pc:picChg chg="del mod ord">
          <ac:chgData name="Chitambar, Eric" userId="05f873b4-a386-453d-a2e0-769001d3b38e" providerId="ADAL" clId="{E9509FB9-C873-4028-A4E3-5A0E2A832CA7}" dt="2020-03-02T14:35:58.409" v="104" actId="478"/>
          <ac:picMkLst>
            <pc:docMk/>
            <pc:sldMk cId="1215162116" sldId="306"/>
            <ac:picMk id="16" creationId="{62A1419A-86D8-4C8C-BEDC-CC2233D1FC09}"/>
          </ac:picMkLst>
        </pc:picChg>
        <pc:picChg chg="mod ord">
          <ac:chgData name="Chitambar, Eric" userId="05f873b4-a386-453d-a2e0-769001d3b38e" providerId="ADAL" clId="{E9509FB9-C873-4028-A4E3-5A0E2A832CA7}" dt="2020-03-02T14:38:59.720" v="134" actId="1076"/>
          <ac:picMkLst>
            <pc:docMk/>
            <pc:sldMk cId="1215162116" sldId="306"/>
            <ac:picMk id="18" creationId="{650C58C9-8BD5-4123-B476-C04AD0BF119F}"/>
          </ac:picMkLst>
        </pc:picChg>
        <pc:picChg chg="add del mod">
          <ac:chgData name="Chitambar, Eric" userId="05f873b4-a386-453d-a2e0-769001d3b38e" providerId="ADAL" clId="{E9509FB9-C873-4028-A4E3-5A0E2A832CA7}" dt="2020-03-02T14:38:03.850" v="119" actId="478"/>
          <ac:picMkLst>
            <pc:docMk/>
            <pc:sldMk cId="1215162116" sldId="306"/>
            <ac:picMk id="19" creationId="{8590F9EA-EFA9-4ED4-AA22-942616621F66}"/>
          </ac:picMkLst>
        </pc:picChg>
        <pc:picChg chg="del mod ord">
          <ac:chgData name="Chitambar, Eric" userId="05f873b4-a386-453d-a2e0-769001d3b38e" providerId="ADAL" clId="{E9509FB9-C873-4028-A4E3-5A0E2A832CA7}" dt="2020-03-02T14:38:54.064" v="133" actId="478"/>
          <ac:picMkLst>
            <pc:docMk/>
            <pc:sldMk cId="1215162116" sldId="306"/>
            <ac:picMk id="21" creationId="{C086AB1E-70F6-466A-9251-C7B328ADA380}"/>
          </ac:picMkLst>
        </pc:picChg>
        <pc:picChg chg="del mod ord">
          <ac:chgData name="Chitambar, Eric" userId="05f873b4-a386-453d-a2e0-769001d3b38e" providerId="ADAL" clId="{E9509FB9-C873-4028-A4E3-5A0E2A832CA7}" dt="2020-03-02T14:39:11.189" v="147" actId="478"/>
          <ac:picMkLst>
            <pc:docMk/>
            <pc:sldMk cId="1215162116" sldId="306"/>
            <ac:picMk id="23" creationId="{73A75B69-6BBF-43B9-9FB7-4DDDC87D49C2}"/>
          </ac:picMkLst>
        </pc:picChg>
        <pc:picChg chg="mod ord">
          <ac:chgData name="Chitambar, Eric" userId="05f873b4-a386-453d-a2e0-769001d3b38e" providerId="ADAL" clId="{E9509FB9-C873-4028-A4E3-5A0E2A832CA7}" dt="2020-03-02T14:39:13.680" v="148" actId="1076"/>
          <ac:picMkLst>
            <pc:docMk/>
            <pc:sldMk cId="1215162116" sldId="306"/>
            <ac:picMk id="25" creationId="{D8B6220F-C9E4-4C95-9481-16E6147BB067}"/>
          </ac:picMkLst>
        </pc:picChg>
      </pc:sldChg>
      <pc:sldChg chg="addSp delSp modSp delAnim modAnim">
        <pc:chgData name="Chitambar, Eric" userId="05f873b4-a386-453d-a2e0-769001d3b38e" providerId="ADAL" clId="{E9509FB9-C873-4028-A4E3-5A0E2A832CA7}" dt="2020-03-02T15:37:36.340" v="705"/>
        <pc:sldMkLst>
          <pc:docMk/>
          <pc:sldMk cId="14848273" sldId="308"/>
        </pc:sldMkLst>
        <pc:spChg chg="mod">
          <ac:chgData name="Chitambar, Eric" userId="05f873b4-a386-453d-a2e0-769001d3b38e" providerId="ADAL" clId="{E9509FB9-C873-4028-A4E3-5A0E2A832CA7}" dt="2020-03-02T14:39:31.495" v="190" actId="20577"/>
          <ac:spMkLst>
            <pc:docMk/>
            <pc:sldMk cId="14848273" sldId="308"/>
            <ac:spMk id="2" creationId="{24344CA5-2243-4E33-A803-5A0AF9D742A3}"/>
          </ac:spMkLst>
        </pc:spChg>
        <pc:picChg chg="del mod ord">
          <ac:chgData name="Chitambar, Eric" userId="05f873b4-a386-453d-a2e0-769001d3b38e" providerId="ADAL" clId="{E9509FB9-C873-4028-A4E3-5A0E2A832CA7}" dt="2020-03-02T14:41:18.970" v="218" actId="478"/>
          <ac:picMkLst>
            <pc:docMk/>
            <pc:sldMk cId="14848273" sldId="308"/>
            <ac:picMk id="4" creationId="{7E12455F-A004-4692-BEB2-BC5136393289}"/>
          </ac:picMkLst>
        </pc:picChg>
        <pc:picChg chg="add del mod">
          <ac:chgData name="Chitambar, Eric" userId="05f873b4-a386-453d-a2e0-769001d3b38e" providerId="ADAL" clId="{E9509FB9-C873-4028-A4E3-5A0E2A832CA7}" dt="2020-03-02T14:41:07.783" v="206" actId="478"/>
          <ac:picMkLst>
            <pc:docMk/>
            <pc:sldMk cId="14848273" sldId="308"/>
            <ac:picMk id="6" creationId="{9FBA9ADF-A545-4792-A6A2-5163DE3862F8}"/>
          </ac:picMkLst>
        </pc:picChg>
        <pc:picChg chg="mod ord">
          <ac:chgData name="Chitambar, Eric" userId="05f873b4-a386-453d-a2e0-769001d3b38e" providerId="ADAL" clId="{E9509FB9-C873-4028-A4E3-5A0E2A832CA7}" dt="2020-03-02T14:41:18.970" v="217" actId="108"/>
          <ac:picMkLst>
            <pc:docMk/>
            <pc:sldMk cId="14848273" sldId="308"/>
            <ac:picMk id="7" creationId="{0BBD2CB5-AE00-4CC0-946C-425704FAC3E1}"/>
          </ac:picMkLst>
        </pc:picChg>
        <pc:picChg chg="del">
          <ac:chgData name="Chitambar, Eric" userId="05f873b4-a386-453d-a2e0-769001d3b38e" providerId="ADAL" clId="{E9509FB9-C873-4028-A4E3-5A0E2A832CA7}" dt="2020-03-02T14:39:57.090" v="191" actId="478"/>
          <ac:picMkLst>
            <pc:docMk/>
            <pc:sldMk cId="14848273" sldId="308"/>
            <ac:picMk id="8" creationId="{4B21E06A-1392-462D-A25D-1921E6A48023}"/>
          </ac:picMkLst>
        </pc:picChg>
        <pc:picChg chg="del mod">
          <ac:chgData name="Chitambar, Eric" userId="05f873b4-a386-453d-a2e0-769001d3b38e" providerId="ADAL" clId="{E9509FB9-C873-4028-A4E3-5A0E2A832CA7}" dt="2020-03-02T14:42:10.909" v="237" actId="478"/>
          <ac:picMkLst>
            <pc:docMk/>
            <pc:sldMk cId="14848273" sldId="308"/>
            <ac:picMk id="10" creationId="{91DC0890-43F4-40FC-B6E5-8ADD53007215}"/>
          </ac:picMkLst>
        </pc:picChg>
        <pc:picChg chg="add 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2" creationId="{1F545CA4-0FF1-455D-BF5D-47BA97159888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3" creationId="{8993D274-0939-4978-93D9-EA49106E8FB4}"/>
          </ac:picMkLst>
        </pc:picChg>
        <pc:picChg chg="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5" creationId="{8A53DB43-87D9-4863-961A-6B5267B1F9DB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6" creationId="{E8378330-A1E8-406B-8537-7505DED54A50}"/>
          </ac:picMkLst>
        </pc:picChg>
        <pc:picChg chg="add del mod">
          <ac:chgData name="Chitambar, Eric" userId="05f873b4-a386-453d-a2e0-769001d3b38e" providerId="ADAL" clId="{E9509FB9-C873-4028-A4E3-5A0E2A832CA7}" dt="2020-03-02T14:42:54.360" v="276" actId="478"/>
          <ac:picMkLst>
            <pc:docMk/>
            <pc:sldMk cId="14848273" sldId="308"/>
            <ac:picMk id="17" creationId="{E321F379-4B1F-4606-91DC-A5EC40D81EB5}"/>
          </ac:picMkLst>
        </pc:picChg>
        <pc:picChg chg="mod ord">
          <ac:chgData name="Chitambar, Eric" userId="05f873b4-a386-453d-a2e0-769001d3b38e" providerId="ADAL" clId="{E9509FB9-C873-4028-A4E3-5A0E2A832CA7}" dt="2020-03-02T14:42:57.190" v="277" actId="1076"/>
          <ac:picMkLst>
            <pc:docMk/>
            <pc:sldMk cId="14848273" sldId="308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44:08.635" v="291" actId="478"/>
          <ac:picMkLst>
            <pc:docMk/>
            <pc:sldMk cId="14848273" sldId="308"/>
            <ac:picMk id="20" creationId="{FC9F83E2-0D34-4160-8DC7-6D4ACB7467F6}"/>
          </ac:picMkLst>
        </pc:picChg>
        <pc:picChg chg="del mod ord">
          <ac:chgData name="Chitambar, Eric" userId="05f873b4-a386-453d-a2e0-769001d3b38e" providerId="ADAL" clId="{E9509FB9-C873-4028-A4E3-5A0E2A832CA7}" dt="2020-03-02T14:46:41.395" v="303" actId="478"/>
          <ac:picMkLst>
            <pc:docMk/>
            <pc:sldMk cId="14848273" sldId="308"/>
            <ac:picMk id="22" creationId="{D7FF60F2-AC40-4055-B21D-5A3646EB35AC}"/>
          </ac:picMkLst>
        </pc:picChg>
        <pc:picChg chg="mod ord">
          <ac:chgData name="Chitambar, Eric" userId="05f873b4-a386-453d-a2e0-769001d3b38e" providerId="ADAL" clId="{E9509FB9-C873-4028-A4E3-5A0E2A832CA7}" dt="2020-03-02T14:46:41.395" v="302" actId="108"/>
          <ac:picMkLst>
            <pc:docMk/>
            <pc:sldMk cId="14848273" sldId="308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48:35.970" v="317" actId="478"/>
          <ac:picMkLst>
            <pc:docMk/>
            <pc:sldMk cId="14848273" sldId="308"/>
            <ac:picMk id="25" creationId="{1C446106-4099-4195-A72C-561549A2715D}"/>
          </ac:picMkLst>
        </pc:picChg>
        <pc:picChg chg="mod ord">
          <ac:chgData name="Chitambar, Eric" userId="05f873b4-a386-453d-a2e0-769001d3b38e" providerId="ADAL" clId="{E9509FB9-C873-4028-A4E3-5A0E2A832CA7}" dt="2020-03-02T14:48:35.970" v="316" actId="108"/>
          <ac:picMkLst>
            <pc:docMk/>
            <pc:sldMk cId="14848273" sldId="308"/>
            <ac:picMk id="27" creationId="{5FCBCD0A-65D7-4CF6-9FFA-0C4FE7A0C0DA}"/>
          </ac:picMkLst>
        </pc:picChg>
      </pc:sldChg>
      <pc:sldChg chg="del">
        <pc:chgData name="Chitambar, Eric" userId="05f873b4-a386-453d-a2e0-769001d3b38e" providerId="ADAL" clId="{E9509FB9-C873-4028-A4E3-5A0E2A832CA7}" dt="2020-03-02T15:20:05.119" v="565" actId="2696"/>
        <pc:sldMkLst>
          <pc:docMk/>
          <pc:sldMk cId="2316646948" sldId="309"/>
        </pc:sldMkLst>
      </pc:sldChg>
      <pc:sldChg chg="del">
        <pc:chgData name="Chitambar, Eric" userId="05f873b4-a386-453d-a2e0-769001d3b38e" providerId="ADAL" clId="{E9509FB9-C873-4028-A4E3-5A0E2A832CA7}" dt="2020-03-02T15:20:05.134" v="566" actId="2696"/>
        <pc:sldMkLst>
          <pc:docMk/>
          <pc:sldMk cId="1745743784" sldId="310"/>
        </pc:sldMkLst>
      </pc:sldChg>
      <pc:sldChg chg="del">
        <pc:chgData name="Chitambar, Eric" userId="05f873b4-a386-453d-a2e0-769001d3b38e" providerId="ADAL" clId="{E9509FB9-C873-4028-A4E3-5A0E2A832CA7}" dt="2020-03-02T15:20:05.150" v="567" actId="2696"/>
        <pc:sldMkLst>
          <pc:docMk/>
          <pc:sldMk cId="2410114909" sldId="311"/>
        </pc:sldMkLst>
      </pc:sldChg>
      <pc:sldChg chg="addSp delSp modSp add modAnim">
        <pc:chgData name="Chitambar, Eric" userId="05f873b4-a386-453d-a2e0-769001d3b38e" providerId="ADAL" clId="{E9509FB9-C873-4028-A4E3-5A0E2A832CA7}" dt="2020-03-02T15:38:33.960" v="709"/>
        <pc:sldMkLst>
          <pc:docMk/>
          <pc:sldMk cId="3679531687" sldId="312"/>
        </pc:sldMkLst>
        <pc:picChg chg="mod ord">
          <ac:chgData name="Chitambar, Eric" userId="05f873b4-a386-453d-a2e0-769001d3b38e" providerId="ADAL" clId="{E9509FB9-C873-4028-A4E3-5A0E2A832CA7}" dt="2020-03-02T15:37:41.905" v="706" actId="1076"/>
          <ac:picMkLst>
            <pc:docMk/>
            <pc:sldMk cId="3679531687" sldId="312"/>
            <ac:picMk id="4" creationId="{9DC80911-424F-4ADA-A693-25D56C8D4EBA}"/>
          </ac:picMkLst>
        </pc:picChg>
        <pc:picChg chg="del mod ord">
          <ac:chgData name="Chitambar, Eric" userId="05f873b4-a386-453d-a2e0-769001d3b38e" providerId="ADAL" clId="{E9509FB9-C873-4028-A4E3-5A0E2A832CA7}" dt="2020-03-02T14:53:19.700" v="361" actId="478"/>
          <ac:picMkLst>
            <pc:docMk/>
            <pc:sldMk cId="3679531687" sldId="312"/>
            <ac:picMk id="6" creationId="{504F5C28-837F-4972-AF26-7A409DECCE65}"/>
          </ac:picMkLst>
        </pc:picChg>
        <pc:picChg chg="del mod">
          <ac:chgData name="Chitambar, Eric" userId="05f873b4-a386-453d-a2e0-769001d3b38e" providerId="ADAL" clId="{E9509FB9-C873-4028-A4E3-5A0E2A832CA7}" dt="2020-03-02T14:52:17.860" v="334" actId="478"/>
          <ac:picMkLst>
            <pc:docMk/>
            <pc:sldMk cId="3679531687" sldId="312"/>
            <ac:picMk id="7" creationId="{0BBD2CB5-AE00-4CC0-946C-425704FAC3E1}"/>
          </ac:picMkLst>
        </pc:picChg>
        <pc:picChg chg="mod ord">
          <ac:chgData name="Chitambar, Eric" userId="05f873b4-a386-453d-a2e0-769001d3b38e" providerId="ADAL" clId="{E9509FB9-C873-4028-A4E3-5A0E2A832CA7}" dt="2020-03-02T14:53:19.700" v="360" actId="108"/>
          <ac:picMkLst>
            <pc:docMk/>
            <pc:sldMk cId="3679531687" sldId="312"/>
            <ac:picMk id="9" creationId="{ABB1A18E-8C1D-47C7-BE3C-CDB3C9A080C8}"/>
          </ac:picMkLst>
        </pc:picChg>
        <pc:picChg chg="add del mod">
          <ac:chgData name="Chitambar, Eric" userId="05f873b4-a386-453d-a2e0-769001d3b38e" providerId="ADAL" clId="{E9509FB9-C873-4028-A4E3-5A0E2A832CA7}" dt="2020-03-02T14:53:13.150" v="349" actId="478"/>
          <ac:picMkLst>
            <pc:docMk/>
            <pc:sldMk cId="3679531687" sldId="312"/>
            <ac:picMk id="10" creationId="{938C4C1B-EE19-4CC1-8851-3840A66ABBBF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2" creationId="{1F545CA4-0FF1-455D-BF5D-47BA97159888}"/>
          </ac:picMkLst>
        </pc:picChg>
        <pc:picChg chg="del mod">
          <ac:chgData name="Chitambar, Eric" userId="05f873b4-a386-453d-a2e0-769001d3b38e" providerId="ADAL" clId="{E9509FB9-C873-4028-A4E3-5A0E2A832CA7}" dt="2020-03-02T14:55:23.380" v="381" actId="478"/>
          <ac:picMkLst>
            <pc:docMk/>
            <pc:sldMk cId="3679531687" sldId="312"/>
            <ac:picMk id="13" creationId="{6B276F13-459A-4C6D-8D2F-38114222CA4E}"/>
          </ac:picMkLst>
        </pc:picChg>
        <pc:picChg chg="mod ord">
          <ac:chgData name="Chitambar, Eric" userId="05f873b4-a386-453d-a2e0-769001d3b38e" providerId="ADAL" clId="{E9509FB9-C873-4028-A4E3-5A0E2A832CA7}" dt="2020-03-02T14:55:23.380" v="380" actId="108"/>
          <ac:picMkLst>
            <pc:docMk/>
            <pc:sldMk cId="3679531687" sldId="312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4:55:54.521" v="396" actId="1076"/>
          <ac:picMkLst>
            <pc:docMk/>
            <pc:sldMk cId="3679531687" sldId="312"/>
            <ac:picMk id="17" creationId="{D5A20093-3310-4D08-AAB5-ACFE59345580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55:51.880" v="395" actId="478"/>
          <ac:picMkLst>
            <pc:docMk/>
            <pc:sldMk cId="3679531687" sldId="312"/>
            <ac:picMk id="20" creationId="{6DABEECE-9E18-44FB-833B-71928DDB9E9C}"/>
          </ac:picMkLst>
        </pc:picChg>
        <pc:picChg chg="mod ord">
          <ac:chgData name="Chitambar, Eric" userId="05f873b4-a386-453d-a2e0-769001d3b38e" providerId="ADAL" clId="{E9509FB9-C873-4028-A4E3-5A0E2A832CA7}" dt="2020-03-02T14:57:18.920" v="411" actId="1076"/>
          <ac:picMkLst>
            <pc:docMk/>
            <pc:sldMk cId="3679531687" sldId="312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4:56:49.486" v="410" actId="478"/>
          <ac:picMkLst>
            <pc:docMk/>
            <pc:sldMk cId="3679531687" sldId="312"/>
            <ac:picMk id="22" creationId="{459377A9-74CE-445F-A53B-2D2A852C9FE1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59:29.200" v="425" actId="478"/>
          <ac:picMkLst>
            <pc:docMk/>
            <pc:sldMk cId="3679531687" sldId="312"/>
            <ac:picMk id="25" creationId="{C47CC423-54F8-4FB6-83AF-FDFBE90C01B1}"/>
          </ac:picMkLst>
        </pc:picChg>
        <pc:picChg chg="del mod ord">
          <ac:chgData name="Chitambar, Eric" userId="05f873b4-a386-453d-a2e0-769001d3b38e" providerId="ADAL" clId="{E9509FB9-C873-4028-A4E3-5A0E2A832CA7}" dt="2020-03-02T14:59:57.840" v="437" actId="478"/>
          <ac:picMkLst>
            <pc:docMk/>
            <pc:sldMk cId="3679531687" sldId="312"/>
            <ac:picMk id="26" creationId="{99E7F3C1-31F5-4832-B64D-F0910CCECF83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7" creationId="{5FCBCD0A-65D7-4CF6-9FFA-0C4FE7A0C0DA}"/>
          </ac:picMkLst>
        </pc:picChg>
        <pc:picChg chg="mod ord">
          <ac:chgData name="Chitambar, Eric" userId="05f873b4-a386-453d-a2e0-769001d3b38e" providerId="ADAL" clId="{E9509FB9-C873-4028-A4E3-5A0E2A832CA7}" dt="2020-03-02T15:00:42.740" v="456" actId="1076"/>
          <ac:picMkLst>
            <pc:docMk/>
            <pc:sldMk cId="3679531687" sldId="312"/>
            <ac:picMk id="29" creationId="{87E65B27-F8B0-449C-B686-257FCD15352A}"/>
          </ac:picMkLst>
        </pc:picChg>
        <pc:picChg chg="del mod">
          <ac:chgData name="Chitambar, Eric" userId="05f873b4-a386-453d-a2e0-769001d3b38e" providerId="ADAL" clId="{E9509FB9-C873-4028-A4E3-5A0E2A832CA7}" dt="2020-03-02T15:00:38.930" v="454" actId="478"/>
          <ac:picMkLst>
            <pc:docMk/>
            <pc:sldMk cId="3679531687" sldId="312"/>
            <ac:picMk id="31" creationId="{C51E28BE-21AF-455F-899A-F617D20421D4}"/>
          </ac:picMkLst>
        </pc:picChg>
        <pc:picChg chg="mod ord">
          <ac:chgData name="Chitambar, Eric" userId="05f873b4-a386-453d-a2e0-769001d3b38e" providerId="ADAL" clId="{E9509FB9-C873-4028-A4E3-5A0E2A832CA7}" dt="2020-03-02T15:00:44.411" v="457" actId="1076"/>
          <ac:picMkLst>
            <pc:docMk/>
            <pc:sldMk cId="3679531687" sldId="312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8:57.550" v="712"/>
        <pc:sldMkLst>
          <pc:docMk/>
          <pc:sldMk cId="2540229239" sldId="313"/>
        </pc:sldMkLst>
        <pc:picChg chg="del mod">
          <ac:chgData name="Chitambar, Eric" userId="05f873b4-a386-453d-a2e0-769001d3b38e" providerId="ADAL" clId="{E9509FB9-C873-4028-A4E3-5A0E2A832CA7}" dt="2020-03-02T15:01:47.250" v="476" actId="478"/>
          <ac:picMkLst>
            <pc:docMk/>
            <pc:sldMk cId="2540229239" sldId="313"/>
            <ac:picMk id="4" creationId="{9DC80911-424F-4ADA-A693-25D56C8D4EBA}"/>
          </ac:picMkLst>
        </pc:picChg>
        <pc:picChg chg="mod ord">
          <ac:chgData name="Chitambar, Eric" userId="05f873b4-a386-453d-a2e0-769001d3b38e" providerId="ADAL" clId="{E9509FB9-C873-4028-A4E3-5A0E2A832CA7}" dt="2020-03-02T15:01:47.250" v="475" actId="108"/>
          <ac:picMkLst>
            <pc:docMk/>
            <pc:sldMk cId="2540229239" sldId="313"/>
            <ac:picMk id="5" creationId="{7CF58866-D320-4962-A99C-35C867327E25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7" creationId="{AC9E47BD-A284-4B3F-B435-55C54C9434F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9" creationId="{ABB1A18E-8C1D-47C7-BE3C-CDB3C9A080C8}"/>
          </ac:picMkLst>
        </pc:picChg>
        <pc:picChg chg="del mod">
          <ac:chgData name="Chitambar, Eric" userId="05f873b4-a386-453d-a2e0-769001d3b38e" providerId="ADAL" clId="{E9509FB9-C873-4028-A4E3-5A0E2A832CA7}" dt="2020-03-02T15:09:37.437" v="509" actId="478"/>
          <ac:picMkLst>
            <pc:docMk/>
            <pc:sldMk cId="2540229239" sldId="313"/>
            <ac:picMk id="10" creationId="{16EB1665-EE61-4954-B59A-6C67894A3387}"/>
          </ac:picMkLst>
        </pc:picChg>
        <pc:picChg chg="add del mod">
          <ac:chgData name="Chitambar, Eric" userId="05f873b4-a386-453d-a2e0-769001d3b38e" providerId="ADAL" clId="{E9509FB9-C873-4028-A4E3-5A0E2A832CA7}" dt="2020-03-02T15:08:41.232" v="491" actId="478"/>
          <ac:picMkLst>
            <pc:docMk/>
            <pc:sldMk cId="2540229239" sldId="313"/>
            <ac:picMk id="12" creationId="{FBE470DA-7175-4A4F-B71C-8ECED5DD05C0}"/>
          </ac:picMkLst>
        </pc:picChg>
        <pc:picChg chg="del mod ord">
          <ac:chgData name="Chitambar, Eric" userId="05f873b4-a386-453d-a2e0-769001d3b38e" providerId="ADAL" clId="{E9509FB9-C873-4028-A4E3-5A0E2A832CA7}" dt="2020-03-02T15:09:49.539" v="522" actId="478"/>
          <ac:picMkLst>
            <pc:docMk/>
            <pc:sldMk cId="2540229239" sldId="313"/>
            <ac:picMk id="13" creationId="{84F33697-630F-4CBC-941C-50BD257DD54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16" creationId="{D3D956EC-64CD-4BA6-B14B-251CA8A5186A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7" creationId="{D5A20093-3310-4D08-AAB5-ACFE59345580}"/>
          </ac:picMkLst>
        </pc:picChg>
        <pc:picChg chg="mod ord">
          <ac:chgData name="Chitambar, Eric" userId="05f873b4-a386-453d-a2e0-769001d3b38e" providerId="ADAL" clId="{E9509FB9-C873-4028-A4E3-5A0E2A832CA7}" dt="2020-03-02T15:19:53.770" v="563" actId="1076"/>
          <ac:picMkLst>
            <pc:docMk/>
            <pc:sldMk cId="2540229239" sldId="313"/>
            <ac:picMk id="19" creationId="{6E606BA4-83AE-4C72-9CDF-C8B4F7A173AF}"/>
          </ac:picMkLst>
        </pc:picChg>
        <pc:picChg chg="del">
          <ac:chgData name="Chitambar, Eric" userId="05f873b4-a386-453d-a2e0-769001d3b38e" providerId="ADAL" clId="{E9509FB9-C873-4028-A4E3-5A0E2A832CA7}" dt="2020-03-02T15:12:29.210" v="523" actId="478"/>
          <ac:picMkLst>
            <pc:docMk/>
            <pc:sldMk cId="2540229239" sldId="313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5:14:12.769" v="538" actId="478"/>
          <ac:picMkLst>
            <pc:docMk/>
            <pc:sldMk cId="2540229239" sldId="313"/>
            <ac:picMk id="22" creationId="{4DD98D6E-2CE0-4906-8F93-FB1C2B1B751F}"/>
          </ac:picMkLst>
        </pc:picChg>
        <pc:picChg chg="del mod">
          <ac:chgData name="Chitambar, Eric" userId="05f873b4-a386-453d-a2e0-769001d3b38e" providerId="ADAL" clId="{E9509FB9-C873-4028-A4E3-5A0E2A832CA7}" dt="2020-03-02T15:16:07.169" v="562" actId="478"/>
          <ac:picMkLst>
            <pc:docMk/>
            <pc:sldMk cId="2540229239" sldId="313"/>
            <ac:picMk id="23" creationId="{55AF89F3-108D-4D4D-B445-DB24F285C3C0}"/>
          </ac:picMkLst>
        </pc:picChg>
        <pc:picChg chg="mod ord">
          <ac:chgData name="Chitambar, Eric" userId="05f873b4-a386-453d-a2e0-769001d3b38e" providerId="ADAL" clId="{E9509FB9-C873-4028-A4E3-5A0E2A832CA7}" dt="2020-03-02T15:16:07.169" v="561" actId="108"/>
          <ac:picMkLst>
            <pc:docMk/>
            <pc:sldMk cId="2540229239" sldId="313"/>
            <ac:picMk id="25" creationId="{866288AE-61B4-4E4D-9DC5-A88D7F8819E1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29" creationId="{87E65B27-F8B0-449C-B686-257FCD15352A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6:50.910" v="697"/>
        <pc:sldMkLst>
          <pc:docMk/>
          <pc:sldMk cId="4200713783" sldId="314"/>
        </pc:sldMkLst>
        <pc:picChg chg="del mod ord">
          <ac:chgData name="Chitambar, Eric" userId="05f873b4-a386-453d-a2e0-769001d3b38e" providerId="ADAL" clId="{E9509FB9-C873-4028-A4E3-5A0E2A832CA7}" dt="2020-03-02T15:32:22.940" v="596" actId="478"/>
          <ac:picMkLst>
            <pc:docMk/>
            <pc:sldMk cId="4200713783" sldId="314"/>
            <ac:picMk id="4" creationId="{890CB8C7-A111-4240-91A6-329F2330E5C7}"/>
          </ac:picMkLst>
        </pc:picChg>
        <pc:picChg chg="del mod">
          <ac:chgData name="Chitambar, Eric" userId="05f873b4-a386-453d-a2e0-769001d3b38e" providerId="ADAL" clId="{E9509FB9-C873-4028-A4E3-5A0E2A832CA7}" dt="2020-03-02T15:20:25.909" v="583" actId="478"/>
          <ac:picMkLst>
            <pc:docMk/>
            <pc:sldMk cId="4200713783" sldId="314"/>
            <ac:picMk id="5" creationId="{7CF58866-D320-4962-A99C-35C867327E25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7" creationId="{AC9E47BD-A284-4B3F-B435-55C54C9434F6}"/>
          </ac:picMkLst>
        </pc:picChg>
        <pc:picChg chg="mod ord">
          <ac:chgData name="Chitambar, Eric" userId="05f873b4-a386-453d-a2e0-769001d3b38e" providerId="ADAL" clId="{E9509FB9-C873-4028-A4E3-5A0E2A832CA7}" dt="2020-03-02T15:32:22.940" v="595" actId="108"/>
          <ac:picMkLst>
            <pc:docMk/>
            <pc:sldMk cId="4200713783" sldId="314"/>
            <ac:picMk id="8" creationId="{F7AD9E36-27DF-4342-8CA2-44774CE8365B}"/>
          </ac:picMkLst>
        </pc:picChg>
        <pc:picChg chg="add mod">
          <ac:chgData name="Chitambar, Eric" userId="05f873b4-a386-453d-a2e0-769001d3b38e" providerId="ADAL" clId="{E9509FB9-C873-4028-A4E3-5A0E2A832CA7}" dt="2020-03-02T15:32:54.070" v="601" actId="1076"/>
          <ac:picMkLst>
            <pc:docMk/>
            <pc:sldMk cId="4200713783" sldId="314"/>
            <ac:picMk id="9" creationId="{DDDB069C-FC91-4D93-8E77-560A81ED5759}"/>
          </ac:picMkLst>
        </pc:picChg>
        <pc:picChg chg="mod">
          <ac:chgData name="Chitambar, Eric" userId="05f873b4-a386-453d-a2e0-769001d3b38e" providerId="ADAL" clId="{E9509FB9-C873-4028-A4E3-5A0E2A832CA7}" dt="2020-03-02T15:33:15.820" v="608" actId="1076"/>
          <ac:picMkLst>
            <pc:docMk/>
            <pc:sldMk cId="4200713783" sldId="314"/>
            <ac:picMk id="11" creationId="{2A76CAA3-A3A2-4ACF-B61B-F665F8D5E8A8}"/>
          </ac:picMkLst>
        </pc:picChg>
        <pc:picChg chg="add del mod">
          <ac:chgData name="Chitambar, Eric" userId="05f873b4-a386-453d-a2e0-769001d3b38e" providerId="ADAL" clId="{E9509FB9-C873-4028-A4E3-5A0E2A832CA7}" dt="2020-03-02T15:36:04.090" v="686" actId="478"/>
          <ac:picMkLst>
            <pc:docMk/>
            <pc:sldMk cId="4200713783" sldId="314"/>
            <ac:picMk id="12" creationId="{5E49CB94-74DA-439F-A6D0-B43A6360FDB4}"/>
          </ac:picMkLst>
        </pc:picChg>
        <pc:picChg chg="mod">
          <ac:chgData name="Chitambar, Eric" userId="05f873b4-a386-453d-a2e0-769001d3b38e" providerId="ADAL" clId="{E9509FB9-C873-4028-A4E3-5A0E2A832CA7}" dt="2020-03-02T15:34:09.190" v="617" actId="1076"/>
          <ac:picMkLst>
            <pc:docMk/>
            <pc:sldMk cId="4200713783" sldId="314"/>
            <ac:picMk id="14" creationId="{A3EFA7AD-F695-4D06-A3AA-5F25850FC567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6" creationId="{D3D956EC-64CD-4BA6-B14B-251CA8A5186A}"/>
          </ac:picMkLst>
        </pc:picChg>
        <pc:picChg chg="mod ord">
          <ac:chgData name="Chitambar, Eric" userId="05f873b4-a386-453d-a2e0-769001d3b38e" providerId="ADAL" clId="{E9509FB9-C873-4028-A4E3-5A0E2A832CA7}" dt="2020-03-02T15:34:21.770" v="630" actId="108"/>
          <ac:picMkLst>
            <pc:docMk/>
            <pc:sldMk cId="4200713783" sldId="314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34:21.770" v="631" actId="478"/>
          <ac:picMkLst>
            <pc:docMk/>
            <pc:sldMk cId="4200713783" sldId="314"/>
            <ac:picMk id="18" creationId="{18D7BC33-A430-4204-A1AA-A83FB2A9E060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9" creationId="{6E606BA4-83AE-4C72-9CDF-C8B4F7A173AF}"/>
          </ac:picMkLst>
        </pc:picChg>
        <pc:picChg chg="add del mod">
          <ac:chgData name="Chitambar, Eric" userId="05f873b4-a386-453d-a2e0-769001d3b38e" providerId="ADAL" clId="{E9509FB9-C873-4028-A4E3-5A0E2A832CA7}" dt="2020-03-02T15:34:36.932" v="645" actId="478"/>
          <ac:picMkLst>
            <pc:docMk/>
            <pc:sldMk cId="4200713783" sldId="314"/>
            <ac:picMk id="21" creationId="{980E4735-4595-402B-8429-F203BD8FAA51}"/>
          </ac:picMkLst>
        </pc:picChg>
        <pc:picChg chg="del mod ord">
          <ac:chgData name="Chitambar, Eric" userId="05f873b4-a386-453d-a2e0-769001d3b38e" providerId="ADAL" clId="{E9509FB9-C873-4028-A4E3-5A0E2A832CA7}" dt="2020-03-02T15:34:46.010" v="657" actId="478"/>
          <ac:picMkLst>
            <pc:docMk/>
            <pc:sldMk cId="4200713783" sldId="314"/>
            <ac:picMk id="22" creationId="{22CAA47F-FB93-4C8C-97E5-9A0F2C00A55A}"/>
          </ac:picMkLst>
        </pc:picChg>
        <pc:picChg chg="mod ord">
          <ac:chgData name="Chitambar, Eric" userId="05f873b4-a386-453d-a2e0-769001d3b38e" providerId="ADAL" clId="{E9509FB9-C873-4028-A4E3-5A0E2A832CA7}" dt="2020-03-02T15:36:37.760" v="691" actId="1076"/>
          <ac:picMkLst>
            <pc:docMk/>
            <pc:sldMk cId="4200713783" sldId="314"/>
            <ac:picMk id="24" creationId="{28747DAD-7C45-4E28-8707-1EB09896CBBA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25" creationId="{866288AE-61B4-4E4D-9DC5-A88D7F8819E1}"/>
          </ac:picMkLst>
        </pc:picChg>
        <pc:picChg chg="add del mod">
          <ac:chgData name="Chitambar, Eric" userId="05f873b4-a386-453d-a2e0-769001d3b38e" providerId="ADAL" clId="{E9509FB9-C873-4028-A4E3-5A0E2A832CA7}" dt="2020-03-02T15:35:00.910" v="671" actId="478"/>
          <ac:picMkLst>
            <pc:docMk/>
            <pc:sldMk cId="4200713783" sldId="314"/>
            <ac:picMk id="26" creationId="{EA678A9A-8857-4C6A-912D-DECABD702B2C}"/>
          </ac:picMkLst>
        </pc:picChg>
        <pc:picChg chg="mod ord">
          <ac:chgData name="Chitambar, Eric" userId="05f873b4-a386-453d-a2e0-769001d3b38e" providerId="ADAL" clId="{E9509FB9-C873-4028-A4E3-5A0E2A832CA7}" dt="2020-03-02T15:36:46.830" v="695" actId="1076"/>
          <ac:picMkLst>
            <pc:docMk/>
            <pc:sldMk cId="4200713783" sldId="314"/>
            <ac:picMk id="28" creationId="{51A4C123-7A51-42C1-B900-6D2B5E94CACC}"/>
          </ac:picMkLst>
        </pc:picChg>
        <pc:picChg chg="add del mod">
          <ac:chgData name="Chitambar, Eric" userId="05f873b4-a386-453d-a2e0-769001d3b38e" providerId="ADAL" clId="{E9509FB9-C873-4028-A4E3-5A0E2A832CA7}" dt="2020-03-02T15:35:27.120" v="685" actId="478"/>
          <ac:picMkLst>
            <pc:docMk/>
            <pc:sldMk cId="4200713783" sldId="314"/>
            <ac:picMk id="29" creationId="{19717063-04CE-48B5-B259-A93B510AAFB3}"/>
          </ac:picMkLst>
        </pc:picChg>
        <pc:picChg chg="mod ord">
          <ac:chgData name="Chitambar, Eric" userId="05f873b4-a386-453d-a2e0-769001d3b38e" providerId="ADAL" clId="{E9509FB9-C873-4028-A4E3-5A0E2A832CA7}" dt="2020-03-02T15:36:10.030" v="689" actId="1076"/>
          <ac:picMkLst>
            <pc:docMk/>
            <pc:sldMk cId="4200713783" sldId="314"/>
            <ac:picMk id="31" creationId="{96C0F7F2-9F0B-4B8F-B85D-E523C964FBB7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48:52.499" v="845" actId="478"/>
        <pc:sldMkLst>
          <pc:docMk/>
          <pc:sldMk cId="3433335074" sldId="315"/>
        </pc:sldMkLst>
        <pc:picChg chg="mod ord">
          <ac:chgData name="Chitambar, Eric" userId="05f873b4-a386-453d-a2e0-769001d3b38e" providerId="ADAL" clId="{E9509FB9-C873-4028-A4E3-5A0E2A832CA7}" dt="2020-03-02T15:41:44.270" v="731" actId="1076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E9509FB9-C873-4028-A4E3-5A0E2A832CA7}" dt="2020-03-02T15:42:27.435" v="750" actId="478"/>
          <ac:picMkLst>
            <pc:docMk/>
            <pc:sldMk cId="3433335074" sldId="315"/>
            <ac:picMk id="6" creationId="{4AED2B97-57DA-441D-B051-3E382E7285E3}"/>
          </ac:picMkLst>
        </pc:picChg>
        <pc:picChg chg="del mod">
          <ac:chgData name="Chitambar, Eric" userId="05f873b4-a386-453d-a2e0-769001d3b38e" providerId="ADAL" clId="{E9509FB9-C873-4028-A4E3-5A0E2A832CA7}" dt="2020-03-02T15:41:41.500" v="730" actId="478"/>
          <ac:picMkLst>
            <pc:docMk/>
            <pc:sldMk cId="3433335074" sldId="315"/>
            <ac:picMk id="8" creationId="{F7AD9E36-27DF-4342-8CA2-44774CE8365B}"/>
          </ac:picMkLst>
        </pc:picChg>
        <pc:picChg chg="del">
          <ac:chgData name="Chitambar, Eric" userId="05f873b4-a386-453d-a2e0-769001d3b38e" providerId="ADAL" clId="{E9509FB9-C873-4028-A4E3-5A0E2A832CA7}" dt="2020-03-02T15:40:08.240" v="716" actId="478"/>
          <ac:picMkLst>
            <pc:docMk/>
            <pc:sldMk cId="3433335074" sldId="315"/>
            <ac:picMk id="9" creationId="{DDDB069C-FC91-4D93-8E77-560A81ED5759}"/>
          </ac:picMkLst>
        </pc:picChg>
        <pc:picChg chg="del mod ord">
          <ac:chgData name="Chitambar, Eric" userId="05f873b4-a386-453d-a2e0-769001d3b38e" providerId="ADAL" clId="{E9509FB9-C873-4028-A4E3-5A0E2A832CA7}" dt="2020-03-02T15:48:46.188" v="831" actId="478"/>
          <ac:picMkLst>
            <pc:docMk/>
            <pc:sldMk cId="3433335074" sldId="315"/>
            <ac:picMk id="10" creationId="{9E5638FE-A7DC-4101-8FB4-4B886B0FD9A5}"/>
          </ac:picMkLst>
        </pc:picChg>
        <pc:picChg chg="del">
          <ac:chgData name="Chitambar, Eric" userId="05f873b4-a386-453d-a2e0-769001d3b38e" providerId="ADAL" clId="{E9509FB9-C873-4028-A4E3-5A0E2A832CA7}" dt="2020-03-02T15:40:09.220" v="717" actId="478"/>
          <ac:picMkLst>
            <pc:docMk/>
            <pc:sldMk cId="3433335074" sldId="315"/>
            <ac:picMk id="11" creationId="{2A76CAA3-A3A2-4ACF-B61B-F665F8D5E8A8}"/>
          </ac:picMkLst>
        </pc:picChg>
        <pc:picChg chg="mod">
          <ac:chgData name="Chitambar, Eric" userId="05f873b4-a386-453d-a2e0-769001d3b38e" providerId="ADAL" clId="{E9509FB9-C873-4028-A4E3-5A0E2A832CA7}" dt="2020-03-02T15:42:46.541" v="758" actId="1076"/>
          <ac:picMkLst>
            <pc:docMk/>
            <pc:sldMk cId="3433335074" sldId="315"/>
            <ac:picMk id="13" creationId="{9F3DC730-7D84-4A94-BA9F-E4F8D3140EE4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4" creationId="{A3EFA7AD-F695-4D06-A3AA-5F25850FC567}"/>
          </ac:picMkLst>
        </pc:picChg>
        <pc:picChg chg="mod ord">
          <ac:chgData name="Chitambar, Eric" userId="05f873b4-a386-453d-a2e0-769001d3b38e" providerId="ADAL" clId="{E9509FB9-C873-4028-A4E3-5A0E2A832CA7}" dt="2020-03-02T15:43:31" v="781" actId="1076"/>
          <ac:picMkLst>
            <pc:docMk/>
            <pc:sldMk cId="3433335074" sldId="315"/>
            <ac:picMk id="16" creationId="{806DD7DE-9A52-45C7-B899-72F7166E217B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42:57.850" v="772" actId="478"/>
          <ac:picMkLst>
            <pc:docMk/>
            <pc:sldMk cId="3433335074" sldId="315"/>
            <ac:picMk id="19" creationId="{877D967C-0850-465B-9801-80A40E86E4B4}"/>
          </ac:picMkLst>
        </pc:picChg>
        <pc:picChg chg="del mod">
          <ac:chgData name="Chitambar, Eric" userId="05f873b4-a386-453d-a2e0-769001d3b38e" providerId="ADAL" clId="{E9509FB9-C873-4028-A4E3-5A0E2A832CA7}" dt="2020-03-02T15:45:11.720" v="801" actId="478"/>
          <ac:picMkLst>
            <pc:docMk/>
            <pc:sldMk cId="3433335074" sldId="315"/>
            <ac:picMk id="23" creationId="{1C2FB694-C1F4-417F-9C7D-DA8A7CABAFC1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4" creationId="{28747DAD-7C45-4E28-8707-1EB09896CBBA}"/>
          </ac:picMkLst>
        </pc:picChg>
        <pc:picChg chg="del mod ord">
          <ac:chgData name="Chitambar, Eric" userId="05f873b4-a386-453d-a2e0-769001d3b38e" providerId="ADAL" clId="{E9509FB9-C873-4028-A4E3-5A0E2A832CA7}" dt="2020-03-02T15:48:52.499" v="845" actId="478"/>
          <ac:picMkLst>
            <pc:docMk/>
            <pc:sldMk cId="3433335074" sldId="315"/>
            <ac:picMk id="27" creationId="{E56DABA8-A01F-4D9E-9112-2B723B6E5729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8" creationId="{51A4C123-7A51-42C1-B900-6D2B5E94CACC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31" creationId="{96C0F7F2-9F0B-4B8F-B85D-E523C964FBB7}"/>
          </ac:picMkLst>
        </pc:picChg>
        <pc:picChg chg="mod ord">
          <ac:chgData name="Chitambar, Eric" userId="05f873b4-a386-453d-a2e0-769001d3b38e" providerId="ADAL" clId="{E9509FB9-C873-4028-A4E3-5A0E2A832CA7}" dt="2020-03-02T15:48:46.179" v="830" actId="108"/>
          <ac:picMkLst>
            <pc:docMk/>
            <pc:sldMk cId="3433335074" sldId="315"/>
            <ac:picMk id="36" creationId="{29E4BA4C-A77C-4873-B8CF-5ABDA7FDAA0F}"/>
          </ac:picMkLst>
        </pc:picChg>
        <pc:picChg chg="mod ord">
          <ac:chgData name="Chitambar, Eric" userId="05f873b4-a386-453d-a2e0-769001d3b38e" providerId="ADAL" clId="{E9509FB9-C873-4028-A4E3-5A0E2A832CA7}" dt="2020-03-02T15:48:52.499" v="844" actId="108"/>
          <ac:picMkLst>
            <pc:docMk/>
            <pc:sldMk cId="3433335074" sldId="315"/>
            <ac:picMk id="38" creationId="{86F5CE78-48B7-4201-9361-5E6B3A1BAB3A}"/>
          </ac:picMkLst>
        </pc:picChg>
        <pc:cxnChg chg="add mod">
          <ac:chgData name="Chitambar, Eric" userId="05f873b4-a386-453d-a2e0-769001d3b38e" providerId="ADAL" clId="{E9509FB9-C873-4028-A4E3-5A0E2A832CA7}" dt="2020-03-02T15:43:15.930" v="775" actId="208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E9509FB9-C873-4028-A4E3-5A0E2A832CA7}" dt="2020-03-02T15:43:33.521" v="782" actId="1076"/>
          <ac:cxnSpMkLst>
            <pc:docMk/>
            <pc:sldMk cId="3433335074" sldId="315"/>
            <ac:cxnSpMk id="25" creationId="{D29B9CE6-B023-4D37-8AFA-2331B2F42640}"/>
          </ac:cxnSpMkLst>
        </pc:cxnChg>
        <pc:cxnChg chg="add mod">
          <ac:chgData name="Chitambar, Eric" userId="05f873b4-a386-453d-a2e0-769001d3b38e" providerId="ADAL" clId="{E9509FB9-C873-4028-A4E3-5A0E2A832CA7}" dt="2020-03-02T15:45:36.765" v="806" actId="1076"/>
          <ac:cxnSpMkLst>
            <pc:docMk/>
            <pc:sldMk cId="3433335074" sldId="315"/>
            <ac:cxnSpMk id="30" creationId="{38BD3D47-F945-4654-9077-15EB8323D378}"/>
          </ac:cxnSpMkLst>
        </pc:cxnChg>
        <pc:cxnChg chg="add mod">
          <ac:chgData name="Chitambar, Eric" userId="05f873b4-a386-453d-a2e0-769001d3b38e" providerId="ADAL" clId="{E9509FB9-C873-4028-A4E3-5A0E2A832CA7}" dt="2020-03-02T15:45:48.300" v="810" actId="14100"/>
          <ac:cxnSpMkLst>
            <pc:docMk/>
            <pc:sldMk cId="3433335074" sldId="315"/>
            <ac:cxnSpMk id="32" creationId="{3CF74A38-D5F1-4C83-9ADA-4972654F8267}"/>
          </ac:cxnSpMkLst>
        </pc:cxnChg>
      </pc:sldChg>
    </pc:docChg>
  </pc:docChgLst>
  <pc:docChgLst>
    <pc:chgData name="Chitambar, Eric" userId="05f873b4-a386-453d-a2e0-769001d3b38e" providerId="ADAL" clId="{AE78211F-E5B1-408E-A488-9223BFB0E1F5}"/>
    <pc:docChg chg="custSel addSld delSld modSld">
      <pc:chgData name="Chitambar, Eric" userId="05f873b4-a386-453d-a2e0-769001d3b38e" providerId="ADAL" clId="{AE78211F-E5B1-408E-A488-9223BFB0E1F5}" dt="2020-02-24T15:04:08.808" v="629"/>
      <pc:docMkLst>
        <pc:docMk/>
      </pc:docMkLst>
      <pc:sldChg chg="modAnim">
        <pc:chgData name="Chitambar, Eric" userId="05f873b4-a386-453d-a2e0-769001d3b38e" providerId="ADAL" clId="{AE78211F-E5B1-408E-A488-9223BFB0E1F5}" dt="2020-02-24T15:02:03.968" v="604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AE78211F-E5B1-408E-A488-9223BFB0E1F5}" dt="2020-02-24T15:04:08.808" v="629"/>
        <pc:sldMkLst>
          <pc:docMk/>
          <pc:sldMk cId="1719497110" sldId="304"/>
        </pc:sldMkLst>
        <pc:spChg chg="mod">
          <ac:chgData name="Chitambar, Eric" userId="05f873b4-a386-453d-a2e0-769001d3b38e" providerId="ADAL" clId="{AE78211F-E5B1-408E-A488-9223BFB0E1F5}" dt="2020-02-24T14:50:19.518" v="498" actId="1076"/>
          <ac:spMkLst>
            <pc:docMk/>
            <pc:sldMk cId="1719497110" sldId="304"/>
            <ac:spMk id="2" creationId="{E743086F-5689-4CB9-BA42-6E7BA5D03C8B}"/>
          </ac:spMkLst>
        </pc:spChg>
        <pc:picChg chg="del mod">
          <ac:chgData name="Chitambar, Eric" userId="05f873b4-a386-453d-a2e0-769001d3b38e" providerId="ADAL" clId="{AE78211F-E5B1-408E-A488-9223BFB0E1F5}" dt="2020-02-24T14:53:11.414" v="519" actId="478"/>
          <ac:picMkLst>
            <pc:docMk/>
            <pc:sldMk cId="1719497110" sldId="304"/>
            <ac:picMk id="4" creationId="{DA56AD95-1D68-48EE-BB85-E307D8589A47}"/>
          </ac:picMkLst>
        </pc:picChg>
        <pc:picChg chg="mod ord">
          <ac:chgData name="Chitambar, Eric" userId="05f873b4-a386-453d-a2e0-769001d3b38e" providerId="ADAL" clId="{AE78211F-E5B1-408E-A488-9223BFB0E1F5}" dt="2020-02-24T14:53:15.118" v="520" actId="1076"/>
          <ac:picMkLst>
            <pc:docMk/>
            <pc:sldMk cId="1719497110" sldId="304"/>
            <ac:picMk id="6" creationId="{2023CB07-5019-4692-915C-83A5DE22DC92}"/>
          </ac:picMkLst>
        </pc:picChg>
        <pc:picChg chg="del mod">
          <ac:chgData name="Chitambar, Eric" userId="05f873b4-a386-453d-a2e0-769001d3b38e" providerId="ADAL" clId="{AE78211F-E5B1-408E-A488-9223BFB0E1F5}" dt="2020-02-24T14:54:13.618" v="537" actId="478"/>
          <ac:picMkLst>
            <pc:docMk/>
            <pc:sldMk cId="1719497110" sldId="304"/>
            <ac:picMk id="8" creationId="{9EAF54A1-D82F-4EFA-8988-A4D4E01ADB0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9" creationId="{11DE817D-B1BC-4611-A627-FCD4C691284B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1" creationId="{5EBDF328-B2F6-41B6-AB33-543BD8698D60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3" creationId="{658B1988-68AD-4615-A8C9-2DBEF3A5E8B1}"/>
          </ac:picMkLst>
        </pc:picChg>
        <pc:picChg chg="mod">
          <ac:chgData name="Chitambar, Eric" userId="05f873b4-a386-453d-a2e0-769001d3b38e" providerId="ADAL" clId="{AE78211F-E5B1-408E-A488-9223BFB0E1F5}" dt="2020-02-24T14:57:06.583" v="574" actId="1076"/>
          <ac:picMkLst>
            <pc:docMk/>
            <pc:sldMk cId="1719497110" sldId="304"/>
            <ac:picMk id="15" creationId="{5E0FB1B7-A8E3-4089-AE32-CB971C32CDE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17" creationId="{B19D06EE-2A73-465F-9BDD-6412E63FC182}"/>
          </ac:picMkLst>
        </pc:picChg>
        <pc:picChg chg="mod ord">
          <ac:chgData name="Chitambar, Eric" userId="05f873b4-a386-453d-a2e0-769001d3b38e" providerId="ADAL" clId="{AE78211F-E5B1-408E-A488-9223BFB0E1F5}" dt="2020-02-24T14:57:03.108" v="572" actId="108"/>
          <ac:picMkLst>
            <pc:docMk/>
            <pc:sldMk cId="1719497110" sldId="304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AE78211F-E5B1-408E-A488-9223BFB0E1F5}" dt="2020-02-24T14:55:00.753" v="551" actId="478"/>
          <ac:picMkLst>
            <pc:docMk/>
            <pc:sldMk cId="1719497110" sldId="304"/>
            <ac:picMk id="20" creationId="{3CCC906D-42D6-4C02-BDB1-6DCE4AB3729E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1" creationId="{483759E9-6F6B-460F-9510-45C152149449}"/>
          </ac:picMkLst>
        </pc:picChg>
        <pc:picChg chg="del mod ord">
          <ac:chgData name="Chitambar, Eric" userId="05f873b4-a386-453d-a2e0-769001d3b38e" providerId="ADAL" clId="{AE78211F-E5B1-408E-A488-9223BFB0E1F5}" dt="2020-02-24T14:59:17.123" v="601" actId="478"/>
          <ac:picMkLst>
            <pc:docMk/>
            <pc:sldMk cId="1719497110" sldId="304"/>
            <ac:picMk id="22" creationId="{F92358EA-5455-4A29-80EA-B06CAE55C2D1}"/>
          </ac:picMkLst>
        </pc:picChg>
        <pc:picChg chg="mod ord">
          <ac:chgData name="Chitambar, Eric" userId="05f873b4-a386-453d-a2e0-769001d3b38e" providerId="ADAL" clId="{AE78211F-E5B1-408E-A488-9223BFB0E1F5}" dt="2020-02-24T14:59:17.123" v="600" actId="108"/>
          <ac:picMkLst>
            <pc:docMk/>
            <pc:sldMk cId="1719497110" sldId="304"/>
            <ac:picMk id="24" creationId="{99330579-4B0B-4142-B6B4-FC9767AC08CE}"/>
          </ac:picMkLst>
        </pc:picChg>
        <pc:picChg chg="add del mod">
          <ac:chgData name="Chitambar, Eric" userId="05f873b4-a386-453d-a2e0-769001d3b38e" providerId="ADAL" clId="{AE78211F-E5B1-408E-A488-9223BFB0E1F5}" dt="2020-02-24T14:57:03.108" v="573" actId="478"/>
          <ac:picMkLst>
            <pc:docMk/>
            <pc:sldMk cId="1719497110" sldId="304"/>
            <ac:picMk id="25" creationId="{288589A1-3092-42C6-A2DC-0FE1920F5064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Chitambar, Eric" userId="05f873b4-a386-453d-a2e0-769001d3b38e" providerId="ADAL" clId="{AE78211F-E5B1-408E-A488-9223BFB0E1F5}" dt="2020-02-24T14:58:57.528" v="588" actId="478"/>
          <ac:picMkLst>
            <pc:docMk/>
            <pc:sldMk cId="1719497110" sldId="304"/>
            <ac:picMk id="28" creationId="{477055E6-7309-4DD2-986A-ABB28FA0490A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2" creationId="{F49E9323-1A9E-4EF3-ADB6-EFDA1FB1405D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4" creationId="{B5AA3CB8-90EC-4B5E-B425-7C37822D4EF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6" creationId="{541B28A2-22A9-4063-A4F9-33F8FD68D1E0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9" creationId="{05374BA9-07C9-4F6E-9F4C-6E61BE5D759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41" creationId="{921E9C34-746A-4528-83AA-11802A7EEF00}"/>
          </ac:picMkLst>
        </pc:picChg>
      </pc:sldChg>
      <pc:sldChg chg="del">
        <pc:chgData name="Chitambar, Eric" userId="05f873b4-a386-453d-a2e0-769001d3b38e" providerId="ADAL" clId="{AE78211F-E5B1-408E-A488-9223BFB0E1F5}" dt="2020-02-24T14:50:29.908" v="500" actId="2696"/>
        <pc:sldMkLst>
          <pc:docMk/>
          <pc:sldMk cId="3179923414" sldId="305"/>
        </pc:sldMkLst>
      </pc:sldChg>
      <pc:sldChg chg="del">
        <pc:chgData name="Chitambar, Eric" userId="05f873b4-a386-453d-a2e0-769001d3b38e" providerId="ADAL" clId="{AE78211F-E5B1-408E-A488-9223BFB0E1F5}" dt="2020-02-24T14:50:29.908" v="501" actId="2696"/>
        <pc:sldMkLst>
          <pc:docMk/>
          <pc:sldMk cId="1208440409" sldId="307"/>
        </pc:sldMkLst>
      </pc:sldChg>
      <pc:sldChg chg="del">
        <pc:chgData name="Chitambar, Eric" userId="05f873b4-a386-453d-a2e0-769001d3b38e" providerId="ADAL" clId="{AE78211F-E5B1-408E-A488-9223BFB0E1F5}" dt="2020-02-24T14:50:29.918" v="502" actId="2696"/>
        <pc:sldMkLst>
          <pc:docMk/>
          <pc:sldMk cId="3118816659" sldId="308"/>
        </pc:sldMkLst>
      </pc:sldChg>
      <pc:sldChg chg="modAnim">
        <pc:chgData name="Chitambar, Eric" userId="05f873b4-a386-453d-a2e0-769001d3b38e" providerId="ADAL" clId="{AE78211F-E5B1-408E-A488-9223BFB0E1F5}" dt="2020-02-24T15:02:25.700" v="607"/>
        <pc:sldMkLst>
          <pc:docMk/>
          <pc:sldMk cId="1795067931" sldId="309"/>
        </pc:sldMkLst>
      </pc:sldChg>
      <pc:sldChg chg="modAnim">
        <pc:chgData name="Chitambar, Eric" userId="05f873b4-a386-453d-a2e0-769001d3b38e" providerId="ADAL" clId="{AE78211F-E5B1-408E-A488-9223BFB0E1F5}" dt="2020-02-24T15:03:04.313" v="615"/>
        <pc:sldMkLst>
          <pc:docMk/>
          <pc:sldMk cId="1439933699" sldId="310"/>
        </pc:sldMkLst>
      </pc:sldChg>
      <pc:sldChg chg="addSp delSp modSp modAnim">
        <pc:chgData name="Chitambar, Eric" userId="05f873b4-a386-453d-a2e0-769001d3b38e" providerId="ADAL" clId="{AE78211F-E5B1-408E-A488-9223BFB0E1F5}" dt="2020-02-24T15:03:27.315" v="619"/>
        <pc:sldMkLst>
          <pc:docMk/>
          <pc:sldMk cId="3813733996" sldId="311"/>
        </pc:sldMkLst>
        <pc:picChg chg="add del mod">
          <ac:chgData name="Chitambar, Eric" userId="05f873b4-a386-453d-a2e0-769001d3b38e" providerId="ADAL" clId="{AE78211F-E5B1-408E-A488-9223BFB0E1F5}" dt="2020-02-24T14:16:14.818" v="12" actId="478"/>
          <ac:picMkLst>
            <pc:docMk/>
            <pc:sldMk cId="3813733996" sldId="311"/>
            <ac:picMk id="3" creationId="{FD2C39AC-023F-4C11-B487-BC9363FBF867}"/>
          </ac:picMkLst>
        </pc:picChg>
        <pc:picChg chg="mod ord">
          <ac:chgData name="Chitambar, Eric" userId="05f873b4-a386-453d-a2e0-769001d3b38e" providerId="ADAL" clId="{AE78211F-E5B1-408E-A488-9223BFB0E1F5}" dt="2020-02-24T14:16:18.523" v="13" actId="1076"/>
          <ac:picMkLst>
            <pc:docMk/>
            <pc:sldMk cId="3813733996" sldId="311"/>
            <ac:picMk id="5" creationId="{E83ABC61-ED33-4DB9-A218-F61A0311F967}"/>
          </ac:picMkLst>
        </pc:picChg>
        <pc:picChg chg="del mod">
          <ac:chgData name="Chitambar, Eric" userId="05f873b4-a386-453d-a2e0-769001d3b38e" providerId="ADAL" clId="{AE78211F-E5B1-408E-A488-9223BFB0E1F5}" dt="2020-02-24T14:17:46.544" v="30" actId="478"/>
          <ac:picMkLst>
            <pc:docMk/>
            <pc:sldMk cId="3813733996" sldId="311"/>
            <ac:picMk id="7" creationId="{C2BFB750-7C8F-49DF-B16B-7C3DD2992D46}"/>
          </ac:picMkLst>
        </pc:picChg>
        <pc:picChg chg="mod ord">
          <ac:chgData name="Chitambar, Eric" userId="05f873b4-a386-453d-a2e0-769001d3b38e" providerId="ADAL" clId="{AE78211F-E5B1-408E-A488-9223BFB0E1F5}" dt="2020-02-24T14:22:23.678" v="49" actId="1076"/>
          <ac:picMkLst>
            <pc:docMk/>
            <pc:sldMk cId="3813733996" sldId="311"/>
            <ac:picMk id="9" creationId="{0CF681F6-648D-4EEC-8A11-E80868E42503}"/>
          </ac:picMkLst>
        </pc:picChg>
        <pc:picChg chg="del mod">
          <ac:chgData name="Chitambar, Eric" userId="05f873b4-a386-453d-a2e0-769001d3b38e" providerId="ADAL" clId="{AE78211F-E5B1-408E-A488-9223BFB0E1F5}" dt="2020-02-24T14:22:15.239" v="47" actId="478"/>
          <ac:picMkLst>
            <pc:docMk/>
            <pc:sldMk cId="3813733996" sldId="311"/>
            <ac:picMk id="11" creationId="{83C1510A-632A-41DC-AADA-D7CF18E11413}"/>
          </ac:picMkLst>
        </pc:picChg>
        <pc:picChg chg="del mod ord">
          <ac:chgData name="Chitambar, Eric" userId="05f873b4-a386-453d-a2e0-769001d3b38e" providerId="ADAL" clId="{AE78211F-E5B1-408E-A488-9223BFB0E1F5}" dt="2020-02-24T14:22:32.587" v="62" actId="478"/>
          <ac:picMkLst>
            <pc:docMk/>
            <pc:sldMk cId="3813733996" sldId="311"/>
            <ac:picMk id="13" creationId="{71841394-4C7D-403A-A678-2142BF2060AC}"/>
          </ac:picMkLst>
        </pc:picChg>
        <pc:picChg chg="mod ord">
          <ac:chgData name="Chitambar, Eric" userId="05f873b4-a386-453d-a2e0-769001d3b38e" providerId="ADAL" clId="{AE78211F-E5B1-408E-A488-9223BFB0E1F5}" dt="2020-02-24T14:22:32.587" v="61" actId="108"/>
          <ac:picMkLst>
            <pc:docMk/>
            <pc:sldMk cId="3813733996" sldId="311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23:56.507" v="77" actId="478"/>
          <ac:picMkLst>
            <pc:docMk/>
            <pc:sldMk cId="3813733996" sldId="311"/>
            <ac:picMk id="16" creationId="{097B3679-DD46-485F-BDB2-6324E5A81A82}"/>
          </ac:picMkLst>
        </pc:picChg>
        <pc:picChg chg="del mod ord">
          <ac:chgData name="Chitambar, Eric" userId="05f873b4-a386-453d-a2e0-769001d3b38e" providerId="ADAL" clId="{AE78211F-E5B1-408E-A488-9223BFB0E1F5}" dt="2020-02-24T14:25:00.478" v="97" actId="478"/>
          <ac:picMkLst>
            <pc:docMk/>
            <pc:sldMk cId="3813733996" sldId="311"/>
            <ac:picMk id="18" creationId="{023AB06D-6380-4EDC-A6CE-7420D2A40EC0}"/>
          </ac:picMkLst>
        </pc:picChg>
        <pc:picChg chg="del mod">
          <ac:chgData name="Chitambar, Eric" userId="05f873b4-a386-453d-a2e0-769001d3b38e" providerId="ADAL" clId="{AE78211F-E5B1-408E-A488-9223BFB0E1F5}" dt="2020-02-24T14:25:12.041" v="109" actId="478"/>
          <ac:picMkLst>
            <pc:docMk/>
            <pc:sldMk cId="3813733996" sldId="311"/>
            <ac:picMk id="20" creationId="{E3F3154E-ADAE-4550-9F96-2058832C0AE3}"/>
          </ac:picMkLst>
        </pc:picChg>
        <pc:picChg chg="mod ord">
          <ac:chgData name="Chitambar, Eric" userId="05f873b4-a386-453d-a2e0-769001d3b38e" providerId="ADAL" clId="{AE78211F-E5B1-408E-A488-9223BFB0E1F5}" dt="2020-02-24T14:25:00.478" v="96" actId="108"/>
          <ac:picMkLst>
            <pc:docMk/>
            <pc:sldMk cId="3813733996" sldId="311"/>
            <ac:picMk id="22" creationId="{387C0A4B-0CCD-4CFB-A351-A61E05B20344}"/>
          </ac:picMkLst>
        </pc:picChg>
        <pc:picChg chg="mod ord">
          <ac:chgData name="Chitambar, Eric" userId="05f873b4-a386-453d-a2e0-769001d3b38e" providerId="ADAL" clId="{AE78211F-E5B1-408E-A488-9223BFB0E1F5}" dt="2020-02-24T14:25:12.041" v="108" actId="108"/>
          <ac:picMkLst>
            <pc:docMk/>
            <pc:sldMk cId="3813733996" sldId="311"/>
            <ac:picMk id="24" creationId="{8A18131D-F571-4C69-AD3A-EE91A62F53DD}"/>
          </ac:picMkLst>
        </pc:picChg>
        <pc:picChg chg="add del mod">
          <ac:chgData name="Chitambar, Eric" userId="05f873b4-a386-453d-a2e0-769001d3b38e" providerId="ADAL" clId="{AE78211F-E5B1-408E-A488-9223BFB0E1F5}" dt="2020-02-24T14:25:33.999" v="123" actId="478"/>
          <ac:picMkLst>
            <pc:docMk/>
            <pc:sldMk cId="3813733996" sldId="311"/>
            <ac:picMk id="25" creationId="{CE4B4C01-E67E-4001-96D2-C4485548C96E}"/>
          </ac:picMkLst>
        </pc:picChg>
        <pc:picChg chg="mod ord">
          <ac:chgData name="Chitambar, Eric" userId="05f873b4-a386-453d-a2e0-769001d3b38e" providerId="ADAL" clId="{AE78211F-E5B1-408E-A488-9223BFB0E1F5}" dt="2020-02-24T14:25:37.953" v="124" actId="1076"/>
          <ac:picMkLst>
            <pc:docMk/>
            <pc:sldMk cId="3813733996" sldId="311"/>
            <ac:picMk id="27" creationId="{170F5F63-FF9F-4B7A-80CB-6ACA960524E8}"/>
          </ac:picMkLst>
        </pc:picChg>
        <pc:picChg chg="add del mod">
          <ac:chgData name="Chitambar, Eric" userId="05f873b4-a386-453d-a2e0-769001d3b38e" providerId="ADAL" clId="{AE78211F-E5B1-408E-A488-9223BFB0E1F5}" dt="2020-02-24T14:29:11.278" v="138" actId="478"/>
          <ac:picMkLst>
            <pc:docMk/>
            <pc:sldMk cId="3813733996" sldId="311"/>
            <ac:picMk id="28" creationId="{0252168F-89C3-4E51-8193-6D7C3ADA9CBF}"/>
          </ac:picMkLst>
        </pc:picChg>
        <pc:picChg chg="del mod ord">
          <ac:chgData name="Chitambar, Eric" userId="05f873b4-a386-453d-a2e0-769001d3b38e" providerId="ADAL" clId="{AE78211F-E5B1-408E-A488-9223BFB0E1F5}" dt="2020-02-24T14:29:21.928" v="149" actId="478"/>
          <ac:picMkLst>
            <pc:docMk/>
            <pc:sldMk cId="3813733996" sldId="311"/>
            <ac:picMk id="30" creationId="{247A0BBC-238F-4E42-9644-84743B42695A}"/>
          </ac:picMkLst>
        </pc:picChg>
        <pc:picChg chg="mod ord">
          <ac:chgData name="Chitambar, Eric" userId="05f873b4-a386-453d-a2e0-769001d3b38e" providerId="ADAL" clId="{AE78211F-E5B1-408E-A488-9223BFB0E1F5}" dt="2020-02-24T14:29:25.979" v="150" actId="1076"/>
          <ac:picMkLst>
            <pc:docMk/>
            <pc:sldMk cId="3813733996" sldId="311"/>
            <ac:picMk id="32" creationId="{7F7CE361-17FD-49F5-BF94-0E0A26A530FD}"/>
          </ac:picMkLst>
        </pc:picChg>
      </pc:sldChg>
      <pc:sldChg chg="addSp delSp modSp add modAnim">
        <pc:chgData name="Chitambar, Eric" userId="05f873b4-a386-453d-a2e0-769001d3b38e" providerId="ADAL" clId="{AE78211F-E5B1-408E-A488-9223BFB0E1F5}" dt="2020-02-24T15:03:53.972" v="625"/>
        <pc:sldMkLst>
          <pc:docMk/>
          <pc:sldMk cId="3621916970" sldId="312"/>
        </pc:sldMkLst>
        <pc:spChg chg="mod">
          <ac:chgData name="Chitambar, Eric" userId="05f873b4-a386-453d-a2e0-769001d3b38e" providerId="ADAL" clId="{AE78211F-E5B1-408E-A488-9223BFB0E1F5}" dt="2020-02-24T14:47:39.288" v="349" actId="1076"/>
          <ac:spMkLst>
            <pc:docMk/>
            <pc:sldMk cId="3621916970" sldId="312"/>
            <ac:spMk id="2" creationId="{819830D5-BA33-46F7-9FE2-BDCA0B2667C4}"/>
          </ac:spMkLst>
        </pc:spChg>
        <pc:spChg chg="add mod">
          <ac:chgData name="Chitambar, Eric" userId="05f873b4-a386-453d-a2e0-769001d3b38e" providerId="ADAL" clId="{AE78211F-E5B1-408E-A488-9223BFB0E1F5}" dt="2020-02-24T14:48:46.888" v="438" actId="14100"/>
          <ac:spMkLst>
            <pc:docMk/>
            <pc:sldMk cId="3621916970" sldId="312"/>
            <ac:spMk id="34" creationId="{C88048A9-1E7D-41D8-86F6-C78B2D3217BE}"/>
          </ac:spMkLst>
        </pc:spChg>
        <pc:spChg chg="add mod">
          <ac:chgData name="Chitambar, Eric" userId="05f873b4-a386-453d-a2e0-769001d3b38e" providerId="ADAL" clId="{AE78211F-E5B1-408E-A488-9223BFB0E1F5}" dt="2020-02-24T14:48:53.028" v="440" actId="14100"/>
          <ac:spMkLst>
            <pc:docMk/>
            <pc:sldMk cId="3621916970" sldId="312"/>
            <ac:spMk id="35" creationId="{3C3004BE-E5F0-4B3B-9982-81BE687C3AE1}"/>
          </ac:spMkLst>
        </pc:spChg>
        <pc:spChg chg="add mod">
          <ac:chgData name="Chitambar, Eric" userId="05f873b4-a386-453d-a2e0-769001d3b38e" providerId="ADAL" clId="{AE78211F-E5B1-408E-A488-9223BFB0E1F5}" dt="2020-02-24T14:48:58.278" v="442" actId="14100"/>
          <ac:spMkLst>
            <pc:docMk/>
            <pc:sldMk cId="3621916970" sldId="312"/>
            <ac:spMk id="36" creationId="{938802D3-9625-4987-AFFD-07A9B5292FD5}"/>
          </ac:spMkLst>
        </pc:spChg>
        <pc:picChg chg="del mod ord">
          <ac:chgData name="Chitambar, Eric" userId="05f873b4-a386-453d-a2e0-769001d3b38e" providerId="ADAL" clId="{AE78211F-E5B1-408E-A488-9223BFB0E1F5}" dt="2020-02-24T14:38:12.008" v="194" actId="478"/>
          <ac:picMkLst>
            <pc:docMk/>
            <pc:sldMk cId="3621916970" sldId="312"/>
            <ac:picMk id="4" creationId="{538653F9-503E-450E-9546-6B54E098701D}"/>
          </ac:picMkLst>
        </pc:picChg>
        <pc:picChg chg="del">
          <ac:chgData name="Chitambar, Eric" userId="05f873b4-a386-453d-a2e0-769001d3b38e" providerId="ADAL" clId="{AE78211F-E5B1-408E-A488-9223BFB0E1F5}" dt="2020-02-24T14:36:35.468" v="159" actId="478"/>
          <ac:picMkLst>
            <pc:docMk/>
            <pc:sldMk cId="3621916970" sldId="312"/>
            <ac:picMk id="5" creationId="{E83ABC61-ED33-4DB9-A218-F61A0311F967}"/>
          </ac:picMkLst>
        </pc:picChg>
        <pc:picChg chg="mod ord">
          <ac:chgData name="Chitambar, Eric" userId="05f873b4-a386-453d-a2e0-769001d3b38e" providerId="ADAL" clId="{AE78211F-E5B1-408E-A488-9223BFB0E1F5}" dt="2020-02-24T14:48:01.919" v="421" actId="1076"/>
          <ac:picMkLst>
            <pc:docMk/>
            <pc:sldMk cId="3621916970" sldId="312"/>
            <ac:picMk id="7" creationId="{12BEC842-410D-434E-8C0A-70ACE6CA8480}"/>
          </ac:picMkLst>
        </pc:picChg>
        <pc:picChg chg="del mod">
          <ac:chgData name="Chitambar, Eric" userId="05f873b4-a386-453d-a2e0-769001d3b38e" providerId="ADAL" clId="{AE78211F-E5B1-408E-A488-9223BFB0E1F5}" dt="2020-02-24T14:37:59.553" v="177" actId="478"/>
          <ac:picMkLst>
            <pc:docMk/>
            <pc:sldMk cId="3621916970" sldId="312"/>
            <ac:picMk id="9" creationId="{0CF681F6-648D-4EEC-8A11-E80868E42503}"/>
          </ac:picMkLst>
        </pc:picChg>
        <pc:picChg chg="del mod ord">
          <ac:chgData name="Chitambar, Eric" userId="05f873b4-a386-453d-a2e0-769001d3b38e" providerId="ADAL" clId="{AE78211F-E5B1-408E-A488-9223BFB0E1F5}" dt="2020-02-24T14:44:56.333" v="286" actId="478"/>
          <ac:picMkLst>
            <pc:docMk/>
            <pc:sldMk cId="3621916970" sldId="312"/>
            <ac:picMk id="10" creationId="{B63CE927-F672-4739-AC5F-EE8348704F4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2" creationId="{15106713-E131-442E-88AB-BC4EDC4EC75E}"/>
          </ac:picMkLst>
        </pc:picChg>
        <pc:picChg chg="del mod">
          <ac:chgData name="Chitambar, Eric" userId="05f873b4-a386-453d-a2e0-769001d3b38e" providerId="ADAL" clId="{AE78211F-E5B1-408E-A488-9223BFB0E1F5}" dt="2020-02-24T14:43:27.898" v="245" actId="478"/>
          <ac:picMkLst>
            <pc:docMk/>
            <pc:sldMk cId="3621916970" sldId="312"/>
            <ac:picMk id="14" creationId="{3A9DA857-6290-46FA-B2A6-4D6EB8EB42E0}"/>
          </ac:picMkLst>
        </pc:picChg>
        <pc:picChg chg="del">
          <ac:chgData name="Chitambar, Eric" userId="05f873b4-a386-453d-a2e0-769001d3b38e" providerId="ADAL" clId="{AE78211F-E5B1-408E-A488-9223BFB0E1F5}" dt="2020-02-24T14:38:15.229" v="195" actId="478"/>
          <ac:picMkLst>
            <pc:docMk/>
            <pc:sldMk cId="3621916970" sldId="312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40:19.138" v="228" actId="478"/>
          <ac:picMkLst>
            <pc:docMk/>
            <pc:sldMk cId="3621916970" sldId="312"/>
            <ac:picMk id="16" creationId="{1402791F-F57D-42C6-8BAE-C887B9BBBF1A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8" creationId="{F2552E64-EE2A-4D11-A582-ED754B273867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20" creationId="{6AA76812-9A69-4F17-B77C-141A71DF4E84}"/>
          </ac:picMkLst>
        </pc:picChg>
        <pc:picChg chg="del mod">
          <ac:chgData name="Chitambar, Eric" userId="05f873b4-a386-453d-a2e0-769001d3b38e" providerId="ADAL" clId="{AE78211F-E5B1-408E-A488-9223BFB0E1F5}" dt="2020-02-24T14:39:44.258" v="212" actId="478"/>
          <ac:picMkLst>
            <pc:docMk/>
            <pc:sldMk cId="3621916970" sldId="312"/>
            <ac:picMk id="22" creationId="{387C0A4B-0CCD-4CFB-A351-A61E05B20344}"/>
          </ac:picMkLst>
        </pc:picChg>
        <pc:picChg chg="add del mod">
          <ac:chgData name="Chitambar, Eric" userId="05f873b4-a386-453d-a2e0-769001d3b38e" providerId="ADAL" clId="{AE78211F-E5B1-408E-A488-9223BFB0E1F5}" dt="2020-02-24T14:43:46.508" v="259" actId="478"/>
          <ac:picMkLst>
            <pc:docMk/>
            <pc:sldMk cId="3621916970" sldId="312"/>
            <ac:picMk id="23" creationId="{1EB735FC-EF9E-495B-8FBD-90D3DAF6C43A}"/>
          </ac:picMkLst>
        </pc:picChg>
        <pc:picChg chg="del">
          <ac:chgData name="Chitambar, Eric" userId="05f873b4-a386-453d-a2e0-769001d3b38e" providerId="ADAL" clId="{AE78211F-E5B1-408E-A488-9223BFB0E1F5}" dt="2020-02-24T14:43:51.888" v="260" actId="478"/>
          <ac:picMkLst>
            <pc:docMk/>
            <pc:sldMk cId="3621916970" sldId="312"/>
            <ac:picMk id="24" creationId="{8A18131D-F571-4C69-AD3A-EE91A62F53DD}"/>
          </ac:picMkLst>
        </pc:picChg>
        <pc:picChg chg="del mod">
          <ac:chgData name="Chitambar, Eric" userId="05f873b4-a386-453d-a2e0-769001d3b38e" providerId="ADAL" clId="{AE78211F-E5B1-408E-A488-9223BFB0E1F5}" dt="2020-02-24T14:45:04.238" v="296" actId="478"/>
          <ac:picMkLst>
            <pc:docMk/>
            <pc:sldMk cId="3621916970" sldId="312"/>
            <ac:picMk id="25" creationId="{73CDFC45-1199-4040-8EC7-6467438F7D9A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27" creationId="{170F5F63-FF9F-4B7A-80CB-6ACA960524E8}"/>
          </ac:picMkLst>
        </pc:picChg>
        <pc:picChg chg="del mod ord">
          <ac:chgData name="Chitambar, Eric" userId="05f873b4-a386-453d-a2e0-769001d3b38e" providerId="ADAL" clId="{AE78211F-E5B1-408E-A488-9223BFB0E1F5}" dt="2020-02-24T14:45:55.301" v="320" actId="478"/>
          <ac:picMkLst>
            <pc:docMk/>
            <pc:sldMk cId="3621916970" sldId="312"/>
            <ac:picMk id="28" creationId="{BF4B915E-49D0-4797-8F62-A57C213865F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30" creationId="{5CCB1CF0-EA43-4BE3-892E-A86D0F9E99DD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32" creationId="{7F7CE361-17FD-49F5-BF94-0E0A26A530FD}"/>
          </ac:picMkLst>
        </pc:picChg>
        <pc:picChg chg="add del mod">
          <ac:chgData name="Chitambar, Eric" userId="05f873b4-a386-453d-a2e0-769001d3b38e" providerId="ADAL" clId="{AE78211F-E5B1-408E-A488-9223BFB0E1F5}" dt="2020-02-24T14:46:42.308" v="338" actId="478"/>
          <ac:picMkLst>
            <pc:docMk/>
            <pc:sldMk cId="3621916970" sldId="312"/>
            <ac:picMk id="33" creationId="{041E6582-207B-4A01-992F-B70B05EE58CF}"/>
          </ac:picMkLst>
        </pc:picChg>
        <pc:picChg chg="mod ord">
          <ac:chgData name="Chitambar, Eric" userId="05f873b4-a386-453d-a2e0-769001d3b38e" providerId="ADAL" clId="{AE78211F-E5B1-408E-A488-9223BFB0E1F5}" dt="2020-02-24T14:47:46.548" v="380" actId="1035"/>
          <ac:picMkLst>
            <pc:docMk/>
            <pc:sldMk cId="3621916970" sldId="312"/>
            <ac:picMk id="37" creationId="{1D608A4C-BEF2-4C50-8394-22D147EEAB28}"/>
          </ac:picMkLst>
        </pc:picChg>
        <pc:picChg chg="mod ord">
          <ac:chgData name="Chitambar, Eric" userId="05f873b4-a386-453d-a2e0-769001d3b38e" providerId="ADAL" clId="{AE78211F-E5B1-408E-A488-9223BFB0E1F5}" dt="2020-02-24T14:48:38.718" v="436" actId="1076"/>
          <ac:picMkLst>
            <pc:docMk/>
            <pc:sldMk cId="3621916970" sldId="312"/>
            <ac:picMk id="39" creationId="{BDADF3ED-8DF2-48F5-9784-9E8D720B607D}"/>
          </ac:picMkLst>
        </pc:picChg>
        <pc:picChg chg="add del mod">
          <ac:chgData name="Chitambar, Eric" userId="05f873b4-a386-453d-a2e0-769001d3b38e" providerId="ADAL" clId="{AE78211F-E5B1-408E-A488-9223BFB0E1F5}" dt="2020-02-24T14:48:30.348" v="434" actId="478"/>
          <ac:picMkLst>
            <pc:docMk/>
            <pc:sldMk cId="3621916970" sldId="312"/>
            <ac:picMk id="40" creationId="{E5B00DDD-5809-4F82-8CB0-3A448BE59E4D}"/>
          </ac:picMkLst>
        </pc:picChg>
        <pc:picChg chg="mod ord">
          <ac:chgData name="Chitambar, Eric" userId="05f873b4-a386-453d-a2e0-769001d3b38e" providerId="ADAL" clId="{AE78211F-E5B1-408E-A488-9223BFB0E1F5}" dt="2020-02-24T14:48:30.348" v="433" actId="108"/>
          <ac:picMkLst>
            <pc:docMk/>
            <pc:sldMk cId="3621916970" sldId="312"/>
            <ac:picMk id="42" creationId="{7201AA73-089D-402A-95E1-9473C070B873}"/>
          </ac:picMkLst>
        </pc:picChg>
        <pc:picChg chg="add del mod">
          <ac:chgData name="Chitambar, Eric" userId="05f873b4-a386-453d-a2e0-769001d3b38e" providerId="ADAL" clId="{AE78211F-E5B1-408E-A488-9223BFB0E1F5}" dt="2020-02-24T14:49:19.758" v="456" actId="478"/>
          <ac:picMkLst>
            <pc:docMk/>
            <pc:sldMk cId="3621916970" sldId="312"/>
            <ac:picMk id="43" creationId="{A30ACF38-4799-4F09-9220-B0F91861400E}"/>
          </ac:picMkLst>
        </pc:picChg>
        <pc:picChg chg="del mod ord">
          <ac:chgData name="Chitambar, Eric" userId="05f873b4-a386-453d-a2e0-769001d3b38e" providerId="ADAL" clId="{AE78211F-E5B1-408E-A488-9223BFB0E1F5}" dt="2020-02-24T14:49:30.918" v="468" actId="478"/>
          <ac:picMkLst>
            <pc:docMk/>
            <pc:sldMk cId="3621916970" sldId="312"/>
            <ac:picMk id="45" creationId="{DBF9E5E2-BC47-416F-9D1E-1A4BF47B4FCD}"/>
          </ac:picMkLst>
        </pc:picChg>
        <pc:picChg chg="mod ord">
          <ac:chgData name="Chitambar, Eric" userId="05f873b4-a386-453d-a2e0-769001d3b38e" providerId="ADAL" clId="{AE78211F-E5B1-408E-A488-9223BFB0E1F5}" dt="2020-02-24T14:49:30.918" v="467" actId="108"/>
          <ac:picMkLst>
            <pc:docMk/>
            <pc:sldMk cId="3621916970" sldId="312"/>
            <ac:picMk id="47" creationId="{1BF802E3-2BEF-4B1E-9D25-612AE33D7B25}"/>
          </ac:picMkLst>
        </pc:picChg>
      </pc:sldChg>
    </pc:docChg>
  </pc:docChgLst>
  <pc:docChgLst>
    <pc:chgData name="Chitambar, Eric" userId="05f873b4-a386-453d-a2e0-769001d3b38e" providerId="ADAL" clId="{585EF0BD-41B3-4A5B-9B50-F7F4A9BDBDF2}"/>
    <pc:docChg chg="undo custSel addSld delSld modSld sldOrd">
      <pc:chgData name="Chitambar, Eric" userId="05f873b4-a386-453d-a2e0-769001d3b38e" providerId="ADAL" clId="{585EF0BD-41B3-4A5B-9B50-F7F4A9BDBDF2}" dt="2020-02-26T15:20:15.715" v="832" actId="20577"/>
      <pc:docMkLst>
        <pc:docMk/>
      </pc:docMkLst>
      <pc:sldChg chg="modSp">
        <pc:chgData name="Chitambar, Eric" userId="05f873b4-a386-453d-a2e0-769001d3b38e" providerId="ADAL" clId="{585EF0BD-41B3-4A5B-9B50-F7F4A9BDBDF2}" dt="2020-02-26T15:20:15.715" v="83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85EF0BD-41B3-4A5B-9B50-F7F4A9BDBDF2}" dt="2020-02-26T15:20:15.715" v="83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85EF0BD-41B3-4A5B-9B50-F7F4A9BDBDF2}" dt="2020-02-26T14:05:05.762" v="0" actId="2696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585EF0BD-41B3-4A5B-9B50-F7F4A9BDBDF2}" dt="2020-02-26T15:18:36.795" v="796" actId="478"/>
        <pc:sldMkLst>
          <pc:docMk/>
          <pc:sldMk cId="1719497110" sldId="304"/>
        </pc:sldMkLst>
        <pc:spChg chg="add mod">
          <ac:chgData name="Chitambar, Eric" userId="05f873b4-a386-453d-a2e0-769001d3b38e" providerId="ADAL" clId="{585EF0BD-41B3-4A5B-9B50-F7F4A9BDBDF2}" dt="2020-02-26T14:19:21.086" v="218" actId="1582"/>
          <ac:spMkLst>
            <pc:docMk/>
            <pc:sldMk cId="1719497110" sldId="304"/>
            <ac:spMk id="44" creationId="{5A67C511-482D-44C3-B9F2-47B7018F1411}"/>
          </ac:spMkLst>
        </pc:spChg>
        <pc:spChg chg="add mod">
          <ac:chgData name="Chitambar, Eric" userId="05f873b4-a386-453d-a2e0-769001d3b38e" providerId="ADAL" clId="{585EF0BD-41B3-4A5B-9B50-F7F4A9BDBDF2}" dt="2020-02-26T14:19:28.986" v="221" actId="14100"/>
          <ac:spMkLst>
            <pc:docMk/>
            <pc:sldMk cId="1719497110" sldId="304"/>
            <ac:spMk id="45" creationId="{02741657-F6E5-41F3-B01A-AFFF112822DB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6" creationId="{2258A26A-CFBB-4D51-A650-23978E71F5A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7" creationId="{FFE1654B-930D-40C2-9DDE-4EDC45B5760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8" creationId="{4A0D44DC-871C-4393-9960-496511D0A92A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9" creationId="{C9B24D46-B0D8-4455-B19D-8E219CD1E2E8}"/>
          </ac:spMkLst>
        </pc:spChg>
        <pc:spChg chg="add mod">
          <ac:chgData name="Chitambar, Eric" userId="05f873b4-a386-453d-a2e0-769001d3b38e" providerId="ADAL" clId="{585EF0BD-41B3-4A5B-9B50-F7F4A9BDBDF2}" dt="2020-02-26T14:20:05.846" v="239" actId="14100"/>
          <ac:spMkLst>
            <pc:docMk/>
            <pc:sldMk cId="1719497110" sldId="304"/>
            <ac:spMk id="50" creationId="{CC1EC481-3F68-4891-B154-ADB8D139CDBE}"/>
          </ac:spMkLst>
        </pc:spChg>
        <pc:spChg chg="add mod">
          <ac:chgData name="Chitambar, Eric" userId="05f873b4-a386-453d-a2e0-769001d3b38e" providerId="ADAL" clId="{585EF0BD-41B3-4A5B-9B50-F7F4A9BDBDF2}" dt="2020-02-26T14:20:16.926" v="242" actId="1076"/>
          <ac:spMkLst>
            <pc:docMk/>
            <pc:sldMk cId="1719497110" sldId="304"/>
            <ac:spMk id="51" creationId="{A815A9E2-EF33-4834-9064-A651DF4DB92D}"/>
          </ac:spMkLst>
        </pc:spChg>
        <pc:spChg chg="add mod">
          <ac:chgData name="Chitambar, Eric" userId="05f873b4-a386-453d-a2e0-769001d3b38e" providerId="ADAL" clId="{585EF0BD-41B3-4A5B-9B50-F7F4A9BDBDF2}" dt="2020-02-26T14:20:21.436" v="244" actId="1076"/>
          <ac:spMkLst>
            <pc:docMk/>
            <pc:sldMk cId="1719497110" sldId="304"/>
            <ac:spMk id="52" creationId="{7C750823-D825-45CC-AC76-600CE0F196FD}"/>
          </ac:spMkLst>
        </pc:spChg>
        <pc:spChg chg="add mod">
          <ac:chgData name="Chitambar, Eric" userId="05f873b4-a386-453d-a2e0-769001d3b38e" providerId="ADAL" clId="{585EF0BD-41B3-4A5B-9B50-F7F4A9BDBDF2}" dt="2020-02-26T14:20:24.266" v="246" actId="1076"/>
          <ac:spMkLst>
            <pc:docMk/>
            <pc:sldMk cId="1719497110" sldId="304"/>
            <ac:spMk id="53" creationId="{79BDADD1-1850-4DAF-8272-F4A0CD7F7704}"/>
          </ac:spMkLst>
        </pc:spChg>
        <pc:spChg chg="add mod">
          <ac:chgData name="Chitambar, Eric" userId="05f873b4-a386-453d-a2e0-769001d3b38e" providerId="ADAL" clId="{585EF0BD-41B3-4A5B-9B50-F7F4A9BDBDF2}" dt="2020-02-26T14:20:27.846" v="248" actId="1076"/>
          <ac:spMkLst>
            <pc:docMk/>
            <pc:sldMk cId="1719497110" sldId="304"/>
            <ac:spMk id="54" creationId="{F810935A-39D9-4EB7-B7E5-F0DFF5432E6D}"/>
          </ac:spMkLst>
        </pc:spChg>
        <pc:spChg chg="add mod">
          <ac:chgData name="Chitambar, Eric" userId="05f873b4-a386-453d-a2e0-769001d3b38e" providerId="ADAL" clId="{585EF0BD-41B3-4A5B-9B50-F7F4A9BDBDF2}" dt="2020-02-26T14:20:36.626" v="250" actId="1076"/>
          <ac:spMkLst>
            <pc:docMk/>
            <pc:sldMk cId="1719497110" sldId="304"/>
            <ac:spMk id="55" creationId="{F29064DB-5271-4BF2-9562-2784ACCAEA87}"/>
          </ac:spMkLst>
        </pc:spChg>
        <pc:spChg chg="add mod">
          <ac:chgData name="Chitambar, Eric" userId="05f873b4-a386-453d-a2e0-769001d3b38e" providerId="ADAL" clId="{585EF0BD-41B3-4A5B-9B50-F7F4A9BDBDF2}" dt="2020-02-26T14:21:07.346" v="276" actId="14100"/>
          <ac:spMkLst>
            <pc:docMk/>
            <pc:sldMk cId="1719497110" sldId="304"/>
            <ac:spMk id="56" creationId="{4F82A092-2E87-490D-9E09-CD49C397F4E2}"/>
          </ac:spMkLst>
        </pc:spChg>
        <pc:spChg chg="add mod">
          <ac:chgData name="Chitambar, Eric" userId="05f873b4-a386-453d-a2e0-769001d3b38e" providerId="ADAL" clId="{585EF0BD-41B3-4A5B-9B50-F7F4A9BDBDF2}" dt="2020-02-26T14:59:22.504" v="626" actId="1035"/>
          <ac:spMkLst>
            <pc:docMk/>
            <pc:sldMk cId="1719497110" sldId="304"/>
            <ac:spMk id="65" creationId="{512070DF-0AB5-4B56-B0D0-812007A4AF8A}"/>
          </ac:spMkLst>
        </pc:spChg>
        <pc:picChg chg="del mod ord">
          <ac:chgData name="Chitambar, Eric" userId="05f873b4-a386-453d-a2e0-769001d3b38e" providerId="ADAL" clId="{585EF0BD-41B3-4A5B-9B50-F7F4A9BDBDF2}" dt="2020-02-26T14:08:11.530" v="35" actId="478"/>
          <ac:picMkLst>
            <pc:docMk/>
            <pc:sldMk cId="1719497110" sldId="304"/>
            <ac:picMk id="4" creationId="{94748BF4-3AEE-4428-A0C2-AC988B9B3989}"/>
          </ac:picMkLst>
        </pc:picChg>
        <pc:picChg chg="del mod ord">
          <ac:chgData name="Chitambar, Eric" userId="05f873b4-a386-453d-a2e0-769001d3b38e" providerId="ADAL" clId="{585EF0BD-41B3-4A5B-9B50-F7F4A9BDBDF2}" dt="2020-02-26T14:10:28.377" v="47" actId="478"/>
          <ac:picMkLst>
            <pc:docMk/>
            <pc:sldMk cId="1719497110" sldId="304"/>
            <ac:picMk id="7" creationId="{04CCF25D-BD9D-462C-9678-EC214EFED18A}"/>
          </ac:picMkLst>
        </pc:picChg>
        <pc:picChg chg="add del mod">
          <ac:chgData name="Chitambar, Eric" userId="05f873b4-a386-453d-a2e0-769001d3b38e" providerId="ADAL" clId="{585EF0BD-41B3-4A5B-9B50-F7F4A9BDBDF2}" dt="2020-02-26T14:06:47.779" v="23" actId="478"/>
          <ac:picMkLst>
            <pc:docMk/>
            <pc:sldMk cId="1719497110" sldId="304"/>
            <ac:picMk id="9" creationId="{D210785E-7158-4BEA-88B3-79257F3B6C16}"/>
          </ac:picMkLst>
        </pc:picChg>
        <pc:picChg chg="del mod ord">
          <ac:chgData name="Chitambar, Eric" userId="05f873b4-a386-453d-a2e0-769001d3b38e" providerId="ADAL" clId="{585EF0BD-41B3-4A5B-9B50-F7F4A9BDBDF2}" dt="2020-02-26T14:11:15.207" v="59" actId="478"/>
          <ac:picMkLst>
            <pc:docMk/>
            <pc:sldMk cId="1719497110" sldId="304"/>
            <ac:picMk id="10" creationId="{1DB56D23-1090-42C0-BA48-1A0540270C6D}"/>
          </ac:picMkLst>
        </pc:picChg>
        <pc:picChg chg="del mod ord">
          <ac:chgData name="Chitambar, Eric" userId="05f873b4-a386-453d-a2e0-769001d3b38e" providerId="ADAL" clId="{585EF0BD-41B3-4A5B-9B50-F7F4A9BDBDF2}" dt="2020-02-26T14:11:43.756" v="72" actId="478"/>
          <ac:picMkLst>
            <pc:docMk/>
            <pc:sldMk cId="1719497110" sldId="304"/>
            <ac:picMk id="14" creationId="{6347E608-3155-47E8-93B0-B6B914D97860}"/>
          </ac:picMkLst>
        </pc:picChg>
        <pc:picChg chg="del">
          <ac:chgData name="Chitambar, Eric" userId="05f873b4-a386-453d-a2e0-769001d3b38e" providerId="ADAL" clId="{585EF0BD-41B3-4A5B-9B50-F7F4A9BDBDF2}" dt="2020-02-26T14:05:41.407" v="6" actId="478"/>
          <ac:picMkLst>
            <pc:docMk/>
            <pc:sldMk cId="1719497110" sldId="304"/>
            <ac:picMk id="15" creationId="{5E0FB1B7-A8E3-4089-AE32-CB971C32CDE2}"/>
          </ac:picMkLst>
        </pc:picChg>
        <pc:picChg chg="del mod ord">
          <ac:chgData name="Chitambar, Eric" userId="05f873b4-a386-453d-a2e0-769001d3b38e" providerId="ADAL" clId="{585EF0BD-41B3-4A5B-9B50-F7F4A9BDBDF2}" dt="2020-02-26T14:11:55.016" v="84" actId="478"/>
          <ac:picMkLst>
            <pc:docMk/>
            <pc:sldMk cId="1719497110" sldId="304"/>
            <ac:picMk id="17" creationId="{6E600069-A7BA-421E-93D4-B25407DA5094}"/>
          </ac:picMkLst>
        </pc:picChg>
        <pc:picChg chg="mo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18" creationId="{E7BE0279-1B74-4298-8418-E3ED83ACAAA5}"/>
          </ac:picMkLst>
        </pc:picChg>
        <pc:picChg chg="del mod ord">
          <ac:chgData name="Chitambar, Eric" userId="05f873b4-a386-453d-a2e0-769001d3b38e" providerId="ADAL" clId="{585EF0BD-41B3-4A5B-9B50-F7F4A9BDBDF2}" dt="2020-02-26T14:12:35.736" v="96" actId="478"/>
          <ac:picMkLst>
            <pc:docMk/>
            <pc:sldMk cId="1719497110" sldId="304"/>
            <ac:picMk id="20" creationId="{28EAEC9E-9A1C-4509-AB49-DCD99AD56EE0}"/>
          </ac:picMkLst>
        </pc:picChg>
        <pc:picChg chg="del mod ord">
          <ac:chgData name="Chitambar, Eric" userId="05f873b4-a386-453d-a2e0-769001d3b38e" providerId="ADAL" clId="{585EF0BD-41B3-4A5B-9B50-F7F4A9BDBDF2}" dt="2020-02-26T14:15:27.046" v="108" actId="478"/>
          <ac:picMkLst>
            <pc:docMk/>
            <pc:sldMk cId="1719497110" sldId="304"/>
            <ac:picMk id="22" creationId="{F6C7C015-AD4A-4AFE-9BB9-A341DD5EDA58}"/>
          </ac:picMkLst>
        </pc:picChg>
        <pc:picChg chg="del mod">
          <ac:chgData name="Chitambar, Eric" userId="05f873b4-a386-453d-a2e0-769001d3b38e" providerId="ADAL" clId="{585EF0BD-41B3-4A5B-9B50-F7F4A9BDBDF2}" dt="2020-02-26T14:24:47.575" v="329" actId="478"/>
          <ac:picMkLst>
            <pc:docMk/>
            <pc:sldMk cId="1719497110" sldId="304"/>
            <ac:picMk id="24" creationId="{99330579-4B0B-4142-B6B4-FC9767AC08CE}"/>
          </ac:picMkLst>
        </pc:picChg>
        <pc:picChg chg="del mod ord">
          <ac:chgData name="Chitambar, Eric" userId="05f873b4-a386-453d-a2e0-769001d3b38e" providerId="ADAL" clId="{585EF0BD-41B3-4A5B-9B50-F7F4A9BDBDF2}" dt="2020-02-26T14:15:43.526" v="120" actId="478"/>
          <ac:picMkLst>
            <pc:docMk/>
            <pc:sldMk cId="1719497110" sldId="304"/>
            <ac:picMk id="25" creationId="{9A662C59-8CE8-4461-9E76-8B8AC7195420}"/>
          </ac:picMkLst>
        </pc:picChg>
        <pc:picChg chg="del mod ord">
          <ac:chgData name="Chitambar, Eric" userId="05f873b4-a386-453d-a2e0-769001d3b38e" providerId="ADAL" clId="{585EF0BD-41B3-4A5B-9B50-F7F4A9BDBDF2}" dt="2020-02-26T14:16:03.146" v="132" actId="478"/>
          <ac:picMkLst>
            <pc:docMk/>
            <pc:sldMk cId="1719497110" sldId="304"/>
            <ac:picMk id="27" creationId="{62BD11A8-C0A2-4E63-8D72-DC68994E638F}"/>
          </ac:picMkLst>
        </pc:picChg>
        <pc:picChg chg="del mod ord">
          <ac:chgData name="Chitambar, Eric" userId="05f873b4-a386-453d-a2e0-769001d3b38e" providerId="ADAL" clId="{585EF0BD-41B3-4A5B-9B50-F7F4A9BDBDF2}" dt="2020-02-26T14:16:26.396" v="144" actId="478"/>
          <ac:picMkLst>
            <pc:docMk/>
            <pc:sldMk cId="1719497110" sldId="304"/>
            <ac:picMk id="29" creationId="{55DDE4F0-206B-463A-A33B-62B1D182B6E1}"/>
          </ac:picMkLst>
        </pc:picChg>
        <pc:picChg chg="del mod ord">
          <ac:chgData name="Chitambar, Eric" userId="05f873b4-a386-453d-a2e0-769001d3b38e" providerId="ADAL" clId="{585EF0BD-41B3-4A5B-9B50-F7F4A9BDBDF2}" dt="2020-02-26T14:17:08.656" v="156" actId="478"/>
          <ac:picMkLst>
            <pc:docMk/>
            <pc:sldMk cId="1719497110" sldId="304"/>
            <ac:picMk id="31" creationId="{9B7B8D21-4B3C-4238-B84A-9A7290633459}"/>
          </ac:picMkLst>
        </pc:picChg>
        <pc:picChg chg="del mod ord">
          <ac:chgData name="Chitambar, Eric" userId="05f873b4-a386-453d-a2e0-769001d3b38e" providerId="ADAL" clId="{585EF0BD-41B3-4A5B-9B50-F7F4A9BDBDF2}" dt="2020-02-26T14:17:16.466" v="166" actId="478"/>
          <ac:picMkLst>
            <pc:docMk/>
            <pc:sldMk cId="1719497110" sldId="304"/>
            <ac:picMk id="33" creationId="{3CBBCE0E-20E6-40AB-B5DE-E6BC1D2D8A3A}"/>
          </ac:picMkLst>
        </pc:picChg>
        <pc:picChg chg="del mod ord">
          <ac:chgData name="Chitambar, Eric" userId="05f873b4-a386-453d-a2e0-769001d3b38e" providerId="ADAL" clId="{585EF0BD-41B3-4A5B-9B50-F7F4A9BDBDF2}" dt="2020-02-26T14:17:56.796" v="178" actId="478"/>
          <ac:picMkLst>
            <pc:docMk/>
            <pc:sldMk cId="1719497110" sldId="304"/>
            <ac:picMk id="35" creationId="{29C86CE8-3607-4DD0-AC43-F84260EBFDE1}"/>
          </ac:picMkLst>
        </pc:picChg>
        <pc:picChg chg="del mod ord">
          <ac:chgData name="Chitambar, Eric" userId="05f873b4-a386-453d-a2e0-769001d3b38e" providerId="ADAL" clId="{585EF0BD-41B3-4A5B-9B50-F7F4A9BDBDF2}" dt="2020-02-26T14:18:08.456" v="190" actId="478"/>
          <ac:picMkLst>
            <pc:docMk/>
            <pc:sldMk cId="1719497110" sldId="304"/>
            <ac:picMk id="37" creationId="{AFA10282-2FC5-458A-85D8-CCF1B27B5EBF}"/>
          </ac:picMkLst>
        </pc:picChg>
        <pc:picChg chg="del mod ord">
          <ac:chgData name="Chitambar, Eric" userId="05f873b4-a386-453d-a2e0-769001d3b38e" providerId="ADAL" clId="{585EF0BD-41B3-4A5B-9B50-F7F4A9BDBDF2}" dt="2020-02-26T14:18:19.356" v="202" actId="478"/>
          <ac:picMkLst>
            <pc:docMk/>
            <pc:sldMk cId="1719497110" sldId="304"/>
            <ac:picMk id="39" creationId="{870AD4B9-A1B1-4E96-8C53-95089FFA842C}"/>
          </ac:picMkLst>
        </pc:picChg>
        <pc:picChg chg="del mod ord">
          <ac:chgData name="Chitambar, Eric" userId="05f873b4-a386-453d-a2e0-769001d3b38e" providerId="ADAL" clId="{585EF0BD-41B3-4A5B-9B50-F7F4A9BDBDF2}" dt="2020-02-26T14:18:47.616" v="214" actId="478"/>
          <ac:picMkLst>
            <pc:docMk/>
            <pc:sldMk cId="1719497110" sldId="304"/>
            <ac:picMk id="41" creationId="{68C4FC69-EFFF-4D67-B392-BDC00374E162}"/>
          </ac:picMkLst>
        </pc:picChg>
        <pc:picChg chg="del mod ord">
          <ac:chgData name="Chitambar, Eric" userId="05f873b4-a386-453d-a2e0-769001d3b38e" providerId="ADAL" clId="{585EF0BD-41B3-4A5B-9B50-F7F4A9BDBDF2}" dt="2020-02-26T14:21:01.956" v="274" actId="478"/>
          <ac:picMkLst>
            <pc:docMk/>
            <pc:sldMk cId="1719497110" sldId="304"/>
            <ac:picMk id="43" creationId="{AA136662-D829-4FE3-937A-B10B4710043D}"/>
          </ac:picMkLst>
        </pc:picChg>
        <pc:picChg chg="mod ord">
          <ac:chgData name="Chitambar, Eric" userId="05f873b4-a386-453d-a2e0-769001d3b38e" providerId="ADAL" clId="{585EF0BD-41B3-4A5B-9B50-F7F4A9BDBDF2}" dt="2020-02-26T14:21:01.956" v="273" actId="108"/>
          <ac:picMkLst>
            <pc:docMk/>
            <pc:sldMk cId="1719497110" sldId="304"/>
            <ac:picMk id="58" creationId="{6F118401-44FF-45ED-BC16-FF006FC9ED4B}"/>
          </ac:picMkLst>
        </pc:picChg>
        <pc:picChg chg="add del mod">
          <ac:chgData name="Chitambar, Eric" userId="05f873b4-a386-453d-a2e0-769001d3b38e" providerId="ADAL" clId="{585EF0BD-41B3-4A5B-9B50-F7F4A9BDBDF2}" dt="2020-02-26T14:21:41.726" v="289" actId="478"/>
          <ac:picMkLst>
            <pc:docMk/>
            <pc:sldMk cId="1719497110" sldId="304"/>
            <ac:picMk id="59" creationId="{08577107-2D74-45A8-8AB9-A31B94AA8360}"/>
          </ac:picMkLst>
        </pc:picChg>
        <pc:picChg chg="add del mod">
          <ac:chgData name="Chitambar, Eric" userId="05f873b4-a386-453d-a2e0-769001d3b38e" providerId="ADAL" clId="{585EF0BD-41B3-4A5B-9B50-F7F4A9BDBDF2}" dt="2020-02-26T14:21:50.846" v="300" actId="478"/>
          <ac:picMkLst>
            <pc:docMk/>
            <pc:sldMk cId="1719497110" sldId="304"/>
            <ac:picMk id="60" creationId="{6702FF5F-DF78-451E-AAB9-368FD87D4CF4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2" creationId="{9E9AF798-6755-4E80-A113-E9BC5BB0D0BA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4" creationId="{8749C11D-E41C-400A-85BA-F5528DAE9805}"/>
          </ac:picMkLst>
        </pc:picChg>
        <pc:picChg chg="del mod ord">
          <ac:chgData name="Chitambar, Eric" userId="05f873b4-a386-453d-a2e0-769001d3b38e" providerId="ADAL" clId="{585EF0BD-41B3-4A5B-9B50-F7F4A9BDBDF2}" dt="2020-02-26T14:58:36.073" v="591" actId="478"/>
          <ac:picMkLst>
            <pc:docMk/>
            <pc:sldMk cId="1719497110" sldId="304"/>
            <ac:picMk id="67" creationId="{3012FA17-53E0-43F3-9813-67B2D06BDE5B}"/>
          </ac:picMkLst>
        </pc:picChg>
        <pc:picChg chg="add del mod">
          <ac:chgData name="Chitambar, Eric" userId="05f873b4-a386-453d-a2e0-769001d3b38e" providerId="ADAL" clId="{585EF0BD-41B3-4A5B-9B50-F7F4A9BDBDF2}" dt="2020-02-26T14:58:19.066" v="563" actId="478"/>
          <ac:picMkLst>
            <pc:docMk/>
            <pc:sldMk cId="1719497110" sldId="304"/>
            <ac:picMk id="68" creationId="{E970E9F3-7BA9-4415-BF78-6910AE8DE148}"/>
          </ac:picMkLst>
        </pc:picChg>
        <pc:picChg chg="del mod ord">
          <ac:chgData name="Chitambar, Eric" userId="05f873b4-a386-453d-a2e0-769001d3b38e" providerId="ADAL" clId="{585EF0BD-41B3-4A5B-9B50-F7F4A9BDBDF2}" dt="2020-02-26T14:59:01.693" v="603" actId="478"/>
          <ac:picMkLst>
            <pc:docMk/>
            <pc:sldMk cId="1719497110" sldId="304"/>
            <ac:picMk id="70" creationId="{A197BD6E-23C9-4FAD-BF13-86B7FD648435}"/>
          </ac:picMkLst>
        </pc:picChg>
        <pc:picChg chg="del mod ord">
          <ac:chgData name="Chitambar, Eric" userId="05f873b4-a386-453d-a2e0-769001d3b38e" providerId="ADAL" clId="{585EF0BD-41B3-4A5B-9B50-F7F4A9BDBDF2}" dt="2020-02-26T15:18:15.215" v="772" actId="478"/>
          <ac:picMkLst>
            <pc:docMk/>
            <pc:sldMk cId="1719497110" sldId="304"/>
            <ac:picMk id="72" creationId="{D1BCB2AB-20C2-46DD-821F-EA756C6DFDDB}"/>
          </ac:picMkLst>
        </pc:picChg>
        <pc:picChg chg="del mod ord">
          <ac:chgData name="Chitambar, Eric" userId="05f873b4-a386-453d-a2e0-769001d3b38e" providerId="ADAL" clId="{585EF0BD-41B3-4A5B-9B50-F7F4A9BDBDF2}" dt="2020-02-26T14:59:10.333" v="615" actId="478"/>
          <ac:picMkLst>
            <pc:docMk/>
            <pc:sldMk cId="1719497110" sldId="304"/>
            <ac:picMk id="74" creationId="{9EAF93A4-245A-4EC6-AC04-6303E4091FAB}"/>
          </ac:picMkLst>
        </pc:picChg>
        <pc:picChg chg="del mod ord">
          <ac:chgData name="Chitambar, Eric" userId="05f873b4-a386-453d-a2e0-769001d3b38e" providerId="ADAL" clId="{585EF0BD-41B3-4A5B-9B50-F7F4A9BDBDF2}" dt="2020-02-26T15:18:29.545" v="784" actId="478"/>
          <ac:picMkLst>
            <pc:docMk/>
            <pc:sldMk cId="1719497110" sldId="304"/>
            <ac:picMk id="76" creationId="{AE48662D-868B-4C0D-9E81-32A2EF896027}"/>
          </ac:picMkLst>
        </pc:picChg>
        <pc:picChg chg="mod ord">
          <ac:chgData name="Chitambar, Eric" userId="05f873b4-a386-453d-a2e0-769001d3b38e" providerId="ADAL" clId="{585EF0BD-41B3-4A5B-9B50-F7F4A9BDBDF2}" dt="2020-02-26T15:18:15.215" v="771" actId="108"/>
          <ac:picMkLst>
            <pc:docMk/>
            <pc:sldMk cId="1719497110" sldId="304"/>
            <ac:picMk id="78" creationId="{D85D2FDF-2104-45C9-B65B-B9302F4569B2}"/>
          </ac:picMkLst>
        </pc:picChg>
        <pc:picChg chg="del mod ord">
          <ac:chgData name="Chitambar, Eric" userId="05f873b4-a386-453d-a2e0-769001d3b38e" providerId="ADAL" clId="{585EF0BD-41B3-4A5B-9B50-F7F4A9BDBDF2}" dt="2020-02-26T15:18:36.795" v="796" actId="478"/>
          <ac:picMkLst>
            <pc:docMk/>
            <pc:sldMk cId="1719497110" sldId="304"/>
            <ac:picMk id="80" creationId="{145E40A0-2155-4F6B-A2F1-779C3C6E5DFA}"/>
          </ac:picMkLst>
        </pc:picChg>
        <pc:picChg chg="mod ord">
          <ac:chgData name="Chitambar, Eric" userId="05f873b4-a386-453d-a2e0-769001d3b38e" providerId="ADAL" clId="{585EF0BD-41B3-4A5B-9B50-F7F4A9BDBDF2}" dt="2020-02-26T15:18:36.795" v="795" actId="108"/>
          <ac:picMkLst>
            <pc:docMk/>
            <pc:sldMk cId="1719497110" sldId="304"/>
            <ac:picMk id="82" creationId="{7AB0878A-F8EE-4AF0-A38A-52DA8BECE8EE}"/>
          </ac:picMkLst>
        </pc:picChg>
      </pc:sldChg>
      <pc:sldChg chg="addSp delSp modSp add delAnim modAnim">
        <pc:chgData name="Chitambar, Eric" userId="05f873b4-a386-453d-a2e0-769001d3b38e" providerId="ADAL" clId="{585EF0BD-41B3-4A5B-9B50-F7F4A9BDBDF2}" dt="2020-02-26T15:19:47.355" v="826"/>
        <pc:sldMkLst>
          <pc:docMk/>
          <pc:sldMk cId="4045649178" sldId="305"/>
        </pc:sldMkLst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4" creationId="{5A67C511-482D-44C3-B9F2-47B7018F1411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5" creationId="{02741657-F6E5-41F3-B01A-AFFF112822DB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0" creationId="{CC1EC481-3F68-4891-B154-ADB8D139CDBE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1" creationId="{A815A9E2-EF33-4834-9064-A651DF4DB92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2" creationId="{7C750823-D825-45CC-AC76-600CE0F196F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3" creationId="{79BDADD1-1850-4DAF-8272-F4A0CD7F7704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4" creationId="{F810935A-39D9-4EB7-B7E5-F0DFF5432E6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5" creationId="{F29064DB-5271-4BF2-9562-2784ACCAEA87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6" creationId="{4F82A092-2E87-490D-9E09-CD49C397F4E2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65" creationId="{512070DF-0AB5-4B56-B0D0-812007A4AF8A}"/>
          </ac:spMkLst>
        </pc:spChg>
        <pc:picChg chg="mod ord">
          <ac:chgData name="Chitambar, Eric" userId="05f873b4-a386-453d-a2e0-769001d3b38e" providerId="ADAL" clId="{585EF0BD-41B3-4A5B-9B50-F7F4A9BDBDF2}" dt="2020-02-26T14:27:24.501" v="363" actId="1076"/>
          <ac:picMkLst>
            <pc:docMk/>
            <pc:sldMk cId="4045649178" sldId="305"/>
            <ac:picMk id="4" creationId="{86B8C654-9821-4AF9-9356-D408C15A2824}"/>
          </ac:picMkLst>
        </pc:picChg>
        <pc:picChg chg="del mod">
          <ac:chgData name="Chitambar, Eric" userId="05f873b4-a386-453d-a2e0-769001d3b38e" providerId="ADAL" clId="{585EF0BD-41B3-4A5B-9B50-F7F4A9BDBDF2}" dt="2020-02-26T14:27:08.890" v="359" actId="478"/>
          <ac:picMkLst>
            <pc:docMk/>
            <pc:sldMk cId="4045649178" sldId="305"/>
            <ac:picMk id="6" creationId="{2023CB07-5019-4692-915C-83A5DE22DC92}"/>
          </ac:picMkLst>
        </pc:picChg>
        <pc:picChg chg="mod">
          <ac:chgData name="Chitambar, Eric" userId="05f873b4-a386-453d-a2e0-769001d3b38e" providerId="ADAL" clId="{585EF0BD-41B3-4A5B-9B50-F7F4A9BDBDF2}" dt="2020-02-26T14:28:30.740" v="370" actId="1076"/>
          <ac:picMkLst>
            <pc:docMk/>
            <pc:sldMk cId="4045649178" sldId="305"/>
            <ac:picMk id="7" creationId="{2E302ABB-E045-4B4A-BF05-0C8C0C491AB7}"/>
          </ac:picMkLst>
        </pc:picChg>
        <pc:picChg chg="mod ord">
          <ac:chgData name="Chitambar, Eric" userId="05f873b4-a386-453d-a2e0-769001d3b38e" providerId="ADAL" clId="{585EF0BD-41B3-4A5B-9B50-F7F4A9BDBDF2}" dt="2020-02-26T14:30:03.975" v="383" actId="108"/>
          <ac:picMkLst>
            <pc:docMk/>
            <pc:sldMk cId="4045649178" sldId="305"/>
            <ac:picMk id="9" creationId="{5D74A77A-84B4-49F4-BE5D-06CE4E0C4DDC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1" creationId="{5EBDF328-B2F6-41B6-AB33-543BD8698D60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3" creationId="{658B1988-68AD-4615-A8C9-2DBEF3A5E8B1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585EF0BD-41B3-4A5B-9B50-F7F4A9BDBDF2}" dt="2020-02-26T14:30:03.975" v="384" actId="478"/>
          <ac:picMkLst>
            <pc:docMk/>
            <pc:sldMk cId="4045649178" sldId="305"/>
            <ac:picMk id="25" creationId="{07C89E8B-700D-49BD-853D-943F8130F996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58" creationId="{6F118401-44FF-45ED-BC16-FF006FC9ED4B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2" creationId="{9E9AF798-6755-4E80-A113-E9BC5BB0D0BA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4" creationId="{8749C11D-E41C-400A-85BA-F5528DAE9805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7" creationId="{3012FA17-53E0-43F3-9813-67B2D06BDE5B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19:59.220" v="828"/>
        <pc:sldMkLst>
          <pc:docMk/>
          <pc:sldMk cId="1215162116" sldId="306"/>
        </pc:sldMkLst>
        <pc:spChg chg="mod">
          <ac:chgData name="Chitambar, Eric" userId="05f873b4-a386-453d-a2e0-769001d3b38e" providerId="ADAL" clId="{585EF0BD-41B3-4A5B-9B50-F7F4A9BDBDF2}" dt="2020-02-26T14:59:35.793" v="643" actId="1076"/>
          <ac:spMkLst>
            <pc:docMk/>
            <pc:sldMk cId="1215162116" sldId="306"/>
            <ac:spMk id="2" creationId="{24344CA5-2243-4E33-A803-5A0AF9D742A3}"/>
          </ac:spMkLst>
        </pc:spChg>
        <pc:spChg chg="del">
          <ac:chgData name="Chitambar, Eric" userId="05f873b4-a386-453d-a2e0-769001d3b38e" providerId="ADAL" clId="{585EF0BD-41B3-4A5B-9B50-F7F4A9BDBDF2}" dt="2020-02-26T14:59:38.053" v="644" actId="478"/>
          <ac:spMkLst>
            <pc:docMk/>
            <pc:sldMk cId="1215162116" sldId="306"/>
            <ac:spMk id="3" creationId="{849B325D-83BD-4334-976C-76EA00DE2295}"/>
          </ac:spMkLst>
        </pc:spChg>
        <pc:picChg chg="mod">
          <ac:chgData name="Chitambar, Eric" userId="05f873b4-a386-453d-a2e0-769001d3b38e" providerId="ADAL" clId="{585EF0BD-41B3-4A5B-9B50-F7F4A9BDBDF2}" dt="2020-02-26T15:01:18.573" v="651" actId="1076"/>
          <ac:picMkLst>
            <pc:docMk/>
            <pc:sldMk cId="1215162116" sldId="306"/>
            <ac:picMk id="5" creationId="{27D775BA-F6C7-42E2-8C1A-E649AB5AA67A}"/>
          </ac:picMkLst>
        </pc:picChg>
        <pc:picChg chg="mod">
          <ac:chgData name="Chitambar, Eric" userId="05f873b4-a386-453d-a2e0-769001d3b38e" providerId="ADAL" clId="{585EF0BD-41B3-4A5B-9B50-F7F4A9BDBDF2}" dt="2020-02-26T15:01:36.513" v="658" actId="1076"/>
          <ac:picMkLst>
            <pc:docMk/>
            <pc:sldMk cId="1215162116" sldId="306"/>
            <ac:picMk id="7" creationId="{CFAD7817-A26B-45EE-BFCB-4C860304E677}"/>
          </ac:picMkLst>
        </pc:picChg>
        <pc:picChg chg="mod">
          <ac:chgData name="Chitambar, Eric" userId="05f873b4-a386-453d-a2e0-769001d3b38e" providerId="ADAL" clId="{585EF0BD-41B3-4A5B-9B50-F7F4A9BDBDF2}" dt="2020-02-26T15:01:58.303" v="665" actId="1076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06:37.652" v="679" actId="478"/>
          <ac:picMkLst>
            <pc:docMk/>
            <pc:sldMk cId="1215162116" sldId="306"/>
            <ac:picMk id="10" creationId="{9DFF37AB-2A72-46A1-87AB-983C45119B67}"/>
          </ac:picMkLst>
        </pc:picChg>
        <pc:picChg chg="mod ord">
          <ac:chgData name="Chitambar, Eric" userId="05f873b4-a386-453d-a2e0-769001d3b38e" providerId="ADAL" clId="{585EF0BD-41B3-4A5B-9B50-F7F4A9BDBDF2}" dt="2020-02-26T15:06:42.303" v="680" actId="1076"/>
          <ac:picMkLst>
            <pc:docMk/>
            <pc:sldMk cId="1215162116" sldId="306"/>
            <ac:picMk id="12" creationId="{4CDB1661-2F1C-49D2-983C-2F3079935DD5}"/>
          </ac:picMkLst>
        </pc:picChg>
      </pc:sldChg>
      <pc:sldChg chg="addSp delSp modSp add ord modTransition modAnim">
        <pc:chgData name="Chitambar, Eric" userId="05f873b4-a386-453d-a2e0-769001d3b38e" providerId="ADAL" clId="{585EF0BD-41B3-4A5B-9B50-F7F4A9BDBDF2}" dt="2020-02-26T15:19:27.336" v="823"/>
        <pc:sldMkLst>
          <pc:docMk/>
          <pc:sldMk cId="648855979" sldId="307"/>
        </pc:sldMkLst>
        <pc:picChg chg="del mod">
          <ac:chgData name="Chitambar, Eric" userId="05f873b4-a386-453d-a2e0-769001d3b38e" providerId="ADAL" clId="{585EF0BD-41B3-4A5B-9B50-F7F4A9BDBDF2}" dt="2020-02-26T14:50:17.114" v="401" actId="478"/>
          <ac:picMkLst>
            <pc:docMk/>
            <pc:sldMk cId="648855979" sldId="307"/>
            <ac:picMk id="4" creationId="{86B8C654-9821-4AF9-9356-D408C15A2824}"/>
          </ac:picMkLst>
        </pc:picChg>
        <pc:picChg chg="del mod ord">
          <ac:chgData name="Chitambar, Eric" userId="05f873b4-a386-453d-a2e0-769001d3b38e" providerId="ADAL" clId="{585EF0BD-41B3-4A5B-9B50-F7F4A9BDBDF2}" dt="2020-02-26T14:50:29.664" v="416" actId="478"/>
          <ac:picMkLst>
            <pc:docMk/>
            <pc:sldMk cId="648855979" sldId="307"/>
            <ac:picMk id="5" creationId="{74E312C0-132D-4863-AE61-4F4404574ED1}"/>
          </ac:picMkLst>
        </pc:picChg>
        <pc:picChg chg="del mod">
          <ac:chgData name="Chitambar, Eric" userId="05f873b4-a386-453d-a2e0-769001d3b38e" providerId="ADAL" clId="{585EF0BD-41B3-4A5B-9B50-F7F4A9BDBDF2}" dt="2020-02-26T14:55:52.733" v="546" actId="478"/>
          <ac:picMkLst>
            <pc:docMk/>
            <pc:sldMk cId="648855979" sldId="307"/>
            <ac:picMk id="7" creationId="{2E302ABB-E045-4B4A-BF05-0C8C0C491AB7}"/>
          </ac:picMkLst>
        </pc:picChg>
        <pc:picChg chg="del mod ord">
          <ac:chgData name="Chitambar, Eric" userId="05f873b4-a386-453d-a2e0-769001d3b38e" providerId="ADAL" clId="{585EF0BD-41B3-4A5B-9B50-F7F4A9BDBDF2}" dt="2020-02-26T15:19:04.560" v="813" actId="478"/>
          <ac:picMkLst>
            <pc:docMk/>
            <pc:sldMk cId="648855979" sldId="307"/>
            <ac:picMk id="8" creationId="{11F7E69C-D218-4202-A4FB-5073B26506F0}"/>
          </ac:picMkLst>
        </pc:picChg>
        <pc:picChg chg="del mod">
          <ac:chgData name="Chitambar, Eric" userId="05f873b4-a386-453d-a2e0-769001d3b38e" providerId="ADAL" clId="{585EF0BD-41B3-4A5B-9B50-F7F4A9BDBDF2}" dt="2020-02-26T14:57:15.713" v="547" actId="478"/>
          <ac:picMkLst>
            <pc:docMk/>
            <pc:sldMk cId="648855979" sldId="307"/>
            <ac:picMk id="9" creationId="{5D74A77A-84B4-49F4-BE5D-06CE4E0C4DDC}"/>
          </ac:picMkLst>
        </pc:picChg>
        <pc:picChg chg="add del mod">
          <ac:chgData name="Chitambar, Eric" userId="05f873b4-a386-453d-a2e0-769001d3b38e" providerId="ADAL" clId="{585EF0BD-41B3-4A5B-9B50-F7F4A9BDBDF2}" dt="2020-02-26T14:53:17.934" v="509" actId="478"/>
          <ac:picMkLst>
            <pc:docMk/>
            <pc:sldMk cId="648855979" sldId="307"/>
            <ac:picMk id="10" creationId="{57B136E9-F619-4D21-9875-519E939DC1D4}"/>
          </ac:picMkLst>
        </pc:picChg>
        <pc:picChg chg="add del mod">
          <ac:chgData name="Chitambar, Eric" userId="05f873b4-a386-453d-a2e0-769001d3b38e" providerId="ADAL" clId="{585EF0BD-41B3-4A5B-9B50-F7F4A9BDBDF2}" dt="2020-02-26T14:52:30.893" v="479" actId="478"/>
          <ac:picMkLst>
            <pc:docMk/>
            <pc:sldMk cId="648855979" sldId="307"/>
            <ac:picMk id="11" creationId="{FF83E6CB-69C9-4CB6-9F98-A5736052B6AD}"/>
          </ac:picMkLst>
        </pc:picChg>
        <pc:picChg chg="del mod ord">
          <ac:chgData name="Chitambar, Eric" userId="05f873b4-a386-453d-a2e0-769001d3b38e" providerId="ADAL" clId="{585EF0BD-41B3-4A5B-9B50-F7F4A9BDBDF2}" dt="2020-02-26T14:52:45.133" v="492" actId="478"/>
          <ac:picMkLst>
            <pc:docMk/>
            <pc:sldMk cId="648855979" sldId="307"/>
            <ac:picMk id="13" creationId="{10B0130F-447D-48CE-9AD2-C8B9E41B6200}"/>
          </ac:picMkLst>
        </pc:picChg>
        <pc:picChg chg="mod ord">
          <ac:chgData name="Chitambar, Eric" userId="05f873b4-a386-453d-a2e0-769001d3b38e" providerId="ADAL" clId="{585EF0BD-41B3-4A5B-9B50-F7F4A9BDBDF2}" dt="2020-02-26T14:54:40.534" v="530" actId="1076"/>
          <ac:picMkLst>
            <pc:docMk/>
            <pc:sldMk cId="648855979" sldId="307"/>
            <ac:picMk id="15" creationId="{E3C6D7AB-5EC0-47D9-B3CA-62450A717ABD}"/>
          </ac:picMkLst>
        </pc:picChg>
        <pc:picChg chg="add del mod">
          <ac:chgData name="Chitambar, Eric" userId="05f873b4-a386-453d-a2e0-769001d3b38e" providerId="ADAL" clId="{585EF0BD-41B3-4A5B-9B50-F7F4A9BDBDF2}" dt="2020-02-26T14:53:16.013" v="508" actId="478"/>
          <ac:picMkLst>
            <pc:docMk/>
            <pc:sldMk cId="648855979" sldId="307"/>
            <ac:picMk id="16" creationId="{FCDC9D8C-A7FE-4857-BD69-47658DB97A58}"/>
          </ac:picMkLst>
        </pc:picChg>
        <pc:picChg chg="mod ord">
          <ac:chgData name="Chitambar, Eric" userId="05f873b4-a386-453d-a2e0-769001d3b38e" providerId="ADAL" clId="{585EF0BD-41B3-4A5B-9B50-F7F4A9BDBDF2}" dt="2020-02-26T14:54:38.583" v="529" actId="1076"/>
          <ac:picMkLst>
            <pc:docMk/>
            <pc:sldMk cId="648855979" sldId="307"/>
            <ac:picMk id="18" creationId="{CC64D31F-8D51-4D4F-9FC3-C875248C89A0}"/>
          </ac:picMkLst>
        </pc:picChg>
        <pc:picChg chg="del mod">
          <ac:chgData name="Chitambar, Eric" userId="05f873b4-a386-453d-a2e0-769001d3b38e" providerId="ADAL" clId="{585EF0BD-41B3-4A5B-9B50-F7F4A9BDBDF2}" dt="2020-02-26T14:54:35.013" v="528" actId="478"/>
          <ac:picMkLst>
            <pc:docMk/>
            <pc:sldMk cId="648855979" sldId="307"/>
            <ac:picMk id="20" creationId="{DD0916B0-C0C7-4054-8F73-7B079A2C1C55}"/>
          </ac:picMkLst>
        </pc:picChg>
        <pc:picChg chg="mod ord">
          <ac:chgData name="Chitambar, Eric" userId="05f873b4-a386-453d-a2e0-769001d3b38e" providerId="ADAL" clId="{585EF0BD-41B3-4A5B-9B50-F7F4A9BDBDF2}" dt="2020-02-26T14:54:35.013" v="527" actId="108"/>
          <ac:picMkLst>
            <pc:docMk/>
            <pc:sldMk cId="648855979" sldId="307"/>
            <ac:picMk id="22" creationId="{06425F6B-B3C9-4020-B26B-93C849542597}"/>
          </ac:picMkLst>
        </pc:picChg>
        <pc:picChg chg="mod ord">
          <ac:chgData name="Chitambar, Eric" userId="05f873b4-a386-453d-a2e0-769001d3b38e" providerId="ADAL" clId="{585EF0BD-41B3-4A5B-9B50-F7F4A9BDBDF2}" dt="2020-02-26T14:55:52.733" v="545" actId="108"/>
          <ac:picMkLst>
            <pc:docMk/>
            <pc:sldMk cId="648855979" sldId="307"/>
            <ac:picMk id="24" creationId="{783284CE-CA46-4B37-B023-572D2D8CECDB}"/>
          </ac:picMkLst>
        </pc:picChg>
        <pc:picChg chg="mod ord">
          <ac:chgData name="Chitambar, Eric" userId="05f873b4-a386-453d-a2e0-769001d3b38e" providerId="ADAL" clId="{585EF0BD-41B3-4A5B-9B50-F7F4A9BDBDF2}" dt="2020-02-26T15:19:04.555" v="812" actId="108"/>
          <ac:picMkLst>
            <pc:docMk/>
            <pc:sldMk cId="648855979" sldId="307"/>
            <ac:picMk id="26" creationId="{1E9CE02F-FF6C-49F8-9FC1-999F12CB7930}"/>
          </ac:picMkLst>
        </pc:picChg>
        <pc:picChg chg="mod">
          <ac:chgData name="Chitambar, Eric" userId="05f873b4-a386-453d-a2e0-769001d3b38e" providerId="ADAL" clId="{585EF0BD-41B3-4A5B-9B50-F7F4A9BDBDF2}" dt="2020-02-26T15:19:15.456" v="820" actId="1076"/>
          <ac:picMkLst>
            <pc:docMk/>
            <pc:sldMk cId="648855979" sldId="307"/>
            <ac:picMk id="28" creationId="{AF715092-C6C5-42FC-BD24-4D93FEACDCFF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20:07.990" v="830"/>
        <pc:sldMkLst>
          <pc:docMk/>
          <pc:sldMk cId="14848273" sldId="308"/>
        </pc:sldMkLst>
        <pc:picChg chg="del mod ord">
          <ac:chgData name="Chitambar, Eric" userId="05f873b4-a386-453d-a2e0-769001d3b38e" providerId="ADAL" clId="{585EF0BD-41B3-4A5B-9B50-F7F4A9BDBDF2}" dt="2020-02-26T15:15:38.765" v="711" actId="478"/>
          <ac:picMkLst>
            <pc:docMk/>
            <pc:sldMk cId="14848273" sldId="308"/>
            <ac:picMk id="4" creationId="{99A7D275-E584-4546-A4C7-5BC0739DC885}"/>
          </ac:picMkLst>
        </pc:picChg>
        <pc:picChg chg="del mod">
          <ac:chgData name="Chitambar, Eric" userId="05f873b4-a386-453d-a2e0-769001d3b38e" providerId="ADAL" clId="{585EF0BD-41B3-4A5B-9B50-F7F4A9BDBDF2}" dt="2020-02-26T15:15:26.625" v="696" actId="478"/>
          <ac:picMkLst>
            <pc:docMk/>
            <pc:sldMk cId="14848273" sldId="308"/>
            <ac:picMk id="5" creationId="{27D775BA-F6C7-42E2-8C1A-E649AB5AA67A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7" creationId="{CFAD7817-A26B-45EE-BFCB-4C860304E677}"/>
          </ac:picMkLst>
        </pc:picChg>
        <pc:picChg chg="mod ord">
          <ac:chgData name="Chitambar, Eric" userId="05f873b4-a386-453d-a2e0-769001d3b38e" providerId="ADAL" clId="{585EF0BD-41B3-4A5B-9B50-F7F4A9BDBDF2}" dt="2020-02-26T15:15:38.765" v="710" actId="108"/>
          <ac:picMkLst>
            <pc:docMk/>
            <pc:sldMk cId="14848273" sldId="308"/>
            <ac:picMk id="8" creationId="{4B21E06A-1392-462D-A25D-1921E6A48023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16:06.135" v="726" actId="478"/>
          <ac:picMkLst>
            <pc:docMk/>
            <pc:sldMk cId="14848273" sldId="308"/>
            <ac:picMk id="11" creationId="{1787150E-8A89-4676-9F9A-2E866C8296A2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585EF0BD-41B3-4A5B-9B50-F7F4A9BDBDF2}" dt="2020-02-26T15:16:06.135" v="725" actId="108"/>
          <ac:picMkLst>
            <pc:docMk/>
            <pc:sldMk cId="14848273" sldId="308"/>
            <ac:picMk id="13" creationId="{8993D274-0939-4978-93D9-EA49106E8FB4}"/>
          </ac:picMkLst>
        </pc:picChg>
        <pc:picChg chg="add del mod">
          <ac:chgData name="Chitambar, Eric" userId="05f873b4-a386-453d-a2e0-769001d3b38e" providerId="ADAL" clId="{585EF0BD-41B3-4A5B-9B50-F7F4A9BDBDF2}" dt="2020-02-26T15:16:31.245" v="740" actId="478"/>
          <ac:picMkLst>
            <pc:docMk/>
            <pc:sldMk cId="14848273" sldId="308"/>
            <ac:picMk id="14" creationId="{0B4DC039-987B-4E83-92B3-82B73F45731C}"/>
          </ac:picMkLst>
        </pc:picChg>
        <pc:picChg chg="mod ord">
          <ac:chgData name="Chitambar, Eric" userId="05f873b4-a386-453d-a2e0-769001d3b38e" providerId="ADAL" clId="{585EF0BD-41B3-4A5B-9B50-F7F4A9BDBDF2}" dt="2020-02-26T15:16:31.245" v="739" actId="108"/>
          <ac:picMkLst>
            <pc:docMk/>
            <pc:sldMk cId="14848273" sldId="308"/>
            <ac:picMk id="16" creationId="{E8378330-A1E8-406B-8537-7505DED54A50}"/>
          </ac:picMkLst>
        </pc:picChg>
      </pc:sldChg>
      <pc:sldChg chg="del">
        <pc:chgData name="Chitambar, Eric" userId="05f873b4-a386-453d-a2e0-769001d3b38e" providerId="ADAL" clId="{585EF0BD-41B3-4A5B-9B50-F7F4A9BDBDF2}" dt="2020-02-26T14:05:05.772" v="1" actId="2696"/>
        <pc:sldMkLst>
          <pc:docMk/>
          <pc:sldMk cId="1795067931" sldId="309"/>
        </pc:sldMkLst>
      </pc:sldChg>
      <pc:sldChg chg="del">
        <pc:chgData name="Chitambar, Eric" userId="05f873b4-a386-453d-a2e0-769001d3b38e" providerId="ADAL" clId="{585EF0BD-41B3-4A5B-9B50-F7F4A9BDBDF2}" dt="2020-02-26T14:05:05.777" v="2" actId="2696"/>
        <pc:sldMkLst>
          <pc:docMk/>
          <pc:sldMk cId="1439933699" sldId="310"/>
        </pc:sldMkLst>
      </pc:sldChg>
      <pc:sldChg chg="del">
        <pc:chgData name="Chitambar, Eric" userId="05f873b4-a386-453d-a2e0-769001d3b38e" providerId="ADAL" clId="{585EF0BD-41B3-4A5B-9B50-F7F4A9BDBDF2}" dt="2020-02-26T14:05:05.787" v="3" actId="2696"/>
        <pc:sldMkLst>
          <pc:docMk/>
          <pc:sldMk cId="3813733996" sldId="311"/>
        </pc:sldMkLst>
      </pc:sldChg>
      <pc:sldChg chg="del">
        <pc:chgData name="Chitambar, Eric" userId="05f873b4-a386-453d-a2e0-769001d3b38e" providerId="ADAL" clId="{585EF0BD-41B3-4A5B-9B50-F7F4A9BDBDF2}" dt="2020-02-26T14:05:05.787" v="4" actId="2696"/>
        <pc:sldMkLst>
          <pc:docMk/>
          <pc:sldMk cId="3621916970" sldId="3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05:58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13618 7214 1839 0,'-1'0'160'0,"0"0"-160"16,-1 3 0-16,1-3 0 0,1 0 736 0,-1 0 112 15,0-3 32-15,-2 3 0 0,1-1 96 0,-2 1 32 16,2-4 0-16,0 2 0 0,1-2-336 0,1-2-64 0,3 0-16 0,-2-3 0 15,3 2 96-15,-2-5 16 16,3 1 0-16,-1-1 0 0,-1 0 208 0,1-1 48 0,-1 5 16 0,-1 0 0 16,1-4-96-16,-1-2-32 0,-1 2 0 0,2-1 0 15,-2 1-80-15,-1 0 0 0,0-1-16 0,0 3 0 16,0 1-160-16,0-1-16 0,0-1-16 0,0 1 0 16,1 0-256-16,0 0-48 0,1-3-16 15,0 4 0-15,2 0-48 0,-2-1-16 0,2 0 0 0,0 4 0 16,-2-3 16-16,2 3 0 0,0 2 0 0,-2 2 0 15,1 1 48-15,-1-2 16 0,-1 3 0 0,0 0 0 16,1 0 48-16,-1 0 16 0,1 0 0 0,0 3 0 16,1-2 48-16,1 1 16 0,1 1 0 0,1 1 0 15,0 2-384-15,2-3 144 0,2 1-144 0,0-1 0 0,-2-3 0 0,-8 0 0 16,0 0 0-16,0 0-144 16,55 6 144-16,-55-6 0 0,0 0-144 0,0 0 144 15,65 2 0-15,-65-2-144 0,0 0 144 0,61 0 0 0,-61 0 0 0,0 0 0 16,63 4 0-16,-63-4 0 0,0 0 176 0,65 6-16 15,-65-6 0-15,0 0 0 0,70 4 80 0,-70-4 16 16,0 0 0-16,73 2 0 0,-73-2-128 0,0 0-128 16,73 2 176-16,-73-2-176 0,0 0 0 0,74-4 0 15,-74 4 0-15,54 0 0 0,-54 0 128 0,57-4-128 16,-57 4 0-16,0 0 0 0,82-3 144 0,-82 3-16 16,57-3-128-16,-57 3 192 0,54 0 16 0,-54 0 0 15,0 0 0-15,73 3 0 0,-73-3 64 0,0 0 16 16,60 7 0-16,-60-7 0 0,0 0-96 0,61 9 0 15,-61-9-16-15,0 0 0 0,61 3-176 0,-61-3 0 0,0 0 144 16,64 3-144-16,-64-3 0 0,0 0 0 0,68-3 0 0,-68 3 0 16,0 0 0-16,73-3 0 0,-73 3 0 0,0 0 0 15,73-5 0-15,-73 5 0 0,0 0 0 0,69-4-128 16,-69 4 128-16,0 0 0 0,71-7 0 0,-71 7 0 16,0 0 0-16,64-15 0 0,-64 15 0 0,0 0 0 15,64-10 0-15,-64 10 0 0,0 0 0 0,69-19 0 16,-69 19 0-16,0 0 0 0,67-12 0 0,-67 12 0 15,0 0 0-15,63-1 0 0,-63 1 0 0,0 0-128 16,56 3 128-16,-56-3 0 0,0 0 0 0,51 7 0 16,-51-7 0-16,0 0 0 0,54 6 0 0,-54-6 0 15,0 0 0-15,57 3-128 0,-57-3 128 0,0 0 0 16,63 0 0-16,-63 0-128 0,0 0 128 0,74-3 0 16,-74 3 0-16,0 0 0 0,79 0 0 0,-79 0-128 15,0 0 128-15,77 0 0 0,-77 0 0 0,0 0 0 0,67 3 0 0,-67-3 0 16,0 0 0-16,58 4 0 0,-58-4 0 15,0 0 0-15,58 3 0 0,-58-3 0 0,0 0 0 0,0 0 0 16,68-3 0-16,-68 3 0 0,0 0 0 0,62-4 0 16,-62 4 0-16,0 0 0 0,67-3 0 0,-67 3 0 15,0 0 0-15,70 0-128 0,-70 0 128 0,0 0 0 16,72 3 0-16,-72-3 0 0,0 0 0 0,59 9 0 16,-59-9 0-16,0 0-128 0,55 14 128 0,-55-14 0 15,0 0 0-15,49 10 0 0,-49-10 0 0,0 0 0 16,48 8 0-16,-48-8 0 0,0 0 0 0,53 4 0 15,-53-4 0-15,0 0 0 0,59 2 0 0,-59-2 0 16,0 0 0-16,58 2 0 0,-58-2 0 0,0 0 0 0,58 5 0 16,-58-5 0-16,0 0 0 0,57 3 0 0,-57-3 0 15,0 0 0-15,52 6 128 0,-52-6 0 0,0 0 0 0,0 0 0 16,61 4 32-16,-61-4 16 0,0 0 0 0,0 0 0 16,64 0-176-16,-64 0 192 0,0 0-192 0,0 0 192 15,64-7-192-15,-64 7 0 0,0 0 144 0,0 0-144 16,69-19 128-16,-69 19-128 0,0 0 128 0,0 0-128 15,71-22 0-15,-71 22 128 0,0 0-128 0,0 0 0 16,0 0 128-16,66-16-128 0,-57 16 128 0,0 1-128 16,-2 2 0-16,-2-3 144 0,0 2-144 0,-1-1 0 15,-1 3 144-15,0 1-144 0,-1-1 0 0,0-1 144 16,0 2-144-16,0 2 160 0,1-4-160 0,-2 1 160 16,2-2-160-16,-1 5 0 0,1-4 144 0,-1 1-144 0,1 1 0 15,-1 0 128-15,2 1-128 0,-2 3 0 0,1-2 192 0,0 4-16 16,0 2-16-16,1 3 0 0,-1 2 48 0,0 2 16 15,-1 2 0-15,2 3 0 0,0 1-224 0,-1 0 144 16,1 1-144-16,0-1 128 0,0-1-128 0,-2-3 0 16,0-3-192-16,0-7 192 15,-2-5-672-15,1-4-16 0</inkml:trace>
  <inkml:trace contextRef="#ctx0" brushRef="#br0" timeOffset="11886.72">12406 9967 4607 0,'0'2'400'0,"0"-2"-400"16,0 0 0-16,0 0 0 0,0 0 1200 0,0 0 144 15,0 0 48-15,0 0 0 0,0 0 48 0,2 0 16 16,-2 0 0-16,2 0 0 0,1 0-384 0,0 0-80 0,1 0-16 0,1 0 0 16,-1 0 96-16,1 0 16 0,-1 0 0 0,1-2 0 15,0 2 0-15,0 0 0 0,0-3 0 0,0 2 0 16,0 1-112-16,-1 1-16 0,0-1 0 0,-1 3 0 16,2-1-240-16,0 0-48 0,0 0-16 0,0 0 0 15,1 2-144-15,-2-1-48 0,0-2 0 0,1 1 0 16,1 2-272-16,-1-1-64 0,-2-3-128 0,1 3 192 15,2-3-192-15,3 3 0 0,-9-3 0 0,0 0-160 16,0 0 160-16,53 0 0 0,-53 0-144 0,0 0 144 16,45 0 0-16,-45 0 0 0,0 0-144 0,0 0 144 15,55-3 0-15,-55 3 192 0,0 0-16 0,0 0-16 16,0 0 128-16,46 3 32 0,-46-3 0 0,0 0 0 16,0 0-128-16,50 6-32 0,-50-6 0 0,0 0 0 0,0 0-160 0,44 4 128 15,-44-4-128-15,0 0 128 0,0 0-128 0,56 2 0 16,-56-2 0-16,0 0 0 0,50-5 0 0,-50 5 0 15,0 0 0-15,54-6 0 0,-54 6 0 0,0 0 0 16,58-4 0-16,-58 4 0 0,0 0 0 0,57-3 0 16,-57 3 0-16,0 0 0 0,58 3 0 0,-58-3 0 15,0 0 176-15,49 3-176 0,-49-3 176 0,0 0-176 16,46 6 192-16,-46-6-192 0,35 6 160 0,-35-6-160 16,0 0 128-16,49 10-128 0,-49-10 128 0,0 0-128 15,48 1 0-15,-48-1 128 0,0 0-128 0,56-1 0 16,-56 1 0-16,0 0 0 0,67-5 0 0,-67 5 0 0,0 0 128 15,69-7-128-15,-69 7 0 0,0 0 0 0,65-7 0 16,-65 7 128-16,0 0-128 0,65-3 0 0,-65 3 0 16,0 0 0-16,59 0 0 0,-59 0 128 0,0 0-128 0,53 1 0 15,-53-1 0-15,0 0 0 0,58 6 0 0,-58-6 0 16,37 5 128-16,-37-5-128 0,0 0 0 0,55 5 128 16,-55-5-128-16,39 5 0 0,-39-5 0 0,46 4 128 15,-46-4-128-15,47 2 0 0,-47-2 0 0,43 1 0 16,-43-1 0-16,0 0 0 0,61 0 0 0,-61 0 0 15,46 0 0-15,-46 0 0 0,0 0 128 0,64 0-128 16,-64 0 0-16,47 0 0 0,-47 0 0 0,46 3 0 16,-46-3 128-16,44 2-128 0,-44-2 0 0,49 2 128 15,-49-2-128-15,45 5 160 0,-45-5-160 0,45 1 160 16,-45-1-160-16,0 0 128 0,57 2-128 0,-57-2 128 0,0 0-128 0,60 4 0 16,-60-4 0-16,46 0 0 0,-46 0 0 15,48 0 0-15,-48 0 0 0,47-3 0 0,-47 3 0 0,52-4 0 16,-52 4 0-16,0 0 0 0,69-7 0 0,-69 7 0 15,56-6 0-15,-56 6 0 0,55-2 0 0,-55 2 0 16,49-3 0-16,-49 3 0 0,45 3 0 0,-45-3 0 16,46 8 0-16,-46-8 0 0,47 7 0 0,-47-7 0 15,47 7 0-15,-47-7 0 0,50 4 0 0,-50-4 0 16,51 5 128-16,-51-5-128 0,49 3 0 0,-49-3 0 16,55 3 0-16,-55-3 0 0,0 0 0 0,0 0 0 15,48-3 0-15,-48 3 0 0,0 0 0 0,54-2 0 16,-54 2 0-16,66-4 0 0,-66 4 0 0,74 0 0 15,-74 0 128-15,73 0-128 0,-73 0 0 0,64 4 0 0,-64-4 144 16,63 5-144-16,-63-5 144 0,58 6-144 16,-58-6 192-16,53 4-192 0,-53-4 176 0,50 3-176 0,-50-3 160 15,52 3-160-15,-52-3 0 0,52 0 128 0,-52 0-128 0,52 0 0 16,-52 0 0-16,55-3 0 0,-55 3 0 0,47 0 0 16,-47 0 0-16,58-3 0 0,-58 3 0 0,61-4 0 15,-61 4 0-15,54-3 0 0,-54 3 0 0,61-3 0 16,-61 3 0-16,54-3 0 0,-54 3 0 0,45 3 0 15,-45-3 0-15,52 1 0 0,-52-1 0 0,54 5 0 16,-54-5 0-16,0 0 0 0,65 5 0 0,-65-5 0 16,53 6 0-16,-53-6 0 0,52 5 0 0,-52-5 0 15,57 4 0-15,-57-4 0 0,59 0 0 0,-59 0 0 16,57 2 0-16,-57-2 0 0,0 0 0 0,0 0 0 0,48 0 0 16,-48 0 0-16,0 0 0 0,53 1 0 0,-53-1 0 15,66 5 0-15,-66-5 0 0,76 8 0 16,-76-8 0-16,76 6-128 0,-76-6 128 0,68 6 0 0,-68-6 0 0,63 6 0 15,-63-6 0-15,59 3 0 0,-59-3 0 0,57 0 0 16,-57 0 0-16,52 4 0 0,-52-4 0 0,55 1 0 16,-55-1 0-16,53 5 0 0,-53-5 0 0,52 3 0 15,-52-3 0-15,53 7 0 0,-53-7 0 0,52 7 0 16,-52-7 0-16,47 11 0 0,-47-11 0 0,43 4 0 16,-43-4 0-16,0 0 0 0,47 0 0 0,-47 0 0 15,54 9 0-15,-54-9 0 0,64 6 0 0,-64-6 0 16,58 5 0-16,-58-5 0 0,57 5 0 0,-57-5 0 15,54 1 0-15,-54-1 0 0,53 5 0 0,-53-5 0 16,54 4 0-16,-54-4 0 0,55 2 0 0,-55-2 0 0,47 4 0 16,-47-4 0-16,46 2 0 0,-46-2 0 0,44 1 0 0,-44-1 0 15,47 3 0-15,-47-3 0 0,48-3 0 0,-48 3 0 16,0 0 0-16,70-2 0 0,-70 2 0 0,52-1 0 16,-52 1 0-16,50-4 0 0,-50 4 0 0,55 0 0 15,-55 0 0-15,55 4 0 0,-55-4 0 0,52 1 0 16,-52-1 0-16,51 9 0 0,-51-9 0 0,51 6 0 15,-51-6 0-15,53 6 0 0,-53-6 0 0,51 6 0 16,-51-6 0-16,45 6 0 0,-45-6 0 0,0 0 0 16,66 7 0-16,-66-7 0 0,62 0 0 0,-62 0 0 15,69 0 0-15,-69 0-128 0,67-3 128 0,-67 3 0 16,0 0 0-16,70-10 0 0,-70 10 0 0,59 4 0 16,-59-4 0-16,66 2 0 0,-66-2 0 0,64 4 0 15,-64-4 0-15,63 3 0 0,-63-3 0 0,60 3 0 16,-60-3 176-16,57 4-176 0,-57-4 192 0,57 5-192 0,-57-5 192 15,54 6-64-15,-54-6 0 0,53 4-128 0,-53-4 128 0,53-3-128 16,-53 3 0-16,60-6 0 0,-60 6 0 0,59-6 0 16,-59 6 0-16,61-7 0 0,-61 7 0 0,63-9 0 15,-63 9 0-15,63-1 0 0,-63 1 128 0,58-5-128 16,-58 5 0-16,54 2 0 0,-54-2 0 0,53 6 0 16,-53-6 0-16,50 7 0 0,-50-7 0 0,0 0 0 15,69-3 0-15,-69 3 0 0,54 6 128 0,-54-6-128 16,43 9 0-16,-43-9 0 0,42 6 0 0,-42-6 0 15,60 0 0-15,-60 0 0 0,60-1 0 0,-60 1 0 16,55-1 0-16,-55 1 0 0,55 0 0 0,-55 0 0 0,50 2 0 0,-50-2 0 16,49 5 128-16,-49-5-128 0,49 2 0 15,-49-2 0-15,51 3 0 0,-51-3 0 0,50 4 128 0,-50-4-128 16,52-4 0-16,-52 4 128 0,0 0-128 0,67 0 0 16,-67 0 128-16,53-3-128 0,-53 3 0 0,55-3 0 15,-55 3 128-15,53-5-128 0,-53 5 0 0,48 0 0 16,-48 0 0-16,0 0 0 0,68 0 0 0,-68 0 0 15,48 1 0-15,-48-1 0 0,47 0 0 0,-47 0 0 16,47-2 0-16,-47 2 0 0,47 0 0 0,-47 0 0 16,47-4 128-16,-47 4-128 0,0 0 0 0,63-6 0 15,-63 6 0-15,0 0 0 0,63-3 0 0,-63 3 0 16,0 0 128-16,67-6-128 0,-67 6 0 0,0 0 0 16,61-7 128-16,-61 7-128 0,0 0 0 0,57-5 0 15,-57 5 128-15,0 0-128 0,48-4 0 0,-48 4 0 16,0 0 0-16,0 0 0 0,52 0 0 0,-52 0 0 0,0 0 0 15,0 0 0-15,0 0 0 0,54-4 0 0,-54 4 0 0,0 0 0 16,0 0 0-16,0 0 0 0,56-8 0 0,-56 8 0 16,0 0 0-16,0 0 0 0,0 0 0 0,51-20-144 15,-51 20 144-15,0 0 0 0,0 0-368 0,0 0 16 16,0 0 0-16,55-25-17680 16</inkml:trace>
  <inkml:trace contextRef="#ctx0" brushRef="#br0" timeOffset="14314.55">14800 9780 5231 0,'2'0'0'0,"-1"-2"224"0,-1 0-64 0,0 2 0 0,0 0-160 0,0 0 0 0,1 0 0 0,-1 0 0 16,0 0 1712-16,1 2 304 0,-1 0 64 0,0-2 16 15,-1 3 400-15,1-3 96 0,0 1 16 0,0 1 0 16,0-2-368-16,0 1-80 0,-1 2-16 0,1-1 0 15,-1 0-688-15,-1 0-144 0,2-2-32 0,-1 3 0 16,0-3-320-16,0 0-64 0,-1-3 0 0,0 3-16 16,-1 4-160-16,1 2-16 0,-2-1-16 0,0 1 0 15,1-1-336-15,-2 0-64 0,0 1-16 0,0-2 0 16,-1 0-112-16,0 1-32 0,-2 0 0 0,1 3 0 16,1 5-128-16,-2-7 160 0,2-5-160 0,0 1 160 15,-2 1-160-15,2-2 0 0,-1 4 0 0,1 1 128 16,-1-2-128-16,0 2 0 0,-2 4 0 0,1-1 0 15,0-2 0-15,1 2 0 0,-2 1 0 0,2 0 0 16,-2 0 0-16,2 1 128 0,0 2-128 0,1-3 0 0,0 2 0 0,1 1 128 16,0-1-128-16,0 1 0 0,2-1 0 0,0 2 0 15,1-2 128-15,-1 0-128 0,2 4 0 16,0-3 0-16,-1-1 0 0,4-1 128 0,-1 4-128 0,0-5 0 16,0 2 0-16,3 1 0 0,0-3 0 0,1 2 0 15,2 0 0-15,1 1 0 0,-1-2 0 0,0 0 0 16,0 1 0-16,0-2 0 0,0 0 0 0,1 2 0 15,-1-2 0-15,1-3 0 0,-3-1 0 0,1 0 0 16,0 0 0-16,0-2 0 0,2 2 0 0,-2-2 0 16,0 1 0-16,0-2 0 0,0 1 0 0,2 0 0 15,-2-2 0-15,1 1 0 0,0 0 0 0,1 0 0 16,0 1 0-16,0-2 0 0,-8-2 0 0,0 0 0 16,0 0 0-16,0 0 0 0,0 0 0 0,46 0 0 15,-40-2 0-15,-1-2 0 0,-5 4 0 0,0 0-144 0,0 0 144 0,0 0 0 31,0 0-1216-31,0 0-128 0</inkml:trace>
  <inkml:trace contextRef="#ctx0" brushRef="#br0" timeOffset="15298.29">14711 10618 3679 0,'0'0'320'0,"1"0"-320"0,-1-1 0 0,0 1 0 15,0 0 1408-15,2 0 192 0,-1-2 64 0,-1-1 0 16,1 2 832-16,2-1 192 0,-3 2 16 0,0-3 16 16,0 2-320-16,0 1-64 0,-2 0-16 0,1 0 0 15,0 0-464-15,-3 1-80 0,2 2-32 0,-1-3 0 16,0 2-592-16,-1-1-128 0,-1 2-32 0,0-1 0 15,0-1-336-15,0 2-64 0,-1 1-16 0,-2-2 0 16,2 1-320-16,-1 0-64 0,1-1 0 0,-2 3-16 16,2-2-176-16,0 0 0 0,0 3 144 0,0-2-144 0,1 2 0 0,0-3 128 15,1 0-128-15,0 1 0 0,2 2 128 0,-1 0-128 16,2 0 160-16,-1 0-160 0,0 1 144 0,2-1-144 16,0 1 128-16,2-1-128 0,-1 1 0 0,1-4 128 15,2 2-128-15,-2 0 0 0,2 0 0 0,0-1 0 16,2 2 0-16,-2-6 0 0,1 2 0 0,0 0 0 15,0 3 0-15,2-2 0 0,0 1 0 0,0-1 0 16,0 0 0-16,0-3 0 0,-7 0 0 0,0 0 0 16,0 0 0-16,0 0 0 0,0 0 0 0,0 0 0 15,0 0 0-15,0 0 0 0,0 0 0 0,50-34 0 16,-50 34 0-16,0 0 0 0,0 0 0 0,0 0 0 16,0 0 0-16,0 0 0 0,27-49 0 0,-27 49 0 15,0 0 0-15,0 0 0 0,0 0 0 0,0 0 0 16,0 0 0-16,0 0 0 0,0 0 0 0,19-47 0 0,-18 44 0 15,1-2 0-15,0 1 0 0,-1 0 0 0,1 1 0 0,0-2 0 16,0 1 0-16,-1 0 0 16,1 2 0-16,-1-1 0 0,-1 2 0 0,1 1 128 0,0 0-128 0,-1 0 0 15,1 0 192-15,-1 1-64 0,2 2 0 0,-2-1 0 16,0-1 64-16,1 2 16 0,-1 1 0 0,1-1 0 16,-1 2-16-16,1-1-16 0,-1 2 0 0,0 0 0 15,0 1-48-15,2-1-128 0,-2 1 192 0,1 2-64 16,1-1-128-16,0 2 160 0,-1-2-160 0,1 2 160 15,0 1-160-15,-1-4 0 0,0 3 0 0,0-1 128 16,1 1-128-16,-1 0 0 0,-1-2 0 0,1 2 0 16,-1 6 0-16,1-7 0 0,0-9 0 0,-1 0 0 15,2 0 0-15,-1-3 0 0,0 2 0 0,0 1 0 0,1-2 0 16,-1-1 0-16,0 0 0 0,-1-1 0 16,1 1-208-16,-1 0 16 0,0-1 16 0,0 1 0 15,0 1-592-15,-1 1-128 0,-1-2-32 0,0 3-11360 16,0 0-2256-16</inkml:trace>
  <inkml:trace contextRef="#ctx0" brushRef="#br0" timeOffset="16884.63">19951 10036 7359 0,'-8'0'656'0,"6"0"-528"0,0 0 1152 0,1 0 208 0,0 3 48 0,0-6 16 15,1 3 1072-15,0 0 192 0,0 3 64 0,-2-3 0 16,4 0-432-16,-1 0-80 0,1 1 0 0,0-1-16 16,0 2-688-16,3-2-128 0,0 0-16 0,0-2-16 15,0 2-576-15,0-1-112 0,-5 1-32 0,0 0 0 16,0 0-336-16,0 0-80 0,0 0-16 0,0 0 0 0,47-7-128 0,-47 7-32 15,0 0 0-15,0 0 0 16,0 0-48-16,0 0-16 0,0 0 0 0,52-5 0 16,-52 5-128-16,0 0 0 0,0 0 144 0,0 0-144 15,42 9 0-15,-42-9 0 0,0 0 0 0,0 0 0 16,0 0 0-16,0 0 0 0,0 0 0 0,0 0 0 16,41 3 0-16,-38-3 0 0,0 0 0 0,-2 1 0 0,1-1 0 0,0 2 0 15,-2-1 0-15,1-1 0 0,-1 3 128 0,0-3-128 16,0 2 160-16,0-2-160 0,1 4 304 0,-3 0-48 15,-1 4 0-15,0 2 0 0,-1 5-80 0,0 1-32 16,0 0 0-16,1 3 0 0,0-3-144 0,0 3 160 16,0 0-160-16,2-3 160 0,0 3-160 0,-1 0 0 15,1-1 0-15,1 2 128 0,0-2-128 0,0 0 0 16,0 0 0-16,0 1 0 0,0-1 0 0,0 1 0 16,1-2 128-16,-1 2-128 0,2-1 0 0,-2 1 0 15,1-3 0-15,-1 0 0 0,1-1 0 0,0 1 0 16,1 0 0-16,-1-4 0 0,0-1 0 0,0 1 0 15,2-5 0-15,-1 2 0 0,-1-3 0 0,2-2 0 0,-1-1 0 0,0 0 0 16,0-1 0-16,-1-1 0 0,2 2 0 16,-2-3 0-16,-1 0 0 0,1 2 0 15,-1-2 0-15,0 0 0 0,1 0 0 0,-1 0 0 0,-1-2 0 0,1 2 0 16,1 0 0-16,-2 2 0 0,1-2 0 0,0 0 0 16,-1 0 256-16,1 0-48 0,-1 0 0 0,-2 2 0 15,2-2-80-15,-1 0 0 0,0 2-128 0,0-2 192 16,-1 0-192-16,1 0 0 0,-2 0 128 0,1 0-128 15,0 0 0-15,-1 0 0 0,1-2 0 0,-2 0 0 16,0 2 0-16,0-2 128 0,0 2-128 0,-1 0 0 16,-2-3 0-16,1 2 0 0,-2 1 0 0,1 0 0 15,-1 0 0-15,-1-2 0 0,-1 2 0 0,-2 0 0 16,1 0 128-16,0 0-128 0,-1 0 0 0,2 2 144 16,1-2-144-16,-1 0 0 0,0 4 0 0,1-4 0 15,0 2 128-15,2 0-128 0,-1 0 0 0,2-2 128 0,2 3-128 0,-2 0 0 16,4-3 0-16,-1 4 0 0,0-1 0 0,2-3 0 15,-1-3 0-15,1 3 0 0,1 3 0 0,-1 0 0 16,1 0 0-16,1 0 0 0,-1 0 0 0,1-2 0 16,1 2 0-16,0-2 0 15,2-1-640-15,1 1 0 0,-1-1 0 0,-3 0-12784 16,0 0-2560-16</inkml:trace>
  <inkml:trace contextRef="#ctx0" brushRef="#br0" timeOffset="17864.52">19978 10851 3679 0,'0'-6'160'0,"0"1"32"15,0 1-192-15,0 0 0 0,-2 2 0 0,2 2 0 0,0-3 1344 0,0 0 240 16,2-1 32-16,-2-2 16 0,0 0 1056 0,0 2 192 16,1-1 64-16,0 4 0 0,0 1-192 0,1 0-48 15,0 1 0-15,1 2 0 0,-2 3-592 0,1-3-112 16,2 2-16-16,-1 3-16 0,-1 0-816 0,2 2-144 16,-2-1-48-16,1-2 0 0,0 2-512 0,-1 1-96 15,0 0-32-15,-1-2 0 0,1 2-96 0,-2 0-32 16,1 0 0-16,-1 1 0 0,0-1-192 0,-1 3 128 15,-1-4-128-15,1 4 0 0,0-2 0 0,-2 0 0 16,2 1 0-16,-3-2 0 0,2 3 0 0,-1-2 0 16,0 1 0-16,0-1 0 0,1-1 0 0,-1-2 0 0,1-2 0 0,1 0 0 15,-1 0 0-15,1-2 0 0,0 1 0 16,1-4 0-16,0 2 0 0,0-3 0 0,0 2 0 0,0-2 0 16,0 0 0-16,1-2 0 0,-1-1 0 0,0-1 0 15,1 1 0-15,1-1 0 0,-1-1 0 0,1 1 0 16,0-2 0-16,0 2 0 0,-2 4 0 0,0 0 0 15,0 0 0-15,0 0 128 0,0 0-128 0,35-50 144 16,-35 50 0-16,0 0 0 0,0 0 0 0,0 0 0 16,44-41-16-16,-44 41 0 0,0 0 0 0,0 0 0 15,0 0-128-15,52-22 0 0,-52 22 144 0,0 0-144 16,0 0 0-16,40 3 0 0,-40-3 0 0,17 7 128 16,-10-4-128-16,1 2 0 0,-2 3 0 0,1-2 0 15,0 2 0-15,-1-3 0 0,0 4 0 0,-2-3 0 16,1 3 0-16,-2-4 0 0,1 1 0 0,-1-1 128 0,0 1-128 0,-2 0 0 15,2-2 0-15,-3 2 0 0,1 0 0 0,-2-2 0 16,1 2 0-16,-1-2 0 0,-1 1 0 0,0-1 128 16,-2-1-128-16,2 4 0 0,-2-5 160 0,-1 4-32 15,0-2-128-15,-1 2 192 0,-1-2-192 0,-1 0 128 16,-2 0-128-16,0 3 0 0,1-2 0 0,-1 1 0 16,-2-1 0-16,3-2 0 0,-1 0 0 0,0 1 0 15,0-2 0-15,1-2 0 0,2 0 0 0,-1 0 0 16,1-2 0-16,1 2 0 0,0-3 0 0,-1 2 0 15,1 1 0-15,0-3 0 0,1 6 0 0,0-6 0 16,-1 3 0-16,0 0 0 0,1 0 144 0,1 0-144 16,-1 0 128-16,3 0-128 0,-1 0 128 0,2 0-128 0,-1 3 0 0,2-2 128 15,-2-1-128-15,2-1 0 0,0 1 0 0,2 0 0 16,-2 0 0-16,0-3 0 0,1 3 0 0,-1-2 0 16,1 1 0-16,-1-2 0 0,0 3 0 0,1-2 0 15,-1 1 0-15,0 1 0 0,2 0 0 0,-2 0 0 16,0 0 0-16,0 0 0 0,0-3 0 0,0 3 0 15,0 3 0-15,-2-3 0 0,2 1 0 0,-1-1 0 16,1 2-192-16,0-2-32 0,-1 0 0 0,1 0 0 31,0 0-768-31,0 0-160 0</inkml:trace>
  <inkml:trace contextRef="#ctx0" brushRef="#br0" timeOffset="21379.48">15095 9372 3679 0,'2'-4'320'0,"2"2"-320"16,-2 2 0-16,1-3 0 0,-1 2 640 0,2-1 64 15,5-5 16-15,-9 7 0 0,0 0 480 0,49-32 80 16,-49 32 32-16,0 0 0 0,53-28-96 0,-53 28-32 16,0 0 0-16,0 0 0 0,0 0-352 0,64-25-64 15,-64 25 0-15,0 0-16 0,0 0-288 0,0 0-48 0,59-18-16 0,-59 18 0 16,0 0-144-16,0 0-16 15,0 0-16-15,0 0 0 0,58-2-80 0,-58 2-16 0,0 0 0 0,0 0 0 16,0 0 0-16,60-5-128 0,-60 5 192 0,0 0-64 16,0 0 16-16,53 5 0 0,-53-5 0 0,0 0 0 15,0 0 32-15,51 11 0 0,-51-11 0 0,0 0 0 16,42 12 0-16,-42-12 0 0,0 0 0 0,42 7 0 16,-42-7-176-16,0 0 192 0,0 0-192 0,57 12 192 15,-43-5-192-15,-14-7 160 0,0 0-160 0,39 8 160 16,-25 2-160-16,0-4 192 0,-1 2-192 0,1-2 192 15,-1 3-192-15,1-3 192 0,-2 0-192 0,2 0 192 16,-3 2-192-16,-1 0 0 0,1-2 144 0,-1 2-144 16,2 0 128-16,-1-1-128 0,2 0 128 0,-1 2-128 0,-1-3 160 0,2-2-32 15,0 2-128-15,0 0 192 0,1 0-64 16,0 0 0-16,2 2-128 0,-1-2 192 0,-3 3-64 0,3-3 0 16,0 4-128-16,0-2 192 0,-2-2-48 0,2 4-16 15,0 0 0-15,1-2 0 0,-1 3 0 0,0-1-128 16,1 0 192-16,0-2-64 0,-1 2 0 0,1-4-128 15,0 1 192-15,-16-7-64 0,0 0 0 0,51 12 0 16,-51-12 0-16,0 0 0 0,0 0-128 0,63 4 128 16,-63-4-128-16,0 0 128 0,0 0-128 0,68-10 0 15,-68 10 144-15,0 0-144 0,63-21 176 0,-63 21-48 16,0 0 0-16,60-16 0 0,-60 16 48 0,0 0 0 16,0 0 0-16,64-25 0 0,-64 25 16 0,0 0 16 15,60-24 0-15,-60 24 0 0,0 0-32 0,0 0-16 16,59-27 0-16,-59 27 0 0,0 0-32 0,0 0-128 15,65-34 192-15,-65 34-64 0,0 0-128 0,0 0 128 0,62-36-128 0,-62 36 128 16,0 0-128-16,0 0 160 0,52-37-160 0,-52 37 160 16,0 0 48-16,0 0 16 0,48-39 0 0,-48 39 0 15,0 0 64-15,0 0 16 0,0 0 0 0,48-36 0 16,-48 36 16-16,0 0 0 0,0 0 0 0,0 0 0 16,0 0-32-16,0 0 0 0,0 0 0 0,0 0 0 15,0 0-32-15,52-28 0 0,-48 28 0 0,-2 0 0 16,1 4-32-16,0-4-16 0,0 3 0 0,-1 0 0 15,1 1-64-15,-1-2-16 0,1 2 0 0,-1-2 0 16,1 2-128-16,0-2 192 0,0 2-192 0,0 0 192 16,-1 2-192-16,0-2 0 0,2 1 0 0,-2 0 128 15,2 1-128-15,-1 0 192 0,0 3-192 0,1-3 192 0,1 1-64 0,-1 2-128 16,1 0 192-16,-2-2-64 0,2 3-128 16,0-1 160-16,0-1-160 0,0 2 160 0,0-3-160 0,0 2 0 15,1-1 0-15,-1 0 128 0,1-2-128 0,2 2 0 16,-1 0 0-16,-1-1 0 0,2-1 0 0,0 0 0 15,1 0 128-15,0 0-128 0,2 2 0 0,0-3 0 16,0 2 0-16,0-1 0 0,2 3 0 0,-2-3 0 16,0 2 0-16,-3-2 0 0,0-4 0 0,-1 2 0 15,4 2 0-15,2 0 0 0,0 1 0 0,0-4 0 16,-13-3 0-16,0 0 0 0,0 0 0 0,54 9 0 16,-54-9 0-16,0 0 0 0,0 0 0 0,0 0 0 15,65-12 0-15,-65 12 0 0,0 0 0 0,0 0 0 16,58-25 0-16,-58 25 0 0,0 0 0 0,0 0 0 15,55-26 0-15,-55 26 0 0,0 0 0 0,0 0 0 0,0 0 0 0,63-27 0 16,-63 27 0-16,0 0 0 0,0 0 0 0,0 0 0 16,60-26 0-16,-60 26 0 0,0 0 0 0,0 0 0 15,52-29 0-15,-52 29 0 0,0 0 0 0,0 0 0 16,0 0 0-16,61-31 0 0,-61 31 0 0,0 0 0 16,0 0 0-16,67-26 0 0,-67 26 0 0,0 0 0 15,0 0 0-15,68-26 0 0,-68 26 0 0,0 0 0 16,56-18 0-16,-56 18 0 0,0 0 0 0,58-16 0 15,-58 16 0-15,0 0 0 0,61-16 0 0,-61 16 0 16,0 0 0-16,59-23 0 0,-59 23 0 0,0 0 0 16,59-18 0-16,-59 18 128 0,0 0-128 0,61-19 0 15,-61 19 0-15,0 0 0 0,58-16 0 0,-58 16 0 16,0 0 0-16,67-22 0 0,-67 22 0 0,0 0 0 0,65-19 0 16,-65 19 0-16,0 0 0 0,67-16 0 0,-67 16 0 0,0 0 0 15,64-10 0-15,-64 10 0 0,0 0 0 0,60-2 0 16,-60 2 0-16,0 0 0 0,60 0 0 0,-60 0 0 15,0 0 0-15,50 2 0 0,-50-2 0 0,0 0 0 16,54 4 0-16,-54-4 0 0,0 0 0 0,63 3 0 16,-63-3 128-16,0 0-128 0,61 3 0 0,-61-3 0 15,0 0 0-15,59 4 0 0,-59-4 0 0,0 0 0 16,58 4 128-16,-58-4-128 0,0 0 0 0,56 8 0 16,-56-8 0-16,0 0 0 0,49 14 0 0,-49-14 0 15,30 11 0-15,-15-5 0 0,0 2 0 0,-2 0 0 16,1 0 128-16,-2 0-128 0,-1 2 0 0,-1 3 0 15,0-5 144-15,-1 4-144 0,0 0 0 0,-1 0 144 0,1 1-144 0,-2-1 0 16,1 0 176-16,-1-2-176 0,2 3 160 0,-2-3-160 16,2-2 128-16,-2 2-128 0,2-4 0 0,0 0 0 15,1 1 0-15,-1 0 0 0,0-1 0 0,1-2 0 16,-1 1 0-16,-1-1 0 0,1 2 0 0,-2-3 0 16,1 1 0-16,-3 1 0 0,1 1 0 0,-1-1 0 15,-1 0 0-15,-1 1 0 0,0 4 0 0,-2-6 0 16,0 5 0-16,-1-2 0 0,-1 2 0 0,-2 1 0 15,1-2 0-15,0 2 0 0,-2-2 0 0,-1 3-160 16,1-5-112-16,-1 0-32 0,0 4 0 0,-1 0 0 16,-1-1-768-16,0-2-144 0,1-1-48 0,0 0 0 15,1-3-480-15,3-3-112 0,-1 1 0 0,1-2-11616 16</inkml:trace>
  <inkml:trace contextRef="#ctx0" brushRef="#br0" timeOffset="22380">16936 9067 8287 0,'1'-2'736'0,"0"0"-592"15,1 1-144-15,-1-1 0 0,0 1 1904 0,1-1 336 16,2-2 80-16,-4 4 16 0,0 0 800 0,0 0 144 16,45-38 48-16,-45 38 0 0,0 0-992 0,50-47-192 15,-50 47-32-15,40-37-16 0,-40 37-864 0,47-40-160 16,-47 40-48-16,48-40 0 0,-48 40-560 0,0 0-112 16,62-45-32-16,-62 45 0 0,0 0-160 0,0 0-32 15,54-29-128-15,-54 29 192 0,0 0-192 0,0 0 144 16,0 0-144-16,44-34 128 0,-39 34-128 0,0-3 0 15,0-1 0-15,-1 2 0 0,0-2 0 0,0-2 0 16,-4 6 0-16,0 0 0 0,0 0 0 0,10-32-176 16,-9 21 176-16,-2 1-192 15,0 2-1040-15,-3 2-224 0,0-2-32 0,-2 0-9840 0,-1 2-1984 0</inkml:trace>
  <inkml:trace contextRef="#ctx0" brushRef="#br0" timeOffset="22779.68">16928 8639 5519 0,'-1'1'240'0,"1"0"64"16,1 0-304-16,1-1 0 0,-1 3 0 0,1-3 0 0,0 1 1856 0,0 4 320 15,2-1 64-15,3 4 16 0,1 4 1280 0,1 0 256 16,1 3 48-16,0 1 16 0,1 0-928 0,1-1-192 15,0 1-48-15,-1 0 0 0,-1 0-1360 16,1-2-288-16,-1 0-48 0,1 2-16 0,-2-1-592 0,-1-1-112 16,1-2-16-16,0 1-16 0,-1-1-240 0,0-2 176 15,-1 2-176-15,2-2 160 0,-2 0-160 0,1 0 0 16,-1 1 0-16,-1-1 0 0,0-3 0 0,1 2 0 16,-1-3 0-16,-1 2 0 0,0-3 0 0,-2 1 0 15,1 0 0-15,0-2 0 0,0-1 0 0,-2 1 0 16,1-1 0-16,-2-1 0 0,2-1 0 0,-1 2 0 15,0-3 0-15,-1 0 0 0,1 2-176 0,0-1 176 16,-1 2-128-16,1-1 128 0,-2-2-320 0,1 4 0 16,-1-3 16-16,1 4 0 15,-1-1-464-15,1 0-112 0,-1 1-16 0,0 1 0 16,0-2-416-16,2-1-96 0,-2 1 0 0,0-2-16 16,0 1-848-16,0 1-160 0,0-4-48 0,1 0-9280 0</inkml:trace>
  <inkml:trace contextRef="#ctx0" brushRef="#br0" timeOffset="46090.2">23477 7871 3679 0,'0'0'320'16,"0"-3"-320"-16,0 3 0 0,0 0 0 15,1 0 1152-15,-1 0 176 0,0 0 16 0,0 0 16 16,0 0 1008-16,0 0 208 0,0 0 48 0,0 0 0 0,0 0 528 0,0 0 112 15,0 0 32-15,0 0 0 16,16 21-688-16,-18-11-144 0,1-4-32 0,-2 4 0 0,0 3-1280 0,-1-1-272 16,0 2-48-16,-1 4-16 0,-1 3-368 0,1 5-64 15,-1 3 0-15,0-1-16 0,1 3-160 0,0-3-16 16,0 5-16-16,-1-1 0 0,1-1-176 0,1-2 0 16,0 0 144-16,1-1-144 0,0-1 0 0,2-1 0 15,0 0 0-15,1-3 0 0,1-5 0 0,0-3 0 16,0 1 0-16,2-6 0 0,-2-1 0 0,2-3 0 15,-1-3 0-15,1-3 0 0,-3 0 0 0,0 0 0 16,0 0 0-16,0 0-128 0,23-37 128 0,-23 37 0 16,0 0 0-16,14-34 0 0,-11 16 0 0,2-3 0 15,1-3 0-15,1-6 0 0,-1 2 0 0,-1-5 0 16,0-1 0-16,-2-1 0 0,1 1 0 0,0-1 0 16,-2-2 0-16,1 5 0 0,-2 1 0 0,0 1 0 0,0-1 0 0,-1 3 0 15,0 8 0-15,0 1 0 0,0-3 0 0,-1 4 0 16,0 4 0-16,0 2 0 0,-2 0 0 0,2 5 0 15,0 1 0-15,0 2 0 0,1 2 0 0,-2-1 0 16,1 2 0-16,1 1 128 0,1 0-128 0,2 4 128 16,-3-4-128-16,0 0 192 0,0 0-64 0,23 19 0 15,-23-19-128-15,0 0 0 0,31 24 0 0,-31-24 128 16,27 22-128-16,-27-22 0 0,29 26 0 0,-29-26 0 16,30 25 0-16,-30-25 0 0,26 26 0 0,-26-26 0 15,22 22 0-15,-22-22 0 0,18 21 0 0,-18-21 0 16,10 18 0-16,-7-10 0 0,-2 2 0 0,-1-1 0 15,0-3 0-15,0 1 0 0,-1 2 0 0,-3 1 0 0,0-1 0 16,-1-2 0-16,-2 2 0 0,-2-2 0 0,1 2 0 0,-4-3 0 16,0 0 0-16,-3 1 0 0,0 2 0 0,-1-3 0 15,2 0 0-15,-1-2 0 0,-3-4 0 0,1 4 0 16,0 2 0-16,1-2 0 0,0-2 0 0,3 1 0 16,3 0 0-16,4 0-128 0,1 1 128 0,3-4 0 15,2 0 0-15,1 0 0 0,-1 0 0 0,0 0-128 16,0 0 128-16,0 0 0 0,0 0-320 0,0 0 0 15,54-23 16-15,-54 23 0 16,0 0-576-16,0 0-112 0,61-16-32 0,-61 16-16992 0</inkml:trace>
  <inkml:trace contextRef="#ctx0" brushRef="#br0" timeOffset="47372.98">24270 7879 3679 0,'0'-5'320'0,"0"4"-320"16,-1 2 0-16,1-1 0 0,0 0 1568 0,-2-1 240 15,1-1 48-15,-1-1 16 0,-2 0 1072 0,0-1 192 16,-1 0 64-16,0 2 0 0,0-2-640 0,-1 2-112 0,1-1-16 0,0 2-16 15,0-2-896-15,-1 3-176 16,0-3-48-16,0 3 0 0,1-3-400 0,-1 1-64 16,1 2-32-16,-1-2 0 0,1 2-224 0,-2 0-64 15,4 0 0-15,-1 0 0 0,0 0-240 0,2 0-48 16,-1 2-16-16,1 0 0 0,1-2-80 0,-1 3-128 16,2 0 176-16,0 1-176 0,0 1 144 0,2 0-144 15,-1 1 0-15,1-1 144 0,1 1-144 0,1 2 0 16,-1-2 0-16,1 2 0 0,1-1 0 0,0 3 0 0,0-3 0 0,-5-7 0 15,11 17 0-15,-11-17 0 0,10 16 0 0,-5-6 0 16,-2-4 0-16,1 2 0 0,-1 1 0 0,-2-1 0 16,0 2 0-16,-1-4 0 0,-1 4 0 0,0-2 0 15,-3 0 0-15,3-5 0 0,1 0 0 0,-2 0 0 16,1-2 0-16,-1 4 0 0,-2-1 0 0,-1-1 0 16,-2 6 0-16,-3-3 0 0,-1 1 0 0,0-3 0 15,-1 1 0-15,2 2 0 0,-1-4 0 0,0 0 0 16,0-2 0-16,2 4 0 0,1-1 0 0,-1-1 0 15,3 0 0-15,1-2 0 0,1 2 0 0,1-3 0 16,3 2 0-16,0-1 0 0,1 2 0 0,1-1 0 16,1 2 0-16,0-2 0 0,-3-2 144 0,0 0-144 15,0 0 128-15,23 18-128 0,-23-18 128 0,0 0-128 0,21 18 128 0,-21-18-128 16,0 0 160-16,21 19-160 0,-21-19 0 0,0 0 128 16,15 20-128-16,-12-12 0 0,0-2 0 0,-1 1 0 15,0-1 0-15,0 1 0 0,-1-1 0 0,-1 1 0 16,1 1 0-16,-1-4 0 0,0 2 0 0,0-2 0 15,0 2 0-15,-1 0 0 0,0 0 0 0,-1 2 0 16,-1 0 0-16,1 1 0 0,-3-3 0 0,0 2 0 16,-2-2 0-16,0 3 0 0,0-2 0 0,-1 3 0 15,0 1 0-15,-1-4 0 0,0 2 0 0,1 1 0 16,0-4 0-16,2 0 0 0,1 1 0 0,0-4 0 16,3 3 0-16,-1-3 0 0,3 1 0 0,-1-1 0 0,2 1 0 15,2 1 0-15,0-1 0 0,2 2 0 16,-5-6 0-16,0 0 0 0,21 16 0 0,-21-16 0 0,0 0 0 0,26 22 0 15,-26-22 0-15,20 19 0 0,-20-19 0 0,22 18 0 16,-22-18 0-16,0 0 0 0,40 23 0 0,-40-23 0 16,0 0-240-16,0 0-80 0,49 9-32 0,-49-9-17984 15</inkml:trace>
  <inkml:trace contextRef="#ctx0" brushRef="#br0" timeOffset="47705.93">24521 8452 8287 0,'-4'6'736'0,"2"-5"-592"16,0 2-144-16,2-3 0 0,0 0 2416 0,0 0 448 15,2 0 80-15,-2 0 32 0,0 0 976 0,0 0 192 16,0 0 32-16,0 0 16 0,44-45-1712 0,-44 45-352 15,0 0-64-15,55-50-16 0,-55 50-1120 0,49-44-224 16,-49 44-64-16,51-42 0 0,-51 42-192 0,49-50-32 16,-49 50-16-16,43-51 0 0,-43 51-240 0,39-47-160 15,-39 47 192-15,34-47-192 0,-34 47 128 0,31-42-128 16,-31 42 0-16,29-41 0 0,-29 41 128 0,24-35-128 16,-24 35 0-16,0 0 0 0,23-34 0 0,-23 34 0 15,0 0 0-15,15-39 0 0,-15 39 0 0,0-18 0 16,-4 12 0-16,-1 0 0 15,-1-2-704-15,-2 2-80 0,-3 4-32 0,1-2-18640 0</inkml:trace>
  <inkml:trace contextRef="#ctx0" brushRef="#br0" timeOffset="47972.97">24590 7913 11967 0,'1'2'1072'0,"2"1"-864"0,-3-3-208 0,0 0 0 15,0 0 3296-15,0 0 608 0,15 18 128 0,-8-4 32 16,4 6-112-16,3 7-32 0,-1 1 0 0,1 7 0 16,-2 1-2416-16,-1-2-480 0,-1 4-112 0,0-4-16 15,-1 2-304-15,-2 1-64 0,2 1-16 0,-2-3 0 0,1-4-224 0,-2 1-48 16,3 3-16-16,-2-3 0 0,0-1-224 0,0-3 128 16,0-2-128-16,1-5 0 0,-1 2 0 0,0-6 0 15,1-1 0-15,-1-1 0 0,1-5 0 0,-8-10 0 16,14 16 0-16,-14-16 0 0,0 0 0 0,0 0 0 15,0 0-160-15,0 0 160 16,0 0-800-16,55-6-80 0,-55 6-16 0,0 0-18832 16</inkml:trace>
  <inkml:trace contextRef="#ctx0" brushRef="#br0" timeOffset="48972.39">25416 8253 4607 0,'0'0'400'0,"1"0"-400"0,-1 0 0 0,0 0 0 15,0 0 1776-15,2 0 272 0,-1 0 48 0,0 0 16 16,0 0 1344-16,2-3 288 0,-2 3 48 0,-1-1 16 16,1 0-640-16,-1 1-128 0,0 0-32 0,0-1 0 15,-1 1-1392-15,0-4-272 0,-1 2-64 0,0-1-16 16,-2-1-624-16,1 1-128 0,-1 0-32 0,-1-3 0 15,0 2-112-15,-1 1-32 0,0 0 0 0,-1-1 0 16,1 2-144-16,0-1-48 0,-1 2 0 0,-1 1 0 16,1 0-144-16,1 1 0 0,-2 2 0 0,2-1 128 15,0 2-128-15,1 0 0 0,1 2 0 0,0 0 0 16,3 0 0-16,0-2 0 0,0 2 0 0,2 0 0 16,1 1 0-16,0-1 0 0,1 0 0 0,2 0 0 0,0 0-128 0,0-2 128 15,1 2 0-15,-6-6 0 0,0 0 0 0,0 0 0 16,31 16 0-16,-31-16 0 0,0 0 0 0,0 0 0 15,0 0 0-15,0 0 0 0,39 15 0 0,-36-15 0 16,0 1 0-16,-1 2 0 0,0-3 0 0,0 0 0 16,-1 0 0-16,-1-3 0 0,2 3 0 0,-4 0 0 15,2 0 0-15,-1 0 0 0,0 3 0 0,0-3 0 16,-2 0 0-16,1 0 0 0,-1 2 0 0,-1-2 0 16,0 0 0-16,-1 2 0 0,0 0 0 0,-2-2 0 15,0 1 0-15,0 2 0 0,-1 0-128 0,0 2 128 16,-1-1 0-16,0-1 0 0,1 0 0 0,-1 3 0 15,0 1 0-15,1-1 0 0,-2 0 0 0,2 1 0 0,1 3 0 16,1-1 0-16,1 0 0 0,1-4 0 0,2 3 0 16,0-2 0-16,2 3 0 0,0-4 0 0,0 4 0 0,3-6 0 15,1 4 0-15,-4-7 0 0,8 12 0 0,-2-8 0 16,-6-4 0-16,0 0 0 0,0 0 0 0,36 14 0 16,-36-14 0-16,0 0 0 0,0 0 0 0,48 10 0 15,-48-10 0-15,0 0 0 0,0 0 0 0,52 0 0 16,-52 0-128-16,0 0 128 0,0 0 0 0,0 0 0 15,0 0 0-15,52-10 0 0,-52 10 0 0,0 0 0 16,0 0-368-16,0 0 0 0,0 0 0 0,0 0-12560 16,0 0-2528-16</inkml:trace>
  <inkml:trace contextRef="#ctx0" brushRef="#br0" timeOffset="49905.95">26041 8019 6447 0,'1'0'576'0,"-1"0"-576"0,0 0 0 0,0 0 0 16,0 0 1824-16,0 0 256 0,0-2 48 0,1 2 16 16,-1-2 736-16,0 2 128 0,0-2 48 0,0 0 0 15,-1 0-576-15,0 0-112 0,-1 2-32 0,0 0 0 16,-1 0-752-16,0 0-160 0,-1 0-16 0,-1 0-16 15,0 0-608-15,-1 2-112 0,-2 0-32 0,0 2 0 16,-1 0-336-16,-1 2-80 0,0 1-16 0,-2 2 0 16,1 0-64-16,0 2-16 0,0 2 0 0,-1 1 0 15,4 0-128-15,-2 2 128 0,2 3-128 0,1-1 128 16,1 2-128-16,0 1 0 0,1 1 0 0,1 1 128 16,2-1-128-16,-2 3 0 0,3 0 0 0,-1 0 128 15,2 1-128-15,0-1 0 0,0 0 0 0,2-3 0 0,-1 0 0 0,0-2 0 16,3 2 0-16,0-1 0 0,0-1 0 15,0-5 0-15,2 1 0 0,-1 0 0 0,1-4 0 0,1-1 0 16,-1 1 0-16,-1-2 0 0,0-1 0 0,0 0 0 16,-5-9 0-16,0 0 0 0,0 0 0 0,0 0 0 15,0 0 0-15,0 0 0 0,0 0 0 0,0 0-144 16,49 4 144-16,-49-4 0 16,0 0-624-16,0 0-16 0,0 0 0 0,0 0-11504 15,0 0-2304-15</inkml:trace>
  <inkml:trace contextRef="#ctx0" brushRef="#br0" timeOffset="50355.08">26347 8373 13823 0,'0'0'608'0,"0"-3"128"0,0 3-592 0,0 0-144 0,0 0 0 0,0 0 0 16,0-2 3424-16,0 2 656 0,-1-1 128 0,0 1 16 15,-2-3-928-15,1 3-192 0,-1-4-32 0,1 4-16 16,-2 0-2032-16,-1 2-384 0,1 0-96 0,-2 2-16 16,1 1-240-16,-2 1-48 0,1 0-16 0,-3 2 0 15,-1 2-96-15,0 1-128 0,0-1 176 0,2 2-176 16,0-2 0-16,2 2 0 0,1-4 0 0,3 0 0 16,0 2 0-16,4-4 0 0,-1 0 0 0,3 1 0 15,-4-7 0-15,0 0 0 0,0 0 0 0,0 0 0 16,44 6 0-16,-44-6 0 0,0 0-128 0,0 0 128 15,50-29 0-15,-50 29-176 0,0 0 176 0,0 0-160 0,44-44-48 0,-44 44-16 16,0 0 0-16,27-41 0 0,-27 41 224 0,0 0-144 16,0 0 144-16,29-44-128 0,-29 44 128 0,0 0 0 15,0 0 0-15,0 0 0 0,0 0 0 0,0 0 0 16,0 0 0-16,0 0 0 0,0 0 0 0,0 0 0 16,0 0 0-16,17 13 128 0,-19-4 0 0,-1 3 0 15,1 2 0-15,-2 2 0 0,2 0-128 0,-2 0 144 16,1 3-144-16,2-3 160 0,0 1-160 0,1-3 0 15,1-1 0-15,2-2 0 0,0-3 0 0,1-3 0 16,2 0 0-16,-6-5 0 16,0 0-592-16,0 0-48 0,0 0-16 0,0 0-17520 0</inkml:trace>
  <inkml:trace contextRef="#ctx0" brushRef="#br0" timeOffset="50590.81">26646 8440 14735 0,'-2'12'640'0,"1"-6"160"0,-1 2-640 0,1-2-160 0,0 0 0 0,1-4 0 16,0 2 3136-16,-1 2 608 0,0 4 112 0,-1 6 32 16,1 3-848-16,-1-1-160 0,0 1-48 0,1-3 0 15,0 0-1680-15,0 0-352 0,-1-1-64 0,1-4-16 16,-1 1-432-16,0 0-96 0,0-1 0 0,0 0-16 16,-2-4-176-16,1 2 0 0,1-3 0 0,-2 0 0 15,2 2 0-15,-1-5 0 0,1 0 0 0,-1-3 0 16,1 0-288-16,-1-4 16 0,1 2 0 0,1-4 0 15,1 6-1248-15,-2-13-240 0,2 13-48 0,0 0-14624 16</inkml:trace>
  <inkml:trace contextRef="#ctx0" brushRef="#br0" timeOffset="51239.86">26943 8066 4767 0,'0'0'0'0,"0"0"192"0,0 0-48 0,0 0 16 0,0 0-160 0,0 0 0 0,0 0 0 0,0 0 0 15,0 0 2880-15,0 0 528 0,0 0 112 0,0 0 32 16,0 0 416-16,0 0 96 0,0 0 16 0,11 13 0 16,-11-6-1424-16,0-1-288 0,0 3-48 0,-1-3-16 15,1 1-1456-15,0 6-288 0,-1-1-64 0,1 2-16 16,0 1-256-16,0 1-48 0,0 0-16 0,0-1 0 16,0 1-160-16,1 0 0 0,-1 0 0 0,1-1 0 15,2 1 0-15,-2 0 0 0,0-4 0 0,-1 2 0 16,0-2 0-16,0 0 0 0,-1-2 0 0,0 3 0 15,0-3 0-15,-1-2 0 0,0-2 0 0,1 1 0 0,-1-4 0 0,1 1 0 16,1-1 0-16,-1-3 0 0,1 0-144 0,0 0 144 16,0 0 0-16,0 0 0 0,0 0-192 0,0 0 192 15,23-39-192-15,-23 39 192 0,0 0 0 0,0 0-128 16,0 0 128-16,39-37 0 0,-39 37 0 0,0 0 0 16,0 0 0-16,0 0 0 0,48-26 0 0,-48 26 144 15,0 0-144-15,0 0 128 0,0 0 0 0,0 0 0 16,0 0 0-16,51 6 0 0,-46-1-128 0,1 1 0 15,-1 3 144-15,1-3-144 0,0 4 0 0,0-1 0 16,0 3 0-16,1-1 128 0,-2 0-128 0,-2-1 0 16,0 3 0-16,-2-1 0 0,-2-2 0 0,0 2 0 15,-2-1 0-15,-2 1 0 0,0-5 0 0,-2 2 0 0,-1 1 0 0,1-4 0 16,-2 0 0-16,1-2 0 0,-1-2 0 0,-1 2 0 16,1-4 0-16,0 0 0 0,-1-3 0 0,0 2-128 15,-1-1 128-15,1-2 0 0,0 0 0 0,2-1-128 16,2 2 0-16,3-1 0 0,-1-2 0 0,0 2 0 15,4-2-96-15,0 0-16 0,1-1 0 0,1 2 0 32,-2 5-160-32,0 0-48 0,0 0 0 0,0 0 0 15,0 0-1216-15,32-39-256 0,-32 39-64 0,0 0-13792 0</inkml:trace>
  <inkml:trace contextRef="#ctx0" brushRef="#br0" timeOffset="51854.92">27382 7987 3679 0,'-6'-2'320'0,"2"2"-320"0,2 0 0 0,1 0 0 0,-1 0 2288 0,2 0 384 16,0 0 80-16,0 0 0 0,0 0 1920 0,2 0 368 16,-1 2 80-16,-1-2 0 0,0 0-2240 0,0 0-464 15,0 0-96-15,0 0-16 0,39 11-1360 0,-39-11-288 16,0 0-48-16,0 0-16 0,44 13-240 0,-44-13-48 15,0 0-16-15,0 0 0 0,45 11-288 0,-45-11 160 16,0 0-160-16,0 0 128 0,47 11-128 0,-47-11 0 16,0 0 0-16,0 0 0 0,0 0 0 0,45 12 0 15,-45-12 0-15,0 0 0 0,0 0 0 0,0 0 0 16,21 19 0-16,-19-16 0 0,-2 6 0 0,0-2 0 0,-1 2 0 0,-1 3 0 16,-1-2 0-16,1 3 0 0,-2 3 0 15,0-1 0-15,1 1 176 0,-1 4-48 0,0 1-128 0,2-4 192 16,-1 4-32-16,1-1-16 0,-1 2 0 0,2 3 0 15,0-3-144-15,0 3 160 0,1-2-160 0,0 4 160 16,1-2-160-16,-1-3 0 0,1-4 0 0,0 3 128 16,2 1-128-16,-2 0 0 0,3 3 0 0,-2-2 0 15,2 0 0-15,0-2 0 0,1-2 0 0,-2 0 0 16,2-4 0-16,-1 1 0 0,1-4 0 0,-1 2 0 16,-1-5 0-16,0-2 0 0,-1 2 0 0,1-3 0 15,-2-2 0-15,1-1 0 0,0 2 0 0,-2-1 0 16,1-3 0-16,-1 2 0 0,1-1 0 0,-1-2 0 15,0 1 0-15,0-1 0 0,0 3 0 0,-1-3 0 16,1 0 0-16,-1-3 0 0,-2 3 128 0,1-1-128 16,-2-1 336-16,0 2-16 0,-1-4 0 0,-1 1 0 0,0 2-96 0,-1-1-32 15,-3-2 0-15,0-1 0 0,2 4-64 0,1-4-128 16,-2 4 176-16,-1-4-176 0,-1 3 128 0,0 0-128 16,-2 2 0-16,-1 0 0 0,-1 2 0 0,2 0 0 15,-1 3 0-15,2-4 0 0,0 4 0 0,3-1 0 16,1-1 0-16,1 2 0 0,3-1 0 0,2-3 0 15,-1 2 0-15,3-3 0 0,0 0 0 0,1 0-176 16,-1 0 176-16,0 0-160 16,0 0-576-16,0 0-112 0,0 0-32 0,56-29-12576 15,-56 29-2528-15</inkml:trace>
  <inkml:trace contextRef="#ctx0" brushRef="#br0" timeOffset="52854.86">27939 7794 11967 0,'-2'0'1072'0,"2"0"-864"16,0 0-208-16,0 1 0 0,2-2 2240 0,-1 2 384 15,0 2 96-15,2-2 16 0,-3-1 272 0,0 0 64 16,0 0 16-16,35 21 0 0,-35-21-1088 0,0 0-208 16,0 0-64-16,54 19 0 0,-54-19-960 0,0 0-208 15,53 16-48-15,-53-16 0 0,0 0-336 0,54 18-176 0,-54-18 160 0,0 0-160 16,53 20 0-16,-53-20 0 0,0 0 0 0,44 16 0 15,-44-16 0-15,0 0 0 0,28 21 0 0,-28-21 0 16,0 0 0-16,17 17 0 0,-17-17 0 0,7 15 0 16,-6-9 0-16,-1 1 0 0,-1 3 0 0,-2-2 0 15,-1 0 0-15,-1 0 0 0,-1 2 128 0,-2 0-128 16,-1-1 192-16,-2 1-16 0,-2-1 0 0,1 1 0 16,0 2-32-16,-1-3 0 0,0 1 0 0,-1-1 0 15,2 1-144-15,-1 0 128 0,2-3-128 0,0 2 128 16,1-1-128-16,2-1 0 0,1 3 0 0,1-4 0 15,3 0 0-15,0 0 128 0,1 0-128 0,2 2 0 16,0-2 0-16,1 3 0 0,0-3 0 0,2 4 0 16,-1-3 0-16,2 2 0 0,-2 1 128 0,2-2-128 15,1 0 0-15,0 0 0 0,0 2 0 0,-5-10 0 0,11 16 0 0,-11-16 0 16,12 19 0-16,-7-13 0 0,0 1 0 0,-1 2 0 16,0-3 128-16,-1 4-128 0,0-4 0 0,-2 3 0 15,0-3 144-15,0 2-144 0,-1-2 0 0,-1 0 0 16,1 0 0-16,-2 0 128 0,1 1-128 0,-2-1 0 15,-1 0 0-15,2-2 128 0,-2 2-128 0,0 0 0 16,1 0 0-16,-1-2 128 0,0 2-128 0,2-2 0 16,-1 2 128-16,1-2-128 0,-1 1 0 0,2 1 0 15,0-3 0-15,0 1 128 0,1 2-128 0,0-3 0 16,1 3 0-16,-1-2 0 0,1-2 0 0,0 3 0 16,1 0 0-16,0-1 0 0,1 2 0 0,-1-2 0 15,1 2 0-15,0 3 0 0,1-2 0 0,0 2 0 0,1-1 0 0,0 2 0 16,0 0 0-16,-1 2 0 0,1-2 0 0,0 3 0 15,0-1 0-15,0 0 0 0,-2 0 0 0,-1 0 0 16,1 0 0-16,-2 1 0 0,-1-1 0 0,-1 0 0 16,-1 1 0-16,0 0 0 0,-1-3 0 0,1 3 0 15,-3-1 0-15,0-2 0 0,0 2 0 0,-2-2 0 16,-1 2 0-16,1 1 0 0,-2-4 0 0,1 2 0 16,-2 0 0-16,-1-1 0 0,-1 0 0 0,0-1 0 15,-2 1 0-15,1 1 0 0,-2-1 0 0,-1 0 0 16,0-1 0-16,1 1 0 0,-1-3 0 0,2 2 0 0,2 0 0 0,1-2 0 15,2 2 0-15,3-6-128 16,2 1-448-16,4-1-96 0,0-3-16 0,0 0-18000 16</inkml:trace>
  <inkml:trace contextRef="#ctx0" brushRef="#br0" timeOffset="58092.98">24113 9742 9215 0,'0'-3'816'0,"0"0"-656"16,0 0-160-16,1 1 0 0,0 0 1696 0,0-1 304 15,-1 3 64-15,0 0 16 0,0 0 1216 0,0 0 240 16,0 0 48-16,0 0 16 0,45-23-1104 0,-45 23-208 16,0 0-48-16,0 0-16 0,0 0-1056 0,0 0-208 15,53 2-32-15,-53-2-16 0,0 0-496 0,0 0-96 16,0 0-32-16,48 2 0 0,-48-2-128 0,0 0-32 16,0 0 0-16,0 0 0 0,50-6-128 0,-50 6 0 0,0 0 0 0,0 0 0 15,0 0 0-15,0 0 0 0,0 0 0 16,53-12 0-16,-53 12-192 0,0 0-32 0,0 0 0 0,0 0 0 31,0 0-1760-31,0 0-336 0</inkml:trace>
  <inkml:trace contextRef="#ctx0" brushRef="#br0" timeOffset="58376.53">24094 9846 3679 0,'0'3'320'0,"0"-3"-320"0,1 2 0 0,-1-2 0 0,0 0 2608 0,0 0 448 15,0 0 80-15,0 0 32 0,0 0 1056 0,0 0 224 16,0 0 32-16,0 0 16 0,46 14-1696 0,-46-14-352 16,0 0-64-16,0 0-16 0,0 0-1376 0,50 0-288 15,-50 0-48-15,0 0-16 0,0 0-256 0,0 0-48 16,0 0-16-16,57 3 0 0,-57-3-128 0,0 0-48 15,0 0 0-15,0 0 0 0,0 0-144 0,0 0 0 0,0 0 0 0,0 0 0 0,50-3 0 0,-50 3 0 32,0 0 0-32,0 0 0 0,0 0 0 0,0 0-224 15,0 0 48-15,0 0-12688 16,0 0-2560-16</inkml:trace>
  <inkml:trace contextRef="#ctx0" brushRef="#br0" timeOffset="58776.13">24683 9555 10127 0,'0'0'448'0,"0"0"96"0,0 0-544 0,0 0 0 0,0 0 0 0,0 0 0 15,0 0 2672-15,0 0 416 0,0 0 96 0,0 0 16 16,0 0 496-16,0 0 96 0,0 0 32 0,0 0 0 16,0 0-1744-16,0 0-352 0,0 0-64 0,0 0 0 15,0 0-880-15,32 20-160 0,-33-8-48 0,-1 2 0 0,1 1-112 0,-1 3-16 16,1 2-16-16,-1-2 0 0,1 1-144 0,0 1-32 16,0 1 0-16,-1 1 0 0,0 2-256 0,-1-2 160 15,2-1-160-15,-1 1 128 0,0 3-128 0,0 1 0 16,1-1 0-16,0-3 0 0,-2-2 0 0,1-2 0 15,0 1 0-15,1-6 0 0,-1 2 0 0,0-5 0 16,1 0 0-16,0-1 0 0,0 0 0 0,1-2 0 16,0-1 0-16,-2-2 0 0,4-4 0 0,-2 0 0 15,0 0 0-15,0 0 0 0,0 0-256 0,0 0 0 16,0 0 16-16,0 0 0 16,18-39-560-16,-18 39-112 0,0 0-32 0,15-32-18192 0</inkml:trace>
  <inkml:trace contextRef="#ctx0" brushRef="#br0" timeOffset="59425.98">25153 9885 8287 0,'-2'0'736'0,"1"-1"-592"0,0 1-144 0,1 0 0 16,0 0 1792-16,-1 0 320 0,0 0 64 0,-1-3 0 16,1 1 576-16,0 1 128 0,2-4 0 0,-1 4 16 15,3-3-528-15,0 1-96 0,-3 3-32 0,0 0 0 16,0 0-480-16,0 0-96 0,0 0-32 0,0 0 0 16,52 0-816-16,-52 0-176 0,0 0-16 0,0 0-16 15,48 9-48-15,-48-9-16 0,0 0 0 0,39 10 0 16,-39-10-224-16,0 0-64 0,39 7 0 0,-39-7 0 15,0 0-128-15,42 5-128 0,-42-5 144 0,0 0-144 16,0 0 0-16,55 4 128 0,-55-4-128 0,0 0 0 16,0 0 0-16,0 0 0 0,45 0 0 0,-45 0 0 15,0 0 0-15,0 0 0 0,0 0 0 0,0 0 0 16,0 0-240-16,0 0 16 0,47 1 0 0,-47-1 0 16,0 0-448-16,0 0-96 0,0 0 0 0,0 0-16 15,0 0-336-15,0 0-64 0,0 0-16 0,0 0-10576 16,0 0-2128-16</inkml:trace>
  <inkml:trace contextRef="#ctx0" brushRef="#br0" timeOffset="61161.03">26053 9764 2751 0,'0'-4'256'0,"0"2"-256"16,0 2 0-16,0-3 0 0,0 2 1776 0,0 1 304 15,0-2 64-15,0-5 16 0,0 1 1168 16,-1-2 256-16,2 0 32 0,-1 2 16 0,0 0-512 0,1 0-112 16,-1 2 0-16,0 0-16 0,1 2-1216 0,-1 2-240 15,0 0-64-15,0 0 0 0,0 2-752 0,0-2-144 16,0 0-48-16,0 4 0 0,0 3-240 0,-1 4-48 16,0 1-16-16,0 0 0 0,-1 0-32 0,0 3-16 15,-1-1 0-15,0 2 0 0,0-1-48 0,0 3 0 16,-1 0 0-16,1 3 0 0,0-3-128 0,-1 4 0 15,-1 1 0-15,1-4 0 0,2 4 0 0,-1-2 0 16,1 1 0-16,2-3 0 0,-1-3 0 0,1-3 0 0,0 2 0 16,1-5 0-16,0 0 0 0,2-2 0 0,-1-1 0 0,-1-4 0 15,2 0 0-15,-1-3 0 0,1 0 0 16,-2-3 0-16,1 0 0 0,1-4 0 0,-1 1 0 0,1-6 0 16,-1-3 0-16,1 1 0 0,-2-2 0 0,2-2 0 15,-1-2 144-15,0-3-144 0,2-3 160 0,-1-3-160 16,-1 3 128-16,1-2-128 0,-1 1 0 0,1 1 144 15,-1 0-144-15,-1 1 0 0,2-1 0 0,-1-3 0 16,-1 2 0-16,1 4 0 0,-1-2 128 0,0 3-128 16,-1 1 0-16,0 3 0 0,1 0 0 0,1 2 0 15,-2 3 0-15,1 4 0 0,0 0 0 0,-1 1 128 16,1 6 0-16,-1-2 0 0,2 2 0 0,-1 2 0 16,0 0 0-16,2 0 0 0,-1 0 0 0,-2 0 0 15,0 0-128-15,0 0 0 0,0 0 0 0,28 16 128 16,-28-16-128-16,0 0 0 0,29 16 0 0,-29-16 0 0,0 0 0 15,39 21 0-15,-39-21 0 0,33 16 0 0,-33-16 0 0,0 0 0 16,45 20 0-16,-45-20 0 0,0 0 0 0,34 18 0 16,-34-18 0-16,0 0 0 0,24 19 0 0,-19-13 0 15,-1 0 0-15,0 1 0 0,-2-3 0 0,0 3 0 16,-1-2 0-16,-1 1 0 0,0 0 0 0,-1 1 0 16,-1 0 0-16,-1 1 0 0,0-2 0 0,-2-1 0 15,0 4 0-15,-1-3 0 0,-3 2 0 0,-1 0 0 16,1-2 0-16,-5 1 0 0,0-1 0 0,0 1 0 15,-3 2 0-15,0-3 0 0,1 0 0 0,0 0 0 16,0 1 0-16,2-4 0 0,4 1 0 0,1 1 0 16,0-1 0-16,1-3 0 0,4 1 0 0,0 1 0 15,1-3 0-15,2 0 0 0,0 0-192 0,2 0 192 0,0 0-192 0,2 0 192 32,-3 0-720-32,0 0-32 0,0 0 0 0,0 0-18384 0</inkml:trace>
  <inkml:trace contextRef="#ctx0" brushRef="#br0" timeOffset="63292.97">20709 9869 4639 0,'4'-7'416'0,"-1"1"-416"16,-1-1 0-16,0 2 0 0,-1 0 768 0,1-3 64 15,5-7 0-15,2-9 64 0,3-3 256 0,0-1 64 16,-2 4 16-16,0 2 32 0,-3 6-288 0,2-1-48 16,-2 3-16-16,-1 4 48 0,1 1-480 0,-1 0-96 0,-1 2 0 0,-2 4 0 15,0 0-192-15,-2 3-64 0,-1 3 0 0,-1 3 48 16,-2 5 384-16,0 4 80 0,-2 3 0 0,-3 2 48 15,1 5-352-15,-2 3-64 0,-1 2-16 0,-1 3 32 16,3 2-288-16,-2-3 0 0,1-3-128 0,3-7 128 16,2-4 0-16,2-5-192 0,2-3 192 0,2-4-128 15,4-6 128-15,2-4-160 0,0-2 160 0,2-5 0 16,-10 11-192-16,24-26 192 0,-24 26-192 0,33-41 192 16,-33 41-144-16,39-47 144 0,-20 24-128 0,-19 23 128 15,32-40 0-15,-17 20 0 0,3-2 0 0,-2 0 0 16,-1 2 0-16,-15 20 0 0,28-35 0 0,-28 35 0 0,25-28 0 0,-15 19 0 15,-3 1 0-15,-1 4 0 16,0 3 352-16,-3 4-32 0,-1 1 0 0,-2 5 0 0,0 1 320 16,0 6 48-16,-2 0 16 0,-1 5 0 0,1 2-192 0,-2 2-16 15,0-3-16-15,0 3 0 0,0 1-480 0,-2 1 0 16,1 0 0-16,0-2 0 0,1-3 0 0,2-1 128 16,2-5-128-16,1-2 0 0,1-3 416 0,3-3-16 15,1-2 0-15,2-6 0 0,2-3-400 0,-10 3 0 16,0 0 0-16,0 0 0 0,48-29 0 0,-48 29 0 15,30-29 0-15,-30 29 0 0,33-34 144 0,-33 34 0 16,37-44 0-16,-37 44 0 0,41-48-144 0,-23 23 0 16,-18 25 144-16,39-47-144 0,-39 47 0 0,36-42 0 15,-36 42 0-15,32-34 128 0,-32 34-128 0,0 0 0 16,36-31 0-16,-36 31 0 0,0 0 0 0,0 0 0 0,0 0 0 0,0 0 0 16,32 24 0-16,-32-7 0 0,0 4 0 0,-1 1 0 15,-1 8 208-15,-1 0-16 0,-1 3-16 0,0 0 0 16,-1-1 48-16,0-3 16 0,2-1 0 15,-1-3 0-15,3-3 0 0,-1-6 0 0,4 0 0 0,1-6 0 16,2-4 144-16,0-2 48 0,4-5 0 0,-9 1 0 16,0 0-432-16,42-27 0 0,-42 27 0 0,41-39 0 15,-18 11 0-15,4-2 0 0,2-1 0 0,2-1 0 16,-2-3 0-16,0 2 0 0,-1 3 128 0,-4 3-128 16,-24 27 0-16,41-46 0 0,-41 46 0 0,33-34 0 15,-33 34 0-15,0 0 0 0,32-34 0 0,-24 31 0 16,-3 3 0-16,-3 3 0 0,-1 4 0 0,-1 4 0 15,-1 2 0-15,-1 2 0 0,-1 5 176 0,-1-2-176 16,-1 6 448-16,0-1-16 0,1 3 0 0,-1-1 0 16,0-1-240-16,0 3-32 0,0 1-16 0,0-2 0 0,0 3-144 0,2-7 160 15,2-4-160-15,2-4 160 0,2-3 32 0,3-3 16 16,3-6 0-16,-9-2 0 0,0 0-208 0,0 0 0 16,54-28 0-16,-54 28-160 0,0 0 160 0,40-35 0 15,-40 35 0-15,42-41-128 0,-42 41 128 0,55-54 0 16,-25 25 0-16,1 1 0 0,-3-1 0 0,-28 29 0 15,54-53 0-15,-54 53-128 0,44-44 128 0,-44 44 0 16,36-32 0-16,-36 32 0 0,0 0 0 0,0 0 0 16,43-29 0-16,-38 30 0 0,0 3 0 0,-2 2 0 15,-1 5 0-15,-1-1 0 0,1 4 0 0,-1 2 0 16,-1 1 0-16,1 1 0 0,-1 3 0 0,0-3 0 16,-1 2 0-16,0 2 0 0,-1 1 0 0,0 1 0 0,-1-1 0 15,0-1 0-15,0-2 0 0,2-2 0 0,0-3 0 0,1-3 0 16,2-1 256-16,1-2-32 0,3-5 0 0,1-2 0 15,1-4-96-15,2-2 0 0,-10 4-128 0,0 0 192 16,40-28-192-16,-40 28 0 0,36-35 0 0,-36 35 0 16,32-31 0-16,-32 31 0 0,36-33 0 0,-36 33 0 15,45-41-128-15,-45 41 128 0,48-45 0 0,-48 45 0 16,45-40-128-16,-45 40 128 0,38-38 0 0,-38 38 0 16,33-32 0-16,-33 32-128 0,0 0 128 0,0 0 0 15,0 0 0-15,0 0 0 0,0 0 0 0,0 0 0 16,0 0 0-16,30 23 0 0,-38-4 0 0,1 2 0 15,-2 2 0-15,1-1 0 0,0 0 144 0,0 0-144 16,-1 3 0-16,-1-1 0 0,1-1 0 0,1 3 0 16,-1-4 0-16,1 1 0 0,0-4 0 0,1 0 0 0,0 0 0 0,4-6 128 15,0 0-128-15,3-5 128 0,4 0-128 0,1-3 160 16,2-5-160-16,2 0 160 0,0-3-160 0,1-3 0 16,-10 6 0-16,0 0 0 0,43-32-304 0,-43 32 64 0,34-29 16 0,-34 29-15392 31</inkml:trace>
  <inkml:trace contextRef="#ctx0" brushRef="#br0" timeOffset="64997.36">26752 9628 4031 0,'0'0'352'0,"0"0"-352"16,0 0 0-16,0 0 0 0,8-22 0 0,-7 19 0 0,1 3 0 0,-1-3 0 15,1 0 0-15,1-1 0 0,-1-2 1248 0,1 2 192 16,1 2 32-16,-2-2 48 0,0-1 896 0,1 4 176 15,-1-1 32-15,1 2 48 0,-1 0-512 0,1-3-112 16,-1 3 0-16,1 3 0 0,-1-3-256 0,-1 2-48 16,1-1-16-16,-1 2 32 0,1-1-320 0,0-2-64 15,-2 4-16-15,1-4 32 0,-1 2-512 0,0 0-112 16,0 0 0-16,-1-2 16 0,1 3-464 0,-2-2-80 16,0 1-32-16,-1 2 32 0,0-1-240 0,-1 0 128 15,-1 1-128-15,0 1 128 0,-1 1-128 0,0 1 0 16,0 0 0-16,-2-1 0 0,1 3 0 0,-1-5 0 15,1 3 0-15,0-1 0 0,0-1 0 0,1 1-128 0,1 1 128 16,0 0 0-16,2-4 0 0,-1 2 0 0,0 1-128 0,2-1 128 16,0 0 0-16,1-1 0 0,1 2 0 0,1-3 0 15,1 0 0-15,0 0 0 0,2 1 0 0,-4-4 0 16,0 0 0-16,0 0 0 0,0 0 0 0,0 0 0 16,43 13 0-16,-43-13 0 0,0 0 0 0,0 0 0 15,0 0 0-15,31 19 0 0,-27-13 0 0,-1 0 0 16,0 0 0-16,-2 2 0 0,0 0 0 0,-1-1 0 15,0 0 0-15,-1-1 0 0,1 3 0 0,-2-3 0 16,0 1 0-16,0 0 0 0,0 1 0 0,-1 1 0 16,-1-3 0-16,1 1 0 0,-1 0 0 0,0-1 0 15,2 0 0-15,-1 0 0 0,1-2 0 0,-1 0 0 0,2 1 0 0,1-4 0 16,0 1 0-16,0 1 0 16,1-3 0-16,-1 0 0 0,0 0 0 0,0 0-128 0,0 0 128 15,0 0 0-15,0 0 0 0,0 0 0 0,0 0 0 0,0 0 0 16,0 0 0-16,44 17 0 0,-39-12 0 0,-2-1 0 15,1-1 0-15,0 4 0 0,-2-4 0 0,1 2 0 16,-2 1 0-16,0 1 0 0,0 0 0 0,1 2 0 16,-2-3 0-16,0 1 0 0,-2 2 0 0,1-2 0 15,0 2 0-15,-2 1 0 0,0 2 0 0,-2 1 0 16,-1 3 0-16,-2 0 0 0,-1-1 0 0,0 2 128 16,-1 0-128-16,-1-1 0 0,-1 0 128 0,1 1-128 15,0-4 160-15,1-1-160 0,2 1 192 0,-1-1-64 0,2-3-128 0,2 1 192 0,2-4-192 0,2 0 0 16,0 0 128-16,2-2-128 0,0-2 0 0,2 0 0 15,-3-2 0-15,0 0 0 16,0 0 0-16,0 0 0 0,0 0 0 0,0 0 0 16,56-23-176-16,-56 23 32 0,0 0 0 15,0 0 0 1,51-25-1024-16,-51 25-208 0</inkml:trace>
  <inkml:trace contextRef="#ctx0" brushRef="#br0" timeOffset="65710.5">27200 10186 9215 0,'-1'2'816'16,"1"-2"-656"-16,0 0-160 0,1-2 0 15,1 2 1520-15,-1 0 272 0,1 2 48 0,-2-2 16 0,0 0 1280 0,0 0 272 16,0 0 48-16,44-32 16 0,-44 32-448 0,0 0-80 15,49-43-32-15,-49 43 0 0,40-41-1600 0,-40 41-320 16,44-48-64-16,-44 48-16 0,47-55-352 0,-47 55-80 16,34-39-16-16,-34 39 0 0,30-34-160 0,-30 34-48 15,34-37 0-15,-34 37 0 0,34-34-96 0,-34 34-32 16,0 0 0-16,49-47 0 0,-49 47-128 0,0 0 0 16,37-36 0-16,-37 36 128 0,0 0-128 0,31-35 0 15,-31 35 0-15,0 0 0 0,20-35 0 0,-20 35 0 16,0 0-176-16,0 0 176 15,13-32-704-15,-13 26-64 0,-2 0-16 0,-2 1 0 16,0 1-1056-16,-2 1-208 0</inkml:trace>
  <inkml:trace contextRef="#ctx0" brushRef="#br0" timeOffset="65995.6">27285 9705 3679 0,'-3'18'160'0,"2"-12"32"0,1 1-192 16,1-4 0-16,0 3 0 0,1-3 0 0,0 3 3200 0,3 0 576 0,2 8 128 0,4 2 32 16,3 5 544-16,1 1 96 0,0-2 32 0,0 2 0 15,-1 1-2240-15,0 1-432 0,0 1-80 0,-3 1-32 16,0 0-1104-16,-1 1-208 0,0 2-64 0,-2-3 0 16,0 0-144-16,-1-4-48 0,-1-4 0 0,1 1 0 15,-1-1-128-15,1 2-128 0,-1-1 192 0,2-3-192 0,-2-1 0 0,0-5 0 16,0-1 0-16,0 0 0 15,-1-3 0-15,-5-6 0 0,0 0 0 0,15 16 0 0,-15-16 0 0,0 0 0 16,0 0 0-16,0 0 0 16,0 0-480-16,0 0-96 0,0 0-32 0,0 0 0 15,0 0-1552-15,0 0-304 0</inkml:trace>
  <inkml:trace contextRef="#ctx0" brushRef="#br0" timeOffset="66742.94">27982 9953 8287 0,'-3'-5'368'0,"2"4"80"0,1-1-448 0,-1 2 0 0,0-3 0 0,1 2 0 16,-2 1 1712-16,2 0 256 0,-1-3 48 0,0 0 16 16,0 3 1120-16,0-3 240 0,-1 1 32 0,2 0 16 15,-1 2-464-15,1-2-96 0,0 1 0 0,0 1-16 0,1 0-1520 0,1 1-320 16,-1 1-48-16,1-2-16 0,2 4-368 0,0-1-80 15,-4-3 0-15,0 0-16 0,0 0-32 0,0 0 0 16,0 0 0-16,29 18 0 0,-29-18-112 0,0 0-32 16,29 20 0-16,-29-20 0 0,0 0-112 0,31 25-16 15,-31-25-16-15,0 0 0 0,34 23-176 0,-34-23 160 16,0 0-160-16,36 22 160 0,-36-22-160 0,0 0 0 16,34 19 0-16,-34-19 0 0,0 0 0 0,0 0 0 15,35 21 128-15,-35-21-128 0,0 0 0 0,0 0 0 16,0 0 0-16,33 20 0 0,-33-20 0 0,0 0 0 15,0 0 0-15,0 0 0 0,0 0 0 0,0 0 0 16,0 0 0-16,0 0 0 0,27 16 0 0,-26-14 0 16,0-2 0-16,-1 0 0 0,0 3 0 0,0-3 0 15,0 0 0-15,-1 1 0 0,0-1 0 0,0 3 0 0,-1-2 0 0,0 1 0 16,-1 1 0-16,0-2 0 0,-1 4 0 0,-1-4 0 16,0 4 0-16,0-4 0 0,1 3 0 0,-2 1 0 15,0-1 0-15,0-2 0 0,-2 2 0 0,1 0 0 16,0 1 0-16,-1-2 0 0,1 0 0 0,-2 0 0 15,3-1 0-15,-3 0 0 0,2 2 0 0,-2-2 0 16,2 1 0-16,-2 1 0 0,0-2 0 0,1 2 0 16,0-1 0-16,0 1 0 0,0 1 0 0,1-4 0 15,1 2 0-15,-2-1 0 0,2 2 0 0,-1-2 0 16,-1 2 0-16,3-3 0 0,-1 2 0 0,2-1 0 16,1-2 0-16,0 2 0 0,1 0 0 0,1-2 0 0,-1 3-128 15,1-3 128-15,0 0 0 0,1 0 0 0,0 1 0 16,0-1-176-16,0 0 176 0,0 0-128 15,0 0-496-15,1 2-80 0,-1-2-32 0,0 0 0 16,1 0-32-16,-1 0 0 0,0 0 0 0,0 0 0 16,2 3-432-16,-2-3-80 0,0 0-32 0,1 0-15840 15</inkml:trace>
  <inkml:trace contextRef="#ctx0" brushRef="#br0" timeOffset="68026.67">28631 9872 4607 0,'0'0'400'0,"0"0"-400"16,1-10 0-16,-1 7 0 0,0 3 1904 0,0-3 288 15,0 0 64-15,0-3 16 0,0-2 1184 0,0-3 224 16,-1 4 48-16,1 1 16 0,0 2-752 0,0 2-160 16,0-1-16-16,0 3-16 0,0 0-1232 0,0 0-240 15,4 9-48-15,-2-6-16 0,1 4-752 0,0 1-128 16,1 2-48-16,0 0 0 0,0 2-16 0,-2 2-16 16,2 1 0-16,-1 1 0 0,1-1-112 0,0 2-32 0,0 2 0 0,-2-1 0 15,2 1-160-15,-2-2 0 0,0 2 0 0,-1-1 0 16,-1-3 0-16,-1 1 0 0,-1 0 0 0,1-4 0 15,-1 1 0-15,0-2 0 0,0 0 0 0,1-5 0 16,-1-1 0-16,1 0 0 0,0-1 0 0,0-4 0 16,1 0-240-16,-2-3 80 0,1 0 16 0,1-1 0 15,0-2-32-15,0-3 0 0,0 9 0 0,0 0 0 16,8-26 176-16,-8 26 0 0,0 0 0 0,0 0 0 16,24-34 0-16,-24 34 0 0,0 0 0 0,0 0 0 15,42-26 0-15,-42 26 0 0,0 0 0 0,0 0 128 16,0 0-128-16,59-13 176 0,-59 13-176 0,0 0 192 15,0 0-64-15,0 0 0 0,42 13 0 0,-42-13 0 0,0 0-128 16,21 19 0-16,-16-10 0 0,1 1 128 0,-1 0-128 0,-2-2 0 16,1 2 0-16,-1 0 0 0,-1 0 0 0,-2 0 0 15,0 1 0-15,-1-1 0 0,-2-1 0 0,0-2 0 16,-2 2 0-16,0-3 0 0,-1 0 0 0,-1 2 0 16,0-5 0-16,-2 2 0 0,1-4 0 0,-2 2 0 15,0-1 0-15,-1 0 0 0,-2 0 0 0,0-2 0 16,-1-2 0-16,1 2 0 0,0-2 0 0,0 2 0 15,1 0 0-15,3 0 128 0,0 0-128 0,0 0 0 16,3-2 0-16,1 2 0 0,1 0 0 0,2 0 0 16,1 0 0-16,1 0 0 0,0 0 0 0,0 0 0 15,0 0 0-15,0 0 0 0,0 0 0 0,0 0 0 16,0 0 0-16,49-26-176 16,-49 26-448-16,0 0-80 0,53-25-32 0,-53 25-17824 0</inkml:trace>
  <inkml:trace contextRef="#ctx0" brushRef="#br0" timeOffset="69159.63">29231 9685 4607 0,'-1'-3'400'0,"-1"3"-400"0,1-2 0 0,1 2 0 16,0 0 1504-16,-1-1 224 0,0 1 32 0,-1-3 16 0,1 2 1328 0,-1-4 272 15,2 4 48-15,0 1 16 16,0 0-688-16,0 0-128 0,0 0-16 0,0 0-16 16,0 0-656-16,0 0-128 0,15 22-16 0,-15-22-16 15,0 0-944-15,13 16-176 0,-13-16-32 0,0 0-16 16,14 20-304-16,-14-20-64 0,0 0-16 0,15 21 0 16,-15-21-96-16,0 0 0 0,0 0-128 0,22 23 192 15,-22-23-192-15,0 0 0 0,0 0 0 0,25 25 0 16,-25-25 0-16,0 0 0 0,0 0 0 0,26 19 0 15,-26-19 0-15,0 0 0 0,0 0 0 0,0 0 0 16,0 0 0-16,0 0 0 0,42 16 0 0,-42-16 0 0,0 0 0 16,0 0 0-16,0 0 0 0,0 0 0 0,0 0 0 15,0 0 0-15,0 0 0 0,12 15 0 0,-15-12 0 0,0 1 0 16,-1 0 0-16,-1 1 0 16,0-2 0-16,-1 4 0 0,-1-4 0 0,-1 3 0 0,-1 1 0 15,1-1 0-15,-1 0 0 0,-2-2 0 0,2 2 0 0,0 0 0 16,0 0 0-16,-1 0 0 0,1 1 0 0,2-1 0 15,-1-2 0-15,4 2 0 0,0 0 128 0,-1 0-128 16,2 0 0-16,1 0 144 0,1 1-16 0,-1-4-128 16,2 4 192-16,0-1-64 0,2 0-128 0,-2-6 160 15,5 13-160-15,-5-13 160 0,0 0-160 0,10 19 0 16,-10-19 0-16,0 0 128 0,12 19-128 0,-12-19 0 16,0 0 0-16,11 19 128 0,-11-19-128 0,0 0 0 0,9 19 0 0,-9-19 0 15,3 14 0-15,-3-8 0 0,2 2 0 0,-4-1 0 16,2-1 0-16,-2 0 128 0,1 0-128 0,-2 0 0 15,1 2 144-15,-1-5-144 0,1 4 160 0,-1-2-160 16,1-1 128-16,-1-1-128 0,2 1 0 0,0-2 0 16,1 1 0-16,0 0 0 0,0-3 0 0,0 0 0 15,0 0 0-15,0 0 0 0,0 0 0 0,0 0 0 16,0 0 0-16,0 0 0 0,11 15 0 0,-11-15 0 16,2 10 0-16,-2-10 0 0,4 10 0 0,-4-10 0 15,4 10 0-15,-4-10 0 0,5 12 0 0,-5-12 0 16,0 0 0-16,10 16 0 0,-10-16 0 0,0 0 0 15,0 0 0-15,17 19 0 0,-17-19 0 0,0 0 0 16,10 16 0-16,-10-16 0 0,0 0 0 0,10 15 0 16,-10-15 0-16,5 13 0 0,-4-6 0 0,-1-7 0 0,4 12 0 15,-4-6 0-15,1 4 0 0,0-4 0 0,0 4 0 16,1-4 0-16,-2 4 0 0,-2-1 0 0,1 1 0 0,-1-2 0 16,-1 2 0-16,0-2 0 0,-2 0 0 0,-2 1 0 15,1 1 0-15,-1-3 0 0,-1 2 128 0,-1-2-128 16,-1 2 0-16,-2 0 0 0,3-2 160 0,-4 2-160 15,1-2 160-15,-2 2-160 0,2 1 128 0,-2-2-128 16,-1 2 0-16,-1 3 144 0,0-3-144 0,-2 2 0 16,2-2 0-16,1-2 0 0,0 2 0 0,0-2 0 15,2 0 0-15,0 0 0 0,2-2-144 0,2-1 144 16,3-1-192-16,1-2 192 16,3-2-688-16,2-2-16 0,0 2-16 0,0 0-18288 0</inkml:trace>
  <inkml:trace contextRef="#ctx0" brushRef="#br0" timeOffset="70728.49">25299 11500 8287 0,'-2'-1'736'0,"1"0"-592"15,1 1-144-15,0-2 0 0,0 2 2112 0,0 0 400 16,0-3 80-16,0 0 16 0,1 0 496 0,-1 3 96 16,0 0 32-16,0 0 0 0,0 0-832 0,0 0-160 15,0 0-48-15,0 0 0 0,62-15-896 0,-62 15-176 16,0 0-32-16,0 0-16 0,62 6-496 0,-62-6-112 16,0 0-16-16,0 0 0 0,59 9-192 0,-59-9-64 15,0 0 0-15,57 6 0 0,-57-6-192 0,0 0 0 16,58 0 0-16,-58 0 0 0,0 0 0 0,54-6 0 15,-54 6 0-15,0 0 0 0,51-18 0 0,-51 18 0 16,0 0 0-16,0 0 0 0,57-28-288 0,-57 28-48 0,0 0-16 0,0 0-18544 16</inkml:trace>
  <inkml:trace contextRef="#ctx0" brushRef="#br0" timeOffset="73290.78">11671 9625 911 0,'2'-13'0'0,"1"4"0"0,-2 1 0 0,1 0 0 16,1 4 992-16,-2-2 112 0,1 4 32 0,1-7 0 15,3-2 192-15,5-11 32 0,5-9 16 0,4-4 0 16,0 1-608-16,-2 1-128 0,0 5-32 0,-2 3 0 16,-4 5-96-16,-1 2 0 0,-1 3-16 0,-1 4 0 15,-2 2 16-15,-1 3 16 0,-2 0 0 0,0 2 0 16,0 2-32-16,-1 2-16 0,0 2 0 0,-1 4 0 16,-1 4-112-16,1-1-32 0,-2 5 0 0,-3 0 0 15,2 4-336-15,-2-3 128 0,1-3-128 0,-2 4 0 0,-1 3-192 16,-1 3-128-16,-1 0 0 0,1 0-16 0,-1 1 16 0,4-5 16 15,0-7 0-15,1 7 0 0,1 5 144 0,-1-12 32 16,2-7 0-16,-1 0 0 0,2-2 128 0,1-2 0 16,1-2 0-16,3-6-128 0,3-3 128 0,3-3 0 15,3-7-144-15,0 2 144 0,2-4 0 0,-1 1 0 16,3 0 0-16,0 0 0 0,-3 3 0 0,0 1 0 16,1 1 0-16,-1 1 0 0,-2 6 128 0,-2 4-128 15,0 0 128-15,-2 2-128 0,-1 2 0 0,-9 2 0 16,0 0 128-16,0 0-128 0,0 0 0 0,0 0 160 15,33 41-160-15,-30-25 160 0,-2 2 48 0,-2-2 16 16,1 3 0-16,-1-2 0 0,-2 4 32 0,-1-2 16 16,2-2 0-16,-1 2 0 0,1-1-80 0,-2-2-32 15,1 3 0-15,-2-1 0 0,1-1-160 0,0 1 160 0,1-2-160 0,0-3 160 16,2-4-160-16,2-1 0 0,0-3 0 0,4-5 0 16,3-5 0-16,3-3 0 0,-1-1 0 0,1-6-176 15,4-4 176-15,3-4 0 0,6-8-144 0,4-8 144 16,6-1-320-16,1-5 0 0,0 2 0 0,0 2 0 31,-3 6-448-31,-3 6-96 0,-1 0-16 0,-2 4 0 0,0 6 608 0,-4 0 112 0,-22 19 32 0,38-22 0 16,-38 22 128-16,0 0 0 0,0 0 0 0,0 0 128 15,61 0 0-15,-56 10 16 0,-2 2 0 0,-1 4 0 16,-1 0 976-16,-4 5 192 0,1 2 32 0,-2 3 16 16,-1-2-656-16,-1 2-128 0,0 3-16 0,-1-5-16 15,-1 1-208-15,1 1-32 0,-1-1-16 0,2-5 0 16,2-6-112-16,2 3-32 0,-1-6 0 0,3 0 0 0,2-1-16 15,1-4 0-15,2-5 0 0,3-1 0 0,0-1-128 0,4-8-192 16,0-1 32-16,1-2 16 0,2-2 144 16,1-2-128-16,3-2 128 0,-2-4-128 0,4 0 128 0,-1-1-128 15,1-1 128-15,1-1-128 0,2 0 128 0,-1 1-160 16,0 0 160-16,-2 1-160 0,2 1 160 0,-2 3 0 16,-1 1 0-16,-3 4-128 0,-2 2 128 0,-15 12 0 15,32-19 0-15,-32 19-128 0,0 0 128 0,0 0 0 16,0 0 0-16,0 0 0 0,0 0 0 0,58 31 0 15,-56-12 0-15,-2 3 0 0,-4 4 192 0,0-1-16 16,-2 3-16-16,0 1 0 0,0-3 96 0,-2 2 0 16,2-2 16-16,0 1 0 0,1-1-272 0,0-1 0 15,1-3 0-15,3-3 0 0,-2 1-128 0,3-2 128 0,3-2 0 0,-1-3-144 16,3-4 144-16,-5-9 0 0,0 0 0 0,0 0-128 16,0 0 128-16,0 0 0 0,71-9-144 0,-53-6 144 15,2-1 0-15,4-7 288 0,4-3-48 0,2-6-16 16,1-1-32-16,-2 1-16 0,2 0 0 0,0-3 0 31,0 4-480-31,-2 3-80 0,-3 2-32 0,-2 3 0 0,-3 2 160 0,-1 5 48 0,-3 3 0 0,-17 13 0 16,35-23 208-16,-35 23 0 0,0 0 0 0,40-18 160 15,-40 18-160-15,0 0 0 0,0 0 0 0,0 0 128 16,0 0 304-16,0 0 48 0,38 42 16 0,-37-27 0 16,-1 5 480-16,-1 1 112 0,-2-2 0 0,0 4 16 15,0-1-704-15,-2 0-144 0,2 3-16 0,-2-3-16 16,1-3-224-16,-1-1 0 0,1 2 128 0,1-1-128 15,0-1 0-15,2-6 0 0,1 0 0 0,0-4 0 0,2-2 0 0,2-2 0 16,1-1 128-16,2-6-128 0,2-4 0 0,3 1 0 16,1-11-192-16,2 3 192 0,2-6 0 0,3-2-128 15,1-3 128-15,2-6 0 16,3 0-512-16,-1 1-32 0,2-2-16 0,-2 4 0 16,-2 3-256-16,-2 3-48 0,-1 1-16 0,-1 3 0 0,-1 4 480 0,-2 0 80 15,-16 14 32-15,26-17 0 0,-26 17 288 0,0 0 0 16,0 0 0-16,0 0 0 0,0 0 0 0,0 0 0 15,54 23 128-15,-53-7-128 0,0 2 656 0,-3 3 96 16,0 1 16-16,-1 3 0 0,-2-3-96 0,-2 4-16 16,0 5 0-16,0-3 0 0,-1-4-336 0,0 0-64 15,-1 2 0-15,0-2-16 0,2-2-240 0,2-5 176 0,1-2-176 0,3-1 160 16,0-3-160-16,2-1 0 0,0-6 0 16,3-1 0-16,2 0 0 0,0-6 0 0,-6 3 0 0,0 0-176 15,35-23 176-15,-18 7-160 0,3-2 160 0,1-1-160 16,1-1 160-16,3-5 0 0,2 0 0 0,0-1-128 31,2-1-432-31,-3 1-80 0,1 4 0 0,-2 0-16 0,-3-1 224 0,-1 7 48 0,-1 0 16 0,-4 4 0 16,-16 12 240-16,0 0 128 0,33-16-160 0,-25 16 160 15,-3 4 0-15,-3-1 0 0,-1 6 0 0,-1 3 160 16,-1 2 224-16,-4 2 64 0,0 5 0 0,-2 3 0 16,-2 0 176-16,-2 1 32 0,1 1 16 0,-1-1 0 15,1-1-352-15,0 0-80 0,0 3-16 0,3-5 0 16,1-2-224-16,1 1 144 0,1-1-144 0,0 2 128 15,3-3-128-15,0-3 0 0,2 0 0 0,0-4 0 0,3-3-144 0,1-2 144 16,-5-7 0-16,0 0 0 0,0 0-176 16,0 0 176-16,0 0-160 0,61-19 160 15,-45 3-688-15,1-3-32 0,3-3-16 0,1-1 0 16,2-1-656-16,1-2-128 0,-2 1-16 0,0 4-16 16,-2 5 576-16,-3 2 112 0,-17 14 32 0,28-18-4992 15,-28 18-976-15</inkml:trace>
  <inkml:trace contextRef="#ctx0" brushRef="#br0" timeOffset="74960.73">26296 11462 10127 0,'0'-6'896'0,"0"-1"-704"15,2 5-192-15,-2 1 0 0,1 1 1600 0,-1-4 272 16,1-1 64-16,0-2 16 0,1-4 800 0,-2 3 144 15,1 2 48-15,-2 2 0 0,1 2-624 0,-2 2-112 16,1 3-32-16,0 2 0 0,0 3-960 0,-2 1-208 16,1 3-48-16,1-1 0 0,-2 4-448 0,1 1-112 15,-1 2-16-15,1 5 0 0,-2 1-192 0,1 2-32 16,1 5-16-16,-2-2 0 0,2 3-144 0,-1 0 0 16,0 3 0-16,-1-3 0 0,-1 5 0 0,0-2 0 15,0-1 0-15,0 1 0 0,1-5 0 0,-1 0 0 16,3 1 0-16,1-5 0 0,1-3 0 0,0-4 0 0,1-1 0 0,1-8 0 15,1-3 0-15,-1-5 0 0,2 1 0 0,-4-3 0 16,0 0 0-16,0 0 0 0,30-45 0 0,-30 45 0 16,20-53 0-16,-9 21 0 0,0-1 0 0,0-3 0 15,1 1 128-15,-1-3-128 0,-1-3 128 0,-1 1-128 16,-2 5 128-16,0-4-128 0,-4-2 128 0,2 1-128 16,-2 1 128-16,-1 1-128 0,-1 3 0 0,-1 2 128 15,0 7-128-15,-1 0 0 0,-1 4 0 0,-1 3 128 16,0 3-128-16,-1 4 0 0,1-1 0 0,1 4 128 15,-1-1-128-15,2 3 128 0,0 5-128 0,1-2 128 16,0 4 32-16,0-2 0 0,1 4 0 0,2-2 0 16,-1 2-160-16,1 0 192 0,2 2-192 0,1 2 192 15,0 0-192-15,1 3 128 0,1 1-128 0,0-2 128 0,1 6-128 0,0-2 0 16,1 4 0-16,0-1 128 0,1 5-128 0,-1-6 0 16,-3-2 0-16,0 3 0 0,1-3 0 0,0 4 0 15,2 0 0-15,-1 3 0 0,0-2 0 0,-2 0 0 16,-1 1 0-16,-1-1 0 0,-1-3 0 0,-2 1 0 15,-2-6 0-15,0 4 0 0,-1-3 0 0,-1 0-144 16,-3-2 144-16,0-2 0 0,0 2-192 0,-1-2 64 16,-2 0 128-16,1 0-208 0,-2 1 80 0,1-4 128 15,-1 0-208-15,-2 0 80 0,2 0 128 0,-1-3 0 16,2 0 0-16,-2 0-128 0,1 0 128 0,0-3 0 16,1 0 0-16,-2 0 0 0,1 0 0 0,0-1 0 15,2 1 0-15,2 0-128 0,1 3 128 0,2-3 0 16,1-1-144-16,2-2 144 0,1 4-240 0,-2 2 32 0,0 0 0 0,0 0 0 31,0 0-896-31,0 0-176 0,46-32-48 0,-46 32-15632 0</inkml:trace>
  <inkml:trace contextRef="#ctx0" brushRef="#br0" timeOffset="75859.42">27025 11401 1839 0,'-3'4'160'0,"1"-7"-160"15,-1 2 0-15,2-1 0 0,0 2 2000 0,0 0 368 16,-1 0 80-16,0 0 16 0,-2-4 1504 0,-1-1 320 0,-2 1 48 0,-1 1 16 15,0-1-1536-15,0 2-288 0,2-1-64 0,-1 2-16 16,1 1-1168-16,-1-3-224 0,3 3-48 0,-1 0-16 16,1 3-448-16,0-3-96 0,0 4 0 0,1-4-16 15,0 3-208-15,0 0-32 0,0-3-16 0,-1 2 0 16,2 6-176-16,-2-2 160 0,0 2-160 0,2 0 160 16,0 1-160-16,-1 0 0 0,1 1 0 0,0 0 128 15,0 1-128-15,1-1 0 0,-1 0 0 0,2-1 0 16,0 1 0-16,2-3 0 0,0-1 0 0,1 3 0 15,0-3 0-15,1 0 0 0,0 0 0 0,-1 1 0 16,1-2 0-16,1 0 0 0,0-2 0 0,0 1 0 16,-1 1 0-16,1-1 0 0,-2-2 0 0,1 2 0 15,-1-3 0-15,-1 2 0 0,0 0 0 0,0 0 0 16,-1 0 0-16,0 2 0 0,-1-1 0 0,0-1 0 0,-1 0 0 16,0 1 0-16,1-2 0 0,-3 2 0 0,1 0 0 15,-1-2 0-15,0 2 0 0,-1-2 0 0,-1 2 0 0,0-1 0 16,0 0 0-16,-2 0 0 0,0 1 0 0,-1-1 0 0,0 2 0 0,0 1 0 15,0-2-128-15,1 2 128 16,1-2 0-16,-1 2 0 0,4 0 0 0,0 1 0 16,2-6 0-16,1 1 0 0,3 2 0 0,-1-2 0 15,2 2 0-15,1 1 0 0,-5-5 0 0,0 0 0 16,0 0 0-16,0 0 0 0,0 0 0 0,39 16 0 16,-39-16 0-16,0 0 0 0,21 17 0 0,-15-10 192 15,1 4-192-15,-2-4 192 0,0 6-192 0,-2-5 160 0,1 2-160 16,-2 0 160-16,2 0-160 0,-3 0 0 15,2 1 0-15,-3-1 0 0,1 0 0 0,-2 2 0 0,0 0 0 16,-3-2 0-16,1 3 0 0,-2-3 0 0,2 2 0 0,-2-2 0 16,-1 2 0-16,-2 1 0 0,1-1 0 0,-2-2 0 15,-1 2 0-15,0 1 0 0,-1-1 0 0,0-2 0 16,1-3 0-16,-1 2 0 0,0-3 0 0,0 2 0 16,0-2 0-16,1 0 128 0,1-1-128 0,3 0 0 15,2 0 0-15,2-4 0 0,1 1 128 0,1 1-128 16,1-2 0-16,-1-1 0 0,0 0 0 0,0 0 0 15,0 0 0-15,0 0 0 0,0 0 0 0,0 0 0 16,52 9 0-16,-52-9 0 0,0 0 0 0,0 0 0 16,53-9-272-16,-53 9 16 0,0 0 0 0,56-13-18160 15</inkml:trace>
  <inkml:trace contextRef="#ctx0" brushRef="#br0" timeOffset="76344.13">27396 12002 8287 0,'2'4'736'0,"0"-4"-592"0,-1-3-144 0,1 2 0 15,1 1 1904-15,-2-2 336 0,-1 2 80 0,0 0 16 16,0 0 1840-16,0 0 368 0,51-45 80 0,-51 45 16 16,38-38-2144-16,-38 38-448 0,43-45-64 0,-43 45-32 15,45-50-1264-15,-45 50-256 0,44-53-48 0,-44 53-16 0,45-55-112 0,-45 55-32 16,41-53 0-16,-41 53 0 16,35-47-96-16,-35 47 0 0,0 0-128 0,33-47 192 0,-33 47-192 0,0 0 0 15,0 0 128-15,0 0-128 0,22-38 0 0,-22 38 0 16,0 0 0-16,0 0 0 0,-4-10 0 0,0 6 0 15,-1 4-208-15,-1-2 64 16,0 2-1072-16,-3 0-224 0</inkml:trace>
  <inkml:trace contextRef="#ctx0" brushRef="#br0" timeOffset="76628.37">27427 11535 12207 0,'0'0'256'0,"1"0"64"0,0 0 16 0,0 2 16 0,2 2-352 0,-1-2 0 0,2 6 0 0,3 4 0 16,3 3 3808-16,4 5 688 0,-2 8 144 0,2-2 32 15,-2 1-1536-15,-3-13-320 0,-4-5-48 0,1 1-16 16,-2-2-1600-16,2 6-320 0,3-1-64 0,2 9 0 16,2 2-512-16,2 5-112 0,0-1-16 0,0 1 0 15,-1-6-128-15,-2-1 0 0,-1-1 144 0,-1-5-144 16,-1 1 0-16,-2-5 0 0,2-3 0 0,-2 0 0 15,-7-9 0-15,0 0 0 0,0 0 0 0,0 0 0 16,0 0 0-16,0 0-128 0,0 0 128 0,0 0-128 16,0 0-416-16,0 0-80 0,0 0-16 0,0 0 0 15,0 0-1968-15,0 0-400 0</inkml:trace>
  <inkml:trace contextRef="#ctx0" brushRef="#br0" timeOffset="78043.09">28076 11913 7887 0,'-3'4'336'0,"2"-4"96"0,0 1-432 0,0 0 0 16,1 1 0-16,0 0 0 0,0-2 2048 0,0 1 336 15,0 2 64-15,0-1 16 0,0 2 448 0,2-2 96 16,-2-2 0-16,0 0 16 0,0 0-960 0,0 0-192 16,0 0-32-16,42 17-16 0,-42-17-480 0,0 0-80 15,0 0-32-15,51 6 0 0,-51-6-464 0,0 0-112 16,0 0-16-16,56 6 0 0,-56-6-368 0,0 0-80 15,0 0 0-15,49 10-16 0,-49-10-176 0,0 0 0 16,0 0 0-16,0 0 128 0,42 16-128 0,-42-16 0 16,0 0 0-16,0 0 0 0,0 0 0 0,0 0 0 15,0 0 0-15,37 13 0 0,-37-13 0 0,0 0 0 0,0 0 0 16,0 0 0-16,0 0-368 0,0 0 0 0,0 0 0 0,0 0 0 31,0 0-1840-31,0 0-368 0,50-23-80 0,-50 23-12576 0</inkml:trace>
  <inkml:trace contextRef="#ctx0" brushRef="#br0" timeOffset="78709.72">28885 11870 15711 0,'0'0'704'0,"0"0"128"0,0 0-656 0,-2-3-176 15,2 3 0-15,-1 0 0 0,0 0 2336 0,0 0 432 16,-2-1 96-16,-1 1 16 0,0-2-128 0,-1 1 0 15,0-1-16-15,-2 1 0 0,1 1-1440 0,-1 0-272 16,-1 0-64-16,1 0-16 0,-2 1-544 0,1 1-96 16,-1-2-32-16,-1 3 0 0,-1-2-128 0,1 2-16 15,0 1-128-15,0 1 192 0,2-2-192 0,-1 3 0 16,2-2 128-16,0 2-128 0,1 1 0 0,1 1 0 0,2-2 0 0,-2 4 0 16,1-2 0-16,0 0 0 0,1 5 0 0,0-3 0 15,2 0 0-15,0-2 0 0,2 2 0 0,0 0 0 16,2-1 0-16,0-3-128 0,-3-6 128 0,0 0 0 15,0 0 0-15,0 0 0 0,44 10 0 0,-44-10 0 16,0 0 0-16,0 0-128 0,45-23 128 0,-45 23 0 16,0 0 0-16,0 0 0 0,41-38 0 0,-41 38 0 15,0 0 0-15,0 0 0 0,31-41 0 0,-31 41 0 16,0 0 0-16,0 0 0 0,0 0 0 0,25-34 0 16,-25 34 0-16,0 0 0 0,0 0 0 0,0 0 0 15,0 0 0-15,0 0 0 0,0 0 128 0,0 0-128 16,0 0 0-16,0 0 0 0,0 0 128 0,0 0-128 15,0 0 160-15,0 0-16 0,0 0 0 0,0 0 0 0,0 0-16 0,0 0 0 16,13 16 0-16,-13-13 0 0,-1 2-128 0,1 3 192 16,-1-2-192-16,-2 0 192 0,2 2-192 0,-1 0 0 15,0 1 144-15,0 1-144 0,-1 0 0 0,1-2 0 16,1 2 0-16,-2 0 128 0,2 0-128 0,0 0 0 16,0 1 0-16,-1-4 0 0,2 2 0 0,0-3 0 15,2 0 0-15,-2 1 0 0,1-4 0 0,0 0 0 16,0 1 0-16,1-4 0 0,-2 0-288 0,0 0 32 15,0 0 0-15,0 0 0 16,0 0-1488-16,0 0-304 0</inkml:trace>
  <inkml:trace contextRef="#ctx0" brushRef="#br0" timeOffset="79763.64">29333 11490 5519 0,'0'0'496'0,"0"0"-496"15,0 0 0-15,0 0 0 0,0 0 2096 0,0 0 320 16,0 0 64-16,0 0 16 0,0 0 944 0,0 0 192 16,0 0 32-16,0 0 16 0,0 0-1008 0,0 0-208 15,14 16-32-15,-11-12-16 0,-3-4-1168 0,0 0-224 0,0 0-64 0,0 0 0 16,19 21-544-16,-19-21-112 16,0 0-32-16,14 19 0 0,-10-14-272 0,-4-5 128 0,0 0-128 0,13 21 0 15,-13-21 128-15,0 0-128 0,15 18 0 0,-11-12 0 16,-4-6 0-16,0 0 0 0,12 18 0 0,-8-12 0 15,-2 0 0-15,1 0 0 0,-1 0 0 0,1-2 0 16,-2 1 0-16,0 1 0 0,0 0 0 0,-1-1 0 16,0 0 0-16,-1 1 0 0,0 1 0 0,-1-4 0 0,-1 4 0 0,-1-4 0 0,1 3 0 0,-1-3 0 15,-1 3 0-15,0-2 0 0,0 0 0 0,-1-1 0 32,0 2 0-32,0-1 0 0,-1 2 0 0,0 0 0 15,1-2 0-15,-2 2 0 0,1-2 0 0,-1 1 0 16,2-1 0-16,-1-2 0 0,-1 5 0 0,1 0 0 15,1-1 0-15,1 0 0 0,0-2 0 0,1 1 0 0,2-2 128 0,1 4-128 16,-1-4 192-16,4 0-192 0,-2 0 208 16,0-3-64-16,0 0-16 0,0 0 0 15,0 0-128-15,0 0 128 0,19 23-128 0,-19-23 128 0,0 0-128 0,0 0 128 16,0 0-128-16,25 22 128 0,-25-22-128 0,0 0 0 16,15 20 144-16,-10-12-144 0,-5-8 0 0,0 0 0 15,12 19 0-15,-8-12 128 0,-4-7-128 0,6 15 0 16,-3-9 0-16,-2-2 0 0,1 2 0 0,-2 0 0 15,2 1 0-15,-4-1 0 0,2 0 0 0,-1 0 0 16,0-2 0-16,-2 2 128 0,2 1-128 0,-3 0 128 16,2-1-128-16,-2 0 128 0,1 0-128 0,-1 0 128 15,0 1-128-15,0-1 128 0,1-3-128 0,-1 2 0 16,1 0 128-16,0 0-128 0,0-1 0 0,1-2 0 16,1 2 0-16,-1-1 0 0,1-2 0 0,1 1 0 0,0 1 0 15,0-3 0-15,0 0 0 0,0 0 0 0,0 0 0 0,0 0 0 16,0 0 0-16,0 0 0 0,0 0 0 0,0 0 0 15,0 0 0-15,24 22 0 0,-24-22 0 0,0 0 0 16,0 0 0-16,16 20 0 0,-11-11 0 0,0-3 0 16,0 4 0-16,-1-4 0 0,-4-6 0 0,12 16 0 15,-7-6 0-15,0-2 0 0,1 2 0 0,-1 0 0 16,-2 0 0-16,2-1 0 0,-1 1 0 0,-2 0 0 16,0-1 0-16,-2 3 0 0,-2-3 0 0,-1 1 0 15,-2-1 0-15,-1 1 0 0,-2 0 0 0,-2-2 0 16,0 0 0-16,1 1 0 0,-3 0 0 0,0 0 0 15,-2-4 0-15,2 4 0 0,-2-6 0 0,1 4 0 16,-2-2 0-16,-1-1 0 0,0 3 0 0,-1-2 0 0,2 1 0 16,0-3 0-16,1 4 0 0,1-4 0 0,-1 4-208 15,0-1-16-15,2 0 0 0,1 1 0 16,1 2-496-16,0-3-112 0,2 3 0 0,-1 1-17200 16</inkml:trace>
  <inkml:trace contextRef="#ctx0" brushRef="#br0" timeOffset="88185.26">26118 12290 10127 0,'-7'9'896'0,"2"-5"-704"16,3-2-192-16,0-1 0 0,1 2 1280 0,1-2 240 15,-1 0 32-15,1 3 16 0,-1 0 1520 0,-2 2 304 16,2 3 64-16,-2-2 16 0,2 2-1024 0,1-3-208 15,-2 0-32-15,3 2-16 0,-1-2-1024 0,1-3-208 16,-1 2-32-16,1 2-16 0,1-3-480 0,-1 1-112 0,0-1 0 0,0 2-16 16,1 0-176-16,-1-2-128 0,1 2 192 0,0 1-192 0,-1 1 0 0,0-2 0 15,0 2 0 1,2 0 0-16,-2-1 0 0,1-1 0 0,1 1 0 0,-1 2 0 16,1-3 0-16,-1 0 0 0,1-2 0 0,1 0 0 15,-2-1 0-15,2 0 0 0,1-1 0 0,-2 0 0 16,1 0 0-16,1-2 0 0,-5 0 0 0,0 0 0 15,0 0 0-15,0 0 0 0,66-2 0 0,-66 2 0 16,0 0 0-16,58-4 0 0,-58 4 0 0,0 0 0 16,58 0 0-16,-58 0 0 0,0 0 0 0,62 4 0 15,-62-4 128-15,0 0-128 0,55 6 0 0,-55-6 0 16,0 0 128-16,60 8-128 0,-60-8 0 0,0 0 0 16,71 7 0-16,-71-7 0 0,54 0 0 0,-54 0 0 0,54-3 128 0,-54 3-128 15,54-4 0-15,-54 4 0 0,0 0 144 0,72-6-144 16,-72 6 0-16,0 0 144 0,62-3-144 0,-62 3 160 15,0 0-160-15,54 6 160 0,-54-6-160 0,0 0 0 16,49 7 144-16,-49-7-144 0,0 0 0 0,47 13 0 16,-47-13 0-16,0 0 128 0,56 13-128 0,-56-13 0 15,41 11 0-15,-41-11 0 0,0 0 0 0,63 8 0 16,-63-8 0-16,0 0 0 0,62 5 0 0,-62-5 0 16,0 0 0-16,59 3 0 0,-59-3 0 0,0 0 0 15,57 4 0-15,-57-4 128 0,0 0-128 0,61 3 0 16,-61-3 0-16,0 0 128 0,57 6-128 0,-57-6 0 15,0 0 0-15,58 1 128 0,-58-1-128 0,48 2 0 0,-48-2 0 0,53 0 0 16,-53 0 0-16,55 3 0 0,-55-3 0 0,49 5 128 16,-49-5-128-16,45 8 0 0,-45-8 0 0,0 0 0 15,59 19 0-15,-59-19 0 0,40 12 0 0,-40-12 0 16,39 13 0-16,-39-13 0 0,0 0 0 0,50 17 0 16,-50-17 0-16,0 0 0 0,60 15 0 0,-60-15 0 15,0 0 0-15,65 6 0 0,-65-6 0 0,0 0 128 16,69-2-128-16,-69 2 0 0,0 0 0 0,68-3 128 15,-68 3-128-15,0 0 0 0,59-1 128 0,-59 1-128 16,0 0 0-16,51 0 128 0,-51 0-128 0,0 0 0 16,52 2 0-16,-52-2 0 0,0 0 0 0,52 8 128 15,-52-8-128-15,0 0 0 0,0 0 0 0,55 8 0 16,-55-8 0-16,0 0 0 0,0 0 0 0,59 7 0 16,-59-7 0-16,0 0 0 0,50-3 0 0,-50 3 0 0,0 0 0 0,53-4 0 15,-53 4 0-15,0 0 128 16,61-4-128-16,-61 4 0 0,0 0 0 0,61-7 128 0,-61 7-128 0,0 0 0 15,59 0 0-15,-59 0 0 0,0 0 0 0,63 5 0 16,-63-5 0-16,0 0 0 0,56 10 0 0,-56-10 0 16,0 0 0-16,52 10 128 0,-52-10-128 0,39 12 0 15,-39-12 0-15,41 9 0 0,-41-9 0 0,42 8 0 16,-42-8 0-16,0 0 0 0,66 6 0 0,-66-6 0 16,0 0 0-16,68-4 0 0,-68 4 0 0,0 0 0 15,65-9 0-15,-65 9 0 0,0 0 0 0,67-7 0 16,-67 7 0-16,0 0 0 0,59-5 0 0,-59 5 128 15,0 0-128-15,52 0 0 0,-52 0 0 0,0 0 128 16,50 9-128-16,-50-9 0 0,0 0 0 0,43 10 0 16,-43-10 0-16,0 0 128 0,38 16-128 0,-38-16 0 0,0 0 0 0,0 0 0 15,40 14 0-15,-40-14 0 0,0 0 0 0,0 0 128 16,0 0-128-16,0 0 0 0,0 0 0 0,37 10 0 16,-35-7 0-16,-2-6 128 0,2 3-128 0,-1-2 0 15,-1 1 160-15,1-2-32 0,-1-1-128 0,1 2 192 16,-1-4-192-16,2 2 176 0,-2 4-176 0,0 0 160 15,0 0-160-15,0 0 0 0,0 0 0 0,0 0 0 16,0 0 0-16,18-41 0 0,-18 41 0 0,0 0 0 16,0 0 0-16,0 0 0 0,0 0 0 0,17-41 0 15,-17 41 0-15,0 0 0 0,7-35 128 0,-7 17-128 16,0 1 128-16,0-4-128 0,1-1 192 0,0-1-64 16,-1 23-128-16,4-44 128 0,-4 24-128 0,-1 3 128 0,-3 3-128 15,-1 4 0-15,-4 2 0 0,-1 4 0 16,-2 4-384-16,-3 2-48 0,-2 3-16 0,1 4-19248 15</inkml:trace>
  <inkml:trace contextRef="#ctx0" brushRef="#br0" timeOffset="91151.28">28028 13194 12895 0,'0'0'1152'0,"-2"0"-928"15,2 3-224-15,0-3 0 0,0 0 1984 0,0 1 336 16,0 1 80-16,0 1 16 0,0 1 832 0,-1-1 160 16,1 6 48-16,0-2 0 0,0 6-1472 0,0-1-304 15,0 2-48-15,0 1-16 0,-1 3-912 0,0-2-176 16,-1 4-32-16,0 1-16 0,0 3-160 0,-1-1-48 0,-1 3 0 0,2-1 0 15,-2 3-144-15,2 1-128 0,-1-3 192 0,1-2-192 16,1-6 0-16,-2-1 0 0,3-1 0 0,-1-4 0 16,1-4 0-16,0-4 0 0,1-2 0 0,-1-2 0 15,1 0-176-15,1-4-32 0,0-1-16 0,-2 5 0 32,0 0-976-32,10-38-192 0,-10 38-32 0,12-41-15792 0</inkml:trace>
  <inkml:trace contextRef="#ctx0" brushRef="#br0" timeOffset="91416.52">28026 13140 15663 0,'-6'1'688'0,"3"2"144"0,0-1-656 0,1-2-176 16,2 0 0-16,0 1 0 0,0 2 2688 0,0-3 496 16,1 1 96-16,0 2 32 0,2 0-288 0,1 2-48 15,-4-5-16-15,0 0 0 0,0 0-1664 0,0 0-336 16,51 8-64-16,-51-8 0 0,0 0-448 0,0 0-96 15,60-2-16-15,-60 2 0 0,0 0-176 0,0 0-32 16,59-8-128-16,-59 8 192 0,0 0-192 0,0 0 0 16,54-14 0-16,-54 14 0 0,0 0 0 0,0 0 0 15,0 0 0-15,0 0 0 0,49-9 0 0,-49 9 0 16,0 0-160-16,0 0 160 16,0 0-752-16,4 7-64 0,-6-5-16 0,-2 2-17328 0</inkml:trace>
  <inkml:trace contextRef="#ctx0" brushRef="#br0" timeOffset="91731.24">28015 13334 6447 0,'3'5'576'16,"-2"-1"-576"-16,0-2 0 0,0-2 0 15,1 0 3072-15,-1 0 496 0,3 1 96 0,-1 3 32 0,4 1 656 16,1 1 128-16,3 0 16 0,0 2 16 0,-11-8-2480 0,25 12-496 16,-25-12-112-16,0 0-16 0,39 13-896 0,-39-13-176 15,0 0-32-15,38 13-16 0,-38-13-288 0,0 0 128 16,0 0-128-16,42 11 0 0,-42-11 0 0,0 0 0 15,0 0 0-15,0 0 0 0,0 0-192 0,0 0-80 16,0 0-32-16,0 0-18160 16</inkml:trace>
  <inkml:trace contextRef="#ctx0" brushRef="#br0" timeOffset="93047.49">28305 13782 12895 0,'1'0'1152'0,"0"1"-928"15,0 1-224-15,-1-2 0 0,2 0 1920 0,-1 0 320 16,1 0 80-16,3 3 16 0,3 2 640 0,-1-3 128 15,-7-2 32-15,0 0 0 0,0 0-1200 0,0 0-224 16,46-3-48-16,-46 3-16 0,0 0-880 0,0 0-192 0,0 0-16 16,0 0-16-16,52-25-352 0,-52 25-192 0,0 0 192 0,0 0-192 15,0 0 0-15,0 0 0 0,46-41 0 16,-46 41 0-16,0 0 0 0,0 0 0 0,0 0 0 0,0 0 0 31,24-44-832-31,-24 44-128 0,0 0-32 0,0 0-16096 0</inkml:trace>
  <inkml:trace contextRef="#ctx0" brushRef="#br0" timeOffset="93233.97">28412 13668 10127 0,'-2'6'448'0,"1"-2"96"16,2-2-544-16,-1 0 0 0,1 0 0 0,0 2 0 16,-1-2 2352-16,1 2 352 0,2 0 80 0,-1 7 16 0,2 0 464 0,1 4 112 15,0-2 16-15,-1 2 0 0,-1 1-1664 0,1-3-320 16,1-1-64-16,-1 0 0 0,0-2-912 0,-1-4-176 15,1 2-48-15,0-3 0 0,-1-2-208 0,1-1 0 16,-1 0-144-16,1-3 144 16,1-2-1040-16,-1 0-112 0</inkml:trace>
  <inkml:trace contextRef="#ctx0" brushRef="#br0" timeOffset="93581.04">28820 13288 2751 0,'0'0'256'0,"0"0"-256"0,0 0 0 0,0 0 0 16,0 0 2016-16,0 0 352 0,0 0 80 0,0 0 16 15,0 0 624-15,0 0 128 0,0 0 32 0,0 0 0 16,0 0-944-16,0 0-176 0,0 0-32 0,0 0-16 15,0 0-656-15,0 0-128 0,0 0-16 0,0 0-16 16,0 0-496-16,-7-11-112 0,2 17-16 0,-2 1 0 16,-1 2-256-16,-1 3-64 0,0-1-16 0,-1 4 0 15,0-2-160-15,0 4-16 0,1 1-128 0,1 0 192 16,-1 3-192-16,1-1 0 0,2-1 0 0,1 0 0 0,-1 0 128 16,2 0-128-16,2-3 0 0,0 0 144 15,0-1-144-15,2-4 0 0,0 1 0 0,0 0 0 0,0-5 0 0,2-1 0 16,0 0-176-16,0-4 176 15,2 2-896-15,1-4-112 0,-5 0-16 0,0 0-9936 16,0 0-2000-16</inkml:trace>
  <inkml:trace contextRef="#ctx0" brushRef="#br0" timeOffset="94014.21">28950 13489 16575 0,'-1'2'736'0,"0"-1"160"0,-1-1-720 0,1 3-176 15,1-3 0-15,-1 0 0 0,1 0 2688 0,-1 2 496 16,-1-2 96-16,0 2 32 0,0 0-464 0,-1 0-96 16,-1 0 0-16,1 0-16 0,-1 2-1616 0,0-2-320 0,1 2-64 0,-1-1-16 15,-1 3-464-15,0-3-80 0,-1 4-32 0,0-1 0 16,2 0-144-16,-2 1 0 0,-1 2 0 0,3 1 128 16,0-4-128-16,0 3 0 0,2-3 0 0,0-1 0 15,2 0 0-15,2-1 0 0,-1-1 0 0,3 0 0 16,1-1 0-16,-5-2 0 0,0 0-144 0,0 0 144 15,0 0 0-15,0 0 0 0,48-11 0 0,-48 11 0 0,0 0 0 0,0 0 0 16,0 0 0-16,0 0 0 16,48-36 0-16,-48 36-128 0,0 0 128 0,0 0 0 15,0 0 0-15,0 0 0 0,0 0 0 0,0 0 0 16,23-43 0-16,-23 42 0 0,0-2 0 0,-1 0 0 16,1 3 0-16,0 0 176 0,-1 0-48 0,0 1-128 15,1 1 256-15,-1 1-48 0,-1 0-16 0,1 4 0 16,0-1-48-16,0 0-16 0,1 1 0 0,-2 5 0 0,1-5-128 0,0 3 0 15,0 1 0-15,-1-1 128 0,1 0-128 0,0-2 0 16,1 2 0-16,-1 0 0 0,1-4 0 0,1 1 0 16,-1-1 0-16,1-3 0 0,2 0-128 0,-1-3 128 15,1 0-160-15,0 0 160 16,-3 0-704-16,0 0-32 0,0 0-16 0,0 0-17424 16</inkml:trace>
  <inkml:trace contextRef="#ctx0" brushRef="#br0" timeOffset="94380.78">29108 13288 18431 0,'3'4'816'0,"-2"-4"160"0,0 0-784 0,1 1-192 0,-1 2 0 0,0-3 0 16,2 2 2752-16,-1-1 512 0,2 4 112 0,2 2 16 15,1 2-560-15,0 1-96 0,1 0-32 0,0 3 0 16,-1 1-1680-16,0 0-320 0,0 1-80 0,-1-2-16 16,0 4-256-16,-1-3-48 0,1 4-16 0,-2-1 0 15,1-1-128-15,-2 0-32 0,0 0 0 0,-2-1 0 16,0-1-128-16,-1 1 192 0,0-2-192 0,-1-3 192 16,0 2-192-16,-2 1 0 0,2-3 0 0,-1-2 0 15,1 2 0-15,-3-1 0 0,1-2 0 0,0-1 0 0,-1 1 0 16,-1-1 0-16,0 0 0 0,-1 0 0 0,-2-2 0 0,1 2 0 15,-2 0 0-15,1-3 0 0,-1 4-272 0,0-3 64 16,-1 2 16-16,1-1 0 0,1-1-176 0,0-2-16 16,1 2-16-16,0 0 0 15,2-1-240-15,0 0-64 0,1-1 0 0,2-1-11344 16,-1-1-2288-16</inkml:trace>
  <inkml:trace contextRef="#ctx0" brushRef="#br0" timeOffset="101251.54">24595 10293 5519 0,'-1'0'496'0,"0"0"-496"15,1 1 0-15,-2-1 0 0,2 0 768 0,-2 0 64 16,1 2 16-16,-2 0 0 0,1-1-192 0,-1 2-32 15,1-1-16-15,-1 0 0 0,1 0-208 0,1 1-32 16,-1-3-16-16,1 1 0 0,0 1 80 0,0-2 16 16,1 3 0-16,-2-3 0 0,1 1 80 0,-1 1 32 0,-1-2 0 0,1 3 0 15,0 1-160-15,0-3-16 0,-1 1-16 0,2 2 0 16,-1-1-240-16,1 0-128 0,1 0 128 0,-2 0-128 16,2 1 0-16,0 1 0 0,2-4 0 0,-1 4 0 15,0-3-160-15,0 0 160 0,3 0-192 0,-2 2 192 16,2-4 0-16,0 3 0 0,0-3 0 0,-1 0 0 15,1 0 0-15,0 0-128 0,-1 0 128 0,0 0 0 16,-1 0 0-16,1 0 0 0,-1-3-128 0,0 3 128 16,0 0 0-16,-1 3 0 0,0-3 0 0,1 0 0 15,0 1 0-15,-1 1 0 0,2-2 0 0,-2 2 0 16,2 0 0-16,-1 1 176 0,1-3-48 0,-1 1-128 16,2 1 176-16,-1-2-176 0,1 3 160 0,0-3-160 15,-4 0 176-15,0 0-176 0,0 0 192 0,0 0-192 0,0 0 128 0,0 0-128 16,0 0 0-16,0 0 0 15,0 0 128-15,54-5-128 0,-54 5 0 0,0 0 0 0,0 0 0 0,0 0 128 16,0 0-128-16,0 0 0 0,0 0 128 0,0 0-128 16,0 0 0-16,61 6 0 0,-61-6 0 0,0 0 0 15,0 0 0-15,0 0 0 0,0 0 0 0,0 0 0 16,54 5 0-16,-54-5-144 0,0 0 144 0,0 0 0 16,0 0 0-16,0 0 128 0,0 0-128 0,55 7 0 15,-55-7 0-15,0 0 0 0,0 0 0 0,0 0 0 16,0 0 0-16,0 0-128 0,50 13 128 0,-50-13 0 15,0 0 0-15,0 0 0 0,0 0 0 0,0 0 0 16,0 0 0-16,58 0 0 0,-58 0 0 0,0 0 0 16,0 0 0-16,0 0 0 0,0 0 0 0,61-6 0 0,-61 6 0 15,0 0 0-15,0 0 0 0,0 0 0 0,0 0 128 0,0 0-128 16,54 14 0-16,-54-14 144 0,0 0-144 0,0 0 0 16,0 0 144-16,0 0-144 0,41 18 0 0,-41-18 144 15,0 0-144-15,0 0 0 0,0 0 0 0,0 0 0 16,65-2 0-16,-65 2 0 0,0 0 0 0,0 0 0 15,0 0 0-15,66-16 0 0,-66 16 0 0,0 0 0 16,0 0 0-16,0 0 0 0,0 0 0 0,65-12 0 16,-65 12 0-16,0 0 0 0,0 0 0 0,0 0 0 15,0 0 0-15,0 0 0 0,57 12 0 0,-57-12 0 16,0 0 0-16,0 0 0 0,0 0 0 0,0 0 0 16,49 16 0-16,-49-16 0 0,0 0 0 0,0 0 0 15,0 0 0-15,0 0 0 0,0 0 0 0,54 4 0 0,-54-4 0 16,0 0 0-16,0 0 0 0,0 0 0 15,0 0 0-15,60-13 0 0,-60 13 0 0,0 0 0 0,0 0 0 0,0 0 0 16,0 0 0-16,63-9 0 0,-63 9-128 0,0 0 128 16,0 0 0-16,0 0 0 0,0 0 0 0,51 13 0 15,-51-13 0-15,0 0 0 0,0 0 0 0,0 0 0 16,38 24 0-16,-38-24 0 0,0 0 0 0,0 0-144 16,0 0 144-16,48 20 0 0,-48-20 0 0,0 0 0 15,0 0 0-15,0 0 0 0,53 8 0 0,-53-8 0 16,0 0 0-16,0 0 0 0,0 0 0 0,0 0 0 15,65 0 0-15,-65 0 0 0,0 0 0 0,0 0 0 16,0 0 0-16,55 4 0 0,-55-4 0 0,0 0 0 16,0 0 0-16,0 0 0 0,52 12 0 0,-52-12 0 0,0 0 0 0,0 0 0 15,0 0 0-15,48 17 0 0,-48-17 0 0,0 0 0 16,0 0 0-16,49 13 0 0,-49-13-160 0,0 0 160 16,0 0 0-16,50 10 0 0,-50-10 0 0,0 0 0 15,0 0 0-15,0 0 0 0,63 5 0 0,-63-5 0 16,0 0 0-16,0 0 0 0,0 0 0 0,66 0 0 15,-66 0 0-15,0 0 0 0,0 0 0 0,0 0 176 16,60 1-176-16,-60-1 0 0,0 0 0 0,0 0 0 16,0 0 0-16,56 3 0 0,-56-3 0 0,0 0 0 15,0 0 0-15,0 0 0 0,67-8 0 0,-67 8 0 16,0 0 0-16,0 0 0 0,0 0 0 0,54-8 0 16,-54 8 0-16,0 0 0 0,0 0 144 0,0 0-144 15,0 0 0-15,60-9 0 0,-60 9 0 0,0 0 0 16,0 0 0-16,0 0 0 0,0 0 0 0,62 0 0 0,-62 0 0 15,0 0 0-15,0 0 0 0,0 0 0 0,0 0 0 0,58 11 0 16,-58-11 0-16,0 0 0 0,0 0 0 0,0 0 0 16,0 0 0-16,58 14-128 0,-58-14 128 0,0 0 0 15,0 0 0-15,0 0 0 0,0 0 0 0,63 2 0 16,-63-2 0-16,0 0 0 0,0 0 0 0,0 0 0 16,57-6 0-16,-57 6 0 0,0 0 0 0,0 0 0 15,0 0 0-15,58-6 128 0,-58 6-128 0,0 0 0 16,0 0 128-16,0 0-128 0,62 4 128 0,-62-4-128 15,0 0 128-15,0 0-128 0,0 0 0 0,0 0 128 16,53 12-128-16,-53-12 0 0,0 0 0 0,0 0 144 16,46 16-144-16,-46-16 0 0,0 0 128 0,0 0-128 15,47 15 0-15,-47-15 0 0,0 0 0 0,0 0 0 16,0 0 0-16,65 6 0 0,-65-6 0 0,0 0 128 0,0 0-128 16,62-6 0-16,-62 6 128 0,0 0-128 0,0 0 0 0,64-9 0 15,-64 9 224-15,0 0-64 0,0 0-16 0,0 0 0 16,66 0-144-16,-66 0 160 0,0 0-160 0,0 0 160 15,0 0-160-15,58 10 160 0,-58-10-160 0,0 0 160 16,0 0-160-16,0 0 0 0,52 19 0 0,-52-19 0 16,0 0 0-16,0 0 0 0,0 0 0 0,0 0 0 15,0 0 0-15,59 8 0 0,-59-8 0 0,0 0 0 16,0 0 0-16,0 0 0 0,0 0 0 0,57-2 0 16,-57 2 128-16,0 0-128 0,0 0 128 0,0 0-128 15,0 0 128-15,0 0-128 0,59 2 128 0,-59-2-128 0,0 0 176 0,0 0-48 16,0 0-128-16,0 0 192 15,0 0-16-15,63 1-16 0,-63-1 0 0,0 0 0 0,0 0-160 16,0 0 0-16,0 0 0 0,0 0 0 0,61 5 0 0,-61-5 0 16,0 0 0-16,0 0 0 0,0 0 0 0,0 0 0 15,0 0 0-15,0 0 0 0,56 8 128 0,-50-6-128 16,0-2 0-16,-6 0 128 0,0 0-128 0,0 0 0 16,0 0 144-16,0 0-144 0,0 0 192 0,0 0-48 15,63-3 0-15,-63 3 0 0,0 0 0 0,0 0 0 16,0 0 0-16,0 0 0 0,58-5-144 0,-58 5 128 15,0 0-128-15,0 0 128 0,0 0-128 0,0 0 0 16,0 0 0-16,0 0 128 0,55 12-128 0,-55-12 0 16,0 0 0-16,0 0 0 0,34 22-160 0,-34-22 160 15,0 0 0-15,0 0-144 0,37 21 144 0,-37-21 0 16,0 0 0-16,0 0 0 0,0 0 0 0,49 11 0 16,-49-11 0-16,0 0 0 0,0 0 0 0,0 0 0 0,0 0 0 0,55-1 0 15,-55 1 0-15,0 0 0 0,0 0 0 0,0 0 0 16,0 0 0-16,0 0 0 0,60-4 0 0,-60 4-128 15,0 0 128-15,0 0 0 0,0 0 0 0,0 0 0 16,0 0 0-16,56 10 0 0,-56-10 0 0,0 0 0 16,0 0 0-16,0 0 0 0,0 0 0 0,0 0 0 15,49 14 0-15,-49-14-128 0,0 0 128 0,0 0 0 16,0 0 0-16,0 0 0 0,59 2 0 0,-59-2 0 16,0 0 0-16,0 0 0 0,0 0 0 0,59-6-128 15,-59 6 128-15,0 0 0 0,0 0 0 0,0 0 0 16,0 0 0-16,0 0 0 0,55-6 0 0,-55 6 0 0,0 0 0 15,0 0 0-15,0 0 0 0,0 0 0 16,54-4 0-16,-54 4 0 0,0 0 0 0,0 0 0 16,0 0 0-16,55 4 0 0,-55-4 0 0,0 0 0 0,0 0 0 15,0 0-128-15,0 0 128 0,52 9 0 0,-46-8 0 0,-6-1-160 16,0 0 160-16,0 0 0 0,0 0 0 0,0 0-128 16,0 0 128-16,0 0 0 0,47 21 0 0,-47-21-160 15,0 0 160-15,0 0-128 0,0 0 128 0,49 10 0 16,-49-10 0-16,0 0-128 0,0 0 128 0,0 0-128 15,50 10 128-15,-50-10-128 0,0 0 128 0,0 0 0 16,0 0-144-16,0 0 144 0,0 0 0 0,48 10 0 16,-48-10-144-16,0 0 144 0,0 0 0 0,0 0 0 15,0 0 0-15,0 0 0 0,0 0 0 0,0 0 0 16,46 16 0-16,-43-14 0 0,2-2 0 0,0 3 0 0,0-3 0 0,0 1 0 16,-1 1 0-16,1-2 0 0,0 0 0 0,0 3 0 15,-5-3 0-15,0 0 0 0,0 0 0 0,0 0 0 16,0 0 0-16,0 0 0 0,0 0 0 0,0 0 0 15,50 14 0-15,-50-14 0 0,0 0 0 0,0 0 0 16,0 0 0-16,0 0 0 0,0 0 0 0,0 0 0 16,49 12 128-16,-49-12-128 0,0 0 0 0,0 0 0 15,0 0 128-15,0 0-128 0,0 0 0 0,0 0 0 16,44 13 0-16,-40-10 0 0,1-3 0 0,-2 2 0 16,1-2 0-16,0 0 0 0,0 2 0 0,-1 0 0 15,1-2 0-15,0 0 0 0,-1 3 0 0,2-3 0 16,-1 0 0-16,1 1 0 0,-5-1 0 0,0 0 0 15,0 0 128-15,0 0-128 0,0 0 0 0,0 0 0 0,0 0 144 0,0 0-144 16,0 0 128-16,52 11-128 16,-52-11 0-16,0 0 128 0,0 0-128 0,0 0 0 0,0 0 128 0,0 0-128 15,0 0 0-15,0 0 128 0,49 10-128 0,-49-10 0 16,0 0 0-16,0 0 0 0,0 0 0 0,0 0 0 16,0 0 0-16,0 0 0 0,0 0 0 0,0 0 128 15,55-5-128-15,-55 5 0 0,0 0 176 0,0 0-48 16,0 0-128-16,0 0 192 0,0 0-192 0,0 0 144 15,0 0-144-15,0 0 128 0,58-4-128 0,-54 4 0 16,-1 0 144-16,1 0-144 0,-1 0 0 0,0 0 0 16,0 3 0-16,-1-3 0 0,1 0 0 0,-1 1 0 15,2-1 0-15,-2 2 0 0,2-2 0 0,0 0 0 16,0 0 0-16,-1 0 128 0,1 0-128 0,-2 0 0 16,2 0 0-16,0-2 0 0,-2 2 0 0,1 0 0 0,-1-1 0 15,1 1 0-15,-2 0 0 0,0 0 0 0,0 0 0 0,1 0 0 16,-2 1 0-16,1-1 0 0,-1 0 0 0,1 0 0 15,-1 0 0-15,1 0 128 0,-1 0-128 0,0 0 0 16,2 0 0-16,-1 0 0 0,0 0 0 0,-1 0 0 16,1 0 0-16,-1-1 0 0,2 1 0 0,-2 0 0 15,0 0 0-15,1 0 0 0,-1-3 0 0,0 3 0 16,1-1 0-16,-1 1 0 0,0-3 0 0,0 1 0 16,0 1 0-16,0-2 176 0,0 1-176 0,0 1 192 15,0-2 416-15,0-1 96 0,0-1 0 0,1 1 16 16,-1-1 256-16,1-2 48 0,1 4 16 0,-1-3 0 15,1-2-384-15,1 3-80 0,-2-1 0 0,0 2-16 16,1-2-304-16,-2 2-64 0,0 1-16 0,-2 0 0 16,2 1-176-16,-2 0 0 0,1 2 0 0,-2 0-176 15,1 0-464-15,0 0-80 0,2 2-32 0,2-4-13168 16</inkml:trace>
  <inkml:trace contextRef="#ctx0" brushRef="#br0" timeOffset="102944.99">29734 10168 6447 0,'0'0'576'0,"0"0"-576"16,0 0 0-16,1-2 0 0,1 2 1600 0,-2 0 192 15,0 0 64-15,0 0 0 0,0 0 704 0,0 0 160 16,0 0 32-16,0 0 0 0,0 0-208 0,50-4-48 15,-50 4 0-15,0 0 0 0,0 0-800 0,0 0-160 16,0 0-48-16,60-5 0 0,-60 5-576 0,0 0-112 16,0 0-32-16,0 0 0 0,55-1-448 0,-55 1-80 15,0 0-32-15,0 0 0 0,0 0-208 0,0 0 0 16,0 0 128-16,56-6-128 0,-56 6 0 0,0 0 0 16,0 0 0-16,0 0 0 0,0 0 0 0,0 0 0 15,0 0 0-15,0 0-160 16,0 0-800-16,0 0-176 0,0 0-16 0,0 0-15808 0</inkml:trace>
  <inkml:trace contextRef="#ctx0" brushRef="#br0" timeOffset="103178.46">29798 10235 8287 0,'0'0'736'0,"0"0"-592"0,0 0-144 0,0 0 0 15,0 0 2208-15,0 0 416 0,0 0 64 0,0 0 32 16,0 0 1344-16,0 0 272 0,51 0 48 0,-51 0 16 16,0 0-2096-16,0 0-400 0,52 0-96 0,-52 0-16 15,0 0-1216-15,0 0-256 0,0 0-64 0,53 8 0 0,-53-8-256 0,0 0 0 16,0 0 0-16,0 0 0 0,0 0 0 0,0 0 0 16,0 0 0-16,50 8 0 15,-50-8-352-15,0 0-128 0</inkml:trace>
  <inkml:trace contextRef="#ctx0" brushRef="#br0" timeOffset="103978.76">30349 10513 14735 0,'-3'3'1312'0,"2"-3"-1056"15,1 0-256-15,0 0 0 0,0 0 2288 0,0 0 400 16,-1 0 64-16,-1 0 32 0,1 0 32 0,0-3 16 15,1 0 0-15,0-2 0 0,0 5-1248 0,0 0-256 16,5-23-48-16,-5 23-16 0,4-22-624 0,-4 22-112 16,6-29-16-16,-4 10-16 0,1-3-224 0,-1-1-32 15,2-1-16-15,-2-2 0 0,1-1-80 0,-1-2-16 16,0-1 0-16,-1 2 0 0,0 0-128 0,0 0 0 16,-1 2 0-16,0 0 128 0,2 2-128 0,-2-1 0 15,1 0 0-15,-1 3 0 0,0 2 0 0,0 4 0 16,0-2 0-16,-1 5 0 0,-1 3 0 0,1 0 0 15,1 10 0-15,-1-12 0 0,1 8 0 0,0 2 0 0,0-2 0 0,0 4 0 16,0 0 0-16,0 1 0 0,0-1 0 16,0 0 0-16,0 0 160 0,0 0-160 0,0 0 192 0,25 25-192 15,-25-25 0-15,0 0 0 0,31 26 0 0,-31-26 0 16,27 25 144-16,-27-25-144 0,27 25 0 0,-27-25 144 16,25 19-144-16,-25-19 0 0,28 23 0 0,-28-23 0 15,29 22 0-15,-29-22 0 0,22 21 0 0,-22-21 0 16,0 0 0-16,21 22 0 0,-21-22 0 0,0 0 0 15,11 16 0-15,-11-16 0 0,0 0 0 0,0 0 0 16,0 0 0-16,5 13 0 0,-6-12 0 0,-2 1 0 16,-1 1 0-16,-2-2 0 0,1 1 0 0,-2 1 0 15,0-3 0-15,-2 1 0 0,-1 2 0 0,-1-3 0 16,-3 2 0-16,-1-2 0 0,1 1 0 0,-1 2 0 0,0-3 0 0,3 1 0 16,0 0 0-16,2 3 0 0,2-4-144 0,0 1 144 15,2 2 0-15,0-1 0 0,1 2 0 16,1-2 0-16,2 2 0 0,-1 0 0 0,1-1 0 0,2 2 0 15,-1-1 0-15,2-1 0 0,-1-3-320 0,0 0 64 16,0 0 0-16,0 0-18592 16</inkml:trace>
  <inkml:trace contextRef="#ctx0" brushRef="#br0" timeOffset="105197.11">30977 9957 8287 0,'-1'-4'736'0,"-1"-1"-592"0,1 4-144 0,0-1 0 16,1-1 2160-16,-1 2 400 0,-2-2 64 0,1 0 32 15,-1-2 800-15,-2 0 176 0,2-1 16 0,-2 1 16 16,1 1-1328-16,0 1-272 0,2 2-48 0,-1-1-16 16,2 2-1072-16,0 2-224 0,0-2-32 0,-1 1-16 15,1 2-432-15,0-1-96 0,1 0 0 0,-1 3-128 16,1-2 0-16,-2 0 0 0,2 0 0 0,-1 1 0 16,1 0 0-16,-1 1 0 0,0 1 0 0,1-2 0 15,-2 2 0-15,2-2 0 0,-1-1 0 0,1 2 0 16,0-1 0-16,0-2 0 0,0 2 0 0,0-1 0 0,0 0 0 0,0 1 0 15,0-1 0-15,0 0 0 0,-1 0 0 0,1 0 0 16,-1 0 0-16,-1 1 0 0,0 2 0 0,1-3 0 16,-2 1 0-16,1 1 0 0,-1 1 0 0,1-2 0 15,-1 2 0-15,1-2 0 0,1 0 0 0,-2 1 0 16,2-2 0-16,1 0 0 0,-1 0 0 0,1 1 0 16,1-1 0-16,-1 0 0 0,1 0 0 0,0 1 0 15,1-2 0-15,-1 2 0 0,-1-4 0 0,0 0 0 16,5 12 0-16,-5-8 0 0,1 2 0 0,-1 0 0 15,0-2 0-15,0 1 0 0,-1 0 0 0,1 0 0 16,-1 1 0-16,-1-2 0 0,2-2 0 0,-1 2 0 16,0 0 0-16,1-2 0 0,0 2 0 0,-1-2 0 0,1-2 0 15,0 4 0-15,0-2 0 0,0-2 0 0,-2 4 0 0,2-1 0 16,0 0 0-16,-1 1 0 0,1 2 0 0,-1-2 0 16,1 1 0-16,-1 1 0 0,1-1 0 0,0 1 0 15,-1-1 0-15,1 1 0 0,1 0 0 0,0-2 0 16,0-1 0-16,0 0 0 0,-1-3 0 0,0 0 0 15,0 0 0-15,0 0 0 0,0 0 0 0,0 0 0 16,29 24 0-16,-29-24 0 0,0 0 0 0,0 0 0 16,0 0 0-16,0 0 0 0,0 0 0 0,36 23 0 15,-36-23 0-15,0 0 0 0,0 0 0 0,0 0 0 16,12 20 0-16,-11-16 0 0,-1 1 0 0,0-2 0 16,0 4 0-16,-1-4 0 0,0 1 0 0,-2 1 0 15,1 1 0-15,-2-2 0 0,-1 2 0 0,2 0 0 16,-4 0 0-16,1 1 0 0,0 0 0 0,0 2 0 0,-2-2 0 0,1 2 0 15,1-2 0-15,0 2 0 0,1 0 0 16,0-2 0-16,1 2 0 0,0-3 0 0,2 1 0 0,-1-1 0 16,1 3 0-16,1-3 0 0,-1 0 144 0,0 2-144 15,1-2 0-15,0 3 144 0,-1-3-144 0,1 1 0 16,1 2 144-16,-1-3-144 0,1 2 0 0,0 0 0 16,1-2 0-16,0 1 128 0,1-1-128 0,-2-6 0 15,0 0 0-15,0 0 0 0,0 0 0 0,0 0 0 16,0 0 0-16,0 0 0 15,0 0-1232-15,49 7-176 0</inkml:trace>
  <inkml:trace contextRef="#ctx0" brushRef="#br0" timeOffset="106163.33">31207 10479 5519 0,'0'2'496'0,"0"-2"-496"16,0 4 0-16,0-4 0 0,0 0 256 0,0 0-32 15,0 0-16-15,0 0 0 0,0 0 1072 0,0 0 192 16,0 0 64-16,0 0 0 0,0 0 288 0,0 0 64 0,0 0 16 0,0 0 0 16,0 0 1024-16,0 0 208 0,0 0 32 0,53-6 16 15,-53 6-464-15,0 0-96 0,24-32 0 0,-24 32-16 16,0 0-1600-16,29-37-320 0,-29 37-64 0,22-31-16 15,-22 31-352-15,26-33-80 0,-26 33-16 0,31-35 0 16,-31 35-160-16,35-35 0 0,-35 35 0 0,36-37 0 16,-36 37 0-16,32-32 0 0,-32 32 0 0,0 0 0 15,32-35 0-15,-32 35 0 0,0 0 0 0,32-38 0 16,-32 38-128-16,0 0-16 0,24-35 0 0,-24 35 0 31,0 0-928-31,7-27-176 0,-8 19-32 0,0 2-15968 0</inkml:trace>
  <inkml:trace contextRef="#ctx0" brushRef="#br0" timeOffset="106428.2">31312 10015 11167 0,'-4'6'240'0,"2"-1"48"0,2-5 16 0,0 8 16 0,0-8-320 0,0 0 0 15,0 0 0-15,5 18 0 0,-2-6 4288 0,2 7 800 16,3 3 160-16,-1 1 16 0,1 1-2080 0,-1 2-432 15,0-1-64-15,1 1-32 0,-2-1-1712 0,0-2-352 16,0 2-64-16,1 1-16 0,-1-1-256 0,-1-1-64 16,-2-1-16-16,2-1 0 0,-1 0-176 0,1 0 0 15,-1-3 0-15,2-3 0 0,-1-1 0 0,-5-15 0 16,12 23 0-16,-12-23 0 0,0 0 0 0,16 23 0 16,-16-23-160-16,0 0 160 15,0 0-816-15,0 0-64 0,0 0-16 0,0 0-16832 0</inkml:trace>
  <inkml:trace contextRef="#ctx0" brushRef="#br0" timeOffset="106878.6">31912 10150 16575 0,'0'0'736'0,"0"0"160"16,0 0-720-16,0 0-176 0,0 0 0 0,0 0 0 0,0 0 2448 0,0 0 464 15,0 0 96-15,0 0 0 0,0 0-240 0,0 0-48 16,5 16-16-16,-7-14 0 0,1 2-1504 0,-1-1-304 16,0 0-64-16,0-2-16 0,2-1-400 0,-4 5-80 15,1-1-16-15,-1-1 0 0,0-3-112 0,-1 3-16 16,-1 0-16-16,0-2 0 0,-2 2-176 0,0-1 160 15,-2 2-160-15,0 2 160 0,0-2-160 0,-1 2 0 16,0 0 0-16,0 0 0 0,1 0 0 0,0 1 0 16,1-1 0-16,3 0 0 0,1-1 0 0,1 0 0 15,2 1 0-15,1-2 0 0,1-2 0 0,0-2 0 16,0 0 0-16,0 0 0 0,0 0 0 0,0 0 0 16,0 0 0-16,0 0 0 0,38 17 0 0,-38-17 0 0,0 0 0 0,0 0 0 15,0 0 0-15,0 0 0 0,43 12 0 16,-43-12 128-16,0 0-128 0,0 0 0 0,0 0 0 0,0 0 128 15,0 0-128-15,45 13 0 0,-45-13 0 16,0 0 0-16,0 0 0 0,0 0 0 0,0 0 0 0,0 0 0 16,0 0-224-16,0 0-32 0,0 0 0 0,0 0-12144 15,0 0-2432-15</inkml:trace>
  <inkml:trace contextRef="#ctx0" brushRef="#br0" timeOffset="107114.32">31715 10359 13823 0,'0'0'608'0,"0"0"128"0,0 0-592 0,0 0-144 0,0 0 0 0,0 0 0 0,0 0 3200 0,0 0 624 16,0 0 112-16,0 0 32 0,27 18-784 0,-27-18-160 0,0 0-16 16,0 0-16-16,26 25-1888 0,-26-25-368 15,0 0-80-15,0 0-16 0,27 22-400 0,-27-22-96 16,0 0-16-16,0 0 0 0,0 0-128 0,39 16 0 15,-39-16 0-15,0 0 0 0,0 0 0 0,0 0 0 16,0 0 0-16,0 0 0 16,48-2-1152-16,-48 2-128 0,0 0 0 0,0 0-15872 0</inkml:trace>
  <inkml:trace contextRef="#ctx0" brushRef="#br0" timeOffset="108807.01">32218 10081 9215 0,'0'0'816'0,"0"0"-656"0,0-14-160 0,0 14 0 15,0 0 1792-15,0 0 320 0,0-9 64 0,0 9 0 16,2-16 576-16,-2 16 128 0,1-21 0 0,-1 21 16 16,0 0-608-16,1-16-128 0,-1 16-32 0,0 0 0 15,0 0-784-15,0 0-144 0,0 0-48 0,3 12 0 16,-3-3-544-16,1 1-112 0,-1 2-32 0,1 2 0 16,0 5-128-16,0-3-16 0,1 2-16 0,-1 2 0 15,0 1-144-15,0 1-32 0,1 1 0 0,-1-1 0 16,0 3-128-16,0-3 0 0,-1 1 0 0,2 1 0 15,-2-1 0-15,0 2 0 0,0-5 0 0,0 1 0 16,0-3 0-16,-2-2 0 0,2-3 0 0,0-2 0 16,-1-2 0-16,1-1 0 0,0-2 0 0,0-6 0 15,0 8 0-15,0-8 0 0,0 0 0 0,0 0 0 16,-1-4-128-16,1 4 128 0,-1-10 0 0,-1 2 0 0,2 8 0 0,2-20 0 16,-2 20-144-16,2-25 144 0,-2 25 0 0,8-22 0 15,-8 22 0-15,0 0 0 0,17-35 0 0,-17 35 0 16,0 0 0-16,0 0 0 0,28-28 0 0,-28 28 0 15,0 0 0-15,0 0 0 0,0 0 128 0,0 0-128 16,0 0 0-16,0 0 144 0,52-4-16 0,-52 4-128 16,0 0 192-16,0 0-64 0,0 0-128 0,29 28 128 15,-29-28-128-15,10 18 128 0,-10-18-128 0,9 18 0 16,-9-18 0-16,12 23 0 0,-12-23 0 0,9 24 0 16,-4-11 0-16,-2-3 0 0,-3-10 0 0,5 22 0 15,-5-12 0-15,-1 1 0 0,-2-4 0 0,-2 2 0 16,0-3 0-16,-1 0 0 0,-1 2 0 0,-3-6 0 15,0 2 0-15,-1-2 0 0,-3-2 0 0,-1 0 0 0,-1 0 0 0,-1-2 0 16,-2-2 0-16,3 2 0 16,-1-2 0-16,2 0 0 0,0 2 0 0,0-2 0 0,2 2 0 0,-1-2 0 15,2 1 0-15,1 1 0 0,3 1 0 0,2 1 0 16,0 0 0-16,2 0 0 0,1 0 0 0,0 0 0 16,2 1 0-16,1-1 0 0,0 5-144 0,0-5 144 15,0 0-368-15,0 0-16 0,0 0 0 0,0 0-12112 16,0 0-2432-16</inkml:trace>
  <inkml:trace contextRef="#ctx0" brushRef="#br0" timeOffset="109608.59">32483 9999 11055 0,'0'0'480'0,"0"0"112"0,0 0-464 0,0 0-128 16,0 0 0-16,0 0 0 0,0 0 2096 0,0 0 400 0,0 0 64 0,53-16 32 15,-53 16 208-15,0 0 32 0,0 0 16 0,59-8 0 16,-59 8-1056-16,0 0-224 0,0 0-32 0,0 0-16 15,0 0-656-15,50 17-128 0,-50-17-32 0,0 0 0 16,0 0-208-16,0 0-48 0,16 25-16 0,-16-25 0 16,0 0-432-16,0 0 128 0,0 0-128 0,0 0 0 15,21 25 0-15,-21-25 0 0,0 0 0 0,0 0 0 16,12 19 0-16,-10-13 0 0,-1 1 0 0,0 2 0 0,-1-3 0 0,0 4 0 16,-2 0 128-16,0 0-128 0,0 2 0 15,-2 1 0-15,1-1 0 0,-1 0 0 0,-1-2 0 0,2 0 0 16,0-1 128-16,0 1-128 0,0 0 0 0,0-2 128 15,3-2-128-15,-1 2 128 0,1 1-128 0,0-3 160 16,1 0-160-16,-1 0 160 0,1 1-160 0,-1-7 0 16,4 9 0-16,-4-9 128 0,0 0-128 0,0 0 0 15,0 0 0-15,12 20 128 0,-12-20-128 0,0 0 0 16,0 0 0-16,0 0 0 0,0 0 0 0,15 21 0 16,-15-21 128-16,0 0-128 0,0 0 0 0,0 0 0 15,14 22 0-15,-14-22 0 0,0 0 0 0,7 16 0 16,-6-10 0-16,1 1 0 0,-1-4 0 0,-1 4 0 15,0-1 0-15,-1 0 0 0,1 0 0 0,-2-1 0 16,1 4 0-16,-1-1 0 0,-1-1 0 0,1 2 0 0,-1 1 0 0,1 0 0 16,-1 0 0-16,1 1 128 0,-1 3-128 15,1-2 0-15,-2 1 0 0,2-1 0 0,-2 0 128 0,0 4-128 16,1 0 0-16,-1 1 0 0,0-4 0 0,-1 2 0 16,2 1 0-16,-1-1 0 0,0-2 0 0,2 2 0 15,0-1 0-15,1-2 0 0,4-2 0 0,-2 3 0 16,1-5 0-16,1 0 0 0,-1 0 0 0,-2-8 0 15,0 0 0-15,0 0 0 0,0 0 0 0,0 0 0 16,0 0-448 0,0 0-32-16,0 0 0 0</inkml:trace>
  <inkml:trace contextRef="#ctx0" brushRef="#br0" timeOffset="114097.56">30278 9544 10127 0,'0'0'896'0,"0"0"-704"15,0 0-192-15,0 0 0 0,0 0 1008 0,0 0 160 16,0 0 48-16,0 0 0 0,45-46 720 0,-45 46 160 16,32-34 16-16,-32 34 16 0,31-39-864 0,-31 39-176 15,27-37-48-15,-27 37 0 0,22-37 16 0,-22 37 0 16,18-36 0-16,-18 36 0 0,14-37-64 0,-14 37-16 16,12-35 0-16,-12 35 0 0,8-29-352 0,-8 29-80 15,8-27-16-15,-8 27 0 0,3-23-224 0,-3 23-48 16,0 0-16-16,6-23 0 0,-4 17-80 0,-1 1-16 15,0 1 0-15,0 0 0 0,-1 4-144 0,0 0 128 0,0 0-128 0,0 0 128 16,0 0 0-16,0 0 0 0,0 0 0 16,0 0 0-16,54 10 32 0,-54-10 0 0,0 0 0 0,53 12 0 15,-53-12-160-15,53 13 0 0,-53-13 0 0,69 12 0 16,-69-12 0-16,76 14 0 0,-76-14 0 0,80 15 0 16,-80-15 0-16,79 16 0 0,-79-16 0 0,74 10 0 15,-28-4 0-15,5 0 0 0,6-2 0 0,0-2 0 16,-4 2 0-16,-1 0 256 0,-2 1-32 0,-50-5-16 15,84 3 112-15,-84-3 0 0,85 0 16 0,-85 0 0 16,95 0-112-16,-47 0-32 0,-48 0 0 0,89-2 0 16,-89 2-32-16,83 0-16 0,-83 0 0 0,77 2 0 15,-77-2-144-15,63 1 160 0,-63-1-160 0,70 5 160 16,-70-5-160-16,73 4 0 0,-73-4 0 0,70 4 128 0,-70-4-128 16,65 5 0-16,-65-5 0 0,58 6 0 0,-58-6 0 0,52 5 0 15,-52-5 0-15,48 5 0 0,-48-5 0 0,0 0 0 16,54 4 0-16,-54-4 0 0,0 0 0 0,0 0 0 15,45 9 0-15,-45-9 0 0,0 0 0 0,0 0 0 16,0 0 0-16,16 19 0 0,-18-13 192 0,-3 0-64 16,0 1 0-16,-1 0 0 0,-1 2 112 0,0-2 16 15,-2 2 0-15,1 3 0 0,-1-2-128 0,3 0 0 16,0 1-128-16,-1-1 192 0,4 2-192 0,-2-2 0 16,2 3 0-16,0-4 0 0,1 4 0 0,1-1 0 15,0 0 0-15,0 2 0 0,1-2 0 0,0 2 0 16,0 1 0-16,-2 1 0 0,2-4 0 0,0 2-192 15,-1 1 192-15,0-3-160 0,1-2-176 0,-1-4-48 0,-1 0 0 16,2-2 0 0,0-1-1088-16,0-3-240 0</inkml:trace>
  <inkml:trace contextRef="#ctx0" brushRef="#br0" timeOffset="114830.26">30920 8811 7359 0,'-4'2'656'16,"2"-2"-528"-16,1 0-128 0,1 0 0 0,0 0 1728 0,0-2 320 0,-2 2 64 0,1-2 16 15,-1 2 1120-15,0-3 208 0,1 0 64 0,0-3 0 16,1 6-1168-16,0 0-240 0,0 0-32 0,11-32-16 15,-11 32-896-15,0 0-176 0,20-45-32 0,-20 45-16 16,18-37-432-16,-18 37-64 0,21-48-32 0,-9 21 0 16,-12 27-224-16,19-52-64 0,-19 52 0 0,16-47 0 15,-16 47-128-15,16-51 128 0,-16 51-128 0,14-51 128 16,-9 29 32-16,-1 1 0 0,-4 21 0 0,3-32 0 0,-3 32 16 16,2-26 0-16,-2 26 0 0,0-18 0 0,0 18-48 0,0 0-128 15,1-19 192-15,-1 19-64 0,0 0-128 0,0 0 192 16,0 0-192-16,0 0 192 0,0 0-64 0,0 0 0 15,0 0 0-15,0 0 0 0,0 0-128 0,0 0 128 16,0 0-128-16,0 0 128 0,0 0-128 0,0 0 0 16,53-4 0-16,-53 4 128 0,0 0-128 0,0 0 0 15,50 10 0-15,-50-10 0 0,0 0 0 0,0 0 0 16,59 6 0-16,-59-6 0 0,0 0 0 0,47 0 0 16,-47 0 0-16,0 0 0 0,0 0 0 0,48-10 0 15,-48 10 0-15,0 0 0 16,0 0-512-16,0 0-48 0,0 0 0 0,42-21 0 15,-42 21-1616-15,0 0-336 0,0 0-64 0,0 0-13216 0</inkml:trace>
  <inkml:trace contextRef="#ctx0" brushRef="#br0" timeOffset="115066.63">31004 8513 2751 0,'-6'8'256'0,"3"-4"-256"0,1 0 0 0,1-2 0 16,1-1 2512-16,0-1 464 0,0 0 96 0,0 0 0 16,0 0 368-16,0 0 64 0,0 0 16 0,0 0 0 15,0 0-896-15,32 23-160 0,-32-23-32 0,0 0-16 16,0 0-2160-16,47 8-416 0,-47-8-96 0,0 0 0 16,0 0 448-16,59-2 80 0,-59 2 32 0,0 0 0 15,0 0-304-15,57-8 0 0,-57 8 0 0,0 0-144 16,0 0-784-16,51-10-160 0</inkml:trace>
  <inkml:trace contextRef="#ctx0" brushRef="#br0" timeOffset="115401.92">31256 8964 9215 0,'0'0'400'0,"0"0"96"0,0 0-496 0,0 0 0 0,0 0 0 0,0 0 0 16,0 0 2816-16,0 0 448 0,0 0 112 0,0 0 16 15,41-37-416-15,-41 37-80 0,0 0-16 0,35-32 0 16,-35 32-1248-16,0 0-256 0,0 0-48 0,36-35-16 15,-36 35-528-15,0 0-96 0,0 0-32 0,0 0 0 16,44-32-352-16,-44 32-80 0,0 0-16 0,0 0 0 16,0 0-208-16,0 0 0 0,43-27 0 0,-43 27 0 15,0 0 0-15,0 0-192 0,0 0 48 0,0 0 0 16,0 0-1632-16,0 0-320 0,0 0-64 0,0 0-13040 16</inkml:trace>
  <inkml:trace contextRef="#ctx0" brushRef="#br0" timeOffset="115597.93">31347 8756 7359 0,'0'0'320'0,"0"0"80"0,0 0-400 0,0 0 0 16,7 15 0-16,-7-15 0 0,0 0 1936 0,0 0 304 16,6 16 64-16,-3-6 16 0,-1 2 240 0,1 2 64 15,-1 1 0-15,1-2 0 0,-1 2-960 0,0 1-176 16,1-3-32-16,-1 0-16 0,1 2-928 0,-1-5-192 15,-2-10-48-15,8 20 0 0,-8-20-512 0,0 0-96 16,16 18-32-16,-16-18-13200 0</inkml:trace>
  <inkml:trace contextRef="#ctx0" brushRef="#br0" timeOffset="115931.95">31887 8424 1839 0,'0'0'160'16,"0"0"-160"-16,0 0 0 0,0 0 0 16,-4-3 2256-16,4 3 432 0,0 0 64 0,-7-4 32 15,2 4 864-15,-1-2 160 0,-2 1 32 0,1 2 16 16,-2 1-1120-16,1 2-240 0,-1 0-32 0,-2 2-16 0,0 3-848 0,-1-2-192 15,1 4-16-15,0-1-16 0,0 2-704 0,0 1-144 16,-1 0-16-16,0 2-16 0,1 5-224 0,1-4-32 16,1 3-16-16,-1-1 0 0,1 4-224 0,2 1 0 15,-2-1 128-15,3 0-128 0,1 0 0 0,1-2 0 16,3 1 0-16,2-1 0 0,0-1 0 0,3-3 0 16,1 0 0-16,1-1 0 0,2-3-128 0,-8-12 128 15,21 22-192-15,-21-22 192 16,0 0-896-16,37 22-64 0,-37-22 0 0,0 0-10832 15,44 8-2160-15</inkml:trace>
  <inkml:trace contextRef="#ctx0" brushRef="#br0" timeOffset="116448.27">32001 8474 10655 0,'0'0'224'0,"0"0"48"0,0 0 16 0,-2-6 32 0,2 6-320 0,0 0 0 0,-1 3 0 0,1-3 0 15,-1 3 3936-15,0-2 736 0,0 4 128 0,-1 2 48 16,1 0-1888-16,-1 2-368 0,0 1-80 0,1 2-16 16,-1 0-1120-16,-2 4-224 0,1-2-64 0,1 3 0 15,0-1-608-15,-2 2-128 0,0 0-32 0,2 1 0 16,-1-4-320-16,1 1 0 0,-1 0 0 0,1 0 0 16,-1-4 0-16,1 1 0 0,-1-4 0 0,1 1 0 15,1-3 0-15,-1-1 0 0,1-3 0 0,0 1-128 16,1-4 128-16,0 0 0 0,0 0 0 0,0 0-128 0,0 0-48 0,0 0 0 15,0 0 0-15,0 0 0 0,0 0 176 0,0 0 0 16,42-32-144-16,-42 32 144 0,0 0 0 0,0 0 0 16,0 0 0-16,39-32 128 0,-39 32-128 0,0 0-192 15,0 0 32-15,0 0 16 0,0 0 144 0,0 0 0 16,0 0 0-16,0 0 0 0,49-13 0 0,-49 13 0 16,0 0 0-16,0 0 0 0,0 0 0 0,0 0 0 15,21 19 0-15,-21-19 128 0,3 10-128 0,-1-4 0 16,-1 0 0-16,-2-2 0 0,-1 2 0 0,1 0 0 15,-2 1 0-15,-1-1 0 0,0 0 0 0,0-2 0 16,1 2 0-16,-4-4 0 0,3 4 0 0,-4-2 0 16,1 0 0-16,-2 0 0 0,0 1 0 0,1-2 0 15,-1 0 0-15,2-2 128 0,-1 1-128 0,2 1 0 16,1-2 0-16,1 2 0 0,1-3 0 0,0 0 0 0,1 0 0 0,2 0 0 16,0 0 0-16,0 0 0 0,0 0 0 0,0 0-128 15,0 0-16-15,0 0 0 0,0 0 0 0,0 0 0 31,0 0-1136-31,0 0-240 0,0 0-32 0,0 0-14800 0</inkml:trace>
  <inkml:trace contextRef="#ctx0" brushRef="#br0" timeOffset="117149.22">32317 8471 8527 0,'0'0'768'0,"0"0"-624"16,-3-3-144-16,3 3 0 0,0 0 0 0,-3 0 0 15,1-2 0-15,-2 0 0 0,-1 0 0 0,0-1 0 16,0 2 976-16,1-1 288 0,2-2 48 0,-1 1 16 16,1 0 256-16,2 3 48 0,0 0 16 0,-3-9 0 15,3 9 208-15,0 0 64 0,0 0 0 0,0 0 0 16,0 0 384-16,0 0 64 0,0 0 32 0,0 0 0 15,17 22-352-15,-17-22-80 0,0 0-16 0,17 29 0 16,-17-29-1008-16,15 25-208 0,-15-25-32 0,16 28-16 0,-16-28-432 0,18 31-64 16,-18-31-32-16,20 32 0 0,-20-32-160 0,21 36 0 15,-21-36 0-15,20 33 0 0,-20-33 0 0,15 32-192 16,-15-32 64-16,10 29 128 0,-8-17-240 0,-2-12 80 16,3 23 16-16,-3-11 0 0,-2-2 16 0,1-2 0 15,-1 0 0-15,-1 1 0 0,1-2 0 0,-2 2 0 16,0-3 0-16,1 0 0 0,-2 0 128 0,0-2-128 15,-2 2 128-15,0 0-128 0,0 0 128 0,-1-2 0 16,-2 0 0-16,0 1 0 0,-1 1 0 0,0-2-128 16,-1 2 128-16,-2-2-128 15,2 2-256-15,-2-4-64 0,2 4 0 0,1-2 0 16,2 0-1024-16,0 0-192 0,1 0-64 0,0-2-14656 0</inkml:trace>
  <inkml:trace contextRef="#ctx0" brushRef="#br0" timeOffset="166208.46">14785 16704 4607 0,'-5'0'400'0,"1"0"-400"0,0 2 0 0,3-2 0 15,-1 0 640-15,-1 0 64 0,-5 3 0 0,-3 0 0 16,-4 1 80-16,-1 2 32 0,-1 1 0 0,2 0 0 16,1 2-816-16,2-1 0 0,1 2 0 0,1-2 0 15,3 0-128-15,0-2 128 0,3 2 0 0,-1-3-144 16,2 1 368-16,2-2 80 0,1-2 16 0,0 2 0 16,1-2 576-16,0 2 112 0,2-4 16 0,-2 4 16 15,-1-4 304-15,0 0 64 0,0 0 16 0,0 0 0 16,0 0-144-16,9 21-16 0,-11-14-16 0,0 3 0 15,1 1-240-15,-3 0-48 0,0 4-16 0,-1-2 0 16,2 3-176-16,-1 2-16 0,1-2-16 0,2 0 0 0,1-2-416 0,-1 3-64 16,2-1-32-16,0 2 0 0,2-1-224 15,-2-3 0-15,0 0 0 0,1 2 0 0,-1-3 0 0,1-2-128 16,1 0 128-16,-2-1 0 0,0-1-144 0,1 1 144 16,-2-3 0-16,0 2-144 0,-2 0 144 0,1-2 0 15,-1 1-144-15,-1 0 144 0,1 0-128 0,-2-1 128 16,1-4-160-16,1 1 160 15,0-2-880-15,0 0-80 0,2 0 0 0,0-4-16 16,0 0-1568-16,0 2-304 0</inkml:trace>
  <inkml:trace contextRef="#ctx0" brushRef="#br0" timeOffset="167425.03">14657 17033 12895 0,'0'0'1152'0,"0"0"-928"0,0 0-224 0,0 0 0 16,0 0 1600-16,0 0 288 0,0 0 48 0,0 0 16 15,0 0 752-15,0 0 160 0,51 11 16 0,-51-11 16 16,0 0-1664-16,0 0-336 0,43 20-64 0,-43-20 0 0,0 0-688 0,0 0-144 15,42 24 0-15,-42-24 0 0,0 0 0 0,0 0 0 16,49 26-160-16,-49-26 160 0,0 0-128 0,52 9 128 16,-52-9-128-16,0 0 128 0,68 0 0 0,-68 0 0 15,56-6 0-15,-56 6-128 0,61-9 128 0,-61 9 224 16,65-9-48-16,-65 9-16 0,64-7 288 0,-64 7 64 16,63-6 16-16,-63 6 0 0,63-4-80 0,-63 4 0 15,59 0-16-15,-59 0 0 0,60 0-240 0,-60 0-32 16,67 0-16-16,-67 0 0 0,68 0-144 0,-68 0 0 15,70 0 144-15,-70 0-144 0,71 0 0 0,-71 0 0 16,72 0 0-16,-72 0 0 0,73 0 0 0,-73 0 0 16,76 0 0-16,-76 0 0 0,86-6 0 0,-86 6 0 15,94-10 0-15,-94 10 0 0,89-9 0 0,-89 9-128 16,86-6 128-16,-86 6 0 0,87-7 0 0,-87 7 0 16,90-6 0-16,-90 6 0 0,94-7 0 0,-94 7 0 0,93-4 0 15,-93 4 0-15,86-2 0 0,-86 2 0 0,82 0 0 16,-82 0 0-16,84 0 0 0,-84 0 0 0,89-5 0 15,-89 5 0-15,94-7 0 0,-94 7 0 0,93-10 0 0,-93 10-128 16,84-9 128-16,-84 9 0 0,85-10 0 0,-85 10 0 16,88-9 0-16,-88 9 0 0,85-12 0 0,-85 12 0 15,88-7 0-15,-88 7 0 0,87-9 0 0,-87 9 0 16,78-6 0-16,-78 6 0 0,74-4 0 0,-74 4 0 16,74 3 0-16,-74-3 0 0,70 4 0 0,-70-4 0 15,73 8 0-15,-73-8 0 0,72 7 0 0,-72-7 0 16,71 7 0-16,-71-7 0 0,65 0 0 0,-65 0 0 15,71 0 0-15,-71 0 0 0,73-4 0 0,-73 4 0 0,70-6 0 16,-70 6 0-16,73-6 144 0,-73 6-144 0,75-6 464 16,-75 6-16-16,68-7 0 0,-68 7 0 0,62-7-128 0,-62 7-16 15,61-9-16-15,-61 9 0 0,58-6-112 0,-58 6-32 16,56-6 0-16,-56 6 0 0,56-6-144 0,-56 6 0 16,62-4 0-16,-62 4 0 0,65-4 0 0,-65 4 0 15,64-4 0-15,-64 4 0 0,62-8 0 0,-62 8 0 0,60-6 0 0,-60 6 0 0,61-4 0 0,-61 4 0 31,62-2 0-31,-62 2 0 0,58-3 0 0,-58 3 0 16,58 3 0-16,-58-3 0 0,59 2 0 0,-59-2 0 16,57 5 0-16,-57-5 0 0,53 6 0 0,-53-6 0 15,55 5 0-15,-55-5 0 0,53 4 0 0,-53-4 0 16,53 0 128-16,-53 0-128 0,52 2 0 0,-52-2 0 16,51 0 0-16,-51 0 128 0,50 2-128 0,-50-2 0 15,51 2 144-15,-51-2-144 0,0 0 0 0,68 6 0 0,-68-6 0 0,0 0 128 16,56 10-128-16,-56-10 0 0,0 0 0 0,0 0 0 15,54 16 0-15,-54-16 0 0,0 0 0 16,0 0 0-16,50 21 0 0,-50-21 0 0,0 0 0 0,0 0 0 16,52 20 0-16,-52-20 0 0,0 0 0 0,0 0 0 15,61 10 0-15,-61-10 0 0,0 0 0 0,52 5 0 16,-52-5 0-16,0 0 0 0,54 4 0 0,-54-4 0 16,0 0 0-16,47 3 0 0,-47-3 0 0,0 0 0 15,0 0 0-15,47 9 0 0,-47-9 0 0,0 0 0 16,0 0 0-16,0 0 0 0,0 0 0 0,0 0 0 15,0 0 0-15,43 16 0 0,-43-16 0 0,0 0 0 16,0 0 0-16,0 0 0 0,0 0 0 0,0 0-128 16,0 0-112-16,0 0-16 0,47 4 0 0,-47-4 0 0,0 0 80 15,0 0 16-15,0 0 0 0,0 0 0 0,55-6 160 0,-55 6 0 16,0 0 0-16,0 0 0 0,0 0 0 0,0 0 0 16,56-3 0-16,-56 3 0 0,0 0 0 0,0 0 0 15,0 0 0-15,0 0 0 0,0 0 0 0,0 0 0 16,0 0 0-16,0 0 0 0,48-1 0 0,-48 1 0 15,0 0 0-15,0 0 0 0,0 0 0 0,0 0-160 16,0 0 160-16,0 0-208 16,0 0-464-16,0 0-96 0,0 0 0 0,0 0-16 15,0 0-304-15,32-29-48 0,-32 29-16 0,0 0 0 16,0 0 144-16,0 0 32 0,28-24 0 0,-28 24 0 16,0 0 64-16,0 0 16 0,0 0 0 0,26-26 0 15,-26 26-704-15,0 0-144 0,0 0-32 0,0 0-7696 0</inkml:trace>
  <inkml:trace contextRef="#ctx0" brushRef="#br0" timeOffset="167708.34">21098 16757 15663 0,'-10'10'688'0,"4"-4"144"16,1 0-656-16,1-2-176 0,4-4 0 0,-2 6 0 0,2-6 1312 0,-3 10 224 16,0 1 64-16,-1 3 0 0,0 2-512 0,-1 2-112 15,3 1-16-15,-1-1 0 0,1 5-800 0,1-4-160 16,-1 4 0-16,1-1 0 0,-1 3-128 0,0 1 128 16,-1 2-128-16,-1 1 128 0,0-1-304 0,1 0 32 15,-2 1 0-15,0-1 0 16,0 3-256-16,1-2-48 0,0-1-16 0,3 1 0 15,0-3-352-15,2 1-64 0,0 1-16 0,3 1-7440 16</inkml:trace>
  <inkml:trace contextRef="#ctx0" brushRef="#br0" timeOffset="-162014.95">28349 11705 4607 0,'0'0'400'0,"0"0"-400"15,0 0 0-15,1 0 0 0,1 0 1312 0,-2 0 176 16,0 0 48-16,1 3 0 0,-1-3 1040 0,1 1 224 16,0 2 32-16,-1-1 16 0,2-1-544 0,0 2-128 15,-1-1 0-15,1-2-16 0,-1 4-640 0,0-4-128 0,0 1-32 0,0 2 0 16,1-3-448-16,-1 0-80 15,0 2-32-15,-1-2 0 0,0 1-96 0,0 2-32 0,-1-3 0 0,1 2 0 16,-1-2-160-16,-1 2-48 0,1 0 0 0,0-2 0 16,0 0-208-16,-2 0-64 0,2 3 0 0,-1-3 0 15,0 0-192-15,-1 0 176 0,0 0-176 0,1 1 160 16,-2-1-160-16,0 0 0 0,-1 2 0 0,-1-2 128 16,0 3-128-16,-1-2 0 0,-2 1 0 0,-1 0 128 15,0 0-128-15,-1 2 0 0,-1-2 144 0,0 1-144 16,-1 1 128-16,1-2-128 0,0 2 160 0,0-3-160 15,1 1 192-15,0 1-64 0,1 1-128 0,0-2 192 16,1-1-64-16,1 2-128 0,-1-1 176 0,2-1-176 16,0 2 160-16,0-1-160 0,1 2 128 0,-2-3-128 15,3 2 0-15,-1-1 128 0,1 2-128 0,0-1 0 0,3-2 144 0,-2 1-144 16,2 1 160-16,0 0-160 0,1 0 160 0,0-2-160 16,0 2 160-16,1-1-160 0,1 2 144 0,-1-3-144 15,1 1 128-15,2 2-128 0,-1 1 0 0,1-1 0 16,-1-2 128-16,2 2-128 0,0 2 0 0,-1-2 0 15,2 2 0-15,-1-2 0 0,1 2 0 0,0 0 0 16,0 3 0-16,0-3 0 0,1 0 0 0,0-2 0 16,0 2 0-16,-6-6 0 0,0 0 0 0,0 0 0 15,0 0 128-15,44 19-128 0,-44-19 0 0,0 0 0 16,0 0 0-16,0 0 0 0,55 13 0 0,-55-13 0 16,0 0 0-16,0 0 0 0,0 0 0 0,0 0 0 15,57 10 0-15,-57-10 0 0,0 0 0 0,0 0 0 0,0 0 0 0,0 0 0 16,0 0 0-16,0 0 0 0,0 0 0 0,0 0 0 15,47 15 128-15,-43-15-128 0,1 0 128 0,-2 0-128 16,2 0 128-16,-1 0-128 0,0 0 128 0,-1-2-128 16,1 2 0-16,-1 0 128 0,0 0-128 0,0 0 0 15,-1 0 0-15,0 0 0 0,0 0 0 0,-2 0 0 16,1 0 0-16,1 0 0 0,-2 2 128 0,0-2-128 16,1 0 0-16,-1 1 0 0,0-1 0 0,1 3 0 15,-1-3 0-15,0 0 0 0,0 0 0 0,0 0 0 16,0 0 0-16,0 0 0 0,0 0 0 0,0 0 0 15,-1 0 0-15,1 2 0 0,-1-2 0 0,-2 0 0 16,1 0 0-16,-1 0 128 0,-1 1-128 0,-1-1 0 16,2 0 128-16,-3 0-128 0,1 0 0 0,0-1 128 15,-2 1-128-15,3 0 0 0,-3-2 0 0,0-2 128 0,1 2-128 0,-2-2 0 16,1 0 0-16,-1-1 0 0,1 1 0 0,-2-2 0 16,1 0 0-16,-1-1 0 0,-1 0 0 0,0 1 0 15,2-2 0-15,-3 0 0 0,2 2 0 0,-1 0 0 16,0-3 0-16,-1 3 0 0,1 0 0 0,0-2 0 15,2 2 0-15,-2 0 0 0,1 0 0 0,0 0 0 16,1 2 128-16,0-2-128 0,2 0 0 0,0 2 0 16,1-2 0-16,1 3 128 0,-1 0-128 0,2 0 0 15,0-1 0-15,1 2 128 0,-1-2-128 0,1 2 160 16,0 0-160-16,2 0 160 0,-1-1-160 0,0 2 0 16,1-1 0-16,-1-1 128 0,1 2-128 0,-2-1 0 15,2 2 0-15,-1-3 0 0,1 2 0 0,0 1 0 16,0 0 128-16,0 0-128 0,0 0 0 0,0 0 0 0,0 0 0 15,0 0 0-15,1 0 0 0,-1 0 0 0,2 0 0 0,-2 0 0 16,1 0 0-16,1 1 0 0,0-1 0 0,0 3 0 16,2-3 0-16,-2 0 0 0,-2 0 0 0,0 0 0 15,0 0 0-15,0 0 0 0,0 0 0 0,0 0 0 16,0 0 0-16,57-3 0 0,-57 3 0 0,0 0 0 16,0 0 0-16,56-13 0 0,-56 13 0 0,0 0 0 15,57-22-128-15,-57 22 128 0,0 0 0 0,58-22 0 16,-58 22 0-16,0 0 0 0,52-20 0 0,-52 20 0 15,0 0 0-15,0 0 0 0,53-22 0 0,-53 22 0 16,0 0 0-16,0 0 0 0,0 0 0 0,0 0 0 16,0 0 0-16,0 0 0 0,0 0 0 0,53-10 0 15,-52 10 0-15,1 0 0 0,-2 0 0 0,1 0 0 0,-1 0 0 0,0 0 0 16,0 0 0-16,0 0 0 0,0 0 0 0,-1 0 0 16,1 0 0-16,0-2 0 0,-2 2 0 0,1 0 0 15,0 0 0-15,-3 0 0 0,2 0 0 0,-2 0 0 16,-1 0 0-16,-1 0 0 0,0 2 0 0,-2-2 0 15,1 4 0-15,-3-2 0 0,-1 2 0 0,1-1 0 16,-2 0 0-16,0 0 0 0,0 1 0 0,0-1 0 16,-1 3 0-16,0 1 0 0,-2-4 0 0,0 2 0 15,1 0 0-15,0 1 0 0,0 1 0 0,0-1 0 16,2-1 0-16,0 2 0 0,1-3 0 0,-1 1 0 16,1 1 0-16,3-2 0 0,-1-1 0 0,0 4 0 0,2-5 0 15,-2 2 0-15,3 2 0 0,-1-4 0 0,0 2 0 16,3-1 0-16,-1 0 0 0,1 1 0 15,0-1 0-15,2 0 0 0,0 0 0 0,1-2 0 0,0 1 0 16,0 1 0-16,2-2 0 0,-1 3 0 0,1-2 0 0,0 1 0 16,2 0 0-16,-1 0 0 0,1 1 0 0,1-2 0 15,1 2 0-15,-2 0 0 0,2 1 0 0,0-1 0 16,0 1 0-16,0 2 0 0,0-1 0 0,-1-3 0 16,1 4 0-16,0-4 0 0,0 0 0 0,-1 3 0 15,-4-6 0-15,0 0 0 0,0 0 0 0,0 0 0 16,38 22 0-16,-38-22 0 0,0 0 0 0,0 0 0 15,0 0 0-15,50 20 0 0,-50-20 0 0,0 0 0 16,0 0-128-16,42 15 128 0,-42-15 0 0,0 0 0 16,0 0 0-16,0 0 0 0,49 16 0 0,-42-12 0 15,-1-2 0-15,0-1 0 0,0 2 0 0,-1 1 0 16,-1-2 0-16,0 1 0 0,0 0 0 0,-2-2 0 16,1 2 0-16,-2-1 0 0,-1 2 0 0,1-4 0 0,-1 3 0 0,0-3 0 15,-1 0 0-15,1 0 0 0,-1 0-320 0,-1 0 64 16,2 0 16-16,-2-3 0 15,1 3-208-15,-1-2-64 0,1 0 0 0,-1 0 0 16,0-1 16-16,2 2 0 0,-1-2 0 0,1-2 0 16,0 1-672-16,0 0-144 0,1-2-32 0,1 0-15488 15</inkml:trace>
  <inkml:trace contextRef="#ctx0" brushRef="#br0" timeOffset="-159238.66">8107 16919 14735 0,'-29'12'1312'0,"11"-3"-1056"0,2-3-256 0,6-2 0 0,5-2 1296 0,2-2 208 16,1 0 32-16,-3 0 16 0,-4 0-112 0,-2-2-32 16,1 2 0-16,2-4 0 0,3-2-1408 0,0 3 0 15,2-3-288-15,0 3 32 16,0-1-1136-16,2 1-224 0,0 3-48 0,-1 0-16 16,0 0 736-16,-1 3 160 0,1 1 16 0,1 2 16 0,-2 0 896 0,1 1 176 15,-2 2 48-15,2 1 0 0,-1 2 448 0,1 1 80 16,-2 0 32-16,3 6 0 0,0-1-32 0,-2 1-16 15,3 1 0-15,-1 1 0 0,1 1-560 0,-1 0-96 16,1 1-32-16,-2-1 0 0,1 0-192 0,0 3 0 16,-2-2 0-16,0-2-160 15,0-3-288-15,-2-1-64 0,0 3-16 0,-1-2 0 16,0-4-80-16,0-2-16 0,1-2 0 0,0-4-8608 0</inkml:trace>
  <inkml:trace contextRef="#ctx0" brushRef="#br0" timeOffset="-158501.22">7926 16950 32079 0,'-11'13'704'0,"4"-4"128"0,2-5 48 0,2 1 32 16,5-5-720-16,-1 1-192 0,1 1 0 0,3-2 0 0,-5 0 1296 0,0 0 240 15,0 0 32-15,61 13 16 0,-61-13-896 0,0 0-176 16,84 6-48-16,-84-6 0 0,68 4-464 0,-68-4 0 16,73 6 0-16,-73-6 0 15,73 7-368-15,-73-7-64 0,78 9-16 0,-78-9 0 16,83 12-128-16,-83-12-48 0,89 13 0 0,-89-13 0 0,91 12 464 0,-91-12 160 16,90 11 0-16,-90-11-144 0,89 15 144 0,-89-15 0 15,93 16 0-15,-93-16 0 0,100 13 0 0,-100-13 0 16,110 12 0-16,-54-8 0 0,0 4 0 0,-1-2 0 15,1-1 0-15,1 0 0 0,2-1 0 0,2-1 176 16,1-2-176-16,-1 1 192 0,0-2-32 0,-3 3 0 16,0-3 0-16,0 1 0 0,2 1-160 0,0-2 0 15,2-2 0-15,0 1 128 0,0 2-128 0,-2 1 0 16,-3 5 0-16,0-6 0 0,-4 4 0 0,3-5 0 16,2 3 128-16,1-3-128 0,3 0 0 0,-2 0 0 0,-1-2 0 0,0-2 0 15,1 2 0-15,0-6 128 0,5 0-128 0,0-3 128 16,3-1 112-16,-4 3 16 0,-3-1 0 0,-2 0 0 15,2-1 0-15,0 1 16 0,0 2 0 0,1 0 0 16,0-1-80-16,-5 4 0 0,-3 3-16 0,-54 2 0 16,102 2-176-16,-102-2 0 0,101 8 0 0,-101-8 128 15,99 9-128-15,-99-9 0 0,98 12 0 0,-98-12 0 16,92 13 0-16,-92-13 0 0,88 15 0 0,-88-15 0 16,91 7 0-16,-91-7 0 0,94 4 0 0,-94-4 0 15,98-1 0-15,-98 1 0 0,96-4 0 0,-96 4 0 16,86 0 0-16,-86 0 0 0,78 1 0 0,-78-1 0 0,72 3 192 15,-72-3-32-15,69 4-16 0,-69-4 0 0,64 3-144 16,-64-3 192-16,60 6-192 0,-60-6 192 16,50 12-192-16,-50-12 0 0,0 0 0 0,61 19 0 15,-61-19 0-15,0 0 0 0,48 25 0 0,-48-25 0 0,0 0 0 0,47 22 0 16,-47-22 0-16,0 0 0 0,0 0 0 0,55 24 0 16,-55-24 0-16,0 0 128 0,0 0-128 0,0 0 160 15,45 21-160-15,-45-21 160 0,0 0-160 0,0 0 128 16,0 0-128-16,0 0 128 0,30 25-128 0,-29-22 0 15,1 1 0-15,-1-1 0 16,-1-3-688-16,0 1-16 0,1-1 0 0,0 0 0 16,0-1-384-16,1-2-64 0,0-1-32 0,1-2 0 15,-3 6 48-15,0 0 16 0,13-22 0 0,-13 22-8288 16,13-27-1648-16</inkml:trace>
  <inkml:trace contextRef="#ctx0" brushRef="#br0" timeOffset="-158306.3">13633 16814 11055 0,'-5'4'976'0,"1"-1"-784"0,2 2-192 0,-1-4 0 15,3 2 4112-15,0 1 784 0,0 1 160 0,0 2 16 16,-1 8-1552-16,1 7-320 0,-1 7-64 0,0 5-16 16,-1 2-2176-16,-1 7-432 0,-1 6-96 0,-1 4-16 15,0 1-256-15,-2 2-144 0,-1 1 160 0,0 0-160 16,-1-6 0-16,0-1-336 0,3-6 48 0,1-5-18272 15</inkml:trace>
  <inkml:trace contextRef="#ctx0" brushRef="#br0" timeOffset="-143805.18">28139 12075 5359 0,'-9'3'0'16,"3"0"0"0,2-3 0-16,3 0 0 0,0 0 0 0,0 3 0 15,-3-3 640-15,-3 1 160 0,-2 2 32 0,-1-2 16 0,0 1 48 0,1-2 16 16,3 0 0-16,4 0 16 0,-2-2-352 0,3 1-80 15,2-3-16-15,0 1 0 0,2 0 208 0,1-2 32 16,-1 1 16-16,1 0 16 0,1 2 448 0,-1-2 80 16,1 2 32-16,-3 0 0 0,0 0 48 0,0 2 16 15,-1 0 0-15,-1 2 16 0,0-2 0 0,-3 4 0 16,1 0 0-16,0 0 16 0,-2 0-384 0,1 3-80 16,0-1-16-16,-1-2 0 0,1 2-288 0,1-3-64 15,0 0-16-15,0 1 16 0,4-2-240 0,-2-2-32 16,2 1-16-16,0-1 0 0,2 0-288 0,1 0 0 15,-5 0 0-15,0 0 128 0,0 0 64 0,0 0 32 16,0 0 0-16,0 0 0 0,0 0-32 0,62-7-16 16,-62 7 0-16,0 0 16 0,0 0 32 0,0 0 0 0,0 0 0 0,0 0 0 15,0 0 96-15,36 28 0 0,-35-24 16 0,2 0 0 16,-1 1-128-16,2-2-16 0,-1 1-16 0,1-4 0 16,2 3-176-16,0-3 0 0,-6 0 144 0,0 0-144 15,0 0 0-15,0 0 144 0,0 0-144 0,0 0 0 16,65 0 128-16,-65 0-128 0,0 0 0 0,0 0 0 15,0 0 144-15,0 0-144 0,0 0 0 0,57 12 144 16,-52-8-144-16,-2-3 192 0,1 4-192 0,-1-4 192 16,0 2-192-16,0-1 192 0,0 2-192 0,0-2 192 15,-1-2-192-15,1 4 128 0,-1-4-128 0,1 2 128 16,-1-2-128-16,1 2 0 0,-1-2 0 0,1 2 0 16,-1-1 0-16,1 1 0 0,-1-1 0 0,1 1 0 0,-2-2 0 0,1 2 0 15,1 0 0-15,0-2 0 0,0 3 0 16,1-3 0-16,-2 1 0 0,2-1 0 0,1 2 0 0,-2-2 0 15,1 0 0-15,1 0 0 0,-1 0 0 16,-4 0 0-16,0 0 0 0,0 0 0 0,0 0 0 0,0 0 0 16,0 0 0-16,0 0 0 0,0 0 0 0,0 0 0 15,0 0 0-15,0 0 0 0,0 0 0 0,0 0 0 16,0 0 0-16,0 0 0 0,0 0 0 0,0 0 0 16,0 0 128-16,0 0-128 0,0 0 0 0,0 0 0 15,0 0 0-15,0 0 0 0,0 0 0 0,0 0 0 16,0 0 0-16,0 0 0 0,0 0 0 0,0 0 0 15,0 0 0-15,0 0 0 0,0 0 0 0,0 0 0 16,0 0 0-16,0 0 0 0,0 0 0 0,0 0 0 16,0 0 0-16,0 0 0 0,0 0 0 0,0 0 0 15,0 0 0-15,0 0 0 0,0 0 0 0,0 0 0 16,0 0 0-16,0 0 0 0,0 0 0 0,0 0 0 0,0 0 0 0,0 0 0 16,0 0 0-16,0 0 0 0,0 0-128 0,0 0 128 15,0 0-384-15,0 0 0 0,0 0 0 0,0 0 0 31,0 0-1168-31,0 0-240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2T05:02:33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9571 5216 748 0,'-14'-19'67'0,"10"13"-54"0,-6 3-13 0,3-4 0 16,-8 4 13-16,5-3 0 16,-8 3 0-16,1-3-242 0,-5 6-49 0</inkml:trace>
  <inkml:trace contextRef="#ctx0" brushRef="#br0" timeOffset="267.13">9133 5244 345 0,'-21'10'15'0,"11"-4"4"0,-4 3-19 0,-4 1 0 0,0-1 0 0,1 0 0 0,-1 1 19 0,0-4 0 16,4 4 0-16,0-1 0 15,-3-3-19-15,2-3 0 0,1 7 8 0,4-4-8 0,-1-3 56 0,4 3 8 16,4 4 2-16,3-1 0 0,0-9 53 0,3 10 10 16,11-4 3-16,-3-3 0 0,6 3-36 0,1-3-6 15,10-3-2-15,0 0 0 0,8 7-36 0,-1-7-8 16,7 3-2-16,8-3 0 0,6-3-11 0,8 3-3 16,6 0 0-16,1 0 0 15,-1 0 9-15,4-7 2 0,1 4 0 16,6-6 0-16,7 3-23 0,-3-4-4 0,-4 1 0 0,-4 3-1 15,-10 2-11-15,4-2 0 0,3 6 0 0,-7 0 0 0,-4 0 8 16,5 0-8-16,-5 0 0 0,-7 6 8 16,-3 4-96-16,-7 6-19 0,0-7-4 0,-4-6-1 0</inkml:trace>
  <inkml:trace contextRef="#ctx0" brushRef="#br0" timeOffset="12433.76">22634 4485 2095 0,'11'0'46'0,"-8"7"10"0,-3-4 1 0,0-3 2 0,0 0-47 0,0 0-12 15,0 0 0-15,0 0 0 0,0 0 63 0,0 0 10 16,0 0 3-16,0 0 0 0,0 0 1 0,0 0 1 16,0-10 0-16,0 1 0 0,-3-1-62 0,3-2-16 15,0-13 0-15,0-3 0 0,0-7 40 0,0-6 6 0,0-12 1 0,3 3 0 16,4-10-24-16,-3 7-5 0,-4-10-1 0,7 7 0 15,0-13-17-15,-3 6-16 0,-1-6 4 0,4 6 0 16,0 10 12-16,-3 6 0 0,-4 3 0 0,0 10-9 16,7-1 21-16,-7 7 4 0,0 3 0 0,-4 6 1 15,1 0-1-15,-1 7 0 0,4-4 0 0,-3 10 0 16,-1-4 12-16,4 10 1 0,0 0 1 0,0 0 0 16,0 0-14-16,0 0-2 0,0 0-1 0,0 0 0 15,7 0 5-15,7 0 1 0,-3 0 0 0,7 7 0 16,3-4-19-16,3 3 0 0,1-6 8 0,7 3-8 0,3 3 17 0,-7 1 0 15,-3-7 0-15,0 0 0 0,3 3-5 0,0 3 0 16,-3-3-1-16,-4-3 0 16,0 10-11-16,4-10 0 0,-4 6 0 0,-3-3 0 15,-1-3 0-15,1 0 0 0,-7 0 9 0,3 6-9 16,-4-3-53-16,1-3-15 0,-4 0-4 0,3 0 0 16,-10 0-78-16,0 0-16 0,0 0-3 0,0 0-1008 15</inkml:trace>
  <inkml:trace contextRef="#ctx0" brushRef="#br0" timeOffset="12674.47">22662 4002 979 0,'8'0'87'0,"-8"0"-70"0,7 7-17 0,0 2 0 16,3-6 300-16,1-3 56 0,-1 6 11 0,-3-2 2 15,4 2-189-15,-4-3-37 0,4 3-8 0,-4-6-2 16,0 10-64-16,3-10-13 0,1 0-2 0,3 6-1 16,-3-6-31-16,3 0-6 0,3 0-2 0,5-6 0 15,-1 6 6-15,3-3 2 0,1-4 0 0,7 1 0 32,-4 3-69-32,0-3-13 0,1 6-4 0,-1-4 0 15,-4-2-176-15,-2 12-35 0</inkml:trace>
  <inkml:trace contextRef="#ctx0" brushRef="#br0" timeOffset="12949.38">23139 4742 403 0,'0'0'36'0,"0"0"-36"0,0 0 0 0,0 0 0 0,0 0 345 0,0 0 63 16,0 0 12-16,0 0 2 0,0 0-228 0,3-6-46 15,4 3-8-15,4-3-3 0,-4-4-7 0,0 7-2 16,0-6 0-16,4-1 0 0,-1-5-102 0,1 5-26 16,-1-5 0-16,1 5 0 0,0-2 56 0,-1-1 7 15,4 1 1-15,-3-4 0 0,-1 6-64 0,1 1-12 16,0 0-2-16,-4-1-1 0,0 4 5 0,0-3 1 16,0 9 0-16,-4-10 0 0,-3 10-13 0,0-9-2 15,4-1-1-15,-4 4 0 16,0 6-198-16,-4-3-39 0</inkml:trace>
  <inkml:trace contextRef="#ctx0" brushRef="#br0" timeOffset="13129.59">23199 4510 288 0,'0'0'25'0,"3"7"-25"0,4-4 0 0,-3 6 0 16,3 1 370-16,-4-1 69 0,4-3 13 0,0 4 4 15,1-1-256-15,-1 0-52 0,0 7-9 0,-4-3-3 16,4-4-6-16,0 7-2 0,0-7 0 0,-3 10 0 15,3-10-102-15,-4 7-26 0,1 0 0 0,0-4 0 16,3-2 0-16,-4-1 0 0,1-3 0 0,-1 4 0 16,-3-10-97-16,7 6-25 15,0-3-5-15,0-3-649 0,0-9-131 0</inkml:trace>
  <inkml:trace contextRef="#ctx0" brushRef="#br0" timeOffset="13432.18">23901 3504 1728 0,'0'0'76'0,"-4"0"16"0,-3 0-73 0,0 6-19 0,-4-6 0 0,1 3 0 15,-4 10 106-15,0-1 18 16,0-2 3-16,-8 15 1 0,5-6 0 0,-1 15 0 15,-3-6 0-15,3 0 0 0,1 16-52 0,3-9-9 0,-4 9-3 0,4-7 0 16,0-2-51-16,7-7-13 0,0 7 0 16,3-1 0-16,1-6 0 0,3 7 0 15,0 2 0-15,3-2 0 0,1 3 0 0,3 12 0 0,0-13 0 0,3 7 0 16,4-9 0-16,1-7 0 0,-1-3 0 0,0-3 0 31,3-6-200-31,-3 3-42 0,4-4-9 0,-4-5-450 0,4-4-91 0</inkml:trace>
  <inkml:trace contextRef="#ctx0" brushRef="#br0" timeOffset="13896.27">24123 4012 2174 0,'0'0'48'0,"0"0"9"0,0 0 3 0,0 0 1 0,0 0-49 0,0 0-12 0,0 0 0 0,0 0 0 0,0 0 108 0,0 0 20 15,0 0 3-15,0 6 1 0,0-3-55 0,0 7-10 16,-4-4-3-16,4-3 0 0,0 10-51 0,-3-10-13 15,3 6 0-15,-4 0 0 0,4 7 54 0,0-6 8 16,0-1 2-16,0 0 0 0,0 1-52 0,0-4-12 16,0-6 0-16,0 0 0 15,0 0-48-15,0 0-13 0,0 0-3 0,0 0 0 0,0 0 52 0,0 0 12 16,0 0 0-16,0 0 0 0,4-6 0 0,-1-4 0 16,-3 1 0-16,-3 6 0 15,-1-10-54-15,1 10-8 0,-1-6-2 0,1 2 0 0,-4-2 52 0,0 0 12 16,-4-1 0-16,1 10 0 0,2-6 48 0,1 6 13 0,7 0 3 0,-7 0 0 31,-3 0-72-31,-1 0-15 0,-3 6-2 0,3 1-1 0,1-4 34 0,-1 6 8 0,4 0 0 0,-3 7 1 16,3-6-17-16,0 5 0 0,7-2 0 0,-4 6-9 15,4-4 20-15,4 4 4 0,3 6 1 0,3-9 0 16,-6 3-16-16,6-1 0 16,4 1 0-16,-3-3 0 0,0-3 24 0,-4 2 12 0,3 1 3 0,8-7 0 15,-4 1-39-15,4-1 0 0,-1-6 0 0,-3 4 0 16,4-4-33-1,-4-3-2-15,0 0 0 0,-3 0 0 0,3 0 35 0,-3-3 0 0,-1-4 0 16,-3 4 0-16,4-3-116 16,-1-4-17-16,1 1-3 0,-4 0-1 0,4-1-88 15,-4-5-18-15,3-7-3 0,1-4-1 0</inkml:trace>
  <inkml:trace contextRef="#ctx0" brushRef="#br0" timeOffset="14198.56">24356 3494 403 0,'0'0'36'15,"0"0"-36"-15,7 7 0 0,-4 2 0 0,1 7 301 0,3-13 54 16,0 16 10-16,4-4 3 0,-1 4-159 0,4 0-31 0,0 0-6 0,4 3-2 16,3-3-47-16,-3 2-10 15,-1 5-1-15,1 8-1 0,0-9-68 0,-1 3-14 16,-2 1-2-16,-1 5-1 0,0-15 5 0,-4 9 1 0,1 3 0 0,-1-2 0 15,-2-1-32-15,-5 0 0 0,1-3 0 0,-4 10 0 16,-4-7 0-16,1-3 0 16,-1 3 0-16,-7 0 0 0,1 4-9 15,-1-4-8-15,1-6-2 0,-1 3 0 0,-3 0 40 0,0-6 8 16,-4 0 2-16,1 0 0 0,-5-4-31 0,5 1 0 0,3-3 0 0,-4 2 0 31,4-5-19-31,0-1-9 0,0-3-3 0,0-3 0 0,3 7-139 16,0-4-28-16,4-3-6 0,0-3-871 0</inkml:trace>
  <inkml:trace contextRef="#ctx0" brushRef="#br0" timeOffset="14770.84">25033 3974 864 0,'0'0'76'0,"0"0"-60"0,0 0-16 0,0 0 0 16,0 0 144-16,0 0 25 0,0 0 6 0,0 0 1 0,7 0 3 0,4 0 1 15,3 0 0-15,-4 0 0 16,1 0-44-16,3 0-9 0,0 0-2 0,0-6 0 16,4 3-37-16,-4-4-7 0,4 7-1 0,-1 0-1 0,1-9-26 0,-4 9-5 15,0 0 0-15,0 0-1 0,0-3-31 0,-3-3-7 16,0 6-1-16,-1 0 0 0,1 0-8 0,-11 0 0 15,7 0-12-15,-7 0 12 0,7 0 0 0,-7 0 15 16,0 0-1-16,7 0 0 16,0 0-45-16,-7 0-9 15,11-4-1-15,-11 4-1 0,0 0-128 0,7-6-26 0,-7 6-4 0,0 0-912 16</inkml:trace>
  <inkml:trace contextRef="#ctx0" brushRef="#br0" timeOffset="15075.43">25142 4056 1501 0,'0'0'66'0,"0"0"14"0,0 0-64 0,8 0-16 0,-1 9 0 0,3-9 0 16,-10 0 149-16,7 9 27 0,0-9 4 0,0 0 2 15,-7 0-54-15,7 7-10 0,4-7-2 0,-4 3-1 16,0-3-23-16,0 6-5 0,4-6-1 0,-1 0 0 16,-3 0-69-16,4 0-17 0,0 0 0 0,-1 0 0 15,1 0 0-15,-1 0 0 0,1 0 0 0,-1 0 0 16,1-6 0-16,-4 3 0 0,4 3 0 0,-1-7 0 31,1 7-86-31,-4 0-21 0,3-9-4 0,1 9-1 16,-4-3-128-16,4-3-25 0</inkml:trace>
  <inkml:trace contextRef="#ctx0" brushRef="#br0" timeOffset="15775.96">26257 3476 403 0,'0'0'36'0,"0"0"-36"0,0 0 0 16,0 0 0-16,0 0 367 0,4 9 66 16,-1 0 14-16,4 7 2 0,0-7-244 0,0 1-49 15,-3 9-9-15,3-4-3 0,-3 4-24 0,3 9-6 0,-4-12-1 0,4 12 0 16,-3 7-38-16,-1 2-8 0,1-5-2 0,-1-1 0 16,-3 10-42-16,0-3-9 0,-3-4-2 0,-1 0 0 15,1 4 16-15,-1-10 4 0,1 10 0 16,-1-4 0-16,-3-2-40 0,4-4-8 0,3 7-2 0,-4 2 0 15,1-9 18-15,-1 1 0 0,4-4 0 0,0-6 0 16,0-4-13-16,0 4 4 0,4-3 1 0,-1-7 0 16,-3-9-42-1,0 0-8-15,0 0-2 0,7-6 0 0,4-4-111 0,-1-2-22 0,4-4-5 16,-3 1-949-16</inkml:trace>
  <inkml:trace contextRef="#ctx0" brushRef="#br0" timeOffset="16010.34">26617 3902 2055 0,'0'0'91'0,"0"0"19"0,0 0-88 0,7 3-22 16,0-3 0-16,0 6 0 0,0-2 136 0,0 2 24 16,7-3 4-16,-3-3 0 0,0 6-80 0,3-6-16 15,0 0-3-15,4 0-1 0,-4 0-12 0,3 0-4 16,-3 0 0-16,0 0 0 0,4-6-25 0,-7 6-6 0,-4 0-1 0,3 0 0 15,4 0-16-15,1 0 0 0,-5 0 0 16,1 0 0-16,3 0 0 0,0 0 0 16,0 0 0-16,-3 0 0 15,-1 0-201-15,-3 0-44 0,4 0-9 0</inkml:trace>
  <inkml:trace contextRef="#ctx0" brushRef="#br0" timeOffset="16619.16">27527 4253 979 0,'-3'-28'87'0,"3"28"-70"16,0 9-17-16,0 1 0 0,0-1 173 0,0-9 31 15,7 6 7-15,-4-2 1 0,8-4-71 0,-4 0-13 16,7 0-4-16,0 0 0 0,7-10 4 0,-10 1 0 15,0-4 0-15,3-2 0 0,3-4-101 0,8-6-27 16,7 6 8-16,-1-6-8 0,5 6 0 0,10-9 0 16,-11 0 0-16,0 2 0 0,-7 1 0 0,-3 7 0 15,-7-1 0-15,-4 0 0 0,0 3 0 0,-7 1 0 0,-3 2 0 0,-1 4 0 16,-3-7 48-16,-3 13 13 16,-5-10 3-16,-2 10 0 0,-4-3-51 0,-4 3-13 0,0-4 0 15,-3 7 0-15,-7 7 0 0,0 2 0 0,0-9 8 0,-1 16-8 16,1-13 0-16,4 13 0 15,-1-4 0-15,0 4 0 0,7-1 0 0,1-2 0 0,3 12 0 0,0-9 0 16,3-4 28-16,4 7 11 0,3 0 1 0,1 3 1 16,3-3 10-16,3 6 1 0,1-6 1 0,3 3 0 15,0-7-53-15,4 13-18 0,-1-12 0 0,8 9 0 16,3-6 5-16,4-6 1 0,3 2 0 0,4 4 0 16,-1-9 29-16,5 5 7 0,-8-12 0 0,0 10 1 15,-3-13-50-15,-4 3-11 16,0-3-1-16,-7 0-1 0,4 0-8 0,-4-3-2 0,0 3 0 15,-3-16 0-15,3 10-87 0,-4-3-17 0,1-10-4 0,0-6-1 16,-1 6-94-16,-3 0-18 0,11-34-4 16,-7 15-1-16</inkml:trace>
  <inkml:trace contextRef="#ctx0" brushRef="#br0" timeOffset="16844.2">27922 3378 1584 0,'0'0'70'0,"0"0"14"15,7 0-67-15,4 0-17 0,0 7 0 0,-1-4 0 0,1 3 141 0,-1-6 25 0,1 3 5 0,0 3 1 16,-1 1-36-16,4-4-8 0,-3-3 0 0,3 6-1 16,4-6-51-16,-1 0-9 0,1 0-3 0,3-6 0 31,0 6-102-31,4 0-21 0,-4 0-4 0,0-3-1 15,0 3-28-15,1-7-7 0,-5 1-1 0,1 6-628 0,3-3-125 16</inkml:trace>
  <inkml:trace contextRef="#ctx0" brushRef="#br0" timeOffset="17592.46">28709 3037 1497 0,'0'0'32'0,"0"0"8"0,0 0 0 0,-11 0 4 0,4 0-36 0,0 3-8 0,0-3 0 0,4 6 0 0,-4-6 126 15,0 0 23-15,0 3 5 0,7-3 1 0,-4 9-56 0,1-2-11 16,-1 2-3-16,1-3 0 0,3 7-28 0,-4-4-5 15,4 1-2-15,-4 2 0 0,4 1-14 0,0-4-2 16,0 7-1-16,0-4 0 0,0 4-33 0,0 3 0 16,4-10 0-16,-4 7 0 0,0 3 0 0,4-10 0 15,-4 7 0-15,0-7 0 0,3 1 58 0,1-1 5 16,-1 10 1-16,1-19 0 0,-4 9-52 0,3 1-12 0,-3-10 0 0,4 6 0 16,-4-6 0-16,3 10-12 0,1-1 3 15,-4-9 0-15,3 9 9 0,-3-9 12 0,4 7-2 0,-4-7-1 16,0 0 12-16,0 9 3 0,0-9 0 0,3 3 0 15,-3-3-39-15,0 0-7 0,0 13-2 0,0-13 0 16,0 3 24-16,0-3 0 16,0 0 0-16,0 9 0 0,-3 1 15 0,3-4 10 0,0-6 3 0,-4 3 0 15,1 6-6-15,-1 1-1 0,-3-4 0 0,4 0 0 16,-4-2-21-16,3 5 0 0,-3 0 0 0,3-9 0 16,-3 16 0-16,4-16 0 0,-4 16 0 0,0-13 0 15,0 6 0-15,0-2 0 0,0 2 0 0,0-6 0 16,-4 6 0-16,4 1 0 0,0-4 0 0,-4 4 0 15,1-4-21-15,3 6-9 16,0-12-2-16,0 10 0 0,-1-4 32 0,8-6 0 0,0 0 0 0,0 0 0 0,0 0 0 0,0 0-9 16,0 0 9-16,0 0 0 0,0 0 0 15,4-9 0-15,3 2 0 0,0-2 0 0,4 0 0 0,-1-1 0 16,1 1 0-16,-1-1 0 0,5 1 0 0,-5 3 9 16,4-4-9-16,-3 1 10 0,3 6-10 0,-3-4 0 15,-1-2 0-15,1 9 8 0,-4 0-8 0,0-6 0 16,-7 6 0-16,0 0 8 0,0 0-8 0,10 0 0 15,-10 0 9-15,0 0-9 0,0 0 16 0,4 6-2 16,-1 3 0-16,1 1 0 0,-4-1-14 0,0 1 9 16,0-1-9-16,0 0 8 0,0 7-8 0,0 0-14 0,-4-4 3 0,4 7 1 15,0-3 22-15,-3 0 5 16,3-4 1-16,0 7 0 0,3-7-28 0,1 1-6 16,-4-4 0-16,3 1-1 0,1-4 17 0,-4-6 0 15,7 3 0-15,4 10 0 16,-11-13-82-16,7 0-19 0,3-7-4 0,1 1-1 15,-1 3-171-15,-2 3-35 0,9-16-6 0,-6-2-2 0</inkml:trace>
  <inkml:trace contextRef="#ctx0" brushRef="#br0" timeOffset="18152.78">29129 3281 288 0,'0'0'25'0,"0"0"-25"0,0 0 0 0,0 0 0 0,0 0 430 0,0 0 81 16,0 0 16-16,0 0 3 0,0 0-322 0,0 13-64 15,0-13-12-15,3 3-4 0,-3-3-51 0,0 6-10 16,4 3-3-16,-4-5 0 0,0 5-12 0,3 0-4 16,-3 1 0-16,0 2 0 15,0-2-38-15,0 2-10 0,0-2 0 0,4-4 0 0,-4 3 0 0,0 1 0 16,0-1 0-16,4-3 0 0,-4-6 0 0,0 10 0 15,0-10 0-15,0 3 0 16,0-3-24-16,0 0-6 0,0 0-2 0,0 0 0 0,0 0 13 0,0 0 3 16,0 0 0-16,0 0 0 0,0 0 16 0,0 0 0 15,0 0 0-15,0 0 0 16,0 0-55-16,0 0-7 0,-4-3-2 0,0-3 0 0,1 2 52 0,-1-2 12 0,1-3 0 0,-1 9 0 16,1-3 0-16,-4-4 0 0,0 1 0 15,3 3 0-15,-3 3 36 0,0 0 9 0,0 0 3 0,3 0 0 16,-3 0-28-16,-3 0-6 0,6 0-1 0,-3 3 0 15,0 10-13-15,0-13 0 0,0 3 0 0,0 6 0 16,4 1 43-16,-1-1 5 16,0 0 2-16,1 1 0 0,3 2-16 0,0 1-3 0,0-4-1 15,3 7 0-15,-3 0-19 0,8-4-11 0,-5-2 12 0,1 8-12 16,-1-2 13-16,1 0-4 0,3-4-1 0,0 4 0 16,3 3-8-16,-6-10 0 0,6 7 0 0,-3-7 0 15,1 1 0-15,2-1 0 0,1-3 0 16,-1-2 0-16,4 5-15 0,4-9-1 0,3 0-1 0,0 0 0 15,1-3 17-15,-1-3 14 0,3-4-2 0,1 4-1 16,-7 3-43-16,3-7-8 0,4 4-1 16,-8-3-1-16,-6 6-70 0,3-4-15 0,0-2-2 0,-3 6-1 15,-1 3-49-15,-3-7-9 0,4 1-3 0,-11 6-762 16</inkml:trace>
  <inkml:trace contextRef="#ctx0" brushRef="#br0" timeOffset="21387.37">20941 6545 2354 0,'0'0'52'0,"0"0"10"0,0 0 2 0,0 0 3 0,0 0-54 0,0 0-13 0,0 0 0 0,0 0 0 0,0 0 90 0,7 0 15 15,0 0 3-15,4 7 1 0,-1-4-55 0,1-3-11 16,3 0-3-16,0 0 0 0,0 6 17 0,0-3 3 16,4-3 1-16,3 0 0 0,4 7-39 0,-1-7-8 15,1 0-2-15,3 0 0 0,1 0-12 0,-1 0 0 16,0 0 0-16,0 0 0 0,-10 0 19 0,3 0-3 15,0-7 0-15,-7 7 0 16,0 0-48-16,1-3-9 0,-1 3-3 0,-4-6 0 16,1 6-52-16,-4 0-12 0,0-3-1 0,-7 3-1 15,0 0-67-15,0 0-14 0,0 0-2 0,0 0-795 0</inkml:trace>
  <inkml:trace contextRef="#ctx0" brushRef="#br0" timeOffset="21720.68">21008 6721 2214 0,'0'0'48'0,"0"0"11"0,0 0 1 0,0 0 3 0,0 0-51 0,3 3-12 0,-3-3 0 0,8 6 0 15,-1-2 119-15,-4 5 21 0,4-9 4 0,4 9 0 0,-1-9-52 0,1 7-12 16,3-7-1-16,4 9-1 0,-1-9-18 0,4 10-4 16,4-10-1-16,7 9 0 0,0-9-45 0,-4 6-10 15,4-3 0-15,-1 4 0 0,1-7 0 0,-7 0 0 16,0-7 0-16,-1 7 0 0,1 0 0 0,-4-3 0 16,-3 3 0-16,-1 0 0 0,-6-6-17 0,3 6-7 15,-3 0 0-15,-1-3-1 16,-3 3-84-16,-7 0-17 0,7-6-3 15,-7 6-1-15,7 0-67 0,-7 0-14 0</inkml:trace>
  <inkml:trace contextRef="#ctx0" brushRef="#br0" timeOffset="22900.75">22147 6966 1728 0,'0'0'38'0,"0"0"8"0,0 0 2 0,0 0 0 0,0 0-39 0,0 0-9 0,0 0 0 0,0 0 0 16,0 0 104-16,0 0 20 0,0 0 3 0,7 6 1 15,1-6 0-15,2 0 0 0,1-6 0 0,-1 3 0 16,8-4-52-16,-4-5-9 0,4-4-3 0,3 7 0 16,0-10-64-16,0 3 0 0,0-3-8 0,4 1-1 15,0-8 9-15,-4 11 12 0,-3-4-2 0,-4-6-1 16,3 6-9-16,-3 0-9 0,-3 0 9 0,-4 4-13 16,-3 2 4-16,-1-2 1 0,1 5 0 0,-4-6 0 15,-4 7 8-15,-3 0-12 0,3-1 12 16,-3 7-12-16,-7-3 12 0,4-4 0 0,-4 10 0 15,0-6 0-15,-4 6 17 0,-3 0 3 0,0 6 0 0,-4 1 0 16,7-4-20-16,-3 6 0 0,0 1 0 0,3-1 0 16,4 0 0-16,0 7 0 0,3 0 0 0,1-4 0 15,6-2 24-15,-3 5 2 0,4 4 0 0,-1 0 0 16,4-3 10-16,0 9 1 0,4-6 1 0,3-1 0 16,-4 8-38-16,8-8-20 0,7 1 3 0,-4 0 0 0,0 0 45 0,3 6 8 15,8-6 3-15,0-1 0 0,-4-2-25 0,0-6-5 16,-3 5-1-16,6-5 0 0,1-1-8 15,-4-6 0-15,0 3 0 0,1-6 0 0,2 7 0 0,-2-14 0 16,-5 7 0-16,1-6 0 0,3 3-12 0,-3-3-5 16,-4-4-1-16,3 1 0 15,-3-4-98-15,4-2-19 0,-4-1-4 0,-3 4-1 16,-1-4-52-16,-3 0-12 0,4 4-1 0</inkml:trace>
  <inkml:trace contextRef="#ctx0" brushRef="#br0" timeOffset="23181.71">22564 6088 403 0,'0'0'36'0,"0"0"-36"0,0 0 0 0,0 0 0 16,0 0 342-16,0 0 62 0,0 0 12 0,0 0 2 15,0 0-208-15,7 3-42 0,-7-3-8 0,7 0-1 0,3 6-49 16,1-6-10-16,0 3-1 0,3-3-1 0,0 0-66 0,0-3-12 16,4 3-4-16,-4 0 0 0,0 0-16 0,3-6 0 15,5 6 0-15,-5 0 0 0,1 0 0 0,-1 0 0 16,1 0 0-16,0 0 0 31,-1-3-119-31,-3 3-27 0,1 0-6 0,-1 3-612 0,0-3-124 0</inkml:trace>
  <inkml:trace contextRef="#ctx0" brushRef="#br0" timeOffset="23935.96">23297 5592 403 0,'0'0'17'0,"0"0"5"0,-7 6-22 0,4-6 0 0,-4 10 0 0,3-4 0 15,-3-3 413-15,4 7 79 0,-4-4 15 0,3-3 3 16,1 7-318-16,-1-4-63 0,1 3-13 0,-1 1-2 16,0-1-91-16,4 0-23 0,-3 1 0 0,3-1 0 15,3-3 56-15,-3 10 6 0,4-3 2 0,0-4 0 16,-4 1-52-16,3-4-12 0,1 3 0 0,-1 1 0 16,-6-1-19-16,-1 0-6 0,4 1-2 0,0-1 0 15,4-2 44-15,-4 2 9 0,3-3 2 0,-3-3 0 16,0 7-28-16,4-4 0 0,-4 3 0 0,0-9 0 15,0 4 0-15,3 2 0 0,-3-6 0 0,0 9 0 0,0-9 0 0,4 10 0 16,-4-10 0-16,0 6 0 16,0-6 0-16,0 3-12 0,0-3 2 0,3 9 1 15,-3-9 9-15,0 10 12 0,0-10-2 0,0 9-1 16,0-9-9-16,4 7 0 0,-4 2 0 0,0-9 0 0,0 6 0 0,0 4 0 16,0-7 0-16,-4 6 0 15,4-9 0-15,0 10 0 0,0-4 0 0,-3 3 0 0,3-9 0 0,0 10 0 16,-4-4 0-16,1 3 0 0,3-6 0 0,-4 7 0 15,1-1 0-15,-1-2 0 0,1 2 0 0,-1-3 0 16,0-3 0-16,1 7 0 0,-1-1 0 0,1 1 0 16,-1-4 0-16,1 3 0 0,-4 1 0 0,3-4 0 15,1 3 0-15,-1-5 0 0,1 5 0 0,-1-3 0 16,-3-3 0-16,4 4 0 0,-4 2 0 0,3 0 0 0,-3-2 0 0,0-4 0 16,3 3 26-16,4-6 3 0,0 0 1 0,-7 3 0 15,7-3-30-15,0 0 0 16,0 0 0-16,0 0 0 0,0 0 0 0,0 0 0 15,0 0-10-15,7-3 10 0,-3-3-22 0,3-4 1 0,4-5 0 16,-4 5 0-16,3 1 21 0,4 0 0 0,-3-1 0 0,3 1 0 16,-3-1 0-16,-1 1 0 0,4-1 0 0,-3 4 0 15,-1-3 0-15,-3-1 0 0,4 7 0 0,-11 3 0 16,-3-6 0-16,3 6 20 0,0 0-3 0,0 0 0 16,0 0-28-16,0 0-5 0,0 0-2 0,0 0 0 15,0 0 54-15,-8 6 12 0,5-3 1 0,-1 7 1 16,4-10-50-16,-3 9 0 0,3 1-9 0,-4-1 1 15,4 4 8-15,0-1 11 0,0-2-3 0,0 5 0 16,0-5-8-16,0 5-14 0,0-5 3 0,4 2 1 16,-4-2 10-16,0-1 0 0,3-3 0 0,1 4 0 15,-1-1 0-15,-3-9-10 0,4 10 10 0,0-4-10 0,-4-6-12 16,10 3-2-16,-6 3-1 0,10-6 0 16,3 0-106-16,1 0-21 0,-4-6-4 0,0 6-614 15,-3-3-123-15</inkml:trace>
  <inkml:trace contextRef="#ctx0" brushRef="#br0" timeOffset="38341.81">13335 11522 345 0,'0'0'31'0,"0"0"-31"0,7 0 0 0,4 0 0 16,-4 0 17-16,3 0-2 0,4 0-1 0,-3-6 0 15,0 6 40-15,3 0 8 0,0 0 2 0,3 0 0 0,-2 0-9 0,2 0-2 16,1 0 0-16,-1-7 0 15,5 7 7-15,2-3 2 0,1 3 0 0,0 0 0 0,6 0-29 0,5 0-5 16,3 0-2-16,3 0 0 16,0 0-26-16,1-6 0 0,-1 6 8 0,4 0-8 0,0 0 0 0,3-3-14 15,4-3 3-15,3 6 1 0,8-3 60 0,-1-4 12 16,1 4 2-16,-8-3 1 0,4 3-26 0,-3-4-6 16,-4-2-1-16,3 3 0 0,8-4 0 0,-8 7-1 15,-7-3 0-15,-3 3 0 0,-3-3-31 0,-5 6 0 16,-6-4 0-16,0 4 0 0,-7 0 0 0,-1 0 8 0,-3 4-8 15,-3-4 0-15,0 6-10 0,-1-6-5 0,1 3-1 16,-4-3 0-16,0 6 32 0,4-6 7 0,-4 0 1 16,4 0 0-16,-1-6-24 0,4 6 8 0,-3-3-8 0,0-3 0 15,-1 2 0-15,5-2 0 0,-1 3 0 0,0-3 0 16,-4-1 0-16,-2 4 0 16,-1-3 0-16,0 6 0 0,-7-3 0 0,0-3 8 0,-7 6-8 15,0 0 0-15,0 0 0 0,0 0 0 0,0 0 0 0,0 0 0 31,0 0-18-31,0 0-8 0,0 0-2 0,0 0-432 0,0 0-86 16</inkml:trace>
  <inkml:trace contextRef="#ctx0" brushRef="#br0" timeOffset="45778.71">17071 11616 1098 0,'0'0'48'0,"0"0"11"0,0 0-47 0,0 0-12 15,7 6 0-15,4-3 0 0,3 4 88 0,0 2 16 0,7-3 4 0,4-2 0 16,3 11 32-16,7-5 8 0,11-1 0 0,10 0 1 16,15-2-40-16,7-4-8 0,6 3-1 0,8-3-1 15,10 4-52-15,11-4-11 0,7-3-1 0,14 0-1 16,7 0-18-16,0-3-3 15,1 3-1-15,6-7 0 0,3 4-12 0,-2-3 9 0,-12 6-9 0,4-10 8 0,0 1-8 16,-10-7 0-16,-8 7 0 0,-6 6 8 0,-8-3-8 0,-3-4 0 16,-4 1 0-16,-14-1 0 15,-10 4-28-15,-7-3-8 16,-11-1-2-16,-7 1 0 0,-4-1-97 0,-7 1-19 0,-6 0-4 0</inkml:trace>
  <inkml:trace contextRef="#ctx0" brushRef="#br0" timeOffset="56735.63">23269 9926 460 0,'-3'-16'41'0,"3"16"-33"16,0 0-8-16,0 0 0 0,0 0 232 0,0 0 45 16,0 0 9-16,0 0 2 0,0 10-78 0,0-4-15 15,0-6-3-15,0 0-1 0,0 0-50 0,0 0-9 0,0 0-3 0,0 0 0 16,0 0-52-16,0-6-10 0,3-4-3 0,-3 1 0 16,0-7-51-16,0 4-13 0,0-4 0 0,0-3 0 15,0 0 36-15,0 0 4 0,-3 1 0 0,3-4 1 16,-4 0 11-16,4-3 1 15,0-4 1-15,-3-5 0 0,3-1-54 0,0-2 0 0,0-7 0 16,0 0-8-16,-4 6 8 0,4 4 0 0,0-1 8 0,0 10-8 16,0-3 22-16,0 0 0 0,-3 9 0 15,-1 0 0-15,1-3-22 0,-1 10 0 0,0-4-12 16,1 7 4-16,-1-1 8 0,1-5 0 0,-1 11 0 0,1-5 0 16,-1 0 41-16,1 2 7 0,-1 4 2 0,1-3 0 15,-1-3-65 1,4 9-13-16,0 0-2 0,0 0-1 0,0 0 63 0,0 0 12 0,0 0 2 0,0 0 1 15,0 0-47-15,0 0-16 0,7-7 0 0,-7 7 0 16,7 0-12 0,4 0-3-16,-4 7 0 0,4-7 0 0,-1 9 43 0,4-3 9 0,-3 4 2 15,3-7 0-15,-3 6-37 0,3 1-7 0,0-4-2 16,0 3 0-16,-4 1 23 0,8-4 0 0,-4 3-9 0,0 1 9 0,-3-7-12 16,3 6 0-16,-3 1 1 0,-4 5 0 0,0-5 11 0,0-1-13 15,-4 1 5-15,1-4 8 16,-4 3-35-16,0 1 1 0,0-1 0 0,-4 0 0 15,4 1-2-15,-3-1-1 0,-4-2 0 0,3 2 0 0,-3-3 37 0,4-3 0 16,-8 7 0-16,4-4 12 0,-4-3-12 0,1 3 0 16,-1-2 0-16,1 2 0 0,-1 3 0 0,0-9 0 0,-3 10 0 15,11-10 8-15,3 0-16 0,0 0-4 16,-4 6-1-16,1-3 0 0,-4-3 36 0,3 6 7 16,1-6 2-16,-4 4 0 0,-4-4-32 0,0 0 0 15,4 6 0-15,4-6 0 0,3 0 0 0,0 0 0 0,0 0 0 0,0 0 0 31,0 0-45-31,0 0-15 0,0 0-4 0,7 0 0 16,0-6-51-16,4 6-10 0,-1 0-3 0,1-4-1024 0</inkml:trace>
  <inkml:trace contextRef="#ctx0" brushRef="#br0" timeOffset="57693.7">24010 8963 633 0,'0'0'56'0,"0"0"-44"16,0 0-12-16,0 0 0 0,0 0 235 0,0 0 45 15,0 0 8-15,0 0 3 0,-7 0-90 0,3 0-17 16,-3 0-4-16,-3 0-1 0,3-6-56 0,-4 6-11 15,1 0-3-15,-4 6 0 0,-1-6-65 0,5 0-12 16,-1 10-4-16,-3-1 0 0,4 0-8 0,-1 1-3 16,-3-1 0-16,3 1 0 0,4 2-17 0,-3 1 0 15,-1 2 0-15,4-2 0 0,3 3 0 0,1-1 8 16,3-2-8-16,0 3 0 0,0 2 0 0,3 1 0 0,1-3 0 16,0 3 0-16,-4 9 9 0,3-3 5 0,1 3 1 15,-4-9 0-15,3 6-15 0,-3 3 0 16,0 7 0-16,4-7 0 0,-4 7-9 0,-4-1-5 0,4 4-1 0,-3 12 0 15,3-13 37-15,-7 1 7 0,3 3 2 0,0-7 0 16,1-2-31-16,-1-7 0 0,1 3 0 0,-1-9 0 16,1 6 16-16,-1-6-4 0,1-4 0 0,-1 4 0 15,4 0-12-15,0-3 0 0,-3-1 0 0,3-2 0 16,-4-4-32-16,4-2-8 0,-3-4-3 16,3-3 0-16,0 0 35 0,0 0 8 0,0 0 0 0,0 0 0 15,0 0 0-15,0 0 0 0,0 0 0 0,0 0 0 16,0 0 0-16,7 0 0 0,0 0 0 0,0-3 0 15,0-4 36-15,0 4 10 0,0-3 2 0,0 6 0 16,0 0-48-16,4-3 0 0,-1-3-15 0,-3 6 4 0,4 0 11 0,-1 0 0 16,5 0 10-16,-5 0-10 0,4 6 12 0,0-3-4 15,1-3-8-15,-5 6 12 16,4-3-12-16,-3 4 0 0,-1-4 0 0,1-3-10 16,0 6 10-16,-4-3-10 0,-7-3 10 0,0 0-10 15,0 0-106-15,7 6-20 0,0-6-5 0,-7 0-671 16,7-6-133-16</inkml:trace>
  <inkml:trace contextRef="#ctx0" brushRef="#br0" timeOffset="58087.54">24377 9785 1497 0,'0'0'133'0,"0"0"-106"0,0 9-27 0,-4-3 0 15,4-6 33-15,0 0 2 0,0 0 0 0,0 0 0 16,0 0 97-16,0 0 20 0,0 0 4 0,0 0 1 15,0 0-17-15,0 0-4 0,7-6-1 0,4-3 0 16,3-1-30-16,0-5-5 0,4-4-2 0,3 0 0 16,-3-6-40-16,3-3-8 0,0 0-2 0,0-7 0 0,4 1-48 0,-7-4 0 15,3 10 0-15,0-7-12 0,-3 1 12 0,-4 5 0 16,3 1 0-16,-6 3 0 0,-1 0 0 16,1 6 0-16,-4 0 0 0,0 1 0 0,0 2 0 0,-3 0 0 15,-4-3 0-15,0 10 0 16,0-10-99-1,-4 10-26-15,-3-7-6 0,0 7-733 0,-3-1-148 0</inkml:trace>
  <inkml:trace contextRef="#ctx0" brushRef="#br0" timeOffset="58303.65">24412 9189 1728 0,'0'16'76'0,"4"-7"16"0,-1 0-73 0,1 1-19 15,-1-1 0-15,4 1 0 0,-3 5 157 0,3 4 28 16,0-3 6-16,0 9 1 0,-3-3-37 0,3 3-7 0,-4 3-2 15,8-3 0-15,-4 4-75 0,0-1-15 0,0 6-4 0,0 1 0 16,-3-1-25-16,3 1-6 0,-4-7-1 0,4 6 0 16,-7-5-20-16,4-1 9 0,3-3-9 0,0 3 0 15,-4-3 0-15,1-6 0 0,3 0 0 0,-4 0-9 32,1-10-33-32,3 7-6 0,0-7-2 0,0-3 0 0,0-2-61 0,0-4-12 0,4 0-2 0,-4-4-693 15,0-5-138-15</inkml:trace>
  <inkml:trace contextRef="#ctx0" brushRef="#br0" timeOffset="58762.91">24945 9321 1382 0,'0'0'61'0,"0"0"13"16,0 0-59-16,0 0-15 0,0 0 0 0,0 0 0 0,0 0 212 0,-4 0 40 15,4 0 8-15,-3 6 2 0,3-6-86 0,0 3-18 16,0 6-3-16,3-2-1 0,1-4-84 0,3 6-17 16,0 7-3-16,0-7-1 0,4 1-4 0,3-1-1 15,0 1 0-15,4-1 0 0,6 4-44 0,-6-4 0 16,-4 0 0-16,0 1 0 0,0-1 0 0,-3-6 0 16,3 4 0-16,-4 2 0 0,1 0 8 0,0 1-8 0,-1-4 0 0,-3 3 0 15,0 1 0-15,0-1 0 0,4-9 0 0,-4 10 0 16,-7-10 0-16,7 6 8 0,-7-6-8 0,7 3 0 15,-7-3 0-15,0 0 0 16,0 0 0-16,0 0 0 0,0 0 0 0,0 6 8 0,0-6-8 0,0 10 0 16,0-10 23-16,-7 3-2 0,4 3 0 0,-8 4 0 15,4-10-21-15,-4 9-10 16,-3 0 1-16,0-9 0 0,4 10 9 0,-5-4 0 16,1-3 0-16,0 7 0 0,-7-4-11 0,3 3-3 15,1 1-1-15,3-4 0 0,-4-3 24 0,7 3 5 0,1-2 1 0,-1 5 0 16,4-9-15-16,0 6 0 0,0-3 8 0,7-3-8 15,0 0-9-15,0 0-5 0,0 0-1 0,0 0 0 16,0 0-26-16,11 0-6 0,-4 0-1 0,3 0 0 16,4-3-104-16,1 3-20 0,-5-6-5 0,4 3-1005 15</inkml:trace>
  <inkml:trace contextRef="#ctx0" brushRef="#br0" timeOffset="59297.66">25527 9829 921 0,'0'0'82'0,"0"0"-66"0,0 0-16 0,0 0 0 15,0 0 183-15,0 0 33 0,0 0 6 0,0 0 2 16,0 0-52-16,0 0-11 0,0 0-1 0,4-7-1 16,3-2-50-16,0 0-9 0,3-1-3 0,1-2 0 15,-1-4-77-15,1 0-20 0,3-3 0 0,-3-6 0 16,-1 7 55-16,1-11 7 0,-1 4 2 0,1-3 0 15,0 3-52-15,-1-3-12 0,-3-1 0 0,-3 4 0 16,3 0 0-16,0 7-18 0,-7-1 4 0,7 0 1 16,-4 0 36-16,-3 3 7 0,4-2 2 15,0 8 0-15,-4-6-41 0,0 7-8 0,0 6-2 0,0 3 0 16,0 0 67-16,0 0 12 0,0 0 4 0,0 0 0 16,0 0-52-16,-4 3-12 0,0 6 0 0,1 7 0 15,3-6 0-15,-4 8 0 0,1 1 0 0,-1 0 0 16,4 6 28-16,-3 0 4 0,-1 3 0 0,4 1 0 0,-3 5-20 0,3-9-3 15,0 3-1-15,3 1 0 0,1-4-8 0,-1 3 0 16,1-3 0-16,-1-6 0 0,1 0 0 0,-1 3 0 16,1-10 0-16,0 4 0 0,-1-13-13 0,1 6-2 15,-4-9 0-15,0 0 0 0,0 0-7 16,10-3-2-16,-3-3 0 0,0-3 0 16,0-4-151-16,0-3-30 0,0-9-7 0,-3 6-957 0</inkml:trace>
  <inkml:trace contextRef="#ctx0" brushRef="#br0" timeOffset="59529.25">25499 9330 1677 0,'-18'0'36'0,"15"0"8"0,-4 0 2 0,7 0 2 0,-7 0-38 0,7 0-10 0,0 0 0 0,0 0 0 16,0 0 146-16,0 0 27 0,0 0 6 0,0 0 1 15,0 0-72-15,7 9-15 0,0-2-2 0,3-4-1 16,4 3 6-16,0-3 2 0,1 4 0 0,2-4 0 15,1 3-54-15,-1-6-12 0,5 0-1 0,-5 6-1 16,4-6-11-16,1 0-3 0,2 0 0 0,-3-6 0 16,1 6-61-16,2-6-13 0,-3 3-2 0,-3-4-1 15,3 7-122-15,0-9-24 0,-3 6-5 0,3-4 0 16</inkml:trace>
  <inkml:trace contextRef="#ctx0" brushRef="#br0" timeOffset="59778.78">25989 9456 576 0,'0'0'51'0,"0"0"-41"0,0 0-10 0,0 0 0 0,0 0 258 0,0 0 50 16,0 0 9-16,0 0 3 0,0 0-154 0,7 0-30 15,4 6-7-15,-4-6-1 0,3 3 0 0,1-3 0 16,3 0 0-16,-3 6 0 0,3-3-61 0,-4-3-13 15,8 7-2-15,0-7-1 0,-4 0-15 0,3 3-4 16,-2-3 0-16,-1 0 0 0,0 0-32 0,0 6 0 0,0-6 0 0,-3-6 0 31,-1 3-38-31,1 3-14 0,-4-7-4 0,3 7 0 16,1-9-168-16,-8 6-33 0</inkml:trace>
  <inkml:trace contextRef="#ctx0" brushRef="#br0" timeOffset="59977.99">26166 9302 864 0,'10'3'76'0,"-10"-3"-60"0,0 0-16 0,7 13 0 15,0-10 208-15,-3 6 38 0,-1 7 8 0,1-4 2 16,-1-2-56-16,4 5-12 0,-3 1-1 0,-4 3-1 16,3-3-77-16,-3 2-15 0,4-5-3 0,-4 12-1 15,0-6-50-15,4 0-9 0,-1 6-3 0,-3-6 0 16,4-4-28-16,-1 4 0 0,1-3 0 0,-1-4 0 15,1-2-45-15,-1 5-15 0,1-5-4 0,-1-1 0 16,4-3-197-16,-7-6-40 0</inkml:trace>
  <inkml:trace contextRef="#ctx0" brushRef="#br0" timeOffset="60665.65">26582 9669 1785 0,'0'0'79'0,"0"0"17"0,0 0-77 0,0 0-19 16,0 0 0-16,0 0 0 0,0 0 42 0,0 0 5 15,0 0 1-15,7 6 0 0,0-3 64 0,0 7 12 16,0-10 4-16,4 6 0 0,-4-3-33 0,3-3-7 16,4 6 0-16,0-3-1 0,1-3-37 0,-1 7-7 15,0-7-2-15,0 0 0 0,-3 0-33 0,6 0-8 16,-3 0 0-16,0-7 0 0,-3 7 17 0,-4-3 2 16,0 3 0-16,4-6 0 0,-4 3-19 0,0-3 0 15,-7 6 0-15,3-4 0 0,1-5 0 0,-4 3-12 16,0-4 1-16,-4-5 1 0,1 5-4 0,-4 1-1 15,0-1 0-15,0-5 0 0,-4 5 15 0,0-2 0 16,1-4 12-16,-1 7-12 0,1-1 0 0,-4-5 0 0,-1 11 0 0,-2-11 0 16,-4 5 22-16,3 1-2 0,-3-7-1 15,7 7 0-15,-7-4-19 0,6 4 0 0,1-7 0 0,4 7-9 16,-1 3 9-16,1-4-8 0,6 1 8 0,1-1-8 16,3 7 19-16,0-3 4 0,0-3 1 0,3 2 0 15,4 4-5-15,0-3-1 0,0 3 0 16,0 3 0-16,0-7-10 0,4 7 8 0,0 0-8 0,-4 7 8 15,3-7 15-15,-3 3 2 0,7-3 1 0,-3 6 0 16,-4-3-7-16,4-3-2 0,-1 7 0 16,1-7 0-1,-11 0-45-15,7 0-10 0,0 3-2 0,3-3 0 0,1 0 12 0,-4-3 3 0,-7 3 0 0,7 0 0 32,0-7-193-32,4-2-38 0,-8 6-8 0</inkml:trace>
  <inkml:trace contextRef="#ctx0" brushRef="#br0" timeOffset="61414.36">27206 8954 1504 0,'0'0'67'0,"0"0"13"0,0 0-64 0,0 0-16 0,0 0 0 16,0 0 0-16,0 0 176 0,4 9 32 15,-1 1 7-15,4-1 1 0,-3 7-92 0,3 2-17 0,-4 1-4 0,1 6-1 16,-4-6-2-16,4 9-1 0,-4 7 0 0,3-7 0 16,1 4-32-16,-4-1-7 0,3 3 0 0,1 1-1 15,-1-1-40-15,-3 4-8 16,4 0-2-16,-1 2 0 0,1-2-9 0,-4 6 8 15,3-6-8-15,1 2 8 0,-4-8 0 0,3 2-8 0,-3-6 12 0,0 4-4 16,0-10-8-16,4 3-16 16,-4 3 4-16,0-12 1 15,0 2-22-15,3-8-5 0,-3-1-1 0,0-9 0 16,0 0-20-16,0 0-4 0,0 0-1 0,0 0 0 0,7-9-105 16,-3-1-22-16,3 1-4 0</inkml:trace>
  <inkml:trace contextRef="#ctx0" brushRef="#br0" timeOffset="61726.05">27538 9757 172 0,'0'0'16'0,"0"0"-16"0,0 0 0 0,0 0 0 0,0 0 383 0,0 0 73 15,7-7 16-15,3 7 2 0,1-3-209 0,-4-3-41 16,4-4-9-16,3-8-2 0,-4 2-119 0,8 3-24 16,-4-12-5-16,4 0-1 0,3-3-20 0,-3 0-4 15,3-7 0-15,0 7-1 0,-3-6 2 0,3 5 1 16,-4-5 0-16,1-1 0 0,3 1-34 0,-3 6-8 16,-1-1 0-16,-2 4 0 0,-1-3 0 0,0 3 0 0,-4-3 0 0,-3 9 0 31,0-6-20-31,-3 6-8 0,0 0-3 0,-1 4 0 15,-3-4-26-15,-3 9-6 0,-1-5-1 0,0 5 0 16,-3 1-84-16,-3-1-18 0,-1 4-3 0,-3-3-920 0</inkml:trace>
  <inkml:trace contextRef="#ctx0" brushRef="#br0" timeOffset="61969.02">27573 9151 2491 0,'0'0'55'0,"4"10"11"0,3-1 2 0,-4 7 2 0,4 0-56 0,-3 2-14 0,6-5 0 0,-3 12 0 0,-3 0 110 0,7-3 19 16,-1 9 4-16,1-2 1 0,3 5-63 16,0-6-13-16,0 7-2 0,4-1-1 15,-4-2-34-15,0 2-6 0,-3-6-2 0,-1 7 0 0,4-10-13 0,-7 3 0 16,0-3 0-16,0-6 0 0,0 0 0 0,0 0 0 16,1-4-11-16,-1-5 11 0,0-1-27 0,0-3 3 15,3-2 0-15,1-4 0 16,-4-4-103-16,4-2-20 0,-1-3-4 0,-3-1-679 15,4-5-136-15</inkml:trace>
  <inkml:trace contextRef="#ctx0" brushRef="#br0" timeOffset="62415.86">28092 9223 2289 0,'0'0'50'0,"0"0"10"0,0 0 3 0,0 0 2 0,0 0-52 0,3 10-13 16,1-1 0-16,-1-2 0 0,4 2 134 0,-3 7 24 0,3-4 5 0,0-2 1 15,4 5-76-15,-1-5-14 0,1 5-3 0,3-2-1 16,3 3-30-16,1-7-5 0,0 0-2 0,3 7 0 16,0-7-19-16,0 1-4 0,-3-1-1 0,-4-2 0 15,4-4-1-15,-4 6-8 0,0-3 12 0,0 4-4 16,0-7-20-16,-3-3-4 0,-1 6 0 0,-3-3-1 15,4-3 17-15,-4 7 0 0,0-7 0 0,-7 0 0 0,11 0 9 0,-11 0 3 16,0 0 0-16,0 0 0 0,0 0-12 16,0 0 0-16,0 0 0 0,0 0 0 15,0 0-13-15,0 0-2 0,0 0 0 0,0 0 0 0,0 0 30 0,-7 0 5 16,-1 3 2-16,-2 3 0 0,-4-6-22 0,0 0 0 16,3 0-12-16,-3 0 4 0,3 6 8 0,1-3 12 15,-8-3-2-15,1 7-1 16,-5-4-9-16,5 3 0 0,-1-3 0 0,0 3-11 0,1-2 11 15,6 2-8-15,-3-3 8 0,4 3-8 16,2 4 8-16,1-1 0 0,0-9-9 0,4 10 9 0,3-10-14 0,-4 6 2 16,4-6 0-16,0 0 0 15,0 0-28-15,0 0-4 0,0 0-2 0,4 3 0 16,6-3-86-16,-3 6-16 0,4-6-4 0,0-6-1062 0</inkml:trace>
  <inkml:trace contextRef="#ctx0" brushRef="#br0" timeOffset="63035.51">28642 9688 288 0,'0'0'25'0,"0"0"-25"0,0 0 0 0,-7 0 0 16,3 6 120-16,4-6 20 0,0 0 3 0,-7 0 1 15,7 0-13-15,0 0-3 0,0 0 0 0,0 0 0 16,0 0-20-16,0 0-4 0,0 0 0 0,0 3-1 0,0-3 29 0,0 0 7 16,0 9 1-16,0-9 0 0,0 0-14 0,4 7-2 15,3 2-1-15,-3 0 0 0,3-9-22 0,0 10-4 16,0-10-1-16,3 6 0 0,-3-3-58 0,4 4-12 15,-1-4-2-15,5-3-1 0,-5 6 7 0,1-6 2 16,3 3 0-16,-4 3 0 0,1-6-23 0,3 0-9 16,-3 7 8-16,-1-4-8 0,4-3 12 0,-3 0-4 15,0-3 0-15,-4 3 0 16,3-7-33-16,1 7-7 0,-8-6-2 0,4 3 0 0,0-3 14 0,-3 3 4 0,0-4 0 0,3-2 0 31,-4-1-23-31,1 1-4 0,-4 0-1 0,0-1 0 0,0 4 44 0,-4-3 0 16,-3-1 0-16,0 1 0 0,-4-7 20 0,1 7 0 0,-4 6 0 15,3-4 0-15,-3 7-4 0,0 0 0 16,-4 0-1-16,4-3 0 0,-7-3-15 0,7 3 8 0,-4-4-8 0,-3-2 0 16,3 0 0-16,1-1 0 0,3 1 0 0,3-1 0 15,1-5 0-15,-1 5 0 0,0-5 0 0,8 5 9 16,-4 1-9-16,3-4 0 0,1-2 0 0,3 8 0 16,-4-2 0-16,4 0 0 0,4 5-10 0,-4 4 10 15,3-6 8-15,-3 6 8 0,4-9 2 0,-4 9 0 16,7 0-18-16,3 0 0 0,-3 0 0 0,1 6 0 15,-1-3 0-15,3 7 8 16,-3-4-8-16,4-3 10 0,-1 6-10 0,4-2 0 0,-3 2 0 16,3-3 0-16,0-3-16 0,0 7-4 0,1-4-2 0,-1-3 0 15,0-3-34-15,-4 0-6 0,-3-9-2 0,4-1 0 16,-4 7-104-16,0-3-20 0,0 0-5 0,-3 3-831 16</inkml:trace>
  <inkml:trace contextRef="#ctx0" brushRef="#br0" timeOffset="63733.17">28818 8948 864 0,'0'0'76'0,"0"0"-60"0,-7-4-16 0,7 4 0 15,0 0 176-15,0 0 32 0,0 0 6 0,0 0 2 16,0 0-27-16,11 0-5 0,-4 0 0 0,4 0-1 16,-1 4-49-16,4-4-10 0,0 6-1 0,1-3-1 15,2 3-52-15,1-6-10 0,-1 10-3 0,1-1 0 16,3-3-9-16,-3 4-1 0,0-1-1 0,-1 0 0 15,-3 1-23-15,0-4-5 0,0 4-1 0,-3-7 0 16,3 6-17-16,-7 1 0 0,4-4 0 0,-4-3 0 16,0 3 0-16,0 0 0 0,-3-2 0 0,3 5 0 15,0-3 0-15,-4 4 0 0,1-7 0 0,-1 6 0 16,4 1 9-16,-3 5-1 0,-1-5-8 0,1 5 12 0,-1-2-1 0,1 3-1 16,-1 2 0-1,-3 1 0-15,4 3 6 0,-1 0 0 0,-3 3 1 0,4 3 0 0,-4 1-17 0,4 5 0 16,-4 1 8-16,3 2-8 0,1 4-8 0,-1-6-6 15,-3 2-1-15,4-2 0 0,-1-4 15 0,-3 4 16 16,4-7-3-16,-1 3-1 0,-3-9-12 0,4 3 0 16,-1 0 8-16,-3 0-8 0,4-6 0 0,-4 0 0 15,3 0 0-15,1-4-10 0,-1-2 10 0,-3-7 0 0,0 4 0 16,0-1 0-16,0 1 0 16,0-10 0-16,0 9 0 0,0-9 0 0,0 0 0 0,-3 6 0 15,3-6 0-15,-4 3 0 0,4-3 0 0,0 0 0 16,0 0 0-16,-3 10 0 0,3-4 0 0,0-6 0 0,0 0 0 15,0 0 0-15,0 0 0 0,0 0 0 0,0 0 0 16,0 0 0-16,0 0 0 0,0 0 0 16,-7 3 0-16,7-3 0 0,-7 6-8 0,0-6 8 0,3 0-8 15,-6-6 8-15,2 3 0 0,1 3 0 0,-3-6 0 0,3 6 8 16,-4-3-8-16,1-4-12 0,-4 7 4 0,3-3 0 16,0 3 8-16,-3 0 0 0,4 0 0 0,-1 0 0 15,0 0 18-15,1 0 6 0,-1 3 0 0,1-3 1 16,3 7-71-16,0-4-14 0,-4-3-4 0,8 6 0 15,3-6 0-15,-8 3 0 0,8-3 0 16,0 0-819-16,0 0-164 0</inkml:trace>
  <inkml:trace contextRef="#ctx0" brushRef="#br0" timeOffset="66412.81">24105 11657 1497 0,'4'-19'66'0,"-4"19"14"0,0 0-64 0,7-6-16 0,0 6 0 0,4 0 0 15,-4 6 185-15,3-3 34 16,-3-3 6-16,4 10 2 0,-1-4-107 0,1-3-22 0,0 3-4 0,-4-3-1 15,3 13-23-15,1-7-5 0,-4 1-1 0,3-4 0 16,1-3-51-16,0 4-13 0,-1-4 0 0,1 3 0 16,-1-3 0-16,4-3 0 0,-3 6 0 0,-4-6 0 15,4 0 0-15,-1 0 0 0,1 0 0 0,-1 0 0 16,-3 0-151-16,4-6-33 0,-4 6-6 0,4-3-548 16,-11 3-110-16</inkml:trace>
  <inkml:trace contextRef="#ctx0" brushRef="#br0" timeOffset="66789.69">24165 11776 1375 0,'0'0'60'0,"0"0"14"0,0 0-59 0,0 0-15 0,0 0 0 16,0 0 0-16,0 0 132 0,0 0 24 15,7 6 5-15,4-3 1 0,-11-3 2 0,3 0 1 0,-3 0 0 0,8 7 0 16,-8-7-59-16,7 0-12 0,-7 0-2 0,7 9-1 16,0-3-43-16,0-3-8 0,0 7-1 0,3-10-1 15,-3 6 10-15,4-3 1 0,0-3 1 0,3 7 0 16,0-4-36-16,0-3-14 0,0 0 11 0,0 6-11 15,0-6 0-15,0 0-21 0,0 0 3 0,1 3 1 16,-1-3-14-16,0 0-2 0,0 0-1 16,0 0 0-16,-7 0-10 0,4-3-3 0,-1 3 0 15,-3 0 0 1,-7 0-124-16,11-6-25 0,-4 6-4 0,-7 0-870 0</inkml:trace>
  <inkml:trace contextRef="#ctx0" brushRef="#br0" timeOffset="68214.25">25442 11732 518 0,'0'0'46'0,"0"0"-37"15,0 0-9-15,0 10 0 0,0-4 260 0,0-6 49 16,0 0 11-16,0 0 1 0,0 0-143 0,0 0-29 16,0 0-5-16,0 0-2 0,0 0-38 0,0 0-7 0,0 0-1 0,0 0-1 15,0 0-50-15,0-10-9 16,0 4-3-16,-3-6 0 0,3-7 25 0,0-6 5 16,0 6 1-16,0-6 0 0,0 0-32 0,0-4-5 0,0 4-2 15,0-6 0-15,0 0-15 0,0-7-10 16,0 10 12-16,0-7-12 0,0 1 16 0,0-4-4 15,0-6-1-15,0 0 0 16,-4 7-43-16,4-4-8 0,-3 13-1 0,3 0-1 0,-4 2 34 0,1-2 8 0,-1 13 0 0,4-4 0 16,-3 0 49-16,3 3 12 0,-4 4 3 0,4-4 0 15,0 7-52-15,0-1-12 0,0 4 0 0,4-3 0 16,-4 5-17-16,0 4-7 0,0 0 0 0,0 0-1 16,0 0 40-16,0 0 8 0,7-6 1 0,0 6 1 15,0 0-25-15,3 0 0 0,1 6 8 0,-7-2-8 16,-1 2 0-16,1-3 12 0,3 6-12 0,0 4 12 15,3-4-12-15,4 1 0 0,0-1 9 0,8 1-9 0,-1-1 0 0,0 7-12 16,4-4 2-16,-4-2 0 0,4-1 30 0,-4-3 5 16,0 4 2-16,-3 5 0 15,-1-5-43 1,-3-1-9-16,-3 1-2 0,3 5 0 0,-3-5 27 0,-1 2 0 0,-3-2 0 0,0-1 0 16,0 7 0-16,-3-10 0 0,-4 3 0 0,3-6 0 0,1 7 0 15,-4-1 0-15,-4-2 0 0,1 2 0 0,-1 0 0 0,1 1 0 16,-8-1 0-16,1 1 0 0,-1-4 0 0,0-3 0 15,-3 3 0-15,0 4 0 16,0-4 0-16,-4-3 0 0,4-3 0 0,-7 6 0 0,-7-3-12 16,3-3-4-16,1 7-1 0,2-7 0 0,5 0 6 0,-1 3 2 15,8-3 0-15,-8 0 0 0,7 0 9 0,1 0 0 0,-1 6 0 0,11-6 8 16,0 0-8-16,0 0-13 0,0 0 3 0,0 0 1 16,0 0 9-16,0 0 12 0,0 0-2 15,0 0-1 1,0 0-41-16,0 0-9 0,0 0-2 0,11 0 0 15,-11 0-119-15,0 0-24 0,7-6-5 0,-7 6-897 0</inkml:trace>
  <inkml:trace contextRef="#ctx0" brushRef="#br0" timeOffset="69044.47">26268 10989 1584 0,'0'0'70'0,"0"0"14"0,0 0-67 0,-7-6-17 0,7 6 0 0,-4 0 0 16,-6-3 138-16,3 3 24 0,7 0 5 0,-4 0 1 16,-6 0-51-16,6 0-9 0,4 0-3 0,0 0 0 15,0 0-65-15,0 0-14 0,-7 0-2 0,7 0-1 16,0 0 18-16,0 0 4 0,-11 0 1 0,11 0 0 15,0 0-31-15,0 0-7 0,-3 0 0 0,-11 0-8 16,-7 3 16-16,3-3-4 0,4 6-1 0,3-6 0 16,4 9 42-16,0-2 9 0,4-4 2 0,-1 6 0 0,4 1-52 0,0 5-12 15,4-5 0-15,-1 8 0 0,1 1-10 0,-1 6-5 16,4 4-1-16,0 2 0 16,0-3 26-16,-3 0 5 0,3 1 1 0,0 5 0 0,0-6-16 0,-3 4 0 15,-4-1 0-15,3 4 0 0,-3-10 0 0,-3 3 0 16,3 0 0-16,3 3 0 0,8 1-11 0,-1 2-5 15,-3-9 0-15,-3 4-1 0,-1-4 17 0,-3 0 14 16,0-6-2-16,0-1-1 0,-3 1-11 0,-1 0 0 16,4-10 0-16,-3 1 0 0,-1 2-12 0,4-9 12 15,0-3-12-15,0 0 12 0,0 0 0 0,0 0 0 16,0 0 0-16,0 0 0 0,0 0 0 0,0 0-20 0,0 0 3 0,0 0 1 16,0 0 24-16,0 0 6 15,0 0 1-15,0 0 0 0,0 0-7 0,7 10-8 0,0-10 11 0,0 6-11 16,-7-6 16-16,7 3-4 0,4 4-1 0,-4-7 0 15,4 3-3-15,-4-3-8 0,3 6 12 0,1-6-4 16,-1 3-8-16,1-3-17 16,0 6 4-16,-1-6 1 0,-3 10 12 0,4-4 0 15,-4-3 0-15,0-3 0 0,-7 0 0 0,11 0 0 0,-4 0 0 0,-7 0 0 32,7 0-118-32,-7 0-21 0,7-9-4 0,-4 9-692 0,4-10-138 0</inkml:trace>
  <inkml:trace contextRef="#ctx0" brushRef="#br0" timeOffset="69537.14">26719 11701 172 0,'4'9'16'0,"-1"1"-16"0,-3-10 0 0,0 0 0 16,0 0 414-16,0 0 80 0,0 0 16 0,0 0 3 15,8-10-283-15,-1 1-57 0,3-7-11 0,-3-3-2 16,4-6-65-16,-1 0-13 0,4-3-2 0,1 0-1 16,-1-7-30-16,0 7-5 0,0-7-2 0,0 7 0 15,14-35 7-15,-14 35-27 0,0-3 0 16,-3 3-22-16,3-1 0 0,-3-5 0 0,-1 9 0 15,1-3 19-15,0 3-1 0,-1 6 0 0,-3 0 0 16,0 0-18-16,-3 3 0 0,-1 4 0 0,4-4 0 16,-3 10 0-16,-4-3 0 0,0 9 0 0,0 0 0 15,0 0-41 1,0 0-12-16,0 0-3 0,0 0 0 0,-7 6-180 0,0-3-36 0,-4 3-7 16</inkml:trace>
  <inkml:trace contextRef="#ctx0" brushRef="#br0" timeOffset="69812.2">26719 11052 1152 0,'0'0'102'0,"0"0"-82"0,7 6-20 0,-7-6 0 0,0 0 191 0,0 9 33 16,8 4 8-16,-5-4 0 0,4 7-39 0,0 3-8 15,0-4-1-15,0 4-1 0,4 0-63 0,-1 0-12 0,1 6-2 0,0 0-1 16,3-3-44-16,-4 0-9 0,1 0-1 15,-1 3-1-15,1-6-24 0,0 6-5 16,-4-6-1-16,0 6 0 0,0-6-12 0,0-1-8 0,0 8 8 0,-4-8-8 16,4 1 0-16,-3-3 0 0,3 3 0 0,-3 9 0 15,-1-9 0-15,1-4-10 0,-1 1 1 16,1-3 0 0,-1-4-27-16,1 0-4 0,-1 1-2 0,-3-10 0 15,0 0-69-15,0 0-13 0,0 0-4 0,0 0 0 16,0 0-108-16,0 0-21 0,7-3-5 0</inkml:trace>
  <inkml:trace contextRef="#ctx0" brushRef="#br0" timeOffset="70413.85">27259 11196 1497 0,'0'0'32'0,"0"0"8"0,0 0 0 0,0 0 4 0,0 0-36 0,0 0-8 15,0 0 0-15,0 0 0 0,0 0 184 0,0 0 34 0,0 0 7 16,0 0 2-16,0 0-107 0,0 9-22 0,7-2-4 0,-3 2-1 16,-1 0 13-16,8 1 2 0,-1-1 1 15,1 1 0-15,0-1-53 0,3-3-12 0,-4 10-1 0,4-7-1 16,1 1-18-16,-1 2-4 0,0-5-1 0,0 2 0 16,-4 0-10-16,5 1-1 0,-5-1-8 0,1-3 12 15,-4-2-12-15,3 2 0 0,-3-3 0 0,0 3 0 16,1-6 0-16,-8 0 0 0,7 3 0 0,-7-3 0 15,0 0 0-15,7 7 0 0,3-7 0 0,-10 0 0 16,0 0 0-16,0 0 0 0,4 6 0 0,-4-6 0 16,0 0-12-16,0 0 12 0,0 0-12 0,0 0 12 15,0 0 0-15,0 0 11 0,0 0 0 0,0 0 0 16,0 0-11-16,0 0 0 0,0 0 0 0,-4 0 0 0,-3 0 0 16,0 0 0-16,-3 0 14 0,-1 3-4 15,0-3-10-15,1 0-11 0,-1 10 3 0,1-10 0 16,-5 6 8-16,1 3-10 0,0-6 10 0,0 7-10 0,4-4 10 0,-1 0 16 15,0-3-4-15,1 4-1 0,3-4-24 0,3 3-5 16,4-6-1-16,0 0 0 0,0 0 8 0,0 0 2 16,0 0 0-16,0 0 0 15,7 0-36-15,0 3-7 0,0-3-2 0,4-3 0 16,0 3-65-16,-1-6-13 0,-3 3-2 16,4-4-678-16,-1-2-135 0</inkml:trace>
  <inkml:trace contextRef="#ctx0" brushRef="#br0" timeOffset="70983.81">27802 11713 230 0,'0'0'20'0,"0"0"-20"15,0 0 0-15,0 0 0 0,0 0 235 0,0 0 42 16,0 0 9-16,0 0 2 0,7 0-128 0,1-3-26 15,-1-3-5-15,0-4-1 16,0 1-3-16,3-7-1 0,-3 4 0 0,0-4 0 0,4-3-44 0,-4 1-10 16,4-8-2-16,-4 11 0 0,0 2-3 0,0-2-1 15,0-4 0-15,-4-6 0 0,4 6-51 0,0 0-13 16,-3 3 0-16,3-12 0 0,0 9 54 0,-3 0 8 16,-1 4 2-16,1-4 0 0,-4 3-52 0,3 7-12 15,-3-1 0-15,0 1 0 0,0 0 0 0,0-1 0 16,0 10 0-16,0 0 0 0,0 0 54 0,0 0 8 15,0 0 2-15,0 0 0 0,0 0-38 0,0 0-7 0,-3 10-2 0,-4-1 0 16,3 0-8-16,4 7-1 0,-3-6-8 0,3 8 12 16,0-2-12-16,0 3 0 0,0 0 8 0,0 6-8 15,0-6 0-15,3 9 0 0,1 0 0 0,-4 3 0 16,3-2 0-16,1-14 0 0,-1-2 0 0,-3-7 0 16,4 4 0-16,-1-1-8 0,1 0 8 0,-4-9-10 15,0 0-18-15,0 0-4 16,0 0-1-16,0 0 0 15,7-6-69-15,0-3-14 0,-4-1-2 0,1-9-1 16,0 10-146-16,-4-10-30 0</inkml:trace>
  <inkml:trace contextRef="#ctx0" brushRef="#br0" timeOffset="71201.23">27809 11196 864 0,'0'0'76'0,"0"0"-60"16,0 0-16-16,0 0 0 0,0 0 228 0,0 0 42 15,0 0 9-15,0 0 1 0,8 9-103 0,-1-2-21 16,0-4-4-16,3 3 0 0,4 3-20 0,-3-2-3 16,3-4-1-16,0 3 0 0,0-3-51 0,0 3-10 15,4-2-3-15,-4-4 0 0,-3 6-51 0,3-3-13 16,0-3 0-16,-3 6 0 0,3-6 0 0,0 3 0 16,-4-3 0-16,4 0 0 15,1 0-48-15,-1 0-13 0,0-3-3 0,0 3 0 16,0 0-60-16,-3-6-13 0,3 6-3 0,-4 0-1000 0</inkml:trace>
  <inkml:trace contextRef="#ctx0" brushRef="#br0" timeOffset="71435.3">28173 11428 1893 0,'0'0'41'0,"0"0"9"0,0 0 2 0,0 0 2 0,10 0-43 0,-3 6-11 0,1-3 0 0,2-3 0 16,-3 0 170-16,4 7 32 0,3-7 6 0,-4 0 2 16,5 0-117-16,-1 0-23 0,-4 0-5 0,8 0-1 15,0 0-51-15,-4 0-13 0,0 0 0 0,3 0 0 16,1 0 0-16,-4 0 0 0,-3 0 0 0,3 0 0 16,-4 0 0-16,1 0-18 0,-4 0 4 0,0 0 1 15,-7 0-124-15,7-7-25 0,-7 7-5 0</inkml:trace>
  <inkml:trace contextRef="#ctx0" brushRef="#br0" timeOffset="71647.33">28342 11274 1900 0,'0'0'84'0,"0"0"18"0,7 10-82 0,-3-4-20 15,-1 3 0-15,1 1 0 0,-1-1 152 0,-3 1 27 16,4-1 5-16,-4 0 0 0,0 1-77 0,3-1-16 15,-3 7-3-15,4-7-1 0,-4 1-70 0,3 5-17 16,-3-2 0-16,4-4 0 0,0 1 0 0,-4 2 0 0,3 1 0 0,1-7 0 16,3 4 0-16,-4-1 0 15,-3-6 0-15,7 3 0 16,-3 4-148-16,3-4-32 0,0-3-8 0</inkml:trace>
  <inkml:trace contextRef="#ctx0" brushRef="#br0" timeOffset="72072.95">28564 11553 403 0,'0'0'36'16,"0"0"-36"-16,0 0 0 0,0 0 0 15,0 0 394-15,4 7 72 0,-4-7 14 0,3 9 4 16,5-3-276-16,-5-3-54 0,4 7-11 0,4-10-3 16,-4 9-60-16,3-9-13 0,1 7-3 0,0-4 0 15,3-3-48-15,-4 0-16 0,4 0 8 0,0 0-8 16,4 0 16-16,-4 0-1 0,0 0 0 0,0-3 0 15,1-4-15-15,-5 7-8 0,1-3 8 0,-1-3-13 0,-3 6-9 0,-3-10-2 16,3 10 0-16,-4-9 0 0,1 3 9 0,-4 3 2 16,0-4 0-16,-4-2 0 0,1 0 2 0,-1 5 1 15,-3-5 0-15,0-4 0 0,-3 4 10 0,-1 0 0 16,-3 6-9-16,3-7 9 0,-3-6 8 16,0 7 7-16,4 3 1 0,-5-4 0 0,5 1 2 0,-1 0 1 15,1-1 0-15,-1 1 0 0,1-1-19 0,3 4 10 16,-1-3-10-16,5 5 8 0,-4-5-8 0,3 3 0 15,4 6 0-15,0-3 0 0,0-4 0 0,0 7 0 16,4-9 0-16,3 3 0 0,0 3 25 0,0-4 3 16,4 7 1-16,-1-3 0 0,4-3-14 0,4 3-3 15,0-4-1-15,3 7 0 0,0-3-11 0,4-3 0 16,-4 3 0-16,0-3 0 16,-7 6-21-16,0-10-7 0,0 10 0 0,-3-6-1 15,-1 6-23-15,1-3-5 0,-4-3-1 0,0 6 0 16,-7 0-170-16,0 0-35 0</inkml:trace>
  <inkml:trace contextRef="#ctx0" brushRef="#br0" timeOffset="72621.39">28004 10983 1267 0,'0'0'28'0,"0"0"5"0,0 0 2 0,0 0 1 0,0 0-36 0,0 0 0 0,0 0 0 0,0 0 0 16,0 0 105-16,0 0 15 0,0 0 2 0,0 0 1 15,0 0 4-15,0 0 1 0,0 0 0 0,0 0 0 16,0 0-48-16,0 0-8 0,0 0-3 0,0 0 0 16,0 0-1-16,0 0-1 0,-4 12 0 0,4-2 0 15,0 2-5-15,0 4-1 0,0-4 0 0,4 10 0 16,-4-3 3-16,3 0 0 0,-3 0 0 0,0 0 0 16,0 6-52-16,0-7-12 0,0 1 0 0,0 6 0 15,0-9 0-15,0 3 0 0,0-7 0 0,0 4 0 16,0 0 0-16,-3-4 0 0,3-2 0 0,0 2 0 15,-4-9-48-15,4-3-13 0,0 10-3 16,0-10 0 0,0 0-72-16,0 0-14 0,0 0-3 0,0 0-973 0</inkml:trace>
  <inkml:trace contextRef="#ctx0" brushRef="#br0" timeOffset="76485.78">31157 10810 1623 0,'0'0'72'16,"0"0"15"-16,0 0-70 0,0 0-17 0,0 0 0 0,0 0 0 0,0 0 125 0,7 0 22 15,4 0 4-15,-4 3 1 0,4 4-25 0,-1-7-5 16,1 6-1-16,-1-3 0 0,4-3-33 0,-3 0-8 15,3 6 0-15,-3-3-1 0,-1-3-79 0,4 0-10 16,-6 7-5-16,2-4-1 0,1 3 26 0,-4-3 5 16,0-3 1-16,3 6 0 15,-6 4 6-15,3-4 2 0,-7-6 0 0,3 10 0 0,1-1-9 0,0 0-2 16,-1 1 0-16,1-1 0 0,-1 1-13 16,1-1 8-16,-1 7-8 0,-3-4 0 0,4-2 0 0,-1 5 0 15,1 1 0-15,-4 3 0 0,3 0 0 0,1 6-13 16,-4-3 2-16,0 3 1 0,0 3 10 0,0 3 9 15,-4-2-1-15,4-1-8 0,0 0 9 0,-3-3-9 16,3 3 0-16,0-3 9 0,-4 4 0 0,4-4 0 0,0 3 0 16,0-3 0-16,0-6-9 0,0 6-11 0,4-6 3 15,-1 0 0-15,-3-1 8 0,4 4 0 0,-1-9 0 16,-3 6 0-16,4-4 8 0,-1 1 6 16,1-3 2-16,-1-4 0 0,-3 0-26 0,0 1-5 0,0 2-1 15,0-2 0-15,0-10 16 0,4 3 0 0,-4-3 0 0,0 9 0 16,0-9 10-16,-4 10 5 0,4-10 1 0,0 0 0 15,0 6-25-15,0-6-5 0,0 0-1 0,0 0 0 16,0 0 26-16,-7 3 5 0,7-3 0 0,-3 6 1 16,-4-6-25-16,0 0-6 0,0 0-1 0,0 0 0 15,-4 0 15-15,4 0 0 0,-4 0-10 0,1 0 10 0,-1 0 0 16,1 0 0-16,-1 0 0 0,-3 0 0 0,3 0 28 0,1 10 8 16,-4-10 0-16,3 9 1 0,1-9-29 0,-1 10-8 15,-3-4 0-15,3-3 0 16,4 6-31-16,-3-9-7 0,3 7-2 15,0 2 0-15,-1-9 40 0,1 6 0 0,7-6 14 0,0 0-4 16,-7 3-169-16,7-3-33 16,0 0-8-16</inkml:trace>
  <inkml:trace contextRef="#ctx0" brushRef="#br0" timeOffset="77394.5">25344 12275 1036 0,'0'0'46'0,"0"0"10"0,0 0-45 0,0 0-11 15,0 0 0-15,0 0 0 0,0 0 194 0,0 0 37 0,0 0 7 0,0 0 2 16,0 0-108-16,7 9-20 0,-4-3-5 0,4 4-1 16,0-7-1-16,4 3 0 0,3 3 0 0,0-2 0 15,0 2-84-15,7-6-21 0,8 7 0 0,6-4 0 16,4-3 43-16,3 7 4 0,0-4 1 0,4 3 0 15,4-9-13-15,2 10-3 0,1-10 0 0,7 9 0 16,11-9-32-16,-1 6 0 0,5-6 0 0,2 0-9 16,1 0-2-16,6 0 0 0,8 0 0 0,0-6 0 15,3 6 22-15,-3 0 4 0,0-9 1 0,6 9 0 16,5-4-16-16,3-2 0 0,3 0 0 0,-3 3 0 16,3 3 0-16,0 0 0 0,8-6 0 15,-11 6 0-15,-4-4-10 0,0-2-5 0,11 6-1 16,-3-3 0-16,-5-3 25 0,5 3 5 0,3-4 1 0,0-2 0 15,3 6-15-15,-7-4 0 0,-3-2 0 0,7 3 0 16,3 3 0-16,-6-4 0 0,-1-2 0 0,-3 9 0 16,7-9 0-16,-4-1 0 0,1 10 0 0,-8-9 0 0,-7 3 0 0,4 2-20 15,7-2 4-15,-11-3 0 0,-3-1 24 0,-4 1 4 16,-3-7 2-16,-1 7 0 0,4-1 8 16,-3 1 2-16,0-4 0 0,-8-2 0 0,-3 8-12 0,-6-2-3 15,-1 0 0-15,3 6 0 0,-6-4-9 0,-1 4-9 16,-6-3 9-16,-8 6-13 0,-3-6 13 0,-7 2 0 0,-4 4 0 15,-7 0 0-15,-3 0 0 0,-8 0 0 16,-2 0 0-16,-8 0 0 0,-7 0 0 0,0 0 8 0,-7 4 1 0,-4 2 0 31,-7-6-237-31,-3 9-47 0</inkml:trace>
  <inkml:trace contextRef="#ctx0" brushRef="#br0" timeOffset="78505.14">27746 13532 2116 0,'0'0'47'0,"0"0"9"0,0 0 3 0,0 0 0 0,0 9-47 0,4-2-12 16,-1-4 0-16,-3-3 0 0,0 9 120 0,0-9 21 15,0 0 5-15,0 0 1 16,0 0-57-16,0 0-11 0,0 0-3 0,0 0 0 0,0 0-40 0,0 0-9 0,0 0-2 0,7 0 0 16,-3-9-14-16,3-1-3 15,-7 1-8-15,3-7 12 0,-3 4 15 0,0-13 2 16,4 6 1-16,-1-16 0 0,1 1-8 0,-4-4-2 16,3-6 0-16,-3-3 0 15,4-3-39-15,-1 3-8 0,1-6-1 0,-1 3-1 0,1 9 38 0,-1 0 8 0,1-3 2 16,0 16 0-16,-4-6-31 0,3 5-5 15,-3 10-2-15,4 1 0 0,-1 2 19 0,1 7 0 0,-4-1 0 0,0 10 0 16,0 0 0-16,0 0 0 0,0 0 0 0,10 0 0 16,1 0 0-16,-1 10 0 0,1-4 0 0,0-3 0 15,-1 6 9-15,4 1 6 0,-3-1 1 0,-1 1 0 16,5 5-16-16,-5-5 0 0,1-1 8 0,-4 1-8 16,3-1 0-16,-3-3 0 0,4 4 8 0,-4-1-8 15,0 0 0-15,0 1 0 0,-3-1 0 0,-1-2 0 16,4-4 0-16,-7 6 0 0,4-3 0 0,-4-6-10 0,0 10-5 0,3-1-1 15,-3 1 0-15,0-4 0 0,0-6 16 0,-3 9 0 16,3-6 0-16,-4 10 0 16,4-13-54-16,-7 3-8 0,4 6-2 0,-4-2 0 0,0-4 52 0,0 3 12 15,-1-3 0-15,-2 4 0 0,-1-4 0 0,1 3 0 16,-4-6 0-16,3 9 0 0,-7-9 0 16,4 7 0-16,0-4 0 0,0-3 0 15,0 0-54-15,3 0-8 0,-3 0-2 0,4 0 0 0,-1 0 52 0,4 0 12 16,7 0 0-16,0 0 0 0,0 0 0 0,0 0 0 15,0 0 0-15,4-3 0 0,3-4 0 0,3-2 0 16,1 3 0-16,3-4 0 0,0 1 0 0,4-1 0 16,-1 1 0-16,4 0-788 15,1-1-154-15</inkml:trace>
  <inkml:trace contextRef="#ctx0" brushRef="#br0" timeOffset="79035.12">28554 12776 1670 0,'-14'0'148'0,"14"0"-118"0,-11-3-30 0,4 3 0 16,-3-6 179-16,-5 6 29 0,5-3 7 0,-4-3 1 15,0 6-92-15,-4-4-17 0,4 4-4 0,0 0-1 16,0 0-28-16,3 0-6 0,0 0 0 0,1 0-1 16,3 4-42-16,0-4-8 0,0 6-1 0,7-6-1 15,0 0-15-15,0 0 0 0,-4 9 0 0,1-6 0 16,3 4 0-16,-4 2 0 0,4-9 0 0,-3 9 0 15,-1-2 0-15,4-7-18 0,0 9 4 0,0-6 1 16,0-3 21-16,4 10 4 0,-4-4 0 0,0 3 1 16,-4 1-13-16,1-1 0 0,3-9 0 0,0 10-10 0,0-1 10 0,3-3 0 15,1 4 8-15,-1-1-8 0,1 0 0 0,-1 7 0 16,-3-6 0-16,4 2 0 0,-1 4-12 0,1 3-6 16,-4-4-2-16,3 4 0 0,1 0 32 0,-1 6 7 15,-3-6 1-15,0 6 0 0,0-6-20 0,-3 9-19 16,3-3 4-16,-4 9 1 0,1-12 14 0,-1 10 0 15,-3-10 0-15,4 3 0 16,3-6 8-16,0-1 5 0,-7 4 1 0,3-9 0 0,1 6-14 16,-5-4-13-16,5-5 2 0,-4-1 1 0,3 1 10 0,1-1 14 15,-4-3-3-15,3-3-1 0,1 4-10 0,3-7-16 0,0 0 4 16,0 0 1-16,-4 9 11 0,4-9-8 0,0 0 8 16,0 0-8-16,0 0 18 0,0 0 4 15,0 0 1-15,4 6 0 0,3-2-15 0,0 5 0 0,-4-3 0 16,-3-6 0-16,0 0 0 0,4 3 0 0,3 4 0 15,0-4 0-15,0 3 0 0,4-6 0 0,-1 3 0 0,1 3 0 16,3-6 0-16,4 0 0 0,-1 7 0 0,-3-4 0 16,0-3 0-16,1 0 0 0,-5 0 0 0,1 0 0 15,-1 0-59 1,1 0-14-16,-11 0-3 0,7 0-1 0,0-3-89 16,-7 3-18-16,0 0-3 0</inkml:trace>
  <inkml:trace contextRef="#ctx0" brushRef="#br0" timeOffset="79340.48">28734 13441 230 0,'0'0'10'0,"0"0"2"15,0 0-12-15,0 0 0 0,3-6 0 0,8 6 0 16,-4-3 502-16,0-4 98 0,0 1 19 0,4-3 4 0,-1-1-427 0,4 1-86 15,0-4-17-15,4-2-3 0,-4-4-33 0,0 0-6 16,0-6-2-16,8 0 0 0,-5-3-49 0,4 3 0 16,1-4 0-16,-5 4-12 0,4 6 35 0,-7-9 7 15,1 9 2-15,-5 1 0 0,1-4-32 0,-1 9 0 16,-3-3 0-16,-3 4 0 0,-1-1 0 0,1 4 0 16,-1 0 0-16,-3 5 0 0,-3-2 0 0,3 6 0 15,-4-3 0-15,1-3 0 16,-4 6-92-16,3-3-22 0,-6 3-4 0,3 0-1 15,-4 0-132-15,1 0-26 0</inkml:trace>
  <inkml:trace contextRef="#ctx0" brushRef="#br0" timeOffset="79599.39">28734 12952 2070 0,'0'0'45'0,"0"0"10"0,0 0 1 0,10 3 3 0,-6 3-47 0,6 1-12 0,-2-4 0 0,-1 6 0 16,3 1 131-16,1-1 24 0,-1 7 5 0,4 2 0 15,1-2-56-15,-1-3-11 0,-4 12-2 0,1-6-1 16,3 6-54-16,-3 0-12 0,-1 3-1 0,4 0-1 0,0-3 10 16,-3 4 3-16,3-1 0 0,-3-3 0 15,-4 3-35-15,3-6 0 0,-3 0 0 0,4-3 0 0,-4-4 0 0,0 1 0 16,0-3 0-16,0-4 0 0,-3 0 0 0,3 4 0 16,-4-10 0-16,4 7 0 15,-7-10-49-15,7 6-11 0,-7-6-1 0,0 0-1 16,7 0-70-16,-7 0-15 15,7-6-2-15,0 6-635 0,-3-10-126 0</inkml:trace>
  <inkml:trace contextRef="#ctx0" brushRef="#br0" timeOffset="80085.48">29348 12980 2044 0,'0'0'91'0,"0"0"18"0,0 0-87 0,0 0-22 0,-4 10 0 0,4-1 0 16,0-3 116-16,-3 4 18 0,3-4 4 0,3 3 1 15,1-6-47-15,-1 7-10 0,4-1-2 0,0 1 0 16,0-4-32-16,0 3-6 0,4 1-2 0,0-4 0 16,-1 3-15-16,1-5-3 0,3 5-1 0,-4-3 0 15,1 4-21-15,-4-4 0 0,4-3-10 0,-4 6 10 16,0-2 24-16,0-4 12 0,3 3 3 0,-3-3 0 15,0 4-39-15,1-4 0 0,-8-3 0 0,7 6 0 0,0-6 0 0,3 3 0 16,-6 3 0-16,-4-6 0 16,0 0 0-16,7 7-16 0,-7-7 2 0,0 0 1 15,0 0 13-15,0 0 0 0,0 0 0 0,0 0 0 0,0 0 9 0,3 3 5 16,-3-3 1-16,0 9 0 0,-3 1-15 0,-1-1 0 16,-3-3 0-16,4-3 0 15,-4 4-9-15,3 2-5 0,-3-3-1 0,0-2 0 16,-4 2 15-16,4 3 0 0,-3-6 0 0,-1 7 0 0,-3-10 10 0,3 6 2 15,1 3 0-15,-4-2 0 0,3-4-12 0,1 3 0 16,3-3 0-16,-4 3 0 0,0-2 0 0,1 2-16 16,3-3 4-16,-4 3 1 0,4-6 11 0,7 0 0 15,-3 3 0-15,3-3 0 0,0 0 0 0,0 0 0 16,0 0 0-16,0 0-8 0,0 0-9 0,0 0-2 16,0 0 0-16,0 0 0 15,0 0-8-15,0 0-1 0,0 0-1 0,7 0 0 16,0-3-107-16,3 3-22 0,-3-6-4 0,0 6-614 0,0-3-122 15</inkml:trace>
  <inkml:trace contextRef="#ctx0" brushRef="#br0" timeOffset="80654.07">29743 13435 1551 0,'0'0'68'0,"0"0"16"0,0 0-68 0,0 0-16 16,0 0 0-16,0 0 0 0,0 0 148 0,0 0 25 16,0 0 6-16,0 0 1 0,0 0-74 0,0 0-14 15,10-3-4-15,-3 3 0 0,0 3-16 0,4-3-4 16,-4 0-1-16,0 0 0 0,4 6-12 0,-1-6-3 15,1 3 0-15,3-3 0 0,0 0-32 0,0 0-6 16,4 0-2-16,-1 0 0 0,-2 0-12 0,2 0 0 16,1-3 0-16,-4-3 0 0,4 6-14 0,-4-10 4 15,-4 4 1-15,1 3 0 0,-1-3 9 0,-2 3 0 16,-1-4 0-16,-4-2 0 0,1 6 0 0,-4-3 0 16,0 6 0-16,-4-10 0 15,-3 1-24-15,0 2-7 0,0 4-1 0,0-3 0 0,-4 3 32 0,4-7 0 16,-7 4 0-16,4-3 0 0,-1-1 0 0,-3 1 0 15,0 3 0-15,0-4 0 0,0 1 0 0,-4 0 0 0,7-1 0 16,-3 1 0-16,0-7 0 0,3 7 0 0,1-1 0 0,3-2 0 16,-4-4 0-16,8 7 0 0,-1-1 0 0,1 4 0 15,3-4 0-15,0 1 20 0,3 0-4 0,1 9 0 16,-1-10 0-16,1 4 0 0,-4 6 0 0,10 0 0 16,1 0-16-16,-4-3 0 0,4 3 0 0,-1 0-9 15,1 0 19-15,3 0 4 0,0 0 1 0,-3 0 0 16,3 0-15-16,0 0 0 0,0 3 0 0,4-3 0 15,-1 0-15-15,-3 0 4 0,0 0 1 0,4 0 0 16,-4 0 10-16,4 0 0 0,-4 0 0 0,-4 0 0 16,1 0-8-16,0-3-7 0,-1 3-1 0,-10 0 0 31,4-6-89-31,-4 6-19 0,7-4-3 0,-4-2-653 0,-3-3-130 0</inkml:trace>
  <inkml:trace contextRef="#ctx0" brushRef="#br0" timeOffset="81347.89">30141 12754 2174 0,'0'0'48'0,"0"0"9"0,0 0 3 0,0 0 1 0,0 0-49 0,0 0-12 15,7 4 0-15,0 2 0 0,1-3 111 0,-5 3 19 0,4-3 4 0,0 4 1 16,4-7-57-16,-4 9-11 0,3-9-3 0,-3 6 0 15,4-3-38-15,0 4-8 16,-1-4-2-16,1 3 0 0,-1-3-16 0,1 3 0 0,0-2 0 0,-1 2 0 16,1-3 0-16,-4 3 0 0,0 1 0 0,0-4 0 15,-4 3 0-15,-3-6 0 0,11 3 0 0,-4 3 0 16,-7-6 0-16,4 4 0 0,-4-4 0 0,7 6 0 16,-7-6 0-16,0 0 12 0,3 3-4 0,-3-3-8 15,4 9 0-15,-1-2-9 0,-3 2-1 0,0 0 0 16,0 1 10-16,-3-1 0 0,3 1 0 0,0 5 8 15,-4-5-8-15,-3 5 11 0,7-2-11 16,-3 3 12-16,-1 2-12 0,0 1 0 16,1-3 0-16,-1 9 0 0,1-3 0 0,-1 3 0 0,4 0 0 15,-3-3 8-15,3 3-8 0,0 3 0 0,0-2 0 16,0 2 0-16,0-3 0 0,3-6 0 0,1-1 0 0,-1 8 0 0,-3-11 0 0,4-2 0 16,-4 2 0-16,3 4 0 0,-3-3 0 0,0-4 0 15,0 4 0-15,0-6 0 0,0-1 0 0,0 0 0 16,0 1 0-16,0-1 0 0,0-3-14 15,4 4-5-15,-4-10-1 0,4 9 0 0,-4-9 20 16,3 10 0-16,1-4 8 0,-4-6-8 0,3 3 0 0,1 6 0 16,-4-9 0-16,3 7 0 0,-3-7-8 0,4 9 8 15,-4-9 0-15,0 0 0 0,0 0 11 0,0 0 9 16,3 10 1-16,-3-10 1 0,0 0-22 0,0 0 0 16,0 0 0-16,0 0 0 0,0 0 0 0,0 0 0 15,0 0 0-15,0 0 0 0,0 0 0 0,0 0 0 16,0 0 0-16,0 0 0 0,0 0 11 0,0 0-3 15,0 0 0-15,0 0 0 0,0 0-8 0,0 0 0 0,-7 6 0 0,7-6 0 16,0 0 0-16,-7 3 0 0,0-3 12 16,4 6-4-16,-8-6 14 0,4 0 2 0,0 0 1 0,0 0 0 15,0 0-8-15,-4 0-1 0,1 3-1 0,-1-3 0 16,0 7-15-16,-3-4-8 0,4 3 8 0,-4-3-13 16,-1 3 24-16,1 4 5 0,4-4 0 15,-4 4 1-15,3-1-17 0,-3-6-9 0,3 3 1 0,1 4 0 16,-1-4-76-1,1-3-16-15,-1 7-2 0,0-4-777 0,-3-3-155 0</inkml:trace>
  <inkml:trace contextRef="#ctx0" brushRef="#br0" timeOffset="92376.55">16760 7571 115 0,'0'0'0'0,"0"0"10"0,0 0-10 0,0 0 0 0,8 0 0 15,2 0 0-15,1 0 382 0,3 0 74 0,3 0 16 0,5 0 2 16,2 3-329-16,5 3-65 0,2 1-14 0,1-4-2 15,10 6-35-15,1-3-6 16,-4-2-2-16,3 5 0 0,0 7 0 0,4-7 0 0,0 0 0 16,7 7 0-16,7-6-5 0,0-1-2 0,7 0 0 0,0 1 0 15,-4 5-3-15,1-5-1 0,3-1 0 0,3 1 0 16,15-1-10-16,-4 0 0 16,4 1 9-16,0-1-9 0,3-2 0 0,14 2 0 0,11-3 0 15,0-3 0-15,0 4 0 0,10-4 0 0,11-3 0 0,0 0-12 16,-3-3 12-16,3-4 0 0,11-2 0 0,-4 3 0 15,-4 3 0-15,4-4 0 0,7-2 0 0,-6-1-8 16,-5 1 8-16,1 6-8 0,3-10 8 0,-7 10-8 16,-7-3 8-16,0-3 11 0,7 5-3 0,-7-2 0 15,-11-3 6-15,4 6 1 0,7-4 0 0,-7-2 0 0,-14 3 0 16,-4 3 0-16,-3-4 0 0,0-2 0 0,3 6 5 0,-10-4 2 16,-11-2 0-16,0 6 0 0,0-10 23 15,-3 4 5-15,3 0 1 0,0 5 0 0,-7-2-41 0,-7-3-10 16,-7-1 0-16,-3 4 0 0,-4 3 0 0,-4-7 0 15,1 4 0-15,-8-3 0 0,4 6-12 0,-7-4-5 16,-1 4-1-16,-2-3 0 16,-5 3 18-16,-2-3 12 0,-8 6-1 0,0 0-1 0,0 0-2 0,-3 0 0 15,-1 0 0-15,-3 0 0 0,-3 0-8 0,3 0 0 16,-3 6 0-16,-4-6 0 0,0 0 0 16,-7 0 0-16,10 0 0 0,-10 0 0 0,8 0 0 0,-8 0 0 15,0 0 0-15,0 0 0 0,0 0 0 0,0 0 0 16,0 0 0-16,0 0 0 0,0 0 0 0,0 0 0 15,0 0 0-15,0 0 0 0,0 0 0 0,0 0 0 16,0 0 0-16,0 0 0 16,-8-6-73-16,5-4-17 0,-4 10-3 0,0-9-639 0,0-7-127 15</inkml:trace>
  <inkml:trace contextRef="#ctx0" brushRef="#br0" timeOffset="107461.83">15088 6828 460 0,'-3'-25'20'0,"3"25"5"0,-4 9-25 0,4 0 0 0,0 1 0 0,-3-1 0 16,3-2 81-16,-4-4 11 0,4-3 3 0,0 0 0 15,0 0-95-15</inkml:trace>
  <inkml:trace contextRef="#ctx0" brushRef="#br0" timeOffset="108581.98">15011 7019 345 0,'0'0'31'0,"0"0"-31"15,0 0 0-15,0 0 0 0,0 0 167 0,0 0 27 16,0 0 6-16,0 0 0 0,0 0-116 0,0 0-23 0,0 0-5 15,0 0 0-15,0 0 52 0,0 0 10 0,0 0 2 0,0 0 1 16,0 0-40-16,7 0-8 0,0 0-1 0,0-3-1 16,-4-3-6-16,4-4-1 0,1 1 0 0,-1-7 0 15,-4-3-13-15,8-6-3 0,-4 6-1 0,-4-3 0 16,4 0-10-16,0-6-1 0,0 3-1 0,-3 3 0 16,-1-3-9-16,1-3-2 0,0 3 0 0,-1 0 0 15,1 6-7-15,-1 0-1 0,1 3-1 0,-4 7 0 16,3-4-15-16,1-2 9 0,-1 5-9 0,-3 1 8 15,4 3 21-15,-4 6 4 0,3-3 1 0,-3 3 0 0,0 0-34 16,0 0 0-16,0-7 0 0,0 7 0 0,0 0 22 0,0 0-2 16,-3-9-1-16,-1 6 0 15,4 3-4-15,0 0-1 0,-3-7 0 0,3 7 0 16,0 0 5-16,0 0 1 0,-4-3 0 0,4 3 0 16,0 0-12-16,0 0-8 0,0 0 12 0,0 0-12 15,0 0 8-15,0 0-8 0,0 0 0 0,0 0 0 0,0 0 0 0,0 0 0 16,0 0 0-16,-3 3 0 0,-1 7 8 0,4-1-8 15,0 1 0-15,0 5 0 0,-3 4 8 0,-1 0-8 16,4 6 0-16,0 0 0 0,-3 3 9 0,-1 1-9 16,0-1 0-16,1 6 9 0,3 1-9 0,-4-7 0 15,4-3 0-15,0 3 0 0,0-9 0 16,0 3 0-16,0-3 0 0,0-7 0 0,4-5 0 0,-4 2 0 0,0-9 0 0,0 0 0 16,0 0-11-16,0 0 11 0,0 0-8 0,0 0 8 15,11 0-11-15,-8-9 11 0,4-7-13 0,-3 4 5 16,-1-14 8-16,1 1-8 15,3-3 8-15,-4 0-8 0,1 0 8 0,-4-4 0 0,3-5 0 16,1 2 0-16,-4 7 0 0,3-6 0 0,-3 8 0 0,0-2 0 16,0 0-18-16,0 3 2 0,0-3 0 15,0-1 0-15,0 4 28 0,0 0 7 16,0 3 1-16,0 0 0 0,0 4-11 0,-3 8-1 0,3-2-8 0,-4 5 12 16,4 7 4-16,0 0 0 0,0 0 0 0,0 0 0 15,-3 0-2-15,-1 10 0 0,-3 5 0 0,4-2 0 16,-4 3-14-16,0 2 0 0,3 8 0 0,-3-1 0 15,3-3 0-15,1 3 9 0,-1 3-9 0,-3 6 8 16,4 1-8-16,-1 3 0 0,1-4 0 0,-1 10 0 0,4-6 0 16,-3-1 0-16,-1-2-12 0,4-1 12 15,-3-9-20-15,3-3 3 0,-4 0 1 0,4-3 0 0,0-7 5 0,0-5 2 16,0 2 0-16,0-9 0 0,0 0 9 16,0 0-10-16,0 0 10 0,0 0-10 0,0 0 10 0,0-9-12 15,4-1 12-15,-4-5-12 0,3 5-5 0,1-9-2 16,-1 4 0-16,1-4 0 0,-1-9 19 0,4 9 17 15,0-9-3-15,-3-4-1 0,3 4-13 0,0 3 0 16,0-3 0-16,-3 0 0 0,3 3 0 0,-4-1 0 16,4 4 0-16,-3-3 0 0,-1 10 0 15,1-4 0-15,-1 6 0 0,1-2 0 0,-4-1-10 0,0 7-2 16,0-1 0-16,0 7 0 0,-4-3 31 0,4 6 5 16,0 0 2-16,0 0 0 0,-3-3-12 0,3 3-2 15,0 0-1-15,-7 3 0 0,0 6-11 0,0-3 12 16,0 7-12-16,0-4 12 0,0 7-12 0,3 3 8 0,-3 0-8 15,0 6 8-15,0 0-8 0,3-3 0 0,-3 12 0 0,0 1 0 16,4-1 0-16,-4 1 0 0,3-4 0 0,-3 4 0 16,4-7 0-16,-1 3 0 0,0-9 0 15,1 3 0-15,-1-6 0 0,4 0 0 0,-3-3 0 0,3-1 0 16,-4-5-18-16,1-7 1 0,-1 3 0 0,4-6 0 16,0 0-9-16,0 0-2 0,0 0 0 0,0 0 0 31,0 0-28-31,0 0-7 0,-3-6-1 0,3 3 0 0,-4-13-128 0,1 7-25 0,3-1-6 0</inkml:trace>
  <inkml:trace contextRef="#ctx0" brushRef="#br0" timeOffset="109283.64">14831 6574 1440 0,'0'0'64'0,"0"0"12"0,-4-3-60 0,4 3-16 15,0 0 0-15,0 0 0 0,0 0 120 0,0 0 22 16,0 0 4-16,0 0 1 0,0 0-32 0,0 0-7 16,0 0 0-16,7 3-1 0,4-3-20 0,3 6-4 15,0-6-1-15,-3 3 0 0,3 3-14 0,0-6-4 0,0 10 0 0,0-10 0 16,0 6-51-16,0-3-13 15,0-3 0-15,1 10 0 0,-1-10 0 0,0 6 0 0,0-3 0 0,0 3 0 16,-3-3 0-16,3-3 0 0,0 7 0 0,0-7 0 16,0 3 0-16,0-3 0 15,0-3 0-15,0 3 0 0,-3 0 0 0,3 0 0 0,-3 0 0 0,-1 0 0 16,-3-7 0-16,4 7 0 0,-11 0 0 0,0 0 0 16,0 0 0-16,0 0 0 0,0 0 0 0,0 0 0 15,0 0 0-15,0 0 0 0,0 0 0 0,-7 0 0 16,-4 0 0-16,1-3 0 0,-1-3 0 0,1 6 0 15,-5 0 0-15,5-3 0 0,-4-3 0 16,0 6 0-16,-1-4 0 0,1-2 0 0,0 3 0 0,0-3 0 16,-3 6 0-16,-1-3 0 0,-3-4 0 0,3 7 0 15,-3-6 0-15,0 6 0 0,-4-3 0 0,4 3 0 0,0-6 0 0,0 6 0 16,-1-3 0-16,1 3 0 16,4-7-11-16,2 7-5 0,5 0 0 0,-4 0-1 0,-4 0 27 0,4 0 6 15,3 0 0-15,4 0 1 0,4-3-17 0,3 3 0 16,0 0 0-16,0 0 0 0,0 0 0 0,0 0 0 15,0 0 0-15,7 3 0 16,3-3 0-16,1 7 0 0,3-7 0 0,4 3 0 0,3 3 0 0,4-6 0 16,-1 3 0-16,8 3 0 0,-4-6 0 0,8 10 0 15,-5-10 0-15,1 0 0 0,-7 0 0 0,0 0 0 16,-4 6 0-16,-4-6 0 0,1 3 0 0,-4-3 0 16,-3 6 0-16,3-6 0 0,0 4 0 0,0-4 0 15,4 0 0-15,3 0 0 0,-7 6 0 16,0-3 0-16,4-3 0 0,-8 0 0 0,1 0 24 0,3 6 2 0,-7-3 0 15,4-3 0 1,-11 0-42-16,0 0-8 0,0 0-1 0,0 0-1 0,7 7 38 0,-4-4 7 0,-3-3 1 0,0 0 1 16,0 0-21-16,0 0-20 0,4 6 4 0,-4-6 1 31,0 0-28-31,0 0-5 0,0 0-2 0,0 0 0 16,0 0-154-16,0 0-30 0,0-6-6 0</inkml:trace>
  <inkml:trace contextRef="#ctx0" brushRef="#br0" timeOffset="110161.38">14908 7072 518 0,'0'0'46'0,"0"0"-37"15,0-9-9-15,0 9 0 0,0-3 168 0,0-4 32 16,0 7 7-16,0 0 1 0,0 0-72 0,0 0-13 16,0 0-3-16,0 0-1 0,0 0-14 0,0 0-2 15,0 0-1-15,0 0 0 0,0 0-54 0,0 0-10 0,0 0-2 0,0 0-1 16,7 0 21-16,1-6 4 0,-5 3 0 0,8 3 1 15,-4-6-28-15,0 3-5 16,3-4-2-16,-3-2 0 0,4 0-7 0,0-1-2 16,-4-6 0-16,0 7 0 0,0-3 5 0,0-4 1 0,0 0 0 15,-4 4 0-15,4-7-3 0,-3-6 0 0,-1 6 0 16,1-6 0-16,0 0-31 0,-1 6-6 0,1-6-2 0,-1 6 0 16,-3-3 19-16,4-3 0 0,-1 6 0 0,1 0 0 15,-1-3 0-15,1 10 0 0,-4-7 0 0,3 3 0 16,-3 1 48-16,0 2 12 0,4-3 4 0,-4-2 0 15,3 2-72-15,-3-3-15 0,0 7-2 16,0-10-1-16,0 9 26 0,0-3 0 16,0-2 0-16,-3 2 0 0,3 3 23 0,0-2 0 0,0 5 0 0,-4 1 0 15,4 0-23-15,-3-1 0 0,-1 1 0 0,1 2 0 0,3-2 0 16,-4 9 0-16,4 0 0 0,0 0 0 16,0 0 0-16,0 0 0 0,-7 0 0 0,4 9 0 15,-1 1 0-15,4-1 0 0,0 1 0 0,-3-4 0 16,3 3 0-16,0 7 0 0,3-3 0 15,1-4 0-15,-4 7 0 0,0-7 0 0,3 10 0 0,-3-10 0 16,-3 7 0-16,-1 0 0 0,1-4 0 0,-1 4 0 0,0-4 0 16,1 4 0-16,-1 3 0 0,1 0 0 0,-1-4 0 15,1 4 0-15,-1 0 0 0,4 6 0 0,-3-6 0 0,3 0 0 16,3 6 0-16,1 0 0 0,-1-6 0 0,1 9 0 16,3-9 0-16,0 6 0 0,-3-6 0 0,3-1 0 15,0 4 0-15,0-3 0 0,-4-6 0 0,4 2 0 16,-3-5 0-16,3 6 0 0,-4-4 0 0,4-3 0 0,0-2 0 15,-3 2 0-15,3 1 0 0,-3-1 0 0,-1-3 0 0,-3-6 0 16,4 10 0-16,3-7 0 0,-7-3 0 0,3 6 0 16,4-3 0-16,0 3 0 0,0-6 0 0,-3 7 0 15,-4-7 0-15,7 3 0 0,-7-3 0 0,7 6 0 16,-7-6 13-16,4 3-1 0,-4-3-1 0,7 10 0 16,-7-10-11-16,3 6 0 15,-3-6 0-15,4 3 0 0,-4-3 0 0,3 10 0 0,-3-10 0 0,0 6 0 16,0-6 0-16,0 0 0 0,0 0 0 0,4 9 8 15,-4-9-26-15,0 0-6 0,0 0 0 0,0 0-1 16,0 0 13-16,3 0 2 0,-3 0 1 0,0 0 0 16,0 0-27-16,0 0-6 15,0 0-1-15,7 0 0 0,-7 0-27 16,0 0-6-16,11 0 0 0,-11 0-1 0,3-6-149 0,1 3-30 0</inkml:trace>
  <inkml:trace contextRef="#ctx0" brushRef="#br0" timeOffset="119049.75">23689 6226 1036 0,'0'0'23'0,"0"0"5"0,0 0 0 0,0 0 1 0,0 0-29 0,0 0 0 0,-7 6 0 0,3-3 0 15,1 3 57-15,-4 4 6 0,3-1 1 0,-3-3 0 16,4 4 0-16,-1-7 0 0,4-3 0 0,0 0 0 15,0 0 0-15,0 0 0 0,0 0 0 0,0 0 0 16,0 0-5-16,0 0-1 0,4-3 0 0,-1-7 0 16,4 4 10-16,0-3 1 0,0-7 1 0,-3 7 0 0,3-4 12 0,-3 4 2 15,3-7 1-15,-4 7 0 0,4-7-33 0,-3 3-8 16,3 4 0-16,-4-7-1 0,1 7-35 0,-1-1-8 16,1-5 0-16,-1 5 0 0,1 1 0 0,-4 0 0 15,3-1 0-15,1 1 0 0,-4-1 53 16,4-5 9-16,-4 5 2 0,3 1 0 0,-3-1-52 0,4 1-12 15,-4-7 0-15,0 7 0 0,0-7 0 0,0 7 0 16,0-1 0-16,0 1 0 0,0 0 0 0,0-1 0 16,0 1 0-16,0 3 0 0,0 2 0 15,0 4 0-15,0-6 0 0,0 6 0 0,-4-9 0 0,4 9 0 16,0 0 0-16,0 0 0 0,0 0 0 0,0 0 0 16,0 0 0-16,0 0 0 0,0 0 0 0,0 0 0 15,0 0 0-15,0 0 0 0,0 0 0 0,0 0 0 16,0 0 0-16,0 0 0 0,0 0 0 0,0 0 0 0,0 0 0 0,0 0 0 15,0 0 0-15,4 9 0 0,-4 1 0 0,0-1 0 16,0 7 0-16,0-7 0 0,-4 7 0 0,4-4 0 16,-3-2 0-16,3 5 0 0,-4-5 0 0,4 9 0 15,-4-10 0-15,4 7 0 16,-3 2 0-16,3-2 0 0,0-6 0 0,3 8 0 0,-3-2 0 0,4 3 0 16,-4-3 54-16,0-4 8 0,4 7 2 0,-1-10 0 15,1 7-52-15,-1-7-12 0,1 1 0 0,-1-1 0 16,1 1-14-16,-1-1-6 0,4-3 0 0,-3 4-1 15,-4-10 21-15,7 0 0 0,-7 0 0 0,10 6 0 16,-2-6 0-16,-1 0 0 0,-7 0 0 0,7 0 0 0,-7 0-17 16,7-6 4-16,0 6 1 0,0-3 0 0,-7 3-4 0,3-7 0 15,-3 7 0-15,7-6 0 16,0 3-31-16,-3-3-6 0,-1 2-2 0,-3 4 0 16,4-9-128-16,-4 3-25 0,0 6-6 15,0-10-466-15,-4 1-94 0</inkml:trace>
  <inkml:trace contextRef="#ctx0" brushRef="#br0" timeOffset="119438.69">23576 5947 403 0,'-7'-16'17'0,"4"6"5"0,3 10-22 0,0 0 0 0,-4 10 0 15,1-4 0-15,3-6 277 0,0 0 51 0,0 3 11 16,0-3 1-16,0 0-172 0,0 0-34 0,3 7-7 0,4 2-2 16,-7-9-25-16,7 0-4 0,4 0-2 0,-1 6 0 15,4-3 18-15,-3-3 3 0,3 0 1 0,-3 0 0 16,-1 0-32-16,1 0-7 0,3 0-1 0,0 0 0 15,-3 0-46-15,-1 0-10 0,4 0-1 0,0 0-1 16,1 7-10-16,-5-4-8 0,4 3 12 0,0-3-12 16,-3-3 8-16,0 6-8 0,3-2 0 0,-4-4 0 0,1 6 0 0,-1-6-11 15,1 3 2-15,0-3 0 16,-1 0-27-16,1-3-6 0,3-3-1 0,-4 2 0 16,5-5-58-16,-5 3-12 0,1-4-3 0,3 7 0 15,-4-9-111-15,1 9-22 0,0-7-5 0</inkml:trace>
  <inkml:trace contextRef="#ctx0" brushRef="#br0" timeOffset="123347">24197 14815 864 0,'0'0'38'0,"0"0"8"0,0 0-37 0,0 0-9 0,0 0 0 0,0 0 0 15,0 0 209-15,0 0 40 0,0 0 8 0,0 0 2 0,0 0-87 16,4 3-18-16,-4-3-3 0,3 9-1 15,1 1-35-15,3-4-7 0,0-3-2 0,0 3 0 16,0-3-48-16,0 4-10 0,3-4-1 0,1 3-1 0,-4-6-35 0,4 9-11 16,-1-2 0-16,1-4 0 15,-1 3 58-15,1-3 5 0,0 4 1 0,3-4 0 16,0 3-103-16,-4-6-20 0,5 3-4 0,-1 3-1 0,0-6 64 0,3 7 8 16,-6-4 4-16,3-3 1 15,-3 0-85-15,-4 0-16 0,3 0-4 0,1-3-1 16,-11 3-82-16,7-7-16 0,0 7-3 0,-7 0-460 15,0 0-92-15</inkml:trace>
  <inkml:trace contextRef="#ctx0" brushRef="#br0" timeOffset="123594.76">24208 15103 2257 0,'0'0'49'0,"0"0"11"0,0 0 1 0,0 0 3 0,10 0-51 0,1 6-13 0,-4-6 0 0,3 3 0 16,1-3 92-16,0 0 16 0,3 0 4 0,0 0 0 15,3 0-39-15,-2 0-7 0,-1 0-2 0,3 0 0 16,1 0-51-16,3 7-13 0,-7-4 0 0,4-3 0 16,-4 0-17-16,4 6-7 0,-4-6 0 0,0 0-1 15,-7 0 1-15,7 0 1 0,0-6 0 0,-3 6 0 16,-1-3-125-1,1-4-26-15,-4-2-5 0</inkml:trace>
  <inkml:trace contextRef="#ctx0" brushRef="#br0" timeOffset="124416.7">25298 15442 1738 0,'0'0'77'0,"0"0"16"0,0 0-74 0,0 0-19 0,0 0 0 0,0 0 0 0,0 0 44 0,10 3 4 15,-10-3 2-15,7 0 0 0,4 0 22 0,0-3 5 16,3 3 1-16,-4-7 0 0,4-2 2 0,4 0 0 15,0-1 0-15,3 1 0 0,0-10-26 0,4 0-5 16,-1 4-1-16,5-11 0 0,-8 8-27 0,3-1-5 16,5 0-2-16,-1 0 0 0,-7 0-3 0,0-3-1 15,0 0 0-15,-3 4 0 0,0-4-10 0,-8 3 0 16,4-6 0-16,-3 6 0 0,-4 0-17 0,0 0-6 16,-3 1-1-16,-1 2 0 0,-3-3 42 0,-3 3 8 0,-5 7 2 15,1-4 0-15,-3 4-16 0,-4 0-2 0,0-4-1 0,-4 10 0 16,0-3 2-16,-6 6 0 0,-1 6 0 15,-3-3 0-15,0 3-11 0,-1 4 0 16,5 5 0-16,-1-2 0 0,0 3 20 0,4 2 12 0,0-2 3 0,3 3 0 16,1 0-4-16,2 6-1 0,5-6 0 0,-1-1 0 15,4 8-30-15,0-8-8 0,7 1-1 0,-3 0 0 16,6-3 33-16,1 3 8 0,3 6 0 0,3-13 1 16,4 4-21-16,1 3-4 0,6-4 0 0,0-2-8 15,4 3 12-15,3-7-12 0,4 0 12 0,-1 1-12 16,-2-4 11-16,-1 3-11 0,0-2 10 0,0-4-10 15,-7 3 0-15,1-3-12 0,-1-3 1 0,0 0 0 16,-7 0 11-16,0 0 0 0,0 0 0 0,-3-3 8 16,-1-3-33-16,1 6-7 0,-4-10 0 0,0 10-1 15,0-9-81-15,0 3-16 0,-3 3-3 0,-1-7-1 16,1 1-61-16,-1-7-12 16,-3 0-2-16</inkml:trace>
  <inkml:trace contextRef="#ctx0" brushRef="#br0" timeOffset="124752.12">25820 14595 1324 0,'0'0'59'0,"0"0"12"0,0 0-57 0,0 0-14 0,0 0 0 0,0 0 0 16,0 0 127-16,10-3 22 0,-3 3 5 0,4 0 1 15,-4 0 10-15,4 0 3 0,-1 3 0 0,1-3 0 16,3 0-45-16,-3 0-9 0,3 6-2 0,-4-3 0 16,4-3-76-16,0 0-16 0,4 7-4 0,-4-7 0 15,-3 3 24-15,3-3 4 0,0 6 0 0,0-3 1 31,0-3-61-31,-3 7-13 0,-1-7-3 0,5 0 0 0,-5 0 16 0,-3 0 2 0,-7 0 1 0,11 0 0 32,-4 0-114-32,-7 0-22 0,0 0-5 0,0 0-626 0,7-7-126 0</inkml:trace>
  <inkml:trace contextRef="#ctx0" brushRef="#br0" timeOffset="125878.81">26543 14335 1332 0,'0'0'59'0,"0"0"12"0,-4-10-57 0,4 4-14 15,-3-3 0-15,-4-1 0 16,3 7 40-16,4-3 6 0,0 6 1 0,0 0 0 0,0 0 60 0,0 0 12 15,-3-9 2-15,3 9 1 0,0 0-44 16,0 0-9-16,0 0-1 0,0 0-1 0,0 0-35 0,0 0-8 16,0 0 0-16,0 0-1 0,0 0 21 0,0 0 5 15,0 0 1-15,0 0 0 0,0 0 0 0,0 0 0 16,0 0 0-16,0 0 0 0,0 0 19 0,0 0 4 16,0 9 1-16,0-9 0 0,0 9-74 0,3 1-14 0,-3-10-3 15,0 9-1-15,0 1 38 0,0-4 8 0,0-6 2 0,0 9 0 16,4 1-30-16,-4-1 0 0,0-3 0 15,3 4 0-15,1-7 0 0,-4-3 9 0,0 9-9 0,3-2 12 16,-3-7-24-16,4 9-4 0,-4-9 0 0,4 9-1 16,-4-9 17-16,3 10 0 0,-3-10 0 0,4 6 0 15,-4-6 12-15,0 0 4 16,0 9 0-16,3-5 0 0,-3-4-16 0,4 9 0 0,-4 0 0 0,0-2 0 16,0 2 20-16,0 0 0 0,0 1 1 0,-4-1 0 15,4-2-21-15,0-7 0 0,-3 9 0 0,3 0-12 16,0-2 12-16,0-7 8 0,0 9-8 0,-4-6 11 15,4 7 7-15,-3-4 2 0,3-6 0 0,0 9 0 16,-4 1 1-16,4-1 1 0,-4 0 0 0,4 1 0 16,-3-4-22-16,-1 4 0 0,1-7 0 0,-1 9 0 0,1-9-12 15,-4 7 2-15,3-1 1 0,-3 1 0 16,4-4 9-16,-4 3 14 0,3-2-3 0,-3-4-1 0,4 6-19 0,-5 1-4 16,5-10-1-16,-4 9 0 0,3-9 14 0,-3 9 0 15,0-2 0-15,4 2-9 0,-4 0 9 0,0 1 0 16,0-4 0-16,-1 4 0 0,-2-7 0 0,3 6 0 15,-4-3 0-15,4 4 0 16,0-4 0-16,-3-3 0 0,-1 7 0 0,4-10 0 0,0 6 13 0,7-6 2 16,-4 3 0-16,4-3 0 0,0 0-15 0,0 0 0 15,-7 6 0-15,7-6 0 16,0 0 0-16,0 0 0 0,0 0 8 0,0 0-8 0,0 0 0 0,7-9 0 16,-3 3 0-16,3-4 0 0,0 1-11 0,4-1-5 15,-1-5 0-15,1 5-1 0,-1 1 17 0,1-1 0 16,3 1 0-16,-3 0 0 0,-1 2 0 0,4-2 19 15,-3 6-3-15,-1-3 0 0,1-4-16 0,0 10 0 16,-1-3 0-16,-3 3 0 0,4-6 0 0,-4 6 0 0,-7 0 0 0,10 6 0 16,-2-3 0-16,-1 3-12 0,0-2 1 0,0 5 1 15,0 0 18-15,-4 1 4 0,4 2 1 0,-3 1 0 16,-4 3 1-16,3-4 0 0,1 4 0 0,-4 3 0 16,0-4-5-16,3-2-1 0,-3 2 0 0,4 1 0 15,-4-3-8-15,4-4 0 0,-4 4-12 0,3-4 12 16,1-6 0-16,-4-3 0 0,0 0 0 0,0 0 12 15,7 10-25-15,-7-10-5 0,0 0-1 0,10 0 0 16,1-4-70-16,-4-2-15 0,0 3-2 0,0-3-1 16,4-4-69-16,-4 1-13 0,0-7-3 0</inkml:trace>
  <inkml:trace contextRef="#ctx0" brushRef="#br0" timeOffset="126218.23">27051 14325 288 0,'0'0'25'15,"0"0"-25"-15,0 0 0 0,0 0 0 0,0 0 360 0,0 0 66 16,0-9 14-16,0 9 2 0,-4-6-270 0,4 6-55 16,-3-3-10-16,3 3-3 0,0 0-19 0,0 0-4 0,-4 0-1 0,-3 3 0 15,0-3-38-15,0 9-8 0,0 1-2 0,0-1 0 16,4 7 13-16,-4-1 3 0,-4-2 0 0,7 6 0 15,-3 3-13-15,0-4-3 0,0 1 0 0,4 0 0 16,-4 6-1-16,3-6-1 0,1 0 0 0,3 6 0 16,-4-6-30-16,1 6 0 15,3-6-13-15,3-1 4 0,1 1 9 0,-4 0-8 0,3 3 8 16,4-3-8-16,-3 0 8 0,-1-1 8 0,4 8-8 0,-3-14 11 16,-1 4-21-16,4-1-4 0,-3-2-1 0,0-4 0 31,-1-2-29-31,1 2-5 0,-4-9-2 0,0 0 0 15,7 0-85-15,-7 0-18 0,7 0-3 0,3-6-577 0,1 3-115 0</inkml:trace>
  <inkml:trace contextRef="#ctx0" brushRef="#br0" timeOffset="126531.68">27171 14614 57 0,'0'0'0'0,"0"0"0"0,0 0 0 0,0 0 0 0,0 0 0 0,0 0 0 16,0 0 405-16,0 0 76 0,0 0 15 0,0 0 4 0,0 0-290 0,0 0-58 16,0 0-11-16,7 9-2 0,0-9-33 0,4 7-6 15,-1-7-2-15,-3 3 0 0,4 3-47 0,-1-6-10 16,1 0-1-16,0 0-1 0,-1 0-10 0,4 6-1 15,0-6-1-15,1 0 0 0,-1 0-27 0,0-6 0 16,3 6 0-16,-2 0 0 0,-1 0 0 0,0-6 0 16,0 3 8-16,0 3-8 15,-3-7-24-15,-1 7-6 0,-3-3-2 0,4-3 0 16,-4 3-80-16,-4-4-16 0,1 4-3 0,-4 3-629 0,0-6-125 0</inkml:trace>
  <inkml:trace contextRef="#ctx0" brushRef="#br0" timeOffset="126773.53">27280 14517 1641 0,'0'0'72'0,"0"0"16"0,0 0-70 0,0 0-18 0,0 0 0 0,0 0 0 15,7 0 105-15,-7 0 18 0,0 0 3 16,7 0 1-16,0 0-3 0,1 6-1 0,-8-6 0 0,10 6 0 16,-3-3-34-16,-3 7-6 0,3-1-2 0,-4 1 0 0,1-1-13 0,-4 7-4 15,3-1 0-15,-3-2 0 16,4 3-64-16,-4-1-11 0,0-2-3 0,3 2-1 15,1-2 15-15,-4 3 0 0,3-7 0 0,1 7 10 16,-4-7-10-16,0 1 0 0,0-1 0 0,0 0 0 0,4 1-21 0,-4-1 0 16,0-9 0-16,0 7 0 15,0-7-79-15,0 9-15 0,0-9-3 0,0 3-1 16,-4 10-85-16,4-13-16 0,0 3-4 0</inkml:trace>
  <inkml:trace contextRef="#ctx0" brushRef="#br0" timeOffset="127659.8">27238 14793 460 0,'0'0'41'0,"0"0"-33"15,0 0-8-15,0 0 0 0,0 0 248 0,0 0 47 0,0 0 9 0,0 0 3 16,0 0-165-16,0 0-33 0,0 0-6 0,0 0-2 16,0 0-22-16,0 0-5 0,0 0-1 0,0 0 0 15,0 0-24-15,0 0-5 0,7 0 0 0,4-10-1 16,-4 7 3-16,0-3 1 0,0-4 0 0,0-5 0 15,3 5-6-15,1 1-1 0,-4-4 0 0,4-2 0 16,-4-1-9-16,3 3-3 0,1-2 0 0,3-4 0 16,-3 3-6-16,-1 4-2 0,-3-7 0 0,4 3 0 15,-1-3-20-15,1 4 0 0,-4-4 0 0,0 10 0 16,0-7 30-16,-3 3 2 0,-1-2 0 0,-3 5 0 16,4 1-32-16,-4-1 0 0,0 1 0 0,0 0 0 15,0 9 26-15,0-7 2 0,-4-2 1 0,1 3 0 16,3 6-8-16,0 0-1 0,-7-3-1 0,7 3 0 15,-7 0-7-15,-1 0 0 0,1 3-1 0,0 3 0 16,4 3-11-16,-4 1 8 0,0-1-8 0,0 1 8 16,3-1-8-16,-3 7 0 0,4-7 0 0,-1 7 8 0,1-4-8 0,-1 4 0 15,-3 0 9-15,7-4-9 0,-4 7 0 0,1-3 9 16,3 2-9-16,0 1 0 0,0-3 8 0,3 3-8 16,1-4 0-16,-4-2 0 0,7 3 0 0,-3-7 0 15,3 7 0-15,-4-4 0 0,4-5 0 0,-3 8-9 16,3-5 9-16,-4-1-12 15,4-6 4-15,-3 7 0 0,3-4 0 0,-7-6 0 16,0 0-20-16,3 3-3 0,-3-3-1 0,0 0 0 16,0 0-17-16,0 0-4 0,0 0-1 0,0 0 0 15,0 0-90-15,0 0-19 0,0 0-3 0,0 0-1 16,0 0-45-16,-3-3-8 0,-1-22-3 0,1 6 0 0</inkml:trace>
  <inkml:trace contextRef="#ctx0" brushRef="#br0" timeOffset="127927.19">27199 14542 1566 0,'-10'6'69'0,"10"-6"15"0,0 0-68 0,0 0-16 0,0 0 0 0,0 0 0 16,0 0 114-16,3 3 19 0,4 3 4 0,0-2 1 15,-7-4-12-15,11 0-2 0,-1 6-1 0,5-6 0 0,-1 0-42 0,0 3-8 16,0-3-1-16,0 0-1 15,4 0-41-15,-4 0-8 0,0 0-2 0,3 6 0 0,-2-6 10 0,-1 0 2 16,0 7 0-16,0-4 0 0,0-3-32 0,0 0 0 16,-3 6 0-16,3-3 0 15,0-3-21-15,-3 0-11 0,3 0-1 0,-4 0-1 16,1 0-2-16,3-3 0 0,0-3 0 0,-3 6 0 16,-1-3-81-16,1-4-17 0,-1 7-3 0,-3-6-923 0</inkml:trace>
  <inkml:trace contextRef="#ctx0" brushRef="#br0" timeOffset="128387.08">27898 14623 1558 0,'0'0'69'0,"-7"0"15"0,0 7-68 0,7-7-16 15,0 0 0-15,0 0 0 0,-4 0 115 0,4 0 19 16,0 0 4-16,0 0 1 0,0 0-19 0,0 0-3 16,0 0-1-16,4 9 0 0,3-9-52 0,0 6-12 15,3-3-1-15,1-3-1 0,-1 0-20 0,1 0-4 16,0 0-1-16,-1-3 0 0,4 3-1 0,-3-6 0 15,-1 6 0-15,1 0 0 0,0 0-6 0,-1 0-2 0,1-6 0 0,-4 3 0 32,0 3-64-32,3-7-14 0,-2 7-2 0,-1-3-1 15,-7 3-93-15,3-6-18 0,1-4-4 0</inkml:trace>
  <inkml:trace contextRef="#ctx0" brushRef="#br0" timeOffset="128597.13">27929 14523 633 0,'0'0'56'0,"0"0"-44"0,0 0-12 0,0 0 0 16,0 0 311-16,0 0 60 0,0 0 12 0,0 0 2 16,0 0-232-16,4 9-46 0,-1 1-10 0,1-1-1 15,3 1-12-15,-3-1-1 0,-1 4-1 0,1-1 0 16,3-3-2-16,-4 7 0 0,1-3 0 0,-1 2 0 16,1 1-65-16,-1-3-15 0,1 2 0 0,-1-5 0 15,1 9 0-15,-1-10 0 0,1 7 0 0,0-1 0 16,-1-5-60-16,4-1-16 0,-3 1-3 0,3-7-746 15,-7-3-150-15</inkml:trace>
  <inkml:trace contextRef="#ctx0" brushRef="#br0" timeOffset="129010.88">28134 14793 1440 0,'0'0'128'0,"0"0"-103"15,0 0-25-15,0 0 0 0,0 0 141 0,11 0 23 16,-11 0 5-16,7 6 1 0,0-3-31 0,0 3-7 15,3-6 0-15,1 0-1 0,3 7-64 0,0-4-13 16,-3-3-2-16,3 0-1 0,4 0-31 0,-4 0-5 16,-4-3-2-16,4 3 0 0,0 0-13 0,1-7 0 15,-5 7 8-15,1 0-8 0,-1-6 12 0,-3 3 0 16,0-3 0-16,0 6 0 0,1-10-12 0,-5 7 0 0,-3 3 0 0,0-6 0 16,0-4 0-16,0 7 0 0,-3-3 0 0,-1-3 0 15,0 2 0-15,-3 4 0 0,0-6 0 0,4 3 0 16,-4-4 0-16,-4 1 0 0,4-1 11 0,-7 4-11 15,3-3 20-15,-3 5-4 16,0-5 0-16,0 3 0 0,0-4-3 0,3 1-1 0,-3 3 0 0,4 3 0 16,-1-4 4-16,1-2 0 0,2 9 0 0,1-3 0 15,7 3-2-15,0 0 0 0,0 0 0 0,4-7 0 16,-1-2-6-16,5 9 0 0,2-9-8 0,1 9 12 16,3-3-12-16,0-4 9 0,4 7-9 0,-4 0 8 15,3 0-8-15,1 0 0 0,-4 0 0 0,7 7 0 16,-3-4 0-16,0-3 0 0,3 0 0 0,-4 0 0 15,4 6 0-15,-6-3 0 0,2-3 0 0,-3 0 0 16,0 0-36-16,-3 0 0 0,0 0 0 0,-1 0 0 16,-3 0-105-16,-7 0-21 0,7 0-4 0,-7 0-968 15</inkml:trace>
  <inkml:trace contextRef="#ctx0" brushRef="#br0" timeOffset="129320.47">28564 14275 172 0,'0'0'16'0,"0"0"-16"16,0 0 0-16,7 7 0 0,1-7 377 0,-1 3 73 15,0 3 14-15,3 3 4 0,-3 1-235 0,0-1-46 0,0 1-10 0,4 5-1 16,-4 1-67-16,4-4-13 16,-1 7-2-16,1-3-1 0,3 3-26 0,-4-4-6 15,5 4-1-15,2 0 0 0,-3 0-43 0,0-3-9 16,1 2-8-16,-5 7 12 0,1-12 16 0,-1 12 3 0,-6-6 1 0,-1 0 0 15,-3 6-32-15,0 0 0 0,-7 0 0 0,0-3 0 16,-3 9 0-16,-4-2-10 0,3-4 0 0,-3 3 0 16,0-9 2-16,0 9 0 15,-4-9 0-15,4-4 0 16,3 4-18-16,-3-3-3 0,0-4-1 0,0 4 0 16,3-7-52-16,-3 1-10 0,4 6-3 0,-1-13 0 0,-3 6-17 15,3-3-4-15,1 4-1 0,-1-4 0 0,-3-3-99 16,4 3-19-16</inkml:trace>
  <inkml:trace contextRef="#ctx0" brushRef="#br0" timeOffset="129963.84">25280 15721 1843 0,'0'0'40'0,"0"0"9"0,0 0 2 0,0 0 1 0,0 0-42 0,0 0-10 0,7 6 0 0,4-3 0 16,-1 4 67-16,4-1 11 0,4-3 2 0,3-3 1 0,4 9 52 0,10-9 11 15,8 7 1-15,9-4 1 0,5 3-85 0,3-6-17 16,3 3-3-16,4-3-1 0,7 0-13 0,8 10-3 16,6-10-1-16,0 6 0 0,-3-6 18 0,6 0 4 15,-2 0 1-15,6 9 0 0,0-9-36 0,-3 0-10 16,-4 0 0-16,0 0 0 0,0 7 0 0,4-7-15 15,7-7 3-15,-4 1 0 16,0 3-5-16,1-7-1 0,2 1 0 0,1 0 0 16,0-7-19-16,-4 7-4 0,-10-7-1 0,-4 6 0 0,-7 1 29 0,0 0 13 15,0-1-12-15,-3 10 12 0,-11-9 0 0,-4 9 0 0,-6-6 12 16,-12 6-4-16,-2 6-25 0,-5-6-6 0,-2 9-1 16,-5-3 0-1,-2 4-12-15,-8-1-2 0,0 1-1 0,0 2 0 16,-7 4-122-16,0-7-25 0,-3 7-5 0,-4-3-762 0</inkml:trace>
  <inkml:trace contextRef="#ctx0" brushRef="#br0" timeOffset="130917.5">26074 16781 691 0,'0'0'61'0,"0"0"-49"0,-4 6-12 0,4-6 0 0,0 9 235 0,0-5 44 16,0-4 9-16,7 9 1 0,0-3-169 0,0-3-33 16,8 4-7-16,-5-4-2 0,4 3 8 0,0-6 2 15,4 6 0-15,0-6 0 0,-1 3-27 0,1-3-5 16,3-3 0-16,4-3-1 0,-4 6-15 0,4-9-4 16,-4 2 0-16,0-2 0 0,0 0-28 0,-3-1-8 15,-1 1 0-15,1-7 0 0,0 4 0 0,-4-4 0 0,0 0 0 16,0 4 0-16,0-7 0 0,-3 3 0 0,-1-3 0 0,-3 4 0 15,-3 2 0-15,-1-3 0 16,-3-2 0-16,-3 8 0 0,-4 1 0 0,0-1 0 16,0 1 0-16,-4 3 0 0,1-4 23 0,-1 10 3 0,-3-6 1 0,3 6 0 15,-3 0-7-15,0 0 0 0,0 6-1 0,0 4 0 16,3-1 11-16,-3 1 2 0,0-1 1 0,3 0 0 16,1 7-33-16,-1 0 0 0,1-4 0 0,3 7 0 15,0-3 31-15,3 3-1 16,1-1 0-16,3-2 0 0,0 3-30 0,3-3 0 0,4-4 0 0,0 4 0 15,4-7 31-15,-1 7 3 0,4-7 1 0,1 1 0 16,-1-7-56-16,3 3-11 16,-3 3-3-16,4-9 0 0,0 7 27 0,-1-7 8 0,1 0 0 0,0-7 0 31,-1 7-63-31,1 0-5 0,0-3-2 0,-1-3 0 0,4-3-98 0,-3 2-19 16,-4-2-4-16</inkml:trace>
  <inkml:trace contextRef="#ctx0" brushRef="#br0" timeOffset="131131.93">26652 16292 576 0,'0'0'25'0,"0"0"6"0,7 6-31 0,4-3 0 0,0 3 0 0,-1-6 0 15,1 3 354-15,3 4 65 0,-4-7 13 0,5 6 2 16,-1-3-290-16,0 3-57 0,0-3-12 0,4-3-3 15,-4 7-35-15,3-4-7 16,1 3-2-16,3-3 0 0,-7-3-28 0,4 0 0 0,-1 0-8 0,-2-3 8 31,2-6-159-31,1 2-25 0,-4-2-4 0</inkml:trace>
  <inkml:trace contextRef="#ctx0" brushRef="#br0" timeOffset="131778.34">27291 16132 2203 0,'0'0'48'0,"0"0"11"0,0 0 1 0,0 0 2 0,3-4-50 0,-3 4-12 0,4-6 0 0,-4 6 0 0,0 0 85 0,0 0 15 16,0 0 2-16,0 0 1 0,0 0-25 0,0 0-5 15,0 0-1-15,0 0 0 0,0 0-32 0,0 0-6 16,0 0-2-16,0 0 0 15,0 0-32-15,7 10 0 0,-7-4 0 0,0 3 0 0,4 1 0 0,-4-1 0 16,0-3 0-16,0 7 0 0,0-7 0 0,0 4 0 16,-4 5 0-16,4-5 0 0,0-1 0 0,0 1 0 15,0-1 0-15,0 0 0 0,0 1 32 0,0-4-1 16,-4 3 0-16,4 1 0 0,-3-7-31 0,3-3-18 16,-4 6 2-16,4 4 1 0,-3-1 15 0,3 0 0 15,-4 1 0-15,1-1 0 0,3-2 0 0,0 2 0 16,0-6 0-16,0 10 0 0,0-13 0 0,0 3 0 15,-4 6 0-15,4-9 0 0,0 10 0 0,0-10 0 16,0 6 0-16,0-6 0 0,-3 3 10 0,3-3 5 0,0 0 1 0,-4 6 0 16,1 4-16-16,-1-4-10 0,-3-3 2 15,4 3 0-15,3-6-4 0,-7 3-1 16,0-3 0-16,-1 10 0 0,-2-4 13 0,3-3 0 0,-4 4 0 0,4-4 0 16,-3 3 0-16,-1-3 0 0,4 3 0 0,-4 1 0 15,4-4 0-15,0 3-9 0,0-3 9 0,7-3-8 16,0 0-6-16,0 0-1 0,-7 0 0 0,7 0 0 15,0 0 6-15,0 0 1 0,0 0 0 0,0 0 0 16,0 0-4-16,7-9 0 0,0 6 0 0,4-4 0 16,-4-2 12-16,3 3 0 0,1-4 0 0,0 7 0 15,-1-3 0-15,-3-4 0 0,0 10 0 0,-3-3 0 16,6-3 0-16,1 6 0 0,-4 0 0 0,0 0 0 16,0 0 0-16,0 0-8 0,-7 0 8 0,11 6-8 15,-1-3 32-15,-3 4 6 0,1-4 2 0,-1 6 0 16,-4-2-32-16,4 2 0 0,0 0 0 0,-3 1 0 0,3-1 0 0,-4-3 0 15,1 4 0-15,-1-1 0 0,-3-6 0 0,0-3 0 16,4 13 0-16,-4-13 0 16,0 3 0-16,0-3 0 0,3 10 0 0,-3-10 0 15,0 0-20-15,0 0-9 0,0 0-3 0,0 0 0 16,0 0-123-16,0 0-25 0,0 0-4 0,8 0-889 0</inkml:trace>
  <inkml:trace contextRef="#ctx0" brushRef="#br0" timeOffset="132286.15">27601 16486 2322 0,'0'0'51'0,"0"0"10"0,0 0 3 0,0 0 1 0,0 0-52 0,0 0-13 0,0 0 0 0,0 0 0 16,0 0 89-16,0 0 15 0,0 0 4 0,0 0 0 16,4 9-47-16,-1 1-9 0,4-4-1 0,1-3-1 15,-1 3-29-15,0-2-5 0,0-4-2 0,3 6 0 16,4-6-14-16,0 0 0 0,1 3 0 0,2-3 0 0,1-3 13 0,0 3-3 16,-4-6-1-16,0 6 0 0,0-4-9 0,-4-2 0 15,5 3 0-15,-5-3 0 0,1-4 0 0,-4 1 0 16,-4 0 0-16,1 2 0 15,-1 4-9-15,-6-3 9 0,-1-4-12 0,1 7 12 16,-4-3 0-16,-4-3-8 0,1 2 8 0,-1 4 0 16,-3-3 0-16,0 3 0 0,0-7-8 0,0 4 8 15,-1-3 0-15,-2 6 0 0,-1-4 0 0,4-2 0 0,-4 3 0 0,4 3-20 16,0-4 4-16,4-2 0 0,-1 6 25 0,0-4 6 16,8 4 1-16,-4-3 0 0,3 3-26 0,4 3-5 15,0 0-1-15,0-6 0 0,0 6 16 0,4-10 0 16,3 4 0-16,0 3 0 0,0-3 0 0,4 2 0 15,-1-2 0-15,4 6 0 0,0-3 0 0,4-3 0 0,0 6 0 0,-4 0-9 16,7 0 29-16,-3 0 7 0,-1 0 1 16,1 0 0-16,-1 0-28 15,-2 0-11-15,2 0 1 0,1 0 0 16,0-3-89-16,-1 3-17 0,-3-7-4 0,0 7-681 0,0 0-136 16</inkml:trace>
  <inkml:trace contextRef="#ctx0" brushRef="#br0" timeOffset="133367.63">29111 15746 403 0,'0'0'36'0,"0"0"-36"16,0 0 0-16,0 0 0 0,0 0 357 0,0 0 65 15,7 0 13-15,0-3 2 0,4-3-288 0,-4 6-57 16,4 0-12-16,-1 0-3 16,4 6 28-16,-3-3 6 0,3-3 1 0,0 6 0 0,0-3-71 0,0 4-13 15,4-4-4-15,-4-3 0 0,4 6-10 0,-1-3-2 16,1 3-1-16,-4-2 0 0,0 2-11 0,-3-6 0 15,3 0 0-15,-4 0 0 0,5 0-13 0,-5 0-5 16,1 0-1-16,-4 0 0 16,3-6-176-16,-3 6-35 0,-7 0-7 0</inkml:trace>
  <inkml:trace contextRef="#ctx0" brushRef="#br0" timeOffset="133574.31">29150 15978 2145 0,'0'0'47'0,"0"0"9"0,0 0 3 0,0 0 2 0,7 6-49 0,0-3-12 0,0-3 0 0,0 0 0 15,4 7 55-15,-1-7 8 0,-3 0 1 0,4 3 1 16,0-3-11-16,3 0-2 0,0 0-1 0,0 0 0 16,4 0-33-16,-4 0-6 0,7 0-2 0,-3 0 0 15,-1 0-10-15,1 0-11 0,-1-3 3 0,1 3 0 16,3 0-112-16,0-7-21 0,-3 7-5 0</inkml:trace>
  <inkml:trace contextRef="#ctx0" brushRef="#br0" timeOffset="134088.81">30163 16119 2286 0,'0'0'50'0,"0"0"10"0,0 0 3 0,0 0 1 0,7-6-51 0,10 3-13 0,-6-4 0 15,-1 4 54-15,4-3 8 0,1-3 2 0,-1-1 0 16,7 4-7-16,0-3-1 0,7-4 0 0,0-3 0 15,4 1-25-15,0-4-6 0,0-3-1 0,-1 0 0 16,-2-6-12-16,-1 3-4 0,0 3 0 0,-3-3 0 16,-4-1 7-16,-3 5 1 0,-1-1 0 0,-6 0 0 15,-1 3-16-15,-2-3 0 0,-1 9 0 0,-7-2 0 16,0-1-10-16,-4 7-5 0,-3-1-1 0,0 7 0 16,-4-3 26-16,-3 6 5 0,0 0 1 0,-4 0 0 15,1 9 0-15,-4-3 0 0,0 4 0 0,-1 5 0 16,-2-2-16-16,-1 6 0 0,0 3 0 0,1 0 0 0,-1 3 9 15,0 3-1-15,4 7 0 0,3-7 0 0,1 0 5 0,6 3 1 16,1-9 0-16,6 3 0 16,-3 0 9-16,7-6 1 0,7 0 1 0,0-3 0 15,4-4-1-15,3 4 0 0,3 0 0 0,8-7 0 0,0-6-32 16,3 7-8-16,0-4 0 0,0-6-1 0,1 0 17 0,2 0 11 16,1 0-2-16,0-6 0 15,-7 6-33-15,3-10-8 16,-3 7 0-16,-4-3-1 0,0 3-23 0,0-4-5 0,-3-2-1 15,-4 0 0-15,0 2-120 0,-3-2-24 0,-1 6-5 0</inkml:trace>
  <inkml:trace contextRef="#ctx0" brushRef="#br0" timeOffset="135023.22">30625 15257 403 0,'-7'0'36'0,"0"0"-36"15,3 0 0-15,4 0 0 0,0 0 316 0,0 0 56 16,0 0 11-16,0 0 2 0,0 0-252 0,0 0-50 16,0 0-11-16,4 0-1 0,3-3 29 0,0 3 5 15,3-7 2-15,-3 7 0 0,4 7 4 0,-1-7 1 0,1 3 0 0,0-3 0 16,-1 6-64-16,4 3-13 0,-3 1-3 0,3-1 0 15,0 1-32-15,4-1 0 0,-4 0 0 0,4-2 0 16,-1-4 10-16,4 3-2 0,4-6 0 0,-4 0 0 31,4-6-45-31,0 3-10 0,-4-4-1 0,0-2-1 16,-3 0-167-16,3-4-34 0,-7-3-6 0</inkml:trace>
  <inkml:trace contextRef="#ctx0" brushRef="#br0" timeOffset="135688.14">31351 14730 1958 0,'0'0'174'0,"0"0"-139"16,0 0-35-16,0 0 0 0,0 0 124 0,-7 9 19 15,4-2 3-15,3 2 1 0,-4 0-79 0,1 7-16 16,-1-3-4-16,1 2 0 0,-1-5-38 0,1 9-10 15,3-4 0-15,-4-2 0 0,4 2 53 0,0 4 9 16,0-3 2-16,0 0 0 0,0-4-52 0,0 4-12 16,0-4 0-16,0-2 0 0,4 5 0 0,-4-5 0 15,0 6 0-15,3-7 0 0,1 0 0 0,-4 1 0 16,0-1 0-16,3 1 0 0,-3-1-10 0,4-3-5 16,-4-6-1-16,3 10 0 0,-3-7 16 0,0-3 0 15,0 0 0-15,4 12 0 0,-4-12 10 0,0 0 5 16,0 0 1-16,0 0 0 0,0 3-16 0,0-3-16 15,0 0 3-15,0 10 1 0,0-10 23 0,0 0 5 16,0 9 0-16,0 1 1 0,0-10 1 0,-4 6 0 16,1 3 0-16,-1-2 0 0,1-4-18 15,-1 6 0-15,1 1-13 0,-1-4 5 0,-3-3 23 0,4 6 5 0,-1-2 0 0,-3 2 1 16,3 1-21-16,-3-1 0 0,4-3-10 0,-4 4 10 16,0-7 0-16,0 6 8 0,0-3 0 0,-4 4 1 15,0 6-9-15,1-7-11 0,-4 0 3 0,0 1 0 16,0 5-7-16,-4-2-1 0,4-4 0 0,-4 1 0 15,4 5 16-15,0-5 10 0,0-1-2 0,3 1 0 16,4-4-8-16,0-3 0 0,0 3 0 0,7-6 0 16,0 0 0-16,0 0-14 0,0 0 3 0,0 0 1 15,11-6-7-15,3 6-2 0,-4-9 0 0,4-1 0 16,4 1 7-16,-4-1 0 0,4-5 1 0,-1 2 0 0,1-2 11 16,0 5 0-16,-4-6 8 0,3 4-8 0,-2 3 0 0,-1-1 0 15,-4 4 0-15,1-4-8 0,-4 10 8 16,4-6 0-16,-11 6 0 0,0 0 0 0,7 6 11 0,0 4 4 15,-4-1 1-15,4 1 0 0,-3 5 12 0,-1-5 2 16,1 9 1-16,-1-4 0 0,1-2-11 0,-1 2-3 16,-3 4 0-16,4-3 0 0,-1-4-17 0,1-2 0 15,-4 6 0-15,3-7-9 0,1 0 9 0,3-2 0 16,-3 2 0-16,-4-9 0 0,7 3 0 0,-7-3-8 16,0 0 8-16,0 0-8 15,0 0-89-15,0 0-18 0,0 0-3 0,7 0-710 0,0 0-141 0</inkml:trace>
  <inkml:trace contextRef="#ctx0" brushRef="#br0" timeOffset="136066.14">31634 15435 403 0,'0'0'36'0,"0"0"-36"0,0 0 0 0,0 0 0 16,0 0 379-16,0 0 69 0,0 0 13 0,0 0 3 15,3-9-307-15,1 6-61 0,-4 3-13 0,3-6-3 16,4-4-11-16,0 1-2 0,0-1-1 0,-3 1 0 16,6 0-27-16,-2-7-6 0,-1 3-1 0,3-2 0 15,1-1-19-15,-4 4-4 0,0-4-1 0,3 0 0 16,-3 7-27-16,1-4-5 0,-5 4-2 0,1-7 0 16,-1 7 26-16,1 2 0 0,-4 7 0 0,0 0 0 0,0 0 52 0,0 0 10 15,0 0 2-15,0 0 0 0,0 0-64 16,0 0-15-16,0 0-1 0,0 0-1 0,0 0 27 0,0 10 6 15,3 2 0-15,-3 1 1 0,-3-4-1 0,3 7 0 16,-4 0 0-16,4 3 0 0,-3-7-16 0,3 7 0 16,-4 3 0-16,4-10 0 0,-3 7 0 0,3-3 0 0,0 0 0 15,0-4 0 1,0-3 0-16,3 1 0 0,-3 2 0 0,0-12 0 16,0 0-28-16,0 0-10 0,0 0-2 0,0 0 0 15,0 0-81-15,0 0-17 0,0 0-3 0,4-6-605 0,-4-3-121 0</inkml:trace>
  <inkml:trace contextRef="#ctx0" brushRef="#br0" timeOffset="136273.76">31521 15213 57 0,'0'0'0'0,"0"0"0"0,0 0 0 0,0 0 0 16,3 6 419-16,1 4 78 0,-4-10 16 0,10 9 3 15,1-3-325-15,3-3-66 0,0 4-13 0,0-4-2 16,4-3-10-16,3 6-3 0,0-3 0 0,0-3 0 15,4 6-77-15,0-6-20 0,-4 0 0 0,4 0 0 16,-4 0 0-16,4 0 0 0,-1-6 0 0,4 6 0 0,-3-3 0 0,0 3 0 16,-4-6 0-16,4 3 0 15,-4-4-115-15,0-2-26 0,-3 0-6 0,-1-1-887 16</inkml:trace>
  <inkml:trace contextRef="#ctx0" brushRef="#br0" timeOffset="137544.96">31771 15213 172 0,'0'0'16'15,"0"0"-16"-15,-7 6 0 0,4 0 0 16,-4-2 71-16,-1-4 11 0,1 6 2 0,7-6 1 16,-3 3-68-16,-4 3-17 0,0-3 0 0,7-3 0 0,0 0 29 0,-4 7 3 15,-3-4 0-15,7-3 0 0,0 0 14 0,-3 6 3 16,3-6 1-16,-7 0 0 15,7 0-2-15,-4 9 0 0,-3-9 0 0,4 10 0 0,-5-1-3 0,5-2-1 16,-4-4 0-16,3 6 0 0,-6-3-9 0,6-3-3 16,-3 4 0-16,0 2 0 0,4-9-1 0,3 0-1 15,-7 10 0-15,7-10 0 0,0 0 43 0,0 0 9 16,0 0 2-16,3 9 0 0,-3-9-23 0,4 6-4 16,-4-6-1-16,7 3 0 0,-7-3 16 0,7 0 4 15,-7 0 0-15,7 0 0 0,3 0-24 0,-10 0-5 0,4-3-1 0,-4 3 0 16,7-6-21-16,0-3-4 0,-3-1-1 0,-1 1 0 15,1 2 4-15,-1-5 0 0,1 3 0 0,-1-7 0 16,-3 6-24-16,0 1 0 0,4-7 0 0,-1 7 0 16,1-4 56-16,-1-2 6 15,4-1 2-15,-3 3 0 0,3-2-52 0,-4-4-12 16,4 3 0-16,1 7 0 0,2-10 0 0,-3 10 0 16,-3-7 0-16,3 7 0 0,-4-1 0 0,1 1 0 0,-1-1 0 15,1 4 0-15,-4 6 0 0,3-3 0 16,-3-3 0-16,0 6 0 0,0 0 0 0,0-10 0 0,0 10 0 0,0 0 0 15,0 0 0-15,0-3 0 0,0 3 0 0,0 0 0 16,0 0 0-16,0 0 0 0,0 0 0 0,0 0 0 16,0 0 41-16,0 0 6 0,0 0 1 0,0 0 0 15,0 0-39-15,0 0-9 0,-3 3 0 0,3 7 0 16,-4-4 15-16,1 3 1 0,3 1 0 0,-4 5 0 16,4-2 0-16,-3-4 0 0,3 7 0 0,0 0 0 0,-4-4-16 0,4 4 0 15,-3 3 0-15,3 0 0 0,-4-1 0 0,4-2 0 16,0 9 0-16,-3-6 0 0,3 0 0 0,0 6 0 15,0-13 0-15,0 10 0 0,0-3 0 0,0-6 0 16,0 2 0-16,0-5 0 0,0-1 0 0,0 1 0 16,0-10 0-16,0 0 0 0,0 0 0 0,0 0 0 15,0 0 0-15,7 0 0 0,3 0-10 0,-3-3-5 16,0-4-1-16,0-2 0 16,1-7-137-16,2 7-28 0,-3-4-6 0,4-6-909 0</inkml:trace>
  <inkml:trace contextRef="#ctx0" brushRef="#br0" timeOffset="137796.03">31662 15163 1501 0,'0'0'66'0,"0"0"14"0,0 0-64 0,0 0-16 0,0 0 0 0,7 3 0 15,0 3 99-15,-4-3 16 0,5 7 3 0,-8-10 1 16,7 6-19-16,0-3-4 0,3-3-1 0,-3 6 0 16,0-3-55-16,4-3-12 0,-1 0-1 0,5 0-1 15,-5 0-6-15,1 0-2 0,3-3 0 0,-4-3 0 0,5 3-30 16,-5-3-7-16,1 2-1 0,3-2 0 16,-4 3-128-16,-3-3-25 0,4-4-6 0</inkml:trace>
  <inkml:trace contextRef="#ctx0" brushRef="#br0" timeOffset="139152.46">30879 14426 1501 0,'-14'9'66'0,"6"-9"14"0,-2 6-64 0,3-6-16 0,-4 0 0 0,-3 0 0 16,4-6 56-16,-5 6 8 0,1-3 2 0,0-3 0 16,-3 3-53-16,2-4-13 0,-2-2 0 0,-1 3 0 15,4 3 72-15,-7-4 11 0,3-2 2 0,-3 6 1 0,0-4-62 0,3 4-12 16,-3-3-2-16,-4 6-1 0,1-3 1 0,-4 6 0 15,6-3 0-15,-2 6 0 0,-1-3 6 0,4 7 2 16,0-1 0-16,3 7 0 0,-3 0-7 0,7-4-2 16,0 4 0-16,3-4 0 0,0 4-9 0,1 0 0 15,-1 3 0-15,4-1 0 0,0-2 12 0,0 6 0 16,4 3 0-16,-1 3 0 0,1 4 41 16,-1-1 9-16,0 13 2 0,-3 0 0 0,4 6-13 0,-1-3-3 15,1 6 0-15,-4 1 0 0,0-1-38 0,3 3-10 16,-6 13 0-16,3 0 0 0,-4 4-16 0,4-8-6 15,-4 4-1-15,4-6 0 0,-3 0 10 0,3-1 1 16,0 1 1-16,3 0 0 0,1-3-4 0,3-7-1 16,-4-6 0-16,4-3 0 0,0 0 0 0,0-7 0 0,0-2 0 0,0-7 0 15,0 0-1-15,0-3-1 0,0 4 0 0,-4-4 0 16,4-7 18-16,-3 1-10 0,-1 6 10 0,-3-6-8 16,4 0 8-16,-4 6 0 0,3-6 0 0,-3 0 0 15,0 6 13-15,0-10 2 0,7-2 0 0,-3 3 0 16,-1-1 8-16,1-2 1 0,3-4 1 0,0-2 0 15,0-7 18-15,7 9 3 0,-4-6 1 0,4 3 0 16,0 4-63 0,4-10-13-16,-1 6-3 0,4-3 0 0,1-3 32 0,2 6 20 0,1-6-4 0,3 4 0 15,4-4-3-15,3 6-1 0,4-6 0 0,3 3 0 0,11-3 7 16,3 0 1-16,4 6 0 16,0-6 0-16,0 0-29 0,0 3-6 0,0-3-1 0,0 0 0 15,0-3 16-15,7 3-12 0,7 0 12 0,-4 0-12 16,1 0 12-16,-8 0-12 0,1 0 12 0,-5 0-12 15,1 0 12-15,0-6 0 0,-3 6 0 0,3-3 0 16,-4-3 0-16,4 6-9 0,-7-10 9 0,0 10-8 16,-1-3 8-16,-6-3 0 0,-3 6 8 0,-1-3-8 0,-3-4 14 15,-4 7-2-15,4-9 0 0,-8 9 0 0,4-6-27 0,-3 3-5 16,0-4-2-16,-4 7 0 16,0-9-4-16,0 9-1 0,1-10 0 0,-5 10 0 15,4-9-14-15,-3 6-3 0,0-3-1 0,-4-4 0 0,0 4 32 0,0-3 13 16,0 5-11-16,0-5 11 0,0-7 0 0,0 7 0 15,-3-7-8-15,3 4 8 0,-3-4 0 0,-1 0 0 0,1 4 0 0,-4-4 0 16,3-3 0-16,-2 4-12 16,-5 2 12-16,1-3-12 0,-4 4 4 0,3-4 8 15,-3 1-13-15,-3 5 5 0,3 1 8 0,-4-1 0 0,-3-5 0 0,0 5 0 16,0-2 16-16,0-4-2 0,3 0 0 16,-3 4 0-16,0-13 18 0,4 6 3 15,-4-6 1-15,7-10 0 0,-4 7-36 0,4-16 0 0,0 7 0 16,0-7 0-16,0 6 0 0,4-12 0 15,-4 3 0-15,0 0 0 0,3-13 0 0,-3 4 0 0,0-13 0 0,0 0 0 16,0 6 22-16,0-3 7 0,0-3 2 0,0 6 0 16,0 1 1-16,0 5 1 0,0-2 0 0,4 5 0 15,-4 11 6-15,3-1 1 16,4 12 0-16,-3 1 0 0,-4 3-26 0,7 3-5 0,0 6-1 16,0 0 0-16,-4 0-8 0,5 3 0 0,-1 4 0 0,0-4 0 15,-4 7 0-15,4 3 0 0,-3-4 0 0,-4 1 0 0,0 9 12 16,0 0 4-16,0-3 1 0,0 3 0 0,-4-7-1 0,-3 4 0 15,4-3 0-15,-8 6 0 0,4 0 10 0,-4 0 2 16,1 0 0-16,-4 0 0 0,0 0-28 16,-4 0 0-16,-3 0 8 0,-4 0-8 0,-3-6 0 0,-4 3 0 15,0 3 0-15,-3-7 0 0,0 4 0 0,-4-3 0 16,4 6-10-16,-8-3 10 0,1-4-9 0,-7 7 9 16,-1 0-8-16,-6 0 8 0,-4 0-8 15,0 0 8-15,0 0-8 0,4-3 8 0,3 3 0 16,0-6 8-16,-4 6 0 0,-3-3 0 0,0-3-8 0,0 6-13 15,0-7 3-15,0 4 1 0,7 3 9 0,4 0-8 16,0 0 8-16,3 0-8 0,0 3-8 0,0 4-2 16,0 2 0-16,0-3 0 15,1 4-26-15,2-7-6 0,4 6-1 0,4 1 0 16,3 2-137-16,8-9-28 0</inkml:trace>
  <inkml:trace contextRef="#ctx0" brushRef="#br0" timeOffset="160261.07">4265 11908 1414 0,'-10'-7'63'0,"10"7"13"0,-11 7-61 0,7-7-15 16,-6 3 0-16,3 3 0 0,0 4-16 0,7-1-5 16,-7-3-2-16,3 7 0 0,-3-7 43 0,4 3 9 15,-5 7 2-15,5-3 0 0,-1-4 27 0,-3 0 6 16,4-2 0-16,3 2 1 0,0 1-25 0,0-10-6 15,0 9-1-15,0-3 0 16,10-3-130-16,-10-3-27 16,15 10-4-16,-15-10-2 0</inkml:trace>
  <inkml:trace contextRef="#ctx0" brushRef="#br0" timeOffset="161839.31">3951 12613 1152 0,'0'0'102'0,"-7"10"-82"0,7-10-20 0,-3 9 0 16,3-3 215-16,0 4 38 0,0-1 8 0,3 1 2 15,4-1-134-15,-3 0-26 0,-1 1-6 0,8-4-1 16,-4 3-31-16,10-5-6 0,5 2-2 0,-1-3 0 16,-4 3-45-16,8-12-12 0,0 3 0 0,7-3 0 15,-8-4 53-15,4 1 9 0,1-4 2 0,-5-2 0 16,1-1-49-16,-7 3-15 0,3-2 8 0,-7-4-8 15,4 3-49-15,-4 4-14 16,-4-7-2-16,4-3-1 0,-3 3 66 0,0 0 12 0,-4 4 4 0,3-7 0 16,-3-3-16-16,-7 6-10 0,0-6 2 0,0 0 0 15,-7 6-1-15,-3 0 0 0,3-6 0 0,-4 6 0 0,-7 0 58 0,1 0 12 16,-4-6 3-16,-1 6 0 0,5 1-36 0,-8 2-8 16,0 3 0-16,-6-2-1 0,2 8-31 0,5-2-5 15,3 0-2-15,-4-4 0 0,11 1 46 0,-7 2 9 16,-1 7 1-16,12-3 1 0,6-4-23 0,1 7-5 15,3-3-1-15,0-3 0 0,3 5-9 0,8-2 8 16,-1 0-8-16,5 3 8 0,-1-4 12 0,7-2 3 0,4 6 0 16,-4-3 0-16,3 6-23 0,1 0-12 0,0 0 2 15,0 0 0-15,-1 0 30 0,1 0 5 16,0 0 2-16,6 0 0 0,-6 0-27 0,3 0 0 16,4 0 8-16,-4 0-8 0,4 0 0 0,-4 0-16 15,-7 0 4-15,1 6 1 16,-5-6-107-16,4 3-22 0,-7 3-4 0,8-3-708 0,-12 7-143 0</inkml:trace>
  <inkml:trace contextRef="#ctx0" brushRef="#br0" timeOffset="162278.68">4808 12507 1209 0,'0'0'108'0,"0"0"-87"0,0 0-21 0,0 0 0 16,0 0 210-16,0 0 38 0,0 0 7 0,0 0 1 0,0 0-90 15,-3 0-18-15,-4-3-4 0,3 3-1 0,-10-7-63 0,7 7-13 16,-3 0-3-16,-1 0 0 0,4 0 0 0,-4 7 0 16,-3-4 0-16,-3-3 0 0,2 6-64 0,5-3 0 15,-8 6-18-15,8 1 4 16,-1-1 14-16,0 7 0 0,1-7-10 0,6 7 10 0,-6-3 0 0,6 2 0 16,4-5 0-16,0 5 0 0,0-2 0 0,0-4 0 15,0 4 0-15,4-4 0 0,-1 1-12 0,4-7 0 16,4 3-1-16,-4-6 0 15,0 0-19-15,7-6-3 0,-3 3-1 0,3-7 0 16,-4-5 36-16,1-1 0 0,3 3 0 0,-3-2 0 0,3-4 0 0,-4 3 0 16,1-3 0-16,0 7 0 0,-1-10 0 0,4 9 0 15,-10-2 0-15,6-4 0 0,-3 3 0 0,0 4 0 0,1-4 0 16,-8 7 0-16,3-1 0 0,4 1 0 0,-7 2 0 0,0 7 0 16,0 0 44-16,0 0 16 0,0 0 4 0,0 0 0 15,0 0-31-15,0 0-5 0,0 10-2 0,0-4 0 16,0 4-4-16,0 8-1 0,-7-8 0 0,7 5 0 15,-3-2-13-15,3 3-8 0,0 2 8 0,0 1-8 16,0 3 0-16,0-3 0 16,0 0 0-16,3 0 8 0,-3-1-8 15,7-2 0-15,-7 0-11 0,7-4 11 16,0-5-95-16,-3-4-13 0,-4-3-2 0,10 6-795 0,-3-12-159 0</inkml:trace>
  <inkml:trace contextRef="#ctx0" brushRef="#br0" timeOffset="162794.7">5038 12469 1728 0,'0'0'76'0,"0"0"16"0,0 0-73 0,0 9-19 16,0 1 0-16,-4-7 0 0,4 10 153 0,0-4 27 15,-7 0 6-15,4 1 1 0,-1-1-66 0,4 1-13 16,0 5-2-16,-7-2-1 0,3-4-53 0,4 1-10 16,-7-1-2-16,7 4-1 0,-3-4-18 0,3 0-3 15,0-9-1-15,0 0 0 0,0 0-17 0,0 0 0 16,0 0 0-16,0 0 0 0,10-6 0 0,1-3 0 15,-7-1 0-15,10 1 0 0,0-7 0 0,3 7 0 16,-6-4 0-16,3-2 0 0,0 5 0 0,0-6 0 16,-7 7 0-16,-3 0 0 15,3-1-24-15,7 4-1 0,-10 3-1 0,3-3 0 16,-7 6 26-16,7-4 0 0,-7 4 0 0,0 0 0 0,0 0 31 16,0 0 11-16,0 0 2 0,0 0 1 0,0 0-21 0,7 4-4 15,-7 5 0-15,0 4-1 0,0-4-19 0,0 0-9 0,0 1 1 16,-7-1 0-16,3 7 8 0,1-4 11 0,-4-2-3 15,3-1 0-15,4 1-24 0,0-10-4 0,0 0-2 0,0 0 0 16,0 0 22-16,0 0 0 0,0 0 10 0,0 0-10 16,0 0 8-16,4-10-8 0,6 1 0 0,1 6 0 15,-1-7 16-15,-3 1-1 0,4-4 0 0,7 4 0 16,-15-1-15-16,8 7 0 0,-1-6 0 0,1 3 0 16,-4-4 0-16,4 4 0 0,-4 3 0 0,0 3 0 15,-7 0 0-15,7-6 0 0,-7 6 0 0,0 0 0 16,0 0 0-16,0 0 0 0,10 6 0 0,-6 3 0 0,-1-2 0 15,1 2 0-15,-4 0 0 0,3 1 0 16,-3-1 0-16,0 1 0 0,0 8 0 0,0-8 0 0,0 5 0 0,0-2 0 16,0 3 0-16,0-7 0 0,-3 0 0 0,3 1 0 15,0-1 0-15,0-9 0 16,0 0-100 0,0 0-22-16,0 0-5 0,0 0-717 0,0 0-144 0</inkml:trace>
  <inkml:trace contextRef="#ctx0" brushRef="#br0" timeOffset="163125.12">5436 12588 2188 0,'0'0'48'0,"0"0"11"0,4 6 1 0,3-2 1 0,0 2-49 0,-4 3-12 16,5 1 0-16,6-4 0 0,-4-3 105 0,-3 3 19 0,11-6 3 0,-7 0 1 16,13-6-79-16,-13 6-15 0,6-9-3 0,5 9-1 15,-5-10-17-15,4 1-3 0,1-1-1 0,-12 1 0 16,1-7-9-16,3 7 0 0,-4-7-12 0,5 4 12 15,-12-4-10-15,4 4 10 16,-3-4 0-16,-1 0-9 0,1 7 9 0,-1-4 0 16,-3-2 0-16,0 5 0 15,-3 4-24-15,3-4-5 0,-4 1-2 0,-3 6 0 0,7-3 53 0,-10 6 10 0,2 0 3 0,-2 0 0 16,3 9-5-16,-7-9-1 0,3 9 0 0,-6 1 0 16,2-1-29-16,-2 7 0 0,6 3 0 0,-6-4 0 15,9 4 32-15,-9 0 0 0,6 0 0 0,4 6 0 16,-3-6 1-16,3 6 1 0,3-6 0 0,1 9 0 15,3-6-6-15,0-3-2 0,7 3 0 0,0-7 0 16,3 1-26-16,4-7 0 0,7 1 0 0,4-7-11 16,0 3-163-16,0-6-33 0,-4-6-6 0</inkml:trace>
  <inkml:trace contextRef="#ctx0" brushRef="#br0" timeOffset="163733.74">7031 12820 1497 0,'0'0'66'0,"0"0"14"0,-4 10-64 0,1-4-16 0,3 3 0 0,-4 1 0 15,1-1 156-15,-1 1 28 0,1-1 6 0,-1-3 1 16,4 4-50-16,-3-1-9 0,3 0-3 0,0-9 0 16,0 0-103-16,0 0-26 0,0 0 0 0,0 0 0 0,0 0 56 0,0 0 7 15,0-9 1-15,0 0 0 0,0-7-52 0,0 7-12 16,3-10 0-16,-3-6 0 0,0 3 0 0,0-10 0 16,-3 4 0-16,3-6 0 0,0-4 0 15,-7 0 0-15,7-2 0 0,-4 2 0 16,1 3 0-16,-1-2 0 0,0 2 0 0,1-2 0 0,3 2 0 0,0 1 0 15,0 5 0-15,0-5 0 0,0 6 0 0,0 3 0 16,0-4 0-16,0 11 0 16,0-7 0-16,7 9 0 0,-3 3 0 0,3-2 0 15,0 5 68-15,0 1 10 0,3-1 2 0,1 4 1 0,-1 3-70 16,5-3-11-16,2 6-9 0,-3-3 9 0,-3 3 24 0,3 3 12 16,4-3 2-16,-1 0 1 0,4 6-19 0,4-3-4 15,0 3-1-15,7 4 0 16,-1-1-42-16,-6 1-8 0,0-4-1 0,-8 3-1 15,-3 1-53-15,-3-1-10 0,-4 1-3 0,0-4 0 16,-7-6-116-16,0 3-23 0</inkml:trace>
  <inkml:trace contextRef="#ctx0" brushRef="#br0" timeOffset="163932.46">6773 12400 2188 0,'0'0'48'0,"4"9"11"0,6-2 1 0,1-4 1 0,7 3-49 0,-4-3-12 0,3 4 0 0,1-7 0 15,3 9 105-15,-3-3 19 0,7-3 3 0,-4 4 1 0,0-4-52 0,0 3-9 16,0-3-3-16,4 7 0 0,3-4-51 0,4 3-13 16,-4 1 0-16,-3-4 0 15,7 3-151-15,-8 1-33 0,-3-1-6 0</inkml:trace>
  <inkml:trace contextRef="#ctx0" brushRef="#br0" timeOffset="164320.51">7461 12638 864 0,'0'0'38'0,"0"0"8"0,0 0-37 0,-7 3-9 15,7-3 0-15,-3 10 0 0,-1-1 364 0,-6 4 70 16,-1-4 14-16,7 1 4 0,-10-7-276 0,4 6-54 16,-1 1-11-16,-6-4-3 0,2 3-35 0,1 1-7 15,0-1-2-15,0-3 0 0,4 4-64 0,-1-1-14 16,-3 1-2-16,3-1-1 0,1 7 17 0,-1-7 0 15,0 0 0-15,1 1 0 0,3 6 0 0,7-4-8 16,-7-6 8-16,7 4 0 0,0-1-9 0,7 1 9 0,0-1 0 0,0-3-9 16,4-3 0-16,-1 7 0 0,4-1 0 0,-3-9 0 31,6 0-19-31,1 0-3 0,0 0-1 0,-1 0 0 0,1-3 32 0,3-6 0 0,-10 2 0 0,6 4 0 16,-6-6 0-16,3-4 0 15,-3 4 0-15,-1-10 0 0,1 10 0 0,-1-10 0 0,-6 0 0 16,-1 0 0-16,1-3 0 0,-4 4 0 0,0-1 0 0,-4 0 0 15,1 3 0-15,-1 4 0 0,4-4 0 0,-10 0 0 16,3 7 45-16,0-4 15 0,0 4 4 0,3 3 0 16,-6-4-52-16,3 1-12 0,-1 3 0 0,-2 6 0 0,3-4 0 0,0-2 0 15,0 6 0-15,7 0 0 0,0 0 0 0,0 0 0 16,0 0 0-16,0 0 0 16,0 0-11-16,0 0-5 0,0 10 0 0,3-4-1 15,1 3-24-15,3 1-5 0,3-4-1 0,1 3-828 16,0 1-165-16</inkml:trace>
  <inkml:trace contextRef="#ctx0" brushRef="#br0" timeOffset="164666.29">7705 12729 1958 0,'0'0'43'0,"0"0"9"0,7 7 1 0,3-4 3 0,-10-3-45 0,4 6-11 16,3-3 0-16,-4 7 0 0,1-1 126 0,3-3 23 0,-3 4 5 0,-1 5 1 15,1-5-64-15,3-1-13 0,-4 4-2 0,4-4-1 16,0 4-47-16,-7-1-8 0,4-2-3 0,3-1 0 15,-4 7-17-15,1-7 0 0,3 0 0 0,-7 7 0 16,0-13 11-16,0 7-2 16,0-10 0-16,0 9 0 0,0-9-9 0,0 0 0 0,0 0 0 0,0 0 0 15,-11 6 0-15,11-6 0 0,-7-6 0 0,4 3 0 16,-1-3 0-16,4-7 0 16,0 4 0-16,0-7 0 0,0 0 0 0,0 4 0 0,4-4 0 0,-1-3 0 15,4-6 0-15,-3 6 0 0,3-6 0 0,-3 7 0 16,3-4 0-16,-4 0 0 0,1 9 0 15,-1-3 0-15,4 4 53 0,0-1 9 0,0 4 2 16,0-1 0-16,4 7-52 0,-4-3-12 0,4 6 0 0,-1 0 0 16,1 0 0-16,-1 0 0 0,1 0 0 0,0 0 0 15,3 6 0-15,-4-3 0 0,4 4 0 0,-3-4 0 16,-1-3-97-16,1 6-23 0,0-6-4 16,-1 0-722-16,-3 0-145 0</inkml:trace>
  <inkml:trace contextRef="#ctx0" brushRef="#br0" timeOffset="165536.26">8943 12667 518 0,'0'0'23'0,"0"0"5"0,0 0-28 0,3-7 0 0,1 4 0 0,-4 3 0 15,0 0 354-15,0 0 66 0,0 0 12 0,0 0 4 16,0 0-224-16,0 0-45 16,0 0-9-16,0 0-2 0,0 0-73 0,0 0-15 0,0 0-4 0,0 0 0 15,4 10-51-15,-1-1-13 0,-3 0 0 0,0 7 0 16,0 3 54-16,0 0 8 0,-3 0 2 16,3-1 0-16,0 4-52 0,-4-3-12 0,4-6 0 0,0 9 0 15,0-4 0-15,4-5 0 0,-1 3 0 0,1-7 0 16,-1 0 0-16,4 1 0 0,0-1 0 0,0-9 0 31,4 7-48-31,-1-4-13 0,1-6-3 0,3-4 0 0,-7 7 52 0,4-3 12 0,-1-6 0 16,1 2 0-16,0-2 0 0,-1 0 0 0,-3-1 0 0,4 1 0 15,-4-1 0-15,3 1 0 0,-3-7 0 0,-3 7 0 16,3 3 0-16,-3-4 0 0,-1 1 0 0,1-1 0 0,-1 1 0 16,1 6 0-16,-4-3 0 0,0 6 0 15,0 0 0-15,0 0 0 0,0 0 0 0,0 0 0 0,0 0 0 0,0 0 0 16,0 0 0-16,3 9 0 0,-3 0 48 0,0 1 13 15,0-1 3-15,0 1 0 0,0 5-52 0,4-5-12 16,-4-1 0-16,3 7 0 16,-3-7 0-16,4 1 0 0,-1-1 0 15,1 0 0-15,-1 1 0 0,4-1 0 0,-3 1 0 0,-4-10 0 16,11 0-160-16,-8 6-34 0,-3-6-7 0</inkml:trace>
  <inkml:trace contextRef="#ctx0" brushRef="#br0" timeOffset="165922.94">9384 12667 1861 0,'3'-16'82'0,"-3"16"18"0,0 0-80 0,4 0-20 0,3 9 0 0,-3 7 0 15,-1 0 179-15,1-4 32 0,-4-2 6 0,0 5 2 16,7 4-124-16,-7 0-25 0,0-3-5 0,0 2-1 16,0 1-51-16,0-3-13 0,0 0 0 0,0-4 0 15,0-2 32-15,0 5 4 0,0-5 1 0,0-1 0 16,0-3-29-16,0-6-8 0,0 0 0 0,0 0 0 15,0 0-26-15,0 0-10 0,0 0-1 16,0 0-1-16,0 0 38 0,10-6 0 0,-3 3 0 0,4-10 0 16,-11 4 0-16,3 0 0 0,1-4 0 0,3-3 0 15,-3-3 0-15,3 4 0 0,0-4 0 0,-7 0 0 16,7 4 0-16,-4 2 0 0,4-3 0 0,-3 7 0 16,3-1 0-16,-4 4 0 0,1 3 0 0,-4 3 0 15,0 0 0-15,0 0 0 0,0 0 0 0,10 3 0 16,-2 7 44-16,-1-4 16 0,-4 10 3 0,4-4 1 0,0 7-52 15,-3-3-12-15,-1-1 0 0,1 4 0 0,-1-6 8 16,1 2-8-16,-1 4 11 0,1-3-11 0,-4-4 15 0,0 4-4 16,0-7-1-16,3 1 0 0,-3-1-10 0,4 1 8 15,0-4-8-15,-4-6 8 16,0 0-73-16,0 0-15 0,7 0-4 0,3-6-808 16,1-4-163-16</inkml:trace>
  <inkml:trace contextRef="#ctx0" brushRef="#br0" timeOffset="166081.84">9874 12764 288 0,'0'0'25'0,"0"0"-25"16,-3 3 0-16,-1 6 0 0,-3 4 430 0,4-1 81 0,-1 4 16 0,1-3 3 15,-1 2-324-15,1 4-65 0,-5 0-13 0,5-3-2 16,3-1-40-16,0-2-8 0,0-4-2 0,0 1 0 16,3-1-48-16,-3-9-11 15,8 6-1-15,-8-6-1 16,7 0-38-16,0 0-7 0,3-6-2 0,-3 3 0 15,4-6-191-15,-4-7-38 0</inkml:trace>
  <inkml:trace contextRef="#ctx0" brushRef="#br0" timeOffset="166243.31">9924 12482 864 0,'-7'0'76'16,"0"-10"-60"-16,-1 10-16 0,1-3 0 16,4-3 294-16,-4 6 56 0,7 0 11 0,0 0 3 15,0 0-186-15,0 0-37 0,0 0-7 0,0 0-2 0,0 0-54 0,0 0-11 16,7 6-3-16,3-3 0 0,1 3-51 0,7-2-13 15,-4 2 0-15,7 3 0 16,0 1-110-16,0-1-25 0,-3 0-5 0,0 7-628 16,-1 3-127-16</inkml:trace>
  <inkml:trace contextRef="#ctx0" brushRef="#br0" timeOffset="166554.87">10195 12977 1958 0,'0'0'43'0,"0"0"9"0,0 0 1 0,0 0 3 0,0 0-45 0,0 0-11 16,0 0 0-16,11 0 0 0,-1-6 100 0,-2 3 17 0,-1-4 4 0,3-2 1 15,-3 3-42-15,0-7-8 16,0 4-1-16,0-7-1 0,0 0-56 0,-3 4-14 16,-1-13 0-16,1 6 0 0,-4-6 54 0,0-3 8 0,0-7 2 15,0 1 0-15,-4 5-36 0,4-5-8 0,-3 3 0 0,3-4-1 16,-4 1 9-16,1 8 1 0,3-2 1 0,-7 0 0 16,3 0-30-16,1 3 0 0,-1 0 0 0,4 0 0 15,-3 6 18-15,-1 0-2 0,4 0-1 0,0 3 0 16,0 4-15-16,4-4 0 0,-1 7 0 0,4-1 0 15,-3 4 0-15,3-3 0 0,3 9 0 0,1-3 0 16,0-4 0-16,6 7 0 0,4 7 0 0,-3-4 0 16,3-3 24-16,4 9 1 0,3-3 1 15,-7-2 0-15,-3 5-26 0,0-3 0 0,3 4-14 0,-4-1 5 16,-2 0-39 0,-5 1-8-16,1-4-2 0,-1 3 0 0,-3 1-114 15,-3-4-24-15,-8-3-4 0</inkml:trace>
  <inkml:trace contextRef="#ctx0" brushRef="#br0" timeOffset="166745.31">10086 12478 518 0,'0'0'46'0,"7"10"-37"16,-7-10-9-16,4 9 0 0,6-2 356 0,4 2 70 15,-3-6 14-15,-1 3 2 0,4-3-234 0,1 7-48 16,-1-10-8-16,3 6-3 0,1-3-119 0,3-3-30 15,0 7 0-15,4-7 0 0,-4 9 12 0,4-9-4 16,3 6-8-16,-7-3 12 16,-3-3-228-16,3 10-47 0</inkml:trace>
  <inkml:trace contextRef="#ctx0" brushRef="#br0" timeOffset="167090.18">10686 12798 2530 0,'-7'0'56'0,"0"0"11"0,7 0 2 0,0 0 3 0,-11-6-58 0,4 6-14 0,7 0 0 0,-7 0 0 16,-4 0 77-16,4 0 13 0,7 0 2 0,0 0 1 16,-7 6-33-16,0-3-8 0,-3 4 0 0,6 2-1 15,0-6-36-15,-3 7-7 0,-3-1-8 0,6 7 11 16,8-7-11-16,-4 7 0 0,-7-7 0 0,7 1 0 16,3-1 0-16,1 0-14 0,-1 1 3 0,1-1 1 15,3-2-12-15,0-4-2 0,7-3-1 0,-3 0 0 16,-1 0-17-16,1-3-3 0,6-4-1 0,-2 4 0 15,-8-6 10-15,0 2 3 0,7-2 0 16,-4-7 0-16,-6 7-6 0,-1 0-1 16,5-4 0-16,-5-3 0 0,1 7 40 0,-1-7 0 0,-6 4 0 0,3-4 0 0,0 0 32 0,-4 7 0 15,-7-10 1-15,4 7 0 0,4-4 19 16,-1 6 4-16,-6-5 1 0,3 5 0 0,0 1-40 0,3 6-8 16,-3-3-1-16,0-1-8 0,0 4 0 0,7 3 0 15,0 0 0-15,0 0 0 0,0 0-8 0,0 0-9 16,7-6-2-16,-7 6 0 15,0 0-123-15,11 0-25 0,3 0-5 0</inkml:trace>
  <inkml:trace contextRef="#ctx0" brushRef="#br0" timeOffset="167406.44">10887 12811 1958 0,'0'0'43'0,"0"9"9"0,7-3 1 0,-4 4 3 0,-3-7-45 15,4 10-11-15,3-10 0 0,0 6 0 0,-11 1 79 0,8-1 13 0,3-3 4 0,-3 4 0 16,-4-10 2-16,3 6 1 0,4 3 0 0,4-6 0 15,-4 4-99-15,-7-7 0 0,0 0-19 0,0 0 3 16,7 3 25-16,-7-3 6 0,0 0 1 0,0 0 0 16,0 0-16-16,0 0 0 0,-11 0-9 0,1-10 9 15,3 7-15-15,0-6 3 0,3-7 1 0,-3 7 0 16,3-7 34-16,1-3 6 0,3 0 2 0,-4-6 0 16,1 7-39-16,3-7-8 0,7 3-2 0,0 0 0 15,-4 3 65-15,5 0 13 0,2 3 2 0,1 7 1 16,-1-4-24-16,1 4-5 0,-4 0-1 0,7 2 0 15,4-2-9-15,-4 3-3 0,-11 6 0 0,8-4 0 16,10-2-10-16,-7 6-3 0,-3 0 0 0,-1 0 0 16,4 0-8-16,1 0 0 0,-5 0 0 0,1 0-11 15,-1 6-73-15,-3-2-14 0,4-4-3 0,-4 0-752 16,-7 0-151-16</inkml:trace>
  <inkml:trace contextRef="#ctx0" brushRef="#br0" timeOffset="170837.2">11367 12676 172 0,'0'0'8'0,"0"0"1"0,0 9-9 0,0-2 0 0,3-4 0 0,-3-3 0 16,0 0 296-16,0 0 58 0,0 0 11 0,0 0 3 15,0 0-163-15,0 0-32 0,0 0-6 0,0 0-2 16,11-3-76-16,-8-4-15 0,-3 7-3 0,0 0-1 16,4-9-23-16,-4 9-5 0,0 0-1 0,0 0 0 15,0 0-10-15,0 0-3 0,0 0 0 0,0 0 0 16,0 0-9-16,3 9-3 0,1 1 0 0,-4 5 0 0,0-5 39 0,0 6 7 16,0-4 2-16,0 7 0 0,-4-3-52 0,1-1-12 15,3-2 0-15,0 6 0 0,-4-10 0 0,1 7 0 16,-1-7 0-16,1 7 0 15,3-7 0-15,-4-6 0 0,1 10 0 0,3-13 0 0,3 3 0 16,-3-3 0-16,0 0 0 0,0 0 0 16,0 0-48-16,0 0-13 0,0 0-3 0,0-3 0 0,7-3 41 0,-3-4 8 15,3-5 2-15,0 5 0 0,-4-2 21 0,4-4 4 16,4 0 0-16,-1 4 1 0,-6-7-13 0,3 3 0 16,4 1 0-16,-1-4 0 0,-3 3 0 0,0 7 0 15,0-1 0-15,4 1 0 0,-7 6 54 0,-4 3 8 16,0 0 2-16,0 0 0 0,10 3-52 0,1 3-12 0,-8-3 0 0,1 13 0 15,3-7 0-15,0 7 0 0,-11-3 0 16,4 2 0-16,4-5 0 0,-4 8 0 0,-4-8 0 0,1 5 0 16,-1-5 0-16,1-1 0 0,6 1 0 0,-3-10 0 15,-3 6 0-15,3-6 0 0,0 0 0 0,0 0 0 16,0 0 0-16,0 0 0 16,10-6 0-16,4-4 0 0,-7 1 0 0,4 3 0 0,0-7 0 15,3-3 0-15,3 7 0 0,-2-10 0 0,-5 10 0 16,1-7 0-16,6 4 0 0,-6-1 0 0,-1 4 0 0,1-1 0 15,3 7 0-15,-3-3 0 0,-4 3 0 0,-7 3 0 16,7 3 0-16,0-3 0 0,0 9 0 0,-3-3 0 16,-1-2 0-16,1 11 0 0,3-5 0 0,-4-1 0 15,-3 7 0-15,4-7 0 0,-4 7 0 0,0-4 0 16,0 4 54-16,0-7 8 0,0 1 2 0,0-1 0 16,0 1-52-16,0-1-12 0,0 1 0 0,0-10 0 15,0 0 0-15,0 0 0 0,0 0 0 0,0 0 0 16,0 0-48-16,0 0-13 0,0 0-3 0,0 0 0 15,0 0-130-15,0 0-26 0,0 0-6 0</inkml:trace>
  <inkml:trace contextRef="#ctx0" brushRef="#br0" timeOffset="171573.68">12993 12692 1094 0,'0'22'97'0,"0"-22"-77"0,0 0-20 0,0 0 0 15,0 0 179-15,0 0 32 0,0 0 6 0,0 0 2 0,-4-4-105 0,-3-2-21 16,4 3-4-16,-4-3-1 0,0-4 6 0,-4 7 1 16,4-6 0-16,0 3 0 0,-4-4-52 0,4 4-11 15,-3 3-1-15,-1 3-1 0,1 0-30 0,-1 3 0 16,-3 3 0-16,3 4 0 0,1-1 0 0,-1 0 0 16,0 10 0-16,4-3 0 0,0 3 0 0,0 0 0 15,4-4 0-15,-1 4 0 0,1 0 0 0,-1 0 0 16,4-4 0-16,0 1 0 0,7-3 0 15,-3-4 0-15,3-3 0 0,0-3 0 0,3 4 0 0,5-7 0 16,-5-7 0-16,4 4 0 0,-3-6 0 0,7-7-18 0,-4 4 2 0,0-10 1 16,0 3 24-16,0-9 5 0,4-1 1 0,-4-5 0 15,0-1-15-15,0 1 0 0,0-4 0 16,0 4 0-16,0-4 0 0,-3 4 0 0,3-1 0 0,-3 4 0 16,-1-1 0-16,-3 4 0 0,4 3 0 0,-4 3 0 15,-4-3 0-15,1 9 0 16,-4-2 0-16,-4 8 0 0,4 1 47 0,-3 3 16 0,3 6 3 0,0 0 1 15,0 0-21-15,-4 6-4 0,1 3-1 0,3 1 0 16,-4 8 0-16,1-2 0 0,-1 3 0 16,4 6 0-16,-3-6-32 0,-1 9-9 0,4-3 0 0,-3 13 0 15,-1-4 9-15,4 4-9 0,0 6 12 0,0 0-12 16,0 0 0-16,0-1 0 0,0-5 0 0,0-10 0 16,4 4 0-16,-1-10 0 0,-3 3 0 0,4-6-12 15,3-10-27-15,-4 7-5 0,4-7 0 0,-3 0-1 16,-4-9-116-16,10 0-23 0,-3 0-5 0</inkml:trace>
  <inkml:trace contextRef="#ctx0" brushRef="#br0" timeOffset="171785.63">13335 12704 2142 0,'0'10'47'0,"0"-4"9"0,0 13 3 0,0 0 1 0,0-4-48 0,0-5-12 15,4 8 0-15,-4-8 0 0,0-1 116 0,0 7 20 16,0-7 4-16,3 1 0 0,-3-10-112 0,4 9-28 16,-4-9 0-16,0 0 0 0,0 0 0 0,0 0 0 15,7 6 0-15,-7-6 0 16,0 0-96-16,0 0-26 0,7-6-5 0,0 3-581 0,-4-3-116 0</inkml:trace>
  <inkml:trace contextRef="#ctx0" brushRef="#br0" timeOffset="171983.78">13377 12532 1267 0,'-3'-35'28'0,"-1"26"5"0,1 9 2 0,-4-6 1 0,3-4-36 0,-3 7 0 0,4-3 0 0,-1-4 0 15,1 1 109-15,-5 6 15 0,5-3 4 0,3 6 0 16,0 0-51-16,0 0-9 0,0 0-3 0,0 0 0 16,0 0-1-16,0 0-1 0,0 0 0 0,0 0 0 15,0 0-51-15,0 0-12 0,0 0 0 0,7 0 0 16,-7 0 0-16,7-7 0 0,0 7 0 0,0 0 0 15,-7 0-100-15,7 7-22 16,0-7-5-16,0 9-717 0</inkml:trace>
  <inkml:trace contextRef="#ctx0" brushRef="#br0" timeOffset="172391.14">13522 12767 460 0,'0'0'41'0,"0"6"-33"0,0-6-8 15,0 10 0-15,0-1 409 0,0-3 80 0,0-6 16 0,4 10 3 16,-1-7-327-16,-3 6-65 0,4-3-14 0,3-2-2 16,-4 2-80-16,4 3-20 15,4-9 0-15,-4 7 0 0,3-4 0 0,5-3 0 0,-5 0 0 0,1 0 0 16,3 0 28-16,-4 0 1 0,5 0 1 0,-1 0 0 31,-4-3-48-31,1-4-10 0,3 7-1 0,-4-9-1 0,1 3 30 0,-4 2 0 16,-3-2 0-16,-4 6 0 0,0-9 0 0,3-1 0 0,-3 7 0 0,4-6 0 15,3-4 0-15,-4 4 0 0,-6 6 0 0,3-7 0 16,-4 1 0-16,1-7 0 0,-8 7 0 0,1 3 0 16,-1-7 0-16,0-3 0 0,1 7 0 0,-4-7 0 15,3 4 8-15,1-4 8 0,-1 7 2 0,0-7 0 16,4 3-29-16,-3-2-5 0,3 5-2 0,3-2 0 16,-3-1 66-16,4 4 12 0,3-1 4 0,0 1 0 15,7 0-64-15,-4-1 0 0,4 1-9 0,0 3 0 0,7 2 9 16,-3-2 12-16,7 3-2 0,-4-3-1 0,7 3 20 0,-4-4 4 15,-6 4 1-15,3-3 0 16,4 6-54-16,-1-3-12 0,1-3-1 16,0 6-1-16,-4-7 34 0,3 7 0 0,-2-3 0 0,-1 3 0 15,-4 0-138-15,4 3-21 0,-3-3-4 0</inkml:trace>
  <inkml:trace contextRef="#ctx0" brushRef="#br0" timeOffset="172582.72">13942 12504 1695 0,'0'0'75'0,"0"0"16"0,0 0-73 0,0 0-18 16,0 0 0-16,7 3 0 0,-7-3 119 0,10 0 20 15,-3 6 4-15,4-3 1 0,0-3-19 0,-1 0-3 16,4 0-1-16,-3 0 0 0,3 0-97 0,4 0-24 0,-4 0 0 16,0 0 0-16,4 0 59 0,-1-3 6 0,-3-3 2 0,4 6 0 31,-4-3-111-31,0-4-21 0,0 1-5 0,-3 3-1 15,-1-3-130-15,-3-4-27 0,4 1-4 0</inkml:trace>
  <inkml:trace contextRef="#ctx0" brushRef="#br0" timeOffset="172804.5">14132 12300 172 0,'0'0'16'0,"0"0"-16"0,0 3 0 0,0 6 0 15,4-3 391-15,-4 4 75 0,0-1 15 0,3 1 3 16,1 5-248-16,-1-5-49 0,-3 9-11 0,4-4-1 0,-1-2-66 0,1 9-13 15,-4-3-2-15,4-1-1 0,-4 1-43 0,0 9-9 16,0-2-1-16,-4 2-1 16,4-3-39-16,-4 12 0 0,4-5 0 0,-3-1 0 15,-1-6 23-15,1 4 3 0,3-11 1 0,-4 7 0 16,4-9-47-16,-3-3-10 0,3-4-2 0,0 7 0 16,0-10-51-16,0-6-10 0,0 0-3 0,0 0 0 15,0 0-96-15,7 0-20 0</inkml:trace>
  <inkml:trace contextRef="#ctx0" brushRef="#br0" timeOffset="173344.34">14580 12039 1767 0,'0'0'78'0,"0"0"17"15,-3-6-76-15,3 6-19 16,0 0 0-16,0 0 0 0,0 0 118 0,0 0 20 0,0 0 4 0,0 0 1 15,3-6-31-15,4 3-5 0,0-4-2 0,4 4 0 0,3-3-33 0,0-3-6 16,4 6-2-16,0-4 0 0,6-2-32 0,1 3-6 16,3 2-2-16,0 4 0 15,-3-6-24-15,-4 6-9 0,4 0 0 0,-4 0 0 0,0 6 33 0,0-6 6 16,-3 4 2-16,0 2 0 0,-1 0-32 0,-3-3 0 16,1 7 0-16,-1-10 0 0,-4 9 0 0,4-3 0 15,-7-3 8-15,4 4-8 0,-4 2 0 0,0 1 0 16,0-1 0-16,0-3 0 0,-3 4 0 0,-4-1 0 15,0 0 0-15,-4 7 0 0,1-3-9 0,-1-4 9 16,-3 7-13-16,0 3 5 0,-4-1 8 0,1-2 0 16,-1 3 0-16,-3 0-8 0,4 0 8 0,-5-4 0 15,1 4-9-15,0 0 9 0,0-4 0 0,0-5 0 16,3 9 0-16,-3-10 0 0,4 7 10 0,-1-7 0 0,4 1 0 0,0-1 0 16,0 0 17-16,3 1 3 0,4-10 1 0,0 0 0 31,0 6-48-31,0-6-10 0,0 0-1 0,4 3-1 15,3 4-38-15,0 2-7 0,-7-9-2 0,7 9-786 0,0 1-158 0</inkml:trace>
  <inkml:trace contextRef="#ctx0" brushRef="#br0" timeOffset="173518.04">14933 12811 2311 0,'-10'15'51'16,"2"-5"10"-16,1-1 3 0,0 1 0 0,0-1-51 0,0 1-13 0,-3-1 0 0,3 0 0 15,0 4 65-15,-1-1 11 0,5-2 1 0,-4-1 1 16,3 1-15-16,1-4-3 0,-1 3-1 0,1-2 0 16,-1-4-47-16,4-3-12 0,0 0 0 0,0 0 0 15,-3 9-142-15,3-9-30 0</inkml:trace>
  <inkml:trace contextRef="#ctx0" brushRef="#br0" timeOffset="178972.65">1693 14677 1346 0,'0'0'60'0,"-7"6"12"0,7-6-58 0,0 9-14 15,0-9 0-15,0 0 0 0,0 0 103 0,0 10 17 16,0-10 4-16,0 0 1 0,0 0-33 0,0 0-6 16,0 0-2-16,0 0 0 0,0 0-15 0,0 0-3 15,0 0-1-15,0 0 0 0,0 0-35 0,0 0-7 16,0 0-2-16,0 0 0 0,7-10 15 0,-3 1 4 15,-4 3 0-15,0-7 0 0,0-3-8 0,0-2-2 16,0-8 0-16,0 8 0 0,0-7 27 0,0-4 6 16,0 1 1-16,0-6 0 0,0-1-45 0,0-9-9 15,-4 0-2-15,-3-3 0 0,7 3 5 0,0 1 1 16,0 5 0-16,-3 3 0 0,-4 1 3 0,3 12 1 0,4-3 0 16,-7 0 0-16,4 6 15 0,3 3 3 15,0 7 1-15,-4-1 0 0,4 1-22 0,-7 0-5 0,7 9-1 0,0 0 0 16,0 0-26-16,11 0-6 0,-11 0-1 0,3-3 0 15,8-4 24-15,-1 7 0 0,1 0 0 0,3 7 0 16,7-4 0-16,-7-3 0 0,7 6 0 0,-3-3 0 16,3 6 24-16,0-2 4 0,4 2 0 0,0 1 0 15,-4-1-28-15,-3 7 0 0,3-7 0 0,0 0 0 16,-7 10 0-16,4-9 0 0,-1 8 0 0,-3-8 0 16,-3 6 0-16,3-7-9 0,-3 7 9 0,-1-4-13 15,-6-2 1-15,6 5 0 0,-10-5 0 0,4-1 0 0,-4 1 12 16,0 5 8-16,0-5 0 0,-4 5-8 15,1-2-10-15,-8-4-9 0,1 7-1 0,-1 0-1 0,-3-4 5 0,0-2 2 16,-7-1 0-16,-4 7 0 0,0-7 40 0,-10 0 8 16,10 1 2-16,-10-1 0 0,3 1-36 0,4 2-12 15,3-2 0-15,1-7 0 16,3 3 12-16,6-3 0 0,1 3 0 0,4-2 0 0,-1-4 12 16,11 0-4-16,0 0 0 0,0 0-8 0,0 0 8 0,0 0-8 15,11-4 0-15,-1-2 0 16,4 3-23-16,1-3-8 0,6-4-1 0,3 1-1 15,1 0-127-15,3 2-26 0,4-2-5 0</inkml:trace>
  <inkml:trace contextRef="#ctx0" brushRef="#br0" timeOffset="179846.73">2540 14084 939 0,'0'0'41'0,"0"0"10"0,0 0-41 0,0 0-10 0,0 0 0 0,0-9 0 16,0 2 157-16,-4-2 30 0,4-1 5 0,-7 4 2 16,4-3-23-16,-1 6-5 0,-6-4-1 0,-1-2 0 15,1 0-45-15,-1-1-8 0,0 4-3 0,-3-4 0 16,0 7-37-16,-7-3-7 0,7 3-1 0,0-3-1 16,-4-4-23-16,4 10-4 0,4-3 0 0,2 3-1 15,-9-6-19-15,13 6-3 0,-6 0-1 0,10 0 0 16,-4 6-4-16,4-6-8 0,0 0 11 0,0 0-11 0,0 3 10 0,0-3-10 15,-7 10 8-15,14-1-8 0,-7 0 0 0,4 1 0 16,-4 6 0-16,3-1 0 16,4 4 0-16,-3 0 0 0,3 0 0 0,-4 6 8 15,4 3-8-15,-3 6 0 0,-4 4 0 0,4-3 0 0,-4 2 0 0,7 7 0 16,-7-3 8-16,0-3-8 16,0-1 0-16,0-2-20 0,-7 2 3 0,3-2 1 0,0-1 16 15,-6 1 0-15,3-7 0 0,-4 6 0 0,4 1 10 0,-3-4 6 16,-1 4 0-16,0-7 1 0,1-3-17 0,3 3 0 15,-4-6 8-15,4-3-8 0,-3-6 0 0,6 2 0 16,1-5 0-16,-5-1 0 0,8-9 0 16,0 0 0-16,0 0 0 0,0 0-12 0,0 0 12 15,0 0 10-15,0 0-2 0,11 0 0 0,0-3-8 0,-1-3-14 16,4-4 3-16,-3 4 1 0,3 3 10 0,0-3 0 0,7 3 0 16,-7-4 0-16,1-2 0 0,2 9 0 0,-3-3 0 0,0-4 0 15,0 7 0-15,4-3 0 16,-4-3 0-16,-3 6 0 15,3-9-72-15,0 9-20 0,0-7-3 0,4 7-755 0,-4-9-151 0</inkml:trace>
  <inkml:trace contextRef="#ctx0" brushRef="#br0" timeOffset="180178.9">2702 14855 2152 0,'0'0'48'0,"0"0"9"0,0 0 3 0,4-9 0 0,-4 6-48 0,10-13-12 0,-6 7 0 0,3-7 0 0,-3 4 115 0,6-7 21 16,1-3 4-16,-1 3 0 0,4-3-48 15,0-3-9-15,1 0-3 0,6-3 0 0,0 2-80 0,-3-2-11 16,6 0-5-16,-3-3 0 0,4 2 52 0,-4 1 10 16,-3-6 2-16,3-1 1 0,0 4-41 0,-7-4-8 15,8 1 0-15,-8 6 0 16,0-7 20-16,-4 10 11 0,1 3 1 0,0 0 1 0,-4 3-25 0,0 1-8 15,-7 2 0-15,3 6 0 0,-3 1 0 0,7 0 0 16,-7 9 0-16,0 0 0 0,0 0 0 0,0 0-12 16,0 0 1-16,-10 6 1 0,3-3-2 0,0 3-1 15,-1 4 0-15,5-1 0 16,-4 1-24-16,3-1-5 0,-6 0-1 0,6 7 0 16,-6-7-61-16,3 1-13 0,3-1-3 0,-7 7-1065 0</inkml:trace>
  <inkml:trace contextRef="#ctx0" brushRef="#br0" timeOffset="180456.7">2780 14156 1926 0,'0'0'42'0,"0"0"9"0,0 0 1 0,0 0 3 0,0 0-44 0,7 3-11 0,-4 3 0 0,1 4 0 16,3 6 118-16,-3-4 22 0,3 4 4 0,7 3 0 15,-4 6-29-15,1-6-7 0,3 9 0 0,-3-3-1 16,3 3-43-16,-4 0-8 0,8-3-1 0,0 10-1 15,-4-7-10-15,7 7-3 0,-14-1 0 0,11 4 0 16,-11-4-41-16,10 1 0 0,-6-4 0 0,-4 4 0 16,3-1 0-16,-2-6 0 0,-1-3 8 0,3 4-8 15,-3-11 0-15,4-2 0 0,-8 0 0 0,-3-4 0 16,4-2-23-16,3-4-9 0,-7-6-3 0,0 0 0 16,0 0-46-16,0 0-10 0,3-6-1 0,5-4-1 15,-5-2-111-15,8-4-21 16,-1-3-5-16</inkml:trace>
  <inkml:trace contextRef="#ctx0" brushRef="#br0" timeOffset="180942.96">3485 14319 576 0,'0'0'51'0,"0"0"-41"0,0 0-10 0,0 0 0 15,0 0 246-15,0 0 47 16,0 0 10-16,11-3 1 0,-4 3-99 0,-7 0-20 0,0 0-4 0,0 0-1 16,11 3-36-16,-1 3-8 0,-3-2-2 0,0 5 0 15,0-3-61-15,-3 4-12 0,3-1-2 0,0 0-1 16,0 1-10-16,4-1-3 0,-1 7 0 0,-6-7 0 16,6 1-24-16,1-1-5 0,-4 1 0 0,4-1-1 15,-1-3-7-15,-3 4-8 0,7-1 11 0,-3 0-11 16,-4-2 9-16,4-4-9 0,-4 6 0 0,3-2 9 15,-3-4-9-15,0 3 10 0,4 0-10 0,-8-3 10 16,-3-3-10-16,4 10 0 0,3-10 0 16,-7 0-11-16,0 0 11 0,11 9 0 0,-11-9 0 0,0 0 0 0,0 0 0 15,0 0 0-15,0 0 0 0,0 0 0 16,0 0 9-16,0 0-9 0,0 0 12 0,0 0-12 0,-7 6 0 16,3-2 0-16,-3 2 0 0,3-3 0 0,-6 3 0 15,-1 1 0-15,4-4 0 0,-10-3 0 0,2 9 0 16,1-9 0-16,0 9 0 0,-3-2 0 0,3-4 0 15,-1 3 0-15,-9-3 0 0,6 4 0 16,0-4 0-16,4 3 15 0,-7 3-3 0,7-2-1 0,-4-4-11 16,11 6 0-16,-3-3 0 0,-1-2 0 0,4-4 0 0,7 0-14 15,0 0 3-15,0 0 1 0,0 0 10 0,0 0-10 16,7 6 10-16,4-3-10 16,-11-3-24-16,10 0-5 0,4 0-1 15,-3-3 0-15,7 3-108 0,-1-6-21 0,1 2-5 0</inkml:trace>
  <inkml:trace contextRef="#ctx0" brushRef="#br0" timeOffset="181760.73">4025 14793 979 0,'0'0'87'0,"0"0"-70"0,0 0-17 0,0 0 0 15,0 0 192-15,0 0 34 0,11 0 7 0,3 0 2 16,-11 0-104-16,4-3-21 0,1 3-4 0,2-7-1 16,-3 4-2-16,4-3-1 0,-4 3 0 0,10-7 0 0,-9-2-39 15,2 2-8-15,8-2-2 0,-11-4 0 16,10-3-33-16,-10 0-6 0,4-6-2 0,0 7 0 0,-1-1-4 0,1-6 0 16,-1 6-8-16,-6 0 12 0,-1 0-12 0,5-3 9 15,-5 3-9-15,-3 1 8 16,7-1-8-16,-7 0 0 0,0 3 9 0,0-2-9 15,0 2 12-15,0 6-1 0,0-8-1 0,0 8 0 16,0 1-10-16,0-1 0 0,-7 1 0 0,7 3 0 16,0 6 0-16,0 0 0 0,0 0 0 0,0 0 0 0,-3 0 39 0,-8 9 5 15,7 1 2-15,-3 5 0 0,-3 1-46 0,3 3 0 16,0 0 0-16,3-1-13 0,-6 11 41 0,2-4 9 16,5 0 2-16,-1 3 0 0,-3-3-31 0,4 3-8 15,3 0 0-15,-7-2 0 0,7 2 0 0,0-3-8 16,0-6 8-16,7 6-12 0,-7-6 12 0,3-1 0 0,4-2 0 15,-3-3 0 1,-1-7-31-16,5 3-1 16,2-9 0-16,-6 7 0 0,3-14-56 0,7 7-12 0,-11-9-3 15,8 3 0-15,-8-13-110 0,5 0-23 0</inkml:trace>
  <inkml:trace contextRef="#ctx0" brushRef="#br0" timeOffset="181997.8">4075 14382 1555 0,'-15'0'68'0,"15"0"16"0,-7 6-68 0,7-6-16 0,0 0 0 0,0 0 0 15,0 0 131-15,0 0 22 0,0 0 5 0,7 3 1 0,-7-3-29 0,15 7-6 16,-12-7 0-16,8 3-1 16,3 3-15-16,-4 0-2 0,12-3-1 0,-12-3 0 15,8 7-65-15,-1-4-14 0,1-3-2 0,0 6-1 0,-1-3-23 0,5-3 0 16,-8 6-10-16,7-6 10 0,-7 0-20 0,0 0 2 15,4 0 1-15,-4 0 0 16,0 0-91-16,7 0-19 0,-7 0-3 0,0 0-665 16,7 0-133-16</inkml:trace>
  <inkml:trace contextRef="#ctx0" brushRef="#br0" timeOffset="182260.75">4614 14539 806 0,'0'0'72'0,"0"0"-58"15,0 0-14-15,0 0 0 0,11 3 221 0,-4-3 42 16,0 6 8-16,4-3 1 0,-1-3-88 0,-3 6-17 0,0-6-4 0,4 4-1 16,-4-4-54-16,4 0-10 0,-1 0-2 0,-3 0-1 15,7 0-66-15,-3 0-13 0,-1 0-2 0,5 6-1 16,-5-6-13-16,-6 0 0 0,6 0 0 0,1 0-10 15,-4 0 2-15,0 0 0 0,4 0 0 0,-11 0 0 16,3-6-119 0,-3 6-23-16,7 0-5 0,0-10-897 0</inkml:trace>
  <inkml:trace contextRef="#ctx0" brushRef="#br0" timeOffset="182501.65">4734 14435 2145 0,'0'0'47'0,"0"0"9"0,0 0 3 0,0 0 2 0,0 0-49 0,0 0-12 0,0 0 0 0,0 0 0 0,0 0 88 0,0 0 16 16,0 0 2-16,4 10 1 0,3-4 6 0,-4 3 2 15,1-6 0-15,-1 10 0 0,-3-4-66 0,4 1-13 16,0 2-2-16,-4-5-1 0,0 11-22 0,7-8-11 16,-7 5 10-16,-7-5-10 0,7 6 8 0,0-4-8 15,-4 4 0-15,0-4 9 0,1 4-9 0,-1 0 0 16,1-4 0-16,3 4 0 0,-7-7-10 0,3 1-7 15,4-1-2-15,0 1 0 16,0-10-77-16,0 9-16 0,0 0-4 0,0 1 0 16,4-4-129-16,3 3-27 0</inkml:trace>
  <inkml:trace contextRef="#ctx0" brushRef="#br0" timeOffset="182916.47">4967 14739 2026 0,'0'0'90'0,"0"0"18"0,7 7-86 0,-3-4-22 0,-4-3 0 0,7 6 0 16,-7-6 105-16,3 9 17 0,1 1 3 0,3-4 1 16,-4-3-39-16,4 7-8 0,4-4-2 0,-7-3 0 15,6 3-19-15,1 4-4 0,3-10-1 0,-4 9 0 16,1-9-36-16,3 10-7 0,0-10-2 0,-3 0 0 16,-1 0-8-16,-3 0 0 0,4 0 0 0,-4 0 0 15,4-4 0-15,-4-2 8 0,0 3-8 0,-4-3 8 0,4-4-8 0,-7 4 0 16,0-3 0-16,0-1 0 0,0 1-12 0,0-1 1 15,0 1 1-15,0 0 0 16,-7 2-18-16,4-2-3 0,-4 0-1 0,3-4 0 0,1 4 32 0,3-4 0 16,-11 4 0-16,-7-4 0 0,11-3 10 0,-10 1-10 15,3 5 8-15,3-2-8 0,-3-4 24 0,3 7 0 16,1-7 0-16,3 7 0 0,-4-1-24 0,4 1-20 16,4 6 3-16,-1-4 1 0,4-2 35 0,0 9 7 15,0 0 2-15,4-6 0 0,-4 6-12 16,10-3-1-16,1 3-1 0,3-7 0 0,-4 7-6 0,5 0 0 15,-1-3-8-15,0 3 12 0,3-6-12 0,-10 6 0 16,11 6 0-16,-7-3 0 0,3-3 0 0,0 0 0 16,-4 7 0-16,5-7 0 0,-1 3-12 0,-4 3 12 0,4-6-12 15,4 0 12-15,-7 0-26 0,3 0 2 0,-4 0 0 16,1 0 0 0,3-6-145-16,-3 3-29 0,3-4-6 0</inkml:trace>
  <inkml:trace contextRef="#ctx0" brushRef="#br0" timeOffset="183251.06">5680 14015 1440 0,'0'0'64'0,"0"0"12"0,0 0-60 0,0 0-16 0,0 0 0 0,0 0 0 15,0 0 223-15,-4 9 41 0,-3 1 9 0,7-1 2 0,-10 7-140 0,10 3-28 16,-7-1-6-16,3-2-1 0,0 9-33 0,4-3-7 16,0 3-2-16,-7 4 0 15,4 5-6-15,3 1-2 0,0-1 0 0,-7-3 0 0,3 4-35 0,1-1-7 16,3 1-8-16,-4-1 11 0,4-5-11 0,-3 5 10 16,-1-6-10-16,4 0 10 0,0-2-10 0,-7 2 0 15,7-3 0-15,-3-6 0 0,3 6 0 0,0-6 0 16,0-1 0-16,0 1 0 0,0-3-24 0,-7 0 2 15,7-4 1-15,0-6 0 16,0-6-15-16,0 0-4 0,0 0 0 0,0 0 0 16,0 0-80-16,7-6-16 0,-4-3-3 0,4-1-662 0,-7-5-133 0</inkml:trace>
  <inkml:trace contextRef="#ctx0" brushRef="#br0" timeOffset="185051.43">6078 14630 716 0,'0'0'32'0,"0"0"6"0,0 0-30 0,0 0-8 15,0 0 0-15,0 0 0 0,0 0 0 0,0 0 11 16,0 0-11-16,4 9 12 0,-4-9-12 0,7 9 12 16,-7-9-12-16,0 0 12 0,0 10 57 0,0-10 12 15,0 0 3-15,0 0 0 0,3 6-20 0,-3-6-3 0,0 0-1 0,0 0 0 16,0 0-9-16,0 0-3 0,0 0 0 0,4 3 0 16,-4-3-35-16,0 0-13 0,0 0 9 15,0 0-9-15,-4 10 12 0,4-10-4 16,0 0 0-16,0 0 0 0,0 0 23 0,0 0 4 0,0 0 1 0,0 0 0 15,-3 6 28-15,3-6 7 16,0 0 1-16,0 0 0 0,0 0-7 0,0 0-1 0,0 0 0 0,0 0 0 16,0 0-19-16,0 0-4 0,0 0-1 0,0 0 0 15,0 0-8-15,0 0-3 0,0 0 0 0,0 0 0 16,0 0 18-16,7 0 3 0,0-6 1 0,4-4 0 16,-1 1 5-16,4-4 2 0,4-2 0 0,3-4 0 15,0-6-6-15,-3 6-2 0,3-6 0 0,0 0 0 16,4 3-37-16,-4-3-13 0,0 0 9 0,0 3-9 15,-3-3 31-15,0 6 1 0,-4-6 0 0,4 6 0 0,-8 3-32 16,4-3 0-16,-7 10 0 0,0-7 0 0,4 4 16 0,-8-4-2 16,4 7-1-16,-3-1 0 0,0 1-13 0,-1-1 0 15,4 1 0-15,-7 3 0 16,7-4-44-16,-7 10-3 0,0-9 0 16,-7 3 0-16,7 2-101 0,0 4-21 0,-3-6-4 0,-1 3-591 15,-3-3-117-15</inkml:trace>
  <inkml:trace contextRef="#ctx0" brushRef="#br0" timeOffset="185363.23">6152 14068 1566 0,'0'0'69'0,"-3"0"15"0,-8 10-68 0,4-4-16 0,0-3 0 0,7 6 0 16,-3-2 113-16,3 2 19 0,3 1 4 0,-3 8 1 15,7 1 11-15,0 6 3 0,-3 4 0 0,3 5 0 16,7-6-40-16,-3 7-8 0,-1-7-2 0,4 3 0 16,0-2-60-16,1-1-12 0,2-3-2 0,-3 3-1 15,4 0 4-15,0-3 1 16,-8 4 0-16,4-4 0 0,-3 3-31 0,3 3 0 0,-3-3 0 0,-1 1 0 16,4-4 0-16,-10-6-20 0,3 6 4 0,-4-6 0 15,1-7 24-15,3 4 6 0,-4-1 1 16,-3-5 0-16,0-1-42 15,0-9-8-15,0 0-1 0,0 0-1 0,0 0-54 0,0 0-10 16,0 0-3-16,0 0 0 0,0 0-62 0,8-6-13 16,-8-3-2-16,7-1-819 0</inkml:trace>
  <inkml:trace contextRef="#ctx0" brushRef="#br0" timeOffset="185922.69">6773 14398 1566 0,'0'0'69'0,"0"0"15"0,4-10-68 0,-1 4-16 16,-3-4 0-16,0 1 0 0,4 6 128 0,-4 3 21 0,0 0 5 0,0 0 1 15,0 0 8-15,0 0 1 16,0 0 1-16,0 0 0 0,0 0-81 0,0 0-16 0,3 3-3 0,1 6-1 16,3 1-25-16,-3-1-6 0,-1 7-1 0,8-7 0 15,-4 1 0-15,3 5-1 0,-3-5 0 0,4-1 0 16,-4 7-31-16,4-7 8 0,-4 1-8 0,3 2 0 16,-3-5 14-16,4 2 0 0,-4 0 0 0,0-2 0 15,0-4-14-15,0 6 11 0,4-3-11 0,-11-6 10 16,3 4 2-16,-3-4 0 0,4 6 0 0,-4-6 0 15,7 0-12-15,-7 0-14 0,0 0 3 0,7 3 1 16,-7-3 10-16,0 0 0 0,0 0 0 0,0 0 0 0,0 0 0 16,0 0 0-16,0 0 0 0,0 0 0 0,0 0 0 15,0 0 0-15,0 0 0 0,0 0 0 16,0 0 12-16,0 0-3 0,0 0 0 0,-4 6 0 16,-6-6-9-16,3 0 0 0,-4 7 0 0,-3-4-11 0,3-3 11 15,-3 9 0-15,4-9 0 0,-8 9 0 0,4-9 0 16,0 10 0-16,0-10 0 0,0 9 0 0,3-2-8 0,0-7 8 15,1 9-8-15,6-9 8 0,-6 9 0 0,-1-9 0 16,11 0 0-16,0 0 0 0,0 0 0 0,0 0 0 16,0 0 0-16,0 0 0 0,0 0-20 0,0 0-1 15,0 0-1-15,0 0 0 16,0 0-26-16,11 0-6 0,-1 0-1 0,-6 0 0 16,6 0-106-16,5-3-22 0,-1-3-4 0,0 0-953 0</inkml:trace>
  <inkml:trace contextRef="#ctx0" brushRef="#br0" timeOffset="186387.37">7126 14721 2070 0,'0'0'45'0,"-3"0"10"0,-4 6 1 0,7-6 3 0,0 0-47 0,0 0-12 0,0 0 0 0,0 0 0 15,0 0 51-15,0 0 8 0,0 0 1 0,0 0 1 16,7 9 37-16,-4-6 7 0,4 7 2 0,0-4 0 15,4 0-54-15,-1-3-10 0,5 4-3 0,-1-4 0 16,3-3-9-16,-6 6-3 0,6-3 0 0,-2-3 0 16,2 7-10-16,-6-4-2 0,3-3-1 0,0 0 0 15,0-3-15-15,-3 3 11 0,3-7-11 0,-4 7 10 0,1-3-10 16,0-3 0-16,-1-4 0 0,-6 1 0 0,-1 0-9 0,4 2-4 16,-3-2-1-16,-1 0 0 0,-3-1 14 0,-3-9 0 15,-1 10 0-15,1-7 0 0,-1 4 0 0,1-4 0 16,-8 0 0-16,4 4 0 0,0-4 0 0,-4 4 0 15,1-4 0-15,3 6 0 16,-4-5 20-16,-3 5 4 0,4 1 1 0,-5 0 0 0,5-1-14 0,-1 4-3 16,1-4-8-16,-1 7 12 0,8-3 0 0,-5 3 0 15,8 3 0-15,0 0 0 0,0 0 8 0,0 0 0 16,0 0 1-16,8-6 0 0,-1-1-21 0,0 4 0 16,3 3 0-16,1-6 0 0,-1 6 0 0,5-3-8 15,-5 3 0-15,4 0 0 0,0 0 8 0,7 0 11 16,-10 0-3-16,3 0 0 0,4 0-8 0,-1 0-12 0,-6 0 2 15,3 3 1-15,-3-3 9 0,-1 0 12 0,4 6-2 16,-7-6-1 0,4 0-33-16,0 0-8 0,-4 3 0 0,3-3-1 15,-3 7-110-15,0-7-21 0,4 0-5 0,-4 0-635 0,0 0-128 0</inkml:trace>
  <inkml:trace contextRef="#ctx0" brushRef="#br0" timeOffset="187318.04">7648 13962 1731 0,'0'0'38'0,"0"0"8"15,0 0 2-15,0 0 0 0,0 0-38 0,0 0-10 0,0 0 0 0,7 0 0 0,0 6 132 0,4-3 24 16,3 3 4-16,-7-3 2 0,4 4-34 0,6-4-6 16,-6 3-2-16,3-3 0 0,4 4-51 0,-1 2-10 0,-3-3-3 0,4-3 0 15,0 7-37-15,-1-4-8 0,1-3-2 0,-7 3 0 16,-1 4 5-16,4-1 1 0,-3-2 0 0,3-4 0 15,-11 6-7-15,5 0-8 0,2-2 11 0,-3-4-11 16,0 3 32-16,0 4 0 0,0-4 0 0,4-3 0 16,-11 6-32-16,7-2-16 15,-4 2 2-15,1-6 0 0,0 3 22 0,-4 4 5 0,0-1 1 0,0 1 0 16,0-1-14-16,0 7 0 0,0 3 0 0,0-1 0 16,0 1 0-16,0 6 8 0,0 0-8 0,-4-3 0 15,0 10 0-15,1-10 0 0,3 9 0 0,-4-3 0 16,1 7 0-16,-4-7 0 0,3 10 0 0,-3-4 0 15,0 1 12-15,4 2 4 0,-1-2 0 0,1 2 0 16,-1-2-16-16,4-1 8 0,0 1-8 0,0-7 0 16,4-3 17-16,-4-3-2 0,3 0-1 0,-3-3 0 15,4-7-14-15,-4 4 0 0,3-7 0 0,-3 1 0 16,4-1 0-16,-4-9 0 0,3 10 0 0,-3-10 0 0,0 6 0 16,0-6 0-16,0 0 0 0,4 9 0 0,-4-9-11 0,0 0-5 15,0 0 0-15,0 0-1 0,0 0 17 0,0 0 9 16,3 7-1-16,-3-7 0 0,0 0-8 0,0 0 0 15,0 0 0-15,0 0 0 0,0 0-24 0,0 0 4 16,0 0 0-16,0 0 0 0,0 0 1 0,0 0 1 16,0 0 0-16,0 0 0 0,0 0 27 0,0 0 6 15,0 0 1-15,0 0 0 0,0 0-26 0,0 0-5 16,0 0-1-16,0 0 0 0,0 0 26 0,0 0 5 0,0 0 1 0,0 0 0 16,0 0-16-16,0 0 0 15,0 0 0-15,0 0 0 0,0-7 0 0,0 7 0 16,0 0 8-16,0 0-8 0,0 0 0 0,0 0 0 15,0 0 0-15,0 0 0 0,0 0 0 0,0 0 0 16,0 0 0-16,0 0 0 0,0 0 0 0,0 0 0 16,0 0 0-16,0 0 0 0,0 0 0 0,0 0 0 0,0 0 0 0,0 0 0 15,-7-6 0-15,7 6 0 0,0 0 0 0,0 0 0 16,-7 0 0-16,7 0 0 0,0 0 0 0,0 0 0 16,-3 0 0-16,3 0 0 0,0 0 0 0,0 0 0 15,-7 0 0-15,7 0 0 0,0 0 0 0,0 0 0 16,0 0 0-16,0 0 0 15,0 0 0-15,0 0 0 0,-7 0 0 0,0 0 0 0,-1 0 0 0,8 0 0 16,0 0 0-16,-3 0 0 0,-8 0 0 0,4 0 0 16,0 0 0-16,-7 0 17 0,4 0-3 0,-1 0-1 0,0 6-3 15,-3-6-1-15,0 0 0 0,-3 0 0 16,-1 0-9-16,0 7 0 0,-3-4 0 0,3-3 0 16,4 0-16-16,-7 0 4 0,7 0 0 0,-4 6 1 15,4-6-121-15,-3 0-24 16,-19 0-4-16,8-6-2 0</inkml:trace>
  <inkml:trace contextRef="#ctx0" brushRef="#br0" timeOffset="189840.95">8791 14476 288 0,'0'0'25'0,"0"0"-25"0,0 0 0 0,0 0 0 0,0 0 244 0,0 0 44 15,0 0 9-15,0 0 2 0,7-6-137 0,0 6-27 16,0-7-6-16,0 7-1 0,-7 0 13 0,11-3 3 15,-4 3 0-15,7 0 0 0,-10 0-58 0,3 0-11 16,-7 0-3-16,10 3 0 0,1 4-16 0,0-7-3 16,-4 9-1-16,3-9 0 0,-6 9-28 0,6-2-7 15,1-4-1-15,-1 3 0 0,5-3-4 0,-1 4 0 0,0-7-1 16,0 3 0-16,0-3-11 0,0 6 0 0,4-6 0 16,-8 0 0-16,4-6 0 0,-3 6 0 15,0-3 0-15,-1 3 0 16,1-7-46-16,-4 7-14 0,0-3-4 0,-7 3 0 15,0 0-109-15,0 0-23 0,0 0-4 0,0 0-467 0,0 0-93 0</inkml:trace>
  <inkml:trace contextRef="#ctx0" brushRef="#br0" timeOffset="190175.21">8851 14623 1688 0,'0'0'75'0,"0"0"15"0,0 0-72 0,0 0-18 16,0 0 0-16,0 10 0 0,0-4 114 0,0-6 19 16,4 9 4-16,-1 1 1 15,-3-10-20-15,4 9-4 0,3-3-1 0,0-2 0 0,0 5-53 0,4-3-12 16,-4 1-1-16,3-4-1 0,-3 3-33 0,7-3-13 15,-3 3 11-15,3-2-11 0,4 2 12 0,-4-3-3 16,3-3-1-16,1 0 0 0,-4 6 13 0,0-3 3 16,-3-3 0-16,3 0 0 0,0 0-24 0,-3 7 0 15,-1-7 0-15,1 0 0 16,-4 0-47-16,0 0-13 0,0 0-4 0,0-7 0 16,0 7-87-16,0 0-17 0,0-9-4 0,-3 9-838 0</inkml:trace>
  <inkml:trace contextRef="#ctx0" brushRef="#br0" timeOffset="191723.23">10086 14586 1562 0,'-11'9'69'0,"8"0"15"0,-1-2-68 0,-3-4-16 0,4 6 0 0,-4-2 0 0,3-4 112 0,-3 3 18 16,4 3 4-16,3-9 1 0,-4 7-36 0,4-7-7 15,0 0-2-15,0 0 0 0,0 0-22 0,0 0-5 16,0 0-1-16,0 0 0 0,0 0-13 0,0 0-2 16,0-7-1-16,4-2 0 0,-1 0 4 0,-3-7 1 15,0 3 0-15,4-5 0 0,3-4-30 0,-4 0-5 0,-3-10-2 0,0 4 0 16,0-6-3-16,0-4-1 0,-3-6 0 15,3 6 0-15,-4-5 1 0,4 8 0 0,-7-3 0 0,4 4 0 16,-1-1-11-16,0 1 0 0,1 6 0 0,-1-7 8 16,-3 7 8-16,4 3 0 0,3 3 1 0,0-3 0 15,-4 0 0-15,4 6 0 0,0 0 0 0,0 10 0 16,-3-7-4-16,3 7-1 0,0-1 0 0,3 1 0 16,-3 9-12-16,0 0 9 15,0 0-9-15,0 0 8 0,7 0 2 0,4 0 0 0,0 9 0 0,3-9 0 16,0 10-10-16,0-1 8 0,4-3-8 0,-4 4 8 15,3-1-8-15,1 1 0 0,3-1 0 0,0 7 0 16,-3-4 0-16,0-6 0 0,3 13 0 0,0-9 0 16,-4-1 0-16,1 7 0 0,3-7 0 0,-3 1 0 15,0 5 0-15,-4-2-9 0,3-4 9 0,-3 7 0 0,-3-7 0 16,0 7 0-16,-4-7 0 0,-4 1 0 0,8-1-12 0,-8 1 4 16,-3-1 8-16,0 0-13 15,0-9 13-15,0 10-9 0,-3-4 9 0,-4-3-8 0,0 3-2 0,-4-2 0 16,-3 2 0-16,0-6 0 15,-4 6-13-15,4-3-2 0,-7-3-1 0,3 0 0 0,-3 7 26 0,3-4-8 16,1-3 8-16,-4 6 0 0,0-3 17 0,3 3 9 16,-3-2 2-16,7 2 0 0,-4 3-28 0,4 1 0 15,0-4 0-15,3-3 0 0,4 6 0 0,0-2 0 16,0-4 0-16,7-3 0 0,0 0-10 0,0 0 10 0,0 0-13 16,0 0 5-1,7 6-23-15,0-6-4 0,4 0-1 16,3-6 0-16,0 3-84 0,4-4-18 0,-1-2-3 15,1 0-677-15,-1-1-135 0</inkml:trace>
  <inkml:trace contextRef="#ctx0" brushRef="#br0" timeOffset="192538.39">10866 13908 172 0,'0'0'16'0,"0"0"-16"0,0 0 0 0,0 0 0 15,0 0 248-15,0 0 48 0,0 0 8 0,-4-3 3 16,-7-3-79-16,4 6-16 0,7 0-4 0,-7-3 0 16,-3-3-54-16,-1 6-11 0,4-7-3 0,0 4 0 15,-4 3-64-15,1-6-12 16,-1 6-4-16,4 0 0 0,0-3-16 0,-3 3-3 0,3-7-1 0,0 7 0 15,7 0-19-15,0 0-4 0,-8 0-1 0,8 0 0 16,0 0-16-16,0 0 0 0,0 0 0 0,0 0 0 16,-3 10 29-16,3-4 3 0,0 4 0 0,3-1 0 15,-3 0-32-15,4 7-12 0,3-7 1 0,-3 10 0 16,-1-9 11-16,1 8 9 0,-1-2-1 0,4 9-8 16,-3-3 13-16,-4 0-4 0,7 0-1 0,-4 3 0 15,1 3-8-15,-1 7-17 0,1-1 4 0,-1 1 1 0,-3-4 12 0,4 4 10 16,-8-1-2-16,4-6 0 0,4-2-8 15,-4 2 0-15,-4-3 0 0,1 0 0 0,-1-6 0 0,1 0 0 16,-1-1 0-16,1-2 0 0,-4-3 0 0,0-4 0 16,0 7 0-16,3-7 0 0,-6 0 0 0,2 1 0 15,5-1 0-15,-1-2 0 0,-6-4 0 0,6 3 0 16,4-6 0-16,0 0 0 0,0 0-12 0,0 0 3 16,0 0 0-16,0 0 0 0,0 0 9 0,0 0 8 15,0 0-8-15,0 0 11 0,7 9-11 0,0-2-9 0,-7-7 9 0,7 3-13 16,4-3 13-16,0 6 0 0,-4-6 0 0,0 3 0 15,0-3 0-15,3 0 16 0,1 0-1 16,0 0-1-16,-4 0-14 0,7 6-12 16,-4-2 3-16,1-4 0 15,-4 0-25-15,4 0-5 0,3 0-1 0,-4 0 0 16,-3 0-152-16,4 0-30 0,-1 0-6 0,5-4-827 0</inkml:trace>
  <inkml:trace contextRef="#ctx0" brushRef="#br0" timeOffset="195907.15">11299 14460 748 0,'-14'3'33'0,"14"-3"7"0,0 0-32 0,-3 13-8 0,-4-10 0 0,3 6 0 0,4-9 176 0,0 10 32 15,0-10 8-15,0 6 0 0,-3-3-52 16,3-3-12-16,0 0-1 0,0 0-1 16,0 0-56-16,0 0-11 0,7 7-3 0,3-7 0 0,1 0 4 15,-4-7 0-15,0 4 0 0,0-3 0 16,0-4-16-16,4 1-4 0,-1 0 0 0,4-1 0 0,1-5-51 0,2-4-13 16,-3 0 0-16,4-6 0 0,3 3 21 0,4-9 2 15,-4 2 0-15,4 1 0 0,10 0-12 0,-3-3-3 16,-8-7 0-16,5 10 0 0,2-7 8 0,-2 7 0 15,-1-3 1-15,0 9 0 0,-7-3-17 0,0-1 0 16,-3 8 0-16,-4-1 0 0,-3 3 0 0,-1 4-12 16,-3-4 12-16,0 7-12 0,-7-1 12 0,4 4 10 0,-8-4-2 15,4 7 0 1,-7-3-108-16,4 3-23 0,-4-3-4 0,0 6-1106 0</inkml:trace>
  <inkml:trace contextRef="#ctx0" brushRef="#br0" timeOffset="196197.67">11377 13937 403 0,'0'0'36'0,"0"0"-36"0,0 0 0 0,0 0 0 16,11 6 424-16,-1 3 77 0,-3-2 16 0,4 2 3 16,3 0-343-16,0 1-69 0,-3-1-13 0,-4 7-3 15,0-4 3-15,7 7 1 0,0 6 0 0,0-6 0 16,0 6-36-16,0 3-8 0,0-9 0 0,4 13-1 15,-7-4-31-15,3 6-7 0,0-5-1 0,0 5 0 16,-7-6-12-16,4 7 0 0,3-7 0 0,-4-3 0 16,1-6 0-16,-4 6 0 0,4-6 0 0,-4-7 0 0,3 4 0 0,-3-7 0 15,0 1 9-15,0-1-9 0,0 1 0 0,1-4 0 16,-8-6 0-16,7 3 0 16,0 3-32-16,-7-6-1 0,0 0-1 0,7 0 0 15,0-6-78-15,0 3-15 16,0-3-3-16,-4 2-1 0,4-5-62 0,-3 0-13 0,3-1-2 0</inkml:trace>
  <inkml:trace contextRef="#ctx0" brushRef="#br0" timeOffset="196679.67">12076 14128 633 0,'0'0'28'0,"0"0"6"0,0 0-34 0,0 0 0 0,0 0 0 0,0 0 0 16,0 0 351-16,0 0 63 15,0 0 13-15,7 3 2 0,-4 6-226 0,4-2-46 0,0 2-9 0,-3-6-1 16,3 7-55-16,0-4-10 0,0 3-2 0,4 1-1 16,-8-4-55-16,8 3-10 0,-4-5-2 0,0 5-1 15,7-3 23-15,-4 4 5 0,1-4 1 0,0 3 0 16,3 1-28-16,-4-7-4 0,1 6-8 0,0-2 11 15,-4 2-11-15,0-3 0 0,3-3-12 0,-6 4 12 16,3-4-9-16,-7-3 9 0,3 9 0 0,-3-9 0 16,0 0 0-16,4 6 0 0,-4-6 0 0,0 0 0 15,0 0 0-15,0 4 0 0,0-4 8 0,0 9-8 16,0-9 0-16,-4 6 8 0,1 4-8 0,-4-10 0 0,0 9 8 0,0-3-8 16,-4-3 0-16,-3-3 0 0,3 7 8 0,-3-4-8 15,-3 3 0-15,2-3 0 0,1-3 0 0,0 7 8 16,0-4-8-16,0 3 0 0,0-6 0 0,0 6 0 15,0-3 0-15,3-3 0 0,1 0 0 0,-1 7 0 16,4-4 0-16,0-3 0 0,0 6 0 0,7-6 0 16,0 0 0-16,0 0 0 0,0 0-11 0,0 0 2 15,0 0 0-15,0 0 0 16,0 0-30-16,7 0-5 0,3-6-2 0,1 6 0 16,0 0-80-16,-1-10-16 0,4 10-3 0,0-9-659 15,-3 3-132-15</inkml:trace>
  <inkml:trace contextRef="#ctx0" brushRef="#br0" timeOffset="197461.34">12524 14539 345 0,'0'0'31'0,"0"0"-31"0,0 0 0 0,0 0 0 16,0 0 231-16,0 0 40 0,0 0 8 0,0 0 1 15,0 0-148-15,0 0-31 16,0 0-5-16,0 0-2 0,0 0-14 0,7 3-2 0,0-3-1 0,-7 0 0 16,7 0-2-16,3-3-1 0,1-4 0 0,0 7 0 15,-4-9-4-15,3 9-1 0,-3-9 0 0,4 2 0 16,-4-2-29-16,3 6-7 0,1-7-1 0,0-5 0 15,-1 5 6-15,1 1 1 0,-4-1 0 0,-4-5 0 16,8-4-19-16,-4 3-4 0,-3-3-1 0,3-9 0 16,0 9-4-16,0-6-1 0,3 0 0 0,-3 3 0 15,0-3 18-15,0 0 3 0,1-3 1 0,-1 9 0 0,-4-6-32 16,4 6 0-16,-3 3 0 0,-1-2 0 0,1 8 0 0,-1-5 0 16,-3 5 0-16,4 7 0 0,-4 3 23 0,0 0 8 15,0 0 1-15,0 0 1 0,0 0-1 0,0 0-1 16,0 0 0-16,-7 3 0 0,3 3-23 0,1 10-8 15,-4-3 0-15,3-4 9 0,1 7-9 0,-4 3 0 16,3 6 0-16,4-7 0 0,-7 11 0 0,7-4 12 16,-4 3-4-16,1 7 0 0,-1-1-8 0,4-6-9 15,0 0 9-15,0-2-13 0,0 2 13 0,0-9 8 16,0-4 0-16,4 4-8 0,-4-10 0 0,3 1-9 0,-3-10-1 16,0 0 0-1,7 0-25-15,1 0-5 0,-1-3 0 0,0-4-1 16,3-2-108-16,-3-7-22 0,-3-2-4 0,3 5-991 0</inkml:trace>
  <inkml:trace contextRef="#ctx0" brushRef="#br0" timeOffset="197673.93">12594 14096 864 0,'0'0'76'0,"-10"0"-60"0,-1 0-16 0,4 0 0 15,7 0 159-15,0 0 29 0,0 0 5 0,0 0 2 16,0 0-36-16,0 0-7 0,0 0-2 0,7 7 0 15,4-4-30-15,-1 3-7 0,8-6-1 0,-1 0 0 16,1 10-33-16,0-10-7 0,-1 0-2 0,1 0 0 16,3 0-40-16,-3 6-8 0,3-6-2 0,0 0 0 0,0 0-3 15,-3 0-1-15,3 0 0 0,-3-6 0 32,-1 6-64-32,1 0-12 0,-4 0-4 0,0 0 0 0,4 0-192 0,-8 0-38 0,8 0-8 0,-18 0-2 0</inkml:trace>
  <inkml:trace contextRef="#ctx0" brushRef="#br0" timeOffset="197885.67">12972 14266 1875 0,'0'0'41'0,"0"0"9"0,0 0 2 0,0 0 0 0,0 0-41 0,10-3-11 16,-3 3 0-16,4 3 0 0,-1-3 86 0,1 0 15 15,3 0 3-15,-3 0 1 0,-1 0-33 0,4 6-6 0,4-6-2 0,-4 0 0 16,0 0-51-16,4 0-13 0,3-6 0 0,-3 6 0 15,-4 0 0-15,0-3 8 0,0 3-8 0,0-7 0 32,-3 4-17-32,-1-3-10 0,-3-3-1 0,0 2-1 15,1-2-147-15,-5 0-30 0</inkml:trace>
  <inkml:trace contextRef="#ctx0" brushRef="#br0" timeOffset="198089.91">13137 14122 2088 0,'0'0'46'0,"0"0"10"0,0 0 1 0,0 0 1 0,0 0-46 0,0 0-12 0,0 0 0 0,8 0 0 16,-8 0 91-16,0 0 16 0,7 6 3 0,0-3 1 15,-4 3-20-15,4 4-4 0,-3-1-1 0,3 0 0 16,-4 1-35-16,4 6-7 0,0-4-2 0,-3 4 0 0,-1 3-34 0,1-1-8 16,3 1 0-16,-7-3 0 0,0 3 0 0,4-4 0 15,-1-2 0-15,1 3 0 16,-4-7-91-16,0 0-20 0,3 1-4 0,1-1-689 15,-4-9-137-15</inkml:trace>
  <inkml:trace contextRef="#ctx0" brushRef="#br0" timeOffset="198483.92">13289 14435 864 0,'0'0'76'0,"0"0"-60"16,0 0-16-16,0 0 0 0,0 0 243 0,0 0 45 15,0 0 10-15,11 0 2 0,-4 0-165 0,0 0-33 0,0 0-6 0,3 0-2 16,-2 0 9-16,2 0 1 15,1 0 1-15,-4 0 0 0,7 0-45 0,-4 0-10 16,1 0-2-16,0 0 0 0,3 0-38 0,-4 0-10 0,1-3 0 0,3 3 0 16,-3-6 11-16,-4 6 0 0,3 0 0 0,-3-3 0 15,-7 3-11-15,7-7-16 0,-7 7 4 0,0 0 1 16,0 0 11-16,4 0 0 0,3-9 0 0,-7 9 0 16,0-9 0-16,0 2 0 0,0 4 0 0,-4-6 0 15,1 2 0-15,-1-2 0 0,1 0 0 0,-1-7 0 16,1 7 0-16,-4-1 0 0,3-2 0 0,1-4 0 15,-4 7 0-15,0-7 0 0,-1 6 0 0,5-2 0 16,-8-4 24-16,4 7 6 0,0 3 2 0,0-4 0 16,-3 1-32-16,6 9 0 0,1-10 0 0,3 10 0 15,0 0 32-15,0 0 0 0,0 0 0 0,0 0 0 16,0 0-32-16,0 0 0 0,7 0 0 0,0-3 0 0,0-3-10 0,3 6 10 16,1 0-8-16,-1-6 8 0,1 6 0 0,3-4 0 15,0 4 0-15,-3 0 8 0,3 0-17 16,4 0-3-16,-4-6-1 0,0 6 0 15,0-3-35-15,0 3-8 0,0-6 0 16,0 6-1-16,0-3-110 0,-3-4-21 0,0-2-5 0</inkml:trace>
  <inkml:trace contextRef="#ctx0" brushRef="#br0" timeOffset="199009.72">13617 13811 403 0,'0'0'36'0,"0"0"-36"0,0 0 0 0,0 0 0 16,0 0 368-16,0 0 68 0,11 0 12 0,-4 0 4 16,0 6-302-16,4-6-60 0,-1 10-12 0,4-10-2 15,-3 9 32-15,3-3 6 16,-4-2 2-16,5 5 0 0,2-3-68 0,-3-3-12 16,0 7-4-16,1-4 0 0,-1-3-2 0,0 4-1 0,-4-1 0 0,1-3 0 15,0 6 3-15,-4-2 0 0,0-4 0 0,-4 6 0 16,1-3-32-16,-1-2 0 0,1 8 0 0,-4-2 0 15,3-1 0-15,-3 0 0 0,0 4 0 0,0-4 0 16,0 7 32-16,0 0 9 0,-3 2 3 0,3 1 0 16,-4 6-33-16,1-6-11 0,3 9 0 0,-4-3 9 15,1 4 1-15,-1 5 0 0,4 4 0 0,0-4 0 16,-3 1-10-16,3 2 0 0,0-8 9 0,0 2-9 0,0-3 0 16,0 0 0-16,3-9 0 0,1 6 8 0,-1-6 0 0,4-3 0 15,-3 3 0-15,3-10 0 0,-4 7-8 0,1-7 0 16,-1 1-8-16,1-1 8 0,-1 0 0 0,-3-9 0 15,4 7 0-15,-4-7 0 16,0 0 0-16,0 0 0 0,0 0 0 0,0 0 0 0,0 0 0 0,0 0 0 16,0 0 0-16,0 0 0 0,0 0 0 0,0 0 0 15,0 0 0-15,0 0 0 0,0 0 0 0,0 0 0 16,0 0 0-16,0 0 0 0,-11 0 0 0,1-7 0 16,-1 7 0-16,-3 0 0 0,4 0 0 0,-8 0 0 15,0-3 0-15,1 3 0 0,-1-6 0 0,0 6 0 0,-3 0 0 16,4 0 0-16,-8 0 0 0,4 0 0 15,0 0 0-15,-1 0-8 0,1 6-2 0,4-3 0 16,-1-3 0-16,0 7 0 16,1-4-34-16,3 3-8 0,-4-3 0 0,4 3-1 15,0-2-131-15,-4-4-27 0</inkml:trace>
  <inkml:trace contextRef="#ctx0" brushRef="#br0" timeOffset="199781.21">10054 14906 1209 0,'0'0'53'0,"0"0"12"0,0 0-52 0,4 3-13 16,3 6 0-16,3-3 0 0,1 1 176 0,3-4 33 0,4 3 7 0,3-3 0 15,0 3-79-15,4-6-16 0,3 4-3 0,7-4-1 16,4 0-6-16,7 0-2 0,10 0 0 0,4-4 0 16,4-2-45-16,-1 6-10 0,1 0-2 0,3-3 0 15,3 3-32-15,4 0-6 0,-3 3-2 0,0-3 0 16,6 6-12-16,-6-2 0 0,-1 2 0 0,1-3 0 16,6 6 0-16,5-2-16 0,-1 2 3 0,-4 0 1 15,1 1-13-15,0-4-3 0,3 4 0 16,-4-1 0-16,8-6 42 0,0 3 8 0,-8 1 2 0,-3-4 0 0,0-3-39 0,1 9-7 15,6-9-2-15,-4 0 0 0,1 0 32 0,-8 0 7 16,1-3 1-16,0-3 0 0,-8 6-16 0,4 0 0 16,0 0 0-16,0-3 0 15,-7-4 0-15,-7 7 0 0,3 0 0 0,-10-6 0 0,-3 3 0 16,-1 3 0-16,-7 0 0 0,1 0 0 0,-5-6 0 0,1 6 0 16,3 0 0-16,-3 0 0 0,0 0 0 0,3 0 11 15,-7 0-2-15,1 0 0 0,-5 0-9 0,1 0-9 16,0 0 9-16,-1-3-13 0,-3 3 13 0,1-7 0 15,-5 7 0-15,1 0 0 0,-4-3 0 0,0-3 0 16,-3 6 0-16,-1 0 0 16,-3 0-28-16,-7 0-4 0,0 0 0 0,7-3 0 0,-7 3 7 0,0 0 1 0,0 0 0 15,0 0 0 1,0 0-87-16,0 0-17 0,0 0-3 0,-7 3-957 0</inkml:trace>
  <inkml:trace contextRef="#ctx0" brushRef="#br0" timeOffset="200812.6">10816 15943 2358 0,'0'0'52'0,"0"0"10"0,0 0 2 0,0 0 3 0,0 10-54 0,0-10-13 0,0 0 0 0,0 0 0 16,0 0 50-16,0 0 7 0,0 0 2 0,4 6 0 0,3-6 9 0,-7 0 3 16,0 0 0-16,0 0 0 0,0 0-43 0,0 0-8 15,0 0-1-15,7-6-1 0,-4 3 24 0,4-4 5 16,-3-2 1-16,-1 0 0 0,-3-7-40 0,0 3-8 15,4-5 0-15,-4-1 0 0,0-3 0 0,0 3 0 16,0-9 0-16,0 3 0 0,0-3 0 0,0 2-10 16,4-2 10-16,-1 0-8 0,-3 0 8 0,4-4 0 15,-4 4 8-15,3 3-8 0,1 6 0 0,-1-6-8 0,1 6 0 16,-1 1 0-16,4-1 8 0,0 3 0 0,-7 4 0 0,0 5 0 16,0 7 19-16,0 0 2 0,0 0 1 0,0 0 0 15,0 0-22-15,0 0 0 0,0 7 0 0,0 2 0 16,0-6 0-16,0 6 0 0,4 1 0 15,3 2 0-15,0-2 23 0,0-1 0 0,0 1 0 0,0-1 0 16,4 0-23-16,-1 1 0 0,1-1 0 0,-1 1 0 16,1-1 0-16,3-3 0 0,-3 4 0 0,-1-7-8 15,1 3 8-15,-1 4 0 0,1-4-9 16,-7-3 9-16,3 6-28 16,-7-9-2-16,0 0 0 0,0 10 0 0,-4-4-2 0,1-3 0 15,-1 3 0-15,-3 4 0 0,0-4 32 0,-4-3 0 0,1 7 0 0,-1-4 0 16,1-3 0-16,-4-3 0 0,3 6 0 0,-3-2 0 15,0-4 0-15,3 6-9 0,-3-6 9 0,3 3-8 16,-3 3 8-16,4 0 0 0,-1-2 8 0,4-4-8 16,0 0 0-16,4 0 0 0,-5 0 0 0,1 0 0 0,7 0-8 0,0 0-7 15,0 0-1-15,-3 0 0 0,-1 9 16 0,4-9 0 16,0 0 0-16,0 0 0 16,0 0-54-16,7 0-8 0,8-9-2 0,-1 5-754 15,3-8-151-15</inkml:trace>
  <inkml:trace contextRef="#ctx0" brushRef="#br0" timeOffset="201783.62">11564 15370 1735 0,'0'0'38'0,"0"0"8"0,7-7 2 0,-7-2 0 0,-3 0-38 0,-1 5-10 0,4-2 0 0,0-3 0 15,-7 2 116-15,0 4 22 0,3-3 4 0,-3 6 1 16,0-3-36-16,-3 3-7 0,-4 0-2 0,3 0 0 16,4 0-24-16,-7 0-5 0,0 0-1 0,-4 3 0 15,8-3-22-15,-1 0-5 0,-3 6-1 0,3-3 0 16,4-3-24-16,-3 7-4 0,3-7-2 0,3 3 0 0,-3 3 3 15,7-6 1-15,0 0 0 0,-4 6 0 16,1-2-14-16,-1 5-15 0,4-9 3 0,4 9 1 16,-4 1 11-16,3-1 0 0,1 4 0 0,0-1 8 0,-1-2 21 15,1 5 5-15,-1-5 1 0,4 9 0 0,0-4-35 0,-3-2 0 16,-1 9 0-16,1-3 0 0,3-1 14 0,0 1-4 16,-11 6-1-16,8-3 0 0,-1 3-9 0,-3 4 0 15,4-4 0-15,-4 3 0 16,-4-3 0-16,4 3 0 0,-3 7 0 0,-1-7 0 15,-3 3-38-15,4-9 0 16,-1 3 0-16,-3 0 0 0,0-6 22 0,4 0 5 0,-4-3 1 0,3-4 0 0,-3-2 19 0,0-1 4 16,3-3 1-16,1 4 0 0,3-10-14 0,0 0 0 15,-7 6 0-15,7-6 0 0,0 0 0 0,0 0-12 16,0 0 12-16,0 0-10 0,0 0 10 0,0 0 0 16,0 0 8-16,0 0-8 0,0 0 0 0,0 0 0 0,0 0 0 0,0 0 0 15,7 3 0-15,0 3 0 0,4-2 0 0,-1 2 0 16,-3-3 0-16,4-3 0 0,6 6 0 15,1-6 0-15,-4 3-14 0,4 4-4 16,-1-7-1-16,5 9 0 0,-1-9 19 0,-4 0-12 16,5 6 12-16,-1-6-10 15,0 0-23-15,0 0-5 0,-7 0-1 0,4-6 0 0,-1 6-92 16,-2-9-18-16,-5 9-4 0,-3-10-952 0</inkml:trace>
  <inkml:trace contextRef="#ctx0" brushRef="#br0" timeOffset="202198.18">11875 15909 576 0,'-15'16'25'0,"8"-10"6"0,0 3-31 0,-3-6 0 16,3 7 0-16,0-4 0 0,-4 4 300 0,4-4 55 0,0-3 10 0,7-3 3 16,0 0-216-16,0 0-42 0,0 0-9 0,0 0-1 15,0 0-43-15,7-3-8 16,4-3-1-16,-1-4-1 0,4 1 14 0,0-7 3 0,4-3 1 0,0 0 0 15,3-6-1-15,0 0 0 0,4 6 0 0,-1-2 0 16,1-1-22-16,0 3-5 0,3-3-1 0,-3 0 0 16,-8 3-28-16,1 0-8 0,0 4 0 15,-1-4 0-15,-3 6 35 0,0-3 5 0,-3 1 2 16,3 5 0-16,-7 1-34 0,4-4-8 0,-4 1 0 0,-4 3 0 16,1 5-30-1,-4-5-5-15,0 3-1 0,-4-4 0 16,1 1-64-16,-4-1-14 0,0 1-2 0,-4 3-1118 0</inkml:trace>
  <inkml:trace contextRef="#ctx0" brushRef="#br0" timeOffset="202421.59">11892 15476 2372 0,'0'0'52'0,"0"0"12"0,0 0 1 0,7 10 1 0,4-1-53 0,-4 0-13 15,0 7 0-15,3-3 0 0,-6 6 67 16,7 2 10-16,-4 1 3 0,3-3 0 0,-3 6 18 0,4 4 4 15,3-4 1-15,-3 0 0 0,-1-6-80 0,4 9-23 16,-3 0 9-16,-1 3-9 0,5-9 0 0,-5 3 9 16,1 0-9-16,-1-6 0 0,1 0 0 0,-4 0 0 15,0-3 0-15,-3-7-9 0,-4 0-12 0,3 1-3 16,-3-10 0-16,0 0 0 16,0 0-107-16,0 0-21 0,0 0-5 0,0 0-622 15,7-3-124-15</inkml:trace>
  <inkml:trace contextRef="#ctx0" brushRef="#br0" timeOffset="202896.74">12393 15595 1548 0,'0'0'68'0,"0"0"15"0,0 0-67 0,0 0-16 16,0 10 0-16,4-4 0 16,-1 3 132-16,-3 1 22 0,4-4 5 0,-1 4 1 15,1-7-9-15,-1 6-2 0,1 1 0 0,3-1 0 0,-4-3-55 0,8 4-11 16,0-1-3-16,-1 0 0 0,1-2-48 0,3-4-9 16,0 3-3-16,0 4 0 0,0-10-20 15,0 9 0-15,0-3-12 0,0-3 4 0,1 4 21 0,-5-4 5 16,1 3 1-16,-1-3 0 0,1-3-19 0,-4 6 0 15,-7-6 0-15,7 4 0 0,0-4 0 0,-7 0 0 16,0 0 0-16,0 0 0 0,0 0 0 0,0 0-14 16,0 0 4-16,-7 6 1 0,0 3 9 0,-4-9 0 15,4 7 0-15,-3-4 0 0,-1-3 0 0,-3 6 0 16,0-3 0-16,0-3 8 0,0 6-8 0,0-3 0 0,0 4 0 0,-1-4 0 16,1 3 0-16,4-3 0 0,-4 10 0 0,-1-10 8 15,5 6-8 1,-1 1 0-16,1-4 0 0,-1 3 0 0,4 1 0 0,0-7 0 0,-4 10 0 0,4-4 0 15,0-6 0-15,4 6 0 0,-1 1-11 0,4-10 11 16,0 0 0-16,0 0 0 16,0 0 0-16,0 0 0 0,0 0-21 0,7 0-2 0,4 0 0 0,0-3 0 31,-1-4-136-31,4 4-27 0,0-3-6 0</inkml:trace>
  <inkml:trace contextRef="#ctx0" brushRef="#br0" timeOffset="203421.03">12845 16006 1962 0,'0'0'87'0,"-7"10"17"0,7-10-83 0,-4 0-21 16,4 0 0-16,0 0 0 0,0 0 97 0,0 0 15 15,0 0 4-15,0 0 0 0,0 0-12 0,0 0-1 16,0 0-1-16,0 0 0 16,0 0-62-16,0 0-13 0,0 0-3 0,7 6 0 0,0-6 7 0,4 3 1 15,-1-3 0-15,1 0 0 0,0 0-32 0,-1 0 0 16,4 0 0-16,-3 0 0 0,-1 0 32 0,4 0 0 16,-3 0 0-16,0 0 0 0,-1-3-32 0,1 3 0 15,-1 0 0-15,1 0 0 0,0 0 0 0,-4-6 0 16,0 6 0-16,-7 0 0 15,3-10-21-15,4 10-11 0,-3-9-1 0,-1 6-1 0,-6-4 34 0,3-2 0 16,0 0 0-16,-4-1 0 16,-3 1-26-16,4-1-5 0,-4-5-1 0,0 5 0 15,-4-5 32-15,4 2 0 0,-4-3 0 0,1-2 0 0,-1 2 0 16,1 3 20-16,-5-2-4 0,5-4 0 0,-1 9-16 0,4 1 0 0,-3-7 0 0,3 7 0 16,0 6 16-16,0-10 0 0,3 10 0 0,0-3 0 15,4-4-16-15,0 10 0 0,0-3 0 0,4-3 0 16,0-3 0-16,-1 5 0 0,4-2 0 0,0 0 0 15,0 3 0-15,-3 3 0 0,6-6 0 0,-3 6 0 16,0-4-9-16,4-2-6 0,0 6-1 0,-1 0 0 16,4 0 26-16,-3 0 5 0,3 0 1 0,0 0 0 15,-3 6-26-15,3-2-5 0,0-4-1 0,-4 6 0 16,8-6-20 0,-7 3-5-16,3 3-1 0,-7 0 0 0,3-2-170 0,1-4-33 0,-11 0-7 0</inkml:trace>
  <inkml:trace contextRef="#ctx0" brushRef="#br0" timeOffset="204076.56">13166 15310 115 0,'0'0'0'0,"0"0"10"0,0 0-10 0,0 0 0 15,7 0 0-15,-7 0 0 0,0 0 419 0,0 0 81 16,10 0 17-16,1 0 3 0,-1 0-306 0,1 6-62 0,-7-3-12 0,6 4-2 15,-3 2-33-15,4 1-6 0,3-1-2 0,0 0 0 16,0 1-27-16,0-4-6 0,0 3 0 0,4 1-1 16,-4-1-63-16,0 1 0 0,0-1-14 0,-3-3 2 15,0 4 12-15,-1-7 0 0,1 9 0 0,-4-8 8 16,0 5 24-16,-4-3 6 0,4 4 1 0,-3-7 0 16,-4-3-39-16,3 9 0 0,1-3 0 0,-1 4 0 15,-3-10 0-15,0 9 8 0,0 1-8 0,0-1 0 16,0-9 0-16,0 6 0 0,0 4 0 0,0-1 0 15,0 1 0-15,0-1 0 0,0 0 0 0,0 1 0 16,0-1 0-16,0 7 0 0,0 0-8 0,0-4 8 16,0 4 0-16,0 3 0 0,0-1 0 0,0 1 0 0,0 6 0 15,0 0 8-15,-3 1-8 0,3 2 0 0,-4 0 0 16,1 0 0-16,3-3 0 0,-4 0 8 16,4 4-8-16,-3-4 0 0,3-3 0 0,0 0 0 0,0-4 0 0,0-5 0 15,3 3 0-15,-3 2 0 0,0-8 0 0,4-1 0 16,-4 1 0-16,3-1 0 0,-3-9 0 0,4 6 0 15,-4 4 0-15,0-10 0 16,0 0 0-16,0 0 0 0,3 9 0 0,-3-9-8 0,0 10 8 0,0-10 0 16,0 0 0-16,0 0 0 0,0 0 0 15,4 6 0-15,-4-6 0 0,0 0 0 0,0 0 0 0,0 0 0 16,0 0 0-16,0 0 8 0,0 0-8 0,0 0 0 16,0 0 0-16,0 0 0 0,0 0 0 0,0 0 0 15,0 0 0-15,0 0 8 0,0 0-8 0,0 0 0 16,-7 3 8-16,0-3-8 0,0-3 0 0,0 3 0 15,-4-6 0-15,1 6 8 0,3 0-8 0,-4 0 0 0,0 0 0 16,1 0 8-16,-1 0-8 0,-3 6 0 0,4-6 0 0,-1 3 0 16,0-3 0-16,1 6 0 0,-1-3 0 0,1 4 8 15,-1-7-8-15,-3 9 0 0,3-9-8 0,1 6 8 32,-1-3-36-32,1-3-3 0,-5 7 0 15,1-7 0-15,4 3-85 0,-1-3-16 0,-3-3-4 16</inkml:trace>
  <inkml:trace contextRef="#ctx0" brushRef="#br0" timeOffset="213047.08">1485 17424 403 0,'0'0'36'0,"0"0"-36"0,0 0 0 0,0 0 0 0,0 0 292 0,0 0 52 16,0 0 11-16,0 0 1 0,0 0-200 0,0 0-40 0,0 0-8 15,0-4-1-15,0-8 7 0,0 2 2 16,0-2 0-16,0-4 0 0,7-9-55 0,-7 6-10 0,4-3-3 0,3-3 0 16,-7 0-38-16,3-3-10 15,4 0 0-15,-7-4 0 0,4 1 40 0,-4-3 7 16,0-10 1-16,0 0 0 0,0 0-16 0,0 6-2 15,0-6-1-15,0 7 0 0,-4-4 5 0,4 3 1 0,0 10 0 16,-7-3 0-16,4 9-35 0,3-3-14 0,0 0 1 0,-7 6 0 16,3 0 46-16,4 0 10 0,0 4 1 0,-7 5 1 15,0 10-45-15,-3-3 0 0,10-3 0 0,0 6 0 16,0 0 28-16,0 0 5 0,0 0 2 0,0 0 0 16,3 9-18-16,8-3-3 0,3-2-1 0,7 5 0 15,-7 0-13-15,7-2-13 0,4 2 2 0,-4 0 1 16,-3 1 10-16,6-1 0 0,1-3 0 0,3-2 0 15,1 5 0-15,6-9 0 0,0 0 0 0,0 0 0 16,4 0-9-16,-4 0 9 16,1-3-10-16,-1-3 10 0,0 2-28 0,-10-2 0 0,0-3 0 15,-1 6 0-15,-9-4-30 0,6-2-6 0,-11 3 0 0,1-4-1 16,-4 7-43-16,0-3-9 16,-7 6-2-16,0 0 0 0,0-3-91 0,-11-3-18 0</inkml:trace>
  <inkml:trace contextRef="#ctx0" brushRef="#br0" timeOffset="213296.25">1616 16925 2203 0,'0'0'48'0,"7"6"11"0,3-3 1 0,-6 4 2 0,6-4-50 0,5 3-12 0,-5-6 0 0,4 9 0 0,-3-2 104 0,3-4 19 0,7 6 3 0,-7-2 1 15,7-4-60-15,-3 6-12 0,7-9-3 0,3 6 0 16,-10-2-19-16,6 2-4 0,-3-6-1 0,-6 6 0 16,-1-6-28-16,3 3 0 0,-6-3 0 0,-4-3 0 31,4 3-16-31,-1-6-8 0,-10 6-3 0,4 0 0 0,-4 0-93 0,7-6-20 16,-7 6-3-16,0 0-980 0</inkml:trace>
  <inkml:trace contextRef="#ctx0" brushRef="#br0" timeOffset="214433.73">1961 17637 691 0,'0'0'30'0,"0"0"7"0,0 0-29 15,0 0-8-15,0 0 0 0,0 0 0 0,0 0 246 0,0 0 48 16,0 0 10-16,0 0 1 0,0 0-119 0,0 0-24 16,0 0-5-16,0 0-1 0,0 0-60 0,11 0-12 0,-7 0-2 0,6 0-1 15,-10 0-31-15,11 0-6 16,-1-6-2-16,4-4 0 0,-3 1-1 0,3-1 0 15,-3 1 0-15,3-7 0 0,0 4-41 0,7-4-16 0,-10-3 1 0,10 4 0 16,-7-4 63-16,0 0 12 0,-3 3 2 0,3-3 1 16,-4 1-51-16,1 2-12 0,3 3 0 0,-10-2 0 15,3 5 0-15,-4 1 0 0,4-1 0 0,-7 4 0 32,0-3-48-32,0 9-12 0,0 0-2 0,0-3-1 15,0-7-102-15,0 10-21 0,-10 0-4 0</inkml:trace>
  <inkml:trace contextRef="#ctx0" brushRef="#br0" timeOffset="214644.18">2018 17351 2260 0,'0'0'50'0,"0"0"10"0,0 0 3 0,0 0 0 0,0 0-51 0,0 0-12 0,3 10 0 0,1-1 0 0,3 1 92 0,-7 5 15 16,4-5 3-16,6 9 1 0,-6-4-27 0,3 4-4 15,3 0-2-15,1 0 0 16,-4-4-47-16,4 4-10 0,-1 0-1 0,-6-3-1 0,6-4-9 0,1 4-2 15,-1 3 0-15,-6-10 0 0,3 7-8 0,4-7 10 16,-8 1-10-16,8-1 10 16,-8-3-45-16,4-3-9 0,-7-3-1 0,11 0-1 15,-11 0-125-15,3 7-25 0,8-7-4 0,-11 0-883 0</inkml:trace>
  <inkml:trace contextRef="#ctx0" brushRef="#br0" timeOffset="-211401.86">2776 16674 691 0,'0'0'30'0,"0"0"7"0,0 0-29 0,0 0-8 0,0 0 0 0,0 0 0 16,0 0 96-16,0 0 17 0,0 0 4 0,0 0 1 16,0 0-17-16,0 0-3 0,0 0-1 0,0-3 0 15,0 3 15-15,0 0 4 0,-7-6 0 0,7 6 0 16,-3-7-26-16,-1 7-5 0,4 0-1 0,-10 0 0 16,3 0-28-16,3 0-7 0,-10 7-1 0,7-7 0 15,3 9-4-15,-6 1-2 0,-1-4 0 0,1 6 0 16,-1-5-26-16,4 5-4 0,-4 4-2 0,1 3 0 15,-1-4 18-15,1 4 3 0,-1 6 1 0,4-6 0 16,-4 9-32-16,1 0 0 0,-1 7 0 0,1-1 0 0,-1 4 21 0,4-3 11 16,0-1 3-16,3 4 0 15,-6-4-11-15,10 4-3 0,-4 3 0 0,-3-4 0 16,7-2-13-16,0 2-8 0,7 4 10 0,-3-3-10 16,6-10 0-16,1 6 0 0,-7-5 0 0,6-10 0 0,4 6-17 15,-3-10 0-15,3-2 0 0,0-4 0 16,4-2-31-16,-4 2-5 0,-4-9-2 15,5 0 0-15,-1-6-105 0,3 3-20 0,-10-7-5 0,11 1-783 16</inkml:trace>
  <inkml:trace contextRef="#ctx0" brushRef="#br0" timeOffset="-210678.33">3066 17113 1602 0,'0'0'35'0,"0"0"7"0,0 0 2 0,0 0 1 0,0 0-36 0,0 0-9 0,0 0 0 0,0 0 0 0,0 0 114 0,0 0 21 15,0 0 4-15,0 0 1 0,0 0-35 0,0 0-6 16,-7 6-2-16,3 4 0 0,1-4-40 0,-5 3-8 16,5-5-1-16,3 5-1 0,-7 0-17 0,3 1-3 15,4 2-1-15,0-2 0 0,0-7-15 0,0-3-3 16,0 9-8-16,0-9 12 0,0 0-12 0,0 0 0 16,0 0 0-16,0 0 0 0,0 0 0 0,0 0 0 15,0 0 0-15,0 0 0 0,0 0 0 0,0 0-12 0,-10-3 3 0,6-3 0 16,-6-3 0-16,-1 5 0 0,8-8 0 0,-8 2 0 15,4 1 9-15,0 0 16 0,-4-1-4 0,1 1-1 16,3 3-24-16,0-4-5 0,-4 7-1 0,4-3 0 16,3 3 53-16,1-4 10 0,-8 7 3 0,4 0 0 15,7 0-12-15,-3 0-3 0,-8 7 0 16,8-4 0-16,-8 6-8 0,4-3-3 0,3 10 0 0,-6-3 0 16,6 2-12-16,-3-2-9 0,4 3 12 0,-1 2-12 15,-6 1 0-15,10 3 0 0,-11-3-12 16,11 0 3-16,-7 0 17 0,3-1 3 0,4 1 1 0,0 6 0 15,0-6 12-15,4 6 2 0,3-6 1 0,-3 0 0 16,3-4-27-16,7 1 8 0,-4-3-8 0,4-4 0 16,8 1 11-16,2-1-3 0,1-3-8 0,0-6 12 15,-1 0-24-15,-2 0-4 0,2 0-2 0,1-6 0 0,0 3 28 16,-1-3 6-16,-2 2 0 0,2-2 1 16,-10 3-63-16,7 3-13 0,-3-6-2 15,-7 6-1-15,3-3-66 0,-4-4-12 0,1 7-4 0,0-3-643 16,-1-3-129-16</inkml:trace>
  <inkml:trace contextRef="#ctx0" brushRef="#br0" timeOffset="-210290.06">3334 16674 230 0,'0'0'20'0,"0"0"-20"15,0 0 0-15,0 0 0 0,0 0 301 0,0 0 56 0,0 0 11 0,7 10 3 16,3-4-203-16,-6-3-41 0,7 6-8 0,-1-2-2 16,4 2 23-16,-3 7 5 0,-1-4 1 0,8 4 0 15,3-4-49-15,-7 10-9 0,7-3-3 0,-6 0 0 16,-1 6-24-16,3-3-5 0,-3 9 0 0,-3-2-1 15,3-1-11-15,-3 6-1 0,-8-5-1 0,4 5 0 16,-7 1-22-16,0-1-5 0,-7-3-1 0,4 10 0 16,-8-9-14-16,1 2-13 0,-1 1 2 0,0-7 1 0,-3 6 10 0,0-6 0 15,0-2 0-15,3 2 0 0,-3-13 0 0,-3 11 0 16,6-14 0-16,-3 4 0 16,3-1-38-16,4-5-2 15,-10-1-1-15,13-6 0 0,-6 4 18 0,6-4 4 0,-6-3 1 0,10 0 0 16,0 0-118-16,-8-3-23 0,5-4-5 0,3 7-616 15,0 0-123-15</inkml:trace>
  <inkml:trace contextRef="#ctx0" brushRef="#br0" timeOffset="-209623.9">3923 17057 1152 0,'0'0'102'0,"0"0"-82"0,0 0-20 0,0 0 0 16,0 0 164-16,0 0 28 0,0 0 5 0,7 0 2 15,4 0-63-15,3 0-12 0,-4 0-2 0,4 0-1 16,8 0 2-16,-8 0 0 0,7 0 0 0,-7 0 0 16,4 3-55-16,-1-3-10 0,-6 6-2 0,6-6-1 15,-2 6-44-15,2-2-11 0,-3-4 0 0,0 9 0 16,0-9 0-16,4 0 0 0,-7 6 0 0,3-6 0 15,-4 0 0-15,-3 0 0 0,1 0 0 0,2-6 0 16,1 6-59-16,-4-3-17 0,0-3-3 0,-4 2-1 16,4-2-108-16,0 0-21 0,-7 6-5 0</inkml:trace>
  <inkml:trace contextRef="#ctx0" brushRef="#br0" timeOffset="-209336.62">3933 17188 1584 0,'0'0'70'0,"0"0"14"0,0 0-67 16,0 0-17-16,8 4 0 0,-5 5 0 0,-3-9 111 0,11 0 18 15,-1 9 4-15,-6-9 1 0,6 7-7 0,4-4-2 0,-3-3 0 0,10 6 0 16,-10-3-57-16,6-3-11 0,-6 6-2 0,3-6-1 15,4 4-35-15,-4 2-7 0,0-6-2 0,0 0 0 16,4 0-27-16,-4 0-6 0,-4 0-1 0,5 0 0 16,-5 0 12-16,4-6 1 0,-3 2 1 0,3 4 0 31,-3-6-198-31,-1 6-40 0</inkml:trace>
  <inkml:trace contextRef="#ctx0" brushRef="#br0" timeOffset="-205067.85">5447 16665 1724 0,'0'0'38'0,"0"-10"8"0,7 4 2 0,-7-3 0 0,3-1-39 16,-3-2-9-16,8-1 0 0,-8 4 0 0,0 6 111 0,3-4 20 0,-3 7 4 0,0 0 1 16,0-9-10-16,0 9-2 0,0 0 0 0,0 0 0 15,0 0-48-15,0 0-11 0,0 0-1 0,0 0-1 16,0 0-11-16,0 9-3 0,0 1 0 0,0 5 0 15,0-5-13-15,0 5-4 0,0-2 0 0,0 3 0 0,4-7-21 0,-4 10-11 16,7-10 10-16,-7 7-10 0,3-7 0 0,4 1 0 16,-7-1 0-16,4 1 0 15,-4-10 0-15,0 0 0 0,0 0 0 0,0 0-10 16,0 0-23-16,0 0-5 0,0 0-1 0,3-10 0 0,1 1 31 0,-4-1 8 16,0 1 0-16,-4-7 0 15,1 7-8-15,-1 0 8 0,4-4-10 0,-10 0 10 0,3 4 17 0,0 6 10 16,-1-7 1-16,5 4 1 0,-11 3-29 0,7-3 0 15,-4 6 0-15,1-3 0 0,3 3 0 0,-4 3 0 16,-3-3 0-16,3 6 0 0,1-3-11 0,3 7-5 16,0-1 0-16,-4-3-1 0,-3 10 6 0,7-3 2 15,-4 2 0-15,8-5 0 0,-8 8 9 0,8-2 0 16,-8-3 0-16,11 2 8 0,-11 4 28 0,8 0 7 0,3-3 1 16,0-1 0-16,3-2-44 0,1 6 0 0,3-4 0 0,4 4 0 15,-8 0 0-15,8-3 0 0,-1-7 0 0,4 10 0 16,1-10 0-16,-1 7 0 15,3-7 0-15,1-5 0 0,0 2 0 16,6-6 0-16,1 0 0 0,0 0 0 0,-4 0-20 0,7-10 4 16,-3 4 1-16,6 3 0 15,-6-6-26-15,0-1-6 0,0 4-1 0,-11-4 0 0,0 1-96 16,0 0-19-16,-4 2-4 0,1 4-1 16,-4-3-64-16,-7 6-12 0,0 0-4 0,0 0 0 0</inkml:trace>
  <inkml:trace contextRef="#ctx0" brushRef="#br0" timeOffset="-204722.47">4900 17101 1738 0,'0'0'77'0,"0"0"16"0,0 3-74 0,0 6-19 15,0-9 0-15,-7 6 0 0,7-6 107 0,0 10 17 16,0-10 4-16,7 9 1 16,-7 1-17-16,4-4-3 0,6 3-1 0,1-6 0 0,-4 4-32 0,10 2-8 15,-2-9 0-15,9 10-1 0,1-4-9 0,7-3-2 0,3 3 0 16,4-3 0-16,7 4-8 0,-8-4-1 16,8-3-1-16,-3 0 0 0,-1 6-37 0,0-6-9 15,1 0 0-15,3 0 0 0,3 0 0 0,-3 0 8 16,3 0-8-16,-6 0 8 0,-1-6-8 0,-7 6 0 15,0 0 0-15,-3 0 0 0,-7 0 0 0,3 0 0 0,-3 0-14 16,-1-3 5-16,-6 3-11 0,0 0-1 0,-1-7-1 16,1 7 0-1,-7 0-32-15,6 0-6 0,-6 0-2 0,-1 0 0 16,1-3-98-16,-11 3-20 0,0 0-4 0</inkml:trace>
  <inkml:trace contextRef="#ctx0" brushRef="#br0" timeOffset="-204037.78">4967 17370 2008 0,'0'0'89'0,"0"0"19"0,0 0-87 0,0 0-21 0,0 0 0 0,0 0 0 31,0 10 79-31,-3 5 11 0,-1-2 2 0,4 3 1 0,0-1 19 0,-7-2 3 0,7 2 1 0,0 4 0 15,-4 0-64-15,4 0-13 0,0 3-3 0,0-3 0 16,0 0-28-16,0-1-8 0,-7 1 0 0,7 0 0 16,0 3 0-16,-3-3 0 0,3-7 0 0,-7 10 0 15,3-9 14-15,1 2 2 0,-4-5 0 16,3-1 0-16,4 1-16 0,0-1 0 0,0-9 0 0,0 0 0 16,0 0-11-16,0 0-5 0,0 0 0 0,0 0-1 15,0 0 17-15,0-3 0 0,4-3 0 0,6-4 0 16,1 4 0-16,-8-3 0 0,15 5 0 0,-11-5 0 15,11 3 24-15,-4-4 3 0,0 10 0 0,0-9 0 16,4 3-4-16,-4 3-1 0,0 3 0 0,7 0 0 16,-7 0-22-16,0 0 8 0,-7 0-8 0,4 9 0 15,-4-9 9-15,4 9-9 0,-4 1 12 0,7-4-12 16,-11 3 8-16,4 1-8 0,-3-1 0 0,-1 7 0 0,1-7 0 0,-4 4-16 16,-4-4 2-16,4 1 0 0,-3 5 14 0,-1-5 0 15,-3-1 0-15,4 1 0 0,-11-4 0 0,7 3 0 16,3-2 0-16,-10-4 0 0,3 3 0 15,-6-3 0-15,-1-3 0 0,-3 0 0 0,7-3 0 0,-11-3 20 16,11 6-4-16,-7-10 0 0,0-5-16 0,3 5 0 16,7 10 0-16,1 0 0 0,-1 0 0 0,1 0 0 15,6 0 0-15,-6 6 0 0,6-6 0 0,4 0 0 16,0 0 0-16,0 0 0 0,0 0-14 0,0 0-6 16,0 0-2-16,0 0 0 0,4-6 6 0,6-3 0 0,4 6 1 0,0-4 0 31,4-2-112-31,7 0-22 0,-1 2-5 0,1-2-635 15,3 6-127-15</inkml:trace>
  <inkml:trace contextRef="#ctx0" brushRef="#br0" timeOffset="-203757.95">5465 17656 288 0,'0'0'12'0,"0"0"4"0,0 0-16 0,0 0 0 0,-11 6 0 0,11-6 0 16,0 0 440-16,0 0 86 0,0 0 17 0,0 0 3 0,0 0-347 0,0 0-70 15,0 0-13-15,0 0-4 0,0 0-50 0,0 0-10 16,0 0-3-16,11 3 0 16,-11-3-14-16,3 6-3 0,8-3-1 0,-1 4 0 15,-3-7-31-15,4 3-20 0,-4-3 4 0,4 0 0 16,3 0 16-16,0-3 0 0,-7 3 0 0,7 0 0 0,0-7 8 0,0 7 6 15,0-3 1-15,-3 3 0 16,-1-6-143-16,-3 6-28 0,8-3-5 0,-5-3-985 16</inkml:trace>
  <inkml:trace contextRef="#ctx0" brushRef="#br0" timeOffset="-203179.31">5920 17753 806 0,'0'0'72'0,"0"0"-58"16,0 0-14-16,0 0 0 0,0-6 209 0,0 6 39 0,-4-4 8 0,4 4 2 16,0-6-82-16,-3 3-17 0,-1-3-3 0,4 6-1 15,0 0-52-15,0-10-11 0,-7 10-1 0,7 0-1 16,-4-3-62-16,-3-3-13 0,0 6-3 0,0-6 0 15,4 3 32-15,-4 3 5 0,-4 3 2 0,4-3 0 16,0 6-43-16,-4-6-8 0,4 9 0 0,0-9 0 16,-3 10 20-16,-1-4 9 0,4 3 3 0,-3 1 0 15,-5-1-42-15,8 7-8 0,4-4-2 0,-4-2 0 0,0 6 20 16,0-1-8-16,3-2 8 0,-3 2 0 0,7-5-12 0,-3 6 4 16,3-7 8-16,0 0-13 0,0 4 13 15,3-7 0-15,-3-6 0 0,7 3-9 0,0 4 9 0,0-7 0 16,4 0 0-16,-1-7 0 0,5 4-8 0,-5-3 0 15,1-4 0-15,3 1 0 0,-7-10 8 0,3 10 11 16,1-7-3-16,0 7 0 0,-1-10-8 0,1 10 0 16,-4-7-12-16,0 6 12 0,3-2 10 0,1-4 10 15,-11 7 1-15,7 3 1 0,-3-4-30 0,-1 1-7 16,-3 9-1-16,0 0 0 0,0 0 39 0,0 0 7 16,4-3 2-16,-4 3 0 0,0 0-7 0,0 0-1 15,0 0 0-15,0 0 0 0,0 0 0 0,0 0-1 0,0 0 0 16,0 0 0-16,0 0-9 0,0 0-2 15,0 0 0-15,0 0 0 0,0 0 1 0,0 3 0 16,7 6 0-16,-7 1 0 0,0 5-29 0,0-5-7 0,0 5-1 0,0-2 0 16,0 3 48-16,0-1 10 0,-7 4 2 0,0-6 0 15,7 12-36-15,-4-7 0 0,1 8 0 0,-1-8 0 16,4 7 0-16,0-6 0 0,-7 6 0 0,3-6-12 16,4-6-16-1,0 2-4-15,-7 4 0 0,7-9 0 16,0-1-152-16,0 4-30 0,0-13-6 0</inkml:trace>
  <inkml:trace contextRef="#ctx0" brushRef="#br0" timeOffset="-189067.64">7003 17326 1267 0,'-14'10'28'0,"14"-10"5"0,-8 6 2 0,5-3 1 0,-8 3-36 0,11-6 0 0,-7 0 0 0,7 0 0 0,-3 10 124 16,3-10 19-16,0 0 3 0,0 0 1 0,0 0-41 0,0 0-8 16,0 0-2-16,0 0 0 15,0 0-21-15,0 0-5 0,0 0-1 0,7 0 0 0,0 6 3 0,0-3 0 16,4-3 0-16,3 7 0 0,-7-4-19 0,7-3-3 15,0 6-1-15,-3-3 0 0,3-3-28 0,0 6-5 16,0-3-2-16,3 4 0 0,-2-4-2 0,2 3 0 16,1 4 0-16,7-1 0 0,-15-3-28 0,8-3-7 0,-1 4-1 15,1-4 0 1,3 3-6-16,-3-3-2 0,-8-3 0 0,5 6 0 16,-8-6-142-16,-7 0-29 0,0 0-5 0,0 0-790 0</inkml:trace>
  <inkml:trace contextRef="#ctx0" brushRef="#br0" timeOffset="-188857.49">6989 17549 2127 0,'0'0'47'0,"0"0"9"0,0 0 3 0,0 0 1 0,0 0-48 0,0 0-12 0,0 0 0 0,0 0 0 16,0 0 63-16,3 9 10 0,-3-9 3 0,11 7 0 15,-8-4-4-15,4-3 0 0,0 6 0 0,4-3 0 16,-1-3-57-16,5 7-15 0,-5-7 0 0,4 0 0 15,4 0-10-15,0 0-5 0,-1 0-1 0,8 0 0 16,0-7-6-16,-1 4-2 0,4-6 0 0,4-1 0 16,4 4-140-16,-12-7-28 0,-3-2-5 0,4-4-723 15</inkml:trace>
  <inkml:trace contextRef="#ctx0" brushRef="#br0" timeOffset="-188509.92">7560 17235 403 0,'0'0'17'0,"0"0"5"0,0 0-22 0,0 0 0 16,7-6 0-16,-7-3 0 0,0 9 268 0,4-3 50 15,-4-4 10-15,0 7 1 0,0 0-205 0,0 0-42 16,0 0-8-16,0 0-2 0,0 0 8 0,0 0 2 16,0 0 0-16,7 7 0 0,0-4 10 0,-4 6 1 0,4-3 1 0,0 4 0 15,-7-1-31-15,7 1-7 16,0 5 0-16,4-5-1 0,-7-1-11 0,3 1-1 16,3 5-1-16,4-5 0 0,-7 2-24 0,4-6-5 15,0 4-1-15,-1 6 0 0,1-7-12 0,-1 0 8 0,4 1-8 0,-3 5 0 16,0-5 11-16,-4-1-11 0,3 1 12 0,-3-1-12 15,0 0 0-15,4-5 0 0,-4 2 0 0,0 3 0 16,-7-9 0-16,4 7 18 0,-1-4-2 0,-3-3-1 16,0 0-15-16,0 9 0 0,-3 1 0 0,-1-4 0 15,1 3 8-15,-8-3 0 0,0 4-8 0,4-7 12 16,-7 6-12-16,4 1 0 0,-1-4 0 0,-7 4 0 16,1-7 0-16,3 3 11 0,-4 3-11 0,0 1 10 15,4-4-10-15,0-3 0 0,0 7 9 0,-4-4-9 16,4-3 0-16,0 3 0 0,7 4 0 0,-7-4 8 15,3-3-8-15,4 6-15 0,0-9 4 0,0 7 1 16,7-7-81-16,0 0-16 0,0 0-3 0,0 0-703 16,4-7-141-16</inkml:trace>
  <inkml:trace contextRef="#ctx0" brushRef="#br0" timeOffset="-187633.98">8580 17834 1566 0,'-11'16'69'0,"7"-13"15"0,4-3-68 0,0 0-16 0,0 0 0 0,0 0 0 0,0 0 107 0,0 0 17 15,0 0 4-15,0 0 1 0,0 0-45 0,4-9-10 16,0-1-2-16,-1 1 0 0,1-7-1 0,-1-3-1 16,4 1 0-16,0-1 0 0,0 0-10 0,0-6-3 15,-3-3 0-15,-1-7 0 0,4 7-26 0,-3-13-6 16,-1 0-1-16,1-2 0 0,0-1 7 0,-1 0 1 16,-3 0 0-16,4 9 0 0,-4-2-2 0,0 2 0 0,0 7 0 15,0 0 0-15,-4-4-22 0,4 14-8 16,-3-7 0-16,3 6 0 0,-4 6 17 0,4-2-2 0,-4 5-1 15,4 1 0-15,0 2 3 0,0 7 1 0,0 0 0 0,0 0 0 16,0 0-10-16,0 0-8 0,0 0 12 0,11 7-12 16,0-7 9-16,6 9-9 0,-6-3 0 0,3 4 9 15,4 2-9-15,-1-2 0 0,8-1 0 0,-4 7 0 16,4-7 0-16,3 1 0 0,4 5 0 0,-8-5 0 16,1 5 0-16,-4-2 0 0,1-4 0 0,-5 1 0 15,1-1-12-15,-4 1 3 0,0-4 0 0,0 3 0 16,-7 1 9-16,0-4 0 0,0 3 0 15,0-6 8-15,-7-3-8 0,4 7-12 0,-4-7 4 0,3 9 0 16,-6 1 8-16,3-4 0 0,-7-3-9 0,0 6 9 0,0-2 0 0,-4 2 0 16,-3-6 0-16,0 3 0 15,0 4 0-15,-4-10 0 0,-7 9 0 0,1-9 0 16,-1 10 0-16,0-10 0 0,4 0 0 0,-7 6 0 0,3-3 0 16,1-3 0-16,2 6 0 0,5-3 0 15,-1-3 0-15,8 7 0 0,-1-7 0 0,0 9 0 0,4 1 0 0,0-4 0 16,7-6 0-16,0 0 0 0,0 0-27 0,0 0 3 15,0 0 0-15,11 0 0 16,-1-6-80-16,5-4-15 0,2 10-3 0,1-9-709 16,7 2-141-16</inkml:trace>
  <inkml:trace contextRef="#ctx0" brushRef="#br0" timeOffset="-187098">9585 17057 1562 0,'0'0'69'0,"-7"0"15"0,-4-7-68 0,1 7-16 0,-1-3 0 0,4 3 0 16,-3-6 139-16,-1 3 24 0,0-3 5 0,1 6 0 15,-4 0-40-15,0-4-8 0,-1-2-1 0,5 6-1 16,-4 0-16-16,0 0-3 0,7-3-1 0,-4 3 0 15,0-6-72-15,4 6-14 0,0 0-4 0,7 0 0 16,0 0-8-16,0 0 0 0,0 0 9 0,0 0-9 16,0 0 0-16,0 0 0 0,0 0 0 0,0 9 0 0,4 1-12 15,-1-1 0-15,1 0 0 0,3-2 0 0,-4 2 20 0,5 10 3 16,-5-10 1-16,8 10 0 0,-11-3-12 0,7 3 0 16,0-1 0-16,0 8 0 0,0-1 0 0,-4-3 0 15,4 3 0-15,-3 3 0 0,0 6 0 0,-4 1 0 16,0-7 8-16,0 7-8 0,0-1 0 15,-4-6 0-15,0 1 0 0,-3 2 0 0,4-9 8 16,-4 3-8-16,0 0 0 0,0-6 8 0,0 0-8 0,0-1 0 16,-4 1 0-16,0 3 0 0,-3-9 0 15,4 6 0-15,3-4 0 0,-7-5 0 0,3 5 0 0,4-5 0 16,-4-7 0-16,4 6 0 0,0-2 0 0,7-7 0 16,-3 3 0-16,3-3 0 0,0 0 0 0,0 0 0 15,0 0 0-15,0 0 0 0,0 0 0 0,0 0 0 16,7-3 0-16,3 3-11 0,4 0 11 0,1 0 8 0,-1 0-8 0,0 0 11 15,3 0-11-15,1 0 0 0,0 3 0 16,-1 3 0-16,1 0 0 0,0-3 12 0,-4 4-12 0,3-4 12 16,-3 3-28-16,4-3-6 0,-4 3-1 0,0-2 0 31,0-4-113-31,1 0-24 0,2 0-4 0</inkml:trace>
  <inkml:trace contextRef="#ctx0" brushRef="#br0" timeOffset="-186783.1">9871 17756 576 0,'0'0'25'0,"0"0"6"0,0 0-31 0,0 0 0 0,0 0 0 0,0-9 0 0,0 5 385 0,0-11 71 16,7 5 15-16,0 1 2 0,0-7-281 0,7-3-57 15,-3 1-11-15,10-1-3 0,0 0-45 0,4-6-10 16,-4 0-2-16,0-3 0 0,0 3-38 0,0-4-8 16,0-5-2-16,1 2 0 0,-1 1 0 0,-4-3 0 15,5 5 0-15,-5 1 0 0,1 9-24 0,-4-6-6 16,-3 0-1-16,3 6 0 0,-4 1 23 0,-3 2 4 16,0 3 0-16,0-2 1 0,-3 5-13 0,-4 1 8 15,0-1-8-15,0 4 0 0,-4-3-14 0,4 6-9 16,-7-4-1-16,0 4-1 15,0-3-155-15,-3 6-30 0,-4 0-6 0</inkml:trace>
  <inkml:trace contextRef="#ctx0" brushRef="#br0" timeOffset="-186538.59">9790 17182 691 0,'-11'10'61'0,"11"-10"-49"0,-4 9-12 0,4-9 0 15,0 0 349-15,0 0 67 0,4 9 14 0,0-2 2 16,3-4-272-16,0 6-56 0,3 1-10 0,1 2-2 15,-1 1 4-15,5 2 0 0,-1-2 1 0,0 9 0 16,3-3-40-16,5-1-8 0,-1 8-1 0,0-5-1 16,0 1-27-16,-3 0-6 0,3 3-1 0,-7-6 0 15,4 6-13-15,-4-6 0 0,-4 0 8 0,4 0-8 16,-3-3 0-16,-4 2 0 0,0-2 0 0,0-3 0 0,0-4 0 0,-3 3 11 16,-1 1-11-16,1-4 10 31,-1 1-102-31,1-1-20 0,-1-2-4 0,-3 2 0 0,0 0-56 0,0 1-10 15,0-1-2-15,0 1-519 0,-7-1-103 0</inkml:trace>
  <inkml:trace contextRef="#ctx0" brushRef="#br0" timeOffset="-185172.63">10643 17210 1177 0,'0'0'25'0,"0"0"6"0,0 0 1 0,0 0 2 0,0 0-34 0,0 0 0 0,0 0 0 16,0 0 0-16,-3 0 131 0,3 0 19 15,0 0 4-15,0 0 1 0,-7 0-3 0,7 0 0 0,0 0 0 0,0 0 0 16,-7-3-50-16,7 3-10 0,0 0-3 0,0 0 0 16,0 0-20-16,0 0-4 0,0 0-1 0,0 0 0 15,0 0 0-15,0 10 0 0,3-7 0 0,4 6 0 16,0-3-64-16,0 4 0 0,-3-1 0 0,3 1-12 16,7-1 41-16,-3 0 9 0,-4 1 2 0,0 2 0 0,3-2-40 0,4-7 0 15,-3 6-12-15,0 1 4 16,-1-1 20-16,4-3 4 0,0-2 0 0,-3 2 1 0,0 3-26 0,-1-2-6 15,1-4-1-15,-1 3 0 0,-3-3 16 16,0 6 0-16,4-2 0 0,-4 2 0 0,0-3 0 0,-3-2 0 16,3 5 0-16,-7-9 0 0,3 6 8 0,-3-6-8 15,7 10 9-15,-7-10-9 0,4 3 0 0,-4-3 0 16,0 9 0-16,0-9 0 16,0 0 0-16,0 6 0 0,-4 4 0 0,4-10 0 0,-7 6 0 0,4-3 8 15,-4 4-8-15,0-4 0 0,0-3 9 16,-4 0-9-16,4 6 8 0,0-6-8 0,-7 0 8 0,3 0-8 15,1 0 0-15,-5 0 8 0,1 3-8 0,0-3 0 16,0 6 0-16,0-2 8 0,0-4-8 0,-4 6 0 16,1-3 0-16,3 3 0 0,-1 4 0 0,5-1 0 15,-4-3 0-15,3 4 0 0,4-7-9 0,-3 3-1 0,2-3 0 0,1 4 0 16,7-7 10-16,0 0 0 0,0 0 0 0,0 0 0 31,0 0-40-31,7 0-5 0,1 9-2 0,-8-9 0 16,0 0-59-16,7 0-12 0,10 0-2 0,-3 0-700 0,-3 0-139 0</inkml:trace>
  <inkml:trace contextRef="#ctx0" brushRef="#br0" timeOffset="-183922.01">11197 17656 1454 0,'-7'0'32'0,"7"0"6"0,0 0 2 0,0 0 1 0,0 0-33 0,0 0-8 0,0 0 0 0,0 0 0 0,0 0 103 0,0 0 18 16,0 0 4-16,0 0 1 0,7 0-6 0,0-10-2 16,-7 10 0-16,4-6 0 0,3-3-46 0,-4 5-8 15,4-5-3-15,-3-7 0 0,-4 7-12 0,7-7-2 16,0-3-1-16,-3 1 0 0,-1 2-16 0,4-3-3 15,-3 0-1-15,3-6 0 0,-4 6-6 0,1 1-2 16,3-8 0-16,-4 8 0 0,1-1 0 0,-1 3 0 0,-3 4 0 16,4-4 0-16,-1 3-18 0,-3-2-19 0,0 8 4 0,0-2 1 15,0 0 46-15,4 6 8 0,-4 3 3 0,0 0 0 16,0 0-31-16,0 0-12 16,0 0 11-16,0 0-11 0,0 0 31 0,0 0 0 0,0 0 0 0,-4 9 0 15,1 3-19-15,-1-2-3 0,4 6-1 0,0-1 0 16,-3-2-8-16,3 12 0 15,0-6 0-15,0 6 8 0,0 3-8 0,0-9 0 0,0 6 0 16,0-6 0-16,3 0 0 0,1 2 0 0,-4-8 8 0,0 6-8 16,7-10 0-16,-3 1 0 0,-4 2 0 0,3-2 0 15,4-7-10-15,-7-3 10 0,4 9-13 0,-4-9 5 32,0 0-21-32,7 0-4 0,-7 0-1 0,10 0 0 0,-3 0-11 0,-7 0-3 15,0 0 0-15,0 0 0 0,0 0-146 0,0 0-30 16,7-3-5-16,-7 3-489 0,0 0-98 0</inkml:trace>
  <inkml:trace contextRef="#ctx0" brushRef="#br0" timeOffset="-183639.95">11105 17264 1749 0,'0'0'38'0,"0"0"8"0,0 0 2 0,0 0 2 0,8 6-40 16,-8-6-10-16,0 0 0 0,0 0 0 0,14 0 129 0,-4 0 24 16,-3 0 5-16,4 0 1 0,-1 0-52 0,5 0-11 15,-1 0-1-15,0 0-1 0,-4 0-11 0,4 3-3 0,1-3 0 0,-1 6 0 16,-4-3-64-16,4-3-16 0,0 7 0 0,1-4 0 16,2 3 0-16,-3 0 0 0,0-2 0 0,1-4 0 31,2 0-29-31,1 6-7 0,-4-6 0 0,4-6-1 15,3 6-95-15,-4 0-20 0,-6-4-3 0,3-2-938 16</inkml:trace>
  <inkml:trace contextRef="#ctx0" brushRef="#br0" timeOffset="-183374.22">11645 17449 2041 0,'0'0'44'0,"0"0"10"0,0 0 2 0,0 0 2 0,0 0-46 0,0 0-12 0,7-10 0 0,0 4 0 16,0 6 108-16,0-3 19 0,4-3 4 0,0 6 1 0,-1 0-55 0,1 0-10 16,-1 9-3-16,4-9 0 0,1 0-19 0,-1 0-4 15,-4 6-1-15,4-6 0 0,4 0-32 0,-7 0-8 16,3 0 0-16,-4 0 0 0,1 0 0 0,-1 0 0 15,1 0 0-15,0-6 0 16,-4 6-37-16,3 0-10 0,-3-3-1 0,0-3-1 16,0-4-165-16,0 4-33 0,-3-4-6 0</inkml:trace>
  <inkml:trace contextRef="#ctx0" brushRef="#br0" timeOffset="-183125.87">11800 17254 1681 0,'0'0'74'0,"0"0"16"0,0 0-72 0,0 0-18 0,0 0 0 0,0 0 0 15,7 0 137-15,-7 0 24 0,0 0 5 0,0 0 1 16,8 10-50-16,-1-4-9 0,-4 3-3 0,1 1 0 16,3-1-45-16,-4 10-10 0,1-10-2 0,-1 10 0 15,1-9-25-15,-1 12-6 0,1-4-1 0,-1-5 0 16,1 3-16-16,-4 2 0 0,0-8 0 0,3 5 0 15,-3 4 0-15,0-9-16 0,0-1 4 0,0 1 0 16,0-4-72-16,0-6-15 0,0 0-2 0,0 9-682 16,-3 1-136-16</inkml:trace>
  <inkml:trace contextRef="#ctx0" brushRef="#br0" timeOffset="-182621.47">12069 17568 1209 0,'0'0'53'0,"0"0"12"0,0 0-52 0,0 0-13 0,0 0 0 0,0 0 0 16,0 0 183-16,0 0 33 15,7 6 8-15,0-3 0 0,0 4-97 0,3-4-20 0,1 3-4 0,-1-6-1 16,5 0-10-16,-1 0-1 0,-4 0-1 0,4 0 0 15,-3 0-54-15,3 0-12 0,-3 0-1 0,3 0-1 16,-4 0-14-16,1-6-8 16,0 6 8-16,-4-3-8 0,-7 3 11 0,7 0-3 0,-7 0 0 0,0 0 0 15,0 0-8-15,0 0 0 0,0 0 0 0,0 0 0 16,0 0 0-16,0 0-11 0,0 0 3 0,0-7 0 16,-4 4 8-16,1-3 0 0,-4 3 0 0,-1-4 0 15,1-2 0-15,0 0 0 0,-3-1 0 0,-1 4 0 16,1-3 8-16,-1-1 3 0,-3 1 1 0,3 6 0 15,1-7 12-15,-1-2 4 0,1 2 0 0,-1 1 0 16,0-1-16-16,1 7-4 0,6-3 0 0,-3-3 0 0,4-1 12 16,-1 4 3-16,4 6 0 0,0-3 0 15,0 3-23-15,4-7 0 0,3-2 0 0,0 6-12 0,3-3 35 16,1 6 6-16,0-3 2 0,-1-4 0 0,1 7-18 0,-1 0-3 16,4-3-1-16,1-3 0 0,-1 6-9 0,3 0 0 15,-3 0 0-15,4 0 0 0,-4-6 0 0,0 2 0 16,0 4 0-16,0 0 0 0,-3 0-9 0,-4 0 9 15,4 0-12-15,-1 0 12 16,-10 0-32-16,7 0 0 0,-7 0 0 0,0 0 0 16,7-6-94-16,-7 6-18 0,0 0-4 0,0 0-664 15,0 0-133-15</inkml:trace>
  <inkml:trace contextRef="#ctx0" brushRef="#br0" timeOffset="-181747.72">12460 17050 403 0,'0'0'36'0,"0"0"-36"0,0 0 0 0,0 0 0 0,0 0 368 0,0 0 66 16,0 0 14-16,0 0 2 0,0 0-303 0,0 0-61 16,0 0-12-16,0 0-2 0,0 0 26 0,7 7 6 15,4-7 0-15,-4 3 1 0,3 3-42 0,1-6-9 16,3 6-2-16,-3-2 0 0,-1-4-12 0,4 9-4 16,0-9 0-16,1 6 0 0,-5-3-16 0,1-3-4 15,3 7-1-15,-4-4 0 0,1-3-6 0,-4 0-1 0,4 0 0 0,-4 6 0 16,3-6 1-16,-10 0 0 15,0 0 0-15,7 0 0 0,-7 0-9 0,0 0-16 0,0 0 4 0,7 3 1 16,-7-3 11-16,7 0 0 0,-7 0 0 0,8 6 0 16,-8-6 14-16,3 10 2 0,1-1 0 0,-4 1 0 15,0-1 1-15,0 0 1 16,0 7 0-16,0-6 0 0,0 5-18 0,0 4 0 0,0 0 0 0,0 0 0 16,-4-1 0-16,4 8 0 0,-3-1 0 0,3 3 0 15,0 0 0-15,-4 7 0 0,4 2 0 16,-4-2 0-16,1-1 0 0,-1 4 0 0,-6-4-11 0,6 1 11 15,-3 2 0-15,4-8 0 0,-4 5 0 0,3-2 0 16,-3-4 0-16,4-9 0 0,-1 6 0 0,4-7 0 16,0-5 0-16,0 3 0 0,0-1 0 0,0-5 0 15,0-7 0-15,0-3 8 0,0 0-8 0,0 0 0 0,0 0 0 0,0 0 0 16,0 0 0-16,0 0 0 0,0 0 8 0,0 0-8 16,0 0 0-16,0 0 9 0,0 0-1 0,0 0-8 15,0 0 12-15,0 0-4 0,4 9-8 0,-4-9 0 16,0 0 9-16,0 0-9 0,0 0 0 0,0 0 0 15,0 0 0-15,0 0 8 0,0 0-8 0,0 0 0 16,0 0 0-16,0 0 8 0,0 0-8 0,0 0 0 16,0 0 0-16,0 0 0 0,0 0 12 0,-7 0-3 15,7 0 0-15,-8 0 0 0,-2 0-9 0,-1 0 8 16,1 0-8-16,-1-3 8 0,-3 3-8 16,0-6-11-16,0 6 3 0,-4 0 0 0,1-3 8 0,2 3 0 15,-6 0 10-15,7 3-10 0,-4-3 21 0,1 9-1 16,-1-2-1-16,1 2 0 0,2 0-3 0,-2 1-1 0,3-4 0 15,0 3 0 1,-1-5-45-16,5 2-9 0,-1-3-1 0,1 3-1 16,-1-6-35-16,8 7-6 0,3-7-2 0,-7-7-1276 0</inkml:trace>
  <inkml:trace contextRef="#ctx0" brushRef="#br0" timeOffset="-179643.04">13187 17380 1094 0,'0'0'48'0,"0"0"11"0,0 0-47 0,0 0-12 0,0 0 0 0,0 0 0 16,0 0 216-16,0 0 40 0,0 0 9 0,0 0 2 16,0 0-120-16,0 0-24 0,7 6-5 0,-4 3-1 15,-3 1-42-15,7-1-9 0,1 1-2 0,2-1 0 16,1-3-41-16,-1-3-9 0,1 4-2 0,-1-4 0 16,5 3-12-16,-5-3 0 0,1-3 0 0,3 6 0 15,0-6 8-15,-3 0-8 0,3 0 0 0,-4 0 0 31,1 4-16-31,-1-4-10 0,1 0-2 0,-4 0 0 0,-7 0-73 0,7 0-15 0,-7 0-4 0,0 0-596 16,0 0-119-16</inkml:trace>
  <inkml:trace contextRef="#ctx0" brushRef="#br0" timeOffset="-179385.68">13130 17574 1566 0,'0'0'69'0,"0"0"15"0,0 0-68 0,0 0-16 0,11 3 0 0,-4-3 0 15,4 0 88-15,-4 0 13 0,-7 0 3 0,10 0 1 16,4 0 1-16,0 0 0 0,1 0 0 0,-5 0 0 16,4 7-53-16,-3-7-10 15,-1 0-3-15,1 0 0 0,0 0-28 16,-1 0-12-16,1 3 8 0,-1 3-8 0,1-6 0 0,0 0 0 0,-1 6 0 15,1-3 0 1,-4-3-61-16,3 0-18 0,1 0-3 0,0 0-604 0,-11 0-121 0</inkml:trace>
  <inkml:trace contextRef="#ctx0" brushRef="#br0" timeOffset="-178864.48">14009 17148 748 0,'0'0'67'0,"0"0"-54"15,0 0-13-15,0 0 0 0,-4-10 170 0,4 10 31 0,0 0 7 0,0 0 0 16,0 0-36-16,0 0-7 0,0 0-1 0,0 0-1 15,0 0-30-15,0 0-5 0,0 0-2 0,-3 10 0 16,-1-4-66-16,4 3-14 0,-3 1-2 0,-1 9-1 16,4-4-4-16,-3-2-1 0,-1 6 0 0,4 6 0 15,-3 0-5-15,-1 3-1 0,1 6 0 0,3 1 0 16,-4-1-9-16,0-2-3 16,4 2 0-16,-3-5 0 0,-4 5-8 0,3-6-3 15,1 4 0-15,-4-10 0 0,3 3-9 0,-3 3 10 0,4-3-10 16,-1-6 10-16,-3 0-10 0,7-4 0 0,-3 4 0 0,-1-10-11 15,4 1 11-15,-3-1 0 0,3-9 0 0,0 0-8 16,0 0-16 0,0 0-4-16,0 0 0 0,7-3 0 0,0-3-119 0,0-7-24 15,0 4-5-15,0-7-957 0</inkml:trace>
  <inkml:trace contextRef="#ctx0" brushRef="#br0" timeOffset="-178457.26">14584 17449 403 0,'0'0'36'0,"0"0"-36"0,-4 3 0 0,4-3 0 16,-7 0 282-16,7 0 50 0,0 0 9 0,0 0 3 16,0 0-158-16,0 0-31 0,0 0-7 0,0 0 0 15,0 0-44-15,0 0-8 0,0 0-1 0,11 0-1 16,-4 0-42-16,3 0-8 0,1 0-1 0,0 0-1 15,-4 0-7-15,7 0-2 0,-4 0 0 0,5 0 0 0,-5 6-18 0,4-3-4 16,4 3-1-16,-4-2 0 0,-3 2-2 0,6 0-8 16,-3-3 12-16,4 4-4 0,0-4-8 0,-1-3 0 15,4 0-12-15,-3 6 12 16,0-12-44-16,-1 6-2 16,1-3 0-16,0-4-762 0,-4 4-152 0</inkml:trace>
  <inkml:trace contextRef="#ctx0" brushRef="#br0" timeOffset="-177639.81">15353 17361 633 0,'0'0'56'0,"0"0"-44"0,0 0-12 0,0 0 0 16,0 0 216-16,0 0 40 0,7 9 9 0,-7-9 2 15,0 0-161-15,0 0-32 0,0 0-6 0,0 0-2 16,0 0 18-16,0 0 4 15,0 0 1-15,0 0 0 0,0 0-40 0,7 0-8 0,0-3-1 0,0-3-1 16,4 0 11-16,-4 2 2 0,0-5 1 0,3-7 0 16,1 7-29-16,0-10-7 0,3 3-1 15,-4 4 0-15,1-4-6 0,-4-3-2 16,3 4 0-16,-2-4 0 0,-1 6-8 0,0-2 8 0,-4-1-8 16,4 7 8-16,-7-10 2 0,4 9 0 0,-4 4 0 15,0-3 0-15,0-1 8 0,0 7 2 0,0 3 0 16,0 0 0-16,0-6 15 0,0 6 3 0,0 0 1 0,0 0 0 15,0 0-31-15,0 0-8 0,0 0 0 0,0 0 0 16,0 0 26-16,0 0 4 0,0 0 1 0,-4 6 0 0,1 4-31 16,-1-7 8-16,4 6-8 0,0 7 0 0,-3-7 0 0,3 1 0 15,0 5 0-15,0-5 0 0,0 5 0 0,0-2 0 16,0 6 0-16,0-4 0 0,0-5 0 0,3 9 0 16,1-4 0-16,-1-5 0 0,1-1 0 0,3 7 0 15,-4-7 0-15,4-6 0 0,0 7 0 0,1-4 0 16,-8-6 0-16,7 3 0 15,0 3-61-15,-7-6-15 0,0 0-4 16,7-6 0-16,0 6-38 0,0-3-8 0,-4-3-2 0</inkml:trace>
  <inkml:trace contextRef="#ctx0" brushRef="#br0" timeOffset="-177371.89">15307 17129 979 0,'0'0'87'0,"0"0"-70"0,0 0-17 0,0 0 0 0,0 0 132 0,0 0 24 0,11 6 4 0,-1-3 0 16,-3-3-17-16,4 6-4 0,-1-2-1 0,1-4 0 16,3 0-39-16,0 0-8 0,0 0-2 0,4 0 0 15,-4 0-59-15,4 0-12 0,-1 0-2 0,1 0-1 16,0 0-15-16,-4 0 0 0,3 0 0 0,-2-4 0 15,-1 4 0-15,0-6 0 0,0 6 0 0,3 0 0 16,-6-3 0-16,3-3 0 0,0 6 0 0,0-6 0 16,1 2-199-16,-5 4-42 15</inkml:trace>
  <inkml:trace contextRef="#ctx0" brushRef="#br0" timeOffset="-177116.06">15801 17173 979 0,'0'0'43'0,"0"0"9"0,0 0-41 0,0 0-11 15,0 0 0-15,0 0 0 0,0 0 208 0,7 0 40 16,-7 0 8-16,11 3 2 16,-1 3-118-16,4-6-24 0,-3 0-5 0,-1 0-1 0,5 0-42 0,-5 0-8 0,4 0-1 0,0-6-1 15,0 6-43-15,4 0-15 0,-4 0 9 0,0 0-9 16,0-3 0-16,-3 3 0 0,3 0 8 0,-3 0-8 15,-1 0-9-15,-3-7-4 0,4 7-1 16,-11 0 0 0,0 0-112-16,0 0-22 0,7-3-5 0,-7 3-795 0</inkml:trace>
  <inkml:trace contextRef="#ctx0" brushRef="#br0" timeOffset="-176918.19">16006 17041 518 0,'-11'9'46'0,"11"-9"-37"0,0 0-9 0,0 0 0 16,0 0 341-16,0 7 67 0,-4 2 12 0,4-3 4 0,-3 4-280 0,3-1-56 16,-4 1-12-16,4-7-1 0,0 12-1 0,0-5 0 15,0-1 0-15,0 1 0 0,0 5-28 0,0-2-6 16,0 3 0-16,0-7-1 0,0 7-39 0,0-7 0 16,0 0 0-16,4 1 0 15,-1-1-25-15,-3 1-3 0,0-10-1 0,4 9 0 16,-4-9-143-16,0 0-28 0,0 0-5 0</inkml:trace>
  <inkml:trace contextRef="#ctx0" brushRef="#br0" timeOffset="-176306.16">16189 17261 1818 0,'0'0'40'0,"0"0"8"0,0 0 1 0,0 0 3 0,0 0-42 0,0 0-10 0,0 0 0 0,0 0 0 0,0 0 112 16,0 0 20-16,0 0 4 0,0 0 0 15,0 0-31-15,7 3-6 0,0 3-2 0,-7-6 0 16,7 3-77-16,4 3-20 0,-4-3 0 0,3-3 0 16,-3 0 29-16,4 0 3 0,3 7 0 0,0-7 0 0,-3 0-23 15,-1 0-9-15,5 0 8 0,-1-7-8 0,-4 7 10 0,4 0-10 16,-7-3 12-16,4-3-12 0,-4 6 0 0,-7 0 0 15,0 0 0-15,4-9 0 0,-1 9 0 0,-3-10 0 16,0 1 10-16,-3-1-10 0,-5 4 0 0,1 3 0 16,0-3-12-16,-3-4 12 0,-1 7 0 0,4-3 0 15,-3-3 0-15,3-1 0 0,-8 1 0 0,5 2 0 16,3-2 0-16,-4 6 8 0,1-3-8 0,3-4 0 0,-1 7 0 0,1-3-11 16,4 0 11-16,-4 2 0 0,7 4 0 0,0 0 0 15,-4-6 0-15,4 6 0 0,0-3 10 0,0 3-10 16,4-6 10-16,-1 3-10 15,4-4 10-15,-3 4-10 0,3-3 8 0,4 6-8 16,-1-9 0-16,-3 9 0 0,4 0 8 0,3-4-8 0,0-2 0 0,0 6 0 16,0 0 27-16,4 0-1 15,0 0 0-15,-1 0 0 0,-3 0-38 0,-3 0-8 16,3 0-2-16,-3 0 0 0,-1 6 22 0,1-2-11 0,-4-4 11 0,-7 0-8 31,7 0-25-31,-7 0-5 0,0 0-1 0,0 0 0 16,0 0-133-16,0 9-26 0,0 0-6 0</inkml:trace>
  <inkml:trace contextRef="#ctx0" brushRef="#br0" timeOffset="-175798">15304 17530 1198 0,'0'0'53'0,"0"0"11"0,0 0-51 0,0 0-13 15,0 0 0-15,0 0 0 0,0 0 97 0,0 0 17 0,0 0 3 0,0 0 1 16,0 0 17-16,7 0 3 0,3 0 1 0,-3 0 0 16,4 6-32-16,-1-2-7 0,1-4 0 0,3 0-1 15,4 9-27-15,-1-9-4 0,5 6-2 0,-1-3 0 16,7 4-27-16,-3-4-6 0,3-3-1 0,0 6 0 16,4-3-1-16,3-3-1 0,4 0 0 0,0 7 0 15,7-7-9-15,-1 0-1 0,1 0-1 16,0 0 0-16,0-7-4 0,0 7-1 0,-7 0 0 0,3 0 0 15,-7-9-14-15,1 9 0 0,2-3 0 0,-2-4 0 16,-1-2 0-16,0 6-18 0,0-3 4 16,-3-4 1-16,0 4 5 0,-4 3 8 0,-3-7-13 0,-4 4 5 15,0 3-28-15,-3-3-6 16,-4 3-1-16,-3-4 0 0,-1 7-6 16,-10 0-2-16,0 0 0 0,0 0 0 0,0 0 5 0,0 0 1 0,0 0 0 15,-10 10 0-15,-1-1-221 16,-3-3-44-16</inkml:trace>
  <inkml:trace contextRef="#ctx0" brushRef="#br0" timeOffset="-175070.88">15487 17747 403 0,'0'0'36'0,"0"0"-36"0,-4-4 0 0,4 4 0 15,0 0 240-15,0 0 40 0,0 0 9 0,4-6 2 16,-4 6-135-16,0 0-26 0,0 0-6 0,0 0 0 0,0 0 18 0,0 0 4 16,7 6 1-16,0-2 0 0,-3 2-65 0,3 3-13 15,-4 1-2-15,-3-1-1 16,4 0-40-16,-1 7-8 0,-3-6-2 0,0 8 0 0,4-2-16 0,-4-3 0 15,-4 12 0-15,4 0 0 0,0-13 0 0,-3 10 0 16,-1-3 0-16,1-6 0 0,-1 2 0 0,1 4 0 16,-1-9 0-16,-3-1 0 15,3 0 0-15,1-2 0 0,3-7 0 0,0 0 0 0,-7 3 0 0,7-3 0 16,0 0 0-16,0 0 0 0,0 0 0 0,0 0 0 16,0 0 0-16,3-3 0 0,1-4 0 0,-1-2 0 15,5 0 0-15,-1 5 0 0,0-2 0 0,0 6 0 16,0-3 0-16,3-3 0 0,-3 3 0 0,4 3 0 0,-4-7 0 15,0 7 0-15,4 0 0 0,-4 7 0 0,3-4 0 0,-3-3 0 16,4 0 0-16,0 9 0 0,-1-9 0 0,-3 10 0 16,4-10 0-16,-4 9 0 15,0-9 0-15,-7 0 0 0,0 0 0 0,3 9 0 0,1-2 0 16,-4-7 0-16,0 0 0 0,0 9 0 0,-4 0 0 16,4 1 0-16,-3-4 0 0,-4-3 0 15,0 4 0-15,0-4 0 0,0-3 0 0,-4 6 13 0,0-6-2 16,-3 0-1-16,0 3-10 0,0-3 0 0,0 0 0 0,0 6 0 15,0-6 0-15,-4 0 0 0,4 7 0 0,3-4 0 16,1-3 0-16,-1 0 0 0,1 6 0 0,3-3 0 16,7-3 0-16,0 0 0 0,0 0 0 0,0 0 0 15,0 0 0-15,0 0-11 0,0 0 3 0,7-3 0 16,3-3-63 0,4 3-12-16,1-4-2 0,2-2-669 0,4 3-134 0</inkml:trace>
  <inkml:trace contextRef="#ctx0" brushRef="#br0" timeOffset="-174811.32">15826 17906 518 0,'0'0'46'0,"0"0"-37"16,0 0-9-16,0 0 0 15,0 0 248-15,0 0 47 0,0 0 9 0,0 0 3 0,0 0-131 0,0 0-25 0,0 0-6 0,0 0-1 16,0 0-40-16,7-3-8 0,0-3-1 0,3 6-1 15,-3 0-44-15,0-3-9 16,4 3-1-16,-4 0-1 0,0 0-11 0,4 3-3 16,-1-3 0-16,1 0 0 0,-1 6-25 0,-2-6 8 15,2 3-8-15,1-3 0 0,-4 7 0 0,3-7 0 0,1-7 0 16,-1 7 0 0,1-3-34-16,0-3-12 0,3 3-2 0,-4-3-1 15,1-4-194-15,0 4-38 0,6-3-8 0,-17 9-550 0</inkml:trace>
  <inkml:trace contextRef="#ctx0" brushRef="#br0" timeOffset="-174336.55">16207 17913 1882 0,'0'0'41'0,"0"0"9"0,0 0 2 0,0 0 1 0,0 0-42 0,0 0-11 0,0 0 0 0,0 0 0 0,0-7 100 0,0 7 17 15,0 0 4-15,-4-3 1 0,1-3-31 0,3 6-7 16,0 0 0-16,0 0-1 15,-11 0-58-15,7 0-11 0,4 0-2 0,-7 0-1 0,0 0 29 0,0 0 7 16,0 0 1-16,0 6 0 0,4-3-39 0,-4 4-9 16,0 5 0-16,-1-5 0 15,5 8 0-15,-4-5 0 0,3 2 0 0,-3-2 0 0,4-1 0 0,-1 7 0 16,1-7 0-16,-1 1 0 0,1-1 0 0,3 0 0 16,0-2 0-16,0-7 0 0,3 9 0 0,4-3 0 15,0-3 0-15,0 4 8 0,0-7-8 0,4-7 0 16,-4 7-12-16,4-9 12 0,-1 3 8 0,-3-4 10 0,4 1 2 15,-4 0 0 1,4-4-39-16,-1-3-7 0,-3-3-2 0,0 1 0 16,0 2-6-16,0 7-2 0,0-7 0 0,-3 6 0 0,3 1 36 0,-4 6 0 0,1-3 0 0,-4 6 0 15,0 0 32-15,0 0 12 16,0 0 4-16,0 0 0 0,0 0-27 0,0 0-5 0,0 0 0 0,0 0-1 16,0 0 1-16,0 0 1 0,0 0 0 0,0 0 0 15,0 0-17-15,0 0 0 0,0 9 0 0,0 0 0 16,0 1 24-16,0 6 7 0,0 2 1 0,-4-2 1 15,4-3-33-15,-3 2-11 0,3 4 0 0,-4-3 0 16,4-4 19-16,0 4 3 0,-3 0 1 0,3-7 0 31,0 4-36-31,0-7-8 0,3 3 0 0,-3-9-1 16,0 0-42-16,0 0-8 0,0 0-1 0,0 0-1 0,0 0-152 0,4 0-31 16</inkml:trace>
  <inkml:trace contextRef="#ctx0" brushRef="#br0" timeOffset="-173506.46">16912 17536 115 0,'0'0'10'0,"0"0"-10"0,0 0 0 0,0 0 0 0,0 0 0 0,0 0 0 16</inkml:trace>
  <inkml:trace contextRef="#ctx0" brushRef="#br0" timeOffset="-173380.73">16955 17505 172 0,'0'0'16'0,"0"0"-16"0,0 0 0 0,0 0 0 0,0 0 69 0,0 0 11 15,0 0 3-15,0 0 0 0,0 0-55 0,0 0-12 16,0 0-1-16,0 0-1 0,0 0-14 0,0 0-8 15,0 0 8-15,0 0-156 16,0 0-24-16</inkml:trace>
  <inkml:trace contextRef="#ctx0" brushRef="#br0" timeOffset="-173171.98">16940 17505 115 0,'0'0'0'0,"0"0"10"0,0 0-10 0,0 0 0 0,0 0 0 0,0 0 0 15,0 0 190-15,0 0 36 16,0 0 7-16,0 0 2 0,0 0-76 0,0 0-15 16,-7 6-4-16,7-6 0 0,0 0-12 0,0 0-4 0,0 0 0 0,0 0 0 15,0 0-12-15,0 0-2 0,0 0-1 0,0 0 0 16,0 0-33-16,7 4-8 0,4-4 0 0,-4 6-1 15,4-6-13-15,-1 3-2 0,-3-3-1 0,0 6 0 16,4-6-18-16,-4 0-3 0,-7 0-1 0,7 6 0 16,4-6-29-16,-4 4 0 0,3-4 0 0,-3 6 0 15,-7-6 32-15,11 3 0 0,-1-3 0 16,-2 0 0-16,-1 0-52 0,3 0-9 0,-3 0-3 16,0 0 0-16,0 0 7 0,0 0 1 0,-7 0 0 0,7 0 0 15,-7 0-115-15,0 0-22 16,0 0-5-16,11-3-547 0,-11 3-110 0</inkml:trace>
  <inkml:trace contextRef="#ctx0" brushRef="#br0" timeOffset="-172937.25">16951 17640 1695 0,'0'0'75'0,"0"0"16"0,0 0-73 0,0 0-18 16,7 0 0-16,4 0 0 0,-4 0 77 0,3 0 12 15,-10 0 3-15,7-3 0 0,0 3-16 0,0 0-2 16,0 3-1-16,4-3 0 0,-11 0-17 0,7 0-3 16,4 6-1-16,-4-6 0 0,3 0-52 0,-3 6-10 0,0-2-2 0,4-4-1 15,0 0 13-15,-4 0 0 0,3 0 0 0,-3 0 0 16,4 0 0-16,-4 0 0 0,4 0 0 0,-4-4 10 31,0-2-147-31,0 6-30 0,0-6-5 0</inkml:trace>
  <inkml:trace contextRef="#ctx0" brushRef="#br0" timeOffset="-170326.61">17921 17066 345 0,'0'0'15'0,"0"0"4"0,0 0-19 0,0 0 0 0,0 0 0 0,0 0 0 16,0 0 15-16,0 0-1 0,0 0 0 0,0 0 0 16,0 0-3-16,0 0-1 0,0 0 0 0,0 0 0 15,0 0 39-15,0 0 8 0,-3-9 2 0,3 2 0 16,0 7-23-16,0-3-4 0,-4-6 0 0,4 3-1 15,0-4-31-15,-3 1 0 0,3-1 0 0,0 4-10 32,-4-3-27-32,0 6-6 0,4-4-1 0,0-2 0 0,-3-1 23 0,3 1 4 0,0 0 1 0,-4 2 0 15,4-2 47-15,-3 0 9 0,3-4 3 0,0-3 0 16,-4 7 40-16,4 0 8 0,-3 2 1 0,3-2 1 0,-4-1 3 0,4 7 1 16,0-3 0-16,0 6 0 0,0-9 0 0,0 2 0 15,0-2 0-15,-3 0 0 0,3 5 3 0,0 4 0 16,-4-6 0-16,4 6 0 0,0 0-14 0,0 0-2 15,0 0-1-15,-3-9 0 0,3 9-16 0,0 0-3 16,0 0-1-16,0 0 0 0,0 0-36 0,0 0-7 16,0 0-2-16,0 0 0 0,0 0 25 0,0 0 5 15,0 0 0-15,0 9 1 0,0 1-27 16,0-1-6-16,0 0 0 0,0 1-1 0,3 12-7 0,-3-10 0 16,0 7-8-16,4-3 12 0,-4 3-12 0,0-1 0 15,0-2 8-15,0 3-8 0,0 0 0 0,0-4 8 16,-4 4-8-16,4 0 0 0,-3-3 13 0,-1-1-3 15,1-2-1-15,-1 3 0 0,1-4-9 0,3-2-17 0,-4 2 4 0,1-9 1 16,3-3 12-16,0 10 0 16,0-10 0-16,0 0 0 0,0 0-9 0,0 0 9 0,0 0-8 0,0 0 8 15,0 0-8-15,0 0 8 0,0 0-8 0,0 0 8 16,0-10 8-16,0 7 6 0,7-3 2 0,-4-4 0 16,4 4-26-16,0 3-5 0,-3-3-1 0,6 3 0 15,-6-4 16-15,6 7 10 0,-2-3-2 0,2-3 0 16,-3 6 4-16,0 0 1 0,0 0 0 0,4 0 0 15,-4 0-13-15,0 0 0 0,0 9-9 0,4-9 9 16,-4 10 0-16,0-4 0 0,-4-3 8 0,4 7-8 16,-3-4 0-16,-1 3 0 0,1 1 0 0,-1-4 0 0,1 3 0 15,-4-6 0-15,0-3 9 0,-4 10-9 0,1-4 8 0,-1 4-8 16,1-1 0-16,-4-3 9 0,0-3-9 0,-4 4 0 16,4-4 0-16,-3-3 0 15,-1 6-9-15,-3-3 9 0,3-3 0 0,-3 0 0 0,0 0-8 0,0 0 8 16,0 0 0-16,3 0 0 0,-3 0 0 15,4 0 0-15,2 0 0 0,1 0 0 0,0 0 0 0,7 0 0 16,0 0 0-16,0 0 0 0,0 0 0 0,0 0-10 16,0 0 2-16,0 0 0 15,0-3-19-15,0-3-3 0,7-4-1 0,-3 7 0 16,3-3-113-16,0-3-22 0,4-1-5 0,-1 1-1 0</inkml:trace>
  <inkml:trace contextRef="#ctx0" brushRef="#br0" timeOffset="-169535.94">18302 17050 1105 0,'0'0'48'0,"0"0"12"0,0 0-48 0,0 0-12 0,0 0 0 0,0 0 0 0,0 0 92 0,0 0 16 15,0 0 3-15,0 0 1 16,0 0 19-16,0 0 4 0,7 0 1 0,-7 0 0 0,7-3-34 0,-7 3-6 16,7 0-2-16,-7 0 0 0,7-6-32 0,0 6-6 15,4 0-2-15,-4-3 0 0,-7 3-14 0,7 0-4 16,4 0 0-16,-1-6 0 0,-3 6-28 0,4 0-8 16,-1 0 0-16,1-4 0 15,0-2-26-15,-1 6-6 0,4-3-2 0,-3-3 0 16,0 6-94-16,-1-6-20 0,1 2-3 0,-4 4-825 0</inkml:trace>
  <inkml:trace contextRef="#ctx0" brushRef="#br0" timeOffset="-168999.63">18764 17094 1188 0,'0'0'52'0,"0"0"12"0,0 0-52 0,0 0-12 0,0 0 0 0,0 0 0 16,0 0 103-16,0 0 17 0,0 0 4 0,0 0 1 15,0 0 13-15,0 0 2 0,0 0 1 0,0 0 0 16,0 0-37-16,0 0-7 0,-3-9-1 0,3 9-1 0,-7 0-59 0,3 0-11 16,-3-3-2-16,0 3-1 15,0 0-6-15,-4 3 0 0,4-3-1 0,0 0 0 0,-3 6-15 16,-1-3 9-16,4 4-9 0,0-4 8 0,-4 6-8 0,1 1 0 15,3 2 9-15,0 1-9 0,0-4 20 0,0 0-1 16,0 1 0-16,3 6 0 16,4-7-19-16,-3 0 0 0,3 1 0 0,3-1 0 15,1-3-26-15,-4-6-2 0,0 0-1 0,10 4 0 0,1 2 29 0,3-6 10 16,0-6 0-16,-3 2 0 0,3-2-10 0,3-3 12 16,-3-1-12-16,-3 1 12 0,3 0-12 0,-3-7 0 15,-1 6 0-15,1 1 0 0,-1 0 0 0,-3-4 0 16,4-3 0-16,-7 10 0 0,3-3 0 0,-4-1 0 15,-3 1 0-15,4 0 0 0,-1 5 0 0,-3 4 0 16,0 0 0-16,0 0 0 0,0 0 34 0,0 0 5 16,0 0 1-16,0 0 0 0,0 0-26 0,0 0-5 0,0 0-1 15,0 0 0-15,0 0-8 0,0 0 0 0,4 4 0 0,-1 5 0 16,-3-9 28-16,4 9 3 0,-1 1 1 0,-3-1 0 16,4 1-32-16,-4 5 0 0,3-5 0 0,-3-1 0 15,4 0 0-15,-4 1 0 0,0 2 0 0,0 1 0 16,0-7 0-16,0 4 0 0,0-1 0 0,0 0 0 15,0-9 0-15,0 4 0 16,0-4 0-16,0 0 0 0,0 0-58 0,0 0-18 0,0 0-3 16,0 0-1-16,0 0-71 0,0 0-14 0,0 0-3 0</inkml:trace>
  <inkml:trace contextRef="#ctx0" brushRef="#br0" timeOffset="-166867.99">19297 17101 1094 0,'0'0'48'0,"0"0"11"0,0 0-47 0,0 0-12 0,0 0 0 0,0 0 0 0,-7-7 99 0,7 7 17 16,-7 0 4-16,7 0 1 16,0 0-40-16,0 0-8 0,0 0-1 0,0 0-1 15,0 0 4-15,0 0 1 0,0 0 0 0,7-9 0 0,0 9-2 0,0-3 0 16,0-3 0-16,0 6 0 0,-7 0-20 0,7 0-4 16,0 0-1-16,4 0 0 15,-1 0-4-15,-3 0-1 0,1 0 0 0,2 0 0 0,-3 0-35 0,0 0-9 16,4 0 0-16,-4 0 0 0,0 0 0 0,0 0 0 15,-7 0 0-15,7 0 0 0,4 0-16 0,-11 0-4 16,7 0-2-16,0 0 0 16,-7 0-70-16,7 0-13 0,3 0-3 0,-10 0-592 15,0 0-117-15</inkml:trace>
  <inkml:trace contextRef="#ctx0" brushRef="#br0" timeOffset="-166549.9">19847 16702 403 0,'0'0'36'0,"0"0"-36"0,0 0 0 0,0 0 0 15,0 0 312-15,0 0 56 0,0 0 12 0,-7 7 1 16,4 2-245-16,-4 0-50 0,0 1-10 0,-4-1-1 15,4 7 16-15,0-4 3 0,-4 10 1 0,1-3 0 16,3 9-41-16,0-2-8 0,-4-5-2 0,4 11 0 16,0-4 1-16,0 0 0 0,3-3 0 0,1 0 0 0,-4-3-28 0,7 0-5 15,3-3-2-15,1 0 0 0,-4-6-10 0,3 2 0 16,4 4 0-16,0-10 0 16,1 7-29-16,-1-6-2 0,3-1 0 0,1-3 0 15,-1-3-101 1,-3 4-20-16,4-4-4 0,-4-3-527 0,4 0-105 0</inkml:trace>
  <inkml:trace contextRef="#ctx0" brushRef="#br0" timeOffset="-166171.22">19971 17192 806 0,'0'0'72'0,"0"0"-58"15,0 0-14-15,0 0 0 0,0 0 252 0,0 0 48 0,0 0 10 0,0 0 2 16,7 0-196-16,-4-10-40 15,1 4-7-15,-1 3-1 0,1-7-12 0,3 1-3 0,-3 3 0 0,3-7 0 16,-4 1-8-16,4 2-1 0,-3 1-1 0,3-1 0 16,0-8-15-16,-4 8-4 0,4-6 0 0,-3 7 0 15,-1 0-6-15,4-4-2 0,-3-3 0 0,0 10 0 16,-1-3 0-16,-3-1 0 0,4 7 0 0,-4 3 0 16,3-6-4-16,-3 6 0 0,0 0-1 0,0-10 0 15,0 10-1-15,0 0 0 0,0 0 0 0,0 0 0 16,0 0-10-16,0 0 10 0,0 0-10 0,0 0 10 15,0 0 2-15,0 0 0 0,0 10 0 0,0-1 0 16,0 1 8-16,0 5 3 0,-3-5 0 0,3 9 0 0,0-4-23 0,0-2 0 16,0 3-12-16,0 2 4 0,0-8 8 0,3 5 8 15,1-5-8-15,3 5 11 16,-4-5-11-16,4-1 0 0,0 1 0 0,0-7-11 16,0 3-8-16,1 0-1 0,-1-2-1 0,-7-4 0 15,10-4-41-15,-3-2-8 0,0 6-2 0,0-9 0 16,-3 2-168-16,-1-2-35 0</inkml:trace>
  <inkml:trace contextRef="#ctx0" brushRef="#br0" timeOffset="-165954.06">19974 16950 1602 0,'0'0'35'0,"0"0"7"0,0 0 2 0,0 0 1 0,0 0-36 16,0 0-9-16,0 0 0 0,0 0 0 0,7 6 90 0,0-3 16 0,4-3 3 0,0 0 1 15,-1 0-22-15,1 0-5 16,3-3-1-16,0 3 0 0,0-6-51 0,0 6-11 0,4 0-1 0,-1 0-1 16,-2 0-18-16,2 0 0 0,1 0 0 0,-4 0 0 31,4 0-33-31,-1 0-11 0,-3 0-1 0,-3 0-1 16,3 6-138-16,-3-6-27 0,6 0-5 0,-17 0-2 0</inkml:trace>
  <inkml:trace contextRef="#ctx0" brushRef="#br0" timeOffset="-165746.12">20341 17022 518 0,'0'0'46'0,"0"0"-37"0,0 0-9 0,0 0 0 0,0 0 302 0,7 0 58 16,0 0 12-16,4 0 3 0,-4-3-261 0,0-3-52 16,0 6-10-16,4 0-3 0,-4-6 6 0,3 2 1 15,1 4 0-15,-1-6 0 0,1 6-46 0,0 0-10 16,-1-3 0-16,1 3 0 15,-1-6 0-15,-3 6 0 0,4 0 0 0,-4 0 0 16,-7 0-32-16,7 0-7 0,-7 0-1 0,0 0-600 16,0 0-121-16</inkml:trace>
  <inkml:trace contextRef="#ctx0" brushRef="#br0" timeOffset="-165528.33">20451 16925 403 0,'0'0'36'0,"0"0"-36"0,0 0 0 0,0 0 0 15,0 0 352-15,0 0 63 0,0 0 13 0,0 0 2 16,0 0-280-16,0 0-56 0,0 0-11 0,0 0-3 16,0 0 29-16,3 6 6 0,4-3 1 0,-3 7 0 15,-4-4-93-15,3 3-23 0,1 1 0 0,-1-1 0 16,-3 1 0-16,4-1 0 0,-1 1 0 0,-3 5 0 16,4-5 0-16,-1-1 0 0,1 0 0 0,-4 1 0 15,0 2 0-15,3-2 0 16,-3-1 0-16,0 1 0 15,4-7-158-15,-4 6-36 0,0-9-7 0,7 6-779 0</inkml:trace>
  <inkml:trace contextRef="#ctx0" brushRef="#br0" timeOffset="-165142.97">20595 17123 921 0,'0'0'82'0,"0"0"-66"0,0 0-16 0,7 6 0 0,4-6 152 0,-1 0 28 15,1 0 4-15,0 0 2 0,-1 0-54 0,1 0-12 16,3 0-1-16,-4 0-1 0,1 0-37 0,0-6-7 15,-1 2-2-15,4 4 0 0,0-6-34 0,1 6-7 16,-5 0-2-16,1-3 0 0,-1-3-12 0,1 6-2 16,-1-3-1-16,-10 3 0 0,0 0-14 0,0 0 8 15,0 0-8-15,0 0 0 0,0 0 0 0,0 0 0 16,0 0 0-16,0 0 0 0,-7-7 0 0,0 4-8 0,0-3 8 0,0 3 0 16,0-3 28-16,0-4 10 0,4 4 2 0,-8 3 0 15,4-4-1-15,0-2 0 0,-4 6 0 0,4-7 0 16,0 4-31-16,-3-3-8 15,3-1 0-15,3 4 0 0,0-3 0 0,-3 6 0 0,7-4 0 0,0-2 0 16,0 6 9-16,0 3 1 0,0-7 0 0,7-2 0 16,-3 3 2-16,0 3 1 0,-4 3 0 15,3-7 0-15,4-2-13 0,0 6 0 16,-3-3 0-16,3 6 0 0,0-10 0 0,0 10 0 16,-7 0 0-16,10-3 0 0,-2-3 0 0,2 6 0 0,1 0 0 0,-4 0 0 15,3 0 0-15,1 0-10 0,-4 0 2 0,0 0 0 31,0 9-29-31,4-9-6 0,-11 0-1 0,7 10 0 0,-7-10-77 0,3 6-16 0,-3-6-3 16,-3 3-876-16</inkml:trace>
  <inkml:trace contextRef="#ctx0" brushRef="#br0" timeOffset="-164644.31">20077 16756 345 0,'0'0'31'0,"0"0"-31"0,0 0 0 0,0 0 0 15,0 0 148-15,0 0 23 16,3-3 5-16,-3 3 0 0,0 0-33 0,0 0-7 0,0 0-2 0,0 0 0 15,0 0-1-15,0 0 0 0,0 0 0 0,0 0 0 16,0 0-19-16,0 0-4 0,0 0-1 0,0 0 0 16,0 0-33-16,0 0-8 0,0 0 0 0,0 0-1 15,0 3-27-15,0 12-6 0,-3-5-1 0,3-1 0 0,0 7-12 0,-4-4-2 16,4 4-1-16,0 3 0 0,-3-3-10 0,3-4-8 16,-4 4 9-16,4 3-9 15,0-10 0-15,-4 7 0 0,4-7 0 16,0 7 0-16,0-4-10 0,0-2-8 0,0-1-2 0,0-3 0 15,0 4-108-15,0-1-21 16,0-9-5-16,0 6-555 0,0-6-111 0</inkml:trace>
  <inkml:trace contextRef="#ctx0" brushRef="#br0" timeOffset="-164088.45">21054 16586 1461 0,'0'0'32'0,"0"0"6"0,0 0 2 0,0 0 2 0,0 0-34 0,0 0-8 0,0 0 0 0,7 0 0 0,3 0 74 16,-3 0 13-16,-7 0 2 0,8 7 1 0,-1-4 10 0,0 3 3 16,0 3 0-16,-4 1 0 0,4-1-11 0,0 1-1 15,-3 5-1-15,3 4 0 0,-4-3-19 0,1 3-4 16,0-1-1-16,-1 1 0 0,1 6-37 0,-4 4-7 16,3-4-2-16,-3 3 0 0,0 0-3 0,0 7-1 15,-3-10 0-15,-1 3 0 0,1-3-16 0,-1 0 0 16,0-3 0-16,1-3 0 0,-4 3 0 15,0-3 0-15,3-7 9 0,-6 4-9 0,3 3 0 0,-4-4 0 16,0-5-11-16,1-1 11 16,-1 7-34-16,1-7 1 0,-4 1 0 0,3-1 0 15,-3-6-43-15,3 3-9 0,-3 4-2 0,0-4 0 16,0-3-100-16,0-3-20 0,0 10-4 0,3-10-644 0</inkml:trace>
  <inkml:trace contextRef="#ctx0" brushRef="#br0" timeOffset="-163174.22">17886 17314 864 0,'0'0'76'0,"0"0"-60"15,0 0-16-15,0 0 0 0,0 0 133 0,0 0 24 16,0 9 5-16,0-9 1 0,0 3-53 0,3 7-10 16,-3-1-3-16,4-3 0 0,3 4 2 0,4-1 0 15,-1 1 0-15,4 5 0 16,4-12-42-16,0 7-8 0,6-4-1 0,1 0-1 0,0-2-2 0,3 2 0 16,4-3 0-16,3 6 0 0,-7-2 3 0,7-4 0 15,-3 3 0-15,7-3 0 0,-4 3-40 0,8-6-8 16,-1 10 0-16,7-10 0 0,8 0 12 0,-1 6 2 15,1-6 1-15,-1 3 0 0,0-3-15 0,1 7 0 0,3-4 0 16,7-3 0-16,3 6 0 0,5-6 0 0,-5 3 0 0,1-3 0 16,-4 0 0-16,3 0 0 0,1 0 0 0,3-3 0 15,0-3 0-15,-3 6 8 0,-1-3-8 0,-6-4 0 16,-4-2 0-16,0-7 0 0,-1 7 0 0,1-1 0 16,4-8 0-16,-4 8 0 0,0-6 0 0,-4 7 0 15,-3-3 9-15,-3-4-1 0,-8 6 0 0,0 4 0 16,-3 6-8-16,0 0 0 15,-4 0 0-15,0 0 0 0,1 0 0 16,-4 0 0-16,-4 0-12 0,0 6 12 0,0-6 0 0,0 0 0 0,-3 4 0 16,0-4 0-16,-1-4 0 0,1 4 0 0,-4 0 0 0,1 0 12 15,-5-6-12-15,1 6-11 0,-1-9 3 0,1 9 0 16,-7-10-7-16,3 7-1 0,-4-3 0 0,-3-3 0 16,0 9 16-16,-3-10 0 0,-4 10 0 0,0 0 0 15,-4-6-173-15,-6 3-32 16,-1 3-7-16</inkml:trace>
  <inkml:trace contextRef="#ctx0" brushRef="#br0" timeOffset="-162407.56">19121 17627 691 0,'0'0'30'0,"0"0"7"15,0 0-29-15,0 0-8 0,0 0 0 0,0 0 0 16,0 0 247-16,0 0 48 0,0 0 9 0,0 0 3 0,0 0-173 0,3 10-34 15,-3-1-8-15,4-3 0 0,-1 4-12 0,1-1-3 16,-1 1 0-16,1-1 0 16,-1 1-38-16,1 5-8 0,-4-2-2 0,0 2 0 15,0-5-7-15,0 9-2 0,0-4 0 0,0 4 0 0,0-6-3 0,-4 2-1 16,1 1 0-16,-4-3 0 0,3-4 6 0,1 7 1 16,-1 2 0-16,1-8 0 0,-1 6-23 0,4-7 0 15,0-9 0-15,0 0 0 0,0 0 0 0,0 0 0 16,0 0 0-16,0 0 0 0,0 0-19 0,7-9-1 15,0 2-1-15,4 4 0 0,-1-3 9 0,-3-4 3 0,0 7 0 16,4-3 0-16,0-3 9 0,-4 9 0 0,0-10 0 0,3 10-8 16,1 0 33-16,-4-6 7 0,0 6 2 0,4-3 0 15,-1 3-34-15,-3 3-19 16,4-3 3-16,-4 6 0 0,3-6 16 0,1 7 0 0,-4-4 0 0,4 6 0 16,-4-3 0-16,0 4 0 0,0 2 0 0,0 4 0 15,-4-7 0-15,1 1 0 0,-1-1 0 0,1 1 0 16,-4-1 14-16,-4-3 6 0,4 4 2 15,-3-1 0-15,-1-3-35 0,-3 4-7 0,4-7-2 16,-4 3 0-16,0-3 37 0,-4-3 7 16,1 0 2-16,-1 0 0 0,-3 0-24 0,0 0 0 0,-4 0 0 0,4 0 0 15,0 0 0-15,-4 0 0 0,1-3 0 0,2-3 0 16,1 6 0-16,0 0 0 0,0 0 0 0,7 0 0 16,-3 0 0-16,10 0 0 0,-8 0 0 0,8 0 0 15,0 0-25-15,0 0 0 0,0 0 0 0,0 0 0 16,0 0-15-16,11-9-4 0,0 5 0 0,-1-2 0 15,8 6-135-15,-1-9-27 0,-2 9-6 0</inkml:trace>
  <inkml:trace contextRef="#ctx0" brushRef="#br0" timeOffset="-162110.68">19558 17853 403 0,'-7'6'36'15,"3"-2"-36"-15,4-4 0 0,0 0 0 0,0 0 353 0,0 0 64 0,0 0 13 16,0 0 2-16,0 0-296 0,0 0-59 16,0 0-12-16,7 0-2 0,4 0 12 0,0 0 2 0,-1-4 1 0,4-2 0 15,-3 6-40-15,7-3-8 0,-8-3-2 0,4 6 0 16,4 0-1-16,-4-3-1 0,-3-4 0 0,3 7 0 15,0 0-39-15,-4-3-8 0,1 3-2 0,0-6 0 32,-1 6-5-32,1 0 0 0,3-6-1 0,-4 3 0 15,1 3-153-15,0 0-30 0,6-7-7 0,-3-2-1 0</inkml:trace>
  <inkml:trace contextRef="#ctx0" brushRef="#br0" timeOffset="-161554.75">20133 17781 864 0,'0'0'38'0,"0"0"8"0,0 0-37 0,0 0-9 15,0 0 0-15,-7 0 0 0,-4 0 273 0,8 0 53 16,-4 0 10-16,0 0 3 0,0 0-216 0,-4 0-43 15,8 0-9-15,-4 0-2 0,-1 0-9 0,-2 0-3 0,3 0 0 16,0 6 0-16,-4-3-33 0,1-3-6 0,3 7-2 0,0-4 0 16,-4 3-16-16,0-3 10 0,4 4-10 15,0 2 8-15,0 0-8 0,0 1 0 16,4-1 9-16,-1 1-9 0,1-1 8 0,-5 7-8 16,5 2 10-16,3 1-10 0,-4-3 10 0,4 3-10 15,0-10 10-15,0 1-10 0,0 5 0 0,4-8 0 0,-4-7 0 16,3 9 0-16,5-6 13 0,-1 3-3 0,0-2-1 0,3-8 0 15,-3-2-9-15,0 6-9 0,4-9 9 0,0-1-13 16,-1 1 13-16,4-7-11 0,-3-3 11 16,-1 1-10-16,4 2 10 0,-3-3-8 0,0 7 8 0,-4-4-8 15,3 6 8-15,1-5 0 0,-4 5 0 0,4 1-8 16,-4 0 8-16,0-1 0 0,0 1 0 0,0 2 0 16,-4-2 24-16,-3 9 0 0,7 0 0 0,-7 0 0 15,0 0-4-15,0 0 0 0,0 0 0 0,0 0 0 16,0 0 10-16,0 0 2 0,0 0 0 0,0 0 0 15,0 6-8-15,0 4 0 0,-3-1-1 0,-1 1 0 0,1-1-11 16,-1 7-3-16,1-4 0 0,-1 4 0 0,-3 3-9 0,4 6 0 16,3-6 9-16,-4-1-9 0,1-2 0 15,-1 3 0-15,0-10 0 0,4 10 8 0,-7 0-8 0,4-10-10 16,3 7 10-16,-4-7-13 16,1 1-31-16,-1-1-5 0,4 1-2 15,0-4 0-15,-3 3-100 0,3-9-20 0,0 0-4 16,0 0-1-16</inkml:trace>
  <inkml:trace contextRef="#ctx0" brushRef="#br0" timeOffset="-161040.18">19177 17916 518 0,'4'16'46'0,"-4"-16"-37"15,0 0-9-15,0 0 0 0,3 9 131 0,-3-9 24 16,0 0 5-16,0 0 0 0,0 9-40 0,0-9-8 16,0 0-1-16,0 0-1 0,0 0-14 0,0 0-4 15,0 0 0-15,0 0 0 0,-7 0-3 0,7 0-1 0,0 0 0 0,0 0 0 16,-7 0-45-16,7 0-10 0,0 0-1 0,-4-3-1 16,-3-3-31-16,4-3 0 0,-4 9 0 0,3-7 0 15,4 7 0-15,-7 0 0 0,7 0 0 0,-7 0 0 31,0 0-135-31,-3 0-20 0</inkml:trace>
  <inkml:trace contextRef="#ctx0" brushRef="#br0" timeOffset="-156631.89">14573 14871 57 0,'0'0'0'0,"0"0"0"0,0 0 0 0,0 0 0 0,0-9 0 0,0 9 0 15,0 0 315-15,0 0 57 16,0 0 12-16,0 0 3 0,4-7-170 0,-4 7-33 0,0 0-8 0,7-3 0 15,0-3-51-15,0 6-9 0,4 0-3 0,-4 0 0 16,3 0-34-16,1 0-7 0,-1 0-2 0,4 6 0 16,1-3-35-16,-1-3-7 0,0 7-2 0,0-7 0 15,0 3-8-15,0 3-2 0,4 0 0 0,3-3 0 16,-3-3 0-16,3 7 0 0,-4-4 0 0,-3-3 0 16,1 0-16-16,-1 6 0 0,0-6 0 0,0 0 0 15,-3 0-24-15,-1 0-8 0,-3 0-1 0,4 0-1 16,-1-6 2-16,-3 6 1 0,-7 0 0 0,7 0 0 15,-7 0-38-15,0 0-8 0,0 0-2 0,0 0 0 16,0 0-112-16,0 0-22 0,0 0-5 0,0 0-643 16</inkml:trace>
  <inkml:trace contextRef="#ctx0" brushRef="#br0" timeOffset="-156341.55">14563 15050 1720 0,'0'0'38'0,"0"0"8"0,0 0 2 0,0 9 0 0,0-9-39 0,0 0-9 0,0 0 0 0,0 0 0 0,0 0 103 0,7 6 18 0,0-2 4 0,3-4 1 16,1 0-5-16,0 0-1 0,3 0 0 0,0 0 0 15,0-4-49-15,7 4-11 0,-7 0-1 0,7 0-1 16,-3 0-11-16,3 0-3 15,-3 4 0-15,3-4 0 0,4 6-31 0,-4-3-13 0,-4 3 11 0,1-3-11 16,-4 4 0-16,4-4 0 0,-4 3 0 0,0 0 0 16,-3-3-13-16,-1-3 4 0,4 7 1 0,-3-7 0 31,-1-7-147-31,5 7-29 0,-5-3-5 0</inkml:trace>
  <inkml:trace contextRef="#ctx0" brushRef="#br0" timeOffset="-151430.22">15861 13720 1335 0,'0'0'59'0,"0"0"13"0,0 0-58 16,0 0-14-16,3-9 0 0,-3 9 0 0,0 0 72 0,0 0 12 0,0 0 3 0,0 0 0 15,0 0 32-15,0 0 6 16,0 0 2-16,0 0 0 0,0 0-42 0,0 0-8 16,0 9-1-16,0 1-1 0,0 5-23 0,-3-2-4 0,3 3 0 0,-4 2-1 15,1 1 1-15,-1 6 0 0,4-6 0 0,-3 6 0 16,-1 3-35-16,1-3-13 0,-1 4 11 0,1 5-11 15,-1-6 0-15,1-3 8 0,-1 4-8 0,-3-4 0 16,4 3 0-16,-5-9-12 0,5-4 3 0,-1 4 0 16,-3-9 9-16,4 5 12 0,-1-11-2 15,4-4-1-15,0 0-9 0,0 0 0 0,0 0 0 0,0 0 0 16,0 0-13-16,0 0-8 0,-3 0-2 0,-1-10 0 16,4 1 47-16,4-1 8 0,-1 1 3 0,4-1 0 15,4 1-16-15,0-7-3 0,3 7-1 0,-4-7 0 16,4 7 12-16,4-1 2 0,0 1 1 0,-1 0 0 0,-3 6-18 15,4-4-4-15,-4 4-8 0,4-3 12 0,-4 6-12 0,0 0 9 16,0 0-9-16,-3 6 8 16,-1-3 10-16,1-3 2 0,-1 10 0 0,-3-4 0 15,1-3-20-15,-5 6 0 0,4 1 0 0,-7-4 0 0,4 4 0 16,-4-1 0-16,-4 0 0 0,4 7 0 0,-3-7 0 0,-1 1 0 16,1-1 0-16,-5 7 0 0,5-7 0 0,-4-5 0 15,-4 5 0-15,1 7 0 0,-1-7-9 0,1 0-6 16,-5-9-1-16,5 10 0 0,-4-4 16 0,-4-3 0 15,0 4 0-15,1-7 0 0,-1 0 0 0,-3 0 0 16,0 3 8-16,0-3-8 0,3-3 8 0,4 3-8 0,0 0 9 0,0 0-9 16,3 0 11-16,4-7-11 0,4 7 12 0,3 0-12 15,0 0 0-15,0 0 0 16,0 0-10-16,0 0 10 0,3-3-13 0,4-3 5 0,4-4 8 0,-1 7-13 31,4-6-25-31,4 3-5 0,3-4-1 0,0 1 0 16,1 3-179-16,2-4-36 0</inkml:trace>
  <inkml:trace contextRef="#ctx0" brushRef="#br0" timeOffset="-151172.58">16231 14068 1720 0,'0'0'76'0,"0"0"16"0,0 0-73 15,0 0-19-15,0 0 0 0,0 0 0 0,0 0 104 0,0 0 16 16,0 0 4-16,0 0 1 0,11-3-18 0,-4-3-4 16,4 6-1-16,-1 0 0 0,-3 0-42 0,4-6-8 15,-1 6-1-15,1 0-1 0,0 6-27 0,3-6-6 16,0 0-1-16,0 0 0 0,-7 6-16 0,7-6 0 16,-3 0 0-16,3 0 0 0,-4 0-8 0,1 0-9 15,-4 0-2-15,4 0 0 16,-4-6-168-16,3 6-33 0,1 0-8 0</inkml:trace>
  <inkml:trace contextRef="#ctx0" brushRef="#br0" timeOffset="-150682.34">16757 14103 1738 0,'0'0'38'0,"0"0"8"0,0 0 2 0,7 0 1 0,0-7-39 0,4 4-10 0,-8-3 0 0,-3 6 0 16,7-3 23-16,-7 3 2 0,4-6 1 0,-4 6 0 15,0 0 86-15,0 0 18 0,0 0 3 0,0 0 1 16,-4-10-45-16,1 10-9 0,-4-3-1 0,0 3-1 16,0 0-26-16,-4 0-4 0,4 3-2 0,-4-3 0 15,1 7-21-15,-1-4-4 0,1 3-1 0,-1 3 0 16,0 1-20-16,1-1 0 0,3 1 0 0,-4 5 0 16,4-2 17-16,-3-4-1 0,2 1 0 0,5 5 0 15,-1-5-25-15,-3-1-6 0,7 1-1 0,0-10 0 0,0 6 16 16,0-6 0-16,0 0 0 0,11 3 0 0,0 3 0 0,-1-6-11 15,1-6 11-15,-1 3-10 0,4-3 10 0,-3-4 0 16,3 1 0-16,0-1 0 0,-3 1 0 16,-1-1 8-16,4 4-8 0,-3-6 8 0,0 2-8 15,-1 1 0-15,1-7 0 0,-4 10 0 16,0-4 0-16,-4 7 0 0,5-3 0 0,-8 6 0 0,0 0 20 0,0 0 2 16,3-9 1-16,-3 9 0 0,0 0 8 0,0 0 1 15,0 0 1-15,0 0 0 0,0 0-5 0,0 0-2 16,0 0 0-16,0 0 0 0,0 0-1 0,-3 9 0 15,3-9 0-15,-4 9 0 0,0 1-25 0,4 6-16 16,-3-7 3-16,3 0 0 0,-4 7 13 0,4-7 12 16,-3 7-3-16,3-3 0 0,0-4-9 0,0 7-11 0,-4-7 3 0,4 10 0 15,0-10 8-15,0 7 0 16,0-6 0-16,-3-1 0 0,3 7-24 0,-4-13 1 0,4-3 0 0,0 9 0 31,0-9-86-31,0 0-18 0,0 0-3 0,0 0-706 0,0 0-142 0</inkml:trace>
  <inkml:trace contextRef="#ctx0" brushRef="#br0" timeOffset="-149409.95">17311 14021 288 0,'0'0'25'0,"0"0"-25"16,0 0 0-16,-7-6 0 0,7 6 197 0,-4 0 35 0,4 0 6 15,-7 0 2-15,7 0-84 0,0 0-16 0,0 0-3 0,0 0-1 16,0 0 20-16,0 0 4 0,0 0 1 0,0 0 0 15,0 0-53-15,0 0-10 0,0 0-2 0,0 0-1 16,0 0-16-16,0 0-3 0,0 0-1 0,7 0 0 16,0 9-9-16,0-2-2 0,0-4 0 0,0 3 0 15,4-3-49-15,0 3-15 0,3 4 0 0,0-4 8 16,0-3-20-16,4 4-3 0,-1-4-1 0,1-3 0 16,3 0 16-16,-3 0 0 0,3-3 0 0,-4-4 0 15,1-2-96-15,0 3-24 0,-1 2-4 0,-2-5-696 16,-5 0-139-16</inkml:trace>
  <inkml:trace contextRef="#ctx0" brushRef="#br0" timeOffset="-148974.65">18034 13623 518 0,'0'0'46'0,"0"0"-37"0,0 0-9 0,0 0 0 0,0 0 158 0,0 0 30 15,0 0 5-15,0 0 2 0,-4-3-51 0,4 3-9 0,0 0-3 0,0 0 0 16,0 0 20-16,0 0 3 0,0 0 1 0,-7 3 0 16,0 6-65-16,0 1-13 15,0 5-2-15,0 1-1 0,-3 3-18 0,3 0-3 0,-4 0-1 0,0 6 0 16,1 0-4-16,-1-3-1 0,1 3 0 0,-1 3 0 16,0-3-25-16,1 10-6 0,3-7-1 0,0-3 0 15,0 3-28-15,0-3-5 0,3-3-2 0,1 3 0 16,3 0 31-16,0-6 5 0,0 0 2 0,0 0 0 15,3-4-19-15,1 1 0 0,3-3 0 0,0 2 0 16,-4-5-44 0,8-1-10-16,-4 7-2 0,4-13 0 0,-4 6-55 0,3-9-11 0,1 0-2 0,-1 0-1 15,4-9-79-15,-3 6-16 0,10-13-4 16,-7 7-571-16</inkml:trace>
  <inkml:trace contextRef="#ctx0" brushRef="#br0" timeOffset="-148430.72">18193 14159 518 0,'0'0'46'0,"0"0"-37"16,0 0-9-16,0 0 0 0,0 0 219 0,0 0 41 0,0 0 9 0,0 0 2 15,0 0-121-15,0 0-24 0,0 0-5 0,0 0-1 16,0 0-9-16,0 0-3 0,0 0 0 0,0 0 0 15,7 0-36-15,0-9-7 0,3 6-1 0,1-7-1 16,-4-5-11-16,4 5-3 0,-4-6 0 0,3 7 0 16,1-10-33-16,-1 4-6 0,1 2-2 0,-4-3 0 15,0-2-8-15,4 2-11 0,-8 3 3 0,4-2 0 16,0 2 8-16,-3-3 11 0,-1 7-3 0,-3-7 0 16,4 7 26-16,-4 0 5 0,0 2 1 0,0 7 0 0,-4-3-20 0,4 3-3 15,0 0-1-15,0 0 0 0,0 0-16 0,0 0 0 16,0 0 0-16,0 0 0 0,-3 3 29 0,-1 10 3 15,1-1 0-15,-4-2 0 0,3-1-32 0,1 7 0 16,-1 3 0-16,1-4 0 0,-1-2 0 0,1 3-13 16,-1 2 4-16,1-2 1 0,3-3 8 0,-4 2 0 15,4 1 0-15,0-4 0 0,0-2 0 0,0 6 0 16,0-7 0-16,4-3 0 0,-4-6-22 16,0 0 1-16,0 0 0 0,0 0 0 15,0 0-88-15,0 0-18 0,0 0-3 0,0 0-665 16,0 0-133-16</inkml:trace>
  <inkml:trace contextRef="#ctx0" brushRef="#br0" timeOffset="-148216.03">18140 13943 633 0,'0'0'56'0,"0"0"-44"0,0 0-12 0,0 0 0 16,0 0 258-16,0 0 50 0,0 0 9 0,0 0 3 15,0 0-146-15,0 0-29 0,0 0-5 0,7 9-2 16,3-9-26-16,1 7-4 0,0-4-2 0,3-3 0 15,0 0-54-15,0 0-10 0,0 0-2 0,0 0-1 16,0 0-31-16,4 6-8 0,-4-6 0 0,4 0 0 16,-4 0 0-16,3 0 0 0,-2 0 0 0,-1 0 0 15,0 3-28-15,0-3-11 0,0 0-1 0,0 0-1 16,-3 0-159-16,-1-3-32 0</inkml:trace>
  <inkml:trace contextRef="#ctx0" brushRef="#br0" timeOffset="-147375.97">18662 13996 709 0,'-14'0'31'0,"14"0"7"0,-7 0-30 0,0 0-8 0,-4-6 0 0,4 6 0 15,7 0 64-15,0 0 11 0,0 0 2 0,0 0 1 16,0 0 72-16,0 0 14 0,0 0 4 0,0 0 0 16,0 0-32-16,11 0-7 0,-1 0-1 0,1 0 0 15,-1 0 0-15,5 6 0 0,-5-6 0 0,1 0 0 0,3 3-48 0,-4 4-9 16,5-7-3-16,-5 0 0 16,4 6-38-16,0-3-8 0,-3-3-2 0,-1 0 0 0,5 0-20 0,-5 0 0 15,1 0 0-15,-1 0 0 0,-3 0 0 0,0-3 0 16,4-3 0-16,-4-1 0 15,-3 4-105-15,3-3-26 0,-4-4-5 16,4 7 0-16,-3-6-81 0,-1 0-16 0</inkml:trace>
  <inkml:trace contextRef="#ctx0" brushRef="#br0" timeOffset="-147185.12">18775 13899 633 0,'0'0'56'0,"-4"9"-44"0,1-2-12 0,3-7 0 0,0 0 310 0,-4 9 60 16,4-6 12-16,0 7 2 0,0-4-232 0,4 3-48 0,-4-9-8 0,0 10-3 15,3-1-6-15,1 0-2 0,-1 1 0 0,1-4 0 16,-1 4-29-16,1-1-7 0,-1-3-1 0,1-3 0 16,0 7-33-16,-1-1-7 0,-3-9-8 0,4 6 11 15,-1 4-20-15,1-1-4 0,-4-9-1 0,3 10 0 32,-3-4-32-32,0-6-6 0,0 0-2 0,4 9 0 15,-4-9-150-15,0 3-29 0,0-3-7 0,0 0 0 0</inkml:trace>
  <inkml:trace contextRef="#ctx0" brushRef="#br0" timeOffset="-146777.36">18891 14115 288 0,'0'0'12'0,"0"0"4"0,0 0-16 0,0 0 0 0,7 7 0 0,4-1 0 16,-8-3 422-16,8 3 82 0,-4-3 16 0,0-3 3 16,4 7-311-16,-1-7-61 0,1 3-13 0,-1-3-2 0,5 6-109 0,-5-6-27 15,4 0 0-15,-3 0 0 0,3 0 39 0,0 0 2 16,-3-6 1-16,3 6 0 0,-4-3-32 0,1-4-10 15,0 7 0-15,-1-3 0 16,-6-3 0-16,3 3 0 0,0-3 0 0,-7 6 0 0,3-7 0 0,-3 7 0 16,4-9 0-16,-8 6-12 0,4 3 12 0,-3-7 0 15,3-2 0-15,-4 6 0 0,1-3 0 0,-4-4-11 16,3 7 11-16,-3-3-10 16,0-4 10-16,0 4 0 0,0-3 0 0,0 6 8 0,-4-4 0 0,1-2 0 15,-1 6 0-15,-3-3 0 0,3-4-8 0,-3 4 11 16,0 3-11-16,-3-4 12 0,6-2 0 0,-3 6 1 0,3-3 0 15,4-4 0-15,4 10 10 0,3 0 1 0,0 0 1 16,0 0 0-16,0 0-13 0,0 0-2 16,3-9-1-16,4 3 0 0,0 2-1 0,4 4-8 15,3-6 12-15,-3 6-4 0,3 0-8 0,0 0 8 0,3 0-8 0,1 0 8 16,3 6-8-16,-3-6 0 0,0 0 0 0,-1 0 0 16,1 0-9-16,-4 0 9 0,0 4-12 0,0-4 12 31,-3 6-47-31,-1-6-2 0,1 0-1 0,-4 0 0 0,0-6-102 0,0 2-20 15,-7 4-4-15,7-6-909 0</inkml:trace>
  <inkml:trace contextRef="#ctx0" brushRef="#br0" timeOffset="-146462.25">19325 13541 2476 0,'0'0'55'0,"0"0"11"0,7 10 2 0,-3-4 1 0,3 4-55 0,0-1-14 0,0 0 0 0,0 1 0 0,0 5 95 0,0-2 16 15,-3 3 3-15,3 2 1 0,0 1-79 0,0 0-16 16,0 3-4-16,0 0 0 0,0 3 13 0,0 0 3 16,4-3 0-16,-4 3 0 0,-4-6-32 0,4 6 0 15,-3 0 0-15,-1-3 0 0,-3 0 0 0,0 0 0 0,-3-3 0 16,-1 6 0-16,1-6 0 0,-1-4 0 15,-3 11 0-15,0-8 0 0,0-5 0 0,0 3 0 16,-4 2 0-16,1-2 0 16,-1-7-25-16,1 7-5 0,-1-6-1 0,0 2 0 15,-3 4-19-15,4-7-4 0,-1 10-1 0,-3-10 0 16,3 1-89-16,1-1-19 0,-4-2-3 0,3 2-547 16,-3-9-110-16</inkml:trace>
  <inkml:trace contextRef="#ctx0" brushRef="#br0" timeOffset="-145595.62">15787 14488 1594 0,'0'0'71'0,"0"0"14"0,0 0-68 0,0 0-17 0,0 0 0 0,7 10 0 16,0-4 105-16,0-3 18 0,4 4 3 0,-4-7 1 16,3 9-25-16,1-3-5 0,6-3-1 0,1 4 0 0,0-4-31 0,3 3-6 15,4-3-2-15,3-3 0 0,0 6-1 0,4-6 0 16,0 0 0-16,3 0 0 15,-3 0-25-15,6 4-6 0,1-4-1 0,3 6 0 0,8-6-1 16,-1 3-1-16,-3 3 0 0,4 1 0 16,-1-4-22-16,0 3 0 0,-3-3-12 0,4 3 4 0,2-3 8 15,5 7 0-15,6-4 0 0,4-3 0 0,4 4 0 0,-4-4 0 16,-3 3 0-16,-1 0 0 0,1-3-12 16,3-3-3-16,7 10-1 0,-4-10 0 0,1 0 26 0,-4 0 5 15,-4 0 1-15,-3-3 0 0,0-4-16 0,4 7 0 16,-1-3 0-16,4-3 0 0,-3 6 0 0,-4-6 0 15,0 3 0-15,0-4 0 0,-4 7 26 0,1 0 6 0,-1 0 0 16,7 0 1-16,1 0-33 0,-4 0-16 0,-4-3 2 16,-3 3 0-16,0-6 22 0,-3 6 5 0,-5 0 1 0,1 0 0 15,-3 0-14-15,-1 0 0 0,0 0 0 0,1 0 0 16,-5 0-12-16,5 0 12 0,-4 0-12 16,-1-3 12-16,-2-4 0 0,-1-2 8 15,-3 6 0-15,-4-6 1 0,-3 2-9 0,-1-2 0 16,1 3 0-16,-4-4 0 0,0 1 0 0,1 9 0 0,-5-10 0 15,1 10 0-15,-4 0-14 0,0-3-5 0,-3 3-1 0,-4 3 0 16,-7-3 7-16,0 0 1 0,0 0 0 0,0 0 0 31,0 0-34-31,3 7-6 0,-3-7-2 0,0 9 0 0,0-9-80 0,-7 3-16 16,4 3-3-16,-8-2-917 0</inkml:trace>
  <inkml:trace contextRef="#ctx0" brushRef="#br0" timeOffset="-144321.45">16369 14924 1036 0,'0'0'92'0,"0"0"-73"0,0 0-19 0,0 0 0 0,0 0 119 0,0 0 20 15,0 0 4-15,0 0 1 0,0 0-52 16,0 0-9-16,0 0-3 0,0 0 0 16,0 0 36-16,0 0 8 0,0 0 0 0,0 0 1 0,0 0-39 0,0 10-8 15,3-1-2-15,1 7 0 0,-4-7-20 0,0 1-4 16,0 8 0-16,0-2-1 0,0-3-24 0,0 9-5 15,-7-4-1-15,3 1 0 0,4 0-13 0,-3 6-8 16,-4-6 8-16,0 6-8 0,0-6 0 0,0 0 0 16,0 0 0-16,0-1 0 0,-1-2 10 0,1 0 4 15,4-4 1-15,-4-2 0 0,3-1 1 0,-3-3 0 16,7-6 0-16,0 0 0 16,0 0-36-16,0 0-6 0,0 0-2 0,0-6 0 0,0-3 28 0,0-1-10 0,7-2 10 0,0-1 0 15,4 4 0-15,0-4 0 0,6 4 0 0,-3-1 0 16,4-2 24-16,0 2 4 0,3 1 2 0,-4 6 0 15,-3-3-30-15,1 2 0 16,-1-2 0-16,0 6 0 0,0 0 0 0,0 0 0 0,-3 0 0 0,3 0 0 16,-7 6 0-16,3-2 0 0,-3 5 0 0,0-3 0 15,-7 4 0-15,4-1 0 0,-4 1 0 16,-4-1 0-16,1 0 0 0,-1 1 0 0,-3-1 0 0,0 4 0 16,-3-1 0-16,-1-2 0 0,1-1 0 0,2 0 0 15,-2 7 0-15,-1-6 0 0,-3-1 0 0,-3-3 0 16,2 4 0-16,1-7-8 0,-3-3 8 0,-1 6-13 15,4-6 13-15,0 0 0 0,0 0 0 0,3 0 0 16,4-6 0-16,-3 6 0 0,6-3 11 0,4 3-3 16,-7-7-8-16,7 7 0 0,0-3 0 0,3-3 0 0,1-3-25 0,0-1 0 15,6 1 0-15,1 2 0 16,3-2-4-16,0 0-1 0,4-1 0 0,-1 1 0 16,1-1-166-16,3 1-32 0,0 3-8 0</inkml:trace>
  <inkml:trace contextRef="#ctx0" brushRef="#br0" timeOffset="-144094.89">16771 15210 1825 0,'0'0'40'0,"0"0"8"0,0 0 1 16,0 0 3-16,0 0-41 0,0 0-11 0,0 0 0 0,0 0 0 0,0 0 63 0,0 0 10 0,0 0 3 0,0 0 0 15,0 0 24-15,0 0 4 16,7 0 2-16,0 0 0 0,4 0-45 0,-4 0-9 15,3 0-1-15,1 0-1 0,0 0-40 0,-1 0-10 0,1 0 0 0,-1 0 0 16,1 0 15-16,-1 0 1 0,1-7 0 0,0 7 0 31,-1 0-39-31,1 0-7 0,-1 0-2 0,1 0 0 16,0 0-119-16,-1 0-24 0,4 0-5 0</inkml:trace>
  <inkml:trace contextRef="#ctx0" brushRef="#br0" timeOffset="-143638.52">17265 15219 2142 0,'0'0'95'0,"0"0"19"0,0 0-91 0,0 0-23 0,0 0 0 0,0 0 0 0,0 0 77 0,0 0 11 15,-7 0 3-15,3 0 0 0,-3 0-31 0,0 0-5 16,0 6-2-16,0-6 0 0,0 4-4 0,0-4-1 16,0 0 0-16,0 9 0 0,-4-9-13 0,1 9-3 15,-1-2-1-15,1-4 0 0,-1 6-31 0,4 4 0 16,-4-4 0-16,4 1 0 15,-3-1-19-15,3 3-9 0,0-5-3 0,0 8 0 0,3-5 31 0,1-1 0 16,-1 4 0-16,4-7 0 0,0-6 0 0,0 9 0 16,0-9 0-16,7 7 0 0,-7-7-12 0,7 3 3 15,0-3 1-15,0 0 0 0,4 0 8 0,-1 0 0 0,-3-10 0 0,4 4 0 16,0-3-15-16,-1-1-1 0,-3 1 0 0,4 0 0 16,-4-10-6-16,3 3-2 0,-2 7 0 0,2-10 0 15,-3 9 24-15,0-5 0 0,0 5 0 0,0 1 0 16,-3 0 47-16,-1 5 13 15,1-2 4-15,-4 6 0 0,3-9-64 0,-3 9-13 0,0 0-3 0,0 0 0 16,0 0 55-16,0 0 10 0,0 0 3 0,0 0 0 16,0 0-40-16,0 0-12 0,0 0 8 0,0 0-8 15,0 9 28-15,0 1 1 0,0 5 1 0,0-5 0 16,-3 2-21-16,3 4-9 0,0 0 8 0,0-4-8 16,0 4 9-16,-4-1-9 0,4-2 10 0,0 3-10 15,0-4 0-15,0 1 0 0,0-1 0 0,0-5 0 31,0 2-36-31,0-9-1 0,0 0 0 0,0 0 0 0,0 0-51 0,0 0-11 16,0 0-1-16,0 0-1 0,0 0-135 0,0 0-28 0</inkml:trace>
  <inkml:trace contextRef="#ctx0" brushRef="#br0" timeOffset="-142503.18">17734 15109 1450 0,'0'0'64'0,"0"0"14"0,0 0-62 0,0 0-16 0,0 0 0 0,0 0 0 15,0 0 109-15,0 0 19 16,0 0 4-16,0 0 1 0,0 0 0 0,0 0 0 0,0 0 0 0,0 0 0 16,4 3-37-16,-4-3-8 0,7 10-2 0,3-10 0 15,-6 6-30-15,6-3-7 0,-3 4-1 0,4-4 0 16,-4-3-38-16,4 6-10 0,-1-6 0 0,1 0 0 16,3 3 15-16,-3-3 1 0,3 6 0 0,0-6 0 15,0 0-16-15,4 0 0 0,-4 0 0 0,0 0 0 16,0 0-29-16,0-6-9 0,0 6-2 15,0-3 0-15,-3 3-82 0,-1-6-17 16,1 6-3-16,-4-3-603 0,0-4-121 0</inkml:trace>
  <inkml:trace contextRef="#ctx0" brushRef="#br0" timeOffset="-141660.68">18397 15307 748 0,'0'0'67'0,"-7"0"-54"16,0 0-13-16,4 0 0 0,-4 0 172 0,0 0 31 15,0 3 6-15,0-3 2 16,7 0-63-16,-8 6-12 0,1-3-2 0,7-3-1 0,-3 7-21 0,3 2-4 16,-4 1 0-16,8-4-1 0,-4 3-22 0,3-6-4 15,4 7-1-15,-3-4 0 0,7-3-64 0,-1 3-16 16,1 1 0-16,3-4 0 0,0-3 55 0,0 0 7 16,7 0 2-16,0 0 0 0,-3 0-64 0,3-3 0 15,0-4-16-15,-3-2 3 0,3 3 13 0,-3 3-9 16,-1-7 9-16,-2 4-8 0,-5-3 8 0,1-1 0 15,-1 4 0-15,-6 3 0 0,-1-4-8 0,-3 7 0 0,0 0 0 16,0-3 0-16,0-3 8 0,-3-3 0 16,-4 6 0-16,0-4-8 0,0-2 8 0,0 6 0 0,-4-4 0 0,0-2-8 15,-3 3 8-15,0-4 0 0,0 1 0 16,0 0 0-16,-4-1 0 0,4 1 0 0,-3 2 0 0,3-2 0 16,3 0 0-16,-3-1 0 0,3 1 0 0,1-1 11 15,3 1-11-15,0 3 12 0,-1-4-12 0,5 7 12 16,-4-3-12-16,7 6 12 15,0 0-12-15,0 0 12 0,0-3 2 0,0 3 1 0,0 0 0 0,7-7 0 16,0 4-2-16,4-3 0 0,-1 0 0 0,1 3 0 16,6 3 2-16,1 0 0 0,3-7 0 0,0 7 0 15,4-3-15-15,-4-3 0 0,0 3 0 0,4-3 0 16,0 6 16-16,-1-4 0 0,1-2 0 0,-4 6 0 16,1 0-16-16,-1 0 0 0,-4-3 0 0,1 3 0 15,-7 0-20-15,3 0-9 16,-4 0-3-16,-3 3 0 0,0-3 13 0,-7 0 3 0,0 0 0 0,0 0-848 15,0 0-170-15</inkml:trace>
  <inkml:trace contextRef="#ctx0" brushRef="#br0" timeOffset="-135527.52">19939 14479 2376 0,'0'0'52'0,"0"0"12"0,0 0 1 0,0 0 1 0,0 0-53 0,0 0-13 0,7 6 0 0,0-3 0 16,-3 4 85-16,6-4 15 0,1 3 2 0,3-3 1 15,0-3-39-15,7 0-8 0,0 0-2 0,8 0 0 16,-5 0-34-16,5-3-8 0,-1 3 0 0,-4-6-1 0,1 6-11 16,0 0 0-16,0 0 0 0,-8 6 0 0,1-6 0 15,-1 3-12-15,-6-3 2 0,0 0 1 31,-4 7-57-31,-7-7-11 0,7 3-3 0,-7-3 0 0,0 0-148 0,7 6-31 0</inkml:trace>
  <inkml:trace contextRef="#ctx0" brushRef="#br0" timeOffset="-135266.31">19957 14658 1612 0,'0'0'144'0,"0"0"-116"0,0 0-28 0,0 0 0 16,7 9 130-16,0-3 20 15,0-2 4-15,0 2 1 0,0-3-15 0,0 3-4 0,4-6 0 0,-1 10 0 16,1-10-52-16,6 9-12 0,1-9-1 0,3 10-1 16,0-10-41-16,4 0-8 0,0 0-1 0,-1 0-1 15,1 0-19-15,3 0 0 16,-3-10 0-16,0 10 0 15,-4-3-29-15,-3-3-3 0,-1 3-1 0,1-4 0 16,-4-2-119-16,0 3-24 0,-3 2-5 0,-4-5-906 0</inkml:trace>
  <inkml:trace contextRef="#ctx0" brushRef="#br0" timeOffset="-134971.09">20062 14175 1825 0,'0'0'40'0,"0"0"8"0,0 0 1 0,0 0 3 0,0 0-41 0,0 0-11 15,0 0 0-15,8 9 0 0,-1-2 117 0,3-4 22 16,1 12 4-16,-1-5 1 0,4 9-4 0,4-1 0 16,0 1 0-16,-1 6 0 0,-3 4-68 0,1-4-15 15,2 9-2-15,-3-6-1 0,4 7-12 0,-4 2-2 16,-3 4-1-16,3-3 0 0,-4 6-27 0,-3 0-12 15,0 0 10-15,4 3-10 0,-7-3 0 0,3 3 0 16,0-13 0-16,0 4 0 16,0-4-30-16,0-6-2 0,-4-3-1 0,4-6 0 15,1-3-95-15,-1 0-18 0,0-7-4 0,-4-6-1064 0</inkml:trace>
  <inkml:trace contextRef="#ctx0" brushRef="#br0" timeOffset="-132603.25">21011 14943 864 0,'0'0'38'0,"0"0"8"0,0 0-37 0,0 0-9 0,0 0 0 0,0 0 0 16,0 0 209-16,0 0 40 0,4-9 8 0,0 6 2 16,-1-10-132-16,4 4-27 0,-3-4-4 0,-1-3-2 15,1-2 3-15,3-1 1 0,-7-6 0 0,3-3 0 16,4 2-40-16,-7-8-8 0,4 6-2 0,-4-1 0 16,0-5-19-16,0-1-4 0,-4 1-1 0,4 6 0 15,-3-7 13-15,-1-2 3 0,1 2 0 0,-1-2 0 16,-3 2-21-16,4 1-4 0,-4 2-1 0,0 1 0 15,3 3 14-15,-3 3 4 0,3 6 0 0,1 6 0 16,-1-3-32-16,4 1 0 0,-3 5-11 0,3 1 11 16,3-7 25-16,-3 7 13 0,4 6 2 0,-1-4 1 15,4-2-24-15,1 9-5 0,-1-3 0 0,3 3-1 0,1 0 7 0,-1 0 2 16,4 3 0-16,4 6 0 0,0-2-9 0,3 2-2 16,0 1 0-16,7 8 0 0,-3-8-20 15,3 5-4-15,-3 4-1 0,-4-3 0 16,4-3 16-16,-4 2 8 0,-3 1 0 0,-4-4-8 0,0 4 8 0,0-6-8 15,-4 8 0-15,-2-8 0 16,-1-1-24-16,0 7-8 0,-4-7-1 0,1 1-1 0,-4-1 34 0,-4 0 0 16,4-2 0-16,-3-4 0 0,-1 6 0 0,-3-2 0 15,0-7-8-15,-4 3 8 0,1 3-15 0,-1 0 1 16,-3-3 0-16,0-3 0 0,-7 0 24 0,3 7 5 16,-3-7 1-16,-4 3 0 0,4-3-25 0,-4 0-5 15,4 6-1-15,0-3 0 0,0 3 15 0,3-2 0 0,4-4 0 0,4 6 0 16,-1-6 0-16,4 3 0 0,0 3 0 0,7-6-9 15,0 0-12-15,0 0-3 0,0 0 0 0,0 0 0 16,0 0 0-16,7 0-1 0,0-6 0 16,4 6 0-1,3-3-107-15,0-3-22 0,4 6-4 0,-1-4-1 0</inkml:trace>
  <inkml:trace contextRef="#ctx0" brushRef="#br0" timeOffset="-131745.78">21781 14150 172 0,'17'0'8'0,"-17"0"1"0,0 0-9 0,0 0 0 0,0 0 0 0,0 0 0 16,0 0 323-16,0 0 62 0,0 0 13 0,0 0 2 16,0 0-219-16,0 0-44 0,0 0-9 0,0 0-1 15,-7-3-36-15,7 3-7 0,0 0-2 0,-7 0 0 16,0-7-15-16,0 7-3 15,0-9-1-15,0 9 0 0,0 0-15 0,0 0-2 0,0-3-1 0,0-3 0 16,0 6-18-16,-1 0-4 0,-2 0-1 0,3 0 0 16,-4-7 7-16,4 7 2 0,0 0 0 0,0 7 0 15,-3-7-31-15,6 0 0 0,-3 0 0 0,0 0 0 0,0 6 32 0,0-3 1 16,7-3 0-16,-4 0 0 16,-3 9-33-16,7-9 0 0,0 0 0 0,-3 7 0 15,-1 2 0-15,4 0 0 0,0 1 0 0,0-1 0 16,0 1-15-16,4 9 3 0,-1-4 1 0,1 4 0 0,-1 6 11 0,4 3 8 15,-3 1-8-15,3-4 11 0,0 9-11 0,0-6 0 16,0 7 9-16,0-7-9 0,-3 7 0 0,-1 2 0 16,1-2 0-16,-1 2 8 0,-3-2-8 0,0 6 0 15,0-1 0-15,-3 1 0 0,-1-3 0 0,4-4 8 16,-3 1-8-16,-1-7 8 0,-3 0-8 0,0 0 0 0,3-3-11 16,-3-6 11-16,0 0 8 0,0-3 7 0,0 3 1 0,0-10 1 15,0 7-17-15,0-7 0 0,0 0 0 0,0 1 0 16,0-4 21-16,0-3-2 15,3-3-1-15,4 0 0 0,0 0-18 0,0 0 0 0,0 0 0 0,0 0 0 16,-7 7 0-16,7-7 0 0,0 0 0 0,0 0 0 16,0 0 0-16,0 0 0 0,0 0 0 0,0 0 0 15,7-7 0-15,-3 4 0 16,3-3 0-16,3 6 0 0,-2 0 11 0,-1 0-2 16,3 0 0-16,1 0 0 0,-4 0-9 0,3 0 0 0,1 0 9 15,3 6-9-15,4-3 0 0,-1-3 0 0,-3 7 0 0,1-4 0 16,2-3 0-16,1 0 0 0,-4 0 0 0,0 0-8 15,0 0-20 1,-3 0-3-16,3-3-1 0,-7 3 0 0,-7 0-58 0,7-7-12 0,0-2-2 16,0 6-1-16,-3-4-138 0,-1-2-27 0</inkml:trace>
  <inkml:trace contextRef="#ctx0" brushRef="#br0" timeOffset="-131277.37">22024 15050 403 0,'0'0'36'0,"0"0"-36"15,0 0 0-15,0 0 0 0,0 0 322 0,0 0 58 0,0 0 11 0,0 0 2 0,0 0-241 0,0 0-48 0,7-3-9 0,0-4-3 16,0-2 40-16,4-7 7 0,-1 7 1 0,4-10 1 15,-7 0-61-15,4-6-13 0,3 0-3 0,0-3 0 16,0 0-51-16,0-7-13 0,1 7 0 0,2 3 0 16,-3-3 0-16,4 3 0 0,-4-4 0 0,4 4 0 0,-1 6 21 0,-3-6 2 15,-6 6 0-15,2 1 0 0,4-1-23 0,-7 0 0 16,0 3 0-16,-3 1 8 16,-4 5-8-16,0-2-12 0,0 2 4 0,-7 1 0 15,0-4-60-15,0 10-12 0,0-6-3 16,0 3 0-16,-4 2-105 0,0-2-22 0,-3 6-4 0,0-3-1 15</inkml:trace>
  <inkml:trace contextRef="#ctx0" brushRef="#br0" timeOffset="-131046.13">22063 14532 2228 0,'0'0'99'0,"3"10"20"0,-3-10-95 0,4 9-24 15,6 1 0-15,-3-4 0 0,0 3 68 0,4 1 10 0,0 8 2 0,-1-8 0 16,-3 6 18-16,0 2 4 0,4 1 1 0,0 0 0 15,-1 6-31-15,1 0-7 0,-1 0-1 0,1 4 0 16,-1-1-52-16,-3 0-12 16,1-3 0-16,-1 3 0 0,3-3-11 0,-3 4-2 0,-3-11-1 0,3 7 0 15,-4-6 14-15,4-3 0 0,-3 0 0 0,-1-4-9 16,1 4-12-16,0-7-3 0,3 1 0 0,-4-7 0 31,-3-3-27-31,0 0-5 0,11 6-2 0,-4-6 0 16,-7 0-146-16,7-9-30 0,0 2-6 0,3-2 0 0</inkml:trace>
  <inkml:trace contextRef="#ctx0" brushRef="#br0" timeOffset="-130615.2">22585 14570 2185 0,'0'0'48'0,"0"0"9"0,0 0 3 0,0 0 2 0,0 0-50 0,0 0-12 0,0 0 0 0,3 6 0 0,4 4 108 0,0-1 20 16,-7 0 3-16,4-2 1 0,0 2-55 0,-4-6-10 16,3 7-3-16,4 2 0 0,-3-2-12 0,3-1-4 15,0 0 0-15,0 1 0 0,0-1-15 0,0 1-3 16,4-1-1-16,-1 1 0 0,-3-4-21 0,4 3-8 16,-4 1 0-16,3-1 0 0,4 0 14 0,-6 1-3 15,-1-1-1-15,3 1 0 0,1-4-10 0,-1 3 0 16,-3-2 0-16,4-4 0 0,0 6 0 0,-1-3-14 15,-10-6 2-15,7 4 0 0,4 2 12 0,-11-6 0 16,7 3 0-16,-7-3 0 0,0 0 0 0,0 0 0 0,0 0 0 0,0 0 0 16,0 0 0-16,0 0 0 0,0 0 0 0,-7 0 0 15,-4 0 0-15,1 6-9 0,-1-6 9 0,0 3 0 16,1-3 0-16,-4 7 0 0,0-7 0 0,3 0 11 16,0 9-11-16,1-9 0 0,-8 9 0 0,8-9 0 15,-1 10 0-15,1-4 0 0,-1-3 0 0,0 4 0 16,4-4-9-16,0 3 9 0,0 3 0 0,7-9 0 15,-3 0-15-15,3 0 4 0,0 0 1 0,0 0 0 32,0 0-33-32,0 0-6 0,0 0-2 0,0 0 0 0,0 0-96 0,10-6-19 15,4 3-4-15</inkml:trace>
  <inkml:trace contextRef="#ctx0" brushRef="#br0" timeOffset="-130157.16">22945 15097 1555 0,'0'0'138'0,"0"0"-110"15,7-3-28-15,0 3 0 0,0-7 136 0,3 4 21 0,1-3 5 0,0-3 1 16,-1-1-45-16,1 1-9 0,3-1-1 0,4 1-1 15,-8 0-24-15,1-7-5 16,-1 3-1-16,1-2 0 0,-1-1-55 0,1 3-11 0,-4-5-3 0,0 2 0 16,0-3 20-16,0 0 3 0,0-3 1 0,0 4 0 15,-3-4-32-15,-1 0 0 0,1 9 0 0,-1-3 0 16,1-2 0-16,-4 8 0 0,0 1 0 0,0-1 0 16,0 1 0-16,0 3 0 0,0-4 0 0,0 10 0 15,0 0 0-15,0 0 0 0,0 0 0 0,0 0 0 16,0 0 20-16,0 0-1 0,0 0-1 0,0 0 0 15,-4 10-10-15,4 5-8 0,-3-2 9 0,3 3-9 16,0 2 36-16,-4 1 2 0,4 0 0 0,0 3 0 16,0-3-29-16,0 0-9 0,0-1 0 0,0 1 0 15,4-3 8-15,-1 3-8 0,1-10 0 0,0 7 0 16,-1-4 0-16,1-5 0 0,-1 2 0 16,-3 0 0-16,0-9-36 15,0 0-4-15,0 0 0 0,0 0-1 0,0 0 16 0,11 0 3 0,-11 0 1 0,7-3 0 16,0-3-129-16,0-3-26 0,-4 2-4 15,4-5-948-15</inkml:trace>
  <inkml:trace contextRef="#ctx0" brushRef="#br0" timeOffset="-129918.4">22959 14667 57 0,'0'0'0'0,"0"0"0"0,-7 6 0 0,3-2 0 16,4-4 0-16,0 0 0 0,0 0 447 0,0 0 84 0,0 0 17 0,7 6 3 15,7-3-358-15,0 3-71 16,-3-6-14-16,3 10-4 0,4-10 9 0,3 0 2 0,-3 6 0 0,-1-6 0 16,4 0-67-16,1 0-12 0,-1 0-4 0,0 0 0 15,0 3-32-15,-3-3 0 0,3 0 0 0,-3 0 0 16,-1 0 0-16,4 0 0 0,-3 0 0 0,0 0 0 31,-4 0-30-31,0 0-13 0,0 0-2 0,0 0-1 16,-3-3-97-16,3-3-19 0,-7 6-4 0,3-3-904 0</inkml:trace>
  <inkml:trace contextRef="#ctx0" brushRef="#br0" timeOffset="-129263.39">23315 14103 2253 0,'0'0'49'0,"0"0"11"0,0 0 1 0,0 0 3 0,11 3-51 0,-1 3-13 15,1-3 0-15,-1 4 0 0,1-1 94 0,3-3 16 16,4 6 3-16,-1-2 1 0,1 2-38 0,0-6-8 16,3 3-2-16,-4-2 0 0,5 2-43 0,-1 0-9 15,4-3-2-15,-4 7 0 0,0-10 16 0,0 6 2 16,0-3 1-16,-3 3 0 0,-4-2-23 0,0-4-8 15,-3 6 0-15,-1-6 0 0,-3 0 0 0,-7 0 0 0,7 9 0 0,-7-9 0 16,0 0 0-16,4 3 0 0,-1 10 0 0,-3-10 0 16,0-3 0-16,0 9 0 15,-3 7 0-15,3-6 0 0,-4-1 0 0,4 7 0 16,-3-4-10-16,-1-2 10 0,1 5 0 0,3 4 0 16,-7 0 0-16,7 0 8 0,-4 6-8 15,1-6 0-15,-4 6 0 0,3 3 0 0,-3-3 0 0,3 9 0 0,1 1 0 0,-4-4 8 16,-4 13-8-16,4-3 0 0,0 0 0 0,0 3 0 15,0 0-11-15,0-1 11 0,0-8-13 0,0 3 5 16,3-4 8-16,4-6 0 0,-3 7 0 0,3-10 0 16,0-3 0-16,3 3-8 0,-3-6 8 0,4-4-8 15,3 4 8-15,-4 0 0 0,1-3-9 0,3-7 9 16,-3 10 0-16,3-10 0 0,-4 1 0 0,1 5 0 0,-1-5 0 16,4-1 0-16,-3 1 12 0,-1-1-4 0,1-3-8 15,-1 4-11-15,-3-10 3 0,4 3 0 0,-4-3 8 0,0 0 0 16,0 0 0-16,3 6-8 0,-3-6 8 0,0 0 0 15,0 0-9-15,0 0 9 0,0 0-12 0,0 0 1 16,4 10 1-16,-4-10 0 16,0 0 18-16,0 0 4 0,0 0 1 0,0 0 0 0,0 0-1 0,-7 0 0 15,0 0 0-15,0 0 0 0,0 0-12 0,-4-4 11 16,4-2-11-16,-3 0 10 0,-1 3 18 0,0-4 3 16,1 7 1-16,-1-3 0 0,1-3-32 0,-4 6 0 15,3 0 0-15,-3 0 0 0,0 0 0 0,3 0 0 16,1 9 0-16,-5-2 0 0,1-4-16 0,4 3-7 15,-4 4-1-15,3-1 0 16,0-9-63-16,1 9-13 0,-1-9-2 0,8 7-1165 0</inkml:trace>
  <inkml:trace contextRef="#ctx0" brushRef="#br0" timeOffset="-121096.97">22585 12409 2026 0,'0'0'44'0,"0"0"10"0,0 0 2 0,0 0 1 0,10 0-45 0,1 0-12 15,0 7 0-15,3-7 0 0,3 3 24 0,5-3 4 16,-1 6 0-16,3-3 0 0,5 4 13 0,2-1 3 15,5-3 1-15,2 6 0 0,12 1-9 0,-1-1-3 16,-3 1 0-16,0-1 0 0,-4 7-21 0,8-7-12 16,-1 10 12-16,4-10-12 0,3 7 18 0,4 3-3 0,4 0-1 15,-4 6 0-15,-7 3-14 0,-4-3 0 16,-3 3 0-16,-4 4 0 0,-3-10 12 0,0 9 2 16,-4-9 1-16,1 3 0 0,-5 3-15 0,1-3 0 0,0 3 0 15,3 1-10-15,-3-4 26 0,-4 0 4 16,-3 0 2-16,-1-3 0 0,-2 3-3 0,-5 0-1 0,4-3 0 15,-3 3 0-15,0 10 18 0,-4-7 3 0,0 0 1 16,-4 3 0-16,5-9-40 0,-8 10 0 0,3-10-12 0,-6 3 4 16,3 3 8-16,-4-3 0 0,4 0 0 0,-3-3 8 15,-1-6-8-15,-3 3 9 0,4-1-9 0,-4-2 10 16,0 0-2-16,0-4 0 0,-4-2 0 0,4 5 0 16,-3-5 20-16,-1 5 3 0,1-5 1 0,-1 2 0 15,1-2-32-15,-1 5 0 0,1-5 0 0,-1 6 0 16,1-4 0-16,-1 4 0 0,1 3 0 0,-1-1 0 15,4-2 32-15,-7 3 0 0,4 0 0 0,-1 0 0 0,0 2-32 16,1-2 0-16,-1-6 0 0,-3 9 0 0,4-3-9 0,-4-7-5 16,0 10-1-16,0-3 0 0,3-7 15 0,-3 7 0 15,0-3 0-15,0 3 0 16,3-4 0-16,-3 4 0 0,4-3 0 0,-4-4 0 16,3 4 0-16,1 3 0 0,-1-3 0 0,1-4 0 15,3 10 0-15,-4 0 0 0,1 3 0 0,-1 3 0 0,4-2 0 16,-3 2 0-16,3-3 0 0,-4 0 0 0,1-3 0 15,-1 3-9-15,0 3 9 0,1-9 0 0,-1 6 0 0,-3 0 0 16,-3 0 0-16,3-3-8 0,0 3 8 0,0 3-8 16,0-9 8-16,3 6-8 0,-3-6 8 0,3 6-10 15,1 10 10-15,-1-7-10 0,1 0 10 0,-1-3 0 16,4 4 8-16,0-4-8 0,-3 3 0 0,3-3 0 0,0 3 0 16,3 0 8-16,-3-3-8 15,4 4 0-15,-4-4 0 0,0-6 0 0,3 6 0 0,1-7 0 16,-8 8 0-16,4-8 0 0,0 1 0 0,0 6 0 15,0-6 0-15,-3 6 0 0,3-3-11 0,0 10 0 0,-4-11 0 0,4 5 0 16,-3-1 11-16,-1-7 0 0,4 1 0 0,0 0-8 16,0 6 8-16,0-6 0 0,7-3 0 0,-3-4 0 15,-4 4 0-15,0 0 0 16,7-4 0-16,-7 4-8 0,0-1 8 0,0-2 0 0,0 6 0 16,0-4 0-16,0 4 0 0,-4 0 9 0,1 6-1 0,3 3-8 15,-4 7 0-15,1-1 0 0,-4 4 0 0,0-3 0 31,0-1-28-31,0 1-8 0,-4-7-3 0,0 0 0 0,1-3 30 0,-1-6 9 0,4 6 0 0,-3-6 0 16,-1 0 15-16,4-1 9 0,0-2 3 0,-4 3 0 16,4 0-27-16,0-4 0 0,4 4 0 0,-4 0 0 15,3 0 0-15,1 6 0 0,-1 9 0 0,1-5 0 0,3-1 0 16,-4-3 0-16,0 3 0 0,1-3 0 0,3 0-11 0,-4-3-7 16,1 3-2-16,-1-6 0 0,1 6 20 15,-1-6 0-15,-3 6 0 0,4-6 9 0,-4 6-9 0,3-3 0 16,1 0 0-16,-1 0 0 0,1-3 25 0,-1 6 7 15,4-6 0-15,-4 6 1 0,4 9-33 0,-3-6 0 16,3-9-15-16,0 0 5 0,0 3 10 0,3-9 0 16,-3 5-9-16,0-8 9 0,0 5 11 0,0 4 6 15,0-9 2-15,4 5 0 0,-4 1-19 0,4-3 10 0,-4 2-10 0,3-2 8 16,1 3-8-16,-4 2 0 16,3-2-10-16,1-3 10 0,3 8 0 0,0-2 0 15,0 0 8-15,0 0-8 0,0 6 0 0,7 0 0 0,0 3 0 16,0 1 0-16,0 14 0 0,4-5 0 15,7 6 0-15,3 0 0 0,0-6 0 0,4 5 0 0,-7-8 0 0,-4-1 0 16,-4-5 0-16,5-1 0 0,-5-3 0 0,1-6 0 31,-4-4-70-31,0-5-8 0,4-7-2 16,-4-6-1163-16</inkml:trace>
  <inkml:trace contextRef="#ctx0" brushRef="#br0" timeOffset="-120109.95">22729 12482 1234 0,'-14'-4'55'0,"14"4"11"0,0 0-53 0,0 0-13 0,0 0 0 0,0 0 0 0,0-6 70 0,0 6 11 16,0 0 3-16,0 0 0 0,0-9-1 0,0 9 0 15,0 0 0-15,0 0 0 0,0 0 29 0,0 0 5 16,0 0 2-16,0 0 0 15,-7-3-34-15,7 3-6 0,0 0-2 0,0 0 0 0,0 0-21 0,0 0-5 16,0 0-1-16,0 0 0 0,-3-7-27 0,-4 7-6 16,0 0-1-16,0 0 0 0,7 0-16 0,-7 0 10 15,-8 0-10-15,8 0 8 0,-3 0-8 0,-1 7 0 16,-3-7 0-16,4 3 0 0,-5-3 0 0,1 0 0 16,-3 6 0-16,-1-3 0 0,-3-3 0 0,0 0-9 15,3 6 9-15,-10-2 0 0,-4 2 0 0,0-6 0 0,4 3 0 16,0 3 0-16,-4-6 0 0,4 7 0 15,3-4 0-15,1-3 0 0,-1 0 8 0,0 0 6 16,4 0 1-16,0 0 0 0,3-3-15 0,-3-4 0 0,0 1 0 16,3 3 0-16,-3-3 0 0,0-4-10 0,-4 7 2 0,-3-3 0 15,-4-4 8-15,-3 7 11 0,-4-3-3 0,0-3 0 16,1 2-8-16,2 4 12 0,-3-3-12 0,4 3 12 16,0-4-12-16,-4 4 0 0,4-3-12 0,-8 6 12 15,1-9 18-15,-4 9 11 0,-3-4 3 0,-4-2 0 16,7 0-20-16,0 3-3 0,4-3-1 0,3-4 0 15,4 7-8-15,3-6-11 0,4-1 3 0,-4-6 0 16,7 7 8-16,1-7 11 0,-1 7-3 0,0-10 0 16,1 4 3-16,2-4 0 0,1 0 0 0,0 0 0 0,-4 3-11 0,1-2 0 15,-1-1 0-15,-3 3 0 0,3-3 0 0,-3 4 8 16,3 2-8-16,4 4 0 0,-4-7 0 16,4 7 8-16,4-1-8 0,-5 1 0 0,5-1 0 15,-1 4 0-15,0 3 0 0,1-3 0 0,3 6 0 16,-4-3 0-16,4 3 0 0,-4 0 0 15,1 0-17-15,-1 3 4 0,4-3 1 0,-4 6 0 16,1-3-25-16,3 3-5 0,-1-3-1 0,1 4 0 16,-3-7-14-16,-1 9-3 15,4-3-1-15,-4-2 0 0,4 5-156 0,0-3-31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11:34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26095 3534 1839 0,'-6'-1'160'0,"2"-2"-160"0,2 3 0 0,0-3 0 16,1 3 1232-16,1 0 224 0,0 0 32 0,0 0 16 15,-1-7 528-15,1 7 96 0,-1-6 32 0,1 6 0 0,0 0 32 0,1-15 16 16,-1 15 0-16,0 0 0 0,0 0-320 0,0 0-64 16,0 0-16-16,0 0 0 0,0 0-32 0,0 0-16 15,0 0 0-15,0 0 0 0,0 0-544 0,0 0-128 16,0 0 0-16,0 0-16 0,0 0-464 0,0 0-96 16,0 0 0-16,0 0-16 0,47-9-240 0,-47 9-32 15,0 0-16-15,0 0 0 0,0 0-208 0,0 0 144 16,56 6-144-16,-56-6 128 0,0 0-128 0,0 0 0 15,50-6 0-15,-50 6 0 0,0 0 0 0,0 0 0 16,0 0 0-16,50-8 0 0,-50 8 0 0,0 0 0 16,0 0 0-16,0 0 0 0,0 0 0 0,0 0 0 15,0 0 0-15,0 0 0 0,0 0-352 0,0 0 0 16,0 0 0-16,0 0 0 16,0 0-1360-16,0 0-272 0,0 0-48 0,0 0-14160 0</inkml:trace>
  <inkml:trace contextRef="#ctx0" brushRef="#br0" timeOffset="335.47">26054 3638 6447 0,'-2'0'272'0,"0"0"80"16,2 0-352-16,-1 0 0 0,1 0 0 0,0 0 0 0,0 0 2128 0,0 0 368 16,0 0 64-16,0 0 0 0,0 0 800 0,0 0 160 15,0 0 16-15,0 0 16 0,0 0-1152 0,50 9-224 16,-50-9-64-16,0 0 0 0,0 0-976 0,0 0-208 16,50 0-32-16,-50 0-16 0,0 0-384 0,0 0-80 15,0 0-16-15,49-3 0 0,-49 3-256 0,0 0-144 16,0 0 160-16,0 0-160 0,0 0 0 0,0 0 0 15,0 0 0-15,52-4 0 0,-52 4 0 0,0 0 0 16,0 0 0-16,0 0 0 16,0 0-1072-16,0 0-208 0,0 0-32 0,0 0-16 0</inkml:trace>
  <inkml:trace contextRef="#ctx0" brushRef="#br0" timeOffset="935.58">26849 3027 6447 0,'0'0'576'0,"0"0"-576"16,0 0 0-16,-1 0 0 0,1 0 1696 0,-1 1 224 16,0 2 64-16,-1 0 0 0,0 2 896 0,-1 3 192 0,0 4 48 0,-1 1 0 15,-1 0-176-15,0 6-48 16,0-1 0-16,0 4 0 0,0 3-1184 0,0-1-240 0,0 3-64 0,-1-1 0 15,1 5-816-15,0-3-160 0,0 4-48 0,-1-3 0 16,1-1-160-16,0 1-32 0,0-1-16 0,0-3 0 16,0 3-176-16,0-2 0 0,0-1 0 0,-1 1 128 15,1-4-128-15,0-1 0 0,0-1 0 0,1-1 0 16,0-6 0-16,0 0 0 0,0-1 0 0,2-5 0 16,-1-2 0-16,2 2 0 0,1-7 0 0,0 0 128 15,0 0-128-15,0 0 0 0,0 0 0 0,6-23 0 16,-6 23-320-16,8-27 16 0,-3 10 0 0,1-2 0 15,1-3-1328-15,1 1-272 16</inkml:trace>
  <inkml:trace contextRef="#ctx0" brushRef="#br0" timeOffset="1219.83">26748 3101 9215 0,'-5'5'400'0,"2"-1"96"0,2-2-496 0,1-2 0 16,0 0 0-16,0 0 0 0,0 0 2448 0,0 0 400 15,0 0 80-15,0 0 16 0,0 0-496 0,0 0-80 16,48 7-32-16,-48-7 0 0,0 0-1184 0,0 0-224 16,61 0-48-16,-61 0-16 0,0 0-480 0,52-5-112 15,-52 5-16-15,0 0 0 0,57-8-128 0,-57 8-128 16,0 0 144-16,0 0-144 0,51-12 0 0,-51 12 0 0,0 0 0 0,0 0 0 15,0 0 0-15,0 0 0 0,47-15 0 0,-47 15-160 32,0 0-736-32,0 0-160 0,0 0-32 0,0 0 0 15,0 0-2032-15,0 0-400 0,0 0-96 0,0 0-5344 0</inkml:trace>
  <inkml:trace contextRef="#ctx0" brushRef="#br0" timeOffset="1517.26">26738 3530 20271 0,'0'0'896'0,"0"0"192"0,0 0-880 0,0 0-208 16,0 0 0-16,0 0 0 0,0 0 2176 0,0 0 384 15,0 0 64-15,0 0 32 0,52 0-352 0,-52 0-80 16,0 0-16-16,0 0 0 0,49 3-1200 0,-49-3-240 16,0 0-64-16,0 0 0 0,52 3-480 0,-52-3-96 15,0 0-128-15,0 0 176 0,50 0-176 0,-50 0 0 16,0 0 0-16,0 0 0 0,0 0 0 0,52-3 0 0,-52 3 0 0,0 0 0 31,0 0-992-31,0 0-80 0</inkml:trace>
  <inkml:trace contextRef="#ctx0" brushRef="#br0" timeOffset="1986.07">27005 3906 11055 0,'0'0'976'0,"0"0"-784"16,0 0-192-16,0 0 0 0,0 0 2144 0,0 0 384 16,0 0 80-16,0 0 16 0,0 0 480 0,0 0 96 15,16-32 32-15,-16 32 0 0,0 0-1280 0,0 0-256 16,29-37-48-16,-29 37-16 0,0 0-800 0,30-28-144 15,-30 28-48-15,0 0 0 0,34-33-320 0,-34 33-64 0,0 0 0 0,0 0-16 16,39-34-240-16,-39 34 144 0,0 0-144 0,0 0 128 16,0 0-128-16,29-34 0 0,-29 34 0 0,0 0 0 15,0 0-160-15,0 0-16 0,0 0 0 0,0 0-11968 16,2-23-2384-16</inkml:trace>
  <inkml:trace contextRef="#ctx0" brushRef="#br0" timeOffset="2202.8">27074 3689 5519 0,'0'6'496'0,"0"-6"-496"0,0 6 0 0,0-6 0 15,2 7 2368-15,-2-7 368 0,0 0 80 0,1 9 0 16,-1-9 1376-16,3 16 272 0,1-4 48 0,0 1 16 0,0-1-2032 0,-1 1-416 16,-3-13-80-16,10 23-16 0,-10-23-1344 0,10 21-256 15,-10-21-64-15,11 20-16 0,-11-20-304 0,0 0 0 16,16 22 0-16,-16-22 0 0,0 0 0 0,0 0-144 15,0 0 144-15,0 0-128 16,0 0-528-16,0 0-112 0,40 16 0 0,-40-16-16192 16</inkml:trace>
  <inkml:trace contextRef="#ctx0" brushRef="#br0" timeOffset="2599.87">27646 3157 2751 0,'-4'4'256'0,"1"-4"-256"0,3 0 0 0,-2 2 0 16,2-2 2640-16,-3 1 496 0,0 2 80 0,-2 3 32 16,-3 0 704-16,-2 0 144 0,-1 4 16 0,0 3 16 15,0-4-1632-15,0 4-336 0,-1 0-64 0,0 2-16 0,3-2-1040 0,-3 3-208 16,1 0-32-16,1 2-16 0,1-2-400 0,1 3-64 16,1 0-32-16,1-2 0 0,2 1-288 0,-1 2 160 15,1 1-160-15,2 1 128 0,0 1-128 0,1-1 0 16,0 3 0-16,1 1 0 0,2 1 0 0,1-4 0 15,2 2 0-15,1-5 0 0,3 1 0 0,-2-5 0 16,-7-16 0-16,16 28 0 0,-16-28 0 0,18 23 0 16,-18-23-176-16,0 0 176 15,27 28-1040-15,-27-28-128 0,0 0-32 0,0 0-15648 16</inkml:trace>
  <inkml:trace contextRef="#ctx0" brushRef="#br0" timeOffset="2918.87">27768 3423 21183 0,'0'0'944'0,"0"0"192"0,0 0-912 0,0 0-224 0,0 0 0 0,-2 7 0 16,2-7 2544-16,0 0 464 0,-2 11 80 0,2-11 32 15,-1 14-624-15,1-14-128 0,0 22-32 0,-1-9 0 16,1 1-1568-16,0 0-304 0,0-2-64 0,0 2-16 16,0 1-160-16,0 1-32 0,1 2-16 0,0-2 0 15,1-1-176-15,0 1 0 0,-1-2 0 0,0 1 0 16,1-3 0-16,-2-2 0 0,0-10 0 0,1 19 0 0,-1-19 0 0,-1 13 0 16,1-13 0-16,0 9 0 15,0-9-608-15,0 0 0 0,0 0 0 0,0 0-17760 16</inkml:trace>
  <inkml:trace contextRef="#ctx0" brushRef="#br0" timeOffset="3268.64">28007 3209 11055 0,'-4'8'480'0,"1"-1"112"0,2-4-464 0,1-3-128 15,0 0 0-15,0 0 0 0,3 13 3088 0,-3-13 608 0,0 0 112 0,10 28 32 16,-4-12-384-16,0 3-80 0,0 1-16 0,2 1 0 16,-1-3-1888-16,0 4-368 0,2 1-80 0,0-1 0 15,-2 0-656-15,2 0-128 0,-2 3-32 0,1-3 0 16,-1 4-208-16,0-5 176 0,1 3-176 0,-3-3 160 15,0 1-160-15,-2-3 0 0,0 1 0 0,-1-2 0 16,0-2 0-16,-2 0 0 0,0-1 0 0,-3-1 0 16,1-1 0-16,-2 0 0 0,0-1 0 0,-2-2 0 15,0 1 0-15,-3-1 0 0,1 0 0 0,-1-2 0 16,-1-1-240-16,-1 0 80 0,0-1 16 0,-2 0 0 16,4-2-560-16,-4 1-96 0,3-1-32 0,-1-3 0 15,3-1-448 1,-1 0-112-16,3-1-16 0,1-2-14048 0</inkml:trace>
  <inkml:trace contextRef="#ctx0" brushRef="#br0" timeOffset="4136.79">26873 3144 5519 0,'0'0'496'0,"-2"0"-496"15,2 0 0-15,0 0 0 0,0 0 1376 0,0 0 176 16,0 0 48-16,0 0 0 0,0 0 528 0,0 0 112 16,0 0 32-16,0 0 0 0,0 0-288 0,0 0-64 15,0 0-16-15,0 0 0 0,0 0-560 0,0 0-128 16,52-16 0-16,-52 16-16 0,0 0-432 0,0 0-96 16,0 0-16-16,0 0 0 0,49-16-80 0,-49 16 0 15,0 0-16-15,0 0 0 0,0 0-144 0,0 0-32 16,0 0 0-16,50-6 0 0,-50 6-96 0,0 0-32 0,0 0 0 0,0 0 0 15,0 0-128-15,52 1-128 16,-52-1 192-16,0 0-192 0,0 0 128 0,0 0-128 16,0 0 0-16,55 7 0 0,-55-7 192 0,0 0-64 0,0 0 0 0,0 0-128 15,0 0 256-15,0 0-48 0,45 16-16 0,-45-16 0 16,0 0 64-16,0 0 0 0,0 0 0 0,0 0 0 16,0 0-112-16,0 0-16 0,0 0 0 0,0 0 0 15,0 0-128-15,49 8 0 0,-49-8 0 16,0 0 0-16,0 0 0 0,0 0 0 0,0 0 0 0,0 0 0 15,0 0 0-15,0 0 0 0,0 0 0 0,0 0 0 16,0 0 0-16,3-19 0 0,-6 16 0 0,-2 1 0 16,-1 0 0-16,-1 2 0 0,0 0 192 0,0 0-64 15,-2 0-128-15,1 0 0 0,-1 2 0 0,-1 0 0 16,0 1 0-16,-1 0 0 0,0 1 0 0,-2-2 0 16,1 2 0-16,-1 0 0 0,1 1 0 0,0-2 0 15,-1 0 0-15,1 1 128 0,1-1-128 0,0 0 0 16,1-2 176-16,1-1-48 0,-1 3-128 0,2-3 192 0,0-3-64 15,2 2 0-15,1 1-128 0,1-3 192 0,1 1-192 16,-1 1 128-16,1-3-128 0,1 1 0 0,-2 3 0 0,2-3 0 16,-2 3 0-16,2-3 0 0,-2 3 0 0,-1 0 0 15,0 0 0-15,-1 0 0 0,0 0-128 0,-1 0-32 16,1 0 0-16,0 3 0 16,2-3-1072-16,-1 0-224 0,3 1-32 0,1 1-15232 15</inkml:trace>
  <inkml:trace contextRef="#ctx0" brushRef="#br0" timeOffset="20184.15">7435 10637 3679 0,'0'-2'320'0,"-1"0"-320"16,1 2 0-16,0-2 0 0,0 2 1200 0,0-1 160 15,0-1 48-15,0 1 0 0,0-3 224 0,0 2 48 0,0-2 16 0,0 4 0 16,0-2-64-16,0 2-16 0,0 0 0 0,0 0 0 16,-2 0-416-16,2 0-96 0,1 0-16 0,-1 0 0 15,0 0-320-15,1 0-64 0,-1 0 0 0,1 0-16 16,-1 0-48-16,2 2 0 0,-1-2 0 0,0 1 0 15,-1 2 832-15,1 1 176 0,-1 1 16 0,0 0 16 16,0 0-1904-16,-1 1-384 0,0 0-80 0,1 4-16 16,-1-3 704-16,1 4 0 0,-2-1 0 0,1 0 0 15,1-1 0-15,-2 1 0 0,0 0 0 0,1-2-128 16,0 0 128-16,1-2 0 0,-1 0 0 0,-1-4 0 16,1 0 0-16,1-2 0 0,0 2 0 0,0-4 0 15,0 2 0-15,0-2 0 0,0 0 0 0,0 2-128 0,0-4 128 16,0 2-128-16,0-2 128 0,1-2-128 0,-1 0 128 15,2 0 0-15,-1-3 0 0,-1 1 0 0,1 2 0 16,-1-2 0-16,1 1 0 0,1 0 128 0,-2 1 160 0,1 0 32 16,0-3 16-16,-1 3 0 0,1 1-128 0,1-1-16 15,-2 1-16-15,1 1 0 0,-1 0 0 0,1-1 0 16,-1 4 0-16,0-3 0 0,0 4-32 0,0-2 0 16,0 2 0-16,0 0 0 0,1 0-144 0,-1 2 160 15,0-2-160-15,0 4 160 0,2-1-32 0,-2 0 0 16,1 4 0-16,0-1 0 0,-1 0 0 0,1 1-128 0,1 2 192 0,-2 1-64 15,1-2-128-15,-1 2 0 16,-1 3 144-16,1-3-144 0,-2 0 0 0,2-1 0 16,-1 4 0-16,1-5 128 0,-1-1-128 0,0 0 0 0,-1-1 0 0,4-2 0 15,-4 1 0-15,1-4 0 0,0 2 0 0,1-3 0 16,0 0 0-16,-1-3 0 0,1 2 0 0,0-5 0 16,0 0 0-16,0-1-128 0,0 1 128 0,0-4-128 15,1 2 128-15,-1 8 0 0,0 0 0 0,0 0 0 16,0 0 0-16,10-61 0 0,-10 61-144 0,0 0 144 15,0 0 0-15,0 0 0 0,0 0 0 0,11-53 0 16,-11 47 0-16,1 2 0 0,-1 0 0 0,0-1 0 16,0 4 0-16,0 1 0 0,0 0 0 0,0 0 0 15,0 0 0-15,-1 4 160 0,1-2-32 0,-1 2-128 16,1 2 240-16,0 0-64 0,0 1-16 0,0 0 0 16,-2 2-160-16,2 0 0 0,0 0 0 0,0 1 0 0,-1 0 0 0,1-1 0 15,-1-2 0-15,1 2 0 0,-1-3-208 0,1-2-32 16,-2-2 0-16,2-2 0 15,-1 0-1104-15,0-5-240 0,0-1-32 0,0-2-13088 16</inkml:trace>
  <inkml:trace contextRef="#ctx0" brushRef="#br0" timeOffset="22489.01">7472 10296 2751 0,'0'-2'256'0,"0"1"-256"16,0 1 0-16,0 0 0 0,2 0 688 0,-2-1 80 16,1 1 32-16,-1-2 0 0,1 0 432 0,0 0 96 15,1 2 16-15,-2 0 0 0,1 0-368 0,-1 0-64 0,1-3-16 0,-1 3 0 16,0-1-272-16,0 1-64 0,0-2-16 15,0-1 0-15,-1 2 320 0,0-4 64 0,-1 4 16 0,1-2 0 16,-1 0 272-16,0-1 48 0,1 1 16 0,1 0 0 16,-1 0-208-16,1 0-48 0,-1 3 0 0,1-3 0 15,0 3-320-15,0 0-64 0,0 0 0 0,0 0-16 16,0 0 48-16,0 3 16 0,-1-2 0 0,1 1 0 16,0 2 16-16,0 1 16 0,-2-1 0 0,2 2 0 15,0 1-352-15,0-1-80 0,0 3-16 0,0-2 0 16,-1 2-272-16,1 0 160 0,0 1-160 0,0-3 128 15,-1 2-128-15,1-3 0 0,-1 0 0 0,-1 0 0 16,1 0 0-16,-1-2 0 0,0-1 0 0,0 0 0 0,-1 1 0 16,1-4 0-16,1 3 0 0,-2-6 0 0,2 3 0 15,-1-4 0-15,0 1 0 0,1-2 0 0,0 1 0 0,1-5 0 16,0 2 0-16,0-3 0 0,0-1 0 16,0 0 0-16,0 11 0 0,0 0 128 0,0 0-128 0,6-47 0 15,-6 47 144-15,0 0-144 0,0 0 128 0,0 0-128 16,9-51 128-16,-8 45-128 0,-1 0 192 0,1 0-48 15,-1 2 0-15,1-1 0 0,-1 4 80 0,2-2 16 16,-2 3 0-16,0 0 0 0,0 0 16 0,0 0 0 16,0 0 0-16,0 3 0 0,0-2-64 0,1 4 0 15,-1-1 0-15,0-2 0 0,1 3-192 0,0 1 128 16,1 0-128-16,-2 3 0 0,0-3 0 0,0 0 0 16,0 4 0-16,0-1 0 0,0 2 0 0,0 0 128 0,0 0-128 15,0 0 0-15,0 2 0 0,0-3 0 0,0 0 0 0,0-2 0 16,-2 0 0-16,2-5 0 0,-1 2 0 0,1-3 0 15,0 0 0-15,0-2 0 0,0 0 0 0,0-2 0 16,0-2 0-16,0 0 0 0,0-1 0 0,0-2 0 16,0 1 0-16,1-4 0 0,-1 0 0 0,0 10 0 15,0 0 0-15,0 0-128 0,0 0 128 0,5-47 0 16,-5 37 0-16,2 4 0 0,-2 0 0 0,0-1 0 16,0 1 0-16,0 2 0 0,0-1 0 0,0 2 0 15,-2 3 0-15,2-4-128 0,0 4 128 0,0 0 0 16,0 0 0-16,0 0 0 0,0 0 0 0,0 0 0 15,0 1 0-15,0-1 0 0,0 3 0 0,0-3 0 16,0 3 0-16,2 0 0 0,-2 3 0 0,0-3 0 16,0 2 0-16,0 0 0 0,0-2 0 0,0 1 0 0,0 1 0 15,1-1-208-15,-1-2 64 0,0-1 16 16,-1 2-512-16,1-3-112 0,0-3-16 0,-2 0-10288 16,1-4-2064-16</inkml:trace>
  <inkml:trace contextRef="#ctx0" brushRef="#br0" timeOffset="24749.31">7448 9827 2751 0,'-1'-2'256'0,"1"2"-256"0,0-3 0 0,0 3 0 0,-2 0 624 0,1-1 80 16,0 1 0-16,-2-4 16 0,1 3 624 0,-1 0 112 15,1 1 16-15,-1 0 16 0,3 0-112 0,-1 0-32 16,2 1 0-16,-1-1 0 0,2 1-320 0,0-1-64 15,1 0 0-15,-1 0-16 0,2-1-384 0,0 0-80 16,-1 1-16-16,2-3 0 0,-1 3-112 0,0-1-32 16,-1 1 0-16,1-2 0 0,0 2-192 0,-2-3-128 15,2 3 128-15,-2 0-128 0,2 0 0 0,-3 0 0 16,2 3 0-16,-2-1-128 0,2-2 128 0,-2 4 0 16,0-2 0-16,-1 2-128 15,1 0-304-15,-1-1-48 0,0 2-16 0,0-1 0 16,1-2-320-16,-1 2-64 0,-1-3-16 0,1 2 0 15,-1-1 224-15,0 2 32 0,-2-1 16 0,1-2 0 0,-2 1 432 0,0-2 192 16,-1 0-192-16,0-2 192 0,1 1 0 0,0-2 0 0,-1-1 0 16,0-2 0-16,1 2 624 0,1-2 32 0,-1 0 16 0,0 1 0 15,2 0 176-15,-2 3 48 0,1-2 0 0,1-1 0 16,-1 4-48-16,2-2 0 0,-1 1 0 0,1 1 0 16,1 1 80-16,-2 0 16 0,2 0 0 0,0 0 0 15,0 0-192-15,0 0-48 0,2 0 0 0,-1-3 0 16,0 3-368-16,0 0-80 0,0-2 0 0,2 0-16 15,1 2-240-15,-1-2 0 0,1 1 0 0,0-1 0 16,1 1 0-16,0-2 0 0,1 0 0 0,-2 1 0 16,1 0 0-16,-1 2-160 0,0-2 160 0,0 2-192 15,0 0-288-15,-2 2-64 0,1 0-16 0,-2 0 0 16,0 1-880-16,-1 0-176 0,1 0-48 0,-1 0-5440 16,0 1-1088-16</inkml:trace>
  <inkml:trace contextRef="#ctx0" brushRef="#br0" timeOffset="25446.94">7391 9837 4607 0,'1'0'400'0,"-1"0"-400"0,0 0 0 0,-1 0 0 16,1 0 960-16,-1 0 96 0,-1 2 32 0,1-2 0 15,-1 4 0-15,-2-4 0 0,2 3 0 0,-2-2 0 16,1 1-576-16,1-2-128 0,-1 0 0 0,1 2-16 16,-1 0-32-16,1-2 0 0,-1 3 0 0,1-3 0 15,1 0 416-15,1 0 80 0,-1 0 0 0,-1-3 16 16,1 3-272-16,1 0-64 0,-1-2-16 0,1 0 0 15,-1 0-496-15,-1-1-192 0,1 2 16 0,-1-3 0 16,2 2-1232-16,-3-1-240 0</inkml:trace>
  <inkml:trace contextRef="#ctx0" brushRef="#br0" timeOffset="25611.38">7223 9827 5631 0,'-9'4'128'0,"4"-2"16"0,1-2 16 0,1 0 0 0,0 0-160 0,2 0 0 16,-2 0 0-16,-1 0 0 0,-4-5 496 0,-1 2 64 15,0-5 16-15,1 2 0 0,1-3-320 0,2-1-48 16,0 1-16-16</inkml:trace>
  <inkml:trace contextRef="#ctx0" brushRef="#br0" timeOffset="25879.93">6998 9844 2751 0,'-4'2'0'0,"1"-2"128"0,1 0-128 0,1 0 144 0,0 0-144 16,-1 0 0-16,0 0 0 0,-2 0 0 0,-2-2 624 0,-2 1 80 0,1 1 32 0,-2-2 0 15,2 0-480-15,-3 0-112 0,4-2-16 0,0 2 0 16,2 2-320-16,-1-3-64 0,1 2 0 0,1 1-16 16,0-2-256-16,-1 2-48 0,2-3-16 0,0 3 0 15,-1 0 592-15,1 0 0 0,-1 0 0 0,-1 0 128 16,1 3-128-16,-2-3 0 0,1 2 0 0,-1-2 0 16</inkml:trace>
  <inkml:trace contextRef="#ctx0" brushRef="#br0" timeOffset="26111.46">6752 9783 5583 0,'-5'3'0'0,"1"-3"224"0,1 1-64 0,1 1 32 0,1-1-192 0,-1-1 0 16,0 2 0-16,0 0 0 0,-3 3 2016 0,-2-2 368 15,0 4 80-15,1-4 16 0,0 2-432 0,-2 0-64 16,2 0-32-16,0-1 0 0,1-2-880 0,-1 2-176 15,2-4-48-15,-1 2 0 0,3 0-448 0,-2 0-80 16,1-2-32-16,1-2 0 0,1 0-288 0,-2 0 0 16,2 2 0-16,-1-4 0 15,0 2-384-15,0-1-48 0,1 2 0 0,-1-1 0 16,2-1-1152-16,-1 2-224 0,1-3-48 0,-1 3-6928 0</inkml:trace>
  <inkml:trace contextRef="#ctx0" brushRef="#br0" timeOffset="26697.49">6529 9827 5583 0,'-1'0'0'0,"0"-2"224"0,1 2-64 0,-2 0 32 16,2-3-192-16,-1 2 0 0,-1-2 0 0,-2 0 0 0,-1-1 1456 0,0-1 256 15,1 1 48-15,2 2 16 0,-1 1 48 0,1-2 16 16,1 3 0-16,-1-2 0 0,1 2-304 0,0 2-64 16,0-2-16-16,1 3 0 0,-2-2-176 0,1 1-48 15,0 1 0-15,0 1 0 0,-1-2-288 0,2-1-64 16,-1 2-16-16,1-2 0 0,-1 4-368 0,1-4-80 16,1 2-16-16,0-3 0 0,1 0-160 0,0 2-48 15,3-2 0-15,-2 0 0 0,0 0-192 0,1 0 144 16,1-2-144-16,0 2 128 0,0 0-128 0,0 0 0 15,0 2 0-15,1-2 0 0,1 0 0 0,1 0 0 16,-1 0 144-16,3 0-144 0,0 0 176 0,-1 0-48 16,1 0 0-16,-1 0 0 0,0 0-128 0,0-2 0 0,-1 2 144 15,-1 0-144-15,-1 0 0 0,0 0 128 0,-1-3-128 0,0 2 0 16,-1 1 0-16,-1-3 0 16,0 1 0-16,0 1 0 0,0 1 0 0,-2-4 0 0,2 4 0 0,-3-2-128 15,1 2 128-15,-1 0 0 0,0 0 0 0,0 0 0 16,1 0 0-16,-2 0 0 0,0 0 0 0,1 0 0 15,-2 0 0-15,1 0 0 0,0 2 0 0,0-2 0 16,-1 1 0-16,0 2 0 0,1-3 0 0,-3 1 0 16,2-1 0-16,-2 1 0 0,1 0 0 0,0-1 0 15,-1 3-256-15,-1-3 16 0,0 1 16 0,-1 2 0 16,-2-1-112-16,0-2-32 0,-1 4 0 0,-1-4 0 16,2 2 176-16,-2-1 16 0,4-1 16 0,-2 3 0 15,2-3 160-15,1 2 0 0,0-2 0 0,0 4-128 16,0-4 128-16,0 3 0 0,3-2 0 0,-1 1 0 15,1-2-272-15,-1 0 16 0,2 0 16 0,0 0 0 16,1 0-784-16,0 0-144 0,0 0-48 0,0-2-7120 16,0 2-1440-16</inkml:trace>
  <inkml:trace contextRef="#ctx0" brushRef="#br0" timeOffset="40861.36">2131 12442 2751 0,'0'3'256'0,"0"-3"-256"0,0 2 0 0,0-2 0 15,0 0 0-15,0 2 128 0,0 0-128 0,0-1 0 16</inkml:trace>
  <inkml:trace contextRef="#ctx0" brushRef="#br0" timeOffset="41494.08">2150 12476 2751 0,'3'0'128'0,"-2"0"16"0,-1 0-144 0,1 0 0 16,-1 0 0-16,0 0 0 0,2 0 512 0,-1 0 64 16,0 0 0-16,1 0 16 0,1 0-64 0,-2 0-16 15,0 0 0-15,1 0 0 0,-1 0 0 0,-1 0-16 16,1 0 0-16,0-3 0 0,-1 3 512 0,0 0 96 16,0 0 32-16,-1-2 0 0,1 1 704 0,0 1 144 15,-1 0 16-15,0-3 16 0,-1 3 96 0,1 0 32 16,0-2 0-16,-2 2 0 0,1-2-544 0,1 2-128 15,-2 0 0-15,1 0-16 0,-2 0-464 0,2 0-96 0,-2 0 0 0,-1 0-16 16,1 0-288-16,-1 0-48 0,-1 2-16 0,0 0 0 16,0 1-128-16,0-3-16 0,-2 3-16 0,1 0 0 15,-1 1-160-15,1-1-16 0,-3 0-16 16,-1 3 0-16,1-2-176 0,0-1 192 0,1 4-192 0,0-1 192 16,1-3-64-16,1 2-128 0,1 2 192 0,1-1-64 15,0-1-128-15,0 1 192 0,1 3-192 0,0-3 192 16,2 1-192-16,-1 2 0 0,2 1 144 0,0 0-144 15,1 1 0-15,0-1 0 0,1 2 0 0,-1-2 128 16,3 0-128-16,-1 0 0 0,2 1 0 0,-1-4 0 16,2 2 0-16,-1-2 0 0,2 2 0 0,-1-5 0 15,1 2 0-15,1-2 0 0,0-2 0 0,0 0 0 16,2-2 0-16,-1-2 0 0,-1-2 0 0,-7 4 0 16,0 0 0-16,0 0 0 0,0 0 0 0,0 0-128 15,49-44 128-15,-49 44 0 0,0 0 0 0,0 0 0 0,0 0 0 0,33-60 0 16,-33 60 0-16,0 0 0 0,0 0 0 0,0 0 0 15,17-56 0-15,-17 56 0 0,0 0 0 0,0 0 0 16,0 0 0-16,6-49 0 0,-5 43 0 0,-1-3 0 16,2 3 0-16,-1-1-128 0,0 2 128 0,-1 1 0 15,1 2 0-15,0 0 0 0,-1 2 0 0,2 0 0 16,-2 0 0-16,1 2 0 0,0 3 0 0,0-2 0 16,1 4 0-16,-1-1 0 0,1 4 128 0,0-2-128 15,0 2 160-15,1 3-160 0,-1 0 224 0,2 2-48 16,-2-4-16-16,2 1 0 0,1 3-160 0,-1 1 0 15,-1-3 144-15,1 0-144 0,0 0 0 0,-3-1 0 16,0 0 0-16,0-4 128 0,1 1-128 0,-2-3 0 16,1-4 0-16,-1 2 0 0,0-4 0 0,0 1 0 0,0 2 0 0,0-1 0 15,-1-2 0-15,-1 1 0 0,2-1 0 16,-1 3 0-16,1-3-368 0,0 0 16 0,-1 0 0 16,1-3-11872-16,0 2-2384 0</inkml:trace>
  <inkml:trace contextRef="#ctx0" brushRef="#br0" timeOffset="42246.42">2328 12170 4607 0,'-1'3'400'0,"1"-3"-400"0,0 0 0 0,-1 0 0 16,1 0 1360-16,0 0 192 0,1 0 48 0,-1 1 0 16,1-1 1792-16,2 3 384 0,-1-3 64 0,2 0 0 15,0 0-896-15,0 2-176 0,0-2-32 0,0 4-16 0,0-4-992 0,1 2-192 16,-1 2-32-16,0-2-16 0,0 2-784 0,0 2-176 15,1 1-16-15,-1-1-16 0,0 1-160 0,1 2-16 16,2 1-16-16,-1 2 0 0,0 0-64 0,0 4-16 16,0 3 0-16,2-3 0 0,0 4-64 0,0 1-16 15,-1-1 0-15,-1-1 0 0,2 0-144 0,-3 2 0 16,1-1 144-16,-1 1-144 0,-1-4 0 0,-2 4 0 16,2 1 0-16,-3-2 128 0,-1 2-128 0,0 0 0 15,-1-3 0-15,-2 0 0 0,1-1 0 0,-3 2 144 16,-1 1-144-16,0-1 0 0,-3-4 176 0,-1 3-176 15,0-1 160-15,-1-2-160 0,-1 0 144 0,-2 0-144 16,2-1 128-16,-1-1-128 0,2 2 0 0,-1-1 0 0,1 1 128 0,1-4-128 16,1 1 0-16,0-2 0 0,1 0 0 15,2-5 0-15,1 1 0 0,0 0-192 0,0-4 64 16,1 0 128 0,0-1-624-16,2-2 0 0,-2-2 0 0,2-2-18384 0</inkml:trace>
  <inkml:trace contextRef="#ctx0" brushRef="#br0" timeOffset="46194.23">2828 12885 5519 0,'0'0'496'0,"0"0"-496"16,0-1 0-16,0 1 0 0,-1 0 1312 0,1-3 160 16,0 1 48-16,0-2 0 0,-1 1 496 0,1-6 96 15,0 9 32-15,0 0 0 0,0 0-224 0,0 0-32 16,6-51-16-16,-5 41 0 0,1 0-320 0,0 2-64 16,-2 8-16-16,0 0 0 0,0 0-288 0,0 0-64 15,0 0-16-15,0 0 0 0,0 0-416 0,0 0-96 16,0 0-16-16,0 0 0 0,0 0-256 0,0 0-48 15,0 0-16-15,0 0 0 0,0 0-128 0,0 0-128 0,0 0 192 0,0 0-192 16,0 0 240-16,0 0-64 0,0 0-16 0,0 0 0 16,37-4-16-16,-34 16 0 0,4 4 0 0,-2-3 0 15,1 3-16-15,1-2-128 0,2 3 192 0,-2-4-64 16,1 2-128-16,0-1 192 0,1-4-192 0,0-2 192 16,1 0-192-16,-2-3 160 0,1-1-160 0,1-7 160 15,-3 2-160-15,-7 1 0 0,0 0 0 0,0 0 128 16,0 0-128-16,42-45 0 0,-42 45 0 0,0 0 0 15,0 0 0-15,19-57 0 0,-19 57 0 0,0 0 0 16,0 0 0-16,0-47 0 0,-1 38 0 0,-2 0 0 16,1 3 0-16,0 0 128 0,0-1-128 0,-1 1 0 15,1 2 0-15,-1-2 0 0,2 3 128 0,0-1-128 0,1 3 0 16,0 1 0-16,0 0 0 0,1 0 128 0,0 0-128 0,2 1 0 16,1 3 0-16,-1 2 0 0,1 1 144 0,1-1-144 15,0 3 160-15,1 3-160 0,2 2 144 0,-1 2-144 16,0 3 128-16,1-5-128 0,-2 4 0 0,1-2 0 15,1 2 0-15,-1 1 0 0,1-3 0 0,-1 3 0 16,-1 3 0-16,0 0 0 0,-1 3 0 0,-1-2 0 16,-1 2 0-16,-2 2 0 0,-1-1 0 0,-3-1 0 15,1 3 0-15,-3-4 0 0,0 1 0 0,-1-3 0 16,-3 0 128-16,-1-1-128 0,0-4 0 0,-1 1 0 16,-1-5 0-16,1 0 0 0,-2-6 0 0,1-2 0 15,2-4 0-15,-1-2 0 0,0-1 0 0,0-6 0 16,1 0-128-16,0-5 128 0,0 1 0 0,3-4 0 15,-1 0 0-15,1-4 0 0,2 3 0 0,1-1 0 0,4 18 0 16,0 0 0-16,0-53 0 0,0 53 0 0,0 0 0 0,0 0 0 16,17-57 128-16,-17 57 64 0,0 0 0 0,0 0 0 15,0 0 16-15,46-44 16 0,-46 44 0 0,0 0 0 16,0 0-96-16,57-25 0 0,-57 25-128 0,0 0 192 16,48-16-192-16,-48 16 0 0,0 0 0 0,45-20 0 15,-45 20 0-15,0 0 0 0,0 0 0 0,52-15 0 31,-52 15-384-31,0 0-80 0,0 0-16 0,0 0 0 0,42-13-1568 0,-37 10-320 0</inkml:trace>
  <inkml:trace contextRef="#ctx0" brushRef="#br0" timeOffset="46711.26">3492 12675 7359 0,'-4'4'656'0,"3"-3"-528"0,0-1-128 0,0 0 0 15,1 2 1552-15,0-2 288 0,0 0 48 0,1 0 16 16,0 3 1904-16,3-3 384 0,-1 1 80 0,1 2 16 16,2-1-1440-16,1-2-288 0,-1 0-48 0,1 1-16 15,1 2-1328-15,-1-1-272 0,2-2-48 0,-1 0-16 16,1 0-384-16,0 0-96 0,-1 0-16 0,1-2 0 16,-2 2-160-16,1 0-48 0,0-3 0 0,-1 3 0 15,-1 0-128-15,0 0 0 0,-1 0 0 0,0 0 128 0,0 0-128 0,-1 3 0 16,-1-3 0-16,0 0 0 0,-1-3 0 0,-1 6 0 15,2-3 0-15,-2 0 0 16,0 0-576-16,-1 0 0 0,0 0 0 0,0 0 0 16,0 0-1952-16,0-3-384 0</inkml:trace>
  <inkml:trace contextRef="#ctx0" brushRef="#br0" timeOffset="47118.46">3470 12849 2751 0,'0'-2'256'0,"0"-1"-256"0,1 2 0 0,-1 1 0 16,0 0 2336-16,1 0 416 0,0 0 96 0,1 0 16 15,0 1 912-15,1-1 192 0,-1 3 48 0,2-1 0 16,-2 2-1504-16,2-2-288 0,-2 0-64 0,1 0-16 16,1-2-896-16,-1 0-176 0,1 0-48 0,1-2 0 15,0 0-480-15,-5 2-96 0,0 0-32 0,0 0 0 16,0 0-160-16,0 0-48 0,43-18 0 0,-43 18 0 16,0 0-16-16,0 0 0 0,0 0 0 0,51-19 0 15,-42 17-192-15,1 1 176 0,-3 1-176 0,0 1 160 0,1 1-160 16,-1 1 0-16,-1 1 0 0,1-2 0 0,-1-1 0 0,-1 2 0 15,1-1 0-15,-1-1 0 0,0 2 0 0,-2-3 0 16,1 0 0-16,0-3 0 0,0 2 0 0,-1 1-224 16,1 0 80-16,-2-2 16 15,1 2-304-15,-2-3-48 0,0 3-16 0,-1 0 0 16,0 0-512-16,-1 0-96 0,0 0-32 0,-2 0 0 16,1-1-1296-16,-2 1-272 0</inkml:trace>
  <inkml:trace contextRef="#ctx0" brushRef="#br0" timeOffset="56766.22">4271 12047 3903 0</inkml:trace>
  <inkml:trace contextRef="#ctx0" brushRef="#br0" timeOffset="57001.08">4264 12027 3215 0,'0'-3'0'0,"-2"3"128"0,2 0-128 0,0 0 192 0,-1 0-192 0,1 0 0 0,-1-2 0 16,0 1 0-16,-2-2 960 0,1 3 144 0,-2-3 48 0,-1 0 0 15,3-1-256-15,-2 2-32 0,0-2-16 0,0 1 0 16,2-2 432-16,0 1 96 0,0 0 16 0,1 2 0 16,1 2 336-16,-1-4 64 0,1 4 0 0,0 0 16 15,0 1 240-15,1 2 32 0,0 0 16 0,1 2 0 16,0 2-320-16,-1 0-64 0,3 3-16 0,-2 1 0 15,2-1-752-15,-1 2-160 0,0-1-16 0,0 4-16 16,0-2-384-16,1-1-80 0,0 0-16 0,-2-2 0 0,2 0-272 0,-1-1 0 16,0 1 128-16,0-4-128 15,-1 0 0-15,1 0-304 0,-2 2 64 0,0-2 16 16,0-3-1216-16,1 2-240 0,-2-1-48 0,0-3-13696 16</inkml:trace>
  <inkml:trace contextRef="#ctx0" brushRef="#br0" timeOffset="57316.57">4095 12345 15663 0,'5'2'688'0,"-2"-2"144"0,-1 0-656 0,2 0-176 0,-1-2 0 0,-2 1 0 16,1 1 2368-16,4-3 448 0,2 1 96 0,-8 2 16 16,0 0-64-16,39-12-16 0,-39 12 0 0,0 0 0 15,41-12-1472-15,-41 12-288 0,0 0-64 0,0 0-16 16,51-18-640-16,-51 18-128 0,0 0-32 0,0 0 0 16,0 0-208-16,46-29 128 0,-46 29-128 0,0 0 0 15,0 0 0-15,0 0 0 0,0 0 0 0,0 0 0 16,0 0 0-16,40-43 0 0,-38 42-192 0,-1 1 192 15,-1 0-1296 1,0 0-160-16,-1 0-16 0,-1 1-15104 0</inkml:trace>
  <inkml:trace contextRef="#ctx0" brushRef="#br0" timeOffset="57766.45">4188 12441 10127 0,'0'0'448'0,"0"0"96"0,0 0-544 0,0 0 0 16,0 0 0-16,0 0 0 0,1 0 2416 0,-1 0 368 15,2 0 80-15,-2 0 16 0,1 0 272 0,0 0 64 16,0 4 16-16,1-2 0 0,-1 0-1376 0,-1 0-288 15,1 2-48-15,0 0-16 0,2 0-720 0,-3 3-144 16,1-1-16-16,-1 1-16 0,1-1-352 0,1 3-64 16,-1-3 0-16,0 4-16 0,-1-4-176 0,0 4 0 0,1-2 0 0,-1 0 128 15,0 1-128-15,0-3 0 0,0 2 0 0,0 0 0 16,0-2 0-16,0-1 0 0,0 0 0 0,1 2 0 16,-1-4 0-16,0 0 0 0,2 0 0 0,-1-3 0 15,0 3 0-15,0-3 0 0,2 0 0 0,-1 0 0 16,2-3 0-16,0 1 0 0,2 1 0 0,-2-4 0 15,1 1 0-15,1 0 192 0,1-1-64 0,1 0 0 16,-8 5 48-16,0 0 0 0,0 0 0 0,0 0 0 16,44-21-48-16,-36 18 0 0,-1 0 0 0,-1 2 0 15,2-1-128-15,-2 2 0 0,1 0 144 0,-2 0-144 16,0 0 0-16,-1 0 0 0,-1 0 0 0,0 2 0 16,-2-2 0-16,2 0 0 0,-2-2-192 0,0 2 64 15,-1-4-1440-15,0 1-288 0</inkml:trace>
  <inkml:trace contextRef="#ctx0" brushRef="#br0" timeOffset="58016.8">4318 12439 12895 0,'1'0'576'0,"-1"0"112"15,0 0-560-15,0 0-128 0,0 0 0 0,0 0 0 0,0 0 2560 0,-1 0 464 16,1 2 112-16,-1 2 0 0,1-2-80 0,0 3-32 15,0 2 0-15,1 1 0 0,-1 1-1488 0,3-2-288 16,-1 3-64-16,0 1-16 0,3 5-640 0,-1-3-128 0,1 0-16 0,-1 0-16 16,-1-1-224-16,1 0-144 0,-1 0 192 0,0-1-192 15,0-1 0-15,-1-4 0 0,0 4 0 0,-1-4 0 16,0 0-240-16,-1 0-96 0,0 0-32 0,0 1 0 31,0 0-1392-31,0 2-288 0,0-2-48 0,-1 2-13392 0</inkml:trace>
  <inkml:trace contextRef="#ctx0" brushRef="#br0" timeOffset="58400.12">4073 12787 3679 0,'0'5'160'0,"0"-3"32"0,0 0-192 0,0-2 0 15,0 3 0-15,1-3 0 0,1 0 2688 0,0 3 512 16,2 0 80-16,1 0 32 0,2 0 592 0,1-3 128 16,2 0 32-16,-1 0 0 0,-9 0-1536 0,0 0-304 15,39-9-64-15,-39 9-16 0,0 0-1024 0,46-12-208 16,-46 12-32-16,0 0-16 0,46-10-416 0,-46 10-64 15,38-2-32-15,-22 0 0 0,-1 4-112 0,-2-2-32 16,2 2 0-16,0 1 0 0,2-2-208 0,0 1 144 16,1-1-144-16,-3 2 128 0,-1-3-128 0,0 0 0 15,-2 0 0-15,1 0 0 0,-2 0 0 0,-1-3 0 0,-2 6 0 0,0-3 0 16,-2 0-176-16,-2 0 48 0,-1-3 0 0,0 2 0 31,-2 1-432-31,0-2-80 0,-2 1 0 0,0 1-16 16,-2-3-1264-16,0 1-240 0,-2 0-48 0,-1 2-13520 0</inkml:trace>
  <inkml:trace contextRef="#ctx0" brushRef="#br0" timeOffset="58987.35">4215 13014 1839 0,'0'0'160'0,"0"0"-160"16,-1 0 0-16,1 0 0 0,0 0 2400 0,0-3 448 15,-1 3 96-15,1-1 0 0,-1 1 416 0,1-1 80 16,-2 1 16-16,2 0 0 0,0 1-976 0,2 0-192 0,-1 2-48 0,0 0 0 16,0 0-768-16,-1 1-176 15,2-1-16-15,-1 2-16 0,0-1-656 0,-1 2-128 16,1 0-32-16,-1-2 0 0,2 2-272 0,-2 2-176 15,0-2 192-15,0 0-192 0,0 0 0 0,-2 0 0 16,2 1 0-16,0-1 0 0,0-2 0 0,0 0 0 0,0 0 0 16,2-1 0-16,-1 0 144 0,0-1-144 15,2-1 0-15,-1 3 144 0,0-4 16 0,3 1 0 0,-1-1 0 0,1 0 0 16,0 2 16-16,1-2 0 0,0 0 0 0,1 3 0 16,0-3-48-16,0 3 0 0,1 0 0 0,0-2 0 15,1 4-128-15,0-1 160 0,-2 0-160 0,-1-1 160 16,2 2-160-16,-1-1 128 0,1 2-128 0,-2 0 128 15,-1 0-128-15,0 1 0 0,-2-1 0 0,0 0 0 16,-1 1 0-16,0 2 0 0,-1-3 0 0,0 0 0 16,-1 2 0-16,0-2 0 0,0 3 0 0,0-3 0 15,0-1 0-15,-1 1 0 0,0 3 0 0,-1-6 0 16,0 4 0-16,-2-1 0 0,0 0 0 0,-2 0 0 16,1 0 0-16,-2-2 0 0,-2 2 0 0,1 0 0 15,-2-3 0-15,0 1 0 0,-1 2 0 0,0-4 0 16,-1-1 0-16,3-1 0 0,0 0 0 0,1-1 0 0,1-1 0 0,0-2 0 15,0-1 0-15,1 1 0 16,1 1 0-16,2-4 0 0,0 1 0 0,1 0 0 0,0 2 0 0,1-2 0 16,0 0-144-16,1 0 144 0,1 0-192 0,-1-4 32 15,1 4 0-15,-1 6 0 16,0 0-816-16,0 0-176 0,0 0-16 0,0 0-15904 16</inkml:trace>
  <inkml:trace contextRef="#ctx0" brushRef="#br0" timeOffset="59252.14">4217 13040 12607 0,'-4'2'272'0,"3"-1"64"0,-1-1 16 0,1 0 0 0,1 0-352 0,0 0 0 0,1 0 0 0,1 0 0 15,-1 0 3616-15,1-1 656 0,2 1 128 0,0-3 16 16,2 0-1568-16,1-1-320 0,0 2-64 0,0-2-16 15,0-1-1248-15,-7 5-256 0,0 0-48 0,0 0-16 16,0 0-464-16,47-23-96 0,-47 23 0 0,0 0-16 16,0 0-176-16,38-13-128 0,-30 13 192 0,0-2-192 15,-1 2 0-15,0 2 0 0,1-2 0 0,-1 2 0 16,-1 3 0-16,1-4-192 0,0 1 16 0,-2 1 16 16,1 0-1472-16,-1 0-288 0</inkml:trace>
  <inkml:trace contextRef="#ctx0" brushRef="#br0" timeOffset="60117.56">4736 12979 5519 0,'-2'0'496'0,"0"-2"-496"16,2 2 0-16,0-2 0 0,0 2 1344 0,0-2 160 0,0-1 32 0,-1 0 16 15,2-6 944-15,-1 9 176 0,0 0 32 0,0 0 16 16,0 0-128-16,20-57-32 0,-20 57 0 0,0 0 0 15,0 0-752-15,0 0-144 0,36-52-48 0,-36 52 0 16,0 0-528-16,0 0-128 0,0 0 0 0,0 0-16 16,42-15-416-16,-36 20-80 0,0-1 0 0,1 2-16 15,-3 0-176-15,3 4-16 0,-2 3-16 0,1-1 0 16,1 4-32-16,-1 0-16 0,1 0 0 0,-1 3 0 16,0-3-32-16,0 3 0 0,-1-3 0 0,0-4 0 15,-3 0-16-15,2 2-128 0,0-4 192 0,-2 0-64 16,1-2-128-16,-1-1 128 0,0-1-128 0,-2-4 128 15,1-2-128-15,-1 1 0 0,0 2 0 0,0-3 0 16,0-3 0-16,-1 2 0 0,1 1 0 0,-2-2 0 0,2-1 0 16,-1 2 0-16,1-1 0 0,-1-1 0 0,0 2-352 0,-1-2 48 15,1 1 16-15,-1 1 0 16,0-4-384-16,1 3-80 0,-1-1-16 0,-1-2-11296 16,1 1-2272-16</inkml:trace>
  <inkml:trace contextRef="#ctx0" brushRef="#br0" timeOffset="60449.57">4772 13176 1839 0,'0'-1'160'0,"1"-2"-160"0,-1-1 0 0,1 2 0 16,1 2 2560-16,-1-4 496 0,1-2 80 0,-2 6 32 15,0 0 816-15,0 0 176 0,26-61 16 0,-26 61 16 16,0 0-1280-16,31-59-256 0,-31 59-48 0,0 0-16 16,37-59-1280-16,-37 59-256 0,0 0-48 0,39-52-16 15,-39 52-576-15,0 0-112 0,0 0-32 0,42-50 0 16,-42 50-144-16,0 0-128 0,0 0 144 0,0 0-144 16,0 0 0-16,0 0 0 0,44-32 0 0,-39 28 0 15,0-1 0-15,0 2 0 0,-1-1 0 0,-1-2 0 16,-3 6 0-16,0 0-208 0,0 0 32 0,0 0 16 15,0 0-528-15,0 0-96 0,8-59-32 0,-11 51 0 16,1 2-1184-16,-2 0-240 0,-1 1-64 0,0 4-12688 16</inkml:trace>
  <inkml:trace contextRef="#ctx0" brushRef="#br0" timeOffset="72685.57">5610 12593 10127 0,'-1'0'896'0,"0"-2"-704"16,0 2-192-16,1-1 0 0,0 1 1632 0,0 0 288 16,-2-2 64-16,1 1 16 0,0 1 1328 0,0 0 272 15,-1 0 48-15,2 0 16 0,0 3-912 0,2 0-176 16,-1 1-32-16,1 2-16 0,1-2-1536 0,2 1-304 15,1 0-64-15,-1 0-16 0,2-2-208 0,1 1-32 0,-1-1-16 0,1-1 0 16,0-1-144-16,0 2-16 0,0-3-16 0,-8 0 0 16,0 0-176-16,0 0 160 0,0 0-160 0,45-6 160 15,-35 6-160-15,0 0 0 0,-1 0 0 0,1 0 0 16,0 2 0-16,-1 2 0 0,0-2 0 16,-1 2 0-16,1-1 0 0,-2 1 0 0,1 1 0 0,-3-1 0 15,0-1-160-15,-3 0-16 0,2 0 0 0,-3-3 0 31,1 1-576-31,-2 1-112 0,2-2-32 0,-2-2 0 0,-2 1-1856 16,1 1-368-16,-1 0-80 0,1 1-11392 0</inkml:trace>
  <inkml:trace contextRef="#ctx0" brushRef="#br0" timeOffset="73022.62">5587 12742 15663 0,'0'-3'688'0,"0"1"144"0,1 1-656 0,-1 1-176 16,0-3 0-16,0 3 0 0,0 0 1920 0,0-1 368 16,1 0 64-16,-1 1 16 0,1-2 576 0,1 2 112 15,0 2 16-15,-1-1 16 0,2-1-1376 0,-1 1-288 16,2 2-48-16,1-3-16 0,0 0-768 0,1 0-144 15,0 1-48-15,2-2 0 0,0 1-160 0,-8 0-48 0,0 0 0 0,0 0 0 16,44-7 0-16,-34 7-16 16,-10 0 0-16,0 0 0 0,33 0-176 0,-22 2 128 0,-1-1-128 0,-10-1 128 15,0 0-128-15,0 0 0 0,40-3 0 0,-33 3 0 16,2 0 0-16,-1 0 0 0,1-2 0 0,-3 1 0 16,0-2-240-16,-2 1 32 0,1 0 0 0,-1 0 0 31,-1-2-944-31,0 2-176 0,1-2-32 0,-2 2-16080 0</inkml:trace>
  <inkml:trace contextRef="#ctx0" brushRef="#br0" timeOffset="73619.99">5973 12518 3679 0,'0'0'320'0,"0"0"-320"16,0 0 0-16,0-3 0 0,0 3 2368 0,0-1 416 16,0-1 80-16,0-2 16 0,1 0 528 0,1-2 112 15,1 1 32-15,-1 1 0 0,1 2-1040 0,-1 1-208 16,1 1-32-16,-1 0-16 0,2 1-592 0,0 4-112 16,-1-1-16-16,2 2-16 0,0 1-704 0,0 2-144 15,0 0-32-15,1-2 0 0,2 3-160 0,-1 1-32 16,0-4-16-16,2 2 0 0,0-2-240 0,-1 2-32 0,4-3-16 0,-3 1 0 15,3-1-144-15,-1 0 0 0,1-1 0 0,-2 0 0 16,-1-2 0-16,-1 4 0 0,1-4 0 16,0 2 0-16,-1-1 0 0,-2 0 0 0,2-1 0 0,-2 2 0 15,-1-1 0-15,1 0 0 0,-1 1 0 0,-1-2 0 16,1 1 160-16,-2-1-160 0,2 0 192 0,-2 1-192 16,1-1 208-16,-2-1-64 0,1 2-16 0,-2-2 0 15,1-2-128-15,-1 1 128 0,1 2-128 0,-2-3 128 16,1 1-128-16,-1-1 128 0,1 1-128 0,-1-2 128 15,0 0-128-15,0 2 192 0,0 2-192 0,-1 0 192 16,1 0-48-16,-3-1 0 0,2 2 0 0,-1 0 0 16,-1 1 0-16,0-2 0 0,-1 4 0 0,-1-1 0 15,0 0-16-15,-1 0 0 0,0-1 0 0,-2 4 0 16,1-1-128-16,-2 3 160 0,0 2-160 0,0-1 160 0,-1 1-160 16,-1-1 0-16,-1 0 0 0,1 1 128 0,0 0-128 0,0 0 0 15,1-3 144-15,0 2-144 0,2 0 128 0,-1-4-128 16,3 3 128-16,0-5-128 0,2 0 0 0,1-2 144 15,1-3-144-15,1 2 0 0,-1-3 0 0,2 0 0 16,0 0 0-16,0 0 0 0,0 0 0 0,0-4 0 16,2 0 0-16,-1-2 0 15,-1 6-448-15,0 0-32 0,0 0-16 0,0 0 0 16,0 0-704-16,23-57-144 0,-23 57-16 0,0 0-18160 16</inkml:trace>
  <inkml:trace contextRef="#ctx0" brushRef="#br0" timeOffset="75118.78">6700 13105 10127 0,'0'0'896'0,"0"2"-704"16,0 0-192-16,0-2 0 0,0 0 1152 0,0 0 192 15,1 0 32-15,-1 0 16 0,1 2 720 0,0-2 128 16,1 0 48-16,-1-2 0 0,0 2 48 0,2-4 16 15,-1-1 0-15,-2 5 0 0,0 0-272 0,0 0-48 16,0 0-16-16,14-52 0 0,-14 52-1008 0,0 0-208 16,12-69-32-16,-12 69-16 0,11-67-336 0,-11 67-64 0,14-78-16 0,-14 78 0 15,12-76-80-15,-12 76 0 0,10-69-16 0,-10 69 0 16,6-61-16-16,-6 61 0 0,3-51 0 0,-3 51 0 16,1-47 0-16,-1 47 0 0,-1-47 0 0,1 47 0 15,0 0-64-15,-4-53-16 0,4 53 0 0,0 0 0 16,-1-42-144-16,1 42 160 0,0 0-160 0,0 0 160 15,-5-37-160-15,2 30 160 0,2 0-160 0,-1 4 160 16,0 0-32-16,0-1 0 0,1 4 0 0,1-2 0 16,-2 2 16-16,1 0 0 0,0 0 0 0,1 0 0 15,0 0 0-15,1 0 0 0,0 0 0 0,2 2 0 16,1-2-144-16,-1 0 128 0,5 2-128 0,-1 0 128 16,4-2-128-16,0 3 0 0,0-2 0 0,3 1 128 15,1-2-128-15,0 4 0 0,2-1 0 0,0-2 0 0,1 4 0 16,-2-2 0-16,1-3 0 0,-1 3 0 0,1-2 0 15,-2 2 0-15,0-1 0 0,-15-2 0 0,29 0 0 0,-29 0 0 16,23 1 0-16,-23-1 0 0,0 0 0 16,0 0-192-16,38-3 64 0,-38 3 128 15,0 0-1072-15,0 0-80 0,0 0-32 0,0 0-12320 16,0 0-2480-16</inkml:trace>
  <inkml:trace contextRef="#ctx0" brushRef="#br0" timeOffset="75482.24">6744 12837 4607 0,'1'0'400'0,"1"0"-400"0,0-3 0 0,-1 3 0 16,1 0 3232-16,0 0 560 0,3 0 112 0,-5 0 32 0,0 0 656 0,33-1 128 0,-17 2 16 0,1 2 16 31,-3-1-2448-31,2 0-512 0,1 1-80 0,-1 2-32 16,-2-1-800-16,1 0-176 0,1 1-16 0,-1 1-16 15,0-5-288-15,-3 2-64 0,2-2-16 0,-3-1 0 16,0 2-176-16,0-2-128 0,-2 0 192 0,0 0-192 15,-9 0 128-15,0 0-128 0,0 0 0 0,0 0 0 0,0 0 0 0,0 0 0 16,0 0 0-16,0 0 0 0,0 0-256 0,0 0 0 16,0 0 0-16,0 0 0 15,0 0-704-15,0 0-128 0,0 0-48 0,0 0-17648 16</inkml:trace>
  <inkml:trace contextRef="#ctx0" brushRef="#br0" timeOffset="76353.02">7127 13178 14735 0,'2'0'1312'0,"-2"0"-1056"16,0 0-256-16,0-2 0 0,1 2 2064 0,0 0 368 16,0 0 64-16,2 0 0 0,1 0 672 0,-1 0 128 15,2 0 32-15,-1 2 0 0,2 2-1488 0,0 2-304 16,-1 0-48-16,1 0-16 0,1 1-672 0,-2 0-144 16,1 2-16-16,-1 1-16 0,0 0-96 0,0 1-16 15,0-1 0-15,0-1 0 0,-1 0-240 0,3-1-48 16,-2 0-16-16,0 0 0 0,-1 0-208 0,3-2 0 15,-2-2 0-15,-2 2 0 0,2-3 0 0,0 1 0 16,-1-2 0-16,-2-1 0 0,1 2-384 0,-1-3 16 16,1 2 16-16,-3-4 0 15,1 2-432-15,-2 0-96 0,1-3-16 0,-1 2 0 16,-1-1-1536-16,-1-2-304 0</inkml:trace>
  <inkml:trace contextRef="#ctx0" brushRef="#br0" timeOffset="76652.58">7163 13345 9727 0,'-2'4'208'0,"1"-4"48"0,1 0 16 0,0 0 0 0,1 0-272 0,0 0 0 0,0 0 0 0,1 0 0 16,0-4 3824-16,2 2 704 0,-4 2 144 0,0 0 16 15,0 0-1536-15,0 0-304 0,39-50-64 0,-39 50-16 16,0 0-1248-16,0 0-256 0,40-60-48 0,-40 60-16 15,0 0-624-15,35-49-112 0,-35 49-16 0,0 0-16 16,0 0-176-16,33-44-48 0,-33 44 0 0,0 0 0 0,0 0-208 0,0 0 128 16,0 0-128-16,0 0 0 0,39-45 0 0,-34 43 0 15,-1-2 0-15,-4 4 0 0,0 0-224 0,0 0-96 16,0 0 0-16,0 0-16 16,0 0-1408-16,0 0-288 0,0 0-48 0,0 0-14560 15</inkml:trace>
  <inkml:trace contextRef="#ctx0" brushRef="#br0" timeOffset="77721.96">7684 12502 12895 0,'0'0'1152'0,"0"-3"-928"16,0 3-224-16,0 0 0 0,0 0 1808 0,0-1 320 15,-1-1 64-15,1-1 16 0,-2-1 544 0,1 1 128 16,0 0 0-16,0 0 16 0,-2 0-896 0,1 2-176 16,-2 1-32-16,0 0-16 0,-1 0-704 0,-1 1-144 15,0 2-32-15,-1 3 0 0,-2-3-416 0,0 4-96 0,-1 1 0 0,1 2-16 16,0-2-64-16,-2 3-16 0,0 2 0 0,0 0 0 15,1 3-80-15,0-1-16 0,1 2 0 0,0-1 0 16,3 1-64-16,0 1 0 0,1 0-128 0,0 1 192 16,3-1-64-16,0 1 0 0,2 1-128 0,0-1 192 15,2 2-192-15,0 2 128 0,1-1-128 0,2-2 0 16,0 1 0-16,-1 1 0 0,3-2 0 0,0 1 0 16,-1-1 0-16,2-1 128 0,0 0-128 0,1-1 0 15,0-3 0-15,-1-1 0 0,2-2 128 0,0-2-128 16,1-1 0-16,0-2 0 0,-1-1 0 0,1-1 0 15,-1-1 0-15,0 0 0 0,-1-2 0 0,1-2 0 16,-2 2 0-16,2-2 0 0,-10 0 0 0,0 0 0 16,0 0-352-16,0 0-16 0,41-13 0 0,-41 13 0 15,0 0-848-15,0 0-160 0</inkml:trace>
  <inkml:trace contextRef="#ctx0" brushRef="#br0" timeOffset="78019.59">7871 12727 8287 0,'2'4'736'0,"-2"-2"-592"0,1 1-144 0,-1-3 0 0,0 1 2704 0,0-1 512 16,2 2 112-16,-1-2 0 0,0 3 832 0,0 0 176 16,3 4 16-16,-2-4 16 0,1 4-2256 0,1-1-448 15,-1 0-80-15,0 0-32 0,-1 4-736 0,1-1-160 16,-1 3-16-16,1-1-16 0,-2 4-112 0,1-1 0 0,0 3-16 0,-2-1 0 15,1 1-144-15,-1 1-32 0,0-5 0 0,-1 2 0 16,1-4-320-16,-2 0 144 0,2 2-144 0,-2-2 0 16,1-3 0-16,0 1 0 0,-1-2 0 0,2-4 0 15,-1 1-144-15,1-4-48 0,0 0 0 0,-1-4 0 16,1 4-496-16,0-6-96 0,-1 0-32 0,1 6 0 16,0 0-544-16,0 0-112 0,0 0-32 0,5-57-16224 0</inkml:trace>
  <inkml:trace contextRef="#ctx0" brushRef="#br0" timeOffset="78402.55">8020 12569 24879 0,'2'6'1088'0,"-2"-3"256"0,1 2-1088 0,-1-1-256 15,1-3 0-15,-1 1 0 0,1 1 2432 0,0 1 448 16,3 2 64-16,1 0 32 0,1 2-1136 0,0-2-240 15,3-1-32-15,0-1-16 0,-1-2-864 0,2 2-176 16,-1-4-48-16,0 2 0 0,1 2-16 0,-1-1 0 16,1 0 0-16,1 1 0 0,-2 2-96 0,1 0-32 15,-1 2 0-15,-1 3 0 0,2-1-112 0,-2 0-16 16,0 2-16-16,1 0 0 0,-3 2-176 0,0 2 0 16,0 1 0-16,1-1 128 0,-2 0-128 0,-3 1 0 15,2 1 0-15,-3 1 0 0,0-3 0 0,-1 0 0 16,0 0 0-16,-2 2 0 0,-2-1 0 0,-1 1 0 15,0-2 0-15,-1 0 0 0,0-2 0 0,-2 1 0 0,0-2 0 0,-1 2 0 16,-1-1-176-16,2-2 176 0,-2 0-128 0,0 1 128 16,1-1-240-16,2-3 48 0,-1-2 0 0,2 2 0 15,0-3 32-15,2-1 16 0,0-2 0 0,3-1 0 16,0-2 144-16,1 0-208 0,0 0 80 0,0 0 128 31,1-2-496-31,2-2 32 0,-3 4 0 0,0 0 0 16,0 0-544-16,0 0-96 0,0 0-32 0,41-56-16704 0</inkml:trace>
  <inkml:trace contextRef="#ctx0" brushRef="#br0" timeOffset="78988.34">8430 12831 10127 0,'0'-3'896'0,"0"2"-704"0,0-1-192 0,0 2 0 16,1 0 1680-16,0 0 304 0,2-4 64 0,0 1 16 15,-3 3 944-15,0 0 192 0,0 0 48 0,0 0 0 0,0 0-592 0,51-32-112 16,-51 32-32-16,0 0 0 16,0 0-1280-16,43-8-256 0,-43 8-48 0,0 0-16 0,34 0-368 15,-25 2-80-15,3-2-16 0,-4 3 0 0,2-3-160 0,-10 0-32 16,0 0-16-16,0 0 0 0,0 0-240 0,40-7 0 15,-40 7 128-15,0 0-128 0,0 0 0 0,0 0 0 16,0 0 0-16,0 0 0 0,0 0 0 0,0 0-128 16,0 0 128-16,0 0-160 15,0 0-432-15,0 0-96 0,0 0-16 0,0 0 0 16,0 0-1376-16,0 0-288 0</inkml:trace>
  <inkml:trace contextRef="#ctx0" brushRef="#br0" timeOffset="79273.64">8438 12926 15663 0,'3'2'336'0,"-2"-2"80"0,1-2 16 0,1 2 16 0,-1 0-448 0,0 0 0 0,0 0 0 0,2 0 0 16,2 0 3024-16,3 0 528 0,1 2 96 0,-1 0 32 15,3 3-560-15,-1-2-112 0,-1 0-32 0,-1 1 0 16,1-2-1840-16,0 2-368 0,0-1-80 0,0 0-16 16,0-3-304-16,-10 0-64 0,0 0-16 0,0 0 0 15,41-6-288-15,-41 6 160 0,0 0-160 0,0 0 128 16,0 0-128-16,0 0 0 0,47-26 0 0,-47 26 0 16,0 0 0-16,0 0 0 0,0 0 0 0,0 0 0 15,0 0-560-15,0 0 16 0,0 0 0 0,43-29-11920 16,-41 27-2384-16</inkml:trace>
  <inkml:trace contextRef="#ctx0" brushRef="#br0" timeOffset="79802.67">9129 12384 8287 0,'-1'0'736'0,"0"0"-592"0,0 0-144 0,0 0 0 0,1 0 1872 0,0 2 352 16,-2 0 64-16,0-2 16 0,-1 3 1152 0,2-2 256 15,0 1 32-15,0 2 16 0,-1-2-1072 0,2 2-192 16,2 2-64-16,-2 0 0 0,1 1-1248 0,0 3-256 16,0-2-48-16,2 2-16 0,-2 2-272 0,2 1-48 15,-2 0-16-15,0 2 0 0,1-1-144 0,1 1-16 16,1-2-16-16,-2 1 0 0,1 1-224 0,-1 0-128 16,1 1 160-16,-2 0-160 0,1 0 0 0,1-3 0 15,-2 5 0-15,0-7 0 0,0 1-224 0,1-2-96 16,-2-1 0-16,0-1-16 15,0 0-432-15,-2-2-96 0,0 0-16 0,-1 0-11680 16,0 1-2352-16</inkml:trace>
  <inkml:trace contextRef="#ctx0" brushRef="#br0" timeOffset="80104.64">8911 12849 15599 0,'2'4'688'0,"1"-4"144"0,0 2-656 0,0-2-176 0,-1 0 0 0,1 0 0 16,2 0 2112-16,2 0 384 0,-7 0 64 0,0 0 32 15,52-6 832-15,-52 6 160 0,49-6 48 0,-49 6 0 16,51-15-1920-16,-51 15-384 0,52-13-80 0,-52 13-16 16,51-19 384-16,-51 19 80 0,46-16 16 0,-46 16 0 15,0 0-1920-15,54-12-384 0,-54 12-80 0,33-4-16 0,-33 4 688 0,30 0 0 16,-30 0 0-16,23 1 0 0,-11 2 0 0,-4-1 0 15,0 4 0-15,-2-4 0 0,0-2 0 0,-2 0-128 16,-1 2 128-16,0-2-128 16,-2-2-512-16,0 2-112 0,-1-2-16 0,-1 2 0 15,0 0-608-15,-2 0-128 0</inkml:trace>
  <inkml:trace contextRef="#ctx0" brushRef="#br0" timeOffset="80641.5">9066 13040 10079 0,'-3'8'208'0,"1"-6"48"0,1 0 16 0,0 1 32 0,1-3-304 0,0 0 0 0,1 0 0 0,-1 0 0 15,1-3 3136-15,2-1 576 0,-3 4 128 0,0 0 0 16,0 0-416-16,0 0-96 0,0 0 0 0,41-49-16 15,-41 49-1520-15,0 0-288 0,0 0-64 0,0 0-16 16,50-29-832-16,-50 29-160 0,0 0-48 0,35-3 0 16,-23 3-192-16,0 3-64 0,0 2 0 0,-2-1 0 15,0 2-128-15,-3 1 0 0,1 0 0 0,-2 3 0 16,0 1 0-16,-2 1 0 0,-1 2 0 0,0 1 0 16,-3-2-160-16,-1 2-16 0,-2 1 0 0,-1 0 0 15,-2 0-208-15,-2 3-64 0,-2-3 0 0,-1 0 0 16,-2 0-64-16,1-1-32 0,-2-3 0 0,1 0 0 0,-2-1 336 0,0-5 64 15,0 1 16-15,1-4 0 0,1 0 128 0,0-5 0 16,2 1 0-16,1-4 0 0,3 0 240 0,0-1 16 16,0-3 16-16,4-1 0 0,-1 0 112 0,4 10 32 15,0 0 0-15,0 0 0 0,-1-41-96 0,1 41-32 16,0 0 0-16,0 0 0 0,0 0 48 0,0 0 16 16,33-53 0-16,-33 53 0 0,0 0-32 0,0 0 0 15,48-16 0-15,-35 16 0 0,-13 0-112 0,28 0-16 16,-12 3-16-16,0 0 0 0,0 4-176 0,-1-1 128 15,-1 0-128-15,1 1 128 0,-2 2 736 0,0-2 144 16,-1 2 16-16,-1 1 16 0,-1-1-832 0,-1-3-208 16,-1 4 0-16,0-3 0 0,-2 2 0 0,-1-3 0 0,-3-2 0 0,2-1 0 31,-3 0-912-31,2-1-176 0,-2 0-48 0,2-4 0 16,-2 2 368-16,0-2 64 0,1-2 0 0,-2 4 16 15,0 0-880-15,0 0-176 0</inkml:trace>
  <inkml:trace contextRef="#ctx0" brushRef="#br0" timeOffset="81135.86">9549 12989 7359 0,'-2'6'656'0,"1"-3"-528"0,0 0-128 0,1 0 0 16,-1 1 3360-16,-1-4 640 0,2 1 128 0,-2 1 32 15,0 2 16-15,-2 2 16 0,-1 0 0 0,0 1 0 16,1-2-2448-16,-1 2-480 0,0-1-112 0,0 0 0 0,2 0-592 15,-2 1-112-15,0 3-32 0,1-2 0 0,0 2-112 0,-1 0-32 16,3 2 0-16,1-2 0 0,-1 3-144 0,1-3-128 16,2 2 192-16,1-3-192 0,1 0 128 0,1 1-128 15,2-4 0-15,2 1 0 0,0 0 0 0,2-2 0 16,3-1 0-16,-2-2 0 0,2-1 0 0,1-1 0 16,0-1 0-16,-14 1 0 0,30-5 0 0,-30 5 0 15,0 0 0-15,43-17 0 0,-43 17 0 0,0 0 0 16,0 0 0-16,45-31 0 0,-45 31 0 0,0 0 0 15,0 0 0-15,0 0 0 0,41-44 0 0,-41 44 0 16,0 0 0-16,0 0 0 0,0 0 0 0,0 0 0 16,0 0 0-16,21-57 0 0,-21 57 0 0,0 0-192 15,0 0 192-15,0 0-192 0,-10-39 64 0,5 33 128 16,0 0-208-16,-1 0 80 0,0 0 128 0,-1 2 0 0,-2-2 0 16,-2 1 0-16,1 1 0 0,-1 0 0 0,1-1 0 0,-3 2 0 15,1 1 0-15,0 0 0 0,-1-1 0 0,2 3 0 16,0 0 0-16,0 3 0 0,0-1 0 0,2 0 128 15,2 1-128-15,1 2 176 0,-2-1-176 0,3 2 192 16,-1-2-192-16,2 2 160 0,-1 0-160 0,3 0 160 16,-1 1-160-16,2-1 0 0,0 0 0 0,1-2 128 15,1 2-128-15,-1-4 0 0,1 0 0 0,-1 0 0 16,3 1-528-16,-1-6 16 16,2 3 0-16,-1-4 0 0,2 2-1136 0,-5 2-208 0</inkml:trace>
  <inkml:trace contextRef="#ctx0" brushRef="#br0" timeOffset="100107.7">12158 12559 911 0,'0'-3'0'15,"0"2"0"-15,0 1 0 0,0-2 0 16,0 2 768-16,1-3 80 0,-2 3 16 0,1-1 0 15,0 1 656-15,-1-3 128 0,1 0 16 0,-2 0 16 16,2-3 640-16,-1 5 128 0,1-4 32 0,-1 1 0 0,-2-2-336 0,1-3-64 16,-2 2-16-16,0 1 0 15,2-1-208-15,0 1-64 0,0 4 0 0,1 1 0 16,-1 1-192-16,-1 0-32 0,2 0-16 0,0 0 0 0,-2-3-672 0,2 3-144 16,-2 3-32-16,3 0 0 0,-1 0-368 0,1-2-80 15,-1 4 0-15,1 1-16 0,0 4-80 0,0 4-16 16,1 4 0-16,0 1 0 0,-1-3-144 0,2 2 192 15,-1 2-192-15,0 1 192 0,3 1-192 0,0 1 0 16,1 5 0-16,-3 1 0 0,-1-1 0 0,0-2 0 16,2 0 0-16,-2-3 0 0,0 0 0 0,-1-7 0 0,2-3 0 0,-2 2 0 15,0 1 0-15,-2 0 0 16,2-1 0-16,0-4 0 0,0 0 0 0,-1-3 0 16,1 1 0-16,0-6 0 0,1 3 0 0,-1-3 0 15,2-3 0-15,-2 0 0 0,1 0 0 0,1-5 0 16,1 1 0-16,-3 4 0 0,0 0-128 0,0 0 128 0,0 0 0 0,32-60 0 15,-32 60 0-15,0 0 0 0,27-47 0 16,-27 47 0-16,0 0 0 0,0 0 0 0,43-41 0 0,-43 41 0 16,0 0 0-16,0 0 0 0,47-16 128 0,-47 16-128 15,0 0 0-15,0 0 0 0,46-13 0 0,-35 13 0 16,-2 3 0-16,1 1 0 0,0 4 0 0,0 2 0 16,-2 0 0-16,0-1 0 0,-2-2 0 0,0 2 0 15,-2-3 0-15,-2-2 0 0,2 4 0 0,-3 2 0 16,0 0 0-16,-1-1 0 0,0 1 0 0,-2 0 0 15,0 2 0-15,-2-2 0 0,0 0 0 0,-2 0 0 16,-3 2 0-16,1-1 0 0,-4-1 0 0,1 0 0 16,-3-3 0-16,-3-1 0 0,3-1 128 0,-2-1-128 15,-2-1 0-15,2-3 0 0,0 0 0 0,0-3 0 16,1 1 0-16,0 0 0 0,4 0 128 0,-1-1-128 0,1 2 0 0,0-4 0 16,2 2 0-16,1 1 0 0,4 0 0 0,-1-1 0 15,2 2 0-15,-1-1 0 0,2 2 0 0,1-4 0 16,-2 1 0-16,2 1 0 0,0-3 0 0,1 3 0 15,-1-2 0-15,1 1 0 0,0 0 0 0,0-3-192 16,1 3 32-16,0-1 16 16,0-2-288-16,0 2-48 0,2 2-16 0,-2-4 0 15,2 0-848-15,-2-1-160 0,1 1-32 0,2 3-9584 16,1 3-1904-16</inkml:trace>
  <inkml:trace contextRef="#ctx0" brushRef="#br0" timeOffset="100751.72">12620 12345 911 0,'-2'18'0'0,"1"-11"0"0,-1-5 0 0,1-2 0 0,1 4 272 0,0-7-16 15,0 0-16-15,-1-4 0 0,0 1 1312 0,-1 0 272 16,1-1 48-16,1 7 16 0,1 6 864 0,1-6 192 16,-1-6 16-16,1-1 16 0,3 7-176 0,-1 7-48 15,2 2 0-15,0 4 0 0,2-3-480 0,0 0-96 16,1 2-32-16,0-8 0 0,-3-2-976 0,0 2-192 15,-2 1-32-15,2 2-16 0,0 2-480 0,2 1-112 0,0 6-16 0,0 2 0 0,2 7-80 0,-3-1-32 16,2 0 0-16,-2 1 0 16,-1 1-208-16,-1-1 144 0,-1-3-144 0,-2 0 128 15,1 4-128-15,-2-5 0 0,0-2 0 0,-1-2 0 16,0 2 0-16,-2-3 128 0,-1 2-128 16,0-2 0-16,-1-1 128 0,-1 5-128 0,-1 2 0 0,-2-3 128 15,2-6-128-15,-1 2 0 0,-1-2 144 0,1-1-144 16,0-1 0-16,-3 1 0 0,-2 1 0 0,3-1 128 15,-1 1-128-15,-1-4 0 0,-1 4 0 0,0-3 0 16,1 0 0-16,0-2 0 0,0 1 0 0,1 1 128 16,2-4-128-16,0 0 0 0,2-1 0 0,-1 1 0 15,2-1 0-15,2-1 0 0,0 0-144 0,2-2 144 16,0 2-256-16,1-2 0 0,1-2 16 0,0 0 0 16,2 0-528-16,0 0-128 0,2-2 0 0,2 1-16864 15</inkml:trace>
  <inkml:trace contextRef="#ctx0" brushRef="#br0" timeOffset="114560.17">24827 5686 4031 0,'-1'0'352'0,"0"-3"-352"16,0 3 0-16,0 0 0 0,1 0 0 0,-2 0 0 15,2 0 0-15,-1 0 0 0,-1 0 0 0,-1 3 0 16,1-3 0-16,-1 3 0 0,1 0 0 0,-1-2 0 16,2 2 0-16,0-1 0 0,0 2 0 0,1-3 0 15,0 1 0-15,1 1 0 0,-1 1 0 0,1-2 0 16,0-2 0-16,-1 0 0 0,1 0 0 0,-1 0 0 16,2 0 0-16,-2 0 0 0,0 0 0 0,0 0 0 0,-2 0 0 0,2 0 0 0,-1 0 0 0,0 0 0 15,0 0 0-15,0 0 0 0,-1 1 0 0,1-1 0 16,0 0 0-16,1 0 0 0,0-1 0 0,0 1 0 15,0 0 0-15,1-2 0 0,0 2 0 0,2-4 0 16,-2 4 0-16,0-3 0 0,2 3 0 0,-2-2 0 16,0 1 0-16,0 1 0 0,2-3 0 0,-2 3 0 15,0 0 0-15,1 0 0 0,0 0 0 0,-1 0 0 16,2 0 0-16,-1 0 0 0,1 0 0 0,-1 0 0 16,-2 0 0-16,0 0 0 0,0 0 0 0,0 0 128 15,0 0-128-15,0 0 0 0,0 0 0 0,0 0 0 16,0 0 0-16,0 0 0 0,0 0 0 0,0 0 0 15,0 0 0-15,0 0 0 0</inkml:trace>
  <inkml:trace contextRef="#ctx0" brushRef="#br0" timeOffset="114810.28">24886 5718 4079 0,'1'2'368'0,"-1"-2"-368"16,1 0 0-16,-1 0 0 0,1 0 0 0,1 0 0 15,0 0 0-15,-2 0 0 0</inkml:trace>
  <inkml:trace contextRef="#ctx0" brushRef="#br0" timeOffset="117065.92">26535 5383 6447 0,'0'0'576'15,"0"0"-576"-15,0 0 0 0,0 0 0 16,0 0 1376-16,0 0 160 0,0 0 48 0,0 0 0 16,0 0 256-16,0 0 48 0,22-35 16 0,-22 35 0 0,0 0 288 0,0 0 64 15,0 0 16-15,0 0 0 0,0 0-64 0,0 0-16 16,0 0 0-16,0 0 0 0,0 0-656 0,0 0-128 15,0 0-16-15,0 0-16 0,51 6-736 0,-51-6-128 16,0 0-48-16,0 0 0 0,0 0-192 0,0 0-32 16,51 8-16-16,-51-8 0 0,0 0-80 0,0 0-16 15,0 0 0-15,51 0 0 0,-51 0-128 0,0 0 0 16,0 0 144-16,0 0-144 0,0 0 0 0,45 6 0 16,-45-6 0-16,0 0 0 0,0 0 0 0,0 0 0 15,0 0 0-15,0 0 0 0,0 0 0 0,0 0-240 16,0 0 64-16,0 0 16 0,48-1-400 0,-48 1-80 15,0 0 0-15,0 0-16 16,0 0-1200-16,0 0-256 0,0 0-32 0,0 0-8448 0,0 0-1696 0</inkml:trace>
  <inkml:trace contextRef="#ctx0" brushRef="#br0" timeOffset="117380.21">26578 5452 9215 0,'-2'0'400'0,"1"0"96"16,-1 0-496-16,2 0 0 0,0 0 0 0,0 4 0 16,0-4 2768-16,0 0 464 0,2 3 96 0,-2-3 0 0,2 9 112 0,-2-9 16 15,0 0 0-15,10 19 0 0,-10-19-1472 0,0 0-272 16,0 0-64-16,20 17-16 0,-20-17-976 0,0 0-192 15,0 0-32-15,0 0-16 0,49 9-224 0,-49-9-64 16,0 0 0-16,0 0 0 0,58-9-128 0,-58 9 0 16,0 0 144-16,0 0-144 0,56-10 0 0,-56 10 0 15,0 0 0-15,0 0 0 0,0 0 0 0,0 0 0 16,52-7 0-16,-52 7 0 16,0 0-864-16,0 0-96 0,0 0 0 0,0 0-10752 15,0 0-2160-15</inkml:trace>
  <inkml:trace contextRef="#ctx0" brushRef="#br0" timeOffset="117913.07">27319 5187 6447 0,'0'0'576'0,"0"0"-576"15,0 0 0-15,0 0 0 0,0 0 1696 0,4-23 224 16,-4 23 64-16,0 0 0 0,0 0 2096 0,0 0 416 16,0 0 96-16,1-21 16 0,-1 21-1696 0,-4-3-336 15,4 3-64-15,-2 5-16 0,-1 3-1472 0,2 0-320 16,-1 2-48-16,0 5-16 0,0 1-176 0,1 0-32 0,-3 3-16 0,0 3 0 15,1-2-32-15,-1 2-16 16,-1 3 0-16,0-3 0 0,-1 0-208 0,0 3-32 0,-1-3-128 16,1 1 192-16,0-1-192 0,0-2 0 0,0 2 0 0,1-1 0 15,-1-3 0-15,1-1 0 0,1 1 0 0,-1-4 0 16,0 1-192-16,1-4 192 0,1 0-192 0,-1-1 192 31,3-3-576-31,-2-1-16 0,3-1 0 0,0-1 0 16,0-4-560-16,0 0-96 0,0 0-32 0,0 0 0 15,0 0-1792-15,0 0-352 0,0 0-80 0,30-41-9616 0</inkml:trace>
  <inkml:trace contextRef="#ctx0" brushRef="#br0" timeOffset="118213.08">27303 5206 5327 0,'0'0'464'0,"-2"0"-464"0,2 0 0 0,-3 0 0 0,3 0 912 0,0 0 96 15,-4 0 16-15,2 0 0 0,2 0 3440 0,-3 0 688 16,3 0 144-16,0 0 48 0,0 0-2256 0,0 0-448 16,0 0-80-16,0 0-32 0,0 0-1072 0,0 0-224 15,57 2-32-15,-57-2-16 0,0 0-640 0,0 0-128 16,52-6-32-16,-52 6 0 0,0 0-144 0,0 0-48 16,63-2 0-16,-63 2 0 0,0 0-192 0,0 0 144 15,60 0-144-15,-60 0 128 0,0 0-128 0,0 0 0 16,50 0 0-16,-50 0 0 0,0 0 0 0,0 0 0 15,0 0 0-15,0 0 0 0,50-4 0 0,-50 4-176 16,0 0 176-16,0 0-128 16,0 0-560-16,0 0-96 0,0 0-32 0,1 6-11600 15,-6-2-2304-15</inkml:trace>
  <inkml:trace contextRef="#ctx0" brushRef="#br0" timeOffset="118498.97">27293 5414 6447 0,'0'0'576'16,"0"0"-576"-16,0 0 0 0,0 0 0 16,0 0 2752-16,0 0 448 0,0 0 96 0,0 0 16 15,0 0 576-15,0 0 112 0,0 0 32 0,0 0 0 16,0 0-1744-16,36 13-352 0,-36-13-64 0,0 0-16 0,0 0-1024 0,0 0-192 15,47 6-64-15,-47-6 0 0,0 0-272 0,0 0-64 16,51 0-16-16,-51 0 0 0,0 0-224 0,0 0 0 16,48 0 128-16,-48 0-128 0,0 0 0 0,0 0 0 15,0 0 0-15,0 0 0 0,51-3-256 0,-51 3-64 16,0 0 0-16,0 0-18240 16</inkml:trace>
  <inkml:trace contextRef="#ctx0" brushRef="#br0" timeOffset="118780.54">27511 5799 25791 0,'0'0'1152'0,"0"0"224"0,1 0-1104 0,0 0-272 0,-1 0 0 0,2 0 0 15,-1 0 2416-15,0 0 416 0,-1 0 96 0,0 0 16 16,0 0-1280-16,0 0-256 0,0 0-64 0,0 0 0 16,52-17-784-16,-52 17-176 0,0 0-16 0,0 0-16 15,0 0-96-15,57-22 0 0,-57 22-16 0,0 0 0 16,0 0-240-16,43-26 128 0,-43 26-128 0,0 0 0 16,0 0 0-16,0 0 0 0,31-38 0 0,-31 38 0 15,0 0-400-15,0 0-80 0,15-33-16 0,-15 33-18320 16</inkml:trace>
  <inkml:trace contextRef="#ctx0" brushRef="#br0" timeOffset="118980.96">27606 5652 24879 0,'2'9'1088'0,"0"-5"256"0,-1 1-1088 0,0-2-256 0,-1-3 0 0,1 4 0 0,-1-4 2560 0,0 0 464 16,7 15 96-16,-5-5 16 0,1 2-1392 0,-1 4-272 15,1-3-48-15,0 0-16 0,0 0-896 0,0-1-192 16,2 0-48-16,0-2 0 0,-5-10-272 0,10 19 0 16,-10-19 0-16,11 16 0 0,-11-16 0 0,0 0 0 0,15 16-176 15,-15-16 176-15,0 0-1120 0,0 0-112 0</inkml:trace>
  <inkml:trace contextRef="#ctx0" brushRef="#br0" timeOffset="119380.27">28230 5197 7711 0,'0'0'160'0,"-2"0"32"0,2 0 16 0,0 0 32 0,0 0-240 15,-4 0 0-15,4 0 0 0,-3 3 0 0,-2-1 3776 0,0 2 720 16,-3 0 144-16,1 1 32 0,-2 1-1632 0,1-1-320 16,-1 1-64-16,0 0-16 0,1 3-848 0,-2-3-192 15,0 4-16-15,-1-2-16 0,1 4-816 0,-1-1-176 16,-1 1-16-16,1 2-16 0,1-2-272 0,2 2-48 15,-1 0-16-15,1 3 0 0,-1 1-208 0,3 1 176 16,-1 0-176-16,4 0 160 0,0 0-160 0,2 0 0 16,1 1 0-16,1 2 0 0,1-1 0 0,0-2 0 15,3 3 0-15,0-3 0 0,1 1 0 0,2-1 0 16,0 0 0-16,1-1-176 16,1-4-480-16,0-2-112 0,-10-12 0 0,22 21-17328 0</inkml:trace>
  <inkml:trace contextRef="#ctx0" brushRef="#br0" timeOffset="119685.5">28397 5407 17503 0,'0'0'768'0,"0"0"176"16,0 0-752-16,0 0-192 0,2 7 0 0,-2-7 0 15,0 0 3184-15,0 5 592 0,-2 0 128 0,1 1 32 0,0 4-1072 0,0-2-224 16,-1 3-32-16,1 1-16 0,-1-1-1600 0,1 1-320 16,-1 0-64-16,1 1-16 0,0-1-256 0,0 0-48 15,1 1-16-15,-2 0 0 0,2 0-272 0,-1 0 128 16,1 2-128-16,-1-2 0 0,1-1 0 0,-1 2 0 16,1-2 0-16,-2-2 0 0,2 2 0 0,-1-3 0 15,1 1 0-15,0-4 0 0,0 0-416 0,0-6 16 16,0 0 0-16,0 0 0 15,8 11-576-15,-8-11-112 0,0 0-32 0,0 0-16704 16</inkml:trace>
  <inkml:trace contextRef="#ctx0" brushRef="#br0" timeOffset="120113.35">28621 5436 9215 0,'0'0'816'0,"0"0"-656"0,0 0-160 0,0 0 0 15,0 0 2720-15,0 0 512 0,1 6 96 0,-2-5 32 16,0 6 448-16,0-1 96 0,0 2 0 0,-2 2 16 16,1 0-1936-16,-1 3-400 0,-1-1-80 0,2 1-16 15,-2 2-864-15,2 1-176 0,-1 0-48 0,1-1 0 16,-1 1-160-16,2 0-48 0,0 1 0 0,2-4 0 16,0 2-192-16,2-3 0 0,-1 1 128 0,3-1-128 15,0-2 0-15,-5-10 0 0,14 19 0 0,-14-19 0 16,0 0 0-16,28 19 0 0,-28-19 0 0,0 0 0 15,0 0 0-15,50 13 0 0,-50-13 0 0,0 0 0 16,0 0-272-16,52-9 48 0,-52 9 16 0,0 0 0 0,0 0-144 16,0 0-32-16,44-26 0 0,-44 26 0 0,0 0 64 0,0 0 0 15,0 0 0-15,25-43 0 0,-25 43 320 0,0 0 160 16,2-30-16-16,-2 30 0 0,-2-25-16 0,2 25 0 16,-6-24 0-16,1 11 0 0,-1 2 0 0,-2 0-128 15,1 0 192-15,-2 2-64 0,2-1-128 0,-2 2 192 16,-1 1-192-16,0 0 192 0,2 2-192 0,-2 1 192 15,1 1-192-15,0-1 192 0,2 2-192 0,1 2 128 16,1-3-128-16,1 3 128 0,2 0-128 0,0 0 0 16,2 0 0-16,0 0 0 0,0 0 0 0,0 0 0 15,0 0 0-15,0 0-176 16,0 0-336-16,0 0-80 0,0 0-16 0,31 15-11360 16,-31-15-2288-16</inkml:trace>
  <inkml:trace contextRef="#ctx0" brushRef="#br0" timeOffset="120533.07">29001 5285 7359 0,'0'0'656'15,"0"0"-528"-15,0 0-128 0,0 0 0 16,0 0 3024-16,0 0 576 0,0 0 112 0,4 9 32 15,-3-6 768-15,1 5 160 0,1 0 16 0,-1 2 16 0,1 0-2816 0,-1 1-560 16,2 2-112-16,1 3-32 0,1-3-624 0,-1 2-128 16,2 3-32-16,1 0 0 0,-1 1-240 0,2 0-160 15,1 3 192-15,-2-3-192 0,1 2 128 0,0 2-128 16,-1-5 0-16,0 4 0 0,-2-2 0 0,0-1 0 16,0-1 0-16,-1-2 0 0,-1 0 0 0,0 0 0 15,-1 1 0-15,1-3 0 0,-1 0 0 0,-2-2 0 16,-1 3 0-16,-1-1 0 0,-1-2 0 0,-1 1 0 15,-1-4 0-15,-1 4 0 0,-1-1 0 0,0-2 0 16,-2 0 0-16,-2 0 0 0,2 1 0 0,-3-1 0 16,1 2 0-16,-1-4 0 0,1 0 0 0,-2 2 0 15,-1-1 128-15,1 1-128 0,-2 0 0 0,0-4 0 16,3 1 128-16,1-2-128 0,2 1 0 0,0-2 0 0,2-1 0 16,1 0 0-16,1 0 0 0,3-2-192 0,-1 1 192 15,2-2-192 1,0 2-272-16,0-2-48 0,0 0-16 0,0 0-12096 0,0 0-2416 15</inkml:trace>
  <inkml:trace contextRef="#ctx0" brushRef="#br0" timeOffset="125220.44">11287 6713 2751 0,'-1'0'256'0,"0"0"-256"0,1 0 0 0,0 2 0 16,-1 0 432-16,1-2 32 0,-2 2 16 0,1 0 0 15,-1 3-96-15,0-2 0 0,0 0-16 0,1-2 0 16,1 2-96-16,0-3-16 0,1 0 0 0,-1 0 0 16,1-3 64-16,-1 2 16 0,1 1 0 0,-1 0 0 15,2 0 688-15,-4-3 144 0,2 3 32 0,-1 0 0 16,-1 0 384-16,0 0 80 0,0 0 0 0,-2 3 16 16,1-2-208-16,-1 2-32 0,-1-2-16 0,0 1 0 15,0 1-224-15,-1 0-48 0,1 0-16 0,0 1 0 0,0-2-176 0,0-2-16 16,3 1-16-16,-1 2 0 15,1-3-96-15,0 0 0 0,2-3-16 0,0 2 0 0,0 1-432 0,2-2-96 16,-1-2-16-16,1-2 0 0,1 3-144 0,-1-3-128 16,1 2 192-16,-1-2-192 0,1 2 160 0,-1-2-160 15,2 0 128-15,-3 0-128 0,2 2 144 0,-1 2-144 16,0-2 160-16,1 2-160 0,-1 2 128 0,0-3-128 16,0 3 0-16,1 3 0 0,-2-1 0 0,0 2 0 15,0 2 0-15,1 1 0 0,0 0 0 0,-1 1 0 16,1 1 0-16,-1-2 0 0,0 3 0 0,0-1 0 15,0 1 0-15,1-2 0 0,-1-1 0 0,0-1 0 16,-1-3 0-16,1 1 0 0,-1-1-128 0,-1 0 128 16,-1-3 0-16,-1 0 0 0,1 3 0 0,-3-3-128 15,0 0 128-15,-1-3 0 0,-1 1 0 0,1-2 0 0,0 0 0 0,0-2 0 16,1 0 0-16,0-3 0 16,1 2 0-16,2 1 144 0,-1-4 176 0,2 1 48 0,0 2 0 0,1-2 0 15,1 3-112-15,0-3 0 0,1 2-16 16,0 1 0-16,1 0-16 0,-1-1 0 0,1 4 0 0,0-3 0 15,0 2-32-15,-1 1-16 0,2 0 0 0,-2 0 0 16,2-1-48-16,1 2 0 0,-1-1 0 0,1 2 0 16,0 1-128-16,0 0 128 0,0 1-128 0,-1-1 128 15,1 3-128-15,0-1 0 0,0 2 0 0,-1-1 0 16,1 3 0-16,-3-2 0 0,2 2 0 0,-3 0 0 16,1 1 0-16,-2-1 0 0,0 4 0 0,-3-1 0 15,2 0 0-15,-3-3 0 0,0 1 0 0,0 2 0 16,-1-2 0-16,-2 2 0 0,0-5 0 0,0 2 0 15,-1 0-128-15,2-3 128 0,0 0 0 0,0-3 0 16,-1 0 0-16,1-2 0 0,1-2-144 0,0 0 144 0,3-1 0 0,-1-1 0 16,1 1 0-16,1-3 0 0,1 1 0 0,-2-1 0 15,2 3 128-15,0 0-128 0,0 1 192 0,2-2-48 16,-2 2-16-16,0-2 0 0,1 2 16 0,0 2 0 16,0-1 0-16,1 2 0 0,0 1-144 0,-1-2 0 15,3 2 144-15,-1 2-144 0,1-2 0 0,0 1 0 16,1 2 0-16,1 1 128 0,0-1-128 0,1 0 0 15,-1 1 0-15,1 0 0 0,1 0 0 0,-2 0 0 16,1 1 0-16,1-1 0 0,-3-1 0 0,0 1 0 16,0 1 0-16,-3-1 0 0,-1-2 0 0,0 2 0 0,-1-2 0 0,-1-2 0 15,1 4 0-15,-2-4 0 0,-1 1 0 16,1 2 0-16,1-3 0 0,-2 2 0 0,-1-2 0 0,-1 0 0 16,-1 0 0-16,0 0 0 0,-1-2 0 0,-1-2 0 15,1 4 0-15,2-4 0 0,0-1 0 0,0 2 0 16,3-1 0-16,-1 1 0 0,1 0 0 0,0 0 0 15,1 0 0-15,1-1 0 0,0 1 0 0,0 0 0 16,1 0-128-16,-1 3 128 0,3-4-128 0,-2 4 128 31,2 0-1104-31,-1 0-144 0,0 0-32 0,2 2-15536 0</inkml:trace>
  <inkml:trace contextRef="#ctx0" brushRef="#br0" timeOffset="130638.99">13173 12384 11055 0,'-1'0'976'0,"0"0"-784"0,-1 0-192 0,1 0 0 16,0 2 1536-16,-2-2 256 0,1 2 48 15,-3-2 16-15,0 3 1216 0,0-3 240 0,3 0 48 0,0 0 16 16,4-3-1648-16,1-1-336 0,-3 4-64 0,0 0-16 15,0 0-864-15,0 0-192 0,0 0-16 0,53-43-16 16,-53 43 144-16,0 0 16 0,0 0 16 0,55-26 0 16,-55 26-96-16,0 0-32 0,0 0 0 0,57-5 0 15,-57 5-128-15,0 0-16 0,38 9-128 0,-27-5 192 16,0 0-192-16,-2 0 0 0,-2 2 0 0,0-2 0 16,-2 0 0-16,-3 1 0 0,0-4 0 0,1 1 0 15,-2 1-128-15,0-3 128 0,1 4 0 0,-2-4 0 16,0 2 0-16,-2 2-128 0,0 0 128 0,-1-1 0 15,0 2 0-15,-2-1-160 0,-1 0 160 0,-2 1-128 0,1-2 128 16,-2 1 0-16,2 0 0 0,-2 1-128 0,-1-2 128 0,1 1 0 16,2 1 0-16,0-1 0 0,2-3 304 0,1 1-16 15,0-2 0-15,3 0 0 0,1 3 0 16,1-6 0-16,2 3 0 0,-1 0 0 0,2 0-288 0,1 0 160 16,0 0-160-16,0 0 128 0,2 0 64 0,-1 3 16 15,2-3 0-15,0 4 0 0,0-2 0 0,1 2 0 16,-1-1 0-16,1 2 0 0,1 3-80 0,0-2 0 15,0 0-128-15,-2 0 192 0,1 2-192 0,-1-2 128 16,0 3-128-16,1-1 0 0,-2 0 0 0,-1 0 0 16,0-1 0-16,-1-1 0 0,0-1 0 0,-1 1 0 15,-3 3 0-15,0-6 0 0,1 2 0 0,-4 0 0 0,0 1 0 0,-1-1 0 16,-1 1 0-16,-3 1 0 0,-1 0 0 16,0-1 0-16,-2 0 0 0,2 1 0 0,-1-1 0 0,-1-3 0 15,-5 4 0-15,-2-4 0 0,-3 2 0 0,2-1 0 16,-2 2 128-16,1-2-128 0,1 0 0 0,1 1 0 15,0-2 128-15,3-3-128 0,0 0 0 0,2 0 0 16,-1 6 0-16,5-3 0 0,0 1 0 0,2-4 0 16,2 0 0-16,1 1 0 0,0-1 0 0,3 0 0 15,0 0 0-15,0 0 0 0,0-1 0 0,1 1 0 16,1 0 0-16,-1 0 0 0,3-3 0 0,0 3 0 16,1-1-448-16,3 1 0 0,-1 1 16 0,2-1-17824 15</inkml:trace>
  <inkml:trace contextRef="#ctx0" brushRef="#br0" timeOffset="130984.58">13090 12855 13823 0,'4'2'608'0,"-2"-4"128"0,1 0-592 0,0 0-144 15,0-2 0-15,-1 4 0 0,2 0 2800 0,2-3 528 16,-6 3 96-16,0 0 32 0,0 0-560 0,54-17-96 0,-54 17-32 0,0 0 0 16,0 0-1328-16,51-6-272 0,-38 6-48 15,-13 0-16-15,0 0-688 0,0 0-144 0,52-10-16 0,-52 10-16 16,0 0-240-16,52 1 144 0,-52-1-144 0,0 0 128 15,48-7-128-15,-48 7 0 0,0 0 0 0,0 0 0 16,0 0 0-16,57-25 0 0,-51 21 128 0,0-2-128 16,-2 1 0-16,0 4 0 0,-2 1 0 0,-1-2 0 15,2 2 0-15,-3-3 0 0,1 2-128 0,-1 1 128 16,-1-3-1792 0,1 2-272-16</inkml:trace>
  <inkml:trace contextRef="#ctx0" brushRef="#br0" timeOffset="131567.5">13268 13043 5519 0,'-2'3'240'0,"0"-3"64"0,2 0-304 0,0 0 0 15,0 0 0-15,0 0 0 0,0 0 1824 0,0 0 304 16,2-3 64-16,-1 2 16 0,0-1 896 0,-1 1 176 0,1 1 48 16,-1-2 0-16,0 4-704 0,0-2-128 0,0 3-16 0,0-3-16 15,0 4-1104-15,2 0-208 0,-2 1-64 0,1-2 0 16,-1 3-560-16,1-2-112 0,0 2-32 0,-1 1 0 15,2-1-192-15,-1-3-32 0,-1 2-16 0,1-1 0 16,-1 2-144-16,1-4 0 0,-1 2 0 0,0 0 0 16,2-1 0-16,-2 0 0 0,0 1 128 0,0 0-128 15,0 1 0-15,0-2 0 0,-2 1 0 0,2 1 0 16,0-1 0-16,0 2 0 0,-1 0 0 0,1 2 0 16,-1 0 0-16,1 0 0 0,-1 0 0 0,1 1 0 15,0-2 0-15,0 0 0 0,0-1 0 0,0 0 0 16,0 1 0-16,1-2 0 0,0-1 0 0,0-2 0 15,2 2 0-15,-1-1 0 0,1-3 0 0,0 1 0 16,0 1 0-16,2-2 0 0,0 0 0 0,0-3 0 0,1 0 0 16,1 1 0-16,1 0 192 0,0 2-64 0,2-2 128 0,0 0 0 15,-10 2 16-15,0 0 0 0,0 0-64 0,0 0-16 16,60-18 0-16,-49 16 0 0,-1-1-64 0,-1 2-128 16,1 1 176-16,0 0-176 0,0 0 128 0,-1-2-128 15,-1 2 0-15,0-4 0 0,-1 4 0 0,-2-3 0 16,1 3 0-16,-1 0 0 0,0-2 0 0,-1 1 0 15,1-2 0-15,-3 2 0 16,1-4-704-16,-2 4-112 0,0-4-16 0,-1 1-17216 0</inkml:trace>
  <inkml:trace contextRef="#ctx0" brushRef="#br0" timeOffset="131918.79">13501 13017 911 0,'0'0'0'0,"0"0"0"0,0 0 0 0,0 0 0 16,0 0 2128-16,0 0 352 0,0 0 64 0,0 3 16 15,0-3 912-15,0 4 192 0,0-2 48 0,0 2 0 16,0 2-608-16,0 1-112 0,0 2-32 0,0 1 0 16,0-1-1056-16,-2 3-224 0,2 2-32 0,0 2-16 15,-1 2-880-15,1-2-176 0,-2 3-48 0,0-1 0 16,2-2-160-16,-2 4-48 0,1 1 0 0,-2 3 0 15,2-3-144-15,-1 1-48 0,0 0 0 0,0 1 0 16,-1-4-128-16,2 2 0 0,-1 2 0 0,-1-5 0 0,1 1 0 0,-1-2 0 16,1-2 0-16,1-1 0 15,-1-3 0-15,2 0 0 0,0-3 0 0,-1 1 0 0,1-3 0 0,0-2 0 16,0 2 0-16,1-5 0 16,1 2-144-16,-2-1 144 0,1 0 0 0,0-2 0 15,2 0-480-15,-2 0 16 0,1-2 0 0,1 2 0 16,-1-2-672-16,1-2-128 0,-2-1-16 0,1-1-15920 15</inkml:trace>
  <inkml:trace contextRef="#ctx0" brushRef="#br0" timeOffset="140699.14">16524 12669 3967 0,'-2'3'352'0,"0"-1"-352"16,1-1 0-16,1 0 0 0,0 2 0 0,0-3 0 16,-1 0 1088-16,1 0 176 0,0 0 32 0,-1 0 16 15,-1 0 864-15,2 0 192 0,-1 0 16 0,0 0 16 16,1 0 48-16,-1 0 16 0,1 3 0 0,0-3 0 16,-2 3-320-16,2-3-64 0,0 0-16 0,0 0 0 15,0 0-624-15,0 0-128 0,2 1-32 0,-1 2 0 16,1-3-592-16,0 2-128 0,-1 2-32 0,0-2 16 0,2 2-224 15,-2 2-32-15,1-2-16 0,0 2 0 0,-1-2-144 0,0 2-128 16,0 0 144-16,0 3-144 0,1-3 0 0,-1 0 0 16,0 2 0-16,-1-2 0 0,0 0 0 0,0 0-128 15,0 0 128-15,1-2-160 0,-1-2 160 0,2 0 0 16,-2 3 0-16,0-2 0 0,0 1-160 0,0 1 0 16,0-4 0-16,0-1 0 0,0-1 16 0,0 1 0 15,-2-5 0-15,1 1 144 0,0-2-400 0,-2-4 32 16,1 2 16-16,0-2 0 0,-3 0 128 0,0 0 32 15,0-1 0-15,-3 1 0 0,1 2 192 0,-1 0 0 16,1-2 0-16,-2 4-144 0,1-3 144 0,-2 3 0 16,0 1 0-16,0 0 0 0,1 4 0 0,-1-2 128 0,-1 3-128 0,-1 0 0 15,-2 4 0-15,0 0 128 16,1 1-128-16,1 1 0 0,-1 0 144 0,1 0-144 0,1 4 192 0,0 0-192 16,0-1 320-16,2 1-32 0,2-1-16 0,0 0 0 15,2-1-32-15,2 0-16 0,-1 2 0 0,2 2 0 16,-1 1-224-16,2 4 176 0,0 8-176 0,1-4 160 15,0-11-160-15,0 0 0 0,1 2 0 0,0-2 128 16,0 0-128-16,1 0 0 0,1 1 144 0,-1-1-144 16,-1-7 0-16,0 4 144 0,1-1-144 0,2 0 0 15,4 3 160-15,1 2-160 0,8 5 128 0,2 1-128 16,5-1 128-16,-1 0-128 0,1-3 128 0,-2-1-128 16,4-2 128-16,-26-10-128 0,47 12 0 0,-47-12 128 15,46 6-128-15,-46-6 0 0,0 0 0 0,59 0 0 16,-59 0 0-16,0 0 0 0,0 0 0 0,58-4 0 0,-58 4 0 0,0 0 0 15,0 0-176-15,0 0 176 16,0 0-1280-16,58-33-192 0,-58 33-16 0,0 0-15408 16</inkml:trace>
  <inkml:trace contextRef="#ctx0" brushRef="#br0" timeOffset="141195.13">16822 12400 11967 0,'-2'4'528'0,"0"-1"112"0,2-3-512 0,0 0-128 0,2 0 0 0,-2 0 0 16,1 0 1984-16,1 1 352 0,2-1 80 0,2 2 16 16,2 1 832-16,0 3 160 0,1-1 32 0,0 4 16 15,0 3-1120-15,3 0-240 0,-1 4-32 0,1 4-16 16,0 1-1344-16,3 3-272 0,-1 3-48 0,-2-2-16 16,1 1-176-16,-2-2-32 0,-3-4-16 0,2 0 0 15,-2 3-160-15,-1 3 0 0,1-1 0 0,-2 4 128 16,-3-4-128-16,1 0 0 0,-1-1 0 0,-2-2 0 0,0 3 0 15,-2-3 0-15,0 5 0 0,-1-1 0 0,-1 0 0 0,-2 1 0 16,-1-1 0-16,-2-3 0 0,1-1 0 0,-2-4 128 16,-2 1-128-16,0-2 0 0,1 1 128 0,-2-2-128 15,-2-3 0-15,-2 3 128 0,0-1-128 0,0 1 0 16,1 0 144-16,-1-1-144 0,3-1 0 0,1-4 0 16,1 1 0-16,1-4 0 0,1-1 0 0,1 1 0 15,2-4 0-15,-2 2 0 0,3-1 0 0,0 0 0 16,2-2 0-16,-1 2 0 0,1-2 0 0,0-2 0 15,1 0 0-15,0 0 0 0,1 0-208 0,1 1-16 16,-2 2 0-16,2-1 0 16,0 0-1280-16,0-2-256 0</inkml:trace>
  <inkml:trace contextRef="#ctx0" brushRef="#br0" timeOffset="178016.24">17615 12729 4479 0,'-3'3'0'16,"2"-2"0"-1,1 2 0-15,0-3 0 0</inkml:trace>
  <inkml:trace contextRef="#ctx0" brushRef="#br0" timeOffset="178815.05">17580 12703 5519 0,'0'-2'496'0,"0"-2"-496"0,0 2 0 0,0 2 0 16,0 0 1536-16,0-3 224 0,-1 2 32 0,1-4 16 15,-1 1 1312-15,-1-2 256 0,0 4 48 0,1 0 16 16,-2 2-144-16,1 0-32 0,-1 2 0 0,1 3 0 16,1-2-1584-16,-2 4-320 0,1-1-64 0,0 0-16 15,1 4-736-15,0-2-160 0,0 4-16 0,-1 0-16 0,1 3-48 16,0 1-16-16,1 2 0 0,-1-2 0 0,2 4-80 15,0 3-16-15,0 1 0 0,-1-3 0 0,2 2-32 0,-1-1-16 16,-1 4 0-16,1-1 0 0,-1 0-144 0,0 0 128 16,0 0-128-16,0-2 128 0,0-2-128 0,-1 2 0 15,0-3 0-15,-2 1 128 0,2-5-128 0,0 0 0 16,-2 0 0-16,2-6 128 0,0 0-128 0,1-2 0 16,0 1 0-16,0-5 128 0,0-1-128 0,0 0 0 15,1-3 0-15,-1 0 0 0,1 0 0 0,0-3 0 16,1 0 0-16,0-4 0 0,-2 7 0 0,0 0 0 15,0 0-144-15,9-49 144 0,-9 49 0 0,0 0 0 16,6-62-128-16,-6 62 128 0,2-46 0 0,-2 46 0 16,4-54 0-16,-4 54 0 0,0-61 0 0,0 61-128 0,-4-57 128 15,4 57 0-15,-4-50 0 0,0 27 0 0,-1 1 0 0,0 0 0 16,-1 1 0-16,1 2 0 0,-1 3 0 0,-1 0 0 16,1 3 0-16,-1-2 0 0,2 5 0 0,-1 1 0 15,1 2 0-15,1 1 0 0,0-1 0 0,2 5 0 16,-1 1 0-16,3 1 0 0,-1-3 0 0,1 3 0 15,1 3 0-15,2-3 0 0,-1 0 0 0,3 0 0 16,0 3 0-16,3-3 144 0,0 3-144 0,1 1 192 16,2-3 0-16,1 4 16 0,-12-5 0 0,0 0 0 15,44 4-80-15,-44-4-128 0,34 6 176 0,-34-6-176 16,35 6 128-16,-35-6-128 0,35 6 0 0,-21-2 0 16,1 2 0-16,-2 0 0 0,-1 0 0 0,-3 1 0 15,-2-1 0-15,0 1 0 0,0 3 0 0,-4 1 0 16,2-3 0-16,-1 0 0 0,0 2 0 0,-2-1 0 0,-2 1 0 0,0 0 0 15,-1-4 0-15,-1 2 0 0,-2 0 0 0,-1-2 0 16,-1 4 0-16,-3-1 0 0,-1 0 128 0,-1 0-128 16,0 1 0-16,-4-3 0 0,0 5 0 0,-1-5 0 15,-1 2 128-15,-2-3-128 0,3 4 0 0,-1 2 0 16,1-2 0-16,1-1 0 0,3 1 0 0,2-3 0 16,2-1 0-16,2-1 0 0,2-1 0 0,2-1 0 15,2 0 0-15,0-3 0 0,1 0 0 0,0 0 0 16,3-3 0-16,0 0 0 0,-4 3 0 0,0 0-144 15,0 0 16-15,0 0 0 16,52-35-528-16,-52 35-112 0,0 0 0 0,60-32-18784 0</inkml:trace>
  <inkml:trace contextRef="#ctx0" brushRef="#br0" timeOffset="179650.16">18274 12572 9215 0,'0'0'192'0,"0"0"64"0,0 0 0 0,0 0 0 0,0 0-256 0,0 0 0 15,0 0 0-15,0 0 0 0,0 0 2288 0,0 0 400 16,0 0 96-16,0 0 16 0,0 0 960 0,0 0 192 16,0 0 32-16,-10-22 16 0,2 27-1712 0,1-1-352 15,0 2-64-15,-2 0-16 0,0 0-1040 0,1 0-224 16,-2 2-32-16,0 1-16 0,0-3-192 0,0 1-32 16,0 2-16-16,0-2 0 0,0 2-112 0,-1-2-32 15,1 2 0-15,0 0 0 0,2-3-160 0,-1 0 160 16,2 1-160-16,-1 0 160 0,1 1-160 0,1-2 128 15,0 2-128-15,1 0 128 0,1-1-128 0,0-2 128 16,2 1-128-16,-1-1 128 0,2-2-128 0,1 4 0 16,0-4 144-16,0 4-144 0,2-4 0 0,1 2 0 15,-1-1 0-15,2 0 128 0,1 1-128 0,0-2 0 0,1 1 0 0,2-2 0 16,-1 2 0-16,2-1 0 0,-1 0 0 0,0 0 0 16,2-2 0-16,-2 1 0 0,2 1 0 0,-1-3 0 15,1 1 0-15,-3 2 0 0,1-2 0 0,-1 1 0 16,0 1 0-16,-2 1 0 0,0 2 0 0,-2 0 0 15,-1-2 0-15,1 4 0 0,-3 0 0 0,0 0 0 16,-1 0 0-16,-1 0 0 0,1 1 0 0,-1-1 0 16,-1 0 0-16,-1-2 0 0,-1 2 0 0,0 0 0 15,-1-1 0-15,-1-1 0 0,-1 0 0 0,0 0 0 16,-1-1 0-16,0 0 0 0,0 1 0 0,1-2 0 16,1 0 0-16,2-1 0 0,0 0 0 0,1-1 0 0,0 2 0 15,3-4 0-15,0 3 0 0,0-3 0 0,1 0 0 0,1 1 0 16,1 1 0-16,1-2 0 15,2 3 0-15,0-2 0 0,0 4 0 0,2-4 0 0,1 4 0 16,-1 0 0-16,3 1 0 0,0-1 128 0,1 1-128 0,-1 2 0 16,1 0 0-16,-1 0 0 0,0 0 0 0,-2 0 0 15,0 1 0-15,-1-1 0 0,-2 0 0 0,-1 0 0 16,0 2 0-16,-4 0 0 0,1 2 0 0,-2-3 0 16,-1 1 0-16,-1 2 0 0,-1-2 0 0,-2 3 128 15,0-1-128-15,-3 2 0 0,0 0 0 0,1 2 128 16,-2-2-128-16,-1 2 0 0,-1 0 0 0,3-1 128 15,0-1-128-15,0-3 0 0,2 1 0 0,1-2 0 16,1-3 0-16,1 0 0 0,2-1 0 0,2 0 0 16,1-2 0-16,0 1 0 0,3-4 0 0,-1 1 0 0,4-2 0 0,0-2 0 0,-7 2 0 0,0 0 0 31,0 0 0-31,52-14 0 0,-52 14 0 0,0 0-160 0,54-22 160 16,-54 22 0-1,0 0-816-15,63-22-48 0,-63 22-16 0,52-22-18320 0</inkml:trace>
  <inkml:trace contextRef="#ctx0" brushRef="#br0" timeOffset="180168.34">18559 13288 11967 0,'-3'4'1072'0,"0"-4"-864"16,2 0-208-16,0 0 0 0,0 0 1456 0,1 0 240 0,0 0 48 0,0-4 16 15,1 2 1184-15,0-4 224 0,-1 6 48 0,0 0 16 16,0 0-688-16,0 0-144 0,41-60-32 0,-41 60 0 15,0 0-1136-15,50-66-224 0,-50 66-48 0,45-55-16 16,-45 55-272-16,46-59-48 0,-46 59-16 0,41-55 0 16,-41 55-224-16,35-49-32 0,-35 49-16 0,0 0 0 15,42-51-176-15,-42 51-32 0,0 0-128 0,0 0 192 16,31-46-192-16,-31 46 0 0,0 0 128 0,0 0-128 16,0 0 0-16,0 0 0 0,0 0 0 0,0 0 0 15,9-47 0-15,-13 42-128 0,1 1 128 0,-2-1-208 16,0 1-624-16,-1-2-128 0,1 0-32 15,-3-1-11872-15,0 4-2368 0</inkml:trace>
  <inkml:trace contextRef="#ctx0" brushRef="#br0" timeOffset="180435.71">18515 12742 12895 0,'0'6'576'0,"0"-6"112"0,1 4-560 0,0-4-128 16,2 2 0-16,-2-1 0 0,2 3 2608 0,0 1 480 15,5 5 112-15,3 6 0 0,1 2 240 0,2 5 32 16,1-1 16-16,-1 0 0 0,1 3-1824 0,0 0-384 16,-3-3-64-16,1 1 0 0,-1 2-576 0,-1 1-96 15,-1-1-32-15,0 0 0 0,-1-2-160 0,-2 1-32 16,3-5-16-16,-2 0 0 0,0-3-304 0,-2 0 128 16,2-4-128-16,-2 1 0 0,-1-3 0 0,1 0 0 15,-2 2 0-15,0-3 0 0,-1 1 0 0,-2-1-256 16,2 4 80-16,-2-6 16 15,2 2-288-15,-1-3-64 0,1-3-16 0,-2 0 0 16,0-3-880-16,-1-2-192 0</inkml:trace>
  <inkml:trace contextRef="#ctx0" brushRef="#br0" timeOffset="181216.08">19141 12907 11055 0,'-2'3'976'0,"2"-3"-784"0,0 0-192 0,0 0 0 15,0 0 1952-15,2 0 352 0,-2 0 64 0,2 0 0 16,1 0 544-16,-1 0 96 0,3 2 32 0,0 0 0 15,2 0-688-15,1 1-144 0,0-2-32 0,1 1 0 16,1 2-1104-16,0-2-240 0,1 2-32 0,0-1-16 0,0 0-432 0,0 0-96 16,2 1 0-16,-2-1-16 0,0 2-112 0,-1-1-128 15,0 2 176-15,-2-2-176 0,1 2 128 0,-3-2-128 16,2 2 0-16,-2 0 0 0,0-2 0 0,-1 1 0 16,0-2 128-16,-3 1-128 0,2-1 0 0,-1-1 0 15,-1 2 0-15,1-1 0 0,-1-3 0 0,-1 3 0 16,-1-2 0-16,0 2 0 0,0-3 0 0,-1 2 0 15,0-2 0-15,-2 1 0 0,0 2 176 0,-2-1-176 16,0-2 160-16,-2 4-160 0,0-3 240 0,-2 2-48 16,0 0-16-16,-3 0 0 0,1 1-32 0,0-2 0 15,0 2 0-15,-1 1 0 0,1-2-144 0,-1-1 160 16,3 0-160-16,0 1 160 0,1-3-160 0,2 1 0 16,0 1 144-16,0 1-144 0,1-2 128 0,1 2-128 15,1-1 160-15,0-1-160 0,-1 2 128 0,1 0-128 0,0 1 0 0,1-1 0 16,-1-1 0-16,2-1 0 0,1 2 0 0,-1-1 0 15,-1-2 0-15,2 0 0 0,2 2 0 16,-1-4 0-16,1 2 0 0,1 0-288 0,-3-2 64 0,4-1 16 31,-1 2-560-31,2-1-128 0,1 0 0 0,-1 1-17840 0</inkml:trace>
  <inkml:trace contextRef="#ctx0" brushRef="#br0" timeOffset="181535.2">19111 13236 3679 0,'1'0'320'0,"0"0"-320"16,1-1 0-16,-1 1 0 0,3-2 2816 0,-2 0 480 15,2 2 96-15,-4 0 32 0,0 0 960 0,0 0 192 16,45-23 32-16,-45 23 16 0,0 0-1904 0,46-22-384 15,-46 22-80-15,0 0-16 0,0 0-1344 0,52-20-256 16,-52 20-64-16,0 0-16 0,0 0-176 0,41-3-48 16,-32 6 0-16,-1-3 0 0,1 0-192 0,0 2-144 15,-2 0 192-15,-1 0-192 0,2 2 0 0,-1-2 0 16,0 2 0-16,0-2 0 0,-1 0 0 0,0 0 0 16,0 1-160-16,0-3 160 15,1 0-768-15,-2 0-16 0,1-3-16 0,-1 1 0 16,-2 0-1984-16,0-3-400 0</inkml:trace>
  <inkml:trace contextRef="#ctx0" brushRef="#br0" timeOffset="181865.35">19654 12847 4607 0,'0'2'400'0,"-1"-2"-400"0,-1 2 0 0,2-2 0 16,0 2 2960-16,0-2 512 0,0 0 112 0,0 2 0 15,2 2 704-15,-2 0 144 0,0 5 32 0,1-2 0 16,0 4-2160-16,1-1-416 0,0 2-96 0,-1 1 0 0,0 3-1024 0,-1-3-192 16,1 2-32-16,1 1-16 0,-2 3-96 0,0 3-32 15,0 4 0-15,-2-4 0 0,0 3-176 0,1-1-32 16,-2 0-16-16,1 1 0 0,-2 0-176 0,0-2 0 0,1 0 0 0,0-2 0 0,-1-2 0 0,1 0 0 31,0-4 0-31,1-2 0 0,-1-4-320 0,2-3 0 16,0-2 0-16,1 0 0 15,-1-4-128-15,1-4 0 0,0 0-16 0,0 4 0 16,0 0-1120-16,0 0-208 0,9-53-64 0,-9 53-14528 0</inkml:trace>
  <inkml:trace contextRef="#ctx0" brushRef="#br0" timeOffset="182232.39">19917 12961 7359 0,'-1'8'656'0,"0"-2"-528"0,1-6-128 0,-2 2 0 15,2 0 3632-15,-2 4 688 0,-1 7 144 0,-3 4 16 16,0 10-320-16,-3 3-64 0,1 1 0 0,0-5-16 16,2-1-2512-16,1-4-496 0,0-2-112 0,3 0 0 15,-1-3-560-15,3 2-96 0,2-4-32 0,0 1 0 16,2-1-144-16,1-2-128 0,2-3 192 0,1-3-192 15,0 1 128-15,3-4-128 0,2-2 0 0,-13-1 0 16,0 0 0-16,34-4 0 0,-34 4 0 0,0 0 0 16,50-28 0-16,-50 28 0 0,0 0 0 0,47-51 0 15,-47 51 0-15,0 0 0 0,36-51-144 0,-36 51 144 0,0 0-304 16,0 0 32-16,18-57 0 0,-18 57 0 0,0 0 48 0,-5-37 16 16,0 30 0-16,0-3 0 0,-2 1 208 0,-2 2 0 15,1 1 0-15,-4 0 0 0,1-1 0 0,-1 2 0 16,0 2 128-16,-2 0-128 0,0 0 336 0,0 1-32 15,-4 2-16-15,1-2 0 0,0 2-160 0,1-3-128 16,1 3 192-16,2-1-192 0,3 1 0 0,2-2 0 16,3-1 0-16,1 2 0 0,4-2-176 0,1 1-144 15,2-2-16-15,-3 4-16 16,0 0-1168-16,0 0-224 0,0 0-48 0,48-26-14816 0</inkml:trace>
  <inkml:trace contextRef="#ctx0" brushRef="#br0" timeOffset="183098.35">20273 12663 5519 0,'-1'0'496'0,"0"1"-496"0,1 1 0 0,-1-2 0 16,1 0 3104-16,0 3 528 0,-2-2 96 0,1 3 32 15,0 1 272-15,0 1 48 0,1 0 16 0,1-2 0 16,1 2-1968-16,1 0-384 0,2-2-80 0,0 2 0 16,1-2-1008-16,1 1-192 0,1 1-32 0,0-2-16 0,2-1-208 0,0 1-32 15,3 1-16-15,-1-1 0 0,-1-2-160 0,1 2 0 16,-1 0 0-16,1-2 128 0,-1 4-128 0,-1-2 0 15,-2 2 0-15,-2-2 0 0,-2-1 0 0,0 4 0 16,0-1 0-16,-2 2 0 0,1 2 0 0,-2-3 0 16,-1 1 0-16,-1 0 0 0,-2 0 0 0,-1 2 0 15,1-1 0-15,-2 1 0 0,-3 0 0 0,1-2 0 16,-1 0 0-16,-1 0 0 0,-1 2 0 0,-1 0 0 16,-2 3 0-16,1-1 0 0,1-2 0 0,-2 2 0 15,3-2 0-15,1-1 0 0,0 1 0 0,1-4 0 16,2 1 0-16,3-2 0 0,0-1 0 0,2-2 0 0,1 2 0 15,1-3 0-15,2 2 0 0,-1-1 0 16,2-2 0-16,-1 1 0 0,2 2 0 0,2-3 0 0,-2 0 128 0,1 0-128 16,-1 0 128-16,0 0-128 0,1 0 192 15,-1 0-64-15,0 0 0 0,0 2-128 0,-2-2 192 0,2 0-64 16,-1 0-128-16,0 2 0 0,-1 0 0 0,1 1 0 16,0-2 0-16,0 1 0 0,-1 1 0 0,1-2 0 15,1 1 0-15,-1 2 0 0,1-1 0 0,-2 0 0 16,2 1 0-16,-1 1 0 0,1 1 0 0,-1-2 0 15,-1 3 0-15,0 0 0 0,0 1 0 0,-1-2 0 16,0 1 0-16,-2-1 0 0,0 1 0 0,-1-1 0 16,0 3 0-16,-1-3 0 0,1 0 0 0,-1 1 0 15,1-3 0-15,-2 1 0 0,2 2 0 0,0-4 0 16,-1 0 0-16,0-3 0 0,1 3 0 0,-2-3 0 16,2 3-144-16,0-2 144 0,-1 2 0 0,1-3 0 0,0 3 0 0,1-3 0 15,0 3 0-15,0 1 0 0,0-4 0 0,1 2 0 16,0 2 0-16,1-1 0 0,0 2 0 0,1-1 0 15,-1 2 0-15,2 0 0 0,0 1 0 16,-2-1 0-16,2-2 0 0,-1 2 0 0,1-3 0 0,1 1 0 16,1 1 0-16,0-1 0 0,-1 2 0 0,0-2 0 15,0 2 0-15,-2 0 0 0,-2 3 0 0,-2-4 0 16,0 3 0-16,-3 1 0 0,0 1 0 0,-2-4 128 16,1 4-128-16,-1-1 0 0,0 2 0 0,-3 0 0 15,-2 0 0-15,0 0 0 0,-2 0 0 0,0 0 0 16,0-1 0-16,1-2 0 0,1-2 0 0,1 0 0 15,0 0 0-15,0-1 0 0,3-1 0 0,1-4-240 0,-1 1 48 0,2 0 16 32,3-1-272-32,0-1-48 0,0 0-16 0,2-3 0 0,0-1-1168 0,3 2-240 0,-3 3-64 0,0 0-13968 0</inkml:trace>
  <inkml:trace contextRef="#ctx0" brushRef="#br0" timeOffset="183751.68">20960 13036 14735 0,'-4'0'1312'0,"1"0"-1056"0,3 0-256 0,-1 0 0 15,1 0 2288-15,0 0 400 0,-1 0 64 0,-2-2 32 16,1 0 560-16,1 2 112 0,-1 0 32 0,2-2 0 16,3 2-1968-16,2-4-400 0,0 4-80 0,2-2-16 0,2 2-448 0,-9 0-112 15,0 0-16-15,0 0 0 0,39-4-112 0,-26 1-16 16,-13 3-16-16,0 0 0 0,43 0-144 0,-43 0-32 15,0 0 0-15,41 0 0 0,-30 0-128 0,-1 0 0 16,0 3 0-16,-1-3 0 0,-2 0 0 0,-1 0 0 16,4 0 0-16,-4 0 0 0,0-3-192 0,-1 1 16 15,0 1 16-15,0-3 0 16,-1 2-544-16,-3-2-128 0,2-1 0 0,-5 1-16 16,1 2-1520-16,-3 1-288 0,1-4-64 0,-3 3-12512 0</inkml:trace>
  <inkml:trace contextRef="#ctx0" brushRef="#br0" timeOffset="184067.47">20955 13157 9263 0,'1'3'192'0,"-1"-1"64"0,1-2 0 0,2 0 0 0,-2 0-256 0,0 0 0 0,0 0 0 0,2 0 0 16,0 1 4240-16,2 2 800 0,2-1 144 0,0-2 48 16,-1 4-2016-16,2-1-400 0,-1-2-64 0,2 2-32 15,1 0-1472-15,-1-1-288 0,1 2-64 0,1-4-16 16,-11 0-480-16,0 0-80 0,0 0-32 0,50-6 0 16,-50 6-144-16,0 0-16 0,0 0-128 0,48-16 192 15,-48 16-192-15,0 0 0 0,0 0 0 0,47-25 0 16,-47 25 0-16,0 0 0 0,0 0 0 0,0 0 0 0,48-32-192 15,-48 32-48-15,0 0 0 0,0 0 0 16,0 0-1472-16,0 0-288 0</inkml:trace>
  <inkml:trace contextRef="#ctx0" brushRef="#br0" timeOffset="184452.37">21577 12739 14911 0,'3'-3'320'0,"-1"3"80"0,-1-3 16 0,1 2 0 0,-1 0-416 0,-1 1 0 0,0 0 0 0,2 0 0 16,-1 0 4368-16,1 2 800 0,1 2 144 0,-2 4 48 15,0 1-2752-15,1 1-560 0,-1 2-96 0,-1 2-32 16,1 4-992-16,0 1-208 0,2 1-32 0,-2 1-16 15,1 1-80-15,1 2-16 0,-1 3 0 0,1-1 0 16,1-1-176-16,-2 3-32 0,1-2-16 0,-2 2 0 16,1 3-192-16,1 1-32 0,-2-1-128 0,0-2 192 15,-1-1-192-15,-1-2 0 0,1-1 128 0,-1-5-128 16,1-2 0-16,-3 1 0 0,2-3 0 0,-1-4 0 16,0-1 0-16,0 1 0 0,-1-6 0 0,0 0 0 15,0-1 0-15,1-3 0 0,-1 1 0 0,2-3 0 16,-1-3 0-16,-1 1-208 0,1-3 32 0,-1-1 16 15,2 0-480-15,-2-6-112 0,2 1-16 0,0-1 0 16,1 12-320-16,0 0-64 0,1-38 0 0,-1 38-17280 16</inkml:trace>
  <inkml:trace contextRef="#ctx0" brushRef="#br0" timeOffset="185115.16">22138 13072 2751 0,'-4'2'256'0,"2"-2"-256"15,1 0 0-15,-1 0 0 0,2 3 1472 0,0-3 256 16,-2 0 64-16,-1 1 0 0,1 2 768 0,-1-3 176 16,2 2 16-16,1-2 16 0,1 1-32 0,2-1-16 15,1-1 0-15,1 1 0 0,1-2-352 0,-6 2-64 16,0 0 0-16,0 0-16 0,0 0-928 0,53-15-176 0,-53 15-32 0,0 0-16 16,43-5-496-16,-43 5-80 0,0 0-32 0,43 1 0 15,-43-1-144-15,0 0-16 0,43 4-16 0,-43-4 0 16,0 0-208-16,42 2-144 0,-42-2 192 0,0 0-192 15,40-4 0-15,-40 4 0 0,0 0 0 0,0 0 0 16,46-12 0-16,-46 12 0 0,0 0 0 0,0 0 0 16,0 0 0-16,0 0 0 0,0 0 0 0,0 0-144 15,0 0-368 1,0 0-80-16,0 0-16 0,0 0 0 0,0 0-640 0,0 0-128 0,0 0-32 16,0 0-16000-16</inkml:trace>
  <inkml:trace contextRef="#ctx0" brushRef="#br0" timeOffset="186498.51">22959 12774 6447 0,'-2'-3'576'0,"0"2"-576"15,1-1 0-15,0 2 0 0,1-3 1488 0,-1 3 192 16,-1-1 48-16,1-1 0 0,-1 2 1408 0,-1-3 272 16,1 2 64-16,-2 1 16 0,2 4-608 0,-1-2-128 15,2 4-32-15,0 0 0 0,-1 4-1120 0,1 3-240 16,1-1-32-16,0 4-16 0,0 0-720 0,-1 3-144 15,0 4-16-15,-1 4-16 0,1 2-160 0,-1 0-16 16,0 2-16-16,0 0 0 0,1 1-96 0,-2 3-128 16,0 0 176-16,0-3-176 0,1-1 128 0,-2-3-128 15,1 1 0-15,0-1 0 0,2-4 0 0,-1-3 0 16,1-5 0-16,1-4 0 0,1-2 0 0,1-4 0 16,-1 0 0-16,1-4 0 0,-1-2 0 0,2-4 0 0,-1 0-160 0,-2 4 160 15,0 0-176-15,0 0 48 0,13-51 0 0,-13 51 0 16,8-44 128-16,-8 44 0 0,9-57-144 0,-9 57 144 15,9-63 0-15,-9 63 0 0,5-67 0 0,-5 67 0 16,2-62 0-16,-2 30 0 0,0 0 0 0,-1 1 0 16,0 3 0-16,-2-1 0 0,1 7 0 0,-1 0 0 15,0 2 0-15,-1 1 0 0,-1 3 0 0,0 4 0 16,1 0 0-16,-1 3 0 0,0 2 176 0,-1 0-176 16,1 1 240-16,2 2-48 0,-1 2-16 0,1-2 0 15,2 4 16-15,0-2 16 0,0 2 0 0,1 0 0 16,0 0-16-16,1 2-16 0,1 0 0 0,2 0 0 15,1 0-48-15,1 0-128 0,3 3 192 0,-1-2-64 16,1 1-128-16,1 2 0 0,-3-2 0 0,2 1 128 0,2 1-128 0,2 2 0 16,0-2 0-16,1 2 0 0,-1 2 0 15,2 0 0-15,0-1 0 0,0 1 0 0,0 0 0 16,-2-4 0-16,1 2 0 0,-3 0 0 0,0-2 0 0,-1 3 0 16,-2-3-144-16,-2-1 144 0,-1 1-208 0,-3-1 16 15,1 1 0-15,-3-2 0 0,0 2-48 0,-2-2 0 16,1 2 0-16,-3-4 0 15,1 2-144-15,-3 2-16 0,-2-3-16 0,-1 0 0 16,0 4-32-16,-3-4 0 0,0 4 0 0,-2-4 0 0,-2 3 272 0,-2 3 176 16,-2-2-208-16,0 3 80 0,0 2-48 0,1-5 0 15,1 2 0-15,5-3 0 16,2 0-400-16,3-2-64 0,3-2-32 0,3-1 0 16,2-1-480-16,2-1-80 0,2-4-32 0,-4 5-13504 0</inkml:trace>
  <inkml:trace contextRef="#ctx0" brushRef="#br0" timeOffset="187516.27">23543 12790 12895 0,'1'0'1152'0,"-1"0"-928"0,0 0-224 0,0 0 0 16,0 0 2032-16,0 2 352 0,0-2 80 0,0 0 16 15,0 2 416-15,0-2 96 0,-1 2 16 0,-2-2 0 16,2 3-1248-16,-3-3-240 0,1 0-48 0,-2 1-16 16,0 1-624-16,0-2-128 0,-3 3-32 0,1-3 0 15,-2 1-336-15,1 1-64 0,-4 2-16 0,0 0 0 16,-2 1-96-16,1 1-32 0,-1 0 0 0,1 2 0 15,-1 0-128-15,2 2 0 0,-1-1 0 0,1 1 128 16,1 0-128-16,1-2 0 0,1 2 0 0,1 0 128 16,1-1-128-16,1-2 0 0,3 2 144 0,-1-3-144 0,4 0 128 15,0-2-128-15,2 0 160 0,1-2-160 0,2 2 128 16,0-1-128-16,0 0 0 0,0-1 0 0,1 2 0 0,0-3 128 16,0 4-128-16,0-3 0 0,2 3 0 0,-1-4 0 15,2 4 0-15,-2-4 0 0,1 4 0 0,-1-1 128 16,0-1-128-16,0 1 0 0,-1 1 0 0,-2-1 0 15,-1-2 0-15,1 2 0 0,-2 0 0 0,0-1 0 16,-2 2 0-16,0-1 0 0,-2 2 0 0,0-2 0 16,1 1 0-16,-3 0 0 0,0 0 0 0,-1 1 0 15,-1 0 0-15,-1 1 0 0,-2 0 0 0,0 1 0 16,0-2 0-16,-1 1 0 0,0-1 0 0,0-1 0 16,1 1 0-16,2-1 0 0,1-1 0 0,-1-1 0 15,3 1 0-15,1 1 0 0,1-4 0 0,2 2 0 16,0-1 0-16,0 2 0 0,2-2 0 0,1 0 0 0,0 0 0 0,1 1 0 15,1 0 0-15,1 1 0 0,0-2 0 0,2 2 0 16,-1-1 0-16,2 0 0 0,-1 3 0 0,1-2 0 16,0 2 0-16,-1 1 128 0,0-1-128 0,0 0 0 15,-1 1 0-15,-1 2 0 0,0 0 0 0,-2-2 0 16,-1 2 0-16,0 1 0 0,-2 0 0 0,-1-2 0 16,0 2 0-16,-2-1 0 0,-1 1 0 0,-1 2 0 15,1-1 0-15,-2 0 0 0,0 0 0 0,-1 1 0 16,-1-3 0-16,0 1 0 0,1 0 0 0,-3 1 0 15,2-1 0-15,-2 0 0 0,1-1 0 0,0-2 0 16,1 2 0-16,0-2 0 0,3 2 0 0,0-3 0 16,0-2 0-16,3 0 0 0,1-2 0 0,0 0 0 15,1-2 0-15,2 0 0 0,-1-2 0 0,2 2 0 16,1-4 0-16,0 2 0 0,1-1 0 0,-6 3 0 0,0 0-384 0,0 0 16 16,0 0 16-16,54-26 0 15,-54 26-992-15,0 0-192 0</inkml:trace>
  <inkml:trace contextRef="#ctx0" brushRef="#br0" timeOffset="187885.11">23776 13440 2751 0,'-1'2'256'0,"1"-2"-256"0,0-2 0 0,0 2 0 16,0-2 3200-16,0 2 608 0,0-4 112 0,1-1 32 16,-1 5 304-16,0 0 64 0,0 0 16 0,0 0 0 15,30-62-1744-15,-30 62-352 0,0 0-64 0,37-59 0 16,-37 59-1280-16,35-44-240 0,-35 44-48 0,41-47-16 15,-41 47-176-15,42-42-32 0,-42 42-16 0,0 0 0 16,54-57-208-16,-54 57-32 0,41-44-128 0,-41 44 192 16,38-44-192-16,-38 44 0 0,0 0 0 0,46-60 0 15,-46 60 0-15,0 0 0 0,32-45 0 0,-32 45 0 16,0 0 0-16,0 0-128 0,0 0 128 0,0 0-160 16,17-47-432-16,-22 42-96 0,-1 4-16 0,-2-2-18096 15</inkml:trace>
  <inkml:trace contextRef="#ctx0" brushRef="#br0" timeOffset="188152.41">23734 13020 19631 0,'5'4'864'0,"-2"-4"192"0,0 2-848 0,1-2-208 15,-1 1 0-15,-1 2 0 0,2-1 2720 0,3 3 496 16,3 4 112-16,6 6 0 0,0 1-800 0,2 2-160 15,-1 5-48-15,0 3 0 0,2-2-1472 0,-3 0-288 16,0 3-64-16,-1-3-16 0,-2 0-208 0,0-3-32 0,-1 2-16 0,-3-4 0 16,-2-4-224-16,-1 1 176 0,2 0-176 0,-2 0 160 15,1 0-160-15,0-1 0 0,0-1 0 0,-1-2 0 16,-1-2 0-16,0 0 0 0,0-1 0 0,-1-3 0 16,-1 0-368-16,1-2 0 0,-3 0 0 0,2-4 0 31,-2 0-1280-31,-1-2-256 0</inkml:trace>
  <inkml:trace contextRef="#ctx0" brushRef="#br0" timeOffset="189017.32">24606 13089 7359 0,'0'0'656'0,"0"0"-528"16,0 0-128-16,0 1 0 0,0 2 1424 0,0-3 256 15,-1 1 48-15,0 2 16 0,-1-1 1200 0,1 2 224 16,-1 2 48-16,-1-4 16 0,1 2-656 0,-2 0-128 16,0 1-16-16,1-1-16 0,-2-1-768 0,0 0-160 15,-1 0-16-15,-2 1-16 0,1 1-688 0,-2-1-144 16,0 0-32-16,-2 2 0 0,0-3-240 0,-1 2-48 16,-2 2-16-16,-1 0 0 0,1-1-32 0,-1 3 0 15,1-3 0-15,-1-1 0 0,3 1-32 0,1-1-16 16,0-1 0-16,1-2 0 0,1 2-16 0,2-2-16 15,-1 2 0-15,2 0 0 0,0-2-176 0,0 0 160 0,1 0-160 16,0 0 160-16,1 2-160 0,-1 0 0 0,1 1 144 0,1-1-144 16,0-1 0-16,1 0 0 0,1 0 0 0,-1 0 0 15,2 1 0-15,2-4 0 0,0 2 0 16,0-1 0-16,2 2 0 0,4-1 0 0,-2-2 0 0,1 2 0 16,3 0 0-16,-10-2 0 0,0 0 0 0,40 4 0 15,-40-4 0-15,33 3 128 0,-16 2-128 0,-17-5 0 16,29 4 128-16,-14-1-128 0,-1 3 128 0,3-3-128 15,0 4 0-15,-2-4 0 0,0 4 0 0,-1-1 128 16,-1 0-128-16,-1-2 0 0,-1-1 0 0,-1 2 0 16,0-1 0-16,-1-4 0 0,-1 2 0 0,0 0 0 15,-1 0 0-15,-1-2-192 0,1-2 192 0,-1 0-192 16,-1 0-368-16,-2-1-80 0,-3 3 0 0,0 0-16 16,0 0-176-16,0 0-48 0,0 0 0 0,0 0 0 15,0 0-1776-15,0 0-352 0</inkml:trace>
  <inkml:trace contextRef="#ctx0" brushRef="#br0" timeOffset="189432.37">24977 12982 6447 0,'-4'-3'272'0,"2"1"80"0,1-2-352 0,-1 1 0 0,2 3 0 0,0-1 0 16,-1 1 2256-16,1-2 384 0,0-2 80 0,0-1 16 16,0 0 224-16,-1 3 48 0,1-2 16 0,0 2 0 15,0 2-752-15,1 2-160 0,-1-1-16 0,-1 4-16 16,1 3-416-16,0 1-96 0,0 3-16 0,-1 1 0 15,1 3-912-15,0 3-176 0,0 1-32 0,0 1-16 16,1 1-176-16,-1 3-48 0,0 1 0 0,0-2 0 16,0 5-192-16,0-3 176 0,0 2-176 0,-3-2 160 15,2 1-160-15,0 2 0 0,0-6 0 0,-2 0 0 16,2-2 0-16,0-2 0 0,0 0 0 0,-1-7 0 16,1 2 0-16,1-3 0 0,-1-1 0 0,0-4 0 0,1 0 0 15,0-2-176-15,0-2 48 0,0-2 0 16,0 0-272-16,1-2-48 0,1-2-16 0,0-2 0 15,-2 6-912-15,0 0-176 0,0 0-48 0,0 0-9472 16,23-56-1888-16</inkml:trace>
  <inkml:trace contextRef="#ctx0" brushRef="#br0" timeOffset="189837.79">25286 13077 6447 0,'-1'4'576'0,"0"-2"-576"15,0-2 0-15,-1 1 0 0,2 2 3408 0,-1-1 576 16,-1 2 112-16,-3 2 32 0,0 4-416 0,-3 2-96 16,0 4-16-16,0 3 0 0,0 0-1792 0,0 0-352 15,1 0-80-15,-1 3-16 0,2 0-720 0,0 1-160 16,1-1-32-16,1 0 0 0,2-3-256 0,1-1-48 0,2-2-16 0,0-2 0 16,3-2-128-16,-1-2 0 0,4-1 144 0,1-3-144 15,2 0 0-15,0-2 128 0,2-4-128 0,2 2 0 16,-14-2 0-16,0 0 128 0,42-6-128 0,-42 6 0 15,0 0 0-15,50-18 144 0,-50 18-144 0,0 0 0 16,53-26 128-16,-53 26-128 0,0 0 0 0,0 0 0 16,52-41 0-16,-52 41 0 0,0 0 0 0,0 0 0 15,0 0 0-15,31-61 0 0,-31 61 0 0,0 0 0 16,0 0-160-16,0-49 16 0,-5 36 0 0,-2 1 0 16,0 1 144-16,-3 0-160 0,0 1 160 0,-1-2-160 0,0 4 160 0,-1-3 0 15,-1 4 0-15,-3-3 0 0,3 4 0 0,-2-4 0 16,0 3 0-16,0-1-128 0,0 2 0 0,0 2 0 15,3-2 0-15,0 2 0 0,3-1-192 16,0 1-48-16,4 1 0 0,0-2 0 16,3 3-304-16,1-1-64 0,2 0-16 0,0 0 0 15,3 0-1472-15,1 1-288 0,-5 2-64 0</inkml:trace>
  <inkml:trace contextRef="#ctx0" brushRef="#br0" timeOffset="190798.53">25665 12898 2751 0,'-3'2'256'0,"2"-2"-256"0,1 0 0 0,0 0 0 16,0 0 1728-16,0 0 320 0,0 0 48 0,-1 0 16 15,-1 1 1040-15,2-1 224 0,0 3 32 0,0-3 16 16,2 0-752-16,-1 0-160 0,1 2-16 0,0-2-16 16,1 1-496-16,1 2-112 0,0-1-16 0,1 0 0 15,0 0-896-15,1 2-176 0,0 1-32 0,1 0-16 16,3 1-416-16,-1 0-96 0,0 3-16 0,-1-3 0 0,2 0-208 0,0 1 128 15,-1 2-128-15,1-3 0 0,-3 1 0 0,0-4 0 0,0 3 0 0,-1-2 0 16,0 2 0-16,-1 0 0 16,0-2 0-16,-3 2 0 0,2 1 0 0,-3-1 0 15,1 2 0-15,-2-1 0 0,-2 0 0 0,0 2 0 16,1-3 0-16,-3 4 0 0,0-3 0 0,0 2 0 16,1-1 0-16,-2 0 0 0,0 1 0 0,-1-2 0 15,0 2 0-15,-2-2 0 0,1 2 0 0,-1-1 0 16,1-1 0-16,-1 0 0 0,2-1 0 0,1-3 0 15,0 3-128-15,0-3 128 0,0 4 0 0,2-4 0 16,-1 1 0-16,2-1 0 0,0 0 0 0,1 0 0 16,0 0 0-16,1 0 0 0,0-1 0 0,0 2 0 15,1-3 0-15,0 4 0 0,1-1 0 0,0-2 0 16,1 2 0-16,0-1 0 0,0 0 0 0,0 0 0 0,2 1 144 0,-1-1-144 16,2 0 144-16,-1-3-144 0,0 3 160 0,1-3-160 15,0 3 128-15,2-2-128 0,-2 2 0 0,0-1 0 16,0-1 0-16,-1 2 0 0,-1-1 0 0,0 2 0 15,0-3 0-15,-2 2 0 0,-1-1 0 0,0 2 0 16,1 2 0-16,-2-3 128 0,0 3-128 0,-2-3 0 16,2 4 0-16,-1-1 0 0,-1-2 0 0,-1 2 0 15,2 0 0-15,-3-2 0 0,2 2 0 0,-2 0 0 16,2 0 0-16,-2 0 0 0,0 1 0 0,1-1 0 16,-1 0 0-16,0-2 0 0,-1 2 0 0,1 0 0 15,1-2 0-15,0-1 0 0,1 2 0 0,1-1 0 16,1-1 0-16,-2 0 0 0,2-2 0 0,2 2 0 15,-2-1 0-15,1 0 0 0,1 0 0 0,0 1 0 0,-1 0 0 16,0 0 0-16,1 0 0 0,0 1 0 16,-1 0 0-16,1 1 0 0,0 1 0 0,0-2 0 0,1-1 0 0,-1 2 0 15,1 0 0-15,-1 0 0 0,1 1 0 0,-1-2 0 16,2 2 0-16,-2 1 0 0,2-1 0 0,-3-3 0 16,3 4 0-16,-3-1 0 0,3 0 0 0,-3 0 0 15,0 0 0-15,-1 1 0 0,0 0 0 0,0-3 0 16,-1 2 0-16,0 2 0 0,-2-1 0 0,1-1 0 15,-1 0 0-15,0 0 0 0,-2 0 0 0,0 2 0 16,0-2 0-16,-3-2 0 0,1 1 128 0,-2 1-128 16,1-2 0-16,-2-1 144 0,0 0-144 0,-1 0 160 15,0 0-160-15,-1 1 160 0,3-2-160 0,-3-1 0 16,0 2 0-16,2-1 128 0,2 2-128 0,-1-3 0 16,0 2 0-16,3-1 0 0,0-1 0 0,1 2 0 0,0-3 0 15,1 0 0-15,2 2 0 0,-1-2-192 0,2 0 64 0,0 0 128 31,1 0-704-31,1 0 0 0,0-2-16 0,1 2-11440 0,0 0-2304 0</inkml:trace>
  <inkml:trace contextRef="#ctx0" brushRef="#br0" timeOffset="210515.97">9463 8009 3903 0,'7'0'352'0,"-5"2"-352"16,0 0 0-16,0-2 0 0,-2 0 0 0,1 0 0 15,-1 0 0-15,2 2 0 0,1-2 0 0,1 2 0 16,-1 0 0-16,1-2 0 0,1 0 0 0,-1 0 0 0,1-2 0 0,-2 0 0 0,1 2 0 0,0 0 0 16,-1 0 0-16,0-2 0 0,-1 2 0 0,1 0 0 15,-1 0 0-15,1 2 0 0,-1-2 0 0,1 4 0 16,-1-1 0-16,1-2 0 0,-2 1-192 0,1 0 48 16,2 0 144-16,-3 1 0 0,1-3-144 0,-2 0 144 15,3 1 0-15,2-2 0 0,0 1 0 0,1-3-128 16,1 1 128-16,-1 0 0 0,1-1 0 0,1 0-128 15,-8 3 128-15,0 0 0 0,0 0 0 0,0 0 0 16,0 0-144-16,0 0 144 0,53-12 0 0,-48 14 0 16,0-2 0-16,-2 4-144 0,1-2 144 0,0 2 0 15,-1-1 0-15,0-2 0 0,-1 1-144 0,2 2 144 16,0-1 0-16,0-3 0 0,-1 0-128 0,1 0 128 16,1 1 0-16,-1-2 0 0,-1 1 0 0,2 0-128 0,0-3 128 15</inkml:trace>
  <inkml:trace contextRef="#ctx0" brushRef="#br0" timeOffset="210721.47">9927 8027 4287 0,'4'0'0'16</inkml:trace>
  <inkml:trace contextRef="#ctx0" brushRef="#br0" timeOffset="210867.68">10062 8079 911 0,'6'0'0'0,"-2"0"0"0,-1 0 0 0,1 0 0 16,-3 0 480-16,1 0 16 0,0 0 0 0,2 0 0 15,1 0-240-15,2 1-32 0,1-1-16 0,-8 0 0 16,0 0-208-16,0 0-160 0,0 0 32 0,0 0 0 16,50-4 128-16</inkml:trace>
  <inkml:trace contextRef="#ctx0" brushRef="#br0" timeOffset="211097.67">10313 8066 2751 0,'2'0'256'0,"0"1"-256"15,-1 2 0-15,0-3 0 0,-1 0 1056 0,1 0 160 16,0 2 48-16,3 2 0 0,1-1-32 0,0-2 0 15,0 1 0-15,0-1 0 0,0-1-976 0,-1-1-256 16,-1 1 0-16,1-3 0 16,1-4-1136-16,0 2-272 0,-5 5-48 0,0 0-16 0,0 0 1232 0,0 0 240 0,0 0 0 15,0 0 128-15</inkml:trace>
  <inkml:trace contextRef="#ctx0" brushRef="#br0" timeOffset="211265.71">10467 8057 911 0,'3'0'0'0,"-2"0"0"0,-1 0 0 0,0 0 0 16,1 0 1648-16,1 0 240 0,0 3 48 0,3-3 16 15,1 0 96-15,0 0 32 0,-1 1 0 0,-1-2 0 16,0 1-1024-16,-1 0-208 0,1 0-32 0,0 0-16 16,0 0-640-16,-1-3-160 0,1 3 0 0,0-2 0 15,-2 1-688-15,2-2-160 0</inkml:trace>
  <inkml:trace contextRef="#ctx0" brushRef="#br0" timeOffset="211433.99">10627 8048 3679 0,'4'2'160'0,"-3"-2"32"0,1 0-192 0,0 0 0 15,-1 0 0-15,0 0 0 0,0 0 1088 0,2 1 192 16,0 2 16-16,2-3 16 0,0 3-288 0,0-3-48 15,0 0-16-15,-1 0 0 0,1-3-960 0,0 0-208 16</inkml:trace>
  <inkml:trace contextRef="#ctx0" brushRef="#br0" timeOffset="211602.11">10786 8035 2751 0,'2'3'256'0,"-1"-3"-256"0,0 0 0 0,-1 0 0 16,1 0 1376-16,1 0 224 0,0 1 64 0,2 1 0 16,1 1-208-16,0-2-48 0,0-1 0 0,0 0 0 15,0 0-1008-15,-1 0-208 0,1-1-32 0,2 1-4336 16,-1-3-880-16</inkml:trace>
  <inkml:trace contextRef="#ctx0" brushRef="#br0" timeOffset="211833.21">10947 8027 3967 0,'3'5'0'0,"-2"-5"176"0,0 1-48 0,0-1-128 0,-1-1 0 0,2 1 0 16,-1 0 0-16,1 0 0 0,2 1 1216 0,1-2 144 16,1 1 32-16,-1-3 0 0,0 3-688 0,0 0-128 15,1-2-16-15,-1 0-16 0,-1 2-160 0,0 0-48 16,-1 0 0-16,1 0 0 0,0 0-80 0,-2-2 0 15,2 2-16-15,-2 0 0 0,1-1-240 0,1-2-160 16,-2 1 32-16,0 0 0 0,2-2 128 0,0 0 0 16</inkml:trace>
  <inkml:trace contextRef="#ctx0" brushRef="#br0" timeOffset="211981.34">11104 7997 3679 0,'1'4'320'0,"1"-4"-320"0,-1 0 0 0,-1 0 0 15,1 2 1392-15,0-2 208 0,1 1 32 0,1 2 16 16,1 1 304-16,1-2 64 0,1 0 16 0,-1-2 0 16,-1 0-784-16,0 0-160 0,1 0-16 0,-1-2-16 15,1-2-800-15,0 2-256 0,2-2 160 0,-3-1-6320 16,3 1-1264-16</inkml:trace>
  <inkml:trace contextRef="#ctx0" brushRef="#br0" timeOffset="212147.31">11286 7988 911 0,'2'3'0'0,"0"-3"0"0,0 0 0 0,-1 0 0 0,1 0 1264 0,-2 0 160 16,0 2 48-16,1-2 0 0,3 1 512 0,-2 2 128 16,2-2 0-16,-2 2 16 0,2-1-1408 0,-2-2-272 15</inkml:trace>
  <inkml:trace contextRef="#ctx0" brushRef="#br0" timeOffset="213183.08">11266 7994 1839 0,'-1'4'160'0,"0"-1"-160"0,1-1 0 0,0-1 0 16,0 2 832-16,-1-1 128 0,-1 2 16 0,0 2 16 15,-1 0-96-15,1-2 0 0,1-1-16 0,-2-6 0 16,3 1-512-16,-1-3-112 0,1-4 0 0,-1 0-16 16,1-1-240-16,0 1-128 0,0-4 128 0,0 0-208 15,0 0-64-15,0 1-16 0,0-1 0 0,0 0 0 16,0 0-160-16,0 1-16 0,0 3-16 0,0 2 0 0,0 1 64 0,0 2 16 0,0 2 0 0,1-1 0 31,-1 2 192-31,0 2 32 0,0-1 16 0,0 3 0 16,-1-2 160-16,1 4 0 0,0-1-144 0,0-1 144 15,-2 3 144-15,2 3 112 0,-1-1 0 0,1 3 16 0,-1 0 144 0,1 1 32 16,-1 1 0-16,-1 1 0 0,1-4-128 0,0 3 0 16,0 0-16-16,0 0 0 0,-1-1 32 0,1-3 16 15,0-2 0-15,1-1 0 0,-1-3 320 0,1-3 64 16,0 0 16-16,0-3 0 0,1 0-128 0,-1-6-32 16,1 1 0-16,-1-3 0 0,1 0-592 0,1 0 0 15,-1-1 0-15,0 1 0 0,0-4-176 0,0 1 0 16,-1-1 0-16,2 2 0 0,-4-2-64 0,2 1-16 15,0 2 0-15,-1 0 0 0,0-1 80 0,1 4 16 16,-1 2 0-16,0 1 0 0,-1 2 320 0,2 4 64 16,0-2 16-16,-1 4 0 0,1-1 464 0,0 4 112 15,-1 2 16-15,1 2 0 0,-1 1 64 0,1 3 0 16,0 0 16-16,0 3 0 0,1 3-384 0,0-1-80 16,0 1 0-16,1 0-16 0,-2-3-272 0,1 0-160 0,1 2 192 0,-1-4-192 15,2 1 0-15,-2-5 0 0,0-3 0 0,1-2 0 16,-2-1 0-16,1-2 0 0,-1-4 0 0,1-2 0 31,0-2-560-31,1-4-64 0,-1-2-16 0,0-7 0 16,2 0-336-16,-2 0-80 0,1-9-16 0,1 2 0 15,-1 4 368-15,-1 0 64 0,1 2 0 0,-2 2 16 0,0-1 432 0,-2 3 192 0,2 1-192 0,0 3 192 16,0 4-144-16,0 2 144 0,0 2 0 0,0 2 0 16,0 2 0-16,0 2 320 0,0 2-32 0,0 2-16 15,0 2 1008-15,0 3 208 0,-1 1 48 0,1 4 0 16,0-2-400-16,1 2-80 0,-1-1-16 0,0 1 0 15,0 0-672-15,0 3-144 0,0-3-32 0,0 0 0 16,0-4-192-16,0-2-208 0,2-1 32 0</inkml:trace>
  <inkml:trace contextRef="#ctx0" brushRef="#br0" timeOffset="-203947.53">26259 13346 20271 0,'0'0'1792'0,"2"-1"-1424"0,-1 1-368 0,0-2 0 15,0 2 1760-15,1 0 288 0,-1-3 48 0,-1 3 16 16,0 0 448-16,0 0 112 0,0 0 16 0,0 0 0 15,46-34-1280-15,-46 34-256 0,0 0-64 0,0 0 0 16,0 0-512-16,0 0-128 0,0 0 0 0,48-14-16 16,-48 14-128-16,0 0-32 0,0 0 0 0,0 0 0 0,29 10-96 0,-29-10-32 15,0 0 0-15,0 0 0 0,0 0-144 0,29 6 0 16,-29-6 0-16,0 0 0 0,0 0 0 0,0 0 0 16,0 0 0-16,0 0 0 0,0 0-224 0,0 0-80 15,44-20-16-15,-44 20 0 16,0 0-544-16,0 0-112 0,0 0-32 0,0 0-11232 0,0 0-2256 0</inkml:trace>
  <inkml:trace contextRef="#ctx0" brushRef="#br0" timeOffset="-203649.2">26273 13473 7359 0,'4'0'656'0,"-2"-3"-528"0,1 2-128 0,-2 1 0 15,0 0 2944-15,2-3 544 0,0 3 112 0,-3 0 32 16,0 0 464-16,0 0 112 0,0 0 16 0,0 0 0 16,50-8-2160-16,-50 8-416 0,0 0-96 0,0 0-16 15,0 0-832-15,29 8-160 0,-29-8-32 0,0 0-16 16,0 0-192-16,0 0-48 0,39 0 0 0,-39 0 0 15,0 0-256-15,0 0 128 0,0 0-128 0,46-13 0 16,-46 13 0-16,0 0 0 0,0 0 0 0,0 0 0 16,0 0 0-16,0 0-224 0,49-27 32 0,-49 27 16 15,0 0-816-15,0 0-160 0,0 0-48 0,0 0-16880 16</inkml:trace>
  <inkml:trace contextRef="#ctx0" brushRef="#br0" timeOffset="-202850.41">27025 13008 18431 0,'-1'-3'1632'0,"1"2"-1312"0,1-2-320 0,0 3 0 16,0 0 1696-16,1 0 272 0,-1-2 48 0,0 1 16 15,0 1 880-15,2 0 176 0,-1 3 48 0,1 1 0 16,-1 2-1520-16,-1 7-288 0,1-1-64 0,-2 4-16 15,1 0-608-15,-1 5-128 0,-1 1-32 0,1 4 0 16,-2 3-160-16,0-1-16 0,-1 3-16 0,1 1 0 16,-1-1-160-16,0 5-128 0,0-4 144 0,0 2-144 0,1-5 0 0,0 0 0 15,2-2 0-15,-1-1 0 0,2-4 0 16,-1-3 0-16,1-3 0 0,0-4 0 16,2-2-480-16,-1-1 16 0,1-3 0 0,-2-5 0 15,1 2-432-15,1-7-64 0,1 1-32 0,-4 3-11056 16,0 0-2224-16</inkml:trace>
  <inkml:trace contextRef="#ctx0" brushRef="#br0" timeOffset="-202632.43">27256 13207 23951 0,'1'6'1056'0,"-1"-2"224"0,2-2-1024 0,-1 2-256 31,0-4 0-31,0 0 0 0,0 2 2736 0,2 2 480 16,2 2 112-16,2 2 0 0,2 0-1328 0,1 1-272 15,0-2-48-15,0-1-16 0,0 1-928 0,-10-7-192 0,19 8-32 0,-19-8-16 16,0 0-240-16,28 10-64 0,-28-10 0 0,0 0 0 16,0 0-192-16,35 4 0 0,-35-4 0 0,0 0 0 15,0 0 0-15,0 0-208 0,0 0 32 0,49-12 16 32,-49 12-736-32,0 0-128 0</inkml:trace>
  <inkml:trace contextRef="#ctx0" brushRef="#br0" timeOffset="-202312.79">28000 12849 11631 0,'0'0'256'0,"0"0"48"0,0 0 16 0,0 0 0 0,0 0-320 0,0 0 0 16,0 0 0-16,0 0 0 0,0 0 4512 0,8 6 832 15,-8 1 160-15,0 3 48 0,0 2-2416 0,-1 2-496 16,1 0-80-16,-2 2-32 0,2-2-1504 0,0 5-320 16,0-1-48-16,0 1-16 0,2 0-208 0,-2 3-48 15,0-3-16-15,1 4 0 0,0-5-240 0,2 2-128 16,-2-2 160-16,0 2-160 0,0-1 0 0,1-1 0 15,0 1 0-15,-1-1 0 16,0-4-384-16,1 1-80 0,0-4-16 0,1 0-12432 16,-1-3-2480-16</inkml:trace>
  <inkml:trace contextRef="#ctx0" brushRef="#br0" timeOffset="-202032.46">27798 13385 13823 0,'-4'8'1216'0,"1"-5"-960"0,3 1-256 0,0-4 0 15,2 1 2464-15,-1-1 448 0,0 1 96 0,2 0 0 16,2 2 656-16,0-3 128 0,-5 0 32 0,0 0 0 16,0 0-2224-16,35 6-448 0,-35-6-96 0,0 0-16 15,34 1-400-15,-34-1-96 0,0 0-16 0,42-4 0 0,-42 4-208 0,0 0-32 16,46-8-16-16,-46 8 0 0,0 0-272 0,0 0 0 15,49-11 128-15,-49 11-128 0,0 0 0 0,0 0 0 16,46-18 0-16,-46 18 0 16,0 0-384-16,0 0-48 0,0 0 0 0,0 0-12672 15,0 0-2528-15</inkml:trace>
  <inkml:trace contextRef="#ctx0" brushRef="#br0" timeOffset="-201499.67">27962 13548 16575 0,'-2'7'736'0,"0"-2"160"0,1-3-720 0,0 0-176 0,1-2 0 0,0 0 0 16,1 3 2720-16,0-3 512 0,2 0 96 0,-1 0 32 16,3 0-384-16,-5 0-80 0,0 0-16 0,0 0 0 15,0 0-1616-15,41-7-336 0,-41 7-64 0,0 0-16 16,0 0-352-16,50-2-80 0,-50 2-16 0,0 0 0 15,35 0-192-15,-35 0-32 0,24 4-16 0,-14-2 0 16,0 2-160-16,-2-2 0 0,-1 4 0 0,-1-2 128 16,-1 2-128-16,-2-2 0 0,0 2 0 0,-1 0 0 15,0 1 0-15,-2-1 0 0,1-3-128 0,-2 2 128 16,-1 0-320-16,0 2 16 0,-2-3 0 0,0 3 0 16,0-1 48-16,-4 1 16 0,1-1 0 0,-3 1 0 15,0-1 64-15,-2 0 16 0,-2 0 0 0,-1 0 0 16,4 1 32-16,-4-4 0 0,2 1 0 0,-2-2 0 0,-1 2 128 0,0-4 0 0,1 0-144 0,0 0 144 0,2-4 0 15,4 1 0 1,2-3 0-16,1 3 0 0,4-1 0 0,-1-2 0 16,3 1 0-16,0 0 0 0,0 5 256 0,0 0-16 15,0 0-16-15,0 0 0 0,0 0 96 0,0 0 0 16,45-34 16-16,-45 34 0 0,0 0 48 0,0 0 16 16,0 0 0-16,47-5 0 0,-47 5-96 0,25 5-32 15,-11-2 0-15,-14-3 0 0,31 7-128 0,-15-4-16 16,2 3-128-16,-2-3 192 0,0 3-192 0,-1-2 0 15,-15-4 128-15,28 7-128 0,-28-7 0 0,22 9 0 16,-13-7 0-16,-2 2 0 0,0-1 0 0,-2-3 0 16,-1 3 0-16,-1-3 0 0,1 0 0 0,-3 3 0 15,1-3 0-15,0-3 0 16,0 3-480-16,-1 0-32 0,-1-2-16 0,0 1 0 16,2-2-240-16,-2-1-64 0,1 2 0 0,-1-2-11680 0,0 4-2336 0</inkml:trace>
  <inkml:trace contextRef="#ctx0" brushRef="#br0" timeOffset="-201032.56">28585 13374 7359 0,'-3'-2'656'0,"0"1"-528"16,3 1-128-16,0 0 0 0,1 0 1616 0,-1-2 304 15,0 2 48-15,0-2 16 0,0 2 1168 0,0-2 240 16,2-1 64-16,1 2 0 0,1 1-352 0,-4 0-64 16,0 0-16-16,0 0 0 0,0 0-1568 0,41 0-320 0,-41 0-64 0,0 0-16 15,37 1-560-15,-37-1-112 0,0 0-32 0,40 5 0 0,-40-5-176 0,0 0-48 0,37 7 0 0,-37-7 0 31,0 0-128-31,0 0 0 0,34 7 0 0,-34-7 0 16,0 0 0-16,0 0-144 0,0 0 144 0,0 0-208 16,0 0-528-16,0 0-96 15,0 0-32-15,0 0-17376 0</inkml:trace>
  <inkml:trace contextRef="#ctx0" brushRef="#br0" timeOffset="-200748.13">28551 13503 6447 0,'1'4'272'0,"-1"-1"80"0,1-2-352 0,0 1 0 15,1-2 0-15,-1 2 0 0,0-2 2960 0,3 1 528 16,2 0 96-16,1 2 32 0,-7-3 480 0,0 0 80 15,38 3 32-15,-38-3 0 0,0 0-2048 0,43 3-416 16,-43-3-80-16,0 0 0 0,42 0-1120 0,-42 0-224 16,0 0-32-16,0 0-16 0,49-5-272 0,-49 5 0 15,0 0 128-15,0 0-128 0,0 0 0 0,46-6 0 16,-46 6-128-16,0 0 128 16,0 0-992-16,0 0-96 0,0 0-32 0,0 0-16144 0</inkml:trace>
  <inkml:trace contextRef="#ctx0" brushRef="#br0" timeOffset="-200349.61">29432 12896 10127 0,'-2'0'896'0,"1"-2"-704"0,-1 2-192 0,1 0 0 0,0 0 2176 0,0 2 416 31,1-2 80-31,-1 4 16 0,-2 0 1120 0,1 4 224 15,-2 2 64-15,0 3 0 0,2 3-1808 0,-2 0-368 16,1 4-64-16,1 1 0 0,0-2-960 0,-1 4-176 16,2-1-32-16,0 0-16 0,-1-1-224 0,1 1-64 15,-1-2 0-15,2 1 0 0,-2-1-384 0,2-1 128 16,-1-3-128-16,1 0 0 0,0-1 0 0,0-3-256 16,1 0 48-16,-1-2 0 15,2-4-688-15,-1 1-144 0,-1-1-32 0,1-5-17568 0</inkml:trace>
  <inkml:trace contextRef="#ctx0" brushRef="#br0" timeOffset="-200080.57">29116 13491 14735 0,'1'4'640'0,"0"-2"160"16,2 0-640-16,-2 0-160 0,0-2 0 0,2 0 0 0,0 0 2752 0,1 2 528 15,2-2 112-15,-6 0 0 0,0 0 48 0,41 4 0 16,-41-4 0-16,42-4 0 0,-42 4-2032 0,47-6-416 16,-47 6-80-16,45-6-16 0,-45 6-336 0,0 0-80 15,63-12-16-15,-63 12 0 0,0 0-256 0,54-6-48 16,-54 6-16-16,0 0 0 0,47-3-144 0,-47 3 0 16,0 0 0-16,0 0 0 0,36 0 1328 0,-36 0 272 15,0 0 64-15,0 0 16 16,0 0-4368-16,0 0-864 0</inkml:trace>
  <inkml:trace contextRef="#ctx0" brushRef="#br0" timeOffset="-199498.24">29330 13688 5519 0,'0'3'496'0,"0"0"-496"0,0-3 0 0,1 0 0 16,0 0 2944-16,0 0 512 0,2 0 80 0,1 2 32 16,1-2 608-16,2 4 128 0,-7-4 32 0,0 0 0 15,28 3-1968-15,-28-3-400 0,0 0-80 0,38 0-16 16,-38 0-1168-16,0 0-224 0,42-5-48 0,-42 5-16 16,0 0-176-16,38-4-48 0,-38 4 0 0,0 0 0 15,31 0-64-15,-31 0-128 0,20 2 176 0,-12 2-176 16,0-1 0-16,-2 3 0 0,-1-3 0 0,0 4 0 15,-3-4 0-15,1 4 0 0,-1 1 0 0,-1 0 0 0,-1 0 0 0,0 0 0 16,-1 2 0-16,0 1 0 0,-2-1 0 0,0 2 0 16,-1-2 0-16,-1 2 0 0,-1 1-256 0,-1-1 0 15,-2 2 0-15,-1-1 0 0,-2 2-48 0,-2-1-16 16,-1 0 0-16,0-1 0 16,0-1-128-16,1-2-48 0,-2 0 0 0,0-4 0 15,1 3-96-15,0-6-32 0,0 0 0 0,1 1 0 16,2-4 128-16,1 0 32 0,0 0 0 0,2-4 0 0,2 1 320 0,2 0 144 15,1 0-128-15,3-3 128 0,0 2 160 0,1-2 112 0,0 6 32 0,0 0 0 16,0 0 384-16,0 0 80 16,0 0 0-16,0 0 16 0,35-44-192 0,-35 44-32 15,0 0-16-15,0 0 0 0,47-31-224 0,-47 31-64 16,0 0 0-16,50-16 0 0,-50 16-48 0,0 0-16 16,49-6 0-16,-49 6 0 0,31 2 0 0,-15 2-16 15,2 2 0-15,-2 0 0 0,0 0-32 0,0 4 0 0,-1-1 0 0,-3 1 0 16,-1 2 16-16,-2 2 0 0,-3 1 0 0,-1-2 0 15,-1-1-160-15,-3 5 192 0,0-5-192 0,-1 2 192 16,0 0-192-16,-1-1 0 0,-2-3 0 0,2-2 128 16,0 2-128-16,-2-4 0 0,2-2 0 0,0 0 0 31,0-2-576-31,0 1 0 0,-1-3 0 0,1-3 0 0,0 3-1024 16,1-3-192-16</inkml:trace>
  <inkml:trace contextRef="#ctx0" brushRef="#br0" timeOffset="-196601.75">16566 15376 18431 0,'0'-4'1632'0,"0"1"-1312"0,0 1-320 0,0 1 0 15,0 1 2016-15,-1-3 336 0,0 2 64 0,-1-5 16 16,0 0 48-16,-2 1 16 0,-1 1 0 0,0 0 0 0,2 2-1024 0,-5 1-192 16,0 1-32-16,-4 3-16 0,1-1-624 15,-1 3-128-15,-2-2-32 0,1 3 0 16,-3 3-112-16,0-2-16 0,-2 6-16 0,0-1 0 0,-1 1-128 0,1 3-32 15,0 0 0-15,3-4 0 0,3 0-144 0,0 2 0 16,-3 5 0-16,1 0 128 0,2 2-128 0,1 2 0 16,3-5 0-16,3 2 0 0,3-4 0 0,1 3 0 15,3-7 128-15,2 2-128 0,3-2 0 0,2-2 0 16,1 1 0-16,1-5 0 0,3 2-128 0,0-2 128 16,5-4-160-16,-1 2 160 0,1-4-176 0,-19 0 176 15,37-6-192-15,-37 6 192 0,0 0-160 0,61-29 160 16,-61 29-128-16,47-40 128 0,-47 40 0 0,43-49-160 0,-43 49 160 0,38-57 0 0,-38 57-192 0,32-60 192 31,-32 60-192-31,26-63 192 0,-26 63-160 0,18-68 160 0,-18 68-128 0,8-68 128 16,-8 68 0-16,4-68-128 0,-4 68 128 0,-2-61 0 15,2 61 0-15,-9-51 0 0,3 29 0 0,-2 2 0 16,0 2 0-16,-1-1 0 0,-1 3 0 0,0 0 0 16,0 0 0-16,1 1 0 0,-1 3 0 0,0 2 0 15,2 1 0-15,1 3 0 0,1 1 0 0,1 3 0 16,0-1 0-16,1 2 0 0,2 1 0 0,-1 1 128 15,1 2 160-15,0-1 32 0,2-2 16 0,-1 1 0 16,1 2-16-16,0 1 0 0,0-2 0 0,0-1 0 16,1 4-112-16,-1-1-16 0,2 2-16 0,-1 0 0 15,1 1-32-15,1 2 0 0,1 1 0 0,-2 3 0 16,2-1-16-16,-1 4-128 0,2 3 192 0,0 3-64 16,2 0-128-16,-1 3 0 0,-1 1 144 0,1 0-144 0,0 2 0 15,0 1 0-15,-1 4 0 0,0-1 128 0,-1-1-128 16,0-1 0-16,-1-2 0 0,0 0 0 0,-1-3 0 15,-1-2 0-15,1 1 0 0,-1-4 0 0,0 1 0 0,-1-1 0 16,0 0 0-16,0-4 0 0,0-1 0 0,0-2 0 16,0 2 0-16,-1-5 0 0,-2 2 0 0,2-3 0 15,0-3 0-15,0-2 0 0,-1 0-288 0,1-2-32 16,0-1 0-16,0-1 0 16,0-1-192-16,-1-4-32 0,1 0-16 0,0-3 0 15,1-2-336-15,0 0-80 0,0 10-16 0,0 0-17296 0</inkml:trace>
  <inkml:trace contextRef="#ctx0" brushRef="#br0" timeOffset="-196067.68">16918 14817 18431 0,'-2'0'816'0,"1"-2"160"0,0 2-784 0,-1 0-192 16,2 0 0-16,0 0 0 0,0 0 2336 0,0 0 416 16,2 2 96-16,0 0 16 0,0 2-96 0,3 2-16 15,2 3 0-15,1 3 0 0,2-1-1472 0,1 4-288 16,3 4-64-16,0 0-16 0,0 4-288 0,2 1-64 16,0 2-16-16,1 2 0 0,-3 0-96 0,1-2 0 15,-1 2-16-15,-2 1 0 0,1-1-208 0,-4 1-32 16,0-3-16-16,-1 1 0 0,-5 1-176 0,-2-2 0 15,1 0 0-15,-2-1 128 0,-2 0-128 0,0-3 0 16,0 3 0-16,-3-3 0 0,0-2 0 0,-2 1 0 16,0-1 0-16,-2-1 128 0,2 0-128 0,-3 0 0 0,-2-1 0 0,-1-1 0 15,1 1 0-15,0-5 0 0,-1 2 0 0,1-1 0 16,-2-2-320-16,1 2 48 0,2-3 16 0,-1 1 0 16,4-4-32-16,0 0 0 0,2-2 0 0,0 1 0 15,2-2 16-15,1 0 0 0,1-2 0 0,0 0 0 16,4-2-80-16,0 1-16 0,0-2 0 0,1 0 0 31,3 0-624-31,0-3-128 0,1 0-32 0,-7 3-16304 0</inkml:trace>
  <inkml:trace contextRef="#ctx0" brushRef="#br0" timeOffset="-192516.04">17660 15101 1839 0,'-1'-4'160'0,"1"-2"-160"16,0 3 0-16,-1 0 0 0,1 1 800 0,-1-2 128 15,-1-4 32-15,0-3 0 0,-3-2 960 0,1-3 192 0,1 1 32 0,-1 2 16 16,1 6 432-16,0-2 96 0,0 6 0 0,1-1 16 16,1 4-64-16,-2 0-16 0,2 1 0 0,0 4 0 15,-2-1-544-15,2 3-112 0,-2 4-32 0,3-1 0 16,2 4-1056-16,-1 3-224 0,1-1-32 0,0 3-16 16,1 1-320-16,1-1-64 0,0 2-16 0,-1 2 0 15,4 1-208-15,-1-1 176 0,1 3-176 0,-1 2 160 16,1 1-160-16,-2-1 0 0,2-2 0 0,-2 1 0 15,1-5 0-15,-1 1 0 0,0-1 0 0,0-4 0 16,-1 0 0-16,-1-3 0 0,1-3 0 0,-3-5 0 16,1 2 0-16,-1-6 0 0,-1 0 0 0,0-3 0 15,1-2 0-15,-2-2 0 0,1 0 0 0,0-7 0 0,-1 0 0 0,1 11 0 16,-3-33 0-16,3 33 0 0,-4-42 0 0,4 42 0 16,-5-51 0-16,5 51 0 0,-3-57 0 0,3 57 0 15,-4-65 0-15,4 65 0 0,-6-61 0 0,6 61 128 16,-6-57-128-16,2 31 0 0,4 26 128 0,-5-53-128 15,5 53 128-15,-5-47-128 0,1 25 192 0,4 22-64 16,-6-41 0-16,6 41 0 0,-6-32-128 0,2 16 160 16,2 3-160-16,-2 1 160 0,3 3-160 0,-2 2 192 15,3 1-192-15,-1-1 192 0,2 4-192 0,1-2 160 16,-1 4-160-16,0 1 160 0,2 0-32 0,0-3-128 16,2 3 192-16,0 0-64 0,0 3 0 0,2-3-128 15,2 3 192-15,2 3-64 0,-1 1-128 0,0 1 160 16,2 2-160-16,1 0 160 0,0 0-160 0,1 2 0 0,0 1 0 15,-1-1 0-15,2 0 0 0,0 0 0 0,-2-1 128 0,0 1-128 16,-1-2 0-16,-2 0 0 0,0 0 0 0,-3-2 0 16,1 2 0-16,-2-4 0 0,-1 4 0 0,-1-3 0 15,-1 1 0-15,-1-3 0 0,-1 0 0 0,-1-4 0 16,-1 4-224-16,-2-3 32 0,1 0 0 0,-3 0 0 16,0 2-48-16,-1-1 0 0,-2 0 0 0,0-1 0 15,0 3 240-15,-2-2-192 0,-1 0 192 0,0 0-192 16,-1 4 192-16,-1-5 0 0,2 2 0 0,-1 0 0 15,1 2 0-15,1 0 0 0,0-2 0 0,1 1 0 16,3-1 0-16,2 1 0 0,2-1 0 0,1-1 0 16,-1-2-128-16,2 1 128 0,2-2 0 0,0 0-144 15,1 0-304-15,0-2-64 0,1 1-16 0,1-2 0 16,1 1-1456-16,-6 2-272 0</inkml:trace>
  <inkml:trace contextRef="#ctx0" brushRef="#br0" timeOffset="-191198.74">18341 14807 7359 0,'0'0'656'0,"0"0"-528"0,1 0-128 0,0 0 0 16,-1-3 1008-16,1 2 160 0,2 1 48 0,0-2 0 15,1 0 1760-15,2 0 352 0,-1-1 80 0,0 2 16 16,0-1-944-16,-1 2-192 0,1 0-48 0,-1 0 0 15,-1 0-816-15,0 0-160 0,0 2-48 0,-1-2 0 16,-1 1-432-16,0 2-80 0,-1-1-32 0,0 2 0 16,-1 0-256-16,-2-2-48 0,1 4-16 0,-2-2 0 15,-1 2-144-15,0 1-16 0,-1-4-16 0,0 3 0 16,0-2-176-16,-2 2 0 0,1 1 0 0,-3-1 128 0,0 2-128 0,0-1 0 16,0-1 0-16,-1 1 0 0,0 2 0 0,0 1 0 15,-1 2 0-15,0-2 0 0,3 0 0 0,-1 0 0 16,2 1 128-16,0 0-128 0,0 0 0 0,1-1 128 15,2 0-128-15,1-1 128 0,2-3-128 0,-1 1 160 16,3-1-160-16,0 1 160 0,0-1-160 0,1-4 160 16,3-1-160-16,0 2 160 0,0-2-160 0,1 2 0 15,-1-1 144-15,3 2-144 0,-1-2 0 0,0-2 128 16,0 4-128-16,0-2 0 0,1 0 0 0,-1 0 0 16,0 1 0-16,1-2 128 0,0 3-128 0,0 1 0 15,-1-2 0-15,0 0 0 0,0 3 0 0,-1-2 0 16,0-2 0-16,-1 2 0 0,0 2 0 0,0-5 0 15,-2 4 0-15,-1-1 0 0,0-2 0 0,-1 0 0 0,2 3 0 16,-4-4 0-16,2 1 0 0,-1 2 0 16,1 0 0-16,-2 1 0 0,1-2 0 0,-2 4 0 0,1-4 0 0,-1 3 0 15,1 1 0-15,-2-1 0 0,0 0 0 0,-1-2 0 16,0 2 0-16,2-4 0 0,-4 4 0 0,2-2 0 16,1 2 0-16,-3 1 0 0,2-1 0 0,2-3 0 15,-2 4 0-15,0-1 0 0,0-2 0 0,1-1 0 16,2 2 0-16,-1-1 0 0,2-2 0 0,0 2 128 15,1 0 0-15,0 1 16 0,1-2 0 0,0 1 0 16,2 0-16-16,-1 1 0 0,1-1 0 0,-1-1 0 16,2 2-128-16,-2-1 128 0,2-3-128 0,0 4 128 15,1-4-128-15,0 2 0 0,1 0 144 0,-1 2-144 0,1-1 0 16,0-1 128-16,0 2-128 0,0 0 0 0,1 1 0 16,-2 0 128-16,1 1-128 0,-1-1 0 15,0 3 0-15,-2 1 0 0,0 0 0 0,-3-1 128 0,0 0-128 0,0 4 0 16,-3-3 0-16,1 0 0 0,-2 2 0 15,0-2 0-15,1 2 0 0,-2-3 0 0,1 2 0 0,-2 0 0 16,1-1 0-16,0 0 0 0,-1 0 0 0,0 1 0 16,-1-5 0-16,1 4 0 0,1-4 0 0,-1 2 0 15,2 0 0-15,1-2 0 0,1 1 0 0,0-4 0 16,1 1 0-16,1 0 0 0,0-2 0 0,0 1 0 16,2-3 0-16,1 0-128 0,-1 0 128 0,2 0 0 15,1 0 0-15,1-3 0 0,1 1-192 0,-7 2 64 16,0 0 0-16,0 0 0 0,0 0-320 0,51-24-48 0,-51 24-16 0,0 0-12016 31,0 0-2400-31</inkml:trace>
  <inkml:trace contextRef="#ctx0" brushRef="#br0" timeOffset="-190866.03">18679 15509 17503 0,'-3'5'768'0,"1"-5"176"0,0 0-752 0,1 0-192 0,1 0 0 0,-2-2 0 16,2-1 1840-16,2-2 336 0,-1-3 64 0,-1 8 0 0,0 0 656 16,0 0 128-16,23-67 32 0,-23 67 0 15,0 0-1328-15,31-57-256 0,-31 57-48 0,0 0-16 0,39-63-640 0,-39 63-128 16,0 0-16-16,38-61-16 0,-38 61-240 0,0 0-48 15,33-55-16-15,-33 55 0 0,0 0-304 0,0 0 160 16,33-55-160-16,-33 55 128 0,0 0-128 0,0 0 0 16,27-49 0-16,-27 49 0 0,0 0 0 0,0 0 0 15,0 0 0-15,0 0 0 0,0 0-144 0,26-55-16 16,-26 55 0-16,0 0 0 16,0 0-672-16,-6-26-128 0,2 18-16 0,-2 0-17840 0</inkml:trace>
  <inkml:trace contextRef="#ctx0" brushRef="#br0" timeOffset="-190566.36">18571 14997 4607 0,'2'5'400'0,"0"-4"-400"0,1 2 0 0,-1-3 0 15,0 0 2624-15,0 2 448 0,2 0 96 0,4 3 16 16,5 1 1264-16,4 4 256 0,4 3 48 0,-1 6 16 15,2 1-2240-15,-1 1-448 0,-2 3-96 0,-1 2 0 16,-2-1-1184-16,-1 1-224 0,0 2-64 0,-1 1 0 16,-1-3-192-16,-2 1-32 0,2 2-16 0,-3-6 0 15,0 1-272-15,-2-2 160 0,0-2-160 0,-1-1 128 16,-1 0-128-16,-1-3 0 0,-1-1 0 0,-2-5 0 16,2 0 0-16,-1-2 0 0,-2-2 0 0,0 1 0 0,0-4-400 0,-1 0 32 15,-1-3 16-15,1 0 0 16,-1 0-416-16,-2 0-96 0,2-3-16 0,0 0 0 15,-2 0-1328-15,0-3-272 0,0 2-48 0,1-2-12160 16</inkml:trace>
  <inkml:trace contextRef="#ctx0" brushRef="#br0" timeOffset="-187719.88">19283 15215 2751 0,'-11'2'256'0,"3"-4"-256"0,2 2 0 0,1 0 0 16,3 2 2208-16,-1-2 400 0,2 0 80 0,-2 0 0 0,0 0 1152 0,-2 0 240 16,0 0 32-16,2 0 16 0,3-2-1216 0,2 1-240 15,0 1-48-15,2-3-16 0,3 3-1216 0,2-2-240 16,1 2-64-16,0 0 0 0,2 2-528 0,-1-2-112 15,3 3-32-15,-1 0 0 0,2 1-80 0,-1 2-16 16,-1-2 0-16,1 1 0 0,-2 1-128 0,1-2-48 16,-1 2 0-16,-2-2 0 0,-1-2-144 0,-2-2 0 15,2 4 0-15,-1-4 0 0,0 0 0 0,-2-3 0 16,0 2 0-16,-1-1 0 0,0-2-288 0,-1 0 16 16,-1-1 0-16,0 2 0 15,-1-1-560-15,0-2-128 0,-1 0 0 0,-1-1-16 16,0 4-2080-16,-1-4-400 0</inkml:trace>
  <inkml:trace contextRef="#ctx0" brushRef="#br0" timeOffset="-187414.2">19289 15378 8975 0,'0'1'192'0,"0"-1"32"0,1 0 16 0,0 0 32 16,1 0-272-16,0 0 0 0,1-1 0 0,2 1 0 16,2 0 3184-16,3-2 576 0,-10 2 112 0,0 0 32 15,0 0-576-15,46-10-96 0,-46 10-32 0,0 0 0 0,0 0-1360 0,44-6-288 16,-34 6-48-16,0 0-16 0,-3 0-912 0,1 2-192 16,0-2-48-16,2 0 0 0,-1 0-208 0,0 0-128 15,-2 1 128-15,2-1-128 0,-2-1 0 0,-1 1 0 16,0 0 0-16,1 0 0 0,-1-2 0 0,-2 2 0 15,1-3 0-15,-2 2 0 16,1-2-576-16,-2 0-64 0,1 0-32 0,-2 0 0 16,0 0-1984-16,1-1-400 0</inkml:trace>
  <inkml:trace contextRef="#ctx0" brushRef="#br0" timeOffset="-186949.92">19861 14980 9215 0,'-1'1'400'15,"0"-1"96"-15,1 0-496 0,0-1 0 0,0 1 0 0,0 0 0 0,0 0 1728 0,1 0 256 16,0 0 64-16,1 0 0 0,0 1 1360 0,2 2 288 16,-2-1 48-16,1 4 16 0,1 2-1136 0,-1 0-240 15,1 5-32-15,-2 0-16 0,2 3-1248 0,-1 3-256 0,-1 3-64 0,1-2 0 16,-1 1-368-16,1 1-80 15,-2 1 0-15,0-4-16 0,0 5-144 0,0-1-32 16,1 2 0-16,-2 0 0 0,0-2-128 0,-2 0 0 16,1 0 0-16,0-3 128 0,0 2-128 0,0-3 0 15,-2-1 0-15,2-4 0 0,0-2 0 0,1-2 0 16,-2-1 0-16,1-3 0 0,0-2 0 0,1-2-224 16,-1-2 80-16,1-2 16 0,0-1-224 0,0-1-32 15,-2-4-16-15,2 8 0 16,0 0-560-16,0 0-96 0,3-58-32 0,-3 58 0 15,0 0-1504-15,13-61-304 0</inkml:trace>
  <inkml:trace contextRef="#ctx0" brushRef="#br0" timeOffset="-186543.98">20131 15139 6447 0,'-1'5'576'0,"0"-1"-576"0,-1-1 0 0,2 0 0 16,-1 0 3136-16,0 3 528 0,-3 4 112 0,-1 8 0 15,-2 5 0-15,-1 5 0 0,1-2 0 0,1-1 0 16,1-3-1776-16,0 0-352 0,1-3-80 0,0 1-16 16,3-4-848-16,0-1-192 0,1 1-16 0,1-3-16 15,2 0-288-15,0-3-64 0,2-2-128 0,2-2 192 0,1 1-192 16,2-6 0-16,2-1 128 0,2-1-128 0,-14 1 0 0,0 0 0 16,50-19 0-16,-50 19 0 0,0 0 0 0,56-31 0 15,-56 31 0-15,0 0 0 0,49-36 0 0,-49 36 128 16,0 0-128-16,0 0 0 0,43-44 0 0,-43 44 0 15,0 0 0-15,0 0 0 0,0 0 0 0,23-57-128 16,-23 57 128-16,0 0-160 0,0 0 160 0,-8-41-160 16,2 31 160-16,-1-1-160 0,0 4 160 0,-2-3 0 15,-1 1 0-15,-1-1 0 0,0 4 0 0,-2-3 0 16,0 2 0-16,0 1 0 0,-1-3 0 0,-1 2 0 16,0 0 0-16,0 1 128 0,2 3-128 0,-1-4 0 15,2 5 0-15,2-2 0 0,0-1 0 0,1 2 0 16,2 0 0-16,1 2 0 0,1 1 0 0,1 0 0 15,0 0 0-15,3-3 0 16,0 3-640-16,1 0-32 0,0 3-16 0,1-3 0 16,2 0-1328-16,-1 0-272 0,4 0-48 0,1 0-12464 0</inkml:trace>
  <inkml:trace contextRef="#ctx0" brushRef="#br0" timeOffset="-185374.07">20524 14901 8287 0,'2'-5'736'0,"-2"4"-592"0,0-2-144 0,1 3 0 16,-1 0 1680-16,1-2 304 0,0 0 64 0,2-1 16 15,-1 0 816-15,1 0 144 0,2-2 48 0,0 3 0 16,-2 0-768-16,1-1-128 0,2 2-48 0,-1 1 0 16,0 0-656-16,1 1-144 0,-1 2-32 0,0-1 0 15,1 2-592-15,0-1-112 0,1 3-16 0,0-1-16 16,-2 0-240-16,0 1-64 0,0 1 0 0,-1 2 0 16,1-2-80-16,0 2-32 0,-1 0 0 0,0 1 0 0,1-1-144 0,-1 0 160 15,0-2-160-15,-2 2 160 0,0 1-160 0,1-4 0 16,-2 0 144-16,-1 2-144 0,1-2 0 0,-2 0 0 0,1 0 0 0,-1 1 128 15,0-4-128-15,-2 2 0 16,1-1 0-16,-1-2 0 0,0 2 0 0,-1 2 0 16,0-2 0-16,0-2 0 0,0 5 0 0,-1-4 0 15,0 4 0-15,0-4 0 0,1 0 0 0,0 0 0 16,1 0 0-16,-1-2 0 0,1 2 0 0,0-1 0 16,0 2 0-16,-1-2 0 0,2 2 0 0,0 0 0 15,-1-1 0-15,-1 2 0 0,2-1 0 0,1 0 0 16,-2-1 0-16,2 0 0 0,0 1 0 0,-1-2 0 15,2 2 0-15,0-2 0 0,0 1 0 0,0-3 0 16,0 1 0-16,2 2 0 0,0-3 0 0,1 2 0 0,-1-1 0 0,3 2 0 16,-1-2 0-16,1 1 0 0,2 1 0 15,-1 1 0-15,0-2 0 0,2-1 144 0,-1 4-144 16,2-1 0-16,-2-2 144 0,2 3-144 16,-2 2 0-16,1-1 144 0,-2 2-144 0,0-1 0 0,-1-1 0 0,-1 0 0 15,0 0 0-15,-2 2 0 0,-1 0 0 0,1-2 0 16,-1 2 0-16,-1 0 0 0,0-1 0 0,-1-1 0 15,1-2 0-15,-2 2 0 0,2 0 0 0,-2 0 0 16,-1 0 0-16,1 0 0 0,1-2 0 0,-2 2 0 16,0 1 0-16,-1-4 0 0,1 1 0 0,1 1 0 15,-1-1 0-15,2-1 0 0,0 1 0 0,0-2 0 16,-1 2 0-16,1-1 0 0,0-1 128 0,1 2-128 16,0-2 0-16,0-2 0 0,0 4 0 0,1-1 128 0,0 0-128 15,1-2 0-15,-1 2 0 0,0 1 0 0,2 1 0 0,-1-4 0 16,-1 4 0-16,2-2 0 0,-1 4 0 0,0-4 0 15,-1 4 128-15,0-4-128 0,-1 2 0 0,0 1 0 16,1-1 0-16,-1 2 128 0,0-1-128 16,0 0 0-16,-1 0 0 0,0 0 0 0,1 3 0 0,-1-5 0 15,-1 2 128-15,1-2-128 0,0 2 0 0,-2 0 0 16,2-2 0-16,0 1 0 0,-2-1 0 0,0 3 0 16,0-2 0-16,-1 1 0 0,0-2 0 0,-1 2 0 15,-2 0 0-15,1-2 0 0,0 2 0 0,-3 0 0 16,-1 1 0-16,-1 2 0 0,-1-3 0 0,0 3 0 15,-1-4 0-15,2 3 0 0,0-1 0 0,1-1 0 16,-1-2 128-16,2 2-128 0,3-3 0 0,0 2 0 16,-1 2 0-16,2-1 0 0,0-1 0 0,1 0 0 15,3-2 0-15,-2 1 0 0,3-1-144 0,0-1-16 0,3-1 0 16,-1-1 0 0,1 0-528-16,2-1-96 0,0-5-32 0,-5 6-17728 0</inkml:trace>
  <inkml:trace contextRef="#ctx0" brushRef="#br0" timeOffset="-166949.64">21244 15148 20271 0,'-4'0'1792'0,"3"0"-1424"16,1 0-368-16,1 0 0 0,-1 0 2144 0,1 0 352 16,1-2 80-16,-1 0 16 0,0 0-384 0,-1 2-80 15,0 0-16-15,0 0 0 0,0 0-928 0,0 0-192 16,0 0-32-16,50-26-16 0,-50 26-480 0,0 0-80 15,0 0-32-15,0 0 0 0,49-2-64 0,-49 2-16 16,17 6 0-16,-8-4 0 0,0-1-96 0,-3 2-32 16,1-1 0-16,1 2 0 0,-2-1-144 0,0-2 160 15,0-1-160-15,-1 0 160 0,1 0-160 0,-1-1 0 16,0 1 0-16,-1 0 0 0,0-3 0 0,-1 3 0 16,2-4 0-16,0 2 0 0,-1 2-304 0,0-3 64 0,-2 2 16 0,-1 1 0 31,2-2-352-31,-2 2-80 0,-1 0-16 0,1 0 0 0,-1 0-1200 0,-1 0-240 0,0 0-64 0,-2 0-13536 15</inkml:trace>
  <inkml:trace contextRef="#ctx0" brushRef="#br0" timeOffset="-166585.68">21261 15303 14735 0,'-1'6'640'0,"1"-6"160"0,0 4-640 0,0-4-160 16,0 2 0-16,0-2 0 0,2-2 2784 0,0 2 528 15,0 2 96-15,2-4 32 0,-4 2-368 0,0 0-64 16,0 0 0-16,0 0-16 0,0 0-1520 0,46-20-288 15,-46 20-64-15,0 0-16 0,0 0-464 0,0 0-112 16,47-15-16-16,-40 15 0 0,2 0-128 0,-2 0-16 16,1 0-16-16,-1 2 0 0,-1 0-128 0,0 0-32 15,1 1 0-15,-1 0 0 0,-1 0-192 0,0-2 144 16,0 2-144-16,-2-1 128 0,1-2-128 0,-2 0 0 16,2 0 0-16,-1 0 0 0,0 0 0 0,0 0 0 0,-1 0 0 15,1 0 0 1,-1-2-560-16,-1-1 16 0,1 2 0 0,-1-4 0 15,0 1-768-15,0 0-160 0</inkml:trace>
  <inkml:trace contextRef="#ctx0" brushRef="#br0" timeOffset="-165183.8">21965 15480 3679 0,'-1'1'320'16,"1"1"-320"-16,0-2 0 0,0 0 0 0,0 0 1744 0,0 0 288 0,0 0 48 15,0 3 16-15,0-3 576 0,1 1 112 0,0 1 32 0,0-4 0 16,1 2 64-16,1-1 0 0,2-4 16 0,-5 5 0 16,0 0-800-16,0 0-176 0,0 0-16 0,0 0-16 15,37-55-928-15,-37 55-192 0,0 0-48 0,0 0 0 16,30-57-272-16,-30 57-64 0,0 0-16 0,27-50 0 16,-27 50-16-16,0 0 0 0,27-60 0 0,-27 60 0 15,0 0-48-15,31-66-16 0,-31 66 0 0,19-49 0 16,-19 49-80-16,0 0-16 0,28-69 0 0,-28 69 0 0,19-44-48 0,-19 44-16 15,0 0 0-15,20-61 0 0,-20 61-128 16,0 0 160-16,0 0-160 0,17-56 160 16,-17 56-160-16,0 0 0 0,11-48 144 0,-11 48-144 0,0 0 128 15,0 0-128-15,0 0 160 0,3-38-160 0,-5 35 256 0,1 1-64 16,1 1 0-16,0 1 0 0,0 0 0 0,-1 1 0 16,1-1 0-16,0 2 0 0,0 1 0 0,0 1 0 15,1-1 0-15,-1 3 0 0,3 1-192 0,-2 3 176 16,0-1-176-16,2 4 160 0,0 2-160 0,1-2 0 15,0 3 144-15,1 2-144 0,1-1 0 0,0 4 128 16,1-1-128-16,2 2 0 0,0 3 0 0,-1-1 0 16,1 5 0-16,1-3 128 0,-1 5-128 0,-1-3 0 15,1-2 0-15,-2-1 0 0,2 1 0 0,-2-4 0 16,1-3 0-16,-2-1 0 0,1-2 0 0,0-2 0 16,-3 2 0-16,1-1 0 0,0-3 0 0,-1-2 0 15,0-1 0-15,-2-2 0 0,1 2 0 0,-1-3 0 16,-1 0 0-16,2 0 0 0,-2 2 0 0,0-4 0 0,1 2 0 0,-1-1 0 15,0-2 0-15,-1 0 0 0,1 1 0 0,-1-3 0 16,0 1 0-16,0-2 0 0,0 0 0 0,-1 0 0 16,0-2 0-16,-2 1 0 0,0 1 0 0,-1-4 0 15,-2 1 0-15,0-3 0 0,-2 2 0 0,-2-2 0 16,2 1 0-16,-2 0 0 0,-3 3 0 0,0-4 0 16,-1 2 0-16,1-1 0 0,-3 1 0 0,-1 1 0 15,3 0 0-15,-2 2 0 0,-1 0 0 0,1-1 128 16,2 2-128-16,-3 0 0 0,3-2 0 0,0 2 0 15,0 0 0-15,2-1 0 0,2 1 0 0,0-3 0 16,3 3 0-16,-2 0 0 0,-1 0 0 0,-1 0 0 16,3 3 0-16,-1-2 0 0,3 1 0 0,-2-2 0 15,1 4 0-15,-1-1 0 0,2 0 0 0,1 1 0 16,2-1 0-16,-1-1 0 0,3 2 0 0,-1-2 0 0,1-1 0 0,1 2 0 16,0-1 0-16,1 2 0 0,2-3 0 0,-1 2 0 15,2 1 0-15,-1-2 0 0,0 0-272 0,1 2-32 16,1-1 0-16,1-2 0 15,0 1-576-15,0 0-112 0,2-1-32 0,-2-1-12688 16,1 0-2544-16</inkml:trace>
  <inkml:trace contextRef="#ctx0" brushRef="#br0" timeOffset="-164269.1">22766 15524 5519 0,'-1'3'496'0,"0"0"-496"0,1-3 0 0,0 0 0 15,0 0 1968-15,0 0 288 0,-2 0 64 0,2 1 16 16,0 1 848-16,2-2 160 0,-1-3 48 0,1 0 0 16,1 0-688-16,-1-3-128 0,-2 6-16 0,0 0-16 15,0 0-816-15,0 0-176 0,28-66-16 0,-28 66-16 16,0 0-832-16,18-68-176 0,-18 68-16 0,10-50-16 0,-10 50-80 16,6-56-16-16,-6 56 0 0,5-57 0 0,-5 57-32 0,1-54-16 15,-1 54 0-15,0-53 0 0,0 53-80 0,-2-51 0 16,2 51-16-16,-4-48 0 0,4 48-48 0,-4-50-16 15,4 50 0-15,-6-41 0 0,6 41-48 0,-6-29-128 16,6 29 192-16,0 0-64 0,-7-35 48 0,5 29 0 16,1 0 0-16,0 2 0 0,1 1 16 0,0 3 0 15,0 0 0-15,0 3 0 0,0-3 64 16,1 4 32-16,0-1 0 0,3 2 0 0,0 3-96 0,0-2 0 16,2 3-16-16,0-3 0 0,0 1-176 0,2-1 0 15,0 3 0-15,1-2 0 0,-1 0 0 0,2-1 0 16,0 0 0-16,-1-2 0 0,0 1-128 0,-3-4-16 15,1 1 0-15,-1-2 0 16,-6 0-448-16,0 0-96 0,0 0-16 0,0 0 0 16,0 0-256-16,0 0-64 0,45-28-16 0,-45 28 0 15,0 0-384-15,0 0-80 0,0 0-16 0,0 0-16144 0</inkml:trace>
  <inkml:trace contextRef="#ctx0" brushRef="#br0" timeOffset="-163996.43">22745 15214 19343 0,'1'3'848'16,"1"-3"192"-16,-1 3-832 0,0-3-208 0,0 0 0 0,1 0 0 0,0 0 2368 15,2 0 448-15,2 0 64 0,3 0 32 0,-9 0-48 0,0 0-16 16,0 0 0-16,44-5 0 0,-44 5-1728 0,0 0-352 15,33 0-64-15,-33 0 0 0,0 0-240 0,35-1-32 16,-35 1-16-16,0 0 0 0,40-3-224 0,-40 3-32 16,0 0-16-16,0 0 0 0,47-8-144 0,-47 8 0 15,0 0 0-15,0 0 0 0,0 0 0 0,0 0-144 16,50-18 144-16,-45 16-160 16,1-2-528-16,-1 2-96 0,-2-7-32 0,-1 4-18032 15</inkml:trace>
  <inkml:trace contextRef="#ctx0" brushRef="#br0" timeOffset="-163269.79">23075 15654 3791 0,'4'6'336'0,"-3"-3"-336"16,0 0 0-16,1 0 0 0,-2-3 0 0,0 0 0 15,0 1 0-15,1 1 128 0,0 2-128 0,0 2 0 16,1 1 0-16,-2-1 0 0,1 0 0 0,-1 0 0 15,0-2 0-15,0 2 0 0,1-4 0 0,-1 2 0 16,1-1 0-16,-1 0 0 0,2-1 0 0,-2 0 0 16,1 1 1024-16,0-3 192 0,-1 0 16 0,1 0 16 15,1 0 1760-15,0 0 368 0,2-3 64 0,-2-1 16 16,-2 4 304-16,0 0 48 0,0 0 16 0,0 0 0 16,0 0-1424-16,0 0-288 0,43-53-48 0,-43 53 0 15,0 0-1232-15,0 0-240 0,40-51-48 0,-40 51-16 0,0 0-160 0,0 0-48 16,38-48 0-16,-38 48 16 0,0 0-160 0,0 0-48 15,0 0 0-15,36-47 0 0,-36 47-128 0,0 0 0 16,0 0 0-16,0 0 0 0,0 0 0 0,0 0 0 16,0 0-176-16,0 0 176 0,0 0-336 0,0 0 0 15,0 0 0-15,4-41 0 16,-9 41-720-16,-1 3-144 0,-2-2-16 0</inkml:trace>
  <inkml:trace contextRef="#ctx0" brushRef="#br0" timeOffset="-163052.64">23109 15565 12895 0,'2'4'576'0,"1"-4"112"15,-2 0-560-15,1 2-128 0,0-2 0 0,0 0 0 0,1 0 3424 0,0 4 656 0,3-2 128 0,3 4 16 16,0 2-672-16,2 2-144 0,-1 1-16 0,0-1-16 0,0 0-2128 0,-2 0-416 0,0-1-96 0,-1 3-16 31,-1-3-336-31,0-2-80 0,-1 0-16 0,0-2 0 16,0-1-288-16,-1-1 0 0,-2-3 0 0,1 0 0 15,-1-1 0-15,1-1-192 0,-2-2 16 0,-1 4 16 16,0 0-672-16,0 0-144 0</inkml:trace>
  <inkml:trace contextRef="#ctx0" brushRef="#br0" timeOffset="-162317.45">22929 14929 7359 0,'2'0'656'0,"-2"0"-528"16,0 0-128-16,0 0 0 0,1 0 1328 0,-1 0 224 15,1-2 48-15,-1 2 16 0,3-3 752 0,-3 2 160 16,1-1 32-16,1 2 0 0,-1-3-624 0,1 3-112 16,0-1-32-16,-1 1 0 0,2 0-352 0,-2 0-80 15,2 1-16-15,-1 2 0 0,-1-3-224 0,2 2-48 16,-1-2-16-16,1 0 0 0,0 1-272 0,2 2-48 15,2-3-16-15,-1 2 0 0,2-2-368 0,0 0-80 16,1 0-16-16,-1 0 0 0,2 0-128 0,-1 0-128 16,1 0 192-16,-2 0-192 0,1 0 128 0,0 0-128 15,-2 0 0-15,0 0 0 0,1 1 0 0,-3 2 0 0,0-3 0 0,-2 2 0 16,2-2 0-16,-1 0 0 0,0 0 0 0,0 0 0 16,-2 0 0-16,0 0 0 0,1 0 0 15,-1-2 0-15,1-1-240 0,-2 2-48 0,-1 1-16 0,1-2 0 31,-1 2-848-31,-1-3-192 0,1 2-16 0,-1-1-16 16,0-1-1072-16,-3 2-224 0</inkml:trace>
  <inkml:trace contextRef="#ctx0" brushRef="#br0" timeOffset="-160565">23697 14930 8287 0,'-1'-1'736'0,"0"-1"-592"0,1-1-144 0,-1 3 0 16,-1 0 1216-16,1-1 192 0,0 1 64 0,-3-2 0 16,-1-2 1296-16,0 1 272 0,-1 2 48 0,1 1 16 15,-2 0-480-15,1 0-112 0,-1 4-16 0,1-3 0 16,-1 4-944-16,1 1-192 0,-2 0-32 0,1 2-16 16,-1 1-544-16,1 0-128 0,-2 4 0 0,-1 3-16 15,2 0-272-15,-2 2-48 0,1-1-16 0,0 1 0 16,1 1-16-16,-1 3 0 0,2 0 0 0,-1-2 0 15,2 1-16-15,0 1 0 0,2-2 0 0,1 2 0 16,0-3-48-16,1 1-16 0,0-2 0 0,2-2 0 16,2 5-192-16,0-1 176 0,2 1-176 0,1-1 160 15,0-2-160-15,0 0 0 0,0 3 0 0,2-3 128 0,0 0-128 16,1-1 0-16,0-1 0 0,0-2 0 0,1-2 0 0,-2-2 0 16,2 1 0-16,-2-5 0 0,2 2-192 0,-1-6 192 15,0 2-160-15,0-2 160 16,1-2-512-16,1-2-16 0,-1 2 0 0,-9 0 0 15,0 0-288-15,0 0-48 0,0 0-16 0,0 0-11152 16,48-31-2224-16</inkml:trace>
  <inkml:trace contextRef="#ctx0" brushRef="#br0" timeOffset="-160279.15">23822 15075 6447 0,'-1'3'576'0,"1"-2"-576"0,0 1 0 0,0-2 0 16,0 2 3072-16,0 0 496 0,0 2 96 0,0 4 32 15,-1 1 640-15,1 5 128 0,0 1 16 0,0 1 16 16,0 3-2384-16,0 2-496 0,1-1-80 0,0 2-32 16,0 3-864-16,1-1-160 0,-2-1-32 0,1 1-16 0,-1 0-208 0,0-1-32 15,0-1-16-15,0-4 0 16,0-1-176-16,0-4 0 0,0 0 0 0,0-2 0 15,1 0 0-15,-1 0-224 0,1-5 48 0,1-1 16 16,-1 0-352-16,0-5-80 0,0-2-16 0,2-2 0 16,-3 4-1584-16,0 0-320 0</inkml:trace>
  <inkml:trace contextRef="#ctx0" brushRef="#br0" timeOffset="-159847.79">24006 15164 3679 0,'-1'13'320'0,"0"-5"-320"16,1-2 0-16,-1-2 0 0,1 0 3488 0,0-2 624 15,0-2 128-15,-2 4 32 0,0 2 464 0,1 7 80 16,-2-4 32-16,0 4 0 0,-1 0-2784 0,0 2-544 16,-1-1-112-16,1 3-32 0,1-1-768 0,-1-2-160 15,0 1-16-15,2-2-16 0,-1 0-240 0,2-1-48 0,1 0-128 16,1-2 192-16,2 0-192 0,1-1 0 0,-2-2 0 0,2-1 0 15,2 3 0-15,1-3 0 0,1 0 0 0,2 1 0 16,2-4 0-16,0-1 0 0,2-1 0 0,1-1 0 16,-15 0 0-16,0 0 0 0,46-11 0 0,-46 11 0 15,0 0 0-15,0 0 0 0,54-32 0 0,-54 32-160 16,0 0-80-16,0 0-16 0,36-55 0 0,-36 55 0 16,0 0-64-16,0 0-32 0,15-65 0 0,-15 65 0 15,0 0 112-15,0-49 32 0,0 49 0 0,-5-28 0 16,0 16 208-16,0-1 0 0,0 3 0 0,-2 0 0 15,0 4 0-15,0-2 0 0,-2 1 0 0,-1 1 0 16,2 3 160-16,-2-1 32 0,1 1 0 0,1 1 0 16,-2 1-32-16,1 1 0 0,-1 0 0 0,1 0 0 15,1 0-160-15,-1 0 0 0,2 0 144 0,1 0-144 16,2 0 0-16,0 0 0 0,3 0 0 0,0-3 0 16,1 3-256-16,0 0-128 0,2 0-32 0,1-2 0 15,0 2-1696-15,1-2-320 0</inkml:trace>
  <inkml:trace contextRef="#ctx0" brushRef="#br0" timeOffset="-159447.24">24332 14939 14735 0,'-7'3'640'0,"2"-2"160"0,2 1-640 0,0-2-160 0,3 2 0 0,0-2 0 16,0 0 2816-16,-1 2 512 0,0 1 128 0,1-2 0 16,0 4-80-16,1 1-32 0,0-2 0 0,3 2 0 15,0 0-1888-15,-1 4-384 0,4-4-80 0,-2 4-16 16,2 2-336-16,0-2-64 0,2 5 0 0,0 1-16 16,1 0-240-16,0 3-32 0,-1-1-16 0,1 5 0 15,0-4-144-15,-1 6-128 0,-1-3 192 0,0 1-192 16,-2-4 0-16,0 2 0 0,-2 2 0 0,0-1 0 15,-2-4 0-15,-1 2 0 0,-1 0 0 0,-1-1 0 16,0-1 0-16,-3 1 0 0,-1-3 0 0,0-3 0 16,0 5 128-16,-2-5-128 0,1 2 0 0,-3-4 0 0,0 2 0 0,1-2 128 15,-1-1-128-15,-1 0 0 16,0-2 128-16,0 0-128 0,2 0 0 0,-2-2 0 0,3 2 0 16,-1-2 0-16,3-4 0 0,0 2 0 0,1-1-240 0,3-3 0 15,0 0 0-15,1-3 0 16,1-1-192-16,2 2-32 0,-3 2-16 0,0 0 0 15,0 0-352-15,0 0-64 0</inkml:trace>
  <inkml:trace contextRef="#ctx0" brushRef="#br0" timeOffset="-157609.12">24867 15258 6447 0,'-5'0'576'0,"1"0"-576"0,3 0 0 0,0 0 0 15,1 0 1984-15,-1 0 272 0,-1 0 64 0,2 0 16 16,-1 0 1520-16,-1 1 304 0,2 2 64 0,-2-3 16 16,5 2-1328-16,-1 0-272 0,1 0-48 0,2 1-16 15,1-2-1456-15,0-1-288 0,2 2-64 0,-1 1-16 16,3-2-160-16,0 1-16 0,0-2-16 0,-10 0 0 15,0 0-128-15,33 0-32 0,-24 0 0 0,-9 0 0 16,0 0-208-16,34-3-64 0,-34 3 0 0,0 0 0 16,0 0-128-16,0 0 0 0,45-6 0 0,-38 6 0 15,0 0-144-15,-3 0-16 0,1 0 0 0,-1 0 0 16,0 3-480 0,-3-3-112-16,2 3-16 0,-2 0 0 0,0-1-512 15,0 0-128-15,-1 1 0 0,-1-3-16128 0</inkml:trace>
  <inkml:trace contextRef="#ctx0" brushRef="#br0" timeOffset="-157277.17">24891 15400 4607 0,'1'0'400'0,"1"0"-400"15,-1 0 0-15,1 0 0 0,-2 0 2896 0,1 0 496 0,1 0 112 0,2 0 16 16,0 0 976-16,1 2 208 0,1-2 32 0,0 2 16 16,0 1-2320-16,1-3-480 0,-7 0-96 0,0 0 0 15,0 0-1152-15,32 0-240 0,-25 0-32 0,-1-3-16 16,0 3-176-16,3 0-48 0,0-2 0 0,-2 2 0 15,2-2-192-15,0 2 144 0,-2 0-144 0,-1-2 128 16,2 2-128-16,-2 0 0 0,0 0 0 0,0-3 0 16,-1 3-208-16,0-1-32 0,0 1 0 0,-1-2 0 31,-1 1-912-31,0-2-176 0</inkml:trace>
  <inkml:trace contextRef="#ctx0" brushRef="#br0" timeOffset="-156509.05">25624 15553 911 0,'0'3'0'0,"-1"0"0"16,1-3 0-16,0 1 0 0,0 0 1408 0,0-1 192 16,0 0 32-16,-2 0 16 0,2 0 1360 0,0 0 288 15,0 0 48-15,0-1 16 0,0 0 32 0,2-3 0 16,-1-2 0-16,1-3 0 0,-2 9-1088 0,0 0-224 16,0 0-32-16,14-59-16 0,-14 59-1072 0,10-48-192 15,-10 48-64-15,11-61 0 0,-11 61-304 0,11-67-64 16,-11 67-16-16,6-68 0 0,-6 68-64 0,4-60-32 15,-4 60 0-15,2-51 0 0,-2 51-224 0,-1-41 176 16,1 41-176-16,-4-31 160 0,4 31-160 0,0 0 192 16,-6-32-192-16,4 25 192 0,-1 0-192 0,1 1 192 15,-1 0-192-15,2 2 192 0,-1-1-64 0,2 2-128 16,-2 0 192-16,2 2-64 0,0 1 16 0,2 0 0 16,-1 0 0-16,1 0 0 0,2 1 0 0,2 2 0 0,0 0 0 15,3 2 0-15,1-1-144 0,1 2 160 0,2 0-160 0,-1-2 160 16,-1 2-160-16,1-2 0 0,1 1 0 0,-13-5 0 15,26 5 0-15,-26-5 0 0,24 5 0 0,-24-5 0 16,0 0 0-16,33 4 0 0,-33-4 0 0,0 0 0 16,0 0-512-16,0 0 0 0,40-4 16 0,-40 4 0 31,0 0-400-31,0 0-96 0,0 0-16 0,0 0-11344 0,0 0-2256 0</inkml:trace>
  <inkml:trace contextRef="#ctx0" brushRef="#br0" timeOffset="-156242.89">25553 15266 10415 0,'-1'5'224'0,"1"-2"48"0,0-3 16 0,0 3 16 0,1-3-304 0,1 0 0 16,0 1 0-16,2-1 0 0,3 2 4192 0,2-2 784 15,3 2 144-15,2 0 48 0,-14-2-1856 0,0 0-368 16,48 0-80-16,-48 0-16 0,0 0-1808 0,49-4-352 16,-49 4-80-16,0 0-16 0,46 0-400 0,-46 0-64 15,0 0-128-15,40 0 176 0,-40 0-176 0,0 0 0 16,31 7 0-16,-24-7 0 16,2 3-512-16,-2 1-16 0,-1 2-16 0</inkml:trace>
  <inkml:trace contextRef="#ctx0" brushRef="#br0" timeOffset="-155994.62">25809 15723 21183 0,'4'3'944'0,"-2"-3"192"0,1 0-912 0,-1 0-224 0,2-3 0 0,-3 3 0 16,2 0 2752-16,-3 0 512 0,0 0 112 0,0 0 16 0,0 0-1024 0,47-28-208 15,-47 28-48-15,0 0 0 0,0 0-1280 0,44-32-256 16,-44 32-48-16,0 0-16 0,0 0-256 0,41-38-64 16,-41 38-16-16,0 0 0 0,0 0-176 0,0 0 0 15,0 0 0-15,38-44 0 0,-38 44-320 0,0 0-32 16,0 0-16-16,0 0-12272 16,0 0-2464-16</inkml:trace>
  <inkml:trace contextRef="#ctx0" brushRef="#br0" timeOffset="-155793.75">25893 15566 6447 0,'3'5'576'0,"-2"-1"-576"16,2-1 0-16,-2 0 0 0,0-3 3120 0,0 4 512 16,2 2 96-16,2 2 32 0,1 2 192 0,0 4 32 15,1 1 16-15,0-3 0 0,-2 1-2176 0,1-4-432 0,-1 1-96 0,1-3-16 16,-1-1-896-16,1-3-192 0,-1 1-48 0,-1-1 0 31,-1-1-480-31,0-2-112 0,1 0 0 0,-1-2-16 16,-3 2-1840-16,0 0-352 0</inkml:trace>
  <inkml:trace contextRef="#ctx0" brushRef="#br0" timeOffset="-155443.58">26381 15075 16895 0,'0'-6'-5184'0,"0"6"4368"0,0 0 816 0,0 0 304 0,0 0 0 0,0 0-304 0,0 0 0 16,0 0 0-16,0 0 0 0,0 0 3456 0,0 0 640 15,0 0 128-15,-12-20 32 0,4 26-1104 0,-1 4-208 16,-1 0-64-16,0 3 0 0,-2-1-1296 0,0 5-272 16,-1 4-48-16,0 2-16 0,0 2-672 0,0 3-128 15,0 0-16-15,3 1-16 0,2-1-96 0,0-2 0 16,3 0-16-16,3-1 0 0,-1-3-96 0,3-4-16 16,3 1 0-16,-1-3 0 0,2-2-192 0,1 1 144 0,1 1-144 15,2-4 128-15,-2 0-128 0,1-2 0 16,2 0 0-16,0-1 0 0,-1 1-240 0,2-4 32 0,-1 1 0 0,2-2 0 31,0-1-784-31,0 0-160 0</inkml:trace>
  <inkml:trace contextRef="#ctx0" brushRef="#br0" timeOffset="-155027.18">26549 15258 9215 0,'-1'-5'400'0,"-1"4"96"0,1 1-496 0,1-2 0 16,0 2 0-16,0 0 0 0,-1 0 2368 0,1 0 368 15,-1 2 80-15,-1-2 0 0,1 1 1216 0,0 2 256 16,0 0 32-16,1 2 16 0,-2 2-2176 0,1 0-432 16,0 2-96-16,0 1-16 0,-1 2-928 0,2-2-192 15,-1 5-48-15,0-2 0 0,1 2-144 0,-1 1-48 0,1 0 0 0,-2 0 0 16,2 0-256-16,-1 0 160 0,-1 3-160 0,-1 0 128 15,1-6-128-15,-2 3 0 0,2-1 0 0,-2 1 0 16,1-3-256-16,0-1-16 0,0 0-16 0,2-2 0 31,0 0-560-31,0-4-112 0,-1-2-32 0,1 1-11008 0,2-4-2208 0</inkml:trace>
  <inkml:trace contextRef="#ctx0" brushRef="#br0" timeOffset="-154686.43">26698 15339 15663 0,'2'2'688'0,"-2"1"144"16,0-2-656-16,-2 1-176 0,1 1 0 0,1-2 0 16,-1 4 3184-16,0-1 592 0,-2 3 128 0,-1 5 32 0,1 3-928 15,-2 4-192-15,0-3-48 0,0 2 0 0,1 0-1744 0,1 0-368 16,-1 1-64-16,1-3-16 0,3 0-256 0,2-4-64 16,0 1-16-16,3-3 0 0,0-1-112 0,2 0 0 15,2-5-128-15,1 0 192 0,2-2-192 0,1 0 0 16,-13-2 0-16,0 0 0 0,38-8 0 0,-38 8 0 15,0 0 0-15,0 0 0 0,0 0 0 0,51-36 0 16,-51 36-160-16,0 0 160 16,0 0-416-16,0 0 0 0,24-52 0 0,-24 52 0 15,0 0-96-15,0 0-32 0,0 0 0 0,-1-48 0 0,-3 38 352 0,1 1 64 16,-2 2 128-16,-1 1-208 0,-1-3 336 0,0 3 80 16,-2-2 16-16,1 2 0 0,-1 0 96 0,0-3 0 15,-1 3 16-15,1 0 0 0,0 1-336 0,2-1 0 16,-1 3 0-16,1-3 0 0,2 3-160 0,1-4 160 0,0 4-192 0,3-2 192 31,2-2-1440-31,-1 7-176 0,0 0-48 0,0 0-14656 0</inkml:trace>
  <inkml:trace contextRef="#ctx0" brushRef="#br0" timeOffset="-154343.36">26888 15083 7359 0,'-4'0'320'0,"1"0"80"0,3 0-400 0,0 0 0 0,2-2 0 0,-2 2 0 15,1 0 3392-15,0 2 576 0,2-1 128 0,0 0 32 0,3 3 288 0,1 1 64 16,0 1 16-16,0 4 0 0,1 0-2656 0,-1-2-544 16,1 3-96-16,-1 4-32 0,1-1-416 0,0 3-96 15,0 1-16-15,-2-1 0 0,0-4-240 0,-1 2-48 16,1 3-16-16,0 3 0 0,-1 1-176 0,0 0-32 15,1 3-128-15,-2-3 192 0,1 4-192 0,-1-4 0 16,-1-1 128-16,0-1-128 0,-2 0 0 0,-1-1 0 16,0-1 0-16,-1-2 0 0,-2-1 0 0,1-4 0 15,-2 0 0-15,1-1 0 0,-1 0-192 0,-2-4-16 16,1 3-16-16,-3-2 0 16,0-3-432-16,-1-2-96 0,0 1-16 0,1-2 0 15,0-1-192-15,1-1-32 0,1-2-16 0,1 0 0 16,1 0-1504-16,0-3-304 0</inkml:trace>
  <inkml:trace contextRef="#ctx0" brushRef="#br0" timeOffset="-153259.21">27395 15418 10127 0,'-3'-2'896'0,"2"0"-704"15,1 1-192-15,0 1 0 0,0-3 1728 0,0 1 320 16,0 1 64-16,1-2 16 0,-1-1 1072 0,1-2 224 16,-1 6 32-16,0 0 16 0,0 0-768 0,0 0-144 15,0 0-48-15,0 0 0 0,0 0-1264 0,0 0-256 16,49-8-48-16,-41 10-16 0,1 2-160 0,1-1-48 15,0 2 0-15,0-1 0 0,-4-1-240 0,2 0-48 16,1-3-16-16,2 4 0 0,0-2-224 0,-11-2-32 0,26 4-16 0,-26-4 0 16,0 0-144-16,39 3 0 0,-39-3 0 0,0 0 0 15,0 0 0-15,43-5 0 16,-43 5 0-16,0 0 0 0,0 0 0 0,0 0 0 0,0 0 0 0,0 0 0 16,0 0-208-16,0 0 80 0,0 0 128 0,0 0-208 15,0 0-160-15,0 0-16 0,0 0-16 0,0 0 0 16,0 0 96-16,0 0 32 0,-5-34 0 0,-5 32 0 15,0 2 128-15,-2-3 144 0,-1 2-208 0,0 1 80 16,-2 0 128-16,1-2 0 0,1 2-144 0,-1 0 144 16,1 0 0-16,0 0 0 0,2 0-144 0,1 0 144 15,2 0 0-15,1 2 0 0,2-2 0 0,2 0 0 16,1 0 0-16,1 0 0 0,1 1 0 0,0 2 0 16,1-1 176-16,1 2-16 0,-1 0 0 0,3 2 0 15,1-2 64-15,0 1 16 0,1 1 0 0,0-3 0 0,-1 1-48 0,0 0-16 16,2-2 0-16,2 2 0 0,1 1-176 0,1-4 0 15,-11-1 0-15,26 5 0 0,-26-5 0 0,0 0 0 16,38 0 0-16,-38 0 0 0,0 0-128 0,0 0-64 16,48-2-16-16,-48 2 0 15,0 0-432-15,0 0-64 0,0 0-32 0,46-6 0 16,-46 6-880-16,0 0-176 0</inkml:trace>
  <inkml:trace contextRef="#ctx0" brushRef="#br0" timeOffset="-145529.7">28402 15606 17503 0,'-3'3'1552'0,"0"0"-1232"0,2 1-320 0,1-4 0 15,0 0 1664-15,-1 0 256 0,-1 1 64 0,1 1 16 16,-1 1 240-16,-1 0 64 0,1 0 0 0,1-3 0 15,1 0-944-15,1-3-176 0,-1 3-32 0,0 0-16 16,0 0-384-16,0 0-80 0,0 0-16 0,31-50 0 16,-31 50-224-16,0 0-48 0,31-51-16 0,-31 51 0 15,0 0-224-15,34-72-144 0,-34 72 192 0,24-52-192 16,-24 52 0-16,17-49 0 0,-17 49 0 0,16-54 0 16,-16 54 0-16,14-55 0 0,-14 55 0 0,8-51 0 15,-8 51 0-15,5-47 0 0,-5 47 0 0,0 0 0 16,-1-50 0-16,-1 37 0 0,2 13 0 0,-8-16 0 15,3 11 0-15,-1 4 0 0,-3-1-128 0,1 2 128 0,-2 2 0 16,0 2 0-16,-1 2 0 0,0 0 0 0,1 3 192 0,0 1-32 16,1 2 0-16,1 2 0 0,1 1 80 0,1 1 16 15,1 0 0-15,0 2 0 0,3 2 0 0,-1-1 0 16,2 3 0-16,1-2 0 0,0 2-64 0,0 0-16 16,3 2 0-16,-1-1 0 0,1-1 16 0,-1 3 16 15,2 0 0-15,-1-3 0 0,2 2-16 0,0-1-16 16,2-1 0-16,-1-2 0 0,1 0-176 0,-1-2 0 15,2 1 0-15,-1-4 128 0,1-2-128 0,-2-3 0 16,-1-1 0-16,-2-3 0 0,2 0 640 0,0 1 128 16,2-4 48-16,-1 0 0 15,0-3-2096-15,-6 0-400 0,0 0-96 0,0 0-11472 16,0 0-2304-16</inkml:trace>
  <inkml:trace contextRef="#ctx0" brushRef="#br0" timeOffset="-145303.17">28652 15559 12895 0,'0'6'1152'0,"0"0"-928"0,0-6-224 0,0 1 0 15,0 2 3392-15,0-3 624 0,0 2 128 0,1 4 16 16,1 2-720-16,-1 0-160 0,0 0-16 0,0 1-16 16,1-2-2112-16,-1-2-432 0,1 1-64 0,-1-2-32 15,1 0-368-15,-1-2-80 0,1 2-16 0,0-4 0 16,0 0-144-16,1 0 0 0,-1-3 0 0,1 2 0 15,-1-3-608-15,-2 4-48 0,0 0-16 0,0 0-17424 16</inkml:trace>
  <inkml:trace contextRef="#ctx0" brushRef="#br0" timeOffset="-145155.27">28682 15353 7359 0,'-3'0'656'0,"2"0"-528"16,0-2-128-16,0 2 0 0,1 0 3184 0,0-1 592 15,0 1 128-15,1 0 32 0,-1-3-416 0,1 1-64 16,2 1-32-16,-1-2 0 0,-2 3-2192 0,0 0-432 16,0 0-96-16,0 0 0 0,0 0-704 0,0 0-144 15,0 0-32-15,0 0-10480 16,45-20-2096-16</inkml:trace>
  <inkml:trace contextRef="#ctx0" brushRef="#br0" timeOffset="-144638">28815 15483 21183 0,'-1'10'944'0,"0"-4"192"0,0 1-912 0,-1-1-224 0,1-4 0 0,1 2 0 16,-1-2 2400-16,1 5 432 0,-1 0 96 0,-2 5 16 15,2 1-640-15,0-1-128 0,0-2-32 0,1 0 0 16,0-4-1376-16,0-4-256 0,1 2-64 0,1-4-16 16,-1-2-432-16,2 0 128 0,-3 2-128 0,0 0 0 15,0 0 0-15,0 0 0 0,0 0 0 0,25-50 0 16,-25 50 0-16,0 0 0 0,0 0 0 0,0 0 0 15,28-51 0-15,-28 51 0 0,0 0 0 0,0 0 0 0,0 0 0 0,0 0 0 16,0 0 0-16,0 0 0 0,0 0 0 0,0 0 0 16,0 0 0-16,43-25 0 0,-41 32 0 0,0-1 0 15,-1 0 0-15,2 4 0 0,-2 0 0 0,0 0 0 16,1 1 0-16,-2 0 0 0,0 1 0 0,-2 1 0 16,1-1 0-16,0-2 0 0,0-2 0 0,-2 0 0 15,2-2 0-15,0-2 0 0,1 1 0 0,-2-5 0 16,2 0 0-16,2-3 0 0,-2 3 0 0,0 0 0 15,0 0 128-15,0 0-128 0,0 0 0 0,0 0 0 16,21-57 0-16,-21 57 128 0,0 0-128 0,0 0 0 16,23-47 0-16,-23 47 0 0,0 0 0 0,0 0 0 15,0 0 0-15,36-44 0 0,-36 44 0 0,0 0 0 16,0 0 0-16,0 0 0 0,0 0 0 0,0 0 0 16,0 0 0-16,37-8 0 0,-33 12 0 0,-2 0 160 15,2 1-32-15,-2 0-128 0,1 1 272 0,-2 3-48 16,2-2-16-16,-2 4 0 0,0-3-80 0,0 1-128 0,1 3 176 15,-2-2-176-15,0 2 192 0,1-2-192 0,-1 2 192 0,-1-4-192 16,1 3 128-16,-2-5-128 0,1 1 0 0,0-1 0 16,1 1 0-16,-1-4 0 0,-1 2 0 0,1-3 0 31,1 0-384-31,-1 2-64 0,0-4-32 0,1 2-12016 0,-2-2-2416 0</inkml:trace>
  <inkml:trace contextRef="#ctx0" brushRef="#br0" timeOffset="-142289.15">28209 16231 13823 0,'2'2'1216'0,"-2"-2"-960"0,1 2-256 0,-1-2 0 16,1 0 1936-16,0 0 352 0,1 1 64 0,1 2 16 16,1-3 544-16,1 2 112 0,0 0 32 0,-1 0 0 15,1 0-1200-15,-2-2-224 0,1 2-48 0,-2-2-16 16,1 0-800-16,-1-2-176 0,1 0-16 0,-2 0-16 15,-1 2-272-15,0 0-48 0,0 0-16 0,0 0 0 16,0 0-64-16,0 0-16 0,16-55 0 0,-16 55 0 0,0 0-144 0,0 0 0 16,8-47 0-16,-8 47 0 15,0 0 0-15,0 0 0 0,0 0 0 0,6-51 0 16,-6 51 0-16,0 0 0 0,0 0 0 0,0 0 0 0,0 0 0 16,0 0 0-16,0 0 0 0,0 0 0 0,0 0 0 0,0 0 0 15,0 0 0-15,0 0 0 0,-6-13 0 0,4 19 0 16,1 4 0-16,1 2 0 0,-1 1 0 0,0 0 0 15,1 2 0-15,0 1 128 0,1-2-128 0,0 2 0 16,2 0 0-16,-2-1 128 0,1-2-128 0,1 2 0 16,-1-5 0-16,3 0 128 0,-1-1-128 0,2-6 0 15,-1 1 144-15,2-1-144 0,-7-3 0 0,0 0 0 16,0 0 0-16,0 0 128 0,47-25-128 0,-47 25 0 16,0 0 0-16,0 0 0 0,44-42 0 0,-44 42 0 15,0 0 0-15,0 0 0 0,38-53 0 0,-38 53 0 16,0 0 0-16,0 0-128 0,27-52-112 0,-27 52-16 15,0 0 0-15,0 0 0 0,0 0 96 0,0 0 16 16,0 0 0-16,0 0 0 0,23-50 144 0,-25 46 0 16,2 4 0-16,-2-2 0 0,2 2 0 0,-3 0 0 0,2 2 0 15,0-2 0-15,0 4 224 0,-1-1-32 0,1-2 0 0,0 4 0 16,1-1-48-16,0-2-16 0,1 2 0 0,-1 2 0 16,1-2-128-16,2 2 0 0,-2 0 144 0,0-2-144 15,2 2 0-15,-2 0 0 0,2 0 0 0,-1 0 0 16,1 1 0-16,-1-1 0 0,0 0 0 0,1-2 0 15,-2 2-224-15,0-4-64 0,1 5-16 0,0-4 0 16,1 3-800 0,-1-2-176-16,2 2-16 0,-1-3-15872 0</inkml:trace>
  <inkml:trace contextRef="#ctx0" brushRef="#br0" timeOffset="-141518.16">28666 16125 5519 0,'-2'0'496'0,"2"3"-496"16,0-3 0-16,0 0 0 0,0 0 2976 0,0 0 496 15,0 1 112-15,-1 1 0 0,1 1 352 0,-1 0 64 16,0 0 16-16,1 1 0 0,0-1-1664 0,1 0-336 16,-1 0-64-16,1 0-16 0,2 1-1136 0,-2-4-224 15,1 2-64-15,2-2 0 0,0 1-224 0,0 2-48 0,-1-3-16 0,2 0 0 16,0 2-32-16,1-2 0 0,1 2 0 0,0 0 0 16,-1-2 0-16,3 3 0 0,-2-2 0 0,1 1 0 15,0-1-64-15,0 2-128 0,-1-3 176 0,1 0-176 16,-2 0 128-16,1 0-128 0,-7 0 0 0,0 0 0 15,0 0 0-15,0 0 0 0,0 0 0 0,40-7 0 16,-40 7 0-16,0 0 0 0,0 0 0 0,0 0 0 16,0 0-400-16,0 0 16 0,0 0 0 0,0 0 0 15,0 0-192-15,0 0-48 16,0 0 0-16,0 0 0 0,22-50-656 0,-23 46-144 16,0-2-32-16,-1 2 0 0,0-2-16 0,-1 4-16 0,0-4 0 0,-1 2 0 0,-1 0 976 0,0-1 192 15,-1 4 32-15,0-4 16 0,-1 4 400 0,0-2 64 16,1 0 32-16,-2 0 0 0,3-1 592 0,-1 2 112 15,1 1 32-15,0-2 0 0,3 3-64 0,-2-2-16 16,3 1 0-16,-1 1 0 0,2 0-192 0,-2 0-48 16,2 0 0-16,2 0 0 0,-2 0-96 0,2 0-32 15,0 0 0-15,1 0 0 0,-1 3-208 0,2-3-48 16,0 4-16-16,1-2 0 0,0 2-32 0,0 0 0 16,0 1 0-16,1-1 0 0,0 2-16 0,0 0-16 15,0 0 0-15,1 0 0 0,-1-2-16 0,-1 2 0 16,1 0 0-16,-1 1 0 0,0-4-160 0,0 3 192 0,0-2-192 0,-2 1 192 0,1-4-192 0,0 3 0 31,-2-2 0-31,1 2 128 0,-2-1-128 0,1-1 0 16,0-1 0-16,-2 2 0 0,0-1 0 0,0-2 0 15,0 2 0-15,-2 0 0 0,2 1 0 0,-2-3 0 0,1 3 0 0,-2-2 0 16,1 2 0-16,-2-1 0 0,0 0 0 0,1 0 0 16,-1 1 0-16,-1-2 0 0,0 1 0 0,-1 1 0 15,0 0 0-15,-1 0 0 0,0 2 0 0,1 0 0 16,0 1 0-16,0-2 0 0,-1 2 0 0,2 0 0 15,0 0 0-15,2 0-176 0,0 1 176 0,1-2-128 16,1 0-48-16,-1 1 0 0,2-3 0 0,2 0 0 16,0-3-144-16,0 1-48 0,1-1 0 0,1-1 0 15,2 1-448-15,-6 0-80 16,0 0-32-16,0 0-16608 0</inkml:trace>
  <inkml:trace contextRef="#ctx0" brushRef="#br0" timeOffset="-141217.84">29043 16071 18431 0,'0'1'816'0,"0"-1"160"0,0 0-784 0,0 0-192 15,0 2 0-15,0-2 0 0,0 0 2608 0,0 3 464 16,0-2 112-16,0 2 16 0,1 3-512 0,-2-3-112 15,1 4-16-15,0 1 0 0,-1-2-1552 0,-1 2-320 16,1 2-64-16,-1-2-16 0,0 5-288 0,0-3-64 16,0 0-16-16,-1 2 0 0,-1-2-240 0,2 1 176 15,-1 3-176-15,0-2 160 0,0 0-160 0,1 1 0 16,-1-3 0-16,0-1 0 0,1-2-240 0,1 0-16 0,0-2-16 0,0-1 0 31,2-2-768-31,0-1-160 0,0 2-16 0,2-6-16000 0</inkml:trace>
  <inkml:trace contextRef="#ctx0" brushRef="#br0" timeOffset="-140838.5">29118 16144 3679 0,'0'2'320'16,"0"-1"-320"-16,0 2 0 0,0-3 0 16,0 1 3328-16,0-1 608 0,0 5 112 0,2-1 32 15,-2 2 64-15,1 3 16 0,0-2 0 0,-1 2 0 16,1 0-1936-16,0-1-384 0,-1 3-80 0,2-4-16 0,-2 3-992 0,0 1-208 15,0-1-32-15,1 3-16 0,0-3-224 0,2 0-32 16,-1-2-16-16,1 2 0 0,0-3-96 0,2 2 0 16,0-3-128-16,1-2 192 0,2 1-192 0,0-5 0 15,1 0 0-15,0 0 0 0,-9 0 0 0,0 0 0 16,0 0 0-16,0 0 0 0,49-37 0 0,-49 37 0 16,0 0 0-16,0 0 0 0,32-48 0 0,-32 48-128 15,0 0 128-15,0 0 0 0,0 0-256 0,15-56 48 16,-15 56 16-16,0 0 0 0,0 0 32 0,0 0 16 15,-11-32 0-15,6 28 0 0,-1 2 144 0,0-2 0 16,-2 4 0-16,0 0 0 0,-1 0 0 0,-1 4 128 0,2-2-128 16,-2-1 176-16,1 2 80 0,-1 1 0 15,0 1 16-15,-1 2 0 0,1-1-144 0,2-2-128 0,-1 1 144 0,1 0-144 16,2 0 0-16,1-5 0 0,2 1 0 0,-1-1 0 16,3-1-176-16,1-2-128 0,0-1-16 0,0 4-16 31,0 0-960-31,0 0-192 0,0 0-48 0,0 0-15376 0</inkml:trace>
  <inkml:trace contextRef="#ctx0" brushRef="#br0" timeOffset="-140133.17">29293 15967 14735 0,'-3'0'1312'0,"2"0"-1056"0,0 0-256 0,1-3 0 16,0 3 1712-16,-2 0 272 0,2 0 64 0,-2-1 16 16,1 1 672-16,0 0 128 0,1-2 16 0,1-1 16 15,1 2-928-15,2 1-192 0,0 0-48 0,1 0 0 16,1 0-800-16,0 0-160 0,0 0-48 0,2 0 0 16,-1 0-192-16,0 0-32 0,1 0-16 0,-1 0 0 15,1 0-112-15,-1 0-32 0,1 0 0 0,-2 0 0 16,0 1-192-16,-1 2-144 0,0-3 192 0,0 0-192 15,0 2 0-15,-2-2 0 0,1 0 0 0,0 0 0 0,-2 1 0 0,0-1 0 16,-2 3 0-16,0-3 0 16,0 2 0-16,-3-2-256 0,2 1 80 0,-3 2 16 0,2-1-64 0,-2-2-16 15,-1 2 0-15,-1 0 0 0,1-2 240 0,-3 0 0 16,1 1-160-16,0-1 160 0,-2 3 0 0,0-3 0 16,-1 0 0-16,0 0 0 0,2 0 0 0,-1 0 0 15,1 0 0-15,0 0 0 0,2 0 0 0,0 0 0 16,2 0 128-16,2 0-128 0,0 0 0 0,1 0 0 15,1 0 0-15,0 0 0 0,1 0 0 0,1 0 0 16,0 0 0-16,0 0 0 0,3 0 0 0,-1 2 0 16,2-2 0-16,-1 2 0 0,1-2-208 0,1 2-80 0,0-2-16 0,2 0 0 31,-9 0-928-31,0 0-192 0</inkml:trace>
  <inkml:trace contextRef="#ctx0" brushRef="#br0" timeOffset="-138621.3">29575 15625 8287 0,'-3'0'736'0,"2"0"-592"0,1 0-144 0,-1 0 0 15,1 0 1456-15,0 0 256 0,0-2 48 0,-3 2 16 16,3-1 1568-16,0 1 320 0,-1-3 64 0,1 0 16 16,-1-1-992-16,1-2-208 0,0-3-48 0,0 9 0 15,0 0-1264-15,0 0-256 0,5-57-48 0,-5 57-16 16,3-42-560-16,-3 42-112 0,4-47-32 0,-4 47 0 15,5-56-80-15,-5 56-128 0,4-51 176 0,-4 51-176 16,3-45 176-16,-3 45-176 0,2-40 160 0,-2 40-160 0,0 0 144 0,-3-38-144 16,2 28 128-16,-2 2-128 0,2 0 144 15,-1-1-144-15,-1 2 160 0,2 1-160 0,0-3 160 0,0 6-160 16,1-4 160-16,0 4-160 0,0-4 128 0,0 4-128 16,2 0 0-16,1 0 144 15,-3 3-144-15,0 0 0 0,0 0 144 0,0 0-144 0,0 0 144 0,35-3-144 16,-23 7 192-16,-1 1-192 0,1 0 192 0,0 1-192 15,2 0 192-15,-2 0-192 0,3 0 144 0,-1 1-144 16,-1-4 0-16,-13-3 144 0,25 6-144 0,-25-6 0 16,0 0 0-16,36 3 128 0,-36-3-128 0,0 0 0 15,0 0 0-15,0 0 0 0,43-16-192 0,-43 16-32 16,0 0 0-16,0 0 0 16,0 0-464-16,0 0-80 0,0 0-32 0,0 0-11488 15,0 0-2288-15</inkml:trace>
  <inkml:trace contextRef="#ctx0" brushRef="#br0" timeOffset="-138337.65">29556 15398 19343 0,'11'2'848'0,"-3"-2"192"16,0 0-832-16,0 0-208 0,-3 0 0 0,-2 0 0 16,1 0 2928-16,2 2 528 0,-6-2 128 0,27 5 0 0,-27-5-1024 0,39 6-224 15,-21-3-32-15,-2 4-16 16,-1-4-1584-16,0 0-304 0,-15-3-64 0,21 6-16 0,-21-6-320 0,0 0 0 16,22 4 0-16,-22-4 128 0,0 0-256 0,0 0-64 15,0 0 0-15,0 0 0 16,0 0-1360-16,0 0-288 0</inkml:trace>
  <inkml:trace contextRef="#ctx0" brushRef="#br0" timeOffset="-138068.37">29812 15792 18431 0,'1'0'816'0,"0"-2"160"0,2 2-784 0,-2-3-192 0,2 2 0 0,-2 1 0 16,-1 0 2944-16,0 0 528 0,0 0 112 0,0 0 32 16,0 0-848-16,47-38-160 0,-47 38-48 0,0 0 0 15,0 0-1600-15,42-29-336 0,-42 29-64 0,0 0-16 16,0 0-272-16,0 0-48 0,0 0-16 0,0 0 0 16,43-34-208-16,-43 34 0 0,0 0 0 0,0 0 0 15,0 0 0-15,0 0-256 0,0 0 16 0,16-51 16 16,-16 51-928-16,0 0-192 0,0 0-48 0,-8-28-16160 15</inkml:trace>
  <inkml:trace contextRef="#ctx0" brushRef="#br0" timeOffset="-137901.77">29884 15691 5519 0,'1'4'496'0,"0"-2"-496"15,0 2 0-15,1-4 0 0,-1 4 3056 0,0-2 512 16,2 4 96-16,2 7 32 0,0 3 192 0,1 0 32 15,0 2 16-15,-1 0 0 0,0-1-2128 0,-2-3-416 16,1-2-96-16,-1-2-16 0,-1-2-992 0,1-1-288 16,-2-6 0-16,1 1 128 15,1-4-1264-15,-3 2-256 0,0 0-48 0,0 0-13872 0</inkml:trace>
  <inkml:trace contextRef="#ctx0" brushRef="#br0" timeOffset="-137535.17">30224 15284 2751 0,'1'-2'256'0,"-1"0"-256"0,0 2 0 0,1-2 0 15,0 1 2992-15,-1 1 544 0,2-3 112 0,-1 3 32 16,0-3 560-16,-1 0 112 0,1-1 32 0,1 2 0 15,-2 2-1856-15,-2 0-368 0,0 0-80 0,-1 0-16 16,1 2-1168-16,-2 2-224 0,1-1-48 0,-2 3-16 16,0-1-272-16,0 1-48 0,-1 3-16 0,-1 3 0 15,1 0-96-15,0 1-32 0,1 0 0 0,0 3 0 0,1 3-144 0,-1 1 0 16,2 1 0-16,0-2 0 0,2 4 0 0,1-2 128 16,0 1-128-16,1-3 0 0,2 0 0 0,-1 0 0 15,1-1 128-15,0-2-128 0,1 1 0 0,1-4 0 16,-1 2 0-16,2-5 0 0,0-1 0 0,0 0 0 15,1-2 0-15,-1-4 0 0,1 0-256 0,1-3-16 16,-1 0-16-16,-7 0 0 16,0 0-976-16,0 0-192 0</inkml:trace>
  <inkml:trace contextRef="#ctx0" brushRef="#br0" timeOffset="-136897.52">30385 15644 17503 0,'0'0'768'0,"0"-2"176"0,0 0-752 0,0 2-192 0,0 0 0 0,0 0 0 16,1-2 2512-16,0 2 480 0,0-4 80 0,0 2 32 16,-1 2-160-16,0 0-48 0,0 0 0 0,0 0 0 15,0 0-1760-15,0 0-368 0,0 0-64 0,0 0 0 16,0 0-368-16,0 0-64 0,0 0-16 0,36-45 0 15,-36 45-96-15,0 0-32 0,0 0 0 0,0 0 0 16,0 0-128-16,18-51 0 0,-18 51 0 0,0 0 128 16,0 0-128-16,10-49 0 0,-10 49 0 0,0 0 0 15,0 0-240-15,0 0 32 0,11-51 0 0,-11 51 0 0,0 0 0 16,0 0 0-16,0 0 0 0,0 0 0 0,0 0 208 0,0-1 0 16,-2 8 0-16,0 2 0 0,1 1 0 0,-2 0 0 15,1 2 0-15,1 3 0 0,-1-1 0 16,1 1 0-16,0 1 0 0,0-3 0 0,1 2 0 0,1-1 0 15,-1-2 128-15,1 3-128 0,2-5 0 0,-1 2 0 16,0-4 0-16,2 0 0 0,1-2 128 0,0-2-128 16,1 0 0-16,0-2 0 0,2-2 0 0,-1 0 0 15,2 0 0-15,-9 0 0 0,0 0 0 0,0 0 0 16,0 0 0-16,0 0 0 0,40-18 0 0,-40 18 0 16,0 0 0-16,0 0 0 0,0 0-192 0,0 0 0 15,34-42 0-15,-34 42 0 16,0 0-192-16,0 0-16 0,0 0-16 0,0 0 0 0,19-56 48 0,-19 56 16 15,0 0 0-15,0 0 0 0,0 0 224 0,0 0 128 16,2-48-160-16,-2 48 160 0,0 0 0 0,0 0 0 0,0 0 0 0,0 0 0 16,0 0 0-16,0 0 0 0,0 0 208 0,0 0-64 15,0 0 288-15,0 0 48 0,0 0 16 0,0 0 0 16,0 0-160-16,0 0-16 0,0 0-16 0,-6-6 0 16,7 13-144-16,0 2-32 0,1-3 0 0,0 3 0 15,-1 0-128-15,2 1 128 0,-1 3-128 0,0-3 128 16,0 2-128-16,1 0 160 0,-2 1-160 0,1-2 160 15,1 1-160-15,-1-1 0 0,1-1 144 0,-1-4-144 16,2 2 0-16,-2-3 0 0,2-2 0 0,1 1 0 16,-1-1 0-16,1-3-288 0,0-3 48 0,0 1 16 15,-5 2-1008-15,0 0-208 0,0 0-32 0,0 0-15552 16</inkml:trace>
  <inkml:trace contextRef="#ctx0" brushRef="#br0" timeOffset="-136571.35">30841 15196 15663 0,'0'7'688'0,"0"-5"144"0,1 0-656 0,-1 2-176 16,1-1 0-16,-1-2 0 0,2 1 3392 0,-1 5 640 15,2-1 128-15,1 6 16 0,1 2-1056 0,0 2-224 16,0 2-32-16,0 1-16 0,-1 1-1776 0,-1 1-368 0,0-2-64 0,-2 3 0 16,0 0-240-16,-1 1-32 0,2 2-16 0,-2 0 0 15,0-2-128-15,0 4-32 0,0-4 0 0,-2 1 0 16,1-1-64-16,-1-1-128 0,-1-2 176 0,-1 1-176 16,1-1 144-16,-2-2-144 0,1 1 0 0,-1 0 144 15,0-3-144-15,-1 1 0 0,1-3-192 0,-2-1 192 31,0-3-832-31,0 0-32 0,-2-4-16 0,1-4-18416 0</inkml:trace>
  <inkml:trace contextRef="#ctx0" brushRef="#br0" timeOffset="-135936.89">29870 15698 3679 0,'-2'-1'320'0,"0"1"-320"0,1-2 0 0,1 2 0 16,0 0 896-16,-1-3 128 0,0 2 0 0,-1-1 16 15,0-2 256-15,0-1 48 0,-1 1 16 0,2 0 0 16,-2-2 352-16,2 3 64 0,0 0 16 0,0-1 0 16,-1 2-48-16,1-2 0 0,-1 2 0 0,0-2 0 15,1 4-176-15,-1-4-32 0,-1 4-16 0,1-2 0 0,-1 2-368 0,1-3-64 16,-1 2 0-16,1 1-16 0,-1-2-224 0,1 2-32 15,1 0-16-15,-1-3 0 0,1 3-208 0,0 0-32 16,0 0-16-16,1 3 0 0,1-3-80 0,-1 2-16 16,1 2 0-16,2-2 0 0,0 2-192 0,1 2-32 15,1 0-16-15,0 1 0 0,1 0-48 0,-1 2-16 16,1-3 0-16,-1 1 0 0,3 3-144 0,-2-1 0 16,1 1 0-16,-1 0 128 0,1 1-128 0,-1-1 0 15,-1-1 0-15,0 0 0 0,0 1-288 0,-3-3-32 16,2 2-16-16,-2-3 0 15,0-2-1120-15,-1 0-208 0,0 1-64 0,0-4-14736 0</inkml:trace>
  <inkml:trace contextRef="#ctx0" brushRef="#br0" timeOffset="-124920.92">24856 17322 8287 0,'-3'1'736'0,"1"-1"-592"0,1-1-144 0,1 1 0 15,1-2 1936-15,-1 2 368 0,0-3 64 0,-1 2 0 16,1-2 1072-16,0 0 208 0,2-2 32 0,1 1 16 16,2 2-896-16,-5 2-176 0,0 0-48 0,0 0 0 15,29-2-1392-15,-19 6-288 0,0-1-48 0,0 0-16 16,1 1-160-16,-1 1-32 0,0-1-16 0,0 2 0 16,1-3-176-16,-2 1-16 0,-3-1-16 0,1-1 0 15,2-1-272-15,-2 2-144 0,2-3 160 0,0-3-160 16,-1 2 0-16,1-1 0 0,-9 2 0 0,0 0 0 15,0 0-256-15,0 0-64 0,0 0 0 0,0 0 0 16,0 0-480-16,0 0-96 0,0 0-32 0,0 0-11920 16,0 0-2384-16</inkml:trace>
  <inkml:trace contextRef="#ctx0" brushRef="#br0" timeOffset="-124618.64">24874 17440 14735 0,'5'1'640'0,"-2"-1"160"0,1 0-640 0,-1 0-160 0,1-1 0 0,0 1 0 16,-1 0 3456-16,2 0 640 0,5 1 144 0,5 1 32 15,0 1-1008-15,0 0-192 0,-2 4-32 0,1-1-16 16,-2-2-1856-16,-1 2-368 0,1 0-80 0,-2 0-16 15,-1-2-320-15,0-1-64 0,0 2 0 0,1-3-16 16,-2 0-304-16,1-2 0 0,-2-2 128 0,1 0-128 16,-8 2 0-16,0 0 0 0,0 0 0 0,0 0 0 15,0 0-384-15,44-34-16 0,-44 34-16 0,0 0 0 16,0 0-672-16,0 0-128 16,0 0-16-16,27-57-16688 0</inkml:trace>
  <inkml:trace contextRef="#ctx0" brushRef="#br0" timeOffset="-124171.43">25887 16745 14735 0,'0'0'640'0,"-1"0"160"0,0 0-640 0,-1 0-160 0,2 0 0 0,0 0 0 16,-1 2 2704-16,0 2 512 0,0 2 112 0,-2 1 0 15,2 5 112-15,-1 4 16 0,2 0 0 0,0 0 0 16,1-1-2112-16,-1 1-400 0,1 2-96 0,0 0-16 16,1 0-256-16,0 1-64 0,-1-1-16 0,0-1 0 15,1 1-160-15,-2-5-16 0,1 0-16 0,0-1 0 0,0-2-304 0,1 0 0 16,-1-1 128-16,0-3-128 0,-1 1-256 0,1-2-96 15,-1 0-32-15,0 0 0 16,0-1-576-16,-1-1-128 0,0 2-32 0,0-1-17248 16</inkml:trace>
  <inkml:trace contextRef="#ctx0" brushRef="#br0" timeOffset="-123871.89">25625 17232 1839 0,'-1'2'160'0,"2"1"-160"15,0-2 0-15,1-1 0 0,-1 0 3120 0,1 0 592 16,3 0 112-16,1 0 16 0,4 0 1344 0,6 0 272 0,3 0 48 0,2 0 16 16,-21 0-2912-16,39-1-592 0,-19 2-112 0,-2 1-32 15,-2-2-848-15,0 2-192 0,0 0-16 0,-1 1-16 16,-1-2-352-16,1 1-80 0,-15-2-16 0,30 0 0 15,-30 0-208-15,27 0-144 0,-27 0 192 0,0 0-192 16,37-3 0-16,-37 3 0 0,0 0 0 0,0 0 0 16,0 0 0-16,0 0-256 0,46-23 64 0,-46 23 0 15,0 0-576 1,0 0-96-16,0 0-32 0,0 0 0 0,0 0-848 0,0 0-176 0</inkml:trace>
  <inkml:trace contextRef="#ctx0" brushRef="#br0" timeOffset="-123401.18">25743 17484 19343 0,'1'0'848'0,"0"0"192"0,0 0-832 0,0 0-208 15,1 0 0-15,-1-2 0 0,1 0 2528 0,1 2 464 16,2-2 80-16,1-1 32 0,-6 3-336 0,0 0-64 15,0 0-16-15,0 0 0 0,33-6-1680 0,-28 9-352 16,-1-3-64-16,-1 2-16 0,-1 2-208 0,0-2-48 16,0 2-16-16,-2-1 0 0,0 0-160 0,0 3-16 15,-2 1-128-15,2 3 192 0,-1-3-192 0,-1 2 0 16,1-1 0-16,-2 0 0 0,1 0 0 0,-1 0 0 16,1 0 0-16,-2-1 0 0,3 0 0 0,-2 2 0 0,1-3 0 0,-1-2 0 15,2 2-192-15,0 0 64 0,0-2 128 0,1 1-208 16,-2-4 208-16,2 4 0 0,0-4 0 0,2 3-144 15,-1-2 144-15,0 1 0 0,2-2 0 0,-1 1 0 16,2-2 0-16,-1 0 0 0,1 3 0 0,1-3 0 16,0 0 128-16,1 0 16 0,0-3 0 0,3 3 0 15,-2 0 80-15,3 0 16 0,0 0 0 0,1-2 0 16,2 1 32-16,-1 1 16 0,-12 0 0 0,0 0 0 16,38-7-32-16,-25 5-16 0,-13 2 0 0,0 0 0 15,34-6-80-15,-24 5-16 0,-10 1 0 0,0 0 0 16,31-7-144-16,-22 7 0 0,-9 0 0 0,0 0 0 15,0 0 0-15,0 0 0 0,33-8 0 0,-28 8 0 16,-1-4 0-16,0 2 0 0,-1 0-192 0,-1-3 192 16,-1 2-896-16,0-1-48 0,-1-2-16 0,-1 0-12272 15,0-1-2448-15</inkml:trace>
  <inkml:trace contextRef="#ctx0" brushRef="#br0" timeOffset="-123136.77">26000 17417 11967 0,'-3'4'528'0,"1"-4"112"0,1 2-512 0,-1-2-128 15,2 2 0-15,0 0 0 0,0 1 3408 0,0 0 656 16,0 0 128-16,-1 7 32 0,1 0-512 0,0 0-112 16,1 2-16-16,-1 0 0 0,2 4-2048 0,0-1-432 0,0 2-80 15,0 2 0-15,0 0-192 0,1-1-48 0,-1-1 0 0,1 4 0 16,-2 2-208-16,0-1-32 0,0 4-16 0,-1 1 0 15,0-1-256-15,0-1-48 0,3-2-16 0,-3 0 0 16,0-2-208-16,0-5 0 0,1-1 0 0,-1-2 0 16,1 0 0-16,1-7-288 0,-2 0 64 0,1-2 16 31,-1-2-752-31,0-2-160 0,0 0-32 0,0-2-12496 0,-1-2-2512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18:01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16026 6916 911 0,'-2'0'0'0,"1"-2"0"15,1 0 0-15,-1 2 0 0,1 0 528 0,-1 0 32 16,1-2 0-16,-1 2 0 0,-1-4 32 16,0 1 16-16,1-2 0 0,-1-2 0 0,1 1-480 0,0 0-128 15,1 1 0-15,1-4 0 0,-1 3 0 0,0-2 0 16,1 0 0-16,-1-1 0 0,2 2 0 0,-2 1 0 0,-2 0 0 0,1 2 0 0,0-2 320 0,-2 1 160 31,1 4 32-31,1-2 0 0,-2-1 576 0,1 4 128 16,-1-2 32-16,2 1 0 0,0 1-144 0,0 0-16 15,-1-3-16-15,2 3 0 0,0-2-240 0,0 1-64 16,0 1 0-16,2-3 0 0,-1-1-256 0,0 2-64 16,0-1-16-16,2 2 0 0,-2-1 128 0,0-2 16 0,2 2 16 15,-2 0 0-15,0 2 48 0,0 0 16 16,1-2 0-16,-2 2 0 0,0 0 112 0,0 2 0 0,0 0 16 0,0 0 0 16,-2 2 96-16,1 2 16 0,1 0 0 0,-2 0 0 15,0 4-304-15,0-1-48 0,0-2-16 0,0 3 0 16,0 1-272-16,1-1-64 0,-1 0-16 0,0 0 0 15,1 2-176-15,-2 1 0 0,2-1 0 0,-2-2-176 16,2 0 176-16,0 0-192 0,0-2 192 0,-1 2-192 16,1 0 192-16,1-1 0 0,-1 1 0 0,0-2-128 15,0 2 128-15,-1-1 0 0,0-2 0 0,1 2-128 16,-1 1 128-16,0-4 0 0,1 0 0 0,-1 2-128 16,0 0 128-16,-1 1 0 0,2-3 0 0,-1 4 0 15,-1-3 0-15,2 2-128 0,-1 1 128 0,0-4 0 16,0 3 0-16,-1-2-128 0,2-1 128 0,-1 3 0 0,0-3 0 15,1-1 0-15,0 1 0 0,0-1 0 0,-1 2 0 0,1-4-128 16,0 3 128-16,1 1 0 0,-1-4 0 0,0 1 0 16,-1 1 0-16,2-1 0 0,-1-2 720 0,0 2 240 15,0-3 32-15,-1 2 16 16,1-1-1616-16,0-1-320 0,0 2-64 0,-1-3-16 0,2 0 1616 0,-1 0 320 16,1 2 64-16,-1-2 16 0,0 0-752 0,-1 0-256 15,2-2 144-15,-1 2-144 16,0 0-592-16,1-3-208 0,-1 2-32 0,0-1-16 0,1-1 848 0,-2-1 160 15,2 1 32-15,-1-1 16 0,0-1-80 0,0 1 0 16,1-2-128-16,0 0 192 0,0 0-192 0,0-2 0 16,1 2 128-16,-2-4-128 0,1 4 0 0,0-3 0 15,0 3 0-15,0-1 0 0,0-2 0 0,0-1 128 16,-2 2-128-16,2 0 0 0,0 0 144 0,0 1-144 0,0 1 128 0,0 3-128 16,0-1 304-16,0 1-32 0,0 1 0 0,0 1 0 15,-1 1 48-15,1 0 0 0,-1 0 0 0,1 0 0 16,-1 3 192-16,1 0 32 0,-2 3 16 0,1-2 0 15,0 3-288-15,0 2-48 0,1-1-16 0,0 4 0 16,0-1-208-16,0 2 128 0,1 0-128 0,0-1 0 16,0 2 0-16,1-3 0 0,-1 2 0 0,0-3 0 15,2-1 0-15,-1 1 0 0,2-4 0 0,-1 0 0 16,1-2 0-16,1 0 0 0,0-2 0 0,1 1 0 16,-6-3 0-16,0 0 0 0,0 0 0 0,0 0 0 15,0 0 0-15,57-13-128 0,-57 13 128 0,0 0 0 16,50-28 0-16,-50 28 0 0,0 0-128 0,59-41 128 0,-59 41-128 0,43-35 128 15,-43 35-192-15,40-36-16800 16</inkml:trace>
  <inkml:trace contextRef="#ctx0" brushRef="#br0" timeOffset="11883.84">24693 8720 3679 0,'-2'-2'320'0,"2"2"-320"16,0 0 0-16,0 0 0 0,0 0 1392 0,0 0 208 15,-1 0 32-15,0 2 16 0,0 0 960 0,-2 0 192 16,2 2 32-16,-1-1 16 0,2 2-832 0,-2 2-160 0,4-1-48 0,-2 1 0 16,1 3-528-16,0 1-128 0,2 3 0 15,-1 2-16-15,2 2-160 0,-1 1-16 0,1 0-16 0,-1-2 0 16,-1 4-176-16,1 2-16 0,0 8-16 0,0 6 0 0,-1 3-288 0,1 3-48 15,-1 2-16-15,1-2 0 16,-1 3-240-16,1 1-144 0,0 2 160 0,0-1-160 16,-1-1 0-16,2-2 0 0,-2-1 0 0,2 3 0 15,1-2 208-15,-1-1-48 0,-1-3-16 0,1 0 0 16,-1 1-16-16,-1 1 0 0,1 2 0 0,-2-1 0 16,-1-3-128-16,1 0 0 0,-1 0 144 0,0-3-144 15,1 3 208-15,1-3-16 0,-2 3-16 0,1 1 0 16,0 2-32-16,0-4 0 0,0 2 0 0,1-1 0 15,-2-2 0-15,0-5 0 0,1 1 0 0,-1-3 0 0,0 0-16 0,0-1-128 16,0 0 192-16,1-1-64 0,-1 0-128 16,0-1 192-16,-1-1-192 0,0 3 192 0,1-1-192 0,-2 1 0 15,1 0 144-15,1-3-144 0,-1 2 0 0,1-2 0 16,0 1 0-16,0-1 128 0,1-1-128 0,-1 2 0 16,3-1 0-16,-2-2 128 0,0 0-128 0,2-1 0 15,-1 3 0-15,1-2 0 0,-1 2 0 0,-1-2 144 16,2 2-144-16,-2-2 0 0,-1 2 128 0,1 0-128 15,1 0 0-15,-2-2 0 0,0-1 144 0,1-1-144 16,0 2 0-16,0-1 144 0,0-1-144 0,2 0 0 16,-1-1 144-16,1-4-144 0,2 2 0 0,0 2 0 15,-2-5 0-15,2 1 128 0,0-2-128 0,0 2 0 16,0-1 0-16,0 1 0 0,0 1 0 0,-1-1 0 0,1 2 0 0,-1 2 0 16,-2-1 0-16,2 0 0 0,-3 3 0 0,0-3 128 15,0-2-128-15,-1 1 0 0,2 1 0 0,-2-2 0 16,0 1 0-16,0-1 0 0,-2 1 0 0,2-5 0 15,0 1 0-15,0 1 144 0,0-2-144 0,0 0 0 16,0 0 128-16,0-3-128 0,-1 5 0 0,1-2 0 16,0-3 128-16,-1 2-128 0,0 1 0 0,-1 0 0 15,1-1 0-15,0-1 0 0,0-2 0 0,0 1 0 16,-1 0 128-16,1 0-128 0,0-4 0 0,1 3 0 16,0-5 128-16,0-1-128 0,0 0 0 0,0 0 0 15,1 1 0-15,0-4 0 0,1 4 0 0,-1-4 0 16,0 2 0-16,-1-1 0 0,1 2 0 0,0-5 0 15,1 4-224-15,0-1-48 0,-1-2-16 0,2 2 0 16,-1-4-608-16,2 3-112 0</inkml:trace>
  <inkml:trace contextRef="#ctx0" brushRef="#br0" timeOffset="13798.39">24712 12236 3679 0,'-1'0'320'0,"1"0"-320"16,0 0 0-16,0 0 0 0,0 0 1376 0,0 0 208 15,-1 1 32-15,1 2 16 0,0-1 928 0,1 4 176 16,2-2 32-16,-2 0 16 0,4 2-448 0,-1-4-96 16,1 5 0-16,1-4-16 0,1 0-496 0,1 0-80 15,1 0-32-15,3 1 0 0,-12-4-544 0,0 0-112 16,39 3-32-16,-39-3 0 0,0 0-400 0,51 0-80 15,-51 0 0-15,0 0-16 0,62-2-208 0,-62 2-32 16,0 0-16-16,49-1 0 0,-49 1-176 0,0 0 160 16,64 0-160-16,-64 0 160 0,50 0-160 0,-50 0 0 15,51 0 0-15,-51 0 0 0,53 0 0 0,-53 0 0 16,55-5 0-16,-55 5 0 0,55-5 128 0,-55 5-128 16,55-3 0-16,-55 3 128 0,59 0-128 0,-59 0 0 15,49 3 0-15,-49-3 0 0,45 3 0 0,-45-3 0 0,53 7 0 0,-53-7 0 16,58 6 0-16,-58-6 0 0,62 6 128 0,-62-6-128 15,62 4 0-15,-62-4 0 0,58 2 0 0,-58-2 0 16,53 0 0-16,-53 0 0 0,52-2 0 0,-52 2 0 16,0 0 128-16,64-3-128 0,-64 3 0 0,46 0 128 15,-46 0 0-15,47 5 0 0,-47-5 0 0,47 10 0 16,-47-10-128-16,44 10 160 0,-20-4-160 0,-1 0 160 16,1 1-160-16,-1 0 0 0,-23-7 0 0,47 11 0 15,-47-11 0-15,48 8 0 0,-48-8 0 0,49 6 0 16,-49-6 0-16,47 2 0 0,-47-2 0 0,38 4 0 15,-38-4 0-15,45 2 128 0,-45-2-128 0,50 4 0 16,-50-4 0-16,51 3 128 0,-51-3-128 0,52 3 0 16,-52-3 0-16,52 6 128 0,-52-6-128 0,49 7 0 0,-49-7 0 15,42 3 128-15,-42-3-128 0,46 3 0 16,-46-3 128-16,50 1-128 0,-50-1 0 0,51-1 128 0,-51 1-128 0,46-3 0 16,-46 3 0-16,55-6 0 0,-55 6 0 0,59-4 128 15,-59 4-128-15,68-5 0 0,-68 5 0 0,64-1 0 16,-64 1 128-16,58-3-128 0,-58 3 0 0,56 0 0 15,-56 0 0-15,57 3 0 0,-57-3 0 0,56 0 0 16,-56 0 0-16,48 1 0 0,-48-1 0 0,53-1 0 16,-53 1 0-16,59-3 0 0,-59 3 0 0,62-7 0 15,-62 7 128-15,61-6-128 0,-61 6 0 0,50-6 0 16,-50 6 0-16,54-6 0 0,-54 6 0 0,54-6 128 16,-54 6-128-16,54-4 0 0,-54 4 0 0,49 1 0 15,-49-1 128-15,54 3-128 0,-54-3 0 0,62 2 0 16,-62-2 0-16,65 1 0 0,-65-1 0 0,67 3 0 0,-67-3 128 15,63 0-128-15,-63 0 0 0,63 0 0 0,-63 0 0 0,62 0 128 16,-62 0-128-16,48-4 0 0,-48 4 0 0,56-5 0 16,-56 5 128-16,59-7-128 0,-59 7 128 0,65-9-128 15,-65 9 128-15,62-10-128 0,-62 10 0 0,59-10 128 16,-59 10-128-16,58-11 0 0,-58 11 0 0,63-7 128 16,-63 7-128-16,57-6 0 0,-57 6 0 0,54-4 0 15,-54 4 0-15,54-3 0 0,-54 3 0 0,53 0 0 16,-53 0 0-16,52 0 0 0,-52 0 0 0,50 4 0 15,-50-4 0-15,47 5 0 0,-47-5 0 0,44 4 0 16,-44-4 0-16,43 0 0 0,-43 0 0 0,46 2 0 16,-46-2 0-16,45 0 0 0,-45 0 0 0,39 0 0 15,-39 0 0-15,39 0 0 0,-39 0 0 0,45 1 0 16,-45-1 0-16,50 4 0 0,-22 1 0 0,-2-1 0 0,0 0 0 0,0 0 0 0,-3 3 0 0,-1-2 0 16,-1 1 0-16,0 0 0 15,0-1 0-15,-21-5 0 0,46 7 0 0,-46-7 0 16,48 7 0-16,-48-7 128 0,39 0-128 0,-39 0 0 15,37 0 144-15,-37 0-144 0,43-4 0 0,-43 4 0 16,43-4 0-16,-43 4 128 0,44-2-128 0,-44 2 0 16,43-3 0-16,-43 3 0 0,43 0 0 0,-43 0 0 15,40 3 0-15,-40-3 0 0,38 3 0 0,-38-3 0 16,37 7 0-16,-37-7 128 0,42 3-128 0,-42-3 0 16,47 5 0-16,-26-4 0 0,-21-1 0 0,36 3 0 15,-36-3 0-15,42-3 0 0,-42 3 0 0,46-1 0 0,-46 1 0 16,47-6 0-16,-47 6 0 0,47-5 0 15,-47 5 0-15,46-5 128 0,-46 5-128 0,43-6 0 0,-43 6 128 16,40-3-128-16,-40 3 0 0,37-2 144 0,-37 2-144 0,35 0 0 16,-35 0 128-16,35 5-128 0,-16-4 0 0,-1 4 0 15,1-1 0-15,-2 0 0 0,-2 2 0 0,0-4 0 16,2 4 0-16,2 1 0 0,-1-4 0 0,2 3 0 16,0-2 0-16,-1 0 0 0,3 1 0 0,-3-4 0 15,2 1 0-15,-2-2 0 0,-1 0 0 0,-18 0 0 16,36-2 0-16,-20 2 0 0,-16 0 0 0,0 0 0 15,44-10 0-15,-44 10 0 0,0 0 128 0,0 0-128 16,45-16 0-16,-45 16 0 0,0 0 0 0,0 0 0 16,0 0-128-16,0 0-48 0,47-25 0 0,-42 22 0 15,-1 0-400-15,-1-1-96 0,0 4-16 0,-2-3-17744 16</inkml:trace>
  <inkml:trace contextRef="#ctx0" brushRef="#br0" timeOffset="14681.89">25945 12268 4607 0,'0'0'400'16,"0"-2"-400"-16,0 2 0 0,0 0 0 15,0-2 1216-15,-1 2 176 0,1 0 16 0,0-2 16 0,0-1 496 0,0-1 80 16,0 1 32-16,1-1 0 16,1-1 48-16,-2 2 16 0,1 0 0 0,0 2 0 0,-1 1-48 0,1-3-16 15,1 6 0-15,-1-3 0 0,0 4-384 0,0 2-80 16,2 1-16-16,-2 4 0 0,0 2-656 0,0 3-128 15,1 0-16-15,-1 4-16 0,-1 4-400 0,1-1-80 16,-1-1 0-16,1-1-16 0,1 1-240 0,0 0 0 16,1 1 128-16,-2-1-128 0,2-2 0 0,-1-2 0 15,0-3 0-15,-1-1 0 16,2-1-1456-16,-1-1-224 0</inkml:trace>
  <inkml:trace contextRef="#ctx0" brushRef="#br0" timeOffset="14966.06">25890 12827 9215 0,'0'4'816'0,"0"-1"-656"15,0 2-160-15,0-1 0 0,0-4 3200 0,0 4 624 0,1 2 112 0,-1 4 32 16,1 5-448-16,0 1-64 0,2 2-32 0,-2 0 0 16,0 0-1760-16,1 1-368 0,-2-1-64 0,0-2-16 15,0 3-736-15,0-2-160 0,-2 1-16 0,1-1-16 16,-1 0-288-16,0-1 128 0,1 0-128 0,0-2 0 0,-2-2 0 0,3 1 0 16,-1-5 0-16,1-1 0 15,0-3-1280-15,1 1-176 0</inkml:trace>
  <inkml:trace contextRef="#ctx0" brushRef="#br0" timeOffset="15621.78">27197 12363 9215 0,'1'-1'816'0,"0"-1"-656"16,-1-1-160-16,0 2 0 0,0 1 1856 0,1 0 352 15,1-3 64-15,-1 1 16 0,0 1 528 0,0-2 128 16,-1 3 0-16,0 0 16 0,7 3-928 0,-6 0-192 0,0 1-48 0,-1 2 0 16,1 3-496-16,0-2-96 15,-1 5-32-15,2-3 0 0,-2 1-480 0,1 0-112 0,-1 3 0 0,0-5-16 16,1 2-384-16,0-4-176 0,-1 4 160 0,2-4-160 16,0 1 0-16,-1-1 0 0,2-3 0 0,-1 1 0 31,1 1-592-31,-2-1-176 0,0 2-16 0,1-2-10880 0,-1 2-2176 0</inkml:trace>
  <inkml:trace contextRef="#ctx0" brushRef="#br0" timeOffset="16147.79">27124 12916 18431 0,'1'-6'816'0,"-1"2"160"0,1 2-784 0,0-1-192 16,1 2 0-16,-2 1 0 0,2-2 1840 0,-1 0 320 15,-1 2 64-15,0 0 16 0,0 0-32 0,0 0 0 16,0 0 0-16,0 0 0 0,0 0-832 0,47-34-160 15,-47 34-48-15,0 0 0 0,0 0-512 0,0 0-96 16,39 3-32-16,-32 0 0 0,2 2-320 0,-2 1-64 16,1 0-16-16,-1 0 0 0,0 3-128 0,-2-3 0 15,0 4 0-15,-1-1 0 0,-1 2 0 0,-2 1 0 16,0 3 0-16,-1-1 0 0,-1 1 0 0,-2-2 0 0,0 2 0 16,-1-1 0-16,-2 0-384 0,0 0 32 0,-2 1 16 0,-2-3 0 31,-1-1-160-31,1 0-16 0,2-3-16 0,-2 1 0 15,-3-2 16-15,1 2 0 0,1-3 0 0,-2-2 0 0,4-1 96 0,-1 0 32 0,2-3 0 0,1 0 0 16,2-3 192-16,1 0 32 0,2-1 16 0,0-2 0 16,2-1 512-16,0 4 96 0,3-3 32 0,-1-1 0 15,-2 7 208-15,0 0 64 0,0 0 0 0,0 0 0 16,0 0-240-16,0 0-32 0,40-44-16 0,-40 44 0 16,0 0-224-16,0 0-32 0,0 0-16 0,48-22 0 0,-48 22-208 0,0 0 144 15,0 0-144-15,52-3 128 16,-52 3-128-16,26 6 0 0,-14-3 0 0,-2 2 0 0,0 0-160 0,0 1-16 15,-2-2 0-15,0 2 0 16,1-3-1072-16,0 1-224 0,-2 1-32 0,2-4-15008 16</inkml:trace>
  <inkml:trace contextRef="#ctx0" brushRef="#br0" timeOffset="16986.22">28310 12256 4607 0,'0'-1'400'0,"0"-2"-400"0,0 3 0 0,-2-4 0 16,2 4 1040-16,2 0 128 0,-2-5 32 0,0 2 0 0,1-1 448 0,-1-2 80 15,1 1 32-15,-1 4 0 0,1-2 272 0,-1 3 48 16,2 3 16-16,-2 0 0 0,1 3 0 0,-1 1 0 16,1 1 0-16,0 3 0 0,0 2-688 0,1 2-144 15,0-2-32-15,1 3 0 0,-1 2-592 0,1-2-112 16,0 0-16-16,0 0-16 0,1 0-368 0,-2-4-128 16,2 1 0-16,-2-1 0 15,-1-2-384-15,2 0-192 0,-2-2-16 0,-1 0-16 16,0 1-1456-16,1-3-304 0</inkml:trace>
  <inkml:trace contextRef="#ctx0" brushRef="#br0" timeOffset="17700.98">28371 12947 12895 0,'-1'0'1152'0,"1"0"-928"0,0-2-224 0,0 2 0 16,0 0 1408-16,0-3 224 0,1 3 48 0,1-1 16 0,0-2 1232 0,2 0 240 16,-4 3 48-16,0 0 16 0,0 0-1296 0,0 0-256 15,0 0-48-15,0 0-16 0,49-29-624 0,-49 29-128 16,0 0-32-16,0 0 0 0,0 0-416 0,0 0-96 16,50-6 0-16,-43 10-16 0,1-2-304 0,-3 2 0 15,-2 0 128-15,0 1-128 0,-1-2 0 0,-1 1 0 16,1 2 0-16,-1-2 0 0,-1 1-144 0,-1 1 16 15,-1 0 0-15,0-1 0 0,1 4-112 0,-3-3-16 16,-1 0 0-16,-1-2 0 0,0 2-64 0,-2-3-32 16,0 0 0-16,-1 0 0 0,0 0 128 0,1 0 32 15,-1-2 0-15,2 2 0 0,-1-3 192 0,1 2 0 0,2-2 0 0,0 1 0 16,2-1 176-16,1 0 16 0,2 0 16 0,0 0 0 16,2 0 304-16,1 0 48 0,1 3 16 0,1-3 0 15,-1 1-192-15,3 1-48 0,-1 1 0 0,1-2 0 16,1 2-16-16,0 0 0 0,1 2 0 0,0-1 0 15,-1 2-128-15,1-2-16 0,-3 0-16 0,0 1 0 16,3 1-160-16,0 0 0 0,1 1 0 0,-1 3 0 16,1-1 0-16,0 1 0 0,0 0 0 0,0 0 0 15,-1 1 0-15,-1-1 0 0,0 2 0 0,-2-2 0 16,0 2 0-16,-1-2-192 0,-1-1 64 0,-2 1 128 16,-1 0-256-16,1-4 64 0,-4 2 0 0,1 0 16 15,-1-2 176-15,-2 0-208 0,-1 0 80 0,0 1 128 16,-1-4-192-16,0 3 192 0,-3-3-192 0,0 1 192 15,0-1-160-15,-1 0 160 0,-1-1 0 0,-3 0-144 16,-1 0 144-16,0-2 0 0,-1-2 0 0,0 0 0 0,4 0-176 16,1-2 176-16,2-2-208 0,2 1 80 0,3-1-160 0,0-2-32 15,3 2 0-15,2-4 0 16,-1 10-384-16,0 0-64 0,0 0-32 0,0 0-10400 16,34-50-2064-16</inkml:trace>
  <inkml:trace contextRef="#ctx0" brushRef="#br0" timeOffset="18135.56">29699 12341 4607 0,'-1'-4'400'15,"0"1"-400"-15,1 0 0 0,0 3 0 16,0-2 1408-16,0 0 208 0,0-4 48 0,-1-2 0 0,-2-2 720 0,3 10 160 16,0 0 16-16,-2-29 16 0,2 29-496 0,0 0-96 15,0 0-32-15,0 0 0 0,0 0-48 0,0 0-16 16,0 0 0-16,17 10 0 0,-12 3-432 0,-1-1-96 16,1 4-16-16,0 0 0 0,1 3-704 0,-1-1-128 15,0-1-48-15,0 4 0 0,1-2-336 0,-1-2-128 16,1 2 0-16,-2-1 0 15,-1-3-512-15,0 1-208 0,-1-3-48 0,1 0-10704 16,-2-4-2160-16</inkml:trace>
  <inkml:trace contextRef="#ctx0" brushRef="#br0" timeOffset="18548.57">29648 12796 7423 0,'-2'6'160'0,"1"-2"32"0,0 1 16 0,0-1 0 0,1-4-208 0,0 1 0 0,-2 1 0 0,1 1 0 15,0 1 2816-15,0 2 512 0,-2 0 96 0,-1 4 32 16,3-2-1264-16,-1 0-240 0,1 1-48 0,-1-3-16 15,1 1-656-15,1-1-128 0,-1 1-16 0,1-1-16 16,0 0-304-16,-1-2-64 0,1 1-16 0,-2 1 0 0,2-3-336 16,-1 1-64-16,0 0-16 0,0 1 0 15,-1 1-112-15,0-2-32 0,1-1 0 0,-2 4 0 0,2-4-128 0,0 2 0 16,0-1 0-16,-1 0 0 0,1-1 0 0,0 2 0 16,1-1 0-16,1-1 0 0,0-2 144 0,1 1-144 15,0 1 160-15,3-2-160 0,0-1 608 0,1 2 32 16,-6-2 0-16,0 0 0 0,0 0 64 0,0 0 0 15,56-6 16-15,-56 6 0 0,0 0-384 0,50-3-80 16,-50 3 0-16,0 0-16 0,51-7-240 0,-51 7 144 16,0 0-144-16,0 0 128 0,51-6-128 0,-51 6 0 15,0 0 0-15,0 0-176 16,0 0-1280-16,0 0-256 0</inkml:trace>
  <inkml:trace contextRef="#ctx0" brushRef="#br0" timeOffset="18767.79">29821 12849 11055 0,'-4'4'480'0,"1"-2"112"0,3 2-464 0,0-1-128 0,0-3 0 0,0 3 0 15,0 0 3136-15,-1 1 592 0,1 3 128 0,0 4 32 16,-1 3-400-16,0 2-80 0,0 2-16 0,-1 1 0 16,2 3-1904-16,-2-2-384 0,1 2-80 0,-1 0 0 15,1 2-688-15,0-2-128 0,0 2-16 0,-1-3-16 16,2 1-176-16,2-3 0 0,-1 0 0 0,1-3 0 15,1-3-336-15,1 0-160 0,0 0-16 0,1-2-11504 16,0-4-2288-16</inkml:trace>
  <inkml:trace contextRef="#ctx0" brushRef="#br0" timeOffset="19314.77">31013 12268 12895 0,'1'0'1152'0,"0"0"-928"15,0 3-224-15,-1-3 0 0,0 1 1872 0,0 1 336 16,0 1 64-16,2 0 16 0,0 5 896 0,-1 1 176 15,-1 0 32-15,2 4 16 0,-1-1-1616 0,0 1-320 0,-1 3-64 0,0-3 0 16,1 2-752-16,-1-1-144 16,0 0-16-16,0 0-16 0,2-3-352 0,-2 3-128 15,2 1 0-15,-1-2 144 0,2 2-272 0,-1-1-64 16,1 1-16-16,-1-2-11616 16,2 0-2320-16</inkml:trace>
  <inkml:trace contextRef="#ctx0" brushRef="#br0" timeOffset="19817.97">30999 12868 8287 0,'-6'10'368'0,"1"-4"80"0,1 0-448 0,2-2 0 0,1-2 0 0,-1 0 0 16,2 0 2624-16,-1-1 448 0,-1 4 96 0,-2 1 16 16,1 1 144-16,1-1 16 0,-1 1 16 0,1-1 0 15,1 1-1568-15,-2-4-304 0,2 3-64 0,0 1-16 0,0-1-752 16,1 0-144-16,-2 0-48 0,1 0 0 0,1 1-256 0,-1-1-48 16,1 0-16-16,-1-2 0 0,1 2-144 0,0-3 0 15,0 0 0-15,1 1 128 0,0-2-128 0,0-1 192 16,1 2-192-16,0-3 192 0,1 2-192 0,0-2 192 15,1 2-192-15,0 0 192 0,1-2 0 0,0 0 0 16,0 1 0-16,1 2 0 0,-1-1-48 0,1 2 0 16,-1-2 0-16,0 2 0 0,-2-1-144 0,1 0 0 15,0 1 0-15,1 2 128 0,0 0-128 0,1 1 0 16,-1 1 0-16,1 0 0 0,0 0 0 0,-1-2 0 16,1 2 0-16,-1 1 0 0,-1-3 0 0,-2 4 0 15,1-4 0-15,-2 4 0 0,-1-4 0 0,-1 3 0 16,0-2 0-16,-2-1 0 0,0 0 0 0,-1 0 0 15,0 2-128-15,-2-3 128 0,1 1-224 0,-2 0 32 16,-2-2 0-16,-2 2 0 0,0 0-64 0,-3 0 0 0,2-2 0 16,-2-1 0-1,0-2-496-15,1-2-96 0,2 1-32 0,1-3 0 16,1-1-912-16,1 0-176 0,1-3-32 0,2 0-12080 0</inkml:trace>
  <inkml:trace contextRef="#ctx0" brushRef="#br0" timeOffset="20018.75">30921 12925 18431 0,'0'0'816'0,"0"0"160"0,0 0-784 0,0 0-192 16,0 0 0-16,0 0 0 0,1 0 2368 0,1 0 448 16,0 0 64-16,2 0 32 0,1 0-640 0,-5 0-128 15,0 0-32-15,0 0 0 0,0 0-1248 0,43-13-256 16,-43 13-48-16,0 0-16 0,0 0-544 0,45-14 0 15,-45 14 0-15,0 0 0 16,0 0-1536-16,58-25-192 0</inkml:trace>
  <inkml:trace contextRef="#ctx0" brushRef="#br0" timeOffset="20665.68">31412 12400 6447 0,'1'0'576'0,"1"-2"-576"0,-1 2 0 0,-1 0 0 15,1 0 1728-15,0-3 256 0,1 2 32 0,-1 1 16 16,-1 0 80-16,0 0 32 0,0 0 0 0,0 0 0 0,0 0-640 0,0 0-128 16,0 0-32-16,42-10 0 0,-36 12-128 0,-6-2-48 15,0 0 0-15,26 6 0 0,-15-4 64 0,0 2 16 16,-2-2 0-16,1 2 0 0,2 0-416 0,0 1-96 15,3-2-16-15,0 4 0 0,1-1-464 0,2 0-80 16,0 0-32-16,2 0 0 0,1-2-144 0,1 2 0 16,2 0 0-16,-1-2 0 0,-23-4 0 0,50 6 0 15,-50-6 0-15,45 3 0 0,-45-3 0 0,46 0 0 16,-46 0 0-16,51-3 0 0,-51 3 0 0,53-3 208 16,-53 3-48-16,41-3-16 0,-41 3 48 0,39-4 0 15,-39 4 0-15,40-2 0 0,-40 2-192 0,38 0 0 0,-38 0 0 0,37 0 128 16,-37 0-128-16,35 2 0 15,-35-2 144-15,0 0-144 0,43 0 0 0,-43 0 128 16,0 0-128-16,35 2 0 0,-35-2 128 0,0 0-128 16,0 0 128-16,32 2-128 0,-26 1 0 0,0-3 128 15,-1 1-128-15,0 1 0 0,0 1 0 0,0-3 0 0,1 1 0 16,1 2 0-16,0-2-304 0,2 1-16 0,-9-2-16 0,0 0 0 31,33 0-256-31,-33 0-48 0,0 0-16 0,46 0 0 0,-46 0 224 0,0 0 48 0,42 0 16 0,-42 0 0 16,0 0 368-16,0 0 0 0,31 3 0 0,-26-2 0 31,0 1-1744-31,0 1-384 0,-3-2-80 0,2 2-16 0,-3-3 368 16,1 2 64-16</inkml:trace>
  <inkml:trace contextRef="#ctx0" brushRef="#br0" timeOffset="21065.09">32426 12280 11967 0,'-1'-3'1072'0,"1"3"-864"0,0 0-208 0,-1-3 0 16,1 3 1312-16,-2 3 224 0,1-3 32 0,-1 0 16 15,-2 3 576-15,0 0 112 0,-1 2 32 0,0 4 0 16,-1 0-288-16,1 1-48 0,0 3-16 0,2 2 0 15,-2-2-496-15,2 2-112 0,-1 1 0 0,2 0-16 16,-1-1-800-16,2 1-144 0,1 1-48 0,1 1 0 16,1-2-336-16,0-3 0 0,1 2 0 0,0 1 0 15,1-3-528-15,1-1-128 0,-1 2-32 0,1-6 0 16,-2 2-1376-16,2-2-288 0</inkml:trace>
  <inkml:trace contextRef="#ctx0" brushRef="#br0" timeOffset="21952.66">32399 13030 8287 0,'0'-4'736'0,"0"-2"-592"16,0 3-144-16,-1 0 0 0,1-1 1040 0,-2 3 176 15,1 0 48-15,0-3 0 0,-2-1 592 0,0-1 128 16,-2 0 32-16,-3-2 0 0,3 2-272 0,-3 2-48 16,-1 2-16-16,0-2 0 0,1 4-256 0,-1 0-48 15,1 1-16-15,-2 4 0 0,1-1-144 0,-2 2-16 0,2 2-16 0,-1 0 0 16,2 2-448-16,-2 2-96 0,1 1 0 0,-2-1-16 16,2 1-368-16,1 3-64 0,-1-3 0 0,-1 3-16 15,1 2-176-15,2-2 160 0,0 0-160 0,0-3 160 16,2 2-160-16,2-2 160 0,0-1-160 0,3 2 160 15,0-6-16-15,3 2 0 0,0 2 0 0,2-4 0 16,2 1-144-16,0-2 0 0,2-1 144 0,1 0-144 16,1-1 0-16,2 0 144 0,2-2-144 0,0-3 0 15,2 0 0-15,-17 0 0 0,32-4 0 0,-32 4 0 16,0 0 0-16,39-10 0 0,-39 10-192 0,0 0 192 16,0 0-768-16,37-9-64 0,-31 6-16 0,0 0 0 15,-1 0-112-15,-1-1-32 16,1-1 0-16,-1 1 0 0,-2 0 496 0,0-2 112 0,1 1 0 0,-3 2 16 0,-1-1 368 0,-2 0 0 15,0-2 0-15,-4 4 128 0,1-2 176 0,-2 1 16 16,-2 1 16-16,-2 1 0 0,1 1 0 0,-2 0 0 16,-2 0 0-16,0 1 0 0,-1 4-64 0,1 1-16 15,0 0 0-15,2 0 0 0,0 2-256 0,2 0 0 16,0 2-128-16,1-3 128 16,2-1-608-16,1 0-32 0,1-2 0 0,2-1-9216 15,2-3-1840-15</inkml:trace>
  <inkml:trace contextRef="#ctx0" brushRef="#br0" timeOffset="24320.73">24658 11339 1839 0,'-2'-1'160'0,"-1"1"-160"0,2-2 0 0,0 2 0 15,-1 0 1072-15,1 0 176 0,0-3 32 0,-2 3 16 16,0-1 816-16,-2 1 176 0,0 0 16 0,-1 0 16 16,1 0-400-16,1 0-96 0,0 1-16 0,2-1 0 15,1 0-208-15,-1 3-64 0,2-3 0 0,0 0 0 0,3 0-48 0,1 0-16 16,-2 0 0-16,3 0 0 0,0-3-64 0,1 2 0 16,-6 1-16-16,0 0 0 0,0 0-432 0,0 0-64 15,0 0-32-15,48-10 0 0,-48 10-416 0,0 0-96 16,0 0-16-16,46-2 0 0,-46 2-112 0,0 0-32 15,42 3 0-15,-42-3 0 0,30 3-192 0,-30-3 144 16,0 0-144-16,47 2 128 0,-47-2-128 0,0 0 0 16,41 2 0-16,-41-2 0 0,0 0 0 0,0 0 0 15,40-2 0-15,-40 2 0 0,0 0-176 0,0 0 48 16,0 0 0-16,0 0 0 16,0 0-640-16,0 0-128 0,0 0-32 0,0 0-16752 0</inkml:trace>
  <inkml:trace contextRef="#ctx0" brushRef="#br0" timeOffset="24857.3">24202 11155 7359 0,'0'-2'656'0,"0"2"-528"15,0 0-128-15,0 0 0 0,0 0 1424 0,0 0 256 16,1 0 48-16,-1 0 16 0,1 0 864 0,2 0 160 15,-1 2 48-15,1 1 0 0,0 0 48 0,1 4 16 0,-1-1 0 0,-1 0 0 16,2 0-1088-16,-2 4-192 0,-1 0-64 0,2-1 0 16,-2 2-896-16,2 0-192 0,-2-1-48 0,1 2 0 15,0-2-272-15,-1 2-128 0,-1-2 128 0,1-1-128 16,0 1 0-16,1-4 0 0,1 0 0 0,-2-2 0 16,2 0-272-16,-2 2-96 0,0-4-16 0,1 4 0 31,-2-2-1728-31,1-1-336 0</inkml:trace>
  <inkml:trace contextRef="#ctx0" brushRef="#br0" timeOffset="25104.02">24089 11458 8287 0,'-1'1'368'0,"0"-1"80"0,2 0-448 0,0 0 0 15,2 0 0-15,-3 0 0 0,1 0 2720 0,1 0 464 16,3 0 80-16,2 0 32 0,0 0 352 0,-7 0 80 16,0 0 16-16,0 0 0 0,42-1-1728 0,-42 1-352 15,0 0-64-15,0 0 0 0,54-6-976 0,-54 6-192 16,0 0-48-16,0 0 0 0,56-9-256 0,-56 9-128 16,0 0 128-16,0 0-128 0,45-7 0 0,-45 7 0 15,0 0 0-15,0 0 0 16,0 0-1200-16,0 0-112 0,0 0-32 0</inkml:trace>
  <inkml:trace contextRef="#ctx0" brushRef="#br0" timeOffset="25503.84">24227 11563 18431 0,'-7'3'816'0,"2"-3"160"15,3 0-784-15,-2 0-192 0,2 0 0 0,-2 0 0 0,2 0 2752 0,-3 0 512 0,-3 0 112 0,-2 0 16 16,-1 0-832-16,1 0-176 0,0 3-16 0,2 0-16 16,2 3-1392-16,-1-2-288 0,4 3-48 0,0 2-16 15,2 0-288-15,1 0-48 0,1 4-16 0,2 0 0 16,0 0-256-16,2-1 160 0,3 2-160 0,-1-2 128 0,3 0-128 0,0-3 0 16,1-1 0-16,3-2 0 0,-1 0 0 0,-13-6 0 15,30 2 0-15,-30-2 0 0,0 0-288 0,43 0 16 16,-43 0 0-16,0 0 0 15,42-12-528-15,-42 12-96 0,0 0-32 0,0 0 0 16,0 0-1024-16,44-31-208 0,-44 31-32 0,0 0-16 16,0 0 656-16,0 0 128 0,0 0 16 0,-5-35 16 0,0 32 1760 0,-3-1 336 15,0 2 80-15,-2-2 16 0,0 4 880 0,-3-3 176 16,0 6 48-16,0-3 0 0,-1 4-816 0,0-2-144 16,-1 2-48-16,2-1 0 0,-1 2-320 0,2-1-64 15,3 0 0-15,3-2-16 0,0-2-496 0,1 0 0 16,3-2 0-16,1-6 0 15,1 8-720-15,0 0-192 0,0 0-48 0,19-53-15744 0</inkml:trace>
  <inkml:trace contextRef="#ctx0" brushRef="#br0" timeOffset="26522.31">24668 10412 4959 0,'-3'0'448'0,"1"-2"-448"16,2 2 0-16,0 0 0 0,0 0 0 0,-1 0 0 0,0 0 192 15,-1-3-48-15,0 2 0 0,-1 1 16 0,1 0 112 0,-1-3 32 16,1 2 0-16,-1 1 16 0,1 0 16 0,0 0 16 15,-1 0 0-15,-1 0 16 0,2 0 448 0,-1 0 80 16,1 1 32-16,-2-1 16 0,3 3 656 0,-2-3 128 16,1 0 16-16,1 0 32 0,1 0 320 0,-1 0 64 15,1-3 16-15,1 2 16 0,1-1-208 0,1-1-64 16,0 2 0-16,1-2 16 0,-4 3-512 0,0 0-96 16,0 0-32-16,0 0 16 0,0 0-416 0,0 0-64 15,48-16-32-15,-48 16 16 0,0 0-320 0,0 0-64 16,42 0-16-16,-42 0 16 0,0 0-304 0,0 0-128 15,49 0 128-15,-49 0-128 0,0 0 0 0,0 0 0 16,52-3 0-16,-52 3 0 0,0 0-128 0,0 0 128 16,0 0 0-16,49-9 0 0,-49 9 0 0,0 0-128 0,0 0 128 0,0 0 0 15,0 0-192-15,0 0 0 0,0 0 16 0,0 0 0 16,0 0-144-16,0 0-16 0,0 0-16 0,0 0 0 16,0 0 352-16,-7-4 0 0,-3 8 0 0,-3 0 0 15,1 1 0-15,0-2 0 0,-3 1 0 0,0 2 128 16,0-2 128-16,-1 1 32 0,0-1 0 0,1-1 0 15,0 1-144-15,2-1-16 0,-1-1-128 0,2-2 192 16,1 0-192-16,1 0 176 0,0-2-176 0,1-1 160 16,2 2-32-16,-1-2-128 0,3 0 192 0,0 0-64 15,2-1 32-15,0 2 0 0,2-2 0 0,1 2 0 16,0 1-16-16,0-2 0 0,1 1 0 0,0 0 0 16,1 2-16-16,0 0 0 0,1 0 0 0,0 0 0 15,2 2-128-15,0 0 0 0,-5-2 144 0,0 0-144 16,0 0 0-16,37 6 0 0,-37-6 0 0,0 0 128 0,41 3-128 0,-41-3 0 15,0 0 0-15,47-3 0 16,-47 3-304-16,0 0 32 0,51-6 0 0,-51 6-12432 16,0 0-2480-16</inkml:trace>
  <inkml:trace contextRef="#ctx0" brushRef="#br0" timeOffset="27371.54">23978 10312 1839 0,'-3'0'160'0,"2"-1"-160"0,1 1 0 0,0 0 0 16,0-3 1536-16,0 3 256 0,1 0 64 0,1-4 16 15,-1 2 1440-15,-1 2 272 16,0 0 64-16,0 0 16 0,0 0-768 0,0 0-144 0,38-45-48 0,-38 45 0 16,0 0-1024-16,0 0-208 0,35-38-32 0,-35 38-16 15,0 0-464-15,0 0-80 0,0 0-32 0,0 0 0 16,46-35-400-16,-46 35-64 0,0 0-32 0,0 0 0 15,0 0-224-15,0 0-128 0,23 8 160 0,-20-3-160 16,-2 1 0-16,0 4 0 0,-1-3 0 0,0 4 0 16,-1-1 0-16,0 3 0 0,-1-1 0 0,0 2 0 15,-1-2-368-15,0 0 48 0,-1 1 0 0,-1-3 0 16,0 0-96 0,0-1-16-16,-1 1 0 0,-1-1 0 0,0-3 240 0,0 0 32 0,0-2 16 0,-2-1 0 15,3-2 144-15,-3-1 0 0,3 0 0 0,0-1 0 16,2-2 288-16,0-1 32 0,3-2 16 0,0 2 0 0,1 0 112 0,1 0 0 15,-1 4 16-15,0 0 0 0,0 0-192 0,0 0-32 16,0 0-16-16,0 0 0 0,0 0 32 0,0 0 16 16,48-20 0-16,-48 20 0 0,0 0-80 0,0 0 0 15,37 10-16-15,-37-10 0 0,21 7-176 0,-21-7 0 16,19 11 144-16,-9-4-144 0,-3-4 0 0,1 4 0 16,-1-4 0-16,-2 3 0 0,0-2 0 0,-1 1-208 15,-2-1 48-15,-2 0 16 16,1-1-512-16,-2 0-112 0,-1-1 0 0,-2 2-11424 15,0-2-2272-15</inkml:trace>
  <inkml:trace contextRef="#ctx0" brushRef="#br0" timeOffset="27621.47">23932 10538 6447 0,'0'0'272'0,"1"1"80"0,2 2-352 0,-1-3 0 0,0 0 0 0,-1-3 0 16,3 3 3264-16,2-1 576 0,-6 1 112 0,0 0 16 16,0 0 176-16,59-9 16 0,-59 9 16 0,0 0 0 15,57-18-2192-15,-57 18-432 0,0 0-80 0,54-22-32 16,-54 22-976-16,0 0-192 0,0 0-32 0,55-25-16 16,-55 25-224-16,0 0 0 0,0 0 0 0,0 0 0 0,0 0 0 15,0 0 0-15,0 0 0 0,46-20-160 16,-45 20-800-16,-1 0-176 0,-1 3-16 0,2-2-16176 15</inkml:trace>
  <inkml:trace contextRef="#ctx0" brushRef="#br0" timeOffset="28121.5">24142 10567 4607 0,'0'0'0'0,"0"0"192"0,0 0-48 0,0 0-16 0,0 0-128 0,0 0 0 16,0 0 0-16,0 0 0 0,0 0 1456 0,0 0 256 15,0 0 48-15,0 0 16 0,0 0 976 0,0 0 192 16,0 0 32-16,0 0 16 0,0 0-32 0,0 0 0 0,0 0 0 16,0 0 0-16,0 0-1040 0,0 0-224 0,0 0-32 0,0 0-16 15,0 0-800-15,0 0-144 0,10 4-48 0,-13-4 0 16,-1 2-336-16,-1-1-80 0,0 1-16 0,-1 0 0 15,0 0-64-15,-1 1-16 0,1 0 0 0,0 0 0 16,0 3-144-16,0-2 128 0,1 2-128 0,-1 0 128 16,2 0-128-16,0 0 128 0,2-1-128 0,0 0 128 15,2 2-128-15,0 0 128 0,2-1-128 0,0 0 128 16,1 0-128-16,0 3 128 0,2-3-128 0,0 0 128 16,1 2-128-16,2-4 0 0,-1 1 0 0,1-2 0 15,0 1 0-15,-8-4 0 0,0 0 0 0,0 0 0 16,45 2 0-16,-45-2 0 0,0 0 0 0,0 0 0 15,0 0 0-15,51-18 0 0,-51 18 0 0,0 0 0 0,0 0-128 16,0 0 128-16,0 0 0 0,0 0 0 0,0 0-192 16,0 0 48-16,0 0 0 0,0 0 0 0,0 0 16 0,0 0 0 15,0 0 0-15,-4-25 0 0,-4 28 128 0,0-1 0 16,-1 2 0-16,-1 2 0 0,-1-2 0 0,0 2 128 16,-1 0-128-16,-1 3 128 0,2-4-128 0,0 3 0 15,1-1 0-15,0-1 128 0,3-4-128 0,1-1 0 16,2 2 0-16,1-6 0 0,2 0-224 0,1 3-64 15,0 0-16-15,0 0-18128 16</inkml:trace>
  <inkml:trace contextRef="#ctx0" brushRef="#br0" timeOffset="28954.04">24584 9420 2751 0,'-1'-1'256'0,"-2"1"-256"0,2 0 0 0,0 0 0 0,-1 0 1504 0,1 0 256 15,-1 0 48-15,-3-2 16 0,0 2 816 0,-1 0 176 16,-2-3 16-16,1 3 16 0,2-1-544 0,0 1-96 16,2 0-32-16,1 0 0 0,1 0-512 0,1 1-128 15,2 2 0-15,2-3-16 0,1 2-352 0,-5-2-64 16,0 0-16-16,0 0 0 0,39 4-64 0,-39-4 0 15,0 0-16-15,46 3 0 0,-46-3-480 0,0 0-80 16,55 3-32-16,-55-3 0 0,0 0-160 0,56-6-48 16,-56 6 0-16,0 0 0 0,49-3-208 0,-49 3 0 15,0 0 128-15,0 0-128 0,43-3 0 0,-43 3 0 16,0 0 0-16,0 0 0 0,0 0-336 0,0 0-16 16,0 0 0-16,0 0 0 15,0 0-1392-15,0 0-288 0</inkml:trace>
  <inkml:trace contextRef="#ctx0" brushRef="#br0" timeOffset="29771.5">23920 9100 5519 0,'0'4'496'0,"0"-4"-496"15,0 0 0-15,0 0 0 0,0 0 2048 0,0 0 320 16,0 0 64-16,1 0 16 0,0 0 1104 0,2-3 224 16,-3 3 32-16,0 0 16 0,0 0-1312 0,0 0-256 15,0 0-48-15,0 0-16 0,0 0-896 0,0 0-176 16,48-32-32-16,-48 32-16 0,0 0-624 0,0 0-112 0,0 0-16 0,0 0-16 15,51-22-304-15,-51 22 160 0,0 0-160 0,0 0 128 16,0 0-128-16,0 0 0 0,47 2 0 0,-47-2 0 16,0 0 0-16,0 0 0 0,0 0 0 0,17 16 0 15,-16-12-256-15,-1 0 64 0,-1 1 0 0,0 1 16 16,-2-2-16-16,1-1 0 0,-2 3 0 0,-1-3 0 16,1 3 192-16,-2-2-192 0,0 0 192 0,0-1-192 15,0 0 192-15,-2-1-208 0,1 2 80 0,1-4 128 16,0 2 0-16,-1-2 0 0,2 2 0 0,2 0 0 15,-1-2 272-15,3 0 32 0,0 0 0 0,1 0 0 16,1 3-64-16,1-3-16 0,2 0 0 0,0 1 0 0,1 1-80 0,0 1-16 16,-5-3 0-16,0 0 0 0,0 0 80 0,0 0 16 15,37 16 0-15,-37-16 0 16,0 0-48-16,0 0-16 0,38 16 0 0,-38-16 0 0,0 0-160 0,0 0 0 16,41 10 0-16,-41-10 128 0,0 0-128 0,0 0 0 15,0 0 0-15,0 0 0 0,42 8 0 0,-42-8 0 16,0 0 0-16,0 0 0 0,0 0 0 0,0 0 0 15,0 0 0-15,0 0 0 0,0 0 0 0,8 10 0 16,-10-6 0-16,-3-1 0 0,0 0 0 0,0 1 0 16,-1-2 0-16,-1 2 0 0,-2 1 0 0,0-1 0 15,-1-1 0-15,-1 1 0 0,0 1 0 0,-1-1 0 16,-3 0 0-16,0 1 0 0,0-4 0 0,2 1 0 16,-1 2 0-16,0-2 0 0,2 2 0 0,1-1 0 15,1 0 0-15,1 0 0 0,3-2 0 0,0 1 0 0,2 1 0 16,1-2 0-16,0 3-192 0,1 1-80 0,-1-4-16 0,2 4 0 31,1-1-752-31,-1 2-160 0,1 1-16 0,0 2-16192 0</inkml:trace>
  <inkml:trace contextRef="#ctx0" brushRef="#br0" timeOffset="30004.73">23894 9518 20271 0,'0'0'896'0,"0"0"192"16,0 0-880-16,0 0-208 0,0 0 0 0,0 0 0 16,0 0 2928-16,0 0 528 0,0 0 128 0,54-26 0 15,-54 26-1152-15,0 0-224 0,0 0-48 0,65-28-16 0,-65 28-1376 16,0 0-288-16,0 0-48 0,60-23-16 0,-60 23-208 0,0 0-32 16,0 0-16-16,55-17 0 0,-55 17-160 0,0 0 0 15,0 0 0-15,48-20 0 0,-48 20 0 0,0 0 0 16,0 0-192-16,0 0 192 15,0 0-880-15,48-26-48 0,-48 26-16 0,0 0-17088 16</inkml:trace>
  <inkml:trace contextRef="#ctx0" brushRef="#br0" timeOffset="30404.55">24141 9465 5519 0,'-7'5'240'0,"2"-4"64"0,1 1-304 0,0-2 0 16,3 0 0-16,0 0 0 0,0 0 3024 0,-2 0 560 0,-2 0 96 0,0 3 32 15,-1-2-192-15,-1 2-48 0,1-1 0 0,-1 2 0 16,2 2-1440-16,-1-2-304 0,0 2-48 0,1 0-16 16,0 0-736-16,0 2-160 0,0 0-16 0,0 2-16 15,0-1-416-15,2 1-96 0,-1-3-16 0,0 4 0 16,2-3-208-16,1 0 0 0,-1 2 128 0,2-1-128 16,2-2 0-16,0 2 0 0,3-2 0 0,0 2 0 15,2-3 0-15,2 0 0 0,-9-6 0 0,22 13 0 16,-22-13 0-16,0 0 0 0,39 7 0 0,-39-7 0 15,0 0 0-15,0 0-192 0,48 3 192 0,-48-3-160 16,0 0-320 0,0 0-64-16,0 0-16 0,0 0 0 0,0 0-272 0,0 0-64 0,0 0-16 0,48-21 0 15,-48 19 496-15,-2 0 96 0,-1 2 32 0,1-3 0 0,-3 2 432 0,0 1 96 16,-1-3 16-16,-1 3 0 16,0-3 384-16,0 3 64 0,-2-2 32 0,-1 2 0 0,0 0-32 0,0 0 0 15,-1 0 0-15,0 0 0 0,1 0-384 16,0 0-96-16,-1 2-16 0,1-2 0 0,0 0-208 0,2 0 128 15,0 0-128-15,3 0 0 0,0-2 0 0,2 0 0 16,1 2 0-16,1-5 0 16,1 4-832-16,0 1-96 0,0 0-32 0,0 0-16304 15</inkml:trace>
  <inkml:trace contextRef="#ctx0" brushRef="#br0" timeOffset="31353.05">24790 9053 1839 0,'-5'2'160'0,"2"-2"-160"16,-1 0 0-16,0 0 0 0,3 0 1328 0,0 0 224 15,-2 0 48-15,0-2 16 0,-1 2 48 0,-3 0 16 16,-2-3 0-16,0 2 0 0,3 1-640 0,0-2-128 16,2 2-16-16,-1-3-16 0,3 2-240 0,-1-1-64 15,2-2 0-15,0 1 0 0,0 1 176 0,-1-2 16 16,1 1 16-16,0-1 0 0,0-2 272 0,1 6 48 15,0 0 16-15,-3-19 0 0,3 19 144 0,-2-16 16 0,2 16 16 0,-3-16 0 16,3 16-400-16,-4-19-64 0,4 19-32 0,-2-16 0 16,2 16-416-16,0 0-96 0,-1-24-16 0,1 24 0 15,0 0-80-15,0 0-32 0,0 0 0 0,0 0 0 16,16-41 112-16,-16 41 32 0,0 0 0 0,0 0 0 16,0 0 272-16,18-42 64 0,-18 42 16 0,0 0 0 15,0 0-144-15,11-37-16 0,-11 37-16 0,0 0 0 16,0 0-64-16,3-35-16 0,-3 35 0 0,0 0 0 15,-3-26-400-15,1 16-144 0,2 10 0 0,-4-21 0 16,2 11 144-16,2 10 0 0,-5-20-144 0,2 12 144 16,3 8 0-16,-3-20 0 0,0 9 0 0,1 1 0 15,2 10 0-15,-3-16 0 0,1 6 0 0,-1 0 0 16,3 10 0-16,-3-18 0 0,0 8 0 0,1-3 0 0,-3 2 0 0,1 0 128 16,0 0-128-16,1 0 0 0,-1-2 128 15,-1 1-128-15,0 0 128 0,0-2-128 0,0 2 0 0,0-1 128 16,0 1-128-16,0 0 0 0,0-2 0 0,0 2 0 15,0 2 0-15,0-3 0 0,3 5 0 0,-2-5 128 16,2 3-128-16,-2 1 0 0,2-4 144 0,-2 3-144 16,1 0 160-16,0 2-160 0,0 2 224 0,1-3-48 15,-1 2-16-15,1-2 0 0,-1 1-160 0,1 0 0 16,1 0 144-16,-1 0-144 0,1 0 0 0,0 0 0 16,0 1 0-16,1 7 128 0,0 0-128 0,0-24 0 15,0 24 0-15,0 0 0 0,0 0 0 0,1-24 0 16,-1 24 0-16,0 0 0 0,0 0 0 0,2-25 0 15,-2 25 0-15,0 0 0 0,0 0 0 0,0-22 0 0,0 22 0 0,-1-10 0 16,1 10 0-16,-1-8 0 16,1 8 0-16,-1-7 128 0,1 7-128 0,0 0 0 0,0 0 0 0,0 0 0 15,0 0-144-15,0 0 0 0,6-28 0 0,-6 28 0 32,0 0-272-32,0 0-48 0,0 0-16 0,0 0 0 15,0 0-752-15,0 0-160 0,14-36-16 0,-14 36-16 16,0 0-688-16,-2-8-128 0,1 8-16 0,-1-4-11184 0</inkml:trace>
  <inkml:trace contextRef="#ctx0" brushRef="#br0" timeOffset="31786.58">24490 8572 2751 0,'-1'1'128'0,"-1"2"16"0,1-3-144 0,0 2 0 0,1-2 0 16,1 0 0-16,-1 0 1168 0,1 1 208 0,-2 2 32 0,4-3 16 15,-2 2 1008-15,3 2 192 0,-4-4 32 0,0 0 16 16,0 0 384-16,0 0 80 0,0 0 0 0,0 0 16 16,52 14-688-16,-52-14-144 0,0 0-16 0,50-2-16 15,-50 2-1152-15,0 0-240 0,72-6-32 0,-72 6-16 16,51-2-528-16,-51 2-96 0,0 0-32 0,61-4 0 15,-61 4-192-15,0 0 0 0,0 0 0 0,60-2 0 16,-60 2 0-16,0 0 0 0,0 0 0 0,0 0 0 16,55-17-960-16,-55 17-96 15,0 0-16-15,0 0-15936 0</inkml:trace>
  <inkml:trace contextRef="#ctx0" brushRef="#br0" timeOffset="32420.32">24086 8271 1839 0,'-5'0'160'0,"0"-2"-160"0,2 2 0 0,1-3 0 16,0 3 912-16,1 0 160 0,0-1 16 0,-1 1 16 16,-3-2 160-16,0-2 16 0,0 2 16 0,0-1 0 15,1 2-176-15,0-2-32 0,2 2-16 0,1 1 0 16,-2-1 304-16,2 0 64 0,0 1 16 0,-1 0 0 16,2 0 32-16,0 0 16 0,-1 0 0 0,1 0 0 15,0 0-208-15,0 0-32 0,0 0-16 0,1 0 0 16,-1 0-576-16,0 0-112 0,0 0-32 0,0 1 0 0,2 0-16 0,-2 3-16 15,0-3 0-15,1 4 0 0,-1-1-64 0,0-1-16 16,0 2 0-16,0 2 0 0,0 0-144 0,-1-1-16 16,1 0-16-16,-2 1 0 0,1 0-240 0,-1-1 0 15,0 3 0-15,1-5 0 0,0 2 0 0,1-4 0 16,-1 2 0-16,1-2-160 0,1 2 160 0,0-1 0 16,2-2-144-16,-1 1 144 0,-2-2 0 0,0 0-144 15,0 0 144-15,0 0 0 0,0 0 0 0,0 0 0 16,0 0 0-16,0 0 0 0,0 0 0 0,0 0 0 15,50 4 0-15,-50-4 0 0,0 0 0 0,0 0 0 16,0 0 0-16,0 0 0 0,0 0 0 0,0 0 0 16,53-14 0-16,-53 14 0 15,0 0-544-15,0 0-48 0,0 0-16 0,30-40-14352 0</inkml:trace>
  <inkml:trace contextRef="#ctx0" brushRef="#br0" timeOffset="32637.13">24155 8218 3679 0,'0'4'320'0,"0"-2"-320"0,0 0 0 0,0 0 0 15,0 1 2512-15,0-2 432 0,-1 1 96 0,-1 7 16 16,1 1 672-16,0 3 144 0,-2 2 32 0,2-1 0 16,-1 1-1600-16,-1-2-304 0,-1 2-64 0,1-2-16 15,0-4-1008-15,2 4-208 0,-1-3-32 0,0-3-16 0,2 2-480 0,0-1-176 16,0-1 0-16,2-2 144 15,0 0-592-15,1-2-112 0,-3-3-16 0,0 0-15808 16</inkml:trace>
  <inkml:trace contextRef="#ctx0" brushRef="#br0" timeOffset="32907.01">23985 8447 10127 0,'0'2'448'0,"2"-2"96"0,-1 3-544 0,0-3 0 0,2 1 0 0,-2-1 0 16,0 3 2672-16,2-3 416 0,-3 0 96 16,0 0 16-16,0 0 160 0,0 0 32 0,48 12 16 0,-48-12 0 15,0 0-1744-15,47 4-336 0,-47-4-80 0,0 0-16 16,54-4-656-16,-54 4-144 0,0 0-32 0,55-9 0 15,-55 9-400-15,0 0 0 0,0 0 0 0,54-13 0 32,-54 13-400-32,0 0-112 0,0 0-32 0,0 0-10912 0,0 0-2176 0</inkml:trace>
  <inkml:trace contextRef="#ctx0" brushRef="#br0" timeOffset="33303.16">24120 8578 10991 0,'-6'4'240'0,"2"-4"48"0,2 1 16 0,-1 0 16 0,1 1-320 0,1-2 0 16,-1 2 0-16,0-2 0 0,-1 1 3456 0,-2 2 624 15,-1-1 128-15,0 2 16 0,0 0-1696 0,0 1-352 16,0-2-64-16,-1 3 0 0,2 1-1024 0,1-4-208 16,-1 4-48-16,1-1 0 0,0 0-432 0,0 1-80 15,3 2-32-15,-1-3 0 0,2 2-288 0,0 0 0 16,1 1 0-16,1-2 0 0,1 2 0 0,2-2 0 15,1 2 0-15,0-3 0 0,-6-6 0 0,0 0 0 16,24 19 0-16,-24-19 0 0,0 0 0 0,0 0 0 16,41 10 0-16,-41-10-144 0,0 0 144 0,0 0-128 15,0 0 128-15,49-7-128 0,-49 7-96 0,0 0-16 16,0 0 0-16,0 0 0 16,0 0-208-16,0 0-32 0,0 0-16 0,0 0 0 0,0 0 496 0,0 0 0 0,0 0 0 15,4-27 0-15,-12 27 672 0,-2 0 176 0,0 0 48 0,-1 0 0 16,1 3-128-16,-2-3 0 0,1 2-16 0,-1-2 0 15,0 4-416-15,1-4-80 0,0 2 0 0,1 0-16 16,3 0-240-16,1 1 176 0,1 0-176 0,2-3 160 16,2 0-160-16,1 0 0 0,1 0 0 0,-1 0 0 31,0 0-656-31,0 0-176 0</inkml:trace>
  <inkml:trace contextRef="#ctx0" brushRef="#br0" timeOffset="34719.81">25924 11433 911 0,'-1'0'0'0,"0"0"0"16,1 0 0-16,0 0 0 0,0 0 384 0,0 0 0 15,0 3 0-15,0-3 0 0</inkml:trace>
  <inkml:trace contextRef="#ctx0" brushRef="#br0" timeOffset="36237.21">25938 11424 4607 0,'-1'0'192'0,"-1"0"64"0,1 0-256 0,0 0 0 0,1 0 0 0,0 0 0 15,-1 1 1440-15,-1-1 240 0,1 2 48 16,-1-2 16-16,-1 3 624 0,1-3 128 0,-1 1 32 0,2 1 0 16,0-2-544-16,0 3-96 0,-1-3-32 0,2 0 0 15,0 0-624-15,2 0-128 0,-1-3-16 0,0 3-16 16,2-3-288-16,-2 0-48 0,0 1-16 0,0 1 0 15,1-2 112-15,-1-1 32 0,0 1 0 0,-1 0 0 16,0-1-240-16,0 2-48 0,0-1-16 0,0 2 0 16,0-1-208-16,0-1-32 0,0 2-16 0,1-1 0 0,0 2-128 0,1-4-32 15,0 1 0-15,1 1 0 0,-3 2-144 0,0 0 0 16,0 0 0-16,0 0 0 0,0 0 0 0,0 0 0 16,0 0 128-16,0 0-128 0,0 0 0 0,0 0 0 15,45-1 0-15,-42 4 0 0,-2 0 0 0,0 1 0 16,1 2 0-16,-1-3 0 0,-1 4 0 0,0-2 0 15,0 2 0-15,-1-1 0 0,-1 0 0 0,0 1 0 16,-1-1 0-16,0 0 0 0,-1 0 0 0,-1-2 0 16,1 0 0-16,1-1 0 0,-2 0-192 0,1-1 48 15,-1-1 0-15,0-1 0 0,0 0 144 0,0 0 0 16,-1-1 0-16,0 1 0 0,1-4 0 0,0 2 128 16,1-2-128-16,1-2 176 0,1 1 0 0,1 1 0 15,1 4 0-15,0 0 0 0,0 0-16 0,0 0 0 0,0 0 0 16,16-48 0-16,-16 48-16 0,0 0 0 15,0 0 0-15,0 0 0 0,0 0 16 0,43-46 0 0,-43 46 0 0,0 0 0 16,0 0-160-16,0 0 192 0,0 0-192 0,0 0 192 16,51-27-192-16,-51 27 0 0,0 0 0 0,0 0 128 15,0 0-128-15,0 0 0 0,35 0 0 0,-32 4 0 16,1 0 0-16,-1-1 0 0,-2 2 0 0,0 2 0 16,-1-1 0-16,0 1 0 0,-2 2 0 0,-1-2 0 15,2 2 0-15,-3-3 0 0,2 4 0 0,-2-4 0 16,0 2-224-16,-1 0 80 0,-1 1 16 0,0-2 0 0,-1 2-32 0,-1-2 0 15,-1 2 0-15,1-5 0 16,-1 2 160-16,1-4 0 0,-1-2 0 0,0 0 0 16,2-2 0-16,-1-2 0 0,2-1 0 0,0 0 0 15,1-1 0-15,1-3 144 0,1 2-16 0,0-2-128 0,3 9 176 0,0 0-176 16,0 0 160-16,0-32-160 0,0 32 192 0,0 0-48 16,0 0-16-16,0 0 0 0,0 0-128 0,20-47 128 15,-20 47-128-15,0 0 128 0,0 0-128 0,0 0 0 16,0 0 0-16,0 0 128 0,0 0-128 0,0 0 0 15,47-26 0-15,-47 26 128 0,0 0-128 0,0 0 0 16,0 0 144-16,30 8-144 0,-24-5 0 0,-1 2 0 16,0 2 0-16,0-4 0 0,-2 3 0 0,2-2 0 15,-2 2 0-15,0 3 0 0,0-4 0 0,-2 1 0 16,0 0-144-16,-1 0 144 0,-1 3-128 0,1-3 128 16,-2-2-160-16,-1 2 160 0,1 0-176 0,-2-2 176 15,0 0-192-15,-1 1 192 0,0-2-160 0,-1 0 160 16,0 1-128-16,-1-2 128 0,-2-1 0 0,0 2 0 0,-1-3 0 0,1-3 0 15,0 2 0-15,0-4 0 0,-1 1 0 0,2 1 0 16,-1-3 144-16,2-1-144 0,-2-1 192 0,3 0-192 16,-2-2 208-16,3-1-64 0,2 4-16 0,-1-3 0 15,4 10-128-15,0 0 192 0,-5-31-192 0,5 31 192 16,0 0-64-16,0 0-128 0,0 0 192 0,4-41-64 16,-4 41-128-16,0 0 0 0,0 0 144 0,0 0-144 15,0 0 144-15,0 0-144 0,0 0 192 0,0 0-192 16,0 0 192-16,44-16-64 0,-44 16 0 0,0 0-128 15,26 9 144-15,-16-5-144 0,1 2 0 0,-2-3 144 16,-2 1-144-16,0 1 0 0,1-1 0 0,0 2 0 16,-1 0 0-16,-1 0 0 0,0 1 0 0,-1-1 0 0,0 1-176 0,-2-1 48 15,0 3 0-15,-1-4 0 0,-1 0-128 16,-1 1 0-16,-1-2-16 0,-1 2 0 0,1-4 80 16,-1 2 0-16,-2 0 16 0,-1 0 0 0,0-2 48 0,-1 1 0 15,0 0 0-15,-3-3 0 0,-1 3 128 0,-1-3 0 16,-1 1 0-16,-1-1-128 0,1 0 128 0,0 0 0 15,-1 0 0-15,0 0 0 0,2 0 0 0,-1-1 0 16,3 1 0-16,0-3 0 0,3 3 128 0,1-3-128 16,2 0 160-16,2-1-160 0,1-1 192 0,0 2-48 15,0 3-16-15,0 0 0 0,0 0-128 0,0 0 192 16,0 0-192-16,0 0 192 0,0 0-192 0,45-39 128 16,-45 39-128-16,0 0 128 0,0 0-128 0,0 0 160 15,0 0-160-15,47-12 160 0,-47 12-160 0,0 0 0 16,0 0 0-16,0 0 0 0,30 6 0 0,-25-3 0 15,-1 0 0-15,0 0 0 0,-2 1 0 0,2-2 0 0,0 3 0 16,-1 0 0-16,0 1-176 0,-1-2-16 0,0-1 0 0,-2 2 0 16,0-1 0-16,0 0 0 0,-2 0 0 0,0 1 0 15,-1-2 192-15,0 0 0 0,-1 0-144 0,-2 0 144 16,-2 1 0-16,1-3-144 0,-3 4 144 0,0-4 0 16,0 4 0-16,0-5 0 0,1 4 0 0,-1-2 0 15,1-2 0-15,2 0 0 0,0 0 0 0,2 0 0 16,0-2 0-16,2-2 0 0,0 4 0 0,0-5 0 15,1 4 128-15,0-4-128 0,2 4 0 0,-1-3 0 16,1 1 0-16,1 0 128 0,-1 0-128 0,0 3 0 16,0 0 0-16,0 0 0 0,0 0 0 0,0 0 0 15,0 0 0-15,0 0 0 0,0 0 0 0,0 0 0 16,0 0 0-16,44-34 0 0,-44 34 0 0,0 0 0 0,0 0 0 0,0 0 0 16,0 0-128-16,0 0 128 0,51-19 0 0,-51 19 0 15,0 0-128-15,0 0 128 0,0 0-144 0,0 0 144 16,0 0-208-16,0 0 80 0,0 0-64 0,37 5 0 15,-34-4 0-15,-2 3 0 0,-1-2 16 0,0 2 0 16,0 1 0-16,-3-1 0 0,2-2 176 0,-3 2-160 16,2 2 160-16,-2-3-160 0,1 0 0 0,-4 1 0 15,1 0 0-15,-1-2 0 0,-1 1 160 0,0-3-192 16,-1 1 192-16,0-1-192 0,-2 2 192 0,1-4 0 16,-1 1 0-16,1 1 128 0,0-3-128 0,3 1 0 15,2 1 128-15,1-2-128 0,2-1 0 0,1-2-128 16,1 6 0-16,0 0 0 15,0 0-1536-15,0 0-320 0</inkml:trace>
  <inkml:trace contextRef="#ctx0" brushRef="#br0" timeOffset="37407.01">26043 11427 3679 0,'1'0'320'0,"-1"-2"-320"0,0 2 0 0,0-1 0 16,0 1 1232-16,0 0 176 0,0-3 48 0,-1 1 0 16,2 0 448-16,-1-3 80 0,1 0 32 0,1-1 0 15,-1 1-240-15,-1 5-48 0,0 0-16 0,0 0 0 16,0 0 64-16,0 0 16 0,0 0 0 0,0 0 0 15,0 0-320-15,0 0-48 0,0 0-16 0,0 0 0 16,0 0-288-16,0 0-64 0,0 0-16 0,0 0 0 16,49-3-336-16,-41 6-64 0,0 2 0 0,1-1-16 15,1 2-272-15,-10-6-48 0,0 0-16 0,35 8 0 16,-35-8-288-16,0 0 128 0,39 5-128 0,-39-5 0 16,0 0 128-16,44 0-128 0,-44 0 0 0,0 0 0 15,0 0 128-15,53-3-128 0,-53 3 0 0,0 0 0 0,0 0 0 0,45-4 0 16,-45 4 0-16,0 0 0 0,0 0 0 0,45 0 0 15,-45 0 0-15,0 0 0 0,0 0 0 0,46 0 0 16,-46 0 0-16,0 0 0 0,0 0 0 0,47-10 0 16,-47 10 0-16,0 0 0 0,0 0-176 0,0 0 176 15,48-18-192-15,-48 18 192 0,0 0-256 0,0 0 48 16,0 0 16-16,0 0 0 0,56-16 16 0,-56 16 16 16,0 0 0-16,0 0 0 0,0 0 160 0,0 0-160 15,0 0 160-15,45-6-160 0,-45 6 160 0,0 0 0 16,0 0 0-16,0 0 0 0,0 0 0 0,0 0 0 15,50-3 0-15,-50 3 0 0,0 0 0 0,0 0 0 16,0 0 0-16,0 0 0 0,43 0 0 0,-43 0 0 16,0 0 0-16,0 0 0 0,0 0 0 0,0 0 0 15,38 3 0-15,-38-3 0 0,0 0 0 0,0 0 0 0,0 0 0 16,28 10 0-16,-28-10 0 0,0 0 128 0,0 0-128 0,18 7 0 16,-18-7 0-16,0 0 128 0,0 0-128 0,0 0 0 15,32 9 0-15,-32-9 128 0,0 0-128 0,0 0 0 16,0 0 0-16,0 0 0 0,44 0 0 0,-44 0 0 15,0 0 0-15,0 0 0 0,0 0 0 0,0 0 0 16,38 3 128-16,-38-3-128 0,0 0 128 0,0 0-128 16,0 0 128-16,23 9-128 0,-18-7 128 0,0-2-128 15,1 4 0-15,-6-4 0 0,0 0 0 0,0 0 128 16,0 0-128-16,34 6 0 0,-34-6 0 0,0 0 0 16,0 0 0-16,0 0 0 0,0 0 0 0,37 4 0 15,-37-4 0-15,0 0 0 0,0 0 0 0,0 0-128 16,0 0 128-16,37 6 0 0,-32-6 0 0,-1 3 0 0,-2-3 0 0,2 0 0 15,-2 1 0-15,1 1 0 0,-1-2 0 0,0 3 0 16,-1-3 0-16,0 1 128 0,0 2-128 0,0-2 0 16,1 1 0-16,-1 1 0 0,0-3 0 0,0 1 0 15,1-1 0-15,0 2 128 0,-1-2-128 0,2 0 0 16,1 3 0-16,-2-3 0 0,1 0 0 0,-3 0 0 16,0 0 0-16,0 0 0 0,0 0 0 0,0 0 0 15,0 0 0-15,0 0-128 0,0 0 128 0,0 0 0 16,0 0 0-16,0 0 0 0,0 0 0 0,0 0 0 15,0 0 0-15,0 0 0 16,0 0-368-16,0 0-32 0,0 0-16 0,0 0 0 16,0 0-1776-16,0 0-368 0</inkml:trace>
  <inkml:trace contextRef="#ctx0" brushRef="#br0" timeOffset="38075.06">27235 11348 11679 0,'-1'0'512'0,"0"-2"128"15,-2 0-512-15,2 2-128 0,0 0 0 0,-1 0 0 0,2 0 1776 0,-2 0 336 16,-1 0 64-16,-2 0 0 0,1 0 816 0,-3 0 144 15,1 0 48-15,1 2 0 0,-1 0-1152 0,1-2-240 16,-1 3-32-16,0-3-16 0,1 1-752 0,-1 1-160 16,-1 1-16-16,1 0-16 0,1-1-416 0,-1 3-64 15,0-2-32-15,1 0 0 0,0 3-112 0,1-2-32 16,1 2 0-16,-1 0 0 0,1 0 0 0,1 2 0 16,-1 0 0-16,2 0 0 0,-1 0-144 0,1 2 160 15,1 0-160-15,-2 1 160 0,4-1-160 0,-2 0 0 16,1-1 0-16,-1 1 128 0,2 0-128 0,-1-2 0 15,2 0 0-15,-1 0 0 0,1-2 0 0,1-2 0 16,-1 2 0-16,1-2 0 0,0 0 0 0,2-2 0 16,-1 1 0-16,2-2 0 0,-7-1 0 0,0 0 0 15,0 0 0-15,0 0 0 0,51-4 128 0,-51 4-128 16,0 0 0-16,0 0 128 0,61-20-128 0,-61 20 160 0,0 0-160 16,0 0 160-16,53-18-160 0,-53 18 0 0,0 0 0 0,0 0 0 15,0 0 0-15,48-19 0 0,-48 19 0 0,0 0 0 16,0 0 0-16,0 0-224 0,0 0 80 0,0 0 16 0,36-38-144 0,-36 38-32 15,0 0 0-15,0 0 0 16,0 0 112-16,6-41 32 0,-6 41 0 0,0 0 0 16,-5-26 160-16,1 18 0 0,1-2 0 0,-2 1 0 15,0-1 0-15,-1 1 128 0,1 2-128 0,-2-2 128 16,1 3 0-16,0 1 16 0,1-1 0 0,-1 0 0 16,0 0-144-16,0 3 192 0,1-3-192 0,0 2 192 15,-1 2-192-15,-1 1 128 0,1-2-128 0,0 3 128 16,0 0 0-16,-3 0-128 0,2 0 192 0,-2 0-64 0,0 3-128 0,2-3 192 15,-2 1-192-15,2 1 192 0,-1 1-192 16,2 1 128-16,0-3-128 0,1 1 128 0,1 2-128 0,1-2 0 16,0 2 0-16,2-1 128 0,0-1-128 0,0-1-144 15,1 2 144-15,1-3-208 16,0-3-416-16,2 2-80 0,-3 1 0 0,0 0-17728 16</inkml:trace>
  <inkml:trace contextRef="#ctx0" brushRef="#br0" timeOffset="39753.72">27220 10387 2751 0,'-1'-2'256'0,"0"1"-256"0,-1-2 0 0,1 3 0 16,1 0 1152-16,0-2 192 16,-1 0 48-16,0-1 0 0,-2-2 192 0,1 1 32 0,1 0 16 0,-2-1 0 15,2 4-736-15,1-1-160 0,-1 2-32 0,1 0 0 16,0 0-384-16,0 0-96 0,1 0-16 0,-1 0 0 15,0 2-208-15,1-2 0 0,-1 1 0 0,0 2 0 16,0-1 320-16,0-2 80 0,0 4 16 0,0-4 0 16,0 0 560-16,0 2 112 0,0-2 32 0,0 0 0 15,0 2-32-15,1-2-16 0,-1 0 0 0,2-2 0 16,-2 2-320-16,1 0-64 0,-1 0-16 0,0-2 0 16,1 2 160-16,-1 0 16 0,1-2 16 0,-1 0 0 15,2 2-160-15,-1 0-16 0,0 0-16 0,1 0 0 16,0-2-224-16,0 2-32 0,1 2-16 0,-3-2 0 15,0 0-224-15,0 0-48 0,0 0-128 0,0 0 192 0,0 0-192 0,17 10 0 16,-16-6 0-16,0 0 0 16,-1 1 0-16,0-2-240 0,0 1 48 0,-1 1 16 15,-1 1-304-15,-2-2-64 0,2 0-16 0,-2-1 0 0,1 2 160 0,0-1 16 16,-2-2 16-16,1 2 0 0,-1-1 240 0,0-2 128 16,0 1-160-16,-1-1 160 0,0-1 176 0,0-1 128 15,-2 1 16-15,2-3 16 0,0 0 512 0,-2-1 112 16,2-1 0-16,1-1 16 0,0 3-224 0,3-5-48 15,-1 2-16-15,2-3 0 0,1 9-176 0,0 0-16 16,0 0-16-16,0 0 0 0,14-42-176 0,-14 42-48 16,0 0 0-16,0 0 0 0,0 0-48 0,37-34-16 15,-37 34 0-15,0 0 0 0,0 0-32 0,0 0-16 16,0 0 0-16,51-17 0 0,-51 17-144 0,0 0 128 0,0 0-128 0,0 0 128 16,33 14-128-16,-28-11 0 0,0 3 0 0,-1-3 0 15,-1 4 0-15,0-1 0 0,-1 0-160 0,-1 0 160 16,1 2-288-16,-4 0 32 0,1-2 16 0,-1 4 0 15,-1-2-16-15,-2 0 0 0,-1 1 0 0,0-1 0 16,-1-2 80-16,-1 2 16 0,-1-1 0 0,1-4 0 16,-1 1 160-16,0-2-160 0,0-2 160 0,-1 0-160 15,0-2 160-15,1-1-160 0,-1 0 160 0,0-1-160 16,2-2 160-16,0 0 0 0,0-3 160 0,1 2-160 16,1 0 256-16,1-1-32 0,2 0-16 0,-1 0 0 15,0 0-48-15,3 2-16 0,0 0 0 0,-1 0 0 16,2 6 0-16,0 0 0 0,0 0 0 0,0 0 0 15,0 0-16-15,0 0-128 0,0 0 192 0,0 0-64 0,0 0 0 0,43-37-128 16,-43 37 192-16,0 0-64 0,0 0-128 0,37 8 128 16,-37-8-128-16,19 10 128 0,-19-10-128 0,21 13 0 15,-9-5 0-15,-3 0 0 0,3 0 0 16,-4 0 0-16,0 0 0 0,-1-1 0 0,-1 0 0 0,-1 2 0 16,0-3 0-16,-2 0 0 0,0 0-176 0,-1-2 48 15,-2 0 0-15,-2 1 0 0,1-4-16 0,-1 1 0 16,-1-1 0-16,-2-1 0 0,0 3 144 0,-1-3 0 15,-1-3 0-15,-2 2-128 0,0-1 128 0,-1 1 0 16,1-2 0-16,-4-1 0 0,2 2 0 0,0-2 144 16,-1 2-144-16,-1-1 160 0,1 2-160 0,-1-4 192 15,2 4-192-15,1-2 192 0,3 0-192 0,0 0 128 16,2 2-128-16,1-2 128 0,1 0-128 0,2 0 0 16,1 1 0-16,0 1 0 0,1 1 0 0,2-3 0 15,-1 3 0-15,-2 0 0 0,0 0 0 0,0 0 0 0,0 0 0 0,0 0 0 16,0 0-336-16,51-10 0 0,-51 10 0 15,0 0-12080-15,0 0-2400 0</inkml:trace>
  <inkml:trace contextRef="#ctx0" brushRef="#br0" timeOffset="40587.12">27266 10371 911 0,'-3'0'0'0,"1"0"0"0,1 0 0 0,0-2 0 0,1 2 3120 0,1 0 528 16,-1-2 128-16,1 2 0 0,-1 0 304 0,0 0 48 16,0 0 16-16,0 0 0 0,0 0-1568 0,0 0-304 15,0 0-64-15,46-11-16 0,-46 11-1024 0,0 0-208 16,0 0-32-16,41 0-16 0,-41 0-560 0,0 0-112 16,0 0-32-16,48 5 0 0,-48-5-208 0,0 0 0 15,41 2 128-15,-41-2-128 0,0 0 0 0,0 0 0 16,48 2 0-16,-48-2 0 0,0 0 0 0,0 0 0 15,44-4 0-15,-44 4 0 0,0 0 0 0,0 0 0 16,55-8 0-16,-55 8 0 0,0 0 0 0,0 0 0 16,52-4 0-16,-52 4 0 0,0 0 0 0,0 0 0 15,0 0 0-15,48 0 0 0,-48 0 0 0,0 0 0 16,0 0 0-16,0 0 0 0,41 1 0 0,-41-1 0 16,0 0 0-16,0 0 0 0,0 0 0 0,48-4 0 15,-48 4 0-15,0 0 0 0,0 0 0 0,0 0-128 16,0 0 128-16,49-3 0 0,-49 3 0 0,0 0 0 0,0 0 0 0,0 0 0 15,0 0 0-15,42 0 0 0,-42 0 0 0,0 0 0 16,0 0 0-16,0 0 0 0,0 0 0 0,45-3 0 16,-45 3 0-16,0 0 0 0,0 0 0 0,0 0 0 15,46-6 0-15,-46 6 0 0,0 0 0 0,0 0 0 16,0 0 0-16,0 0 0 0,47-4 0 0,-47 4 0 16,0 0 0-16,0 0 0 0,0 0 0 0,0 0 0 15,0 0 128-15,0 0-128 0,33 9 176 0,-30-8-176 16,0 2 256-16,1-1-64 0,0-2-16 0,-1 1 0 15,-3-1-176-15,0 0 192 0,0 0-192 0,0 0 192 16,0 0-192-16,31 9 0 0,-31-9 0 0,0 0 128 16,0 0-128-16,0 0 0 0,0 0 0 0,42 6 0 0,-42-6 0 0,0 0 0 15,0 0 0-15,0 0 0 0,37 4 0 0,-37-4 0 16,0 0 0-16,0 0 0 0,0 0 0 0,0 0 0 16,30 9 0-16,-27-8 0 0,0 1 128 0,-3-2-128 15,0 0 128-15,0 0-128 0,0 0 128 0,0 0-128 16,0 0 0-16,34 8 128 0,-34-8-128 0,0 0 0 15,0 0 0-15,0 0 0 0,0 0 0 0,0 0 0 16,42 0 0-16,-42 0 128 0,0 0-128 0,0 0 0 16,0 0 144-16,0 0-144 0,0 0 128 0,0 0-128 15,0 0 128-15,0 0-128 0,0 0 176 0,0 0-48 16,0 0 0-16,0 0 0 0,0 0-128 0,0 0 0 16,0 0 144-16,41-1-144 0,-41 1 0 0,0 0 0 15,0 0 0-15,0 0 0 0,0 0 0 0,0 0 0 16,0 0 0-16,0 0 0 0,49-17 0 0,-49 17 0 0,0 0 0 15,0 0 0-15,0 0 0 0,0 0 0 0,0 0 0 0,0 0 0 16,0 0 0-16,0 0 0 0,32 7 0 0,-32-7 0 16,0 0 0-16,3 1 0 0,-2 1 0 0,0-2 0 15,-1 2-192-15,0-2 32 0,0 0 16 0,0 0 0 16,0 0-192-16,0 0-48 0,0 0 0 0,0 0 0 31,0 0-576-31,0 0-128 0,0 0-32 0,0 0-16608 0</inkml:trace>
  <inkml:trace contextRef="#ctx0" brushRef="#br0" timeOffset="41153.94">28512 10255 6447 0,'-1'0'272'0,"0"-1"80"0,0-2-352 0,-1 3 0 16,1 0 0-16,0 0 0 0,-1 0 2416 0,-1 0 400 15,-2 0 96-15,-2 0 16 0,-2 0 144 0,-1 0 16 16,-2 0 16-16,1 0 0 0,-1 3-1056 0,1 0-192 16,0 0-64-16,0 1 0 0,1-1-816 0,0 3-160 15,0 1-48-15,1-1 0 0,0 2-384 0,1 0-96 16,1 2-16-16,1-2 0 0,0 2 112 0,1-1 0 16,1 1 16-16,0 0 0 0,1-4-48 0,0 3-16 15,1 1 0-15,-1-1 0 0,1 1-64 0,-1 3-16 16,2-3 0-16,0 2 0 0,0 0-80 0,1 1-32 0,0-1 0 15,0-2 0-15,2 2-144 0,0-2 0 0,1-1 144 0,2-2-144 16,0-1 0-16,1-2 0 0,0 1 0 0,-6-5 128 16,0 0-128-16,0 0 0 0,35 5 0 0,-35-5 0 15,0 0 0-15,0 0 0 0,0 0 0 0,0 0 0 16,51-11 0-16,-51 11 0 0,0 0 0 0,0 0 0 16,0 0 0-16,0 0 0 0,47-37 0 0,-47 37-128 15,0 0 128-15,0 0 0 0,0 0 0 0,34-45 0 16,-34 45-192-16,0 0 64 0,0 0 0 0,0 0 0 15,20-48-16-15,-20 48 0 0,0 0 0 0,0 0 0 16,4-43 144-16,-4 43 0 0,-4-22-144 0,0 8 144 0,-1 3 0 16,0-2 0-16,-1 4 0 0,0-1 0 0,0 1 0 15,-2 2 0-15,1 0 128 0,0 1-128 0,-1 3 320 0,-1 0 0 16,2-1-16-16,-2 4 0 0,1 0 0 0,-1 0 0 16,0 2 0-16,1 0 0 0,-1 4-48 0,-1-2 0 15,2 5 0-15,-1-3 0 0,1 4-64 0,1 2-32 16,0-2 0-16,2 2 0 0,0-4-160 0,1 0 0 15,2 1 144-15,0-3-144 0,2-2 0 0,0 0 0 16,2-2 0-16,0 2 0 16,-2-4-576-16,0 0-64 0,0 0-32 0,0 0-18800 15</inkml:trace>
  <inkml:trace contextRef="#ctx0" brushRef="#br0" timeOffset="45338.58">28401 9433 9215 0,'-1'0'816'16,"0"0"-656"-16,1 0-160 0,0 0 0 0,0 0 1536 0,0-3 288 15,-2 2 48-15,1 1 16 0,0-5-64 0,0 1-16 16,-1 1 0-16,2 3 0 0,0 0-464 0,0 0-80 16,0 0-32-16,0 0 0 0,0 0-128 0,0 0-16 15,9-39-16-15,-8 37 0 0,2-2-224 0,-2 4-32 16,2-4-16-16,-1 4 0 0,-2 0 0 0,0 0 0 16,0 0 0-16,0 0 0 0,0 0-272 0,21 11-48 15,-17-6-16-15,-1 2 0 0,0-1-336 0,1 1-128 16,-2-1 0-16,1 3 144 0,-2-3-144 0,0 2 0 15,-1 0 0-15,0 0 0 0,0-2-256 0,-1 3 80 16,0-3 16-16,-2-3 0 0,1 4-64 0,-2-4-16 16,0 3 0-16,2-3 0 0,-2-2 240 0,0 2-176 15,-1-1 176-15,2-2-160 0,-2 0 160 0,0-2 0 16,0-2 160-16,0 1-160 0,-1 0 336 0,1-3-16 16,0 2-16-16,-1-2 0 0,2 0 0 0,-1-1 0 15,1 1 0-15,2 0 0 0,-1 0-80 0,3 6-16 0,0 0 0 0,0 0 0 16,-2-31 32-16,2 31 0 0,0 0 0 0,0 0 0 15,0 0-64-15,0 0-16 0,0 0 0 0,0 0 0 16,28-41-32-16,-28 41-128 0,0 0 192 0,0 0-64 16,0 0-128-16,0 0 0 0,0 0 144 0,0 0-144 15,39 9 0-15,-33-3 0 0,-1-2 0 0,0 2 128 16,0 2-128-16,-2-1 0 0,1 3 0 0,0-4 0 16,-2 4 0-16,1-4 0 0,-2 2-144 0,-1 0 144 15,0 1-128-15,-1-2 128 0,-2-1-160 0,1 0 160 16,-2 0-128-16,0 1 128 0,-1-1 0 0,-1-4-144 15,-1 3 144-15,-1 0 0 0,-2-1 0 0,2-2 0 16,-2-2 0-16,0 0 0 0,0 0 0 0,-1 0 0 16,2-2-128-16,1-2 128 0,0-1-128 0,2 0 128 0,1-1-384 0,3 0 0 15,2 6 0-15,0 0 0 16,0 0-896-16,0 0-160 0,6-41-32 0,-6 41-9328 16,0 0-1856-16</inkml:trace>
  <inkml:trace contextRef="#ctx0" brushRef="#br0" timeOffset="45905.08">28454 9424 9215 0,'-1'5'400'0,"0"-4"96"0,1 2-496 0,0-1 0 15,0-2 0-15,0 0 0 0,0 1 3152 0,0-1 544 16,0 3 96-16,1-1 32 0,0 2-368 0,2-2-80 16,-1 2-16-16,2-4 0 0,1 3-1728 0,-5-3-352 0,0 0-64 0,0 0 0 15,0 0-624-15,0 0-112 16,41 3-32-16,-41-3 0 0,0 0-192 0,0 0-32 0,47-2-16 0,-47 2 0 15,0 0-80-15,44-3-128 0,-44 3 176 0,0 0-176 16,46-1 128-16,-46 1-128 0,0 0 0 0,44 1 0 16,-44-1 0-16,0 0 0 0,46-1 0 15,-46 1 0-15,0 0 0 0,46-2 0 0,-46 2 0 0,0 0 0 16,46-7 0-16,-46 7 0 0,0 0 0 0,48-7 0 16,-48 7 0-16,0 0 0 0,49-5 0 0,-49 5 0 15,0 0 0-15,49-4 0 0,-49 4 0 0,0 0 0 16,0 0 0-16,49 0 0 0,-49 0 128 0,0 0-128 15,0 0 0-15,0 0 128 0,50 3-128 0,-50-3 0 16,0 0 176-16,0 0-176 0,47-4 160 0,-47 4-160 0,0 0 128 16,45-6-128-16,-45 6 0 0,0 0 0 0,55-11 128 0,-55 11-128 15,0 0 0-15,54-13 0 0,-54 13 0 16,0 0 128-16,46-7-128 0,-46 7 0 0,0 0 0 0,0 0 0 16,48-4 0-16,-48 4 0 0,0 0 128 0,0 0-128 15,0 0 0-15,47-2 0 0,-47 2 176 0,0 0-176 16,0 0 192-16,0 0-192 0,42 2 176 0,-42-2-176 15,0 0 160-15,0 0-160 0,29 10 0 0,-23-7 128 16,0 4-128-16,-1-4 0 0,0 3 864 0,-1-2 128 16,0-1 32-16,1 3 0 0,0 1-832 0,-1-4-192 15,0 2 0-15,1-1 0 16,-2 0-784-16,2-2-208 0,0 1-32 0,-1-3-16 0,-4 0 640 0,0 0 128 16,0 0 16-16,0 0 16 15,0 0-192-15,0 0-32 0,0 0-16 0,0 0 0 16,0 0-32-16,53-29-16 0,-53 29 0 0,0 0 0 15,0 0-96-15,0 0-16 0,0 0 0 0,0 0 0 16,47-28 112-16,-47 28 16 0,0 0 0 0,0 0 0 16,0 0-256-16,0 0-32 0,0 0-16 0,0 0 0 15,0 0-1488-15,0 0-288 0</inkml:trace>
  <inkml:trace contextRef="#ctx0" brushRef="#br0" timeOffset="46419.82">29768 9319 19343 0,'-2'-4'848'0,"1"2"192"0,0 0-832 0,0 0-208 16,-1-1 0-16,0 3 0 0,-1-1 2432 0,0 1 448 16,-4-2 96-16,-1-2 16 0,-2 4-560 0,-1-2-96 15,0 2-32-15,0 2 0 0,1 2-1360 0,-1-2-288 16,1 4-48-16,-2 2-16 0,4-2-304 0,-2 3-64 15,-1 1-16-15,2-1 0 0,3 0-32 0,2 1-16 16,1 0 0-16,0 2 0 0,3-2 16 0,0 3 0 16,3-1 0-16,0-2 0 0,2 2-32 0,0 1 0 15,3-1 0-15,-1-1 0 0,2 0-144 0,-2 0 160 16,3 0-160-16,-1-1 160 0,1 0-160 0,-1-1 0 16,1 1 0-16,-1-4 0 0,1-2 0 0,-1-1 0 15,-9-3 0-15,0 0 0 0,0 0 0 0,0 0 0 16,42-6 0-16,-42 6 0 0,0 0 0 0,0 0 0 0,0 0 0 0,43-46 0 0,-43 46 0 15,0 0 0-15,0 0-128 0,27-49 128 16,-27 49-192-16,0 0 48 0,0 0 0 0,0 0 0 16,16-52 144-16,-16 52-208 0,0 0 80 0,-6-27 128 15,1 19 0-15,0-3 0 0,-2 4 0 0,-2-3 0 16,0 4 144-16,-1-4 48 0,-1 4 16 0,-1-3 0 16,0 3 16-16,-1 0 0 0,0 2 0 0,-1 0 0 15,0-1-64-15,1 4-16 0,-1 1 0 0,-1-2 0 16,2 4-144-16,-1-2 128 0,1 1-128 0,1 2 128 15,4-1-128-15,0-2 0 0,2 1 144 0,1-1-144 16,1 0 768-16,3-1 96 0,1 1 16 0,0 0 0 16,0 0-2272-16,0 0-448 0,0 0-80 0,37-41-17424 15</inkml:trace>
  <inkml:trace contextRef="#ctx0" brushRef="#br0" timeOffset="46907.48">29398 8809 19343 0,'0'0'1728'0,"0"0"-1392"15,0 0-336-15,0 0 0 0,0 0 832 0,0 0 80 16,0 0 32-16,0 0 0 0,53-40-176 0,-53 40-16 15,43-33-16-15,-43 33 0 16,51-40-3360-16,-51 40-688 0,56-47-128 0,-56 47-16 0</inkml:trace>
  <inkml:trace contextRef="#ctx0" brushRef="#br0" timeOffset="47056.35">30239 8385 21183 0,'0'0'944'0,"0"0"192"0,0 0-912 0,0 0-224 15,44-21 0-15,-44 21 0 0,0 0 1360 0,0 0 240 0,0 0 32 0,0 0 16 16,52-28-752-16,-52 28-128 0,0 0-48 16,50-32 0-1,-50 32-2224-15,0 0-448 0,49-39-96 0,-49 39 0 0</inkml:trace>
  <inkml:trace contextRef="#ctx0" brushRef="#br0" timeOffset="47174.23">31039 7952 19343 0,'0'0'1728'0,"0"0"-1392"0,0 0-336 0,54-22 0 16,-54 22 384-16,0 0 0 0,0 0 0 0,0 0-6352 15,50-28-1264-15</inkml:trace>
  <inkml:trace contextRef="#ctx0" brushRef="#br0" timeOffset="47304.03">31645 7696 11967 0,'0'0'528'0,"0"0"112"0,0 0-512 0,0 0-128 16,0 0 0-16,0 0 0 0,0 0 448 0,39-27 64 16,-39 27 16-16,0 0 0 0</inkml:trace>
  <inkml:trace contextRef="#ctx0" brushRef="#br0" timeOffset="59486.16">29583 13899 14735 0,'1'0'1312'0,"1"-2"-1056"15,-2 0-256-15,0 2 0 0,0 0 1648 0,1-2 272 16,0 2 48-16,0-4 16 0,1 2 384 0,0-1 64 16,1 2 32-16,-2-1 0 0,1 0-656 0,1 2-128 15,-2 2-16-15,2 0-16 0,-2 4-560 0,0-2-96 16,0 2-32-16,0 2 0 0,1 3-512 0,-1-1-96 16,0-2-32-16,-1 3 0 0,1 2-176 0,1-1-144 15,-2-2 192-15,1 0-192 0,0 1 0 0,0-4 0 16,1 2 0-16,-1-5 0 0,0 2 0 0,2-4-144 15,-2-2-16-15,1 0 0 16,-1 0-224-16,3-2-64 0,-3-2 0 0,-1 4 0 0,0 0 96 0,0 0 16 16,5-28 0-16,-5 18 0 0,0 1 208 0,-1-1 128 0,-1-2-160 0,-1 2 160 15,-2-2 0-15,0 2 0 0,0 1 0 0,-2 2 0 16,0 2 320-16,-2 1 16 0,0 0 0 0,-2 2 0 16,1 2 0-16,-1 2 0 0,-4 2 0 0,-2 2 0 15,1 2-80-15,-1 3-32 0,-1 0 0 0,3 1 0 16,2 3-16-16,-1-1 0 0,3 1 0 0,1-2 0 15,3 3-32-15,-1 2-16 0,2-2 0 0,1 2 0 16,1-2-16-16,4 2 0 0,-1 0 0 0,1 1 0 16,0-1 64-16,3 1 16 0,-1-2 0 0,1-1 0 15,2 2-80-15,1-2-16 0,1-3 0 0,3 2 0 16,1-5-128-16,3 0 0 0,-14-10 0 0,32 15 0 16,-32-15 768-16,0 0 192 0,53 6 16 0,-53-6 16 15,50-6-1760-15,-50 6-368 0,56-13-64 0,-56 13-16 16,64-24 432-16,-64 24 80 0,60-29 0 0,-60 29-17984 15</inkml:trace>
  <inkml:trace contextRef="#ctx0" brushRef="#br0" timeOffset="61605.06">25822 13567 5519 0,'0'0'496'0,"0"0"-496"0,0 0 0 0,-2 0 0 16,2-3 960-16,-1 6 112 0,0-3 16 0,-2 3 0 15,0 1 1264-15,-2 5 256 0,-1-2 48 0,-2 3 16 16,2-1-432-16,-1 0-96 0,0 4-16 0,1-5 0 16,0 2-576-16,0 0-112 0,1-1-32 0,0 1 0 15,0 0-640-15,0-2-128 0,3 2-16 0,-1-2-16 16,1 3-304-16,0-1-64 0,1 0-16 0,1-1 0 0,-1 3-224 0,1-1 0 15,0 0 0-15,0 0-160 0,0 0 160 0,1-1 0 16,0-3-144-16,1 2 144 0,0-3-128 0,2-2 128 16,2 1-160-16,0-1 160 0,2-3-208 0,-8-1 48 15,0 0 16-15,0 0 0 0,0 0-112 0,71-10 0 16,-71 10-16-16,0 0 0 0,72-16 32 0,-72 16 16 16,0 0 0-16,64-14 0 0,-64 14-16 0,0 0 0 15,81-12 0-15,-81 12 0 0,63-6-80 0,-63 6-32 16,67-3 0-16,-67 3 0 0,66-3 32 0,-66 3 16 15,61-3 0-15,-61 3 0 0,54-4 128 0,-54 4 32 16,0 0 0-16,76-2 0 0,-76 2 144 0,0 0 0 16,60-4 0-16,-60 4 0 0,0 0 0 0,77-3 0 15,-77 3 0-15,53-3 0 0,-53 3 0 0,55-2 0 0,-55 2 0 0,54-2 0 16,-54 2 0-16,0 0 0 0,71 4 0 0,-71-4 128 16,0 0-128-16,60 12 192 0,-60-12-64 0,0 0 0 15,59 13 64-15,-59-13 0 0,0 0 16 0,57 12 0 16,-57-12-32-16,0 0-16 0,0 0 0 0,66 8 0 15,-66-8-160-15,0 0 160 0,63 0-160 0,-63 0 160 16,0 0-160-16,74-4 0 0,-74 4 144 0,56-6-144 16,-56 6 160-16,54-9-32 0,-54 9-128 0,0 0 192 15,78-10-16-15,-78 10-16 0,55-6 0 0,-55 6 0 16,0 0 16-16,59-1 0 0,-59 1 0 0,0 0 0 16,67 3-48-16,-67-3-128 0,48 9 192 0,-48-9-64 15,48 14-128-15,-48-14 0 0,55 13 0 0,-55-13 0 16,56 13 0-16,-56-13 0 0,59 6 0 0,-59-6 0 0,60-1-192 15,-60 1 16-15,64-9 16 0,-64 9 0 16,55-10-352-16,-55 10-64 0,55-10 0 0,-55 10-16 0,62-15 400 16,-62 15 192-16,63-10-192 0,-63 10 192 0,63-6 0 0,-63 6 0 15,60-3 0-15,-60 3 0 0,54 3-128 0,-54-3 128 16,53 9 0-16,-53-9 0 0,50 10 0 0,-50-10 0 16,0 0 0-16,59 16 0 0,-59-16 0 0,43 9-176 15,-43-9 48-15,50 9 0 0,-50-9-80 0,53 7-16 16,-53-7 0-16,57 3 0 0,-57-3 224 0,57 0 0 15,-57 0-160-15,52-2 160 0,-52 2 0 0,0 0 0 16,70-1 0-16,-70 1 0 0,0 0 0 0,63 0 0 16,-63 0 0-16,0 0 0 0,49 6 0 0,-49-6 0 15,0 0 0-15,55 10 0 0,-55-10 0 0,0 0 0 0,63 6 0 16,-63-6 0-16,0 0 0 0,73 1 0 16,-73-1 0-16,0 0 0 0,79-11 0 0,-79 11 0 0,0 0-176 0,76-17 176 15,-76 17-160-15,0 0 160 0,68-16-192 0,-68 16 192 16,0 0 0-16,62-7 0 0,-62 7 0 0,0 0 0 15,0 0 176-15,54 7 80 0,-54-7 32 0,0 0 0 16,40 14 288-16,-40-14 64 0,27 13 16 0,-12-6 0 16,-1 2-208-16,-14-9-32 0,36 10-16 0,-36-10 0 15,44 8-272-15,-44-8-128 0,49 5 128 0,-49-5-128 16,0 0 0-16,73 0 0 0,-73 0 0 0,0 0 0 0,69-1 0 0,-69 1 0 0,0 0 0 0,63 4 0 31,-63-4 0-31,0 0 0 0,49 6 0 0,-49-6 0 16,0 0 256-16,48 10 112 0,-48-10 16 0,0 0 16 0,58 12 112 15,-58-12 32-15,0 0 0 0,70 4 0 0,-70-4-272 0,0 0-48 16,81-11-16-16,-81 11 0 0,0 0-208 16,71-21 128-16,-71 21-128 0,0 0 0 0,69-26 0 0,-69 26 0 15,0 0 0-15,59-16 0 0,-59 16 0 0,0 0 0 16,0 0 0-16,59-6 0 0,-59 6 0 0,0 0 0 16,56 6 0-16,-56-6 0 0,38 10 0 0,-38-10 0 15,39 10 0-15,-39-10 0 0,38 12 0 0,-38-12 0 16,42 10 0-16,-42-10 0 0,41 12 0 0,-41-12 0 15,42 6 0-15,-42-6 0 0,0 0 0 0,62 8 176 16,-62-8-176-16,49 5 160 0,-49-5-160 0,50 3 160 16,-50-3-160-16,0 0 160 0,65 0-160 0,-65 0 0 15,0 0 0-15,74-3 0 0,-74 3 0 0,52-3 0 16,-52 3 0-16,0 0 0 0,74 3 0 0,-74-3 0 0,0 0 0 16,72 1 0-16,-72-1 0 0,0 0 0 0,67 2 0 15,-67-2 0-15,0 0 0 0,67 3 0 0,-67-3 176 16,0 0-176-16,64 1 224 0,-64-1-48 0,54 3-16 0,-54-3 0 0,61 0 16 0,-61 0 0 0,67 0 0 0,-67 0 0 31,68-3-176-31,-68 3 128 0,62-1-128 0,-62 1 128 16,55-5-128-16,-55 5 128 0,55-1-128 0,-55 1 128 15,49 0-128-15,-49 0 0 0,0 0 144 0,62 3-144 16,-62-3 0-16,43 7 0 0,-43-7 0 0,47 6 128 16,-47-6 0-16,53 4 16 0,-53-4 0 0,58 3 0 15,-58-3-16-15,59 3 0 0,-59-3 0 0,51 0 0 16,-51 0-128-16,55 2 0 0,-55-2 144 0,52 0-144 15,-52 0 0-15,0 0 128 0,55 1-128 0,-55-1 0 0,0 0 0 0,55 5 0 16,-55-5 0-16,0 0 0 0,58 7 0 0,-58-7 0 16,0 0 0-16,54 7 0 0,-54-7 0 0,0 0 128 15,54 6-128-15,-54-6 0 0,0 0 0 0,53 0 144 16,-53 0-144-16,0 0 0 0,0 0 144 0,55 0-144 16,-55 0 0-16,0 0 144 0,0 0-144 0,0 0 0 15,57 3 0-15,-57-3 0 0,0 0 0 0,0 0 0 16,47 6 0-16,-47-6 0 0,0 0 0 0,0 0 0 15,0 0 0-15,56-3 0 0,-51 0 0 0,0 0 0 16,0-1 0-16,-2-2 0 0,0 0 128 0,-2-4-128 16,-1-2 0-16,-2-3 128 0,-2-2 0 0,-2-4-128 15,-2-2 192-15,-2 1-64 0,2-3-128 0,-3 2 0 16,1 1 144-16,-1-2-144 0,-2 4 0 0,1 2 0 16,1 2 0-16,0 2 0 0,1 2-144 0,1-1-48 0,-1 3-16 0,2 2 0 31,-1 0-1008-31,0 0-208 0</inkml:trace>
  <inkml:trace contextRef="#ctx0" brushRef="#br0" timeOffset="90738.42">28460 9504 7439 0,'0'0'656'0,"-1"2"-528"0,2-4-128 0,-2 2 0 16,1 0 512-16,0 0 64 0,0 2 0 0,-1 0 64 15,1-2 0-15,-1 0 16 0,1 0 0 0,0 0 32 16,1 0-560-16,-1 0-128 0,1-2 0 0,-1 0 0 15,1 0 0-15,-1 2 0 0,2-4 0 0,-1 2-144 16,0-1-16-16,-1 2 0 0,1-2 0 0,-1 0 32 16,2 0 0-16,-2 1 0 0,0 1 0 0,0-2 128 15,0 2-224-15,1-2 48 0,-1 1 16 0,1 1 160 16,0-2-960-16,2 0-80 0,-2 0-16 0,2 1 32 16,-2 0 768-16,0 0 256 0,0 2-160 0,0-1 160 0,1 2-144 0,-2-1 144 15,0 0-160-15,0 2 160 0,0-2-144 0,0 2 144 16,0 0-160-16,-2-2 160 0,2 0-144 0,-1 3 144 15,1-3-160-15,-2 0 160 0,1 1-144 0,-1 1 144 16,1-2-160-16,-1 0 160 0,-1 0-128 0,1 0 128 16,-2 3-160-16,0-3 160 0,-1 1-128 0,-1-1 128 15,0 2-128-15,-2 1 128 0,1-3 944 0,-2 1 272 16,0 2 48-16,-3-3 32 0,3 0-320 0,-4 0-64 16,2 0-16-16,-1-4 32 0,-1 1-736 0,1 0-192 15,-3-2 0-15,-1-1 0 16,0-1-1376-16,-3 0-336 0,0 1-64 0,-4-4 16 0</inkml:trace>
  <inkml:trace contextRef="#ctx0" brushRef="#br0" timeOffset="91838.66">24795 9329 2751 0,'2'2'256'0,"-1"-2"-256"15,0 3 0-15,-1-3 0 0,0 0 496 0,0 1 48 16,1 1 16-16,1 0 0 0,-1 3-272 0,1-2-48 16,1 1-16-16,-1 1 0 0,1-4-224 0,-1 2-192 15,1-1 48-15,-2-2 0 0,3 0 144 0,-3 0-128 16,0 0 128-16,-1 0-128 0,-1 0 128 0,1 0 0 16,-3-2 0-16,1-2 0 0,-2 1 0 0,-1 0 0 15,0 0 0-15,-1 0 128 0,0-4-128 0,-2 4 144 16,1-2-144-16,-2 1 160 0,1-2-160 0,-2 2 160 15,0 0-160-15,0 2 160 0,-1-2 32 0,-1 2 0 0,0 2 0 0,0 0 0 16,0 2 544-16,-1 2 112 0,1-2 32 0,1 0 0 16,2 1 224-16,0 0 48 0,3-1 16 15,3 2 0-15,-1-2-32 0,1-2-16 0,3 4 0 0,0-4 0 16,3 3-640-16,-1-3-128 0,2 0-32 0,0 1 0 16,2 1-320-16,0 0 0 0,-6-2 0 0,0 0 0 15,0 0 0-15,0 0 0 0,0 0 0 0,58 18 0 16,-58-18-128-16,0 0 128 0,0 0-128 0,0 0 128 15,48 19-144-15,-48-19 144 0,0 0-160 0,0 0 160 16,0 0-192-16,0 0 48 0,0 0 16 0,0 0 0 16,56 12-512-16,-51-14-112 0,-2 0-16 15,-1 0 0-15,-1-2-256 0,-1 2-48 0,2-2-16 0,-4 0 0 16,0 2 720-16,-2-1 144 0,-1 2 32 0,-2-1 0 16,-2-1 192-16,-1 2 240 0,-2 1-48 0,-2-3-16 15,1 3 496-15,-1 0 96 0,-1 0 32 0,0 3 0 0,3-3 336 0,-2 1 64 16,1 2 16-16,0-3 0 0,2 2-416 15,1-1-80-15,4 2-16 0,0-3 0 0,4 0-96 0,0 1-32 16,2-1 0-16,0 1 0 0,3-1-192 0,-1 2-64 16,2-2 0-16,0 2 0 0,1-2-320 0,0 0 0 15,1 1 0-15,0 2 0 0,0-1 0 0,-6-2 0 16,0 0-144-16,0 0 144 0,0 0-176 0,0 0 48 16,0 0 0-16,51 16-6816 15,-44-13-1360-15</inkml:trace>
  <inkml:trace contextRef="#ctx0" brushRef="#br0" timeOffset="93803.61">25998 12416 3679 0,'-1'0'320'0,"0"0"-320"15,0 0 0-15,1 0 0 0,0 0 704 0,-1 3 64 16,1-3 0-16,-3 0 16 0,1 1-16 0,0-1 0 16,1 0 0-16,1-1 0 15,0-4-960-15,4-1-192 0,0-2-32 0,0-4-16 0,3 0 432 0</inkml:trace>
  <inkml:trace contextRef="#ctx0" brushRef="#br0" timeOffset="94469.88">27476 12528 4895 0,'-7'-14'432'0,"4"8"-432"16,1-3 0-16,-1 3 0 0,3 5 0 0,0-2 0 15,0 0 0-15,0-3 0 0,0-4 0 0,0-5 0 16,2 1 0-16,-2-1 0 0,1-1 0 0,1 4 0 16,0-2 0-16,-1 2 0 0,0 0 0 0,-2-4 0 15,-3 1 0-15,-3-3 0 0</inkml:trace>
  <inkml:trace contextRef="#ctx0" brushRef="#br0" timeOffset="95072.63">27221 10292 8287 0,'3'0'736'0,"-2"1"-592"15,0 0-144-15,-1-1 0 0,0-1 976 0,0 1 176 16,2 1 16-16,-1 3 16 0,0-4 688 0,2 4 144 16,-2-4 32-16,0 0 0 0,-1 2-608 0,1-2-112 15,-1 2-32-15,0-2 0 0,0 0-416 0,0 0-96 16,0-2-16-16,0 4 0 0,0-2 128 0,-1 2 0 16,1-2 16-16,0 0 0 0,0 0-496 0,0 0-96 0,-1 0-32 0,1 0 0 15,0 0-288-15,1 0 0 16,-1 0 0-16,0 0 0 0,0 0 0 0,1 0-144 0,1 0 144 0,-1 0 0 31,0 0-576-31,1 0-16 0,1 3-16 0,-1-3 0 16,1 0-320-16,-1 0-64 0,1 1-16 0,-1-1 0 15,0 2-96-15,0-2-32 0,-1 0 0 0,0 0 0 16,1 0-432-16,-2-2-96 0,1 2 0 0,0 0-6208 0</inkml:trace>
  <inkml:trace contextRef="#ctx0" brushRef="#br0" timeOffset="95888.66">28521 12347 6447 0,'-1'0'576'0,"0"-2"-576"0,1 1 0 0,0 1 0 15,0-3-128-15,0 3-144 0,0 0-32 0,0-4 0 31,0 1-528-31,-2-4-128 0,4-1 0 0,-4-2-16 0,1-2 848 0,-1-1 128 0</inkml:trace>
  <inkml:trace contextRef="#ctx0" brushRef="#br0" timeOffset="96303.46">28532 9455 3679 0,'-12'6'320'0,"3"-3"-320"0,1 0 0 0,3 0 0 15,2-2 1408-15,-3 1 192 0,1 2 64 0,0 0 0 16,-6 7 896-16,-6 1 192 0,-1 2 48 0,1 2 0 15,0-1-240-15,2-2-32 0,4 0-16 0,1-7 0 16,4 3-1248-16,1-4-256 0,1 0-48 0,3-2-16 16,1 0-944-16,1-3-256 0,1 0 0 0,3-3-16 15,-5 3-1664-15,0 0-336 0</inkml:trace>
  <inkml:trace contextRef="#ctx0" brushRef="#br0" timeOffset="127794.91">21438 6417 1839 0,'-2'-3'160'0,"0"2"-160"16,1 1 0-16,0 0 0 0,0 0 704 0,-1 0 96 16,-1 0 32-16,-2-3 0 0,-1 1-112 0,-1 1-16 15,1-2 0-15,-1 1 0 0,1 0-272 0,1 0-64 16,0 1-16-16,1-2 0 0,0 1-32 0,1 1 0 16,-1-2 0-16,0 1 0 0,2 0 352 0,-2 0 64 15,2 2 16-15,-1-3 0 0,2 2 416 0,0 1 96 0,1-2 16 0,0-1 0 16,2 2 304-16,-1-3 64 15,3 2 16-15,-2-2 0 0,2 2-176 0,-1-1-16 0,0-1-16 0,1 2 0 16,0 1-336-16,1-2-64 0,-2 1-16 0,1 1 0 16,0 1-352-16,0 0-80 0,-1 0-16 0,0 0 0 15,2 0-96-15,-2-3-32 0,2 3 0 0,2 0 0 16,-7 0-112-16,0 0-32 0,0 0 0 0,0 0 0 16,0 0-192-16,0 0-128 0,59-10 128 0,-59 10-128 15,0 0 0-15,0 0 128 0,63-20-128 0,-63 20 0 16,0 0 0-16,52-14 144 0,-52 14-144 0,0 0 0 15,58-19 176-15,-58 19-176 0,0 0 160 0,52-14-160 16,-52 14 160-16,0 0-160 0,0 0 160 0,0 0-160 16,67-9 0-16,-67 9 128 0,0 0-128 0,0 0 0 0,0 0 0 15,0 0 0-15,64 3 0 0,-64-3 0 0,0 0 0 0,0 0 0 16,0 0 0-16,0 0 0 0,64 6 0 0,-64-6 0 16,0 0 0-16,0 0 0 0,0 0 0 0,0 0 0 15,62-9 0-15,-62 9 0 0,0 0 0 0,0 0 0 16,0 0 0-16,58-12 0 0,-58 12 0 0,0 0 0 15,0 0 0-15,0 0 0 0,0 0 128 0,0 0-128 16,0 0 0-16,63-1 144 0,-63 1-144 0,0 0 0 16,0 0 0-16,0 0 0 0,0 0 0 0,58 13 0 15,-58-13 0-15,0 0 0 0,0 0 0 0,0 0 0 16,60 3-128-16,-60-3 128 0,0 0 0 0,0 0 0 16,0 0 0-16,65-6 0 0,-65 6 0 0,0 0 0 15,0 0 0-15,0 0 0 0,66-10 0 0,-66 10 0 0,0 0 0 0,0 0 0 16,0 0 0-16,59-6 0 0,-59 6 0 0,0 0 0 15,0 0 0-15,0 0 0 0,0 0 0 0,58-2 0 0,-58 2 0 0,0 0 0 16,0 0 0-16,0 0 0 16,0 0 0-16,0 0 0 0,56 12 0 0,-56-12 0 15,0 0 0-15,0 0 0 0,0 0 0 0,58 12 0 16,-58-12 0-16,0 0 0 0,0 0 0 0,0 0 0 16,61 10 0-16,-61-10 0 0,0 0 0 0,0 0 128 15,0 0 32-15,65 6 0 0,-65-6 0 0,0 0 0 16,0 0-16-16,0 0 0 0,63-3 0 0,-63 3 0 15,0 0-144-15,0 0 160 0,0 0-160 0,0 0 160 16,65-7-160-16,-65 7 0 0,0 0 144 0,0 0-144 16,0 0 0-16,0 0 0 0,0 0 0 0,63-3 0 0,-63 3 0 15,0 0 0-15,0 0 0 0,0 0 0 0,0 0 0 0,0 0 0 16,58 1 0-16,-52-1 0 0,-6 0 0 0,0 0 0 16,0 0 0-16,0 0 0 0,57-4 0 0,-57 4 0 15,0 0 0-15,0 0 0 0,60-3 0 0,-60 3 0 16,0 0 0-16,0 0 128 0,62-5-128 0,-62 5 0 0,0 0 0 0,0 0 128 0,0 0-128 0,61-2 0 31,-61 2 0-31,0 0 128 0,0 0-128 0,0 0 0 16,0 0 0-16,59 2 0 0,-59-2 0 0,0 0 0 15,0 0 0-15,0 0 0 0,0 0 0 0,57-4 0 16,-57 4 0-16,0 0 0 0,0 0 0 0,0 0 0 16,0 0 0-16,62 0 0 0,-62 0 0 0,0 0 128 15,0 0-128-15,0 0 0 0,58 0 128 0,-58 0-128 16,0 0 128-16,0 0-128 0,0 0 0 0,0 0 128 0,63 0-128 0,-63 0 0 15,0 0 0-15,0 0 0 0,0 0 0 0,63-3 128 16,-63 3-128-16,0 0 0 0,0 0 0 0,0 0 0 16,0 0 0-16,63-6 0 0,-63 6 0 0,0 0 0 15,0 0 0-15,0 0 0 0,0 0 0 0,0 0 0 16,0 0 0-16,56-1 0 0,-51 1 0 0,1 0 0 16,0 0 0-16,0-2 0 0,-6 2 0 0,0 0 0 15,0 0 0-15,0 0 0 0,0 0 0 0,0 0 0 16,60-4 0-16,-60 4 0 0,0 0 0 0,0 0 0 15,0 0 0-15,0 0 0 0,0 0 0 0,0 0 0 16,0 0 0-16,0 0 0 0,0 0-128 0,0 0 128 16,0 0-816-16,0 0-80 0,0 0 0 0,0 0-10592 15,0 0-2112-15</inkml:trace>
  <inkml:trace contextRef="#ctx0" brushRef="#br0" timeOffset="182559.16">12063 13656 16575 0,'-7'0'1472'0,"2"0"-1168"15,4 0-304-15,0 1 0 0,1-1 1952 0,-1 2 336 16,-2 1 64-16,-3 0 16 0,0 6-576 0,-3 1-96 0,2 2-32 0,-2 8 0 15,0 1-1024-15,1 3-224 0,-1 3-32 0,1-1-16 0,-1 5-368 0,0 1 0 16,1 0 0-16,0 3-192 16,3-4-48-16,0 1-16 0,0 5 0 0,2-1 0 31,0-2-800-31,2-2-160 0,2-1-48 0,0 0-7232 0,1-2-1440 0</inkml:trace>
  <inkml:trace contextRef="#ctx0" brushRef="#br0" timeOffset="183275.99">12034 14096 22111 0,'3'-4'1968'0,"0"0"-1584"16,1-1-384-16,0 4 0 0,-2 1 1408 0,3-2 192 15,4-6 32-15,-9 8 16 0,0 0 0 0,58-27 0 16,-58 27 0-16,52-12 0 0,-52 12-1008 0,0 0-192 16,77 2-32-16,-77-2-16 0,54 13-400 0,-54-13 0 15,58 16 0-15,-58-16 0 0,64 16-256 0,-64-16 64 16,72 15 0-16,-72-15 16 0,77 3 176 0,-77-3-160 16,86 0 160-16,-86 0-160 0,92-6 160 0,-92 6 0 15,99-9 0-15,-45 3 0 0,2 1 0 0,2-3 0 16,2-1 0-16,2 2 128 0,0-2 192 0,0 1 64 0,-6 4 0 0,2-3 0 15,4 2 144-15,3-1 48 0,3 1 0 0,1 2 0 16,-2 3-256-16,1-4-32 0,-4 4-16 0,4-3 0 16,3 6-128-16,-1-3-16 0,2 0-128 0,-1 0 192 15,-2 0-192-15,3-3 128 0,1 3-128 0,3-3 0 16,5-1 128-16,-4 1-128 0,-2-3 0 0,-11 3 144 16,-3-4-144-16,8 1 0 0,16 0 144 0,5 0-144 15,-1 0 128-15,-2 0-128 0,-3-2 160 0,0 2-160 16,4 1 160-16,-1 1-160 0,-2 1 160 0,-4-2-160 15,0 0 160-15,-1 0-160 0,4 3 160 0,-1 0-160 16,1 0 144-16,-1 0-144 0,-3 0 128 0,5-2-128 16,-1 4 0-16,2-2 0 0,2 2 128 0,-4-3-128 15,-6-2 0-15,4 0 0 0,3 2 0 0,0-1 0 16,2 1 0-16,-4-3 0 0,-2 0 0 0,0 2 0 0,-3 2 0 16,1 2 128-16,1 2-128 0,-2 1 0 0,-6-3 128 0,-3 1-128 15,3 4 128-15,-1 2-128 0,4 2 128 0,-7 1-128 16,-8-4 128-16,3 4-128 0,1-1 144 0,1 1-144 15,-3-1 160-15,-1 4-160 0,1-1 144 0,-2-2-144 16,-3 2 128-16,-3-4-128 0,-1 0 128 0,0 0-128 16,0 1 0-16,-1-3 128 0,2 2-128 0,-4 0 160 15,-50-8-160-15,93 15 160 0,-93-15-160 0,83 16 0 16,-83-16 0-16,72 16 0 0,-72-16 0 0,70 18 0 16,-70-18 0-16,66 20 0 0,-66-20 0 0,56 19 0 15,-56-19 128-15,49 19-128 0,-49-19 0 0,0 0 0 0,59 25 0 0,-59-25 0 16,0 0 0-16,0 0-192 0,52 25 64 15,-52-25 128-15,0 0-640 16,0 0-16-16,0 0 0 0,0 0 0 16,0 0-1168-16,0 0-224 0,49-16-64 0,-41 1-13488 0</inkml:trace>
  <inkml:trace contextRef="#ctx0" brushRef="#br0" timeOffset="183473.42">20043 13536 30399 0,'-23'24'2704'0,"3"-1"-2160"16,8-6-544-16,7-6 0 15,1 1 2368-15,-5 6 352 0,-12 19 80 0,-10 22 16 0,-4 15-1664 0,0 6-336 16,8-3-64-16,4-6-16 0,9-6-512 0,4-1-96 16,2-4-128-16,2-3 176 15,0 0-528-15,2 0-96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20:27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12591 4521 4607 0,'-5'2'400'0,"1"1"-400"0,1 0 0 0,2-3 0 16,1 0 704-16,-1 0 48 0,0 3 16 0,-3 1 0 16,-1-2-400-16,1 2-80 0,1 2-16 0,0-3 0 15,3-2-272-15,0-1 0 0,0 0-128 0,0 0 128 16,27-4 128-16,-15-2 128 0,2 2 32 0,1-2 0 0,0-3 592 0,0 2 112 16,1 1 32-16,-2 0 0 0,-2 1 448 15,0 0 112-15,-12 5 16 0,18-7 0 0,-18 7-800 0,11-6-160 16,-11 6-16-16,0 0-16 0,0 0-352 0,0 0-80 15,0 0-16-15,0 0 0 0,0 0-160 0,0 0 0 16,0 0 0-16,0 0 0 0,0 0 0 0,0 0 0 16,0 0 144-16,0 0-144 0,0 0 0 0,0 0 0 15,0 0 0-15,0 0 0 0,0 0 336 0,0 0 0 16,0 0 0-16,0 0 0 0,0 0 96 0,-13 14 16 16,7-12 0-16,0-2 0 0,-1 4-224 0,-3-1-32 15,1-3-16-15,-2 1 0 0,0 1-176 0,0-2 192 16,-1 3-192-16,0-3 192 0,-1 0-192 0,-1 0 0 15,-2 0 144-15,0 0-144 0,0 0 128 0,0 0-128 16,0 0 160-16,-1 1-160 0,1 1 0 0,0 1 0 0,1-2 0 0,1 4 0 16,0 0 0-16,0 0 0 0,3 1 0 0,3-2 0 15,0 2 0-15,3-2-160 0,2-1 160 0,1 2-128 16,2-3-64-16,0-2-16 0,0 0 0 0,0 0 0 31,31 0-288-31,-16-4-48 0,2 0-16 0,3-2 0 0,1 2 560 0,1-2 256 0,3 0-32 0,-1 1 0 16,-2 0 720-16,-22 5 144 0,41-6 16 0,-41 6 16 15,33-5-32-15,-33 5-16 0,0 0 0 0,32-1 0 16,-32 1-496-16,0 0-80 0,0 0-32 0,0 0 0 16,0 0-336-16,0 0-128 0,0 0 0 0,0 0 0 15,0 0 0-15,0 0-240 0,15 54 32 0,-15-54 0 16,-13 25-240-16,4-13-32 0,0-1-16 0,-2 2 0 16,0-2-128-16,-1 0-16 0,-1 0-16 0,0-3-8000 15,-2 0-1600-15</inkml:trace>
  <inkml:trace contextRef="#ctx0" brushRef="#br0" timeOffset="61044.27">20950 4871 15663 0,'2'0'1392'0,"-1"-3"-1120"15,1 3-272-15,-1-1 0 0,0 1 1536 0,0 0 240 16,1-2 48-16,-2 2 16 0,0 0 944 0,0 0 192 16,0 0 32-16,0 0 16 0,27-36-1232 0,-27 36-256 15,0 0-64-15,0 0 0 0,8-31-720 0,-8 31-160 16,0-13-16-16,-1 10-16 0,0-3-288 0,-3 2-48 15,1 4-16-15,-2-3 0 0,-2-3-16 0,0 4-16 16,0 2 0-16,-1-2 0 0,-1 2-16 0,0 0 0 16,-3 2 0-16,1-2 0 0,-1 2-160 0,0-2 192 0,-2 0-192 0,-1 0 192 15,-1 4-192-15,1-2 0 0,-1 1 0 0,1-3 128 16,-1 4-128-16,1-1 128 0,2 3-128 0,-1-2 128 16,1 1 32-16,0 3 0 0,1 0 0 0,0 0 0 15,0 3 16-15,2 0 0 0,1 1 0 0,-1 1 0 16,2-1-48-16,2 0-128 0,-1 2 192 0,0 4-64 15,1 1-128-15,-1 3 0 0,1 4 0 0,1-1 128 16,1 1-128-16,3-5 0 0,0-5 0 0,1 3 0 16,2 0 0-16,2 6 0 0,2-3 0 0,3 1 0 15,2-1 0-15,0-4 0 0,1 1 0 0,3-5 0 16,0 0 0-16,-15-14 0 0,37 17 0 0,-37-17 0 16,40 13 0-16,-40-13 0 0,40 9-144 0,-40-9 144 15,0 0 0-15,62 0 0 0,-62 0-128 0,0 0 128 16,58-10-448-16,-58 10-16 0,0 0-16 0,57-21 0 15,-57 21-672-15,0 0-144 0,0 0-32 0,48-32-16368 16</inkml:trace>
  <inkml:trace contextRef="#ctx0" brushRef="#br0" timeOffset="61428.27">21108 5174 24879 0,'-4'7'1088'0,"2"-2"256"0,1-1-1088 0,-1-2-256 15,1 0 0-15,0 0 0 0,0 2 2160 0,-2-1 368 16,-1 6 80-16,-1 0 16 0,0 4-704 0,1 0-128 16,1 3-16-16,2-4-16 0,1 4-1120 0,1-3-208 0,3-1-48 0,1-2-16 15,1 2-128-15,3-2-32 0,-1-4 0 0,-8-6 0 16,26 13-208-16,-26-13 128 0,0 0-128 0,48 6 0 16,-48-6 0-16,0 0 0 0,50-16 0 0,-50 16 0 15,0 0 0-15,0 0 0 0,41-35 0 0,-41 35 0 16,0 0-304-16,0 0 48 0,5-37 16 0,-5 37 0 15,-4-25 240-15,-1 12-176 0,0 3 176 0,-1-1-160 16,0 0 160-16,-2-1 144 0,0 3-16 0,-1 1-128 16,-1-1 384-16,1 1-48 0,-1 0 0 0,1 0 0 15,-3 0-48-15,-1 2-16 0,2 0 0 0,-2 2 0 16,5-1-128-16,-2 4-16 0,0-1-128 0,3-1 192 16,0 2-192-16,1 1 128 0,2-3-128 0,2 3 0 15,-1 3 0-15,3-3 0 0,2 0 0 0,-2 0 0 16,0 0-240-16,0 0-144 0,0 0-16 0,43 7-16 15,-43-7-432-15,0 0-96 0</inkml:trace>
  <inkml:trace contextRef="#ctx0" brushRef="#br0" timeOffset="61912.71">21427 5168 3679 0,'6'6'320'0,"-2"0"-320"16,-2 0 0-16,1-2 0 0,-3-2 3200 0,0 2 560 16,1 0 112-16,0 2 32 0,1 4 80 0,-1 5 32 15,1 1 0-15,1 0 0 0,-1 2-1888 0,1-4-368 16,-2 1-80-16,0-3-16 0,0-2-880 0,1 2-176 15,-2-4-32-15,1 0-16 0,0-1-320 0,0-4-64 16,1-3-16-16,-2 0 0 0,0 0-160 0,0 0 128 16,0 0-128-16,23-44 128 0,-23 44-128 0,0 0 192 15,21-45-192-15,-21 45 192 0,0 0-48 0,24-49 0 16,-24 49 0-16,0 0 0 0,19-38 48 0,-19 38 0 0,0 0 0 0,0 0 0 16,0 0-32-16,0 0 0 0,0 0 0 0,0 0 0 15,0 0-160-15,45-30 160 0,-41 35-160 0,-1 1 160 16,1 0-160-16,0 3 160 0,-1-3-160 0,0 0 160 15,-1 4-160-15,1 2 0 0,-2 1 0 0,0-1 0 16,-1-1 0-16,0 0 0 0,0-1 0 0,-1 0 0 16,2-4 0-16,-2 1 0 0,1-1-144 0,-1-3 144 15,1-3 0-15,1 0 0 0,-1-3 0 0,0 3 0 16,0 0 0-16,0 0 0 0,0 0-128 0,14-39 128 16,-14 39 0-16,0 0 0 0,16-40 0 0,-16 40 0 15,0 0 0-15,0 0 0 0,0 0 0 0,31-47 0 16,-31 47 192-16,0 0-48 0,0 0-16 0,31-41 0 15,-31 41 64-15,0 0 0 0,0 0 0 0,0 0 0 16,0 0-32-16,0 0 0 0,0 0 0 0,0 0 0 0,48-14-32 16,-48 14-128-16,0 0 192 0,0 0-64 0,18 16 16 0,-14-10 0 15,0 4 0-15,-1-2 0 0,1 3 48 0,-3-1 16 16,2 2 0-16,-2 1 0 0,-1 0-80 0,0 0 0 16,1-1-128-16,-1-2 192 0,-1-2-192 0,1 0 0 15,1 1 0-15,1-2 0 0,-1 2 0 0,0-7-208 16,2 2 16-16,-3-4 0 15,6 6-928-15,-6-6-176 0</inkml:trace>
  <inkml:trace contextRef="#ctx0" brushRef="#br0" timeOffset="62411.48">21924 5623 11967 0,'-1'10'1072'0,"0"-7"-864"0,-1 2-208 0,2-4 0 15,0 2 3872-15,0-2 736 0,0-1 128 0,0 0 48 16,0 0-1264-16,-1 0-256 0,2-1-64 0,-1-2 0 16,0 0-2048-16,0 3-432 0,0 0-80 0,0 0 0 15,9-51-128-15,-9 51-32 0,0 0 0 0,11-56 0 16,-11 56-48-16,9-39-16 0,-9 39 0 0,8-46 0 16,-8 46-96-16,12-48 0 0,-12 48-16 0,8-42 0 15,-8 42-96-15,5-40-16 0,-5 40 0 0,3-34 0 0,-3 34-64 0,0-30 0 16,0 30-128-16,0-37 192 15,0 37-192-15,1-32 0 0,-1 32 128 0,5-39-128 0,-5 39 0 0,6-37 0 16,-6 37 0-16,0 0 0 0,12-44 0 0,-12 44 0 16,0 0 0-16,0 0 0 0,0 0 0 0,0 0 0 15,0 0 0-15,0 0 0 0,0 0 0 0,0 0 0 16,0 0 0-16,0 0 0 0,0 0 128 0,0 0-128 16,49 2 0-16,-46 8 0 0,2-1 0 0,0 4 0 15,3 1 0-15,-1 3 0 0,2 3-128 0,-2-1-32 16,2 3 0-16,-1-4 0 0,-1 0 32 0,-2-1 0 15,-4-1 0-15,-1 0 0 0,-1-3 128 0,-2 0 0 16,-2 2 0-16,-2-3 0 0,1-2 0 0,-3 0 0 16,3-4 0-16,-3 0 0 0,0 1 0 0,1-4-192 15,-2-3 64-15,0 3 0 16,0-3-288-16,1-3-48 0,2 0-16 0,1-4 0 16,1 1-16-16,2 0 0 0,3 6 0 0,0 0 0 15,0 0 48-15,8-35 0 0,-8 35 0 0,0 0 0 16,0 0-80-16,31-38-16 0,-31 38 0 0,0 0-11568 0,0 0-2320 0</inkml:trace>
  <inkml:trace contextRef="#ctx0" brushRef="#br0" timeOffset="62761.21">22333 5247 26719 0,'0'0'1184'0,"0"0"240"0,0 0-1136 0,0 0-288 0,0 0 0 0,0 0 0 16,-1 0 2704-16,-1 0 496 0,-1 0 80 0,-1 0 32 15,0 0-1712-15,-1 2-320 0,-2 2-80 0,1-3-16 16,0 4-560-16,0 1-112 0,0-2-32 0,1 2 0 15,0 2-192-15,1 0-32 0,0 1-16 0,2-3 0 16,1 4-240-16,-1 0 176 0,4-3-176 0,-2 4 160 0,2-4-160 0,2-1 0 16,-4-6 0-16,0 0 128 0,0 0-128 0,0 0 0 15,0 0 0-15,43-3 0 0,-43 3 0 0,0 0-176 16,0 0 176-16,35-44-128 0,-35 44-96 0,0 0-16 16,18-44 0-16,-18 44 0 0,0 0 112 0,11-48 128 15,-11 48-208-15,0 0 80 0,8-38 128 0,-8 38 0 16,0 0 0-16,0 0 0 0,0 0 0 0,0 0 192 15,4-35-64-15,-4 35 0 0,0 2 64 0,0 0 32 16,0 2 0-16,0 1 0 0,-2 2 144 0,2 3 16 16,0 1 16-16,-1 3 0 0,1 1-224 0,0-2-48 15,1 3-128-15,2 0 192 0,-2 3-192 0,3-3 0 16,-1 2 0-16,1-3 0 16,1-1-688-16,1-2-80 0,-1-2 0 0,1-4-16 15,-1 1-288-15,-5-7-48 0,0 0-16 0,0 0-17488 0</inkml:trace>
  <inkml:trace contextRef="#ctx0" brushRef="#br0" timeOffset="63046">22526 5241 12895 0,'1'2'576'0,"-1"-1"112"0,2 2-560 0,-2-1-128 0,1-2 0 0,-1 1 0 16,0 2 2624-16,1 1 512 0,0 2 80 0,1 0 32 16,-1 3 16-16,0 1 0 0,0-1 0 0,1-2 0 15,-1 0-1536-15,0-1-288 0,-1 0-64 0,0-1-16 16,0-1-576-16,-1-3-112 0,0 2-32 0,-1-3 0 15,1-3-240-15,-1 0-48 0,0-4-16 0,2 7 0 16,0 0-144-16,2-29-48 0,-2 29 0 0,0 0 0 16,7-41-144-16,-7 41 0 0,0 0 0 0,17-47 128 0,-17 47 0 0,0 0 0 15,0 0 0-15,18-42 0 0,-18 42 48 0,0 0 0 16,0 0 0-16,0 0 0 0,0 0-176 0,0 0 128 16,0 0-128-16,0 0 128 0,0 0-128 0,0 0 0 15,0 0 0-15,48-19 0 0,-46 21 0 0,2 2-144 16,0 0 144-16,0 2-208 0,-1 2-608 0,0-2-112 0,0 0-32 15,1 0-18656 1</inkml:trace>
  <inkml:trace contextRef="#ctx0" brushRef="#br0" timeOffset="63395.05">22701 5257 8287 0,'0'0'368'0,"0"0"80"0,0 0-448 0,0 0 0 0,0 0 0 15,0 0 0-15,0 0 3200 0,0 0 544 0,0 0 112 0,43 2 32 16,-43-2 208-16,0 0 64 0,0 0 0 0,49-2 0 15,-49 2-2400-15,0 0-480 0,0 0-80 0,56-16-32 16,-56 16-656-16,0 0-144 0,0 0-32 0,46-23 0 16,-46 23-208-16,0 0-128 0,0 0 128 0,0 0-128 15,0 0 128-15,22-47-128 0,-22 47 160 0,0 0-160 16,-4-24 128-16,1 16-128 0,-1 2 0 0,0 0 144 16,-1 0-144-16,-1-1 0 0,-1 4 0 0,-1-1 128 15,0 2 16-15,0 2 0 0,-1 0 0 0,2 0 0 16,1 2-16-16,-2 2-128 0,0 2 192 0,-1 0-64 15,0 4 0-15,1 2-128 0,0 1 192 0,2-2-64 16,3 4 0-16,-1-2 0 0,1 2 0 0,3 1 0 16,0 0 16-16,3 0 0 0,-1-1 0 0,3 1 0 0,0-2-144 0,3 1 160 15,0-3-160-15,2-2 160 0,1 0-160 0,-11-10 0 16,30 18 0-16,-30-18 128 0,35 10-128 0,-35-10 0 16,39 5 0-16,-39-5 0 15,0 0-704-15,52-5-80 0,-52 5-16 0,0 0-18880 16</inkml:trace>
  <inkml:trace contextRef="#ctx0" brushRef="#br0" timeOffset="64013.32">23942 5107 1839 0,'-9'-5'160'0,"6"4"-160"0,0-2 0 0,1 3 0 15,1-2 2224-15,1 1 400 0,0 1 96 0,0-3 16 16,1-1 992-16,-1 4 208 0,0 0 32 0,0 0 16 15,0 0-736-15,0 0-160 0,0 0-16 0,57-27-16 16,-57 27-1456-16,0 0-272 0,49-5-64 0,-49 5-16 16,0 0-624-16,59-2-128 0,-59 2-32 0,0 0 0 15,60-4-304-15,-60 4-160 0,0 0 160 0,54-6-160 16,-54 6 0-16,0 0 0 0,0 0 0 0,52-9 0 31,-52 9-560-31,0 0-48 0,0 0-16 0,0 0-18000 0</inkml:trace>
  <inkml:trace contextRef="#ctx0" brushRef="#br0" timeOffset="64211.69">24131 4930 16575 0,'-2'4'736'0,"1"-4"160"16,-1 2-720-16,2-2-176 0,-1 0 0 0,1 2 0 0,0 0 3296 0,0 1 624 16,0 0 128-16,0 5 32 0,1 3-1120 0,-2 0-208 15,1 4-64-15,0 1 0 0,0 2-1664 0,-1 1-352 16,0 3-64-16,-2 0-16 0,2 1-272 0,-2-1-48 15,2 0-16-15,1-2 0 0,0 2-256 0,0-1 0 0,3-2 0 0,-2-2 0 0,1 0-160 0,2-3-144 32,1 1-16-32,0-5-16 15,1 0-1104-15,3-2-224 0,-9-8-32 0,0 0-15648 0</inkml:trace>
  <inkml:trace contextRef="#ctx0" brushRef="#br0" timeOffset="64529.61">24297 5231 5519 0,'0'-3'240'0,"-1"3"64"0,1 0-304 0,0 0 0 0,0 0 0 0,0 0 0 15,0 0 2784-15,0 0 496 0,0-2 112 0,-1 4 0 16,1 2 736-16,0 2 144 0,1 3 16 0,1-3 16 16,1 4-1872-16,0-2-368 0,2 0-80 0,0 2 0 15,1 1-1056-15,1-5-208 0,1 1-32 0,-8-7-16 16,0 0-208-16,0 0-32 0,45 10-16 0,-45-10 0 16,0 0-224-16,0 0-64 0,55-12 0 0,-55 12 0 15,0 0-128-15,0 0 0 0,0 0 0 0,45-32 0 16,-45 32 0-16,0 0-272 0,0 0 64 0,4-32 16 15,-7 19 0-15,-2 5 16 0,-1 0 0 0,0 2 0 16,-4-6 176-16,0 2 128 0,-1-3-128 0,-1 4 176 16,-1-1 80-16,0 1 32 0,-1 3 0 0,2-2 0 15,-1 2-288-15,1 4 128 0,0 2-128 0,0 0 0 16,1 2 0-16,3-1 0 0,0 4 0 0,2 0 0 0,1 0 0 0,4 1 0 16,1 1 0-16,2-4 0 15,-2-3-512-15,0 0-16 0,21 13 0 0,-21-13 0 16,0 0-784-16,50 12-160 0</inkml:trace>
  <inkml:trace contextRef="#ctx0" brushRef="#br0" timeOffset="65060.1">25170 5025 11055 0,'0'0'976'0,"0"0"-784"16,0 0-192-16,0 0 0 0,0 0 2656 0,0 0 480 15,0 0 112-15,0 0 16 0,0 0 448 0,28-34 80 16,-28 34 32-16,0 0 0 0,0 0-1952 0,50-10-384 16,-50 10-80-16,0 0 0 0,0 0-800 0,59 4-160 15,-59-4-16-15,0 0-16 0,45 6-224 0,-45-6-64 16,0 0 0-16,0 0 0 0,57 3-128 0,-57-3 0 0,0 0 0 0,0 0 0 15,0 0-176-15,55-1-64 0,-55 1-16 0,0 0-18832 16</inkml:trace>
  <inkml:trace contextRef="#ctx0" brushRef="#br0" timeOffset="65298.66">25433 4871 12895 0,'-6'6'576'0,"2"-2"112"0,2-2-560 0,0 1-128 0,2-2 0 0,-2 1 0 16,2-2 2992-16,-1 4 560 0,-1 0 112 0,-2 4 32 16,1 0-464-16,1 0-96 0,1 2 0 0,-1-1-16 15,1 1-1792-15,1-1-368 0,1-2-64 0,1 3 0 16,0-1-576-16,1-1-96 0,-1 2-32 0,1 0 0 0,0 0-192 0,1 2 144 16,0 1-144-16,-1-1 128 0,0-2-128 0,-1 2 0 15,2 1 0-15,-1-1 0 0,0 2 0 0,1-5 0 16,-2 1-160-16,1 1 160 15,1-1-1328-15,-1-2-160 0</inkml:trace>
  <inkml:trace contextRef="#ctx0" brushRef="#br0" timeOffset="66079.67">25786 4795 11967 0,'-5'-10'1072'0,"1"1"-864"16,2 2-208-16,0 4 0 0,2 3 1280 0,0-3 192 15,0 3 64-15,-1-2 0 0,1 2 1376 0,-1-8 288 16,0 6 48-16,-1 2 16 0,1 2-544 0,0 2-96 15,0 5-32-15,0 1 0 0,-2 3-1488 0,2 6-288 16,-2 3-64-16,0 3-16 0,0 1-416 0,-1 5-96 16,2-3-16-16,-2 4 0 0,1 5-208 0,-1-2 0 0,0 0 128 0,-1-2-128 15,0-2 0-15,0-3 0 16,2-5 0-16,-1-2 0 0,1-5 0 0,2-3-160 0,0-3 160 0,1-4-192 16,1-3-64-16,-1-3-32 0,0 0 0 0,0 0 0 31,0 0-224-31,0 0-64 0,35-39 0 0,-35 39 0 0,0 0 432 0,27-44 144 0,-27 44 0 0,0 0-144 15,28-50 560-15,-28 50 112 0,0 0 32 0,26-40 0 16,-26 40-128-16,0 0-32 0,0 0 0 0,0 0 0 16,28-36-128-16,-28 36-16 0,0 0-16 0,0 0 0 15,0 0-32-15,0 0 0 0,0 0 0 0,14 16 0 16,-12-6 96-16,-2 2 16 0,1 1 0 0,-1-1 0 16,0 1-160-16,-1 2-32 0,-1-1 0 0,1 1 0 15,-1 1-128-15,-1-3 0 0,1 2 0 0,-2-1 128 0,2 1-128 0,-2-3 0 16,0 0 0-16,1 0 0 0,-1-1 0 0,1-5 0 15,1 0 0-15,-1-1 0 0,2 0-192 0,0-4-128 16,1-1-32-16,0 0 0 16,0 0-480-16,0 0-112 0,0 0-16 0,0 0-17632 15</inkml:trace>
  <inkml:trace contextRef="#ctx0" brushRef="#br0" timeOffset="66459.8">25958 5196 10943 0,'1'4'240'0,"0"-2"48"0,0 2 16 0,2-2 0 0,-1 0-304 0,0 0 0 0,-1-2 0 0,-1 0 0 16,0 0 4544-16,0 0 832 15,0 0 192-15,0 0 16 0,42 14-2448 0,-42-14-512 0,0 0-80 0,0 0-32 16,0 0-1632-16,57-5-336 0,-57 5-64 0,0 0-16 16,0 0-144-16,0 0-48 0,0 0 0 0,47-35 0 15,-47 35-16-15,0 0-16 0,0 0 0 0,13-43 0 16,-13 43-240-16,0 0 176 0,4-36-176 0,-4 36 160 15,-1-22-160-15,0 9 0 0,-1 2 0 0,0 0 0 16,-2 2 0-16,0 0 0 0,1 0 0 0,-3 1 0 16,-1 2 0-16,1 0 0 0,-1 1 0 0,-1 4 0 15,2-2 0-15,-1 3 0 0,-1 3 0 0,0-1 0 16,1 3 0-16,0 2 160 0,0 4-160 0,-2 2 160 16,3 2 96-16,0 2 0 0,1 2 16 0,0 2 0 0,2 1-16 15,2-6 0-15,0-3 0 0,1 0 0 0,2 2-64 16,3 1-32-16,1 0 0 0,3 0 0 0,2-1-160 0,2-1 160 15,-13-14-160-15,28 18 160 0,-28-18-160 0,32 16 0 16,-32-16 0-16,0 0 0 0,50 13-384 0,-50-13-16 16,0 0 0-16,0 0 0 15,54 0-688-15,-54 0-144 0,0 0-32 0,0 0-17680 16</inkml:trace>
  <inkml:trace contextRef="#ctx0" brushRef="#br0" timeOffset="67294.77">27484 5133 10127 0,'-2'-9'896'0,"1"3"-704"16,0 2-192-16,0 2 0 0,1 1 2080 0,-2 1 384 15,1-4 80-15,-1 2 16 0,-3-5 1408 0,-1 1 272 16,-3-3 64-16,-2 2 16 0,0 1-2336 0,-2 0-448 16,0 0-112-16,-2 2-16 0,0 1-880 0,0 2-176 0,-1 2-32 0,-1 2-16 15,1 3-304-15,-2 0 160 0,1 0-160 0,0 4 128 16,2 3-128-16,1-1 0 0,2 4 0 0,2 0 128 16,3 3-128-16,3-3 0 0,3 2 144 0,2-2-144 15,5-2 0-15,3-2 0 0,-9-12 0 0,26 20 128 16,-26-20-128-16,0 0-208 0,55 15 48 0,-55-15 16 31,49-4-224-31,-49 4-32 0,57-21-16 0,-57 21 0 16,58-29-256-16,-58 29-48 0,0 0-16 0,53-41 0 0,-53 41 416 0,32-45 64 0,-32 45 32 0,28-59 0 15,-28 59 464-15,23-61 80 0,-16 30 32 0,-1 0 0 16,-2 5 288-16,-2 1 48 0,-2 3 16 0,0 3 0 16,-2-4-320-16,-1 2-64 0,0-2-16 0,-2 4 0 15,-1 1-304-15,-1 2 160 0,1 3-160 0,0 3 128 0,0 1-128 16,1 0 192-16,0 2-192 0,0 2 192 15,1 3 112-15,2 0 16 0,-1 2 16 0,2 0 0 0,0 0 160 16,0 2 16-16,-1 0 16 0,2 3 0 0,0 2-160 0,0 2-48 16,0 0 0-16,2 8 0 0,-1-3-128 0,0 4-48 15,0 4 0-15,1 0 0 0,-1 2-144 0,-1-1 0 16,0 11 144-16,0 1-144 0,0 3 0 0,0 1 0 16,0 2 0-16,-1 0 128 0,1 0-128 0,0-7 0 15,1-3 0-15,0-2 0 0,2-6-320 0,-1-2-16 16,3-5-16-16,0-3 0 15,1-4-512-15,-6-9-96 0,0 0-32 0,0 0-18160 0</inkml:trace>
  <inkml:trace contextRef="#ctx0" brushRef="#br0" timeOffset="67481.67">27721 5147 27647 0,'-4'17'1216'0,"2"-7"256"0,-1-3-1168 0,2-2-304 0,1-1 0 0,-1 2 0 15,0-2 2256-15,-1-1 400 0,1 6 80 0,-1 1 16 16,0 2-1280-16,1-2-240 0,1-1-48 0,1 1-16 16,2-4-848-16,1-2-160 0,-4-4-32 0,0 0-128 15,0 0-304 1,0 0-160-16,39-36-48 0,-39 36-17712 0</inkml:trace>
  <inkml:trace contextRef="#ctx0" brushRef="#br0" timeOffset="67645.06">27791 4868 14735 0,'-6'-7'1312'0,"3"1"-1056"0,0 6-256 0,2 0 0 0,0 0 3328 0,-1 2 592 16,1-1 128-16,0 2 32 0,-2 3-752 0,1 0-128 15,1 4-48-15,0-2 0 0,3 0-2208 0,0 1-448 16,2-2-96-16,-4-7-16 0,13 13-384 0,-13-13 0 16,0 0-144-16,26 18-12304 15,-15-8-2464-15</inkml:trace>
  <inkml:trace contextRef="#ctx0" brushRef="#br0" timeOffset="68011.14">27930 5197 15663 0,'-1'3'1392'0,"1"0"-1120"16,1 0-272-16,0-3 0 0,0 2 3280 0,-1-2 608 0,3 4 112 0,-1 0 32 15,3 2-1136-15,3 3-208 0,0-3-64 0,-8-6 0 16,21 12-1680-16,-21-12-352 0,0 0-64 0,38 10-16 15,-38-10-320-15,0 0-64 0,44 1 0 0,-44-1-128 16,0 0 0-16,0 0 0 0,51-7 0 0,-51 7 0 16,0 0 0-16,0 0 0 0,0 0 0 0,0 0 0 15,0 0 176-15,16-43-176 0,-20 35 160 0,-1 0-160 16,-1 0 128-16,0 2-128 0,-2-3 0 0,1 2 144 16,-2-2-144-16,2 1 0 0,-2 0 0 0,1-2 0 15,-2-2 0-15,0 0 0 0,0-1 0 0,0 0 0 16,0 0 0-16,0-2 0 0,3 3 0 0,-1 1 128 15,2 2-128-15,2-1 0 0,2 4 0 0,1-3 128 0,1 9-128 0,0 0 0 16,0 0 144-16,0 0-144 0,0 0 208 0,0 0-16 16,0 0-16-16,34-35 0 0,-34 35-48 0,0 0-128 15,0 0 192-15,52-9-64 0,-52 9-128 0,0 0 0 16,51 2 0-16,-51-2 0 0,0 0 0 0,53 7-192 16,-53-7 32-16,0 0 16 15,51 16-672-15,-51-16-128 0,28 13-16 0,-28-13-16 0</inkml:trace>
  <inkml:trace contextRef="#ctx0" brushRef="#br0" timeOffset="68361.06">28584 5133 9215 0,'-2'-4'816'0,"0"4"-656"0,1 0-160 0,-3-2 0 16,4-1 3520-16,-1 2 656 0,-4-1 144 0,-3-5 32 15,-4 0-464-15,-1 1-96 0,-3-3-16 0,1 2 0 16,1 2-2384-16,1 1-496 0,-1 2-80 0,1 2-32 16,0 2-400-16,1 1-96 0,-2 3-16 0,2 1 0 15,0 2-80-15,0 1-32 0,1 2 0 0,0 0 0 16,1 2-160-16,3 1 128 0,-1-2-128 0,2 2 128 15,4-1 0-15,0 1-128 0,4-2 192 0,1-3-64 16,2 3 80-16,3-4 16 0,2 3 0 0,2-1 0 0,-12-11-224 16,31 18 176-16,-31-18-176 0,38 15 160 0,-38-15-160 0,37 6 0 15,-37-6 0-15,0 0 0 0,42 4 0 0,-42-4-176 16,0 0 176-16,0 0-192 16,51-6-528-16,-51 6-112 0</inkml:trace>
  <inkml:trace contextRef="#ctx0" brushRef="#br0" timeOffset="68764.27">28698 5161 14735 0,'0'0'640'0,"0"0"160"0,0 0-640 0,0 0-160 15,0 0 0-15,0 0 0 0,0 0 2928 0,0 0 544 0,0 0 112 0,0 0 32 16,0 0-432-16,0 0-96 0,22 13-16 15,-21-10 0-15,1 4-1840 0,0-4-368 0,-1 4-80 0,1-1-16 16,0 2-336-16,1 0-80 0,0 0-16 0,1 0 0 16,1 1-208-16,0 0-128 0,-1 1 160 0,0 1-160 15,0-1 0-15,1 0 0 0,-2-1 0 0,0-3 0 16,0 1 0-16,-1 0 0 0,-1-4 0 0,1 2-160 16,-2-5-208-16,1 0-32 0,-1 0-16 15,0 0 0-15,0 0-16 0,0 0 0 16,1-31 0-16,-1 31 0 0,0 0-576 0,-2-34-112 0,2 34-32 0,-3-31 0 15,3 31 1152-15,0-32 448 0,0 32-32 0,1-31 0 0,-1 31 544 0,0 0 96 16,7-40 32-16,-7 40 0 0,0 0-640 16,0 0-112-16,15-47-16 0,-15 47-16 0,0 0 0 0,0 0 0 15,0 0 0-15,0 0 0 0,30-38-48 0,-30 38-16 16,0 0 0-16,0 0 0 0,0 0-112 0,0 0-128 16,0 0 176-16,47-6-176 0,-47 6 0 0,0 0-192 15,26 12 0-15,-26-12-12864 16,19 16-2560-16</inkml:trace>
  <inkml:trace contextRef="#ctx0" brushRef="#br0" timeOffset="69128.25">29014 5194 12895 0,'-2'3'1152'0,"1"0"-928"16,-1-1-224-16,1-2 0 0,1 1 3136 0,0 2 592 15,0-3 112-15,1 0 32 0,1 2-224 0,-1 0-64 16,3 0 0-16,-4-2 0 0,0 0-2416 0,0 0-480 0,0 0-112 0,45 3 0 15,-45-3-288-15,0 0-48 0,52-15-16 0,-52 15 0 16,0 0-224-16,58-29 0 0,-58 29 0 0,0 0 0 16,50-38 0-16,-50 38-128 0,0 0 128 0,36-45-208 15,-36 45-48-15,0 0-16 0,0 0 0 0,17-49 0 16,-17 49 96-16,0 0 32 0,-5-32 0 0,0 22 0 16,-2 0 144-16,-2 4 0 0,-1 0 0 0,-2 1 0 15,0 1 128-15,-1 3 64 0,0 2 16 0,-1 1 0 16,0 2 16-16,1 5 0 0,-1-2 0 0,1 6 0 15,0 1-48-15,2 4-16 0,1-1 0 0,3-1 0 16,1 1 48-16,1 1 16 0,1 2 0 0,1-2 0 0,3 1-16 16,0-3 0-16,3 2 0 0,1-2 0 0,2 0-80 15,0-2-128-15,3 1 176 0,1-3-176 0,1 1 0 0,2-2 0 16,2 0 0-16,0-1 0 0,-15-10-256 0,33 18-64 16,-33-18-16-16,34 10-12672 15,-34-10-2544-15</inkml:trace>
  <inkml:trace contextRef="#ctx0" brushRef="#br0" timeOffset="69334.75">29357 5151 5519 0,'-1'10'496'0,"1"-7"-496"16,0 1 0-16,0-4 0 0,2 3 4160 0,-2-3 752 0,0 0 144 0,0 0 16 15,0 0-768-15,0 0-144 0,0 0-48 0,29 13 0 16,-29-13-2704-16,0 0-560 0,34 8-96 0,-34-8-32 15,0 0-464-15,44 4-112 0,-44-4-16 0,0 0 0 16,0 0-128-16,51-6-224 0,-51 6 48 0,0 0 16 31,0 0-1456-31,50-19-304 0</inkml:trace>
  <inkml:trace contextRef="#ctx0" brushRef="#br0" timeOffset="69546.78">29568 4965 16575 0,'-2'0'736'0,"1"0"160"16,1 0-720-16,-2 0-176 0,2 0 0 0,0 0 0 16,0 0 2560-16,0 0 464 0,0 1 112 0,0 1 0 0,0 1-256 0,2 1-64 15,-2 2-16-15,0 0 0 0,1 4-1520 0,-1 0-320 16,0 2-48-16,0 1-16 0,0 0-512 0,0 2-128 16,1 4 0-16,-2-3-16 0,1 3-240 0,0 0 0 15,0-1 0-15,0 2 0 0,-1 1 0 0,1-1-160 16,-2-1 0-16,1-3 0 15,0 0-352-15,1 0-80 0,0-1-16 0,1-5-11360 16,0-1-2256-16</inkml:trace>
  <inkml:trace contextRef="#ctx0" brushRef="#br0" timeOffset="69913.5">29716 5210 8287 0,'2'5'736'0,"1"-2"-592"0,-2 0-144 0,0-3 0 16,0 1 3408-16,0 1 656 0,3 2 128 0,1 0 32 16,3 2-512-16,1 3-80 0,-9-9-32 0,23 12 0 15,-23-12-2064-15,0 0-432 0,37 6-80 0,-37-6 0 16,0 0-624-16,0 0-112 0,48-16-32 0,-48 16 0 16,0 0-96-16,0 0-32 0,33-43 0 0,-33 43 0 15,0 0-400-15,15-42-96 0,-15 42-16 0,0 0 0 16,4-43 64-16,-4 43 0 0,-4-26 0 0,4 26 0 15,-7-23 128-15,2 15 16 0,-1 0 16 0,-1 3 0 16,0 2 160-16,-2 3 0 0,1 0 0 0,-2 3 0 16,-1 4 288-16,1 2 32 0,-3 4 16 0,2 2 0 15,1 2 80-15,1 0 16 0,0 3 0 0,2 0 0 16,0 1-112-16,4-3 0 0,0 2-16 0,2 1 0 0,3-4-16 0,1 0 0 16,2-3 0-16,1-1 0 0,3 0-160 0,2 0-128 15,2-1 144-15,-13-12-144 0,30 16 0 0,-30-16-128 16,35 10-16-16,-35-10-12688 15,0 0-2528-15</inkml:trace>
  <inkml:trace contextRef="#ctx0" brushRef="#br0" timeOffset="70529.17">30793 5180 19343 0,'0'0'1728'0,"0"0"-1392"16,0 0-336-16,0 0 0 0,0 0 2176 0,-5-11 384 15,2 10 64-15,-2-6 0 0,0 1-176 0,-2 0-32 16,-2-3-16-16,1 2 0 0,-1 1-1408 0,0 0-288 16,1-1-48-16,-2 0-16 0,1 2-272 0,-1 1-64 15,1 1-16-15,0 0 0 0,-1-1-160 0,-1 4-128 16,1 0 192-16,-1 2-192 0,2 0 144 0,0 1-144 15,1 0 0-15,0 4 144 0,2 2-144 0,0 0 192 0,1 1-192 0,1 0 192 16,0 2-192-16,3 1 192 0,0-1-192 0,2 2 192 16,0-2-192-16,3 0 128 0,1 1-128 0,1-1 128 15,2-2-128-15,0 0 0 0,3-2 0 0,1 2 0 16,0-3 0-16,-12-7 0 0,27 12 0 0,-27-12 0 16,0 0 0-16,45 10 0 0,-45-10 0 0,0 0 0 15,41 3-416-15,-41-3 32 0,0 0 16 0,0 0-11888 16,44-7-2384-16</inkml:trace>
  <inkml:trace contextRef="#ctx0" brushRef="#br0" timeOffset="71011.66">31062 5241 15663 0,'-1'-4'688'0,"1"1"144"0,0 0-656 0,-1 3-176 16,1-3 0-16,-2 3 0 0,1-2 2752 0,0 0 512 16,0 2 96-16,-2-3 32 0,1 3-544 0,-3-5-96 15,-1 4-32-15,-2-2 0 0,1 3-1520 0,-2 0-304 16,1 0-64-16,-2 3-16 0,0 0-480 0,0 0-80 15,-1 2-32-15,1 1 0 0,-1 0-224 0,0 3 144 0,1 1-144 0,0-2 128 16,2 0-128-16,3 2 0 0,0-2 0 0,3 1 0 16,0 1-160-16,2 0 160 0,0-2-208 0,2-3 80 15,2 1 128-15,-4-6 0 0,0 0 0 0,23 9 0 16,-23-9 0-16,0 0 0 0,0 0 0 0,51-15-128 16,-51 15 128-16,0 0 0 0,0 0 0 0,46-29 0 15,-46 29 0-15,0 0 0 0,0 0 0 0,0 0 0 16,38-50 0-16,-38 50 128 0,0 0-128 0,0 0 128 15,19-42-128-15,-19 42 0 0,0 0 128 0,0 0-128 16,0 0 160-16,0 0-32 0,0 0-128 0,0 0 192 16,0 0 0-16,0 0-16 0,0 0 0 0,0 0 0 15,0 0 48-15,-5-4 16 0,2 12 0 0,1 0 0 0,-2 5-112 16,0-1-128-16,1 2 176 0,-1 1-176 0,0-2 0 0,2 2 0 16,-2 1 0-16,1 0 0 15,2-3-432-15,1-2-32 0,0 1-16 0,3-1-18400 16</inkml:trace>
  <inkml:trace contextRef="#ctx0" brushRef="#br0" timeOffset="71397.07">31162 5383 11967 0,'3'3'1072'0,"-1"0"-864"16,2-1-208-16,-2 0 0 0,0 0 2848 0,-1-2 528 15,0 0 96-15,2 1 32 0,-3-1 112 0,0 0 32 16,0 0 0-16,37 7 0 0,-37-7-2288 0,0 0-448 15,49-8-80-15,-49 8-32 0,0 0-480 0,47-12-112 16,-47 12-16-16,0 0 0 0,0 0-64 0,48-25-128 16,-48 25 176-16,0 0-176 0,0 0 160 0,0 0-160 0,0 0 128 0,0 0-128 15,15-42 128-15,-15 42-128 0,-6-15 0 0,1 8 128 16,0 1-128-16,0-1 0 0,-1-1 0 0,0 0 0 16,-2 0-144-16,1-2 144 0,-2 0 0 0,-1-3 0 15,1 1 0-15,-1 0 0 0,1 2 0 0,-1-3 0 16,1 0-240-16,1 0 64 0,0 1 16 0,1 0 0 15,1 3-32-15,0 2 0 0,1 1 0 0,1 2 0 16,2-1 192-16,-1 1 0 0,3 4 0 0,0-2 0 16,0 2 128-16,0 0 0 0,0 0 0 0,0 0 0 15,0 0 96-15,0 0 32 0,0 0 0 0,0 0 0 16,47 5-64-16,-47-5 0 0,0 0 0 0,41 6 0 0,-41-6-192 0,0 0 0 16,53 4 0-16,-53-4 0 15,41 2-512-15,-41-2-32 0,44 5-16 0,-44-5-17776 16</inkml:trace>
  <inkml:trace contextRef="#ctx0" brushRef="#br0" timeOffset="71745.24">31695 5190 11967 0,'-8'12'1072'0,"3"-6"-864"16,2 1-208-16,2-4 0 0,1 0 3280 0,1-3 624 0,0 1 112 0,1 1 16 15,-2-2-912-15,0 0-192 16,0 0-48-16,0 0 0 0,43 4-1824 0,-43-4-368 15,0 0-80-15,54-13-16 0,-54 13-352 0,0 0-80 16,63-23-16-16,-63 23 0 0,0 0-144 0,61-34 0 16,-61 34 144-16,0 0-144 0,43-40 0 0,-43 40 0 0,0 0 0 15,21-46 128-15,-21 46-128 0,2-34 144 0,-2 34-144 0,-9-37 160 16,3 21-32-16,-4-1-128 0,-1 3 192 0,-2 0-64 16,1 4 48-16,-3 1 0 0,-1 2 0 0,-1 2 0 15,-1 4 32-15,-1 2 16 0,-4 4 0 0,2 2 0 16,2 3 32-16,-1 3 0 0,0 5 0 0,0 2 0 15,0 5 32-15,3 0 16 0,2-1 0 0,2 2 0 16,2 0 32-16,2 1 16 0,3-1 0 0,2-1 0 16,4-5-160-16,4 0-16 0,2-3-16 0,1-1 0 15,6-4-160-15,2-2-144 0,3 0 144 0,3 0-208 16,6-1-592-16,-27-9-112 0,60 10-32 0,-60-10-18288 16</inkml:trace>
  <inkml:trace contextRef="#ctx0" brushRef="#br0" timeOffset="72518.99">23537 6170 12895 0,'1'-1'1152'0,"-1"-4"-928"0,-1 4-224 0,1-1 0 16,-2-1 2368-16,2 2 416 0,-1-2 96 0,-1 0 0 15,-1-4 960-15,-1 1 192 0,1 3 48 0,0 0 0 16,-1 1-2400-16,1 4-464 0,0-2-112 0,2 6-16 15,0 0-384-15,1 4-64 0,-1 5-32 0,1-1 0 16,0 2-32-16,-2 2-16 0,2 5 0 0,-1 1 0 16,1 0-160-16,-2 3-16 0,0 2-16 0,0-1 0 15,-2-3-240-15,1 3-128 0,0 2 160 0,1-3-160 16,-1-3 0-16,1 3 0 0,0-1 0 0,1 0 0 16,1-2-240-16,0-5-32 0,3-3-16 0,0-4 0 15,2-4-640-15,-5-8-128 0,0 0-32 16,0 0-12064-16,0 0-2416 0</inkml:trace>
  <inkml:trace contextRef="#ctx0" brushRef="#br0" timeOffset="72800.27">23537 6122 21183 0,'-10'0'944'0,"3"0"192"0,2 1-912 0,2 2-224 16,0-3 0-16,1 0 0 0,1 0 2448 0,-2 2 448 15,-1-2 96-15,1 4 16 0,0-4-576 0,2 3-96 16,3-2-32-16,-2-1 0 0,0 0-1408 0,0 0-272 16,0 0-64-16,0 0-16 0,51 5 32 0,-51-5 16 15,0 0 0-15,0 0 0 0,64 0-144 0,-64 0-16 16,0 0-16-16,51 3 0 0,-51-3-240 0,0 0-48 0,55 2-128 0,-55-2 192 16,0 0-192-16,0 0 0 0,54-2 0 15,-54 2 0-15,0 0 0 0,0 0 0 0,0 0 0 16,0 0 0-16,0 0-320 0,0 0 32 0,51-6 16 0,-51 6 0 31,0 0-784-31,0 0-160 0,0 0-16 0,0 0-17584 0</inkml:trace>
  <inkml:trace contextRef="#ctx0" brushRef="#br0" timeOffset="73028.53">23548 6370 9215 0,'0'12'816'0,"0"-8"-656"16,2 1-160-16,1-2 0 0,-1 0 2784 0,-1-2 528 16,-1-1 96-16,0 0 32 0,0 0 208 0,0 0 32 15,47 16 16-15,-47-16 0 0,0 0-1920 0,55 9-384 16,-55-9-80-16,0 0-16 0,53 2-848 0,-53-2-160 16,0 0-32-16,0 0-16 0,52-5-240 0,-52 5 0 15,0 0 0-15,0 0 0 16,0 0-1152-16,39 15-208 0</inkml:trace>
  <inkml:trace contextRef="#ctx0" brushRef="#br0" timeOffset="73263.19">23809 6774 21183 0,'0'2'944'0,"0"-2"192"0,0 2-912 0,1-2-224 0,0-2 0 0,0 2 0 16,1-2 2768-16,-2 2 512 0,0 0 112 0,0 0 0 15,0 0-928-15,39-37-192 0,-39 37-32 0,0 0-16 16,0 0-1328-16,47-42-272 0,-47 42-48 0,0 0-16 16,0 0-240-16,0 0-32 0,43-32-16 0,-43 32 0 15,0 0-272-15,0 0 128 0,0 0-128 0,42-35 0 16,-42 35 0-16,0 0 0 0,0 0 0 0,0 0 0 16,0 0-576-16,0 0-64 0,0 0 0 0,23-35-18480 15</inkml:trace>
  <inkml:trace contextRef="#ctx0" brushRef="#br0" timeOffset="73447.38">23873 6609 23039 0,'1'4'1024'0,"-1"1"192"0,1-1-960 0,1-3-256 16,-1 0 0-16,-1 3 0 0,1 0 2496 0,2-1 464 16,1 6 96-16,1 3 16 0,3 5-976 0,-1-1-192 15,2-2-48-15,0 2 0 0,-2-3-1168 0,0 0-240 16,1 2-64-16,-2-1 0 0,-1-2-224 0,0-2-160 15,0 0 192-15,-1-1-192 0,0-2 0 0,1-2 0 16,-5-5 0-16,0 0-12560 16,0 0-2512-16</inkml:trace>
  <inkml:trace contextRef="#ctx0" brushRef="#br0" timeOffset="73927.63">24406 6243 18431 0,'-3'0'816'0,"1"-1"160"0,1 1-784 0,-1-2-192 16,1 2 0-16,0-3 0 0,0 2 2208 0,-2 1 400 15,1-5 80-15,-3 0 0 0,0-1 64 0,0 0 0 16,0 1 0-16,0 1 0 0,0 2-1536 0,0 0-320 15,0 2-48-15,0-2-16 0,2 2-384 0,-2 2-64 16,0 1-32-16,0 2 0 0,0 0-96 0,-1 1-32 16,1 4 0-16,0 0 0 0,-2 0-64 0,1 4-16 15,0 3 0-15,1 2 0 0,0 2-144 0,0 2 128 16,0 1-128-16,0 2 128 0,2 3-128 0,0-1 0 16,1 1 0-16,0-3 0 0,2 1 0 0,0-1 0 0,3-2 0 0,-1-1 0 15,2-3 0-15,1-2 0 0,0 1 0 0,2-6 0 16,1 2 0-16,1-1 0 0,-9-14 0 0,19 18 0 31,-19-18-576-31,0 0 16 0,31 16 0 0,-31-16-12048 0,0 0-2432 0</inkml:trace>
  <inkml:trace contextRef="#ctx0" brushRef="#br0" timeOffset="74630.38">24688 6511 17503 0,'0'-2'1552'0,"0"1"-1232"0,-1 1-320 0,1-2 0 16,0 2 2752-16,0-2 512 0,-2 2 80 0,2-2 32 16,-1-2-384-16,0 2-80 0,1-1-16 0,0 2 0 15,0 1-1808-15,0 1-384 0,1 2-64 0,0-1 0 16,1 2-288-16,-1 2-48 0,0 0-16 0,0 0 0 16,-1 1-80-16,1-1-16 0,-1 0 0 0,2 1 0 15,-2 0-192-15,1-1 0 0,0 0 128 0,-1-2-128 16,1-2 0-16,-1 2 0 0,0-4-144 0,0-3 144 15,0 3-544-15,-1-7-16 0,0 1 0 0,-2 0 0 16,1-3-208-16,-2-1-32 0,1 0-16 0,-2 0 0 16,-2 0-416-16,1 2-96 0,-1-2-16 0,-2 1 0 0,1 2 896 0,-1 1 160 15,0 1 32-15,-1 0 16 0,2 2 768 0,-2 1 160 16,1 2 16-16,0 0 16 0,2 0 112 0,1 2 32 16,-2 2 0-16,1 2 0 0,1 3-224 0,-2-2-64 15,3 3 0-15,1 1 0 0,1 2-144 0,1 0-48 16,0-1 0-16,1 5 0 0,1-3-16 0,1 2-16 15,2 1 0-15,-1-1 0 0,2 2-32 0,1-4 0 16,1 2 0-16,2-1 0 0,-1-3-112 0,2 2-16 16,2-4-16-16,0 1 0 0,0-1-176 0,-11-10 0 15,0 0 0-15,38 12 128 0,-38-12-128 0,0 0 0 16,0 0 0-16,62-9 0 0,-62 9 0 0,0 0-224 16,51-26 80-16,-51 26 16 15,0 0-608-15,46-33-112 0,-46 33-32 0,0 0-18256 0</inkml:trace>
  <inkml:trace contextRef="#ctx0" brushRef="#br0" timeOffset="75027.59">24899 6170 7359 0,'1'4'656'0,"2"-1"-528"0,-1-1-128 0,0 2 0 16,-1-4 2816-16,-1 0 512 0,0 0 128 0,0 0 0 15,16 16 1280-15,-7-6 240 0,2 2 48 0,-1 3 16 0,1-1-3120 0,0 0-608 16,0 0-128-16,0 2-32 0,0 1-560 0,-1-1-112 16,0 4-32-16,0 1 0 0,1-1-128 0,-1 2-48 15,0 1 0-15,-2-1 0 0,0 3-80 0,-1-6-32 16,0 0 0-16,-3 1 0 0,1 1-160 0,-2-3 0 15,1 1 0-15,-3-2 0 0,-1 2 0 0,0-7 0 16,-1 2 128-16,-1 1-128 0,0-6 0 0,-1 1 0 16,0 1 0-16,-1-1 0 0,0-4 0 0,-1 2-192 15,-1 1 64-15,-1-3 128 16,-1 0-528-16,1 0 16 0,-3 0 0 0,1-2 0 16,-1 2-32-16,1-2 0 0,-1 2 0 0,2-3 0 15,2-2-304-15,1-1-64 0,1-1-16 0,2-2 0 16,2-1-1424-16,0 4-272 0</inkml:trace>
  <inkml:trace contextRef="#ctx0" brushRef="#br0" timeOffset="75747.53">25428 6504 21183 0,'0'0'1888'0,"0"0"-1504"16,0 0-384-16,0 0 0 0,0 0 2448 0,0 0 432 16,0 0 64-16,0 0 32 0,0 0-448 0,0 0-96 15,56-22 0-15,-56 22-16 0,0 0-1488 0,0 0-288 16,54-12-64-16,-54 12-16 0,0 0-176 0,0 0-16 15,55-3-16-15,-55 3 0 0,0 0-160 0,0 0-16 16,49 4-16-16,-49-4 0 0,0 0-160 0,0 0 0 16,0 0 0-16,46 2 0 0,-46-2 0 0,0 0 0 15,0 0 0-15,0 0 0 16,0 0-608-16,0 0-48 0,0 0-16 0,0 0 0 16,0 0-1056-16,47-16-192 0,-47 16-64 0,-1-3-14656 0</inkml:trace>
  <inkml:trace contextRef="#ctx0" brushRef="#br0" timeOffset="76028.42">25473 6583 18431 0,'0'0'816'0,"0"0"160"0,0 0-784 0,0 0-192 0,0 0 0 0,0 0 0 15,0 0 2352-15,0 0 416 0,0 0 96 0,0 0 16 16,0 0 0-16,62-12 0 0,-62 12 0 0,0 0 0 16,0 0-1712-16,57-6-336 0,-57 6-64 0,0 0 0 15,0 0-384-15,48 7-64 0,-48-7 0 0,0 0-16 0,0 0-304 0,42 15 128 16,-42-15-128-16,0 0 0 0,0 0 0 0,35 13 0 16,-35-13 0-16,0 0 0 0,0 0-240 0,0 0-96 15,0 0-32-15,38 12-18416 16</inkml:trace>
  <inkml:trace contextRef="#ctx0" brushRef="#br0" timeOffset="77311.89">26977 6047 6447 0,'0'0'576'0,"0"0"-576"16,0 0 0-16,0 0 0 0,0 0 1568 0,0 0 208 15,0 0 32-15,0 0 16 0,0 0 2448 0,0 0 480 16,-4-4 112-16,-1 5 0 0,-1 2-1776 0,-2-1-352 16,0-1-80-16,-1 2-16 0,-1-3-1616 0,0 2-320 0,-1-2-64 0,0 2 0 15,-1-2-224-15,-1 2-32 0,1-2-16 0,-2-2 0 16,1 0-112-16,-1 2 0 0,-1-2-16 0,-1-2 0 16,1-1-96-16,-1 4-16 0,-1-4 0 0,1 0 0 15,-1 0-128-15,-1 2 128 0,1-4-128 0,1 4 128 16,0-4 80-16,1 4 16 0,1 0 0 0,1 0 0 15,2 0 48-15,-2 1 16 0,2 0 0 0,2 2 0 16,1-2-32-16,0 2-16 0,2 0 0 0,0 0 0 16,1 2-112-16,0-2 0 0,1 0-128 0,2 2 192 15,1 0-192-15,-1 1 0 0,4 0 128 0,-1 0-128 16,-1-3 0-16,0 0 0 0,0 0 0 0,21 20 0 16,-21-20 0-16,0 0 0 0,31 22 0 0,-31-22 0 15,26 20 0-15,-26-20 0 0,27 21 0 0,-27-21 0 0,27 22 0 0,-27-22 0 16,24 22 0-16,-24-22 0 0,20 22 0 0,-20-22 0 15,16 19 0-15,-16-19 0 0,11 18 0 0,-11-18 0 16,8 17 0-16,-5-10 0 0,1 2 0 0,-3-2-128 16,1 2 128-16,1-1 0 0,-2 0 0 0,0 0 0 15,-1-1 0-15,-1 0 0 0,1 2-192 0,-1 1 192 16,0-4-192-16,-3 2 192 0,1-3-304 0,0 4 48 16,-2-3 16-16,1 3 0 0,-1-2-16 0,0-1 0 15,0 1 0-15,0 1 0 0,0 0 32 0,0-2 0 16,-1 0 0-16,0 0 0 0,1 0 16 0,0 1 0 15,-1-1 0-15,0 4 0 0,-1-4 16 0,0 1 0 0,0 2 0 16,-1-3 0-16,1 2 48 0,-1 0 16 16,1-2 0-16,-2 1 0 0,1 0 128 0,-1-1-192 0,0 3 192 15,1-3-192-15,-1 1 192 0,0 0 0 0,2-1 0 0,-2 0 0 16,3 0 0-16,-1 0 0 0,-1 3 0 0,0-3 0 16,0 2 0-16,1 0 0 0,-1-2 0 0,3 1 0 15,-1-1 0-15,1 1 0 0,0-1 0 0,2-2 0 16,0 1 0-16,1 0 0 0,0 0 0 0,2-1 0 15,-1-1 0-15,1 2 0 0,0-1 0 0,0-1 0 16,1-2 0-16,-1 1 0 0,2 1 0 0,-1 0 0 16,0-1 0-16,0 0 128 0,1 1-128 0,-1-2 128 15,1 1-128-15,1 1 0 0,1 1 128 0,-1-2-128 16,1-1 0-16,0 2 128 0,-4-3-128 0,0 0 0 16,0 0 0-16,0 0 144 0,0 0-144 0,0 0 0 15,40 12 208-15,-40-12-64 0,0 0-16 0,0 0 0 0,0 0 16 16,51 12 0-16,-51-12 0 0,0 0 0 0,55 4-16 0,-55-4-128 15,44 4 192-15,-44-4-64 0,51 2-128 0,-51-2 160 16,54-2-160-16,-54 2 160 0,56 2-160 0,-56-2 128 16,54 4-128-16,-54-4 128 0,52 2-128 0,-52-2 128 15,0 0-128-15,57 7 128 0,-57-7-128 0,0 0 128 16,54 7-128-16,-54-7 128 0,0 0-128 0,47 9 0 16,-47-9 0-16,0 0 0 0,0 0 0 0,49 3 0 15,-49-3 0-15,0 0 0 0,0 0 0 0,0 0 0 16,0 0 0-16,0 0 0 0,0 0 0 0,0 0-272 15,0 0 32-15,0 0 16 0,44 3-544 16,-46-6-128-16,1 1 0 0,-3 1-11984 16,1-2-2400-16</inkml:trace>
  <inkml:trace contextRef="#ctx0" brushRef="#br0" timeOffset="79153.88">26233 7260 6447 0,'0'0'576'16,"2"0"-576"-16,-1 0 0 0,-1 0 0 15,1 0 1936-15,0 0 288 0,-1 0 48 0,0 0 16 0,0 0 656 16,0 0 144-16,0 0 32 0,0 0 0 0,0 0-736 0,46-29-144 16,-46 29-16-16,0 0-16 0,0 0-736 0,0 0-128 15,0 0-48-15,0 0 0 0,0 0-688 0,40-40-144 16,-40 40-16-16,0 0-16 0,0 0-240 0,15-47-32 16,-15 47-16-16,0 0 0 0,7-39-144 0,-7 39 160 15,0 0-160-15,0 0 160 0,4-43-160 0,-4 43 0 16,0 0 0-16,0 0 128 0,1-32-128 0,-1 32 0 15,0 0 0-15,0 0 0 0,0 0 0 0,0 0 0 16,0 0 0-16,0 0 0 0,0 0 192 0,-4-6-32 16,3 12-16-16,-2 0 0 0,2 0 48 0,-1 2 0 15,-1 0 0-15,1 2 0 0,1 0-192 0,-1 2 160 16,1 0-160-16,0 1 160 0,1 1-160 0,1 1 0 0,0-5 0 0,1 2 0 16,0 3 0-16,1-5 0 0,0 0 128 0,1-4-128 15,1 1 0-15,0 2 0 0,1-3 0 0,0 0 0 16,2 4 0-16,-1-1 0 0,0-3 0 0,-7-6 0 15,0 0 0-15,0 0 0 0,0 0 0 0,0 0 0 16,46-12 0-16,-46 12-176 0,0 0 176 0,0 0-128 16,0 0-80-16,0 0-16 0,30-41 0 0,-30 41 0 15,0 0-32-15,0 0 0 0,0 0 0 0,16-51 0 32,-16 51-208-32,0 0-48 0,0 0-16 0,10-45 0 0,-10 45 320 0,0 0 64 0,0 0 16 0,0 0 0 15,0 0 128-15,1-30 176 0,-2 26-48 0,0 1 0 16,1 3 336-16,-2 0 64 0,1 3 16 0,0-2 0 15,0 4-224-15,-1-1-32 0,2-1-16 0,-1 2 0 0,0 3-80 16,0 0 0-16,1 2-16 0,0 0 0 0,0-1-32 0,0 1 0 16,-1 0 0-16,-1 0 0 0,2 1-144 0,0-1 192 15,-1 0-192-15,1 2 192 0,-1 2-192 0,1 0 128 16,0-4-128-16,0-1 128 0,1 1-128 0,0 0 0 16,2 2 0-16,-2-5 0 0,1-2 0 0,1-1-192 15,-1 2 64-15,1-2 128 16,-1-2-608-16,-2-2 0 0,0 0 0 0,0 0-11744 15,0 0-2336-15</inkml:trace>
  <inkml:trace contextRef="#ctx0" brushRef="#br0" timeOffset="79854.53">26842 7105 16575 0,'1'0'1472'0,"-1"0"-1168"15,0 0-304-15,0 0 0 0,0 0 2016 0,0 0 352 16,1 0 64-16,1 0 0 0,-2 0 224 0,1 0 32 16,-1 0 16-16,0 0 0 0,-1 0-992 0,-1 0-208 15,1 2-32-15,-1 0-16 0,-1-2-816 0,-1 2-176 16,1-2-16-16,-2 4-16 0,1-4-176 0,-1 3-16 0,-1 0-16 16,0 0 0-16,1 1-64 0,-3-1-16 0,2-3 0 0,0 3 0 15,-1 0-144-15,-1 0 0 0,1 1 144 0,-1-2-144 16,1 2 0-16,-1-2 0 0,1 2 0 0,1-4 128 15,1 6-128-15,0-2 0 0,1-4 0 0,-1 2 128 16,3 2-128-16,-2-1 192 0,2 0-64 0,-1-3 0 16,2 4 64-16,-2 2 0 0,1-2 16 0,1 1 0 15,0-1-64-15,1-4-16 0,0 2 0 0,0 2 0 16,1-1-128-16,0 1 128 0,1-1-128 0,1-3 128 16,2 3-128-16,-1 2 0 0,-4-5 0 0,0 0 0 15,0 0 0-15,0 0 0 0,34 6 0 0,-34-6 0 16,0 0 0-16,0 0 0 0,0 0 160 0,40 0-160 15,-40 0 128-15,0 0-128 0,0 0 0 0,0 0 0 16,39 0 0-16,-39 0 0 0,0 0 0 0,0 0 0 16,0 0 0-16,0 0 0 0,0 0-192 0,0 0 192 15,0 0-656-15,0 0-48 0,0 0 0 0,0 0 0 16,0 0-800-16,0 0-160 0</inkml:trace>
  <inkml:trace contextRef="#ctx0" brushRef="#br0" timeOffset="80188.5">26681 7349 10127 0,'3'0'448'0,"-2"0"96"0,0 0-544 0,0 0 0 0,0 0 0 0,1-3 0 0,-1 3 2416 0,-1 0 368 16,0 0 80-16,0 0 16 16,0 0 832-16,0 0 160 0,47-9 32 0,-47 9 16 15,0 0-1744-15,0 0-368 0,0 0-64 0,44-10-16 16,-44 10-960-16,0 0-192 0,0 0-32 0,0 0-16 16,0 0-192-16,41 3-32 0,-41-3-16 0,0 0 0 15,15 9-288-15,-11-5 160 0,-4-4-160 0,0 0 128 16,0 0-128-16,0 0 0 0,20 7 0 0,-18-6 0 15,-2-1-336-15,0 0 48 0,0 0 16 0,0 0 0 16,0 0-496-16,0 0-112 0,0 0-16 0,0 0-17248 16</inkml:trace>
  <inkml:trace contextRef="#ctx0" brushRef="#br0" timeOffset="80886.53">27120 7134 4607 0,'-1'0'400'0,"1"-3"-400"0,0 3 0 0,0 0 0 15,0 0 2368-15,0 0 400 0,0 0 80 0,0-2 16 16,0 2 1296-16,0 0 272 0,0 0 48 0,0 0 16 16,1 2-1712-16,-1 1-352 0,0-2-64 0,0 4 0 15,0-1-1408-15,0 2-256 0,0 0-64 0,0-2-16 16,1-1-256-16,1 2-48 0,-2 2-16 0,1-1 0 15,0 1-176-15,0-1-128 0,2-2 144 0,-1 1-144 16,1-4 0-16,-1 2 0 0,1-1 0 0,-1-2 0 16,-2 0-176-16,0 0-16 0,0 0-16 0,0 0 0 15,0 0-320-15,0 0-64 0,0 0-16 0,0 0 0 16,0 0-608-16,0 0-128 0,9-43-32 0,-12 37 0 16,2 0 144-16,-1-1 16 0,0 1 16 0,0 2 0 0,-2-2 864 0,2 0 160 15,-2 2 48-15,0 1 0 0,2 0 784 0,-3 1 176 16,1 0 16-16,0 2 16 0,-1 0 304 0,2 0 64 15,-2 4 16-15,0-1 0 0,1 3-416 0,-1-2-64 16,0 3-32-16,0 2 0 0,2 1-384 0,-2 2-80 16,1 0-16-16,-1 1 0 0,1-1-32 0,1-2-16 15,0 2 0-15,-1-2 0 0,2 3-32 0,1-1-16 16,-2-1 0-16,2 0 0 0,0-1 16 0,1 0 0 16,1-1 0-16,0-2 0 0,0 2 16 0,2-2 16 15,-1-1 0-15,1 0 0 0,1 1-32 0,-1-1-16 16,2-2 0-16,0 0 0 0,1 0-32 0,2 2 0 15,-8-6 0-15,17 7 0 0,-17-7-128 0,20 7 128 0,-20-7-128 16,0 0 128-16,37 2-128 0,-37-2 0 0,0 0 0 0,42 0 0 16,-42 0 0-16,0 0-144 0,42-3 144 0,-42 3-160 15,0 0 160-15,0 0 0 0,0 0 0 0,50-10 0 32,-50 10-512-32,0 0-64 0,0 0 0 0,0 0-16 15,0 0-304-15,0 0-48 0,43-21-16 0,-43 21-17216 0</inkml:trace>
  <inkml:trace contextRef="#ctx0" brushRef="#br0" timeOffset="83566.81">27601 6612 8287 0,'-1'0'736'16,"0"0"-592"-16,-1 0-144 0,1 0 0 15,1-3 1232-15,-2 3 224 0,0 0 32 0,1-2 16 16,-1 1 1152-16,-2-2 224 0,3 0 64 0,0-4 0 16,1 1-240-16,0 6-32 0,0 0-16 0,0 0 0 15,0 0-816-15,16-47-176 0,-16 47-16 0,0 0-16 0,21-47-864 0,-21 47-192 16,0 0-16-16,23-54-16 0,-23 54-224 0,0 0-64 15,17-53 0-15,-17 53 0 0,0 0-64 0,13-42-32 16,-13 42 0-16,0 0 0 0,0 0-32 0,0 0-128 16,0 0 192-16,0 0-64 0,0 0-128 0,0 0 128 15,0 0-128-15,0 0 128 0,0 0-128 0,0 0 192 16,0 0-192-16,10 22 192 0,-12-2-192 0,1 1 0 16,-1 1 0-16,0 3 128 0,0 1-128 0,0 2 0 15,-2 0-192-15,0 3 192 0,0 2-240 0,-1-4 80 16,1 5 16-16,-1 0 0 0,-2-2 0 0,1-1 0 15,-1-2 0-15,-1-1 0 0,1 1 144 0,-2-3-160 16,2-2 160-16,1-1-160 0,0-4 160 0,1-3 0 16,1-1 0-16,1-5 0 0,1-2 0 0,1-3 0 15,1-2 0-15,0 0-128 0,0-3 128 0,0 0-160 0,1-3 160 0,-1 0-160 16,1-2 160-16,-1 5-160 0,0 0 160 0,0 0-160 16,4-36 160-16,-4 36 0 0,0-32 0 0,0 32 0 15,0-35 0-15,0 35 128 0,-1-45-128 0,1 45 128 16,1-50-128-16,-1 50 144 0,1-46-144 0,-1 46 160 15,4-46-32-15,-4 46-128 0,6-43 192 0,-6 43-64 16,10-42 16-16,-10 42 0 0,16-47 0 0,-16 47 0 16,22-51-16-16,-22 51-128 0,25-50 192 0,-25 50-64 15,28-47-128-15,-28 47 0 0,26-41 0 0,-26 41 0 16,0 0 0-16,33-55 128 0,-33 55-128 0,0 0 128 16,0 0 0-16,24-38-128 0,-24 38 192 0,0 0-64 15,0 0-128-15,0 0 160 0,0 0-160 0,0 0 160 0,0 0-16 0,24 16 0 16,-22-6 0-16,1 2 0 0,-1 2-144 0,-1 1 0 15,1-2 0-15,-1 2 128 0,0-1-128 0,-1 1 0 16,1-2 0-16,-2 2 0 0,1-3-240 0,-2 5 80 16,0-4 16-16,-1 2 0 0,0 1-64 0,-1-4-16 15,1 1 0-15,-1-3 0 0,-1 0-32 0,0-4 0 16,0 0 0-16,0 0 0 0,2-2 48 0,-2 2 0 16,1-2 0-16,-1 1 0 0,0-4-32 0,-1 1 0 15,0 0 0-15,-2-2 0 0,2 0 240 0,-1 0-192 16,-1-2 192-16,1 2-192 0,-1-3 192 0,2 0 0 15,0-1 0-15,1 2 0 0,1 0 0 0,1 0 208 16,1 0-64-16,1-1-16 0,1 2 128 0,1-1 0 16,2 2 16-16,-3 0 0 0,0 0 16 0,0 0 0 15,0 0 0-15,0 0 0 0,0 0-16 0,46 3 0 16,-46-3 0-16,0 0 0 0,32 9-16 0,-32-9 0 0,0 0 0 0,36 9 0 16,-36-9-64-16,0 0 0 0,0 0-16 0,39 10 0 15,-39-10-176-15,0 0 0 0,0 0 144 0,48 3-144 16,-48-3 0-16,0 0 0 0,0 0 0 0,0 0 0 15,44-2-144-15,-44 2-48 0,0 0-16 0,0 0 0 32,0 0-592-32,0 0-112 0,0 0-32 0,0 0-11952 0,0 0-2400 0</inkml:trace>
  <inkml:trace contextRef="#ctx0" brushRef="#br0" timeOffset="84401.45">27992 6896 14735 0,'0'0'1312'0,"0"0"-1056"0,0 0-256 0,0 0 0 16,0 0 1856-16,0 0 304 0,0 0 64 0,0 0 16 15,0 0 896-15,0 0 176 0,0 0 32 0,0 0 16 16,32-40-1312-16,-32 40-256 0,0 0-48 0,0 0-16 15,0 0-864-15,44-35-176 0,-44 35-48 0,0 0 0 16,0 0-112-16,43-31-16 0,-43 31-16 0,0 0 0 16,0 0-224-16,0 0-32 0,44-42-16 0,-44 42 0 15,0 0-224-15,0 0 0 0,0 0 128 0,0 0-128 16,0 0 0-16,0 0 0 0,27-47 0 0,-27 47 0 16,0 0-256-16,0 0-32 0,0 0-16 0,0 0 0 15,-5-12-624-15,3 9-128 0,-2-1-32 0,-1 2-17808 16</inkml:trace>
  <inkml:trace contextRef="#ctx0" brushRef="#br0" timeOffset="84616.29">28033 6717 5519 0,'0'2'496'0,"1"0"-496"16,0 0 0-16,0-2 0 0,-1 3 3056 0,2-3 512 15,0 3 96-15,1 4 32 0,0 2 1040 0,2 0 224 16,1 5 32-16,-1-2 16 0,0-2-2896 0,-1 2-592 15,1-2-112-15,-1 0-32 0,1 1-768 0,-1-1-160 16,0-2-16-16,2 0-16 0,-1 1-256 0,2-2-160 16,-1 3 192-16,0-1-192 0,-1 0 0 0,1-5 0 15,0 3 0-15,0-1 0 0,-1-1 0 0,0-2-256 16,-5-3 32-16,0 0 0 16,0 0-544-16,0 0-96 0,23 7-32 0,-20-7-17248 0</inkml:trace>
  <inkml:trace contextRef="#ctx0" brushRef="#br0" timeOffset="85166.66">28542 6287 6447 0,'0'0'272'0,"0"0"80"0,0 0-352 0,0 0 0 16,0 0 0-16,0 0 0 0,0 0 1776 0,0 0 272 15,0 0 64-15,0 0 16 0,0 0 624 0,-1-37 128 16,1 37 32-16,0 0 0 0,-4-8-384 0,2 8-80 16,0-2-16-16,-1-2 0 0,0 2-688 0,0-1-144 15,0 3-16-15,1-1-16 0,-2 1-784 0,-1 1-144 16,-1 2-48-16,-2 0 0 0,1 2-224 0,2 1-48 16,-2 1-16-16,-2-1 0 0,1 4-32 0,1 0 0 0,1-1 0 0,-2 4 0 15,1-1-16-15,0 0 0 0,0 5 0 0,1-1 0 16,1-3-96-16,0 5-32 0,2-2 0 15,-1 0 0-15,3 2 0 0,-1-2 0 0,2 0 0 0,2 0 0 16,0 1-128-16,1-1 128 0,0 1-128 0,2-1 128 16,0 0-128-16,0 0 0 0,1 0 0 0,2-1 128 15,-1 1-128-15,1-3 0 0,0-2 0 0,1 0 0 16,0-4 0-16,-1 2 0 0,2-3 0 0,-1 0 0 16,-4 0-192-16,-5-6 48 0,0 0 0 0,18 10 0 15,-18-10-368-15,0 0-64 16,0 0 0-16,0 0-16 0,0 0-336 0,0 0-64 0,0 0-16 0,0 0-16928 15</inkml:trace>
  <inkml:trace contextRef="#ctx0" brushRef="#br0" timeOffset="87102.91">28709 6666 3679 0,'-2'3'320'0,"0"-3"-320"0,2 0 0 0,0 0 0 16,0 0 1264-16,0 1 176 0,0-1 32 0,0 0 16 16,2 0 816-16,0 0 176 0,-1 3 16 0,2-3 16 15,-3 0 0-15,0 0 0 0,0 0 0 0,0 0 0 16,0 0-144-16,0 0-16 0,0 0-16 0,0 0 0 16,0 0-832-16,0 0-160 0,0 0-48 0,0 0 0 15,24-49-704-15,-24 49-144 0,0 0-16 0,0 0-16 16,0 0-160-16,15-53-16 0,-15 53-16 0,0 0 0 15,0 0-80-15,16-51-16 0,-16 51 0 0,0 0 0 16,0 0-128-16,18-44 128 0,-18 44-128 0,0 0 128 16,0 0-128-16,0 0 128 0,0 0-128 0,0 0 128 0,0 0-128 15,0 0 0-15,0 0 0 0,0 0 128 16,0 0-128-16,0 0 0 0,0 0 144 0,0 0-144 0,0 0 128 16,0 0-128-16,0 0 160 0,0 0-160 0,0 0 0 0,0 0 128 15,8 16-128-15,-9-6 0 0,0 0 0 0,0 2 0 16,-1 0 0-16,2 1 0 0,2 0 0 0,0 0 128 15,1-1-128-15,0-3 0 0,1 1 0 0,1-4 0 16,1 0 0-16,-1 0 0 0,1-1 0 0,2 1 0 16,-2 1 0-16,1-2 0 0,-7-5 0 0,18 9 0 15,-18-9 0-15,0 0 0 0,24 8 0 0,-24-8 0 16,0 0 0-16,0 0 0 0,0 0 0 0,45-6 0 16,-45 6 0-16,0 0 0 0,0 0-192 0,0 0 64 15,37-39 128-15,-37 39-208 0,0 0 16 0,0 0 16 16,23-44 0-16,-23 44 0 0,0 0 176 0,13-45-160 15,-13 45 160-15,0 0-160 0,0 0 160 0,8-41 0 0,-8 41 0 16,0 0 0-16,0 0 0 0,0 0 0 0,8-42 0 0,-8 42 0 16,0 0 0-16,0 0 0 0,0 0 128 0,0 0-128 15,0 0 224-15,0 0-32 0,0 0 0 0,0 0 0 16,0 0 144-16,0 0 32 0,0 7 0 0,0 0 0 16,-1 2-160-16,1 3-16 0,0-2-16 0,0 0 0 15,0 2-176-15,1 1 128 0,0-1-128 0,-1 2 128 16,1-2-128-16,2 0 0 0,-2 1 0 0,2-3 0 15,-1-3 0-15,2 2 0 0,-2-3 0 0,2 1 0 16,0 2 0-16,1-3 0 0,-2 0-160 0,2 0 160 16,-2-2-560-16,0-1-16 15,1-2 0-15,-4-1 0 0,0 0-112 0,0 0-16 0,0 0-16 0,0 0-11712 16,0 0-2352-16</inkml:trace>
  <inkml:trace contextRef="#ctx0" brushRef="#br0" timeOffset="87507.33">29196 6232 16575 0,'0'0'736'0,"0"0"160"0,0 0-720 0,0 0-176 15,0 0 0-15,0 0 0 0,0 0 2800 0,0 0 528 0,0 0 96 16,32 10 32-16,-32-10-320 0,20 13-64 0,-10-4-16 0,0-1 0 16,0 3-1952-16,-3-1-384 0,2 0-80 0,-2 0 0 15,2 2-240-15,-2 0-32 0,1 1-16 0,0-1 0 16,1 2-96-16,-1-2 0 0,-2 0-16 0,0 2 0 16,0 1 16-16,-1-2 16 0,-1 4 0 0,-1 0 0 15,1-4-272-15,-1 4 160 0,-2-1-160 0,0-2 128 16,0 3-128-16,-1-4 0 0,-1 2 0 0,1 1 0 15,-1 3 0-15,-3-6 0 0,2 0 0 0,-3-4 0 16,1 3-160-16,-1-2-64 0,-1-3-16 0,0 2 0 16,-2-3-32-16,1 0-16 0,-1 1 0 0,0 0 0 15,-1-1-48-15,-1-1-16 0,0 1 0 0,-1-2 0 16,1 2-160-16,-1-3-48 0,-1 4 0 0,2-4 0 16,1 2-848-16,2-1-192 0,1-3-16 0,1 2-16 15,1-1-928-15,2-2-192 16</inkml:trace>
  <inkml:trace contextRef="#ctx0" brushRef="#br0" timeOffset="118404.87">15722 9201 1839 0,'-2'-3'160'0,"1"3"-160"0,1-3 0 0,-1 3 0 16,1-2 912-16,-1 0 160 0,-1 2 16 0,1 0 16 16,0 0 144-16,-3-2 32 0,0-2 0 0,2 4 0 0,-2 0-320 0,2-2-48 15,-1 2-16-15,1 0 0 0,1 2-256 0,-2-2-48 16,2 0-16-16,0-2 0 0,-1 2 0 0,0 0 0 16,1-3 0-16,-1 2 0 0,1-1 304 0,-1 2 48 15,-2 0 16-15,2-4 0 0,-1 1-16 0,-1 2 0 16,2-4 0-16,-2 2 0 0,2-1-32 0,1 1-16 15,-1 0 0-15,2 0 0 0,0-1-144 0,0 2-32 16,0 2 0-16,0 0 0 0,4-4-560 0,-3 2-144 16,-1 2 0-16,0 0 0 0,0 0 0 0,0 0-144 15,0 0 144-15,0 0-208 0,0 0 208 0,0 0-176 16,0 0 176-16,0 0-160 0,0 0 160 0,0 0 0 16,0 0 0-16,50 5 0 0,-50-5 0 0,0 0-128 0,0 0 128 0,0 0 0 15,40-3 0-15,-40 3-128 0,0 0 128 0,0 0 0 16,0 0 0-16,0 0-128 0,0 0 128 0,52 16 0 15,-52-16 0-15,0 0-128 0,0 0 128 0,0 0 0 16,0 0 0-16,50 19-160 0,-50-19 160 0,0 0 0 16,0 0 0-16,0 0 0 0,49 6 0 0,-49-6 0 15,0 0 0-15,0 0 0 0,50-6 0 0,-50 6 0 16,0 0 0-16,38-10 0 0,-38 10 0 0,0 0 0 16,0 0 0-16,41-6 0 0,-41 6 0 0,0 0 0 15,0 0 272-15,0 0-32 0,40-9-16 0,-40 9 0 16,0 0 16-16,0 0 0 0,30-10 0 0,-30 10 0 15,0 0-80-15,0 0-16 0,0 0 0 0,42-10 0 16,-42 10-144-16,0 0 128 0,0 0-128 0,34-8 128 16,-34 8-128-16,0 0 0 0,0 0 0 0,0 0 0 0,43-4 0 0,-43 4 0 15,0 0 0-15,0 0 0 0,0 0 0 0,0 0 0 16,45 0-144-16,-45 0 144 0,0 0 0 0,0 0 0 16,0 0 0-16,44 4 0 0,-44-4-128 0,0 0 128 15,0 0 0-15,0 0 0 0,0 0 0 0,55 6 0 16,-55-6 0-16,0 0 0 0,0 0 0 0,45 2 0 15,-45-2 0-15,0 0 0 0,0 0 0 0,41-2 0 16,-41 2 128-16,0 0-128 0,0 0 288 0,0 0-32 16,51 4-16-16,-51-4 0 0,0 0-240 0,0 0 176 15,0 0-176-15,48 8 160 0,-48-8-160 0,0 0 0 16,0 0 0-16,0 0 0 0,0 0 0 0,48 10 0 16,-48-10 0-16,0 0 0 0,0 0 0 0,0 0 0 0,49 3 0 15,-49-3 0-15,0 0 0 0,0 0 0 16,45 0 0-16,-45 0 0 0,0 0 0 0,0 0 0 0,45-3 0 0,-45 3 0 15,0 0 128-15,0 0-128 0,46-2 0 16,-46 2 128-16,0 0-128 0,0 0 0 0,45 5 144 0,-45-5-144 16,0 0 0-16,0 0 0 0,49 3 0 0,-49-3 128 15,0 0-128-15,0 0 176 0,44 3-176 0,-44-3 192 16,0 0-192-16,0 0 160 0,0 0-160 0,49 6 160 16,-49-6-160-16,0 0 128 0,0 0-128 0,0 0 128 15,0 0-128-15,50 6 160 0,-50-6-160 0,0 0 160 16,0 0 80-16,0 0 16 0,44 1 0 0,-44-1 0 15,0 0 16-15,0 0 16 0,0 0 0 0,46 3 0 16,-46-3-96-16,0 0 0 0,0 0-16 0,45 4 0 16,-45-4-176-16,0 0 128 0,0 0-128 0,54 6 128 0,-54-6-128 0,0 0 0 15,0 0 0-15,51 2 0 0,-51-2 0 0,0 0 0 16,39 0 0-16,-39 0 0 0,0 0 0 0,0 0 0 16,46-2 144-16,-46 2-144 0,0 0 144 0,0 0-144 15,0 0 192-15,38-9-192 0,-38 9 352 0,0 0-32 16,0 0-16-16,0 0 0 0,28-10-128 0,-28 10-32 15,0 0 0-15,0 0 0 0,0 0-144 0,0 0 0 16,26-10 0-16,-26 10 128 0,0 0-128 0,0 0 0 16,0 0 0-16,0 0 0 0,0 0 0 0,33-10 0 15,-33 10 0-15,0 0 0 0,0 0 0 0,0 0 0 16,0 0 0-16,0 0 0 0,0 0-272 0,0 0 64 16,0 0 16-16,0 0 0 15,48 17-800-15,-48-17-160 0,0 0-16 0,0 0-16 16,0 0-976-16,0 0-192 0,6 40-32 0,-6-40-10400 0</inkml:trace>
  <inkml:trace contextRef="#ctx0" brushRef="#br0" timeOffset="122431.11">28578 8004 1839 0,'0'0'160'0,"0"0"-160"0,0 0 0 0,5 18 0 16,-5-18 1072-16,0 0 176 0,0 0 32 0,0 0 16 16,0 0 1040-16,0 0 208 0,0 0 32 0,0 0 16 15,11 22-224-15,-11-22-32 0,0 0-16 0,0 0 0 16,0 0 32-16,0 0 0 0,0 0 0 0,0 0 0 15,0 0-720-15,0 0-144 0,0-5-16 0,-1-2-16 16,1-2-688-16,-1-1-128 0,-1-2-16 0,2-2-16 16,0-1-288-16,-1-5-48 0,1 2-16 0,-1-7 0 15,1 3-256-15,-1-3 160 0,-1 2-160 0,1-5 128 16,-1 2-128-16,0-2 0 0,0 2 0 0,-1-2 0 16,1 3 0-16,-2-1 0 0,2 1 0 0,-2-1 0 15,2 3 0-15,-3 0 0 0,2 4 176 0,1-1-176 16,-1 1 176-16,0 3-176 0,0-2 192 0,1 2-192 0,-2 1 144 15,1 1-144-15,0 2 0 0,0 2 144 0,1 1-144 16,1 3 128-16,-2 2-128 0,1-2 128 0,0 2 0 16,1 2 0-16,0 0 0 0,0 0 0 0,1 2-128 0,-2-2 160 15,1 2-160-15,0 2 160 0,0-2-32 0,-2 4-128 16,1-2 192-16,-1 5-64 0,0-2-128 0,-2 3 160 16,0-2-160-16,-2 7 160 0,1-3-160 0,0 5 0 15,0-2 0-15,-1 2 0 0,0 5 0 0,1-4 0 16,1 0 0-16,0 2 0 0,2-3 0 0,-1-1 0 15,0 1 0-15,3-5 0 0,0 0 0 0,-1-2 0 16,2-4 0-16,2-3 0 0,-2 2 0 0,1-3 0 16,0-3 0-16,0 2 0 0,2-5 0 0,-1 0 0 15,1-1 0-15,0-3 0 0,1 1 0 0,0-3 0 16,1-1 0-16,1-3 0 0,0 0 0 0,0 0 0 0,3-2 0 16,-3 5 0-16,0 3 0 0,1-3 0 0,-7 13 0 0,16-28 0 15,-8 12-128-15,1 1 128 0,-9 15 0 0,17-26 0 16,-17 26 0-16,15-18 0 0,-15 18 0 0,0 0 0 15,0 0 0-15,25-23 0 0,-25 23 0 0,0 0 0 16,0 0 0-16,0 0 0 0,0 0 0 0,0 0 0 16,0 0 0-16,0 0 0 0,0 0 128 0,43 31-128 15,-43-31 128-15,0 0-128 0,0 0 0 0,26 30 128 16,-26-30-128-16,0 0 0 0,0 0 0 0,32 32 0 16,-32-32 0-16,0 0 0 0,0 0 0 0,0 0 0 15,34 35 0-15,-34-35 0 0,0 0 0 0,10 24 0 16,-10-24-320-16,2 19 64 0,-2-9 16 0,0-2 0 15,0-8-480-15,3 17-112 0,-3-17 0 0,0 0-17376 16</inkml:trace>
  <inkml:trace contextRef="#ctx0" brushRef="#br0" timeOffset="123511.2">28650 8440 15663 0,'0'-4'1392'0,"0"1"-1120"0,0 0-272 0,0 3 0 15,0 0 1856-15,0 0 320 0,0-3 64 0,0 0 16 16,0-4 368-16,0 4 80 0,0 0 16 0,0-1 0 16,0 8-960-16,-2-1-192 0,2 0-32 0,-1 4-16 15,0 2-688-15,0 1-144 0,-1 3-32 0,0 2 0 16,0 2-352-16,-2 1-80 0,1 1-16 0,0 1 0 16,-1 4-208-16,0-1 128 0,1-1-128 0,-1 0 0 15,3-1 0-15,-2-1 0 0,2-1 0 0,0-3 0 16,1-4 0-16,0-2 0 0,0-1 0 0,0-9 0 15,0 0 0-15,0 0 0 0,0 0 0 0,0 0 0 0,0 0-128 0,0 0 128 16,0 0 0-16,26-40 0 0,-21 23 0 16,-2-2 0-16,2-2 0 0,0-1 0 0,-1-2 0 0,1-3 0 15,-2 1 0-15,1-2 144 0,1-1-16 0,-1 1-128 16,-2-1 192-16,2 1-64 0,-1 3-128 0,0 2 0 16,2-2 0-16,-1 3 0 0,-4 22 0 0,12-39 128 15,-12 39-128-15,11-28 0 0,-11 28 192 0,0 0-32 16,14-28-16-16,-14 28 0 0,0 0 0 0,0 0 0 15,0 0 0-15,0 0 0 0,0 0-16 0,0 0-128 16,0 0 192-16,46-13-64 0,-46 13-128 0,0 0 160 16,0 0-160-16,26 29 160 0,-26-29-160 0,13 22 0 15,-13-22 0-15,14 28 128 0,-14-28-128 0,15 25 0 16,-15-25 0-16,12 26 0 0,-12-26 0 0,9 19 0 16,-9-19 0-16,3 17 0 0,-1-8-144 0,-2-3 144 0,0 1 0 0,-3-1 0 15,2-1-256-15,-3 1 64 0,2-2 16 16,-3 0 0-16,1 0 176 0,-2-2-160 0,0 1 160 0,-3-2-160 15,2 1 160-15,-3-2 0 0,0-2 0 0,0 1 0 16,-1 1 0-16,0-3 0 0,1 3 0 0,0 0 0 16,1-2 0-16,3 0 0 0,1 2 0 0,3 0 0 15,1 0 0-15,1 0 0 0,0 0 0 0,0 0-128 16,0 0-128-16,0 0-32 0,0 0 0 0,0 0 0 16,0 0-544-16,0 0-96 15,51 10-32-15,-51-10-16896 0</inkml:trace>
  <inkml:trace contextRef="#ctx0" brushRef="#br0" timeOffset="123995.28">29095 8377 12895 0,'-1'-3'576'0,"1"2"112"0,0-2-560 0,0 3-128 16,0-2 0-16,0 2 0 0,0 0 2960 0,0 0 560 16,0-1 128-16,0 1 0 0,0 0-304 0,0 0-64 0,0 0-16 0,0 0 0 15,0 0-1824-15,1 12-368 16,-1-6-80-16,-1-2-16 0,-1 3-512 0,1 2-96 0,0-3-32 0,1 4 0 15,-1-1-208-15,1 1-128 0,0-3 160 0,-2 4-160 16,4-1 0-16,-2-3 0 0,1 2 0 0,-1 0 0 16,0-9 0-16,1 11 0 0,-1-11 0 0,0 11 0 15,0-10 0-15,-1 2-192 0,0-1 192 0,-2-2-160 32,2 0-208-32,0-2-32 0,-2-1-16 0,2 0 0 15,1-6-176-15,0 1-48 0,1-4 0 0,0 0 0 0,-1 12 384 0,7-26 64 0,-7 26 0 0,8-31 16 16,-8 31 176-16,10-26 0 0,-10 26 160 0,13-22-160 15,-13 22 400-15,0 0-16 0,0 0 0 0,24-29 0 16,-24 29 0-16,0 0-16 0,0 0 0 0,0 0 0 16,0 0-192-16,0 0-48 0,50-16 0 0,-50 16 0 0,0 0-128 0,0 0 0 15,0 0 0-15,0 0 128 0,44 16-128 0,-44-16 0 16,0 0 0-16,0 0 0 16,0 0-880-16,39 29-144 0</inkml:trace>
  <inkml:trace contextRef="#ctx0" brushRef="#br0" timeOffset="124327.98">29342 8446 12895 0,'-6'3'576'0,"2"-3"112"0,2 3-560 0,-1-3-128 15,1 1 0-15,1 2 0 0,-2-1 2848 0,-1 2 544 16,-1 0 96-16,-1 2 32 0,-1 0-400 0,-1 3-80 16,2 0-16-16,1 1 0 0,3-1-1504 0,1-2-304 15,1 2-64-15,0-9-16 0,3 12-704 0,-3-12-144 0,0 0-32 0,0 0 0 16,24 23-256-16,-24-23 160 0,0 0-160 0,0 0 128 15,50 10-128-15,-50-10 0 0,0 0 0 0,0 0 0 16,65-15 0-16,-65 15 0 0,0 0 0 0,49-26 0 16,-49 26-240-16,0 0 32 0,32-31 0 0,-32 31 0 15,0 0 80-15,12-30 128 0,-11 18-208 0,-4-1 80 16,0 4 256-16,-4-1 48 0,-1-1 16 0,-1 3 0 16,-2 2 192-16,0-3 32 0,-3 6 16 0,2-4 0 15,-2 6-128-15,2-4-32 0,0 4 0 0,2 1 0 16,1 0-272-16,2 0 0 0,2 0 0 0,1 0 0 15,3 0 0-15,-1 1 0 0,2-1 0 0,0 0 0 16,0 0-272-16,0 0-64 0,0 0-16 0,0 0 0 16,36 23-944-16,-36-23-192 0</inkml:trace>
  <inkml:trace contextRef="#ctx0" brushRef="#br0" timeOffset="124815.22">29771 8044 12895 0,'-1'-3'576'0,"1"3"112"0,0 0-560 0,0 0-128 15,0 0 0-15,0 0 0 0,0 0 3200 0,0 0 592 16,0 0 128-16,0 0 32 0,0 0-560 0,0 0-96 16,0 0-32-16,0 0 0 0,16 38-1968 0,-17-22-400 15,0 0-64-15,-2 3-32 0,1 2-448 0,-2 2-96 16,0 3 0-16,1-2-16 0,-1 2-240 0,0 2 0 15,0-1 0-15,1-2 0 0,-1-3 0 0,1-1 0 0,0-5 0 0,-2 0 0 16,0-4-400-16,0 1 16 0,0-3 16 0,-1-4 0 31,1 1-144-31,-1-2-16 0,3-1-16 0,1-4 0 16,0 0-224-16,2 0-64 0,0 0 0 0,0 0 0 0,9-20 512 0,-9 20 112 0,0 0 16 0,24-28 0 16,-24 28 192-16,0 0 240 0,32-34-48 0,-32 34-16 15,0 0 112-15,0 0 32 0,39-26 0 0,-39 26 0 16,0 0 48-16,0 0 16 0,0 0 0 0,0 0 0 15,49-6-192-15,-49 6-16 0,0 0-16 0,0 0 0 16,0 0-160-16,24 25 128 0,-24-25-128 0,0 0 128 16,14 26-128-16,-12-16 0 0,-2-10 0 0,7 21 0 15,-6-9-224-15,-1-2 80 0,-3 2 16 0,1-2 0 16,-3 3 128-16,-1-4 144 0,-2 1-16 0,0 0-128 16,-2-1 448-16,1-3-32 0,-1-2 0 0,0 0 0 0,0 0-240 0,1-4-48 15,-1 0-128-15,0 0 192 0,4-2-192 0,-1-2 0 16,5 2 0-16,1-4 0 0,1 6 0 0,0 0 0 15,8-20 0-15,-8 20 0 0,0 0 0 0,0 0-208 16,29-29 32-16,-29 29 16 16,0 0-1344-16,0 0-272 0</inkml:trace>
  <inkml:trace contextRef="#ctx0" brushRef="#br0" timeOffset="125180.4">30056 8503 12895 0,'-2'0'1152'0,"1"0"-928"15,0 0-224-15,0 0 0 0,-1 1 3248 0,1-1 592 0,-1 2 128 0,-2 1 32 16,-1-2-576-16,-4 4-112 0,2 1-32 0,-2-2 0 16,2 2-2128-16,1 0-416 0,1 0-96 0,0 1 0 15,2-2-336-15,1 0-64 0,1 1-16 0,2 0 0 16,0 0-224-16,0-1 144 0,-1-5-144 0,0 0 128 16,0 0-128-16,0 0 0 0,0 0 0 0,0 0 0 15,39 21 0-15,-39-21 0 0,0 0 0 0,0 0 0 16,0 0 0-16,45-22-176 0,-45 22 176 0,0 0-128 0,31-29-16 15,-31 29 0-15,0 0 0 0,28-34 0 0,-28 34 144 0,0 0 0 16,17-29 0-16,-17 29 0 0,0 0 0 0,0 0 0 16,10-22 0-16,-10 22 0 15,0 0 0-15,0 0 0 0,0 0 0 0,0 0 0 16,0 0 128-16,0 4 0 0,-3 2 0 0,1 0 0 16,-1 0 0-16,1 3 16 0,-1 1 0 0,1 0 0 0,-1 2-144 0,1-2 0 15,0 2 0-15,0 1 128 0,1 0-128 16,0 0 0-16,1-1 0 0,0 0 0 0,1-5-176 0,0-1-16 15,-1-6 0-15,0 0 0 16,0 0-1472-16,0 0-288 0</inkml:trace>
  <inkml:trace contextRef="#ctx0" brushRef="#br0" timeOffset="125662.45">30461 8096 23951 0,'1'0'1056'0,"-1"0"224"0,2 0-1024 0,-2 2-256 16,0-2 0-16,0 3 0 0,-2-2 2832 0,1 4 512 0,0 2 112 16,-2 2 0-16,1 3-1472 0,-3 4-320 0,1 2-48 0,-1-1-16 15,0 3-944-15,1-2-192 0,-1 5-32 0,1-4-16 16,0 4-288-16,0-1-128 0,1 3 128 0,-2-1-128 16,1 1 0-16,-1 1 0 0,1-1 0 0,1-5 0 15,0-1-192-15,1-1 0 0,-1-2-16 0,1-4 0 31,-1-2-176-31,0-4-16 0,0 0-16 0,1-2 0 0,0-1 16 0,1-3 0 0,1-3 0 0,0-1 0 16,0 4-240-16,0 0-64 0,0 0 0 0,16-27 0 16,-16 27 320-16,0 0 64 0,23-29 16 0,-23 29 0 15,0 0 304-15,27-31 0 0,-27 31 0 0,0 0 144 16,0 0 16-16,0 0 0 0,44-26 0 0,-44 26 0 0,0 0 32 0,0 0 16 16,0 0 0-16,0 0 0 0,0 0-16 0,0 0-16 15,0 0 0-15,42 19 0 16,-40-10-176-16,-2-9 192 0,3 16-192 0,-1-6 192 0,-1 2-192 0,-1 1 0 15,1-1 0-15,-2-1 128 0,0 4 64 0,-3-1 0 16,-1 1 0-16,-3-3 0 0,1 0 160 0,-2-2 32 16,1 0 16-16,-1-4 0 0,2-3-208 0,-2 1-32 15,0-2-16-15,2-2 0 0,-1 0-144 0,1-2 0 16,2-2 0-16,0 1 0 0,1-3 0 0,3 2 0 16,0-1 0-16,1 1 0 0,1-3 0 0,-1 7 0 15,0 0 0-15,0 0 0 0,0 0-256 0,0 0 32 16,26-31 0-16,-26 31 0 15,0 0-1024-15,0 0-208 0,0 0-32 0,50-24-15184 0</inkml:trace>
  <inkml:trace contextRef="#ctx0" brushRef="#br0" timeOffset="125844.84">30692 8529 5519 0,'-5'6'496'0,"3"-4"-496"0,0 2 0 0,-1-2 0 15,2 2 3184-15,0-1 528 0,-1 0 128 0,0 1 0 16,-2 5 448-16,0 1 96 0,0 0 16 0,-1 2 0 15,0 0-2352-15,2 1-448 0,1-1-112 0,-1-5-16 16,3 2-1008-16,1-3-208 0,1 0-32 0,-2-6-16 16,0 0-208-16,0 0 0 0,0 0 0 0,0 0 0 15,0 0-1680-15,0 0-240 0</inkml:trace>
  <inkml:trace contextRef="#ctx0" brushRef="#br0" timeOffset="125994.77">30732 8411 9215 0,'-10'-2'400'0,"5"0"96"0,1 2-496 0,1 0 0 16,2 0 0-16,-1 0 0 0,1 2 3808 0,0-2 672 16,-2 2 128-16,0 1 16 0,-1-2-1232 0,1 1-240 15,2 2-48-15,1-4-16 0,0 0-2096 0,0 0-416 16,0 0-96-16,0 0-16 0,0 0-640 0,0 0-128 16,0 0-16-16,51-4-16560 15</inkml:trace>
  <inkml:trace contextRef="#ctx0" brushRef="#br0" timeOffset="126232.69">31023 8064 3679 0,'-3'6'320'0,"2"-4"-320"0,0 2 0 0,-1-1 0 16,1 0 3312-16,0-2 592 0,1 4 112 0,-1 2 16 16,-2 2 1136-16,1 8 208 0,-2 1 64 0,-1 4 0 15,1 1-3456-15,-1 1-672 0,1-1-144 0,0 3-16 16,-1-2-672-16,0 5-128 0,0-3-32 0,1 2 0 15,-1 3-192-15,2-1-128 0,-1 1 160 0,-1-3-160 16,1 1 0-16,2-1 0 0,-2-3 0 0,2 1 0 16,0-7 0-16,1 0 0 0,1-3 0 0,-1-1 0 15,2-3-320-15,0-4 0 0,1-2 0 0,-2-6 0 16,0 0-1216-16,0 0-240 0</inkml:trace>
  <inkml:trace contextRef="#ctx0" brushRef="#br0" timeOffset="126432.13">31061 8616 11967 0,'0'0'1072'0,"0"0"-864"16,0 0-208-16,0 0 0 0,0 0 2864 0,0 0 528 16,0 0 96-16,0 0 32 0,0 0-272 0,0 0-48 15,0 0-16-15,56-6 0 0,-56 6-1920 0,0 0-384 16,0 0-80-16,0 0-16 0,52-6-528 0,-52 6-96 15,0 0-32-15,0 0 0 16,0 0-624-16,53-10-128 0,-53 10-16 0,0 0-16224 0</inkml:trace>
  <inkml:trace contextRef="#ctx0" brushRef="#br0" timeOffset="126727.79">31239 8411 911 0,'-1'-2'0'0,"0"0"0"0,1 2 0 0,-2 0 0 15,2 0 2704-15,-1 0 464 0,1 2 96 0,-2 0 0 16,-1-2 1584-16,1 3 304 0,-3 2 64 0,1 0 16 16,-1 1-2368-16,1-3-480 0,2 4-80 0,-2-5-32 0,3 3-1376 15,-2 0-288-15,3-5-48 0,-1 7-16 16,1-7-256-16,0 0-48 0,0 0-16 0,9 19 0 0,-9-19-224 15,0 0 128-15,0 0-128 0,20 28 0 0,-20-28 0 0,0 0 0 16,19 25 0-16,-19-25 0 0,13 22 0 0,-13-22 0 16,11 25 0-16,-11-25 0 15,11 26-512-15,-11-26-32 0,11 22-16 0,-11-22 0 16,0 0-1728-16,16 29-336 0,-16-29-80 0,0 0-12576 0</inkml:trace>
  <inkml:trace contextRef="#ctx0" brushRef="#br0" timeOffset="126944.93">31340 8924 2751 0,'-1'3'256'0,"1"-1"-256"0,0-2 0 0,-1 2 0 15,1-2 1248-15,0 0 208 0,0 2 32 0,0-2 16 16,0 0 816-16,0 2 176 0,0-2 16 0,0 0 16 15,0 0-1632-15,0 0-336 0,0 0-64 0,0 0-16 16,0 0-480-16,0 0-336 0,0 0 48 0,0 0 16 16</inkml:trace>
  <inkml:trace contextRef="#ctx0" brushRef="#br0" timeOffset="127345.92">31319 9090 1839 0,'0'0'160'0,"0"0"-160"16,0 0 0-16,0 0 0 0,0 0 1536 0,0 0 288 16,0 0 48-16,0 0 16 0,0 0 1392 0,0 0 288 15,13-28 48-15,-13 28 16 0,0 0-176 0,22-31-16 0,-22 31-16 16,21-32 0-16,-21 32-1312 0,28-38-272 0,-28 38-48 0,34-42-16 16,-34 42-1008-16,36-45-192 0,-36 45-32 15,28-35-16-15,-28 35-208 0,34-40-64 0,-34 40 0 0,39-47 0 16,-39 47-256-16,43-50 0 0,-43 50 128 0,49-56-128 15,-49 56 0-15,48-52 0 0,-48 52 0 0,41-41 0 16,-41 41 0-16,0 0 0 0,42-40-128 0,-42 40 128 16,0 0-400-16,0 0 16 0,0 0 0 0,0 0 0 15,0 0-768-15,2-23-160 16,-12 26-32-16,0 0 0 0</inkml:trace>
  <inkml:trace contextRef="#ctx0" brushRef="#br0" timeOffset="127528.66">31547 8499 10127 0,'-3'0'896'0,"2"0"-704"16,1 0-192-16,0 0 0 0,0 1 2336 0,0 2 432 15,0-3 96-15,0 3 16 0,0-3 1792 0,0 0 384 16,4 13 64-16,-3-5 0 0,2 2-3440 0,-1 3-688 16,1 0-144-16,0 2-16 0,1-1-560 0,1-2-96 15,-1 4-32-15,1-3 0 0,1 3-144 0,-1-2 0 16,1 3 0-16,0-4-12624 15,0 2-2448-15</inkml:trace>
  <inkml:trace contextRef="#ctx0" brushRef="#br0" timeOffset="128461.7">29561 9258 19343 0,'0'0'1728'0,"1"1"-1392"16,-1 2-336-16,0-3 0 0,1 0 2080 0,1 0 352 0,-1 2 64 0,0 0 0 15,2 3 224-15,-1 1 32 0,2 0 16 0,-2 1 0 16,2 3-1616-16,-2 1-336 0,1 1-64 0,-1 0-16 15,1 3-496-15,-1-2-112 0,0 6 0 0,0-3-128 16,-1 3 0-16,-1-3 0 0,2 0 0 0,-2-1 0 16,0 1 0-16,-2-4 0 0,1-2-144 0,1-3 144 15,0 2-320-15,-1-5 32 0,1 1 0 0,0-5 0 16,0 0-32-16,0 0 0 0,0 0 0 0,0 0 0 16,0 0 80-16,22-34 16 0,-22 34 0 0,0 0 0 15,26-44 224-15,-26 44 0 0,22-36 0 0,-22 36 160 16,26-40 32-16,-26 40 16 0,30-36 0 0,-30 36 0 15,28-32 64-15,-28 32 16 0,0 0 0 0,35-28 0 16,-35 28-16-16,0 0 0 0,0 0 0 0,0 0 0 0,0 0-80 16,0 0-32-16,0 0 0 0,0 0 0 0,33 20-160 0,-31-11 192 15,-2 4-192-15,-2-1 192 0,2 4-192 0,-2-1 0 16,-1 2 0-16,0 1 0 0,-1-1 0 0,-1-1 0 16,0 1-128-16,0-3 128 0,-1-4-144 0,1-1 144 15,1-2-192-15,2-2 192 0,-1-1-192 0,3-4 192 16,0 0-192-16,0 0 192 0,0 0-288 0,0 0 48 15,0 0 16-15,25-42 0 0,-25 42 224 0,0 0-144 16,29-44 144-16,-29 44-128 0,22-34 128 0,-22 34 0 16,0 0 160-16,31-42-160 0,-31 42 160 0,0 0-160 15,27-34 160-15,-27 34-160 0,0 0 192 0,0 0-48 16,0 0-16-16,0 0 0 0,0 0 16 0,0 0 0 16,0 0 0-16,0 0 0 0,0 0 48 0,0 0 16 15,0 0 0-15,0 0 0 0,37 25-208 0,-37-13 176 0,-1 1-176 16,0 0 160-16,-1 2-160 0,1 1 0 0,0-2 0 0,-2 1 0 15,2 1 0-15,0-4 0 0,0 1 0 0,-1-4 0 16,2 1 0-16,0-1-144 0,3-3 144 0,-1 0-160 31,1-1-528-31,1 0-96 0,-4-5-32 0,0 0-17168 0</inkml:trace>
  <inkml:trace contextRef="#ctx0" brushRef="#br0" timeOffset="128837.83">30162 9360 20319 0,'-3'2'448'0,"1"-2"80"0,1 0 32 0,0 0 16 0,1 1-448 0,-2 2-128 16,1-3 0-16,0 0 0 15,-2 2 3920-15,-2 2 768 0,2 0 160 0,-2 2 16 0,-1 3-3040 0,-1-3-608 16,1 1-128-16,0 2-32 0,1 1-608 0,-1-3-112 16,0 4-16-16,1-3-16 0,0 2-176 0,0-2-128 15,1 1 192-15,2-2-192 0,-1 2 0 0,3-3 0 16,0 0 0-16,1-1 0 0,2 0 0 0,-3-5 0 15,0 0 0-15,0 0-144 0,0 0-176 0,0 0-48 16,0 0 0-16,0 0 0 16,56-22-224-16,-56 22-48 0,0 0-16 0,29-37 0 15,-29 37-32-15,0 0 0 0,24-41 0 0,-24 41 0 0,0 0 496 0,15-38 192 16,-15 38-176-16,0 0 176 0,0 0 128 0,6-31 128 16,-7 26 32-16,1 2 0 0,-2 3 400 0,1-2 80 0,0 2 0 0,0 2 16 15,1 0-272-15,-3 3-48 0,1 1-16 0,-1 0 0 16,1 4-112-16,-1-3-16 0,0 4-16 0,-1 0 0 15,1 1-176-15,1-2-128 0,-1 2 144 0,1 0-144 16,1-2 0-16,-1 3 0 0,1-1 0 0,2-1 0 16,1 0 0-16,-1 0-240 0,3 0 32 0,-1-1-12480 15,-3-10-2496-15</inkml:trace>
  <inkml:trace contextRef="#ctx0" brushRef="#br0" timeOffset="129527.54">30412 9487 8287 0,'-5'0'736'0,"1"0"-592"0,2 0-144 0,-1-1 0 15,2 1 2016-15,0 0 368 0,1 0 80 0,-2 0 16 16,0 0 1168-16,-1 0 256 0,1 0 32 0,0 0 16 16,0 0-1440-16,2 1-272 0,0 1-64 0,2 1-16 0,-1 1-1216 0,1-1-240 15,-2-3-64-15,0 0 0 16,0 0-288-16,0 0-64 0,29 21-16 0,-29-21 0 15,0 0-112-15,0 0-32 0,0 0 0 0,49 16 0 16,-49-16-128-16,0 0 0 0,0 0 0 0,0 0 0 16,0 0 0-16,51 4 0 0,-51-4 0 0,0 0 0 15,0 0-176-15,0 0 48 0,0 0 0 0,0 0 0 0,0 0-112 0,32-38-16 16,-33 32 0-16,0-4 0 0,-3 0 0 16,-1 1 0-16,0-3 0 0,-2 2 0 0,-1-2 32 0,1 2 0 15,-2 0 0-15,-1-1 0 0,1 3 224 16,1-2 0-16,0 4 0 0,0 0-144 0,-1 0 144 0,3 0 0 15,0 2 0-15,2-2 0 0,0 1 0 0,3 1 0 16,1 0 0-16,1-2 0 0,-1 6 176 0,0 0 16 16,0 0 0-16,0 0 0 0,0 0 64 0,0 0 32 15,0 0 0-15,0 0 0 0,0 0-32 0,0 0 0 16,46-22 0-16,-46 22 0 0,0 0-128 0,0 0-128 16,0 0 192-16,0 0-192 0,35 16 0 0,-35-16 0 15,0 0 0-15,0 0 0 16,0 0-464-16,39 19-48 0,-39-19-16 0,0 0-17840 0</inkml:trace>
  <inkml:trace contextRef="#ctx0" brushRef="#br0" timeOffset="129927.85">30655 9508 5519 0,'0'0'496'0,"0"0"-496"0,0 0 0 0,0 0 0 15,0 0 3456-15,0 0 608 0,0 0 112 0,0 0 32 16,0 0-368-16,49 0-64 0,-49 0 0 0,0 0-16 16,0 0-2032-16,55 6-416 0,-55-6-80 0,0 0-16 15,0 0-704-15,60 6-128 0,-60-6-48 0,0 0 0 0,0 0-336 0,47 2 0 16,-47-2 0-16,0 0 0 0,0 0 0 0,0 0 0 16,0 0 0-16,0 0 0 0,0 0 0 0,0 0-160 15,0 0 160-15,0 0 0 0,0 0-256 0,35-36 48 16,-37 30 16-16,-1-3 0 0,0 2 192 0,-1-5 0 15,-1 2 0-15,0 1 0 0,-1-4 240 0,-1 3 144 16,-2-2 16-16,1 0 16 0,0 2-160 0,-1-3-48 16,1 3 0-16,1 1 0 0,1 2-208 0,1-1 128 15,3 0-128-15,-1 2 0 0,3 6 160 0,0 0-160 16,0 0 160-16,0 0-160 0,0 0 256 0,9-27-32 16,-9 27-16-16,0 0 0 0,0 0-16 0,0 0 0 15,0 0 0-15,0 0 0 0,0 0-192 0,0 0 176 16,0 0-176-16,49 9 160 0,-49-9-160 0,0 0 0 0,0 0 0 0,39 14 0 31,-39-14-512-31,0 0 32 0,0 0 0 0,47 14-18144 0</inkml:trace>
  <inkml:trace contextRef="#ctx0" brushRef="#br0" timeOffset="130727.87">30511 10475 12895 0,'0'0'1152'16,"0"0"-928"-16,0 0-224 0,0 0 0 0,0 0 1712 0,0 0 288 16,0 0 64-16,0 0 16 0,0 0 528 0,0 0 96 15,22-37 32-15,-22 37 0 0,0 0-512 0,4-38-112 16,-6 22 0-16,0-1-16 0,-1 5-976 0,0-4-192 15,-2-3-32-15,0-2-16 0,0 2-528 0,-1-6-96 16,1 3-32-16,0-2 0 0,2 3-224 0,0-4 176 16,-1 2-176-16,0 1 160 0,2 1-160 0,-1 1 0 15,1 1 0-15,2 19 0 0,-1-32 0 0,1 32 0 16,0 0 0-16,5-34 0 0,-5 34 0 0,0 0 0 16,0 0 0-16,0 0 0 0,0 0 0 0,0 0 192 15,0 0-192-15,35-39 192 0,-35 39-64 0,0 0-128 16,0 0 192-16,0 0-64 0,46 4-128 0,-46-4 160 15,0 0-160-15,0 0 160 0,52 7-160 0,-52-7 0 0,0 0 0 0,42 11 0 16,-42-11 0-16,0 0-224 0,37 10 48 16,-37-10 16-1,0 0-288-15,0 0-48 0,32 16-16 0,-32-16 0 16,0 0-1376-16,0 0-288 0,9 10-48 0,-10-6-13600 0</inkml:trace>
  <inkml:trace contextRef="#ctx0" brushRef="#br0" timeOffset="130978.86">30403 10135 18431 0,'0'0'816'0,"0"0"160"0,0 0-784 0,0 0-192 0,0 0 0 0,0 0 0 0,0 0 2208 0,0 0 400 16,25 15 80-16,-25-15 0 0,0 0-192 0,31 16-32 15,-31-16-16-15,0 0 0 0,39 12-1392 0,-39-12-288 16,0 0-48-16,42 10-16 0,-42-10-512 0,0 0-192 16,49 10 144-16,-49-10-144 0,0 0-192 0,44 9-128 15,-44-9-32-15,0 0-16960 16</inkml:trace>
  <inkml:trace contextRef="#ctx0" brushRef="#br0" timeOffset="131377.69">30757 10282 11967 0,'-3'0'1072'0,"2"-2"-864"0,0 2-208 0,1 0 0 16,-1 0 2432-16,1 0 432 0,0-3 80 0,0 3 32 15,0 0 736-15,-2-1 128 0,2 1 48 0,0 0 0 16,0 0-2288-16,0 0-464 0,3 6-96 0,-2-2-16 16,0 0-608-16,1 0-128 0,-1 4-32 0,-1-2 0 15,1 3-256-15,0 1 0 0,0 0 0 0,-1-2 0 16,2 2 0-16,-2 0 0 0,1 2-160 0,-1-2 160 31,1-1-784-31,0-2-48 0,2 2 0 0,-1-5 0 0,1-1-384 0,-1 0-64 0,-2-3-32 0,0 0 0 16,0 0 368-16,0 0 80 0,0 0 16 0,0 0 0 15,0 0 208-15,0 0 32 0,44-32 16 0,-44 32 0 16,0 0 272-16,0 0 64 0,0 0 16 0,28-44 0 0,-28 44 240 0,0 0-144 16,0 0 144-16,0 0-128 15,0 0 128-15,26-40 0 0,-26 40 0 0,0 0 128 16,0 0 320-16,0 0 80 0,0 0 16 0,0 0 0 0,0 0 736 15,0 0 160-15,0 0 32 0,0 0 0 0,10 12-192 0,-11-6-48 16,1 3 0-16,-2 1 0 0,2 0-576 0,0 0-112 16,-1 1-32-16,1 0 0 0,0 0-304 0,0-1-64 15,0 2-16-15,1-4 0 0,1 0-128 0,0 0 0 16,1-2 0-16,-1-1 128 0,-2-5-128 0,0 0 0 16,0 0-160-16,0 0 160 15,0 0-1712-15,0 0-240 0</inkml:trace>
  <inkml:trace contextRef="#ctx0" brushRef="#br0" timeOffset="131813.79">31032 10308 6447 0,'-1'3'576'0,"0"-2"-576"0,1 1 0 0,0-2 0 16,0 3 3344-16,0-3 560 0,0 3 128 0,-1 4 0 15,0-1-624-15,-1 4-128 0,1 0-16 0,1 0-16 16,-1-2-1616-16,1-2-320 0,0 1-64 0,1-1-16 15,0 0-800-15,2 0-176 0,0-1-16 0,0 4-16 16,1-6-224-16,-1 2 0 0,1 2 0 0,0-4-160 16,-2 1 16-16,1-2 0 0,-2 2 0 0,0-4 0 15,0 0-272-15,1 0-48 0,-1 0-16 0,0-4 0 16,-1 4-496-16,0 0-112 0,0 0 0 0,0 0-16 16,8-30-224-16,-8 30-32 0,0 0-16 0,9-35 0 15,-9 35 720-15,0 0 144 0,0 0 16 0,17-45 16 0,-17 45 480 0,0 0 0 16,0 0 128-16,0 0-128 0,0 0 768 0,19-40 64 15,-19 40 0-15,0 0 0 0,0 0 720 0,0 0 160 16,0 0 16-16,0 0 16 0,0 0-512 0,0 0-96 16,0 0-32-16,18 14 0 0,-17-7-480 0,1-1-112 0,1 0 0 0,-1 4-16 0,1-3-304 0,-2 2-64 31,1 1-128-31,1 0 192 0,-2 0-192 0,0 1 0 16,1-1 128-16,-1-3-128 0,-1 2 0 0,0-1 0 15,0 0 0-15,0 0 0 0,0-4 0 0,0 2 0 16,1-2 0-16,-1 1 0 0,0-1-320 0,1-4-16 15,2 3 0-15,-1-3 0 16,-2 0-1440-16,0 0-272 0,0 0-64 0,0 0-13280 0</inkml:trace>
  <inkml:trace contextRef="#ctx0" brushRef="#br0" timeOffset="132162.72">31438 10350 16575 0,'0'-1'736'0,"0"-2"160"0,0 2-720 0,0-1-176 0,-1 2 0 0,0 0 0 15,1-3 1968-15,-2 3 352 0,1-1 80 0,-1-4 16 16,-1 1 32-16,-1-2 16 0,2 2 0 0,-2-2 0 16,2 3-992-16,-2-4-192 0,2 1-32 0,-2 2-16 15,0 0-512-15,-1 0-96 0,2 1-32 0,-2 2 0 0,0-1-304 0,-2 2-64 16,3 0-16-16,-1 2 0 0,0 2-48 0,0-2-16 15,0 2 0-15,0 2 0 0,1 0-144 0,0 1 128 16,1 2-128-16,-1 1 128 0,1-1-128 0,1 2 0 16,0 2 144-16,0 1-144 0,2-1 128 0,0 0-128 15,0 2 128-15,2-2-128 0,0 0 0 0,2-3 0 16,-1 0 0-16,4 1 128 0,-1-4-128 0,0 2 0 16,-6-9 0-16,0 0 0 0,22 16 0 0,-22-16 0 15,0 0 0-15,0 0 0 0,0 0-384 0,0 0 0 16,55-6 0-16,-55 6 0 15,0 0-1280-15,0 0-240 0</inkml:trace>
  <inkml:trace contextRef="#ctx0" brushRef="#br0" timeOffset="132378.71">31554 10327 12895 0,'0'1'1152'0,"2"-1"-928"0,-1 0-224 0,0 2 0 16,0-2 2560-16,0 0 448 0,1 0 112 0,0 3 16 15,2-3 640-15,0 0 128 0,-4 0 16 0,0 0 16 16,0 0-2464-16,0 0-512 0,44 7-80 0,-44-7-32 16,0 0-528-16,0 0-128 0,47 9 0 0,-47-9-16 15,0 0-176-15,0 0 0 0,48 6 0 0,-48-6 0 16,0 0-336-16,0 0 0 0,42 4 0 0,-42-4 0 16,0 0-1616-16,0 0-320 0</inkml:trace>
  <inkml:trace contextRef="#ctx0" brushRef="#br0" timeOffset="132615.67">31683 10184 2751 0,'0'0'256'0,"0"0"-256"0,0 0 0 0,0 0 0 0,1 2 2432 0,-1 0 448 16,0-2 96-16,0 3 16 0,1 0 2512 0,1 4 496 15,-1 0 96-15,0 2 32 0,2 3-3456 0,-2 0-688 16,0-2-144-16,2 3-32 0,-2 0-992 0,0 0-208 15,1 1-32-15,0 2-16 0,0-2-304 0,-1 1-64 16,2 1-16-16,-1-4 0 0,1 4-176 0,-1-3 0 16,1 0 0-16,-1 0 0 0,1-1-192 0,0 0-32 15,1 1 0-15,-1-3 0 16,0-2-320-16,0 0-64 0,-1 0-16 0,-2 0 0 16,2 1-544-16,-2-3-112 0,1 0-32 0,-1-2-15888 0</inkml:trace>
  <inkml:trace contextRef="#ctx0" brushRef="#br0" timeOffset="132836.96">31927 10385 11967 0,'-2'5'1072'16,"2"-2"-864"-16,0 0-208 0,0 1 0 15,0-7 2928-15,-1 6 528 0,0 3 128 0,-2 4 0 0,0 2 96 0,-2 4 16 16,-2 3 0-16,3-3 0 0,-1 2-2352 0,-2-2-480 15,4 0-96-15,-2-2 0 0,1 1-560 0,2-3-208 16,0-2 176-16,2-4-176 0,2 1 0 0,0-5 0 16,-2-2 0-16,0 0 0 15,0 0-1248-15,0 0-192 0</inkml:trace>
  <inkml:trace contextRef="#ctx0" brushRef="#br0" timeOffset="133011.45">31980 10168 911 0,'-2'4'0'0,"1"-1"0"16,1-2 0-16,0 1 0 0,0 1 2112 0,0-2 352 15,0 1 64-15,0 2 16 0,1 0 1488 0,1 2 288 0,-1 3 64 16,1-2 16-16,1 2-2368 0,-1-3-480 0,3 1-80 0,-1 0-32 31,2 1-1440-31,-6-8-400 0,14 10-32 0,-14-10-12960 0</inkml:trace>
  <inkml:trace contextRef="#ctx0" brushRef="#br0" timeOffset="133365.03">32190 10413 29951 0,'1'-1'656'0,"-3"1"144"0,-1-2 32 0,1 2 0 15,-1 0-672-15,1 0-160 0,1 0 0 0,-3 0 0 16,-1 0 1440-16,-1 2 256 0,-3 2 48 0,0-2 16 0,2 4-608 15,0 1-128-15,0 0-32 0,2-1 0 0,0 3-544 0,3 1-96 16,0 0-32-16,0-1 0 0,2 4-320 0,2-3 0 16,-1 2 0-16,2 0 128 0,4 1 192 0,0-7 32 15,2 4 16-15,1-4 0 0,-10-6-624 0,22 9-112 16,-22-9-16-16,0 0-16 0,38 7 208 0,-38-7 32 16,0 0 16-16,0 0 0 15,52-13-512-15,-52 13-112 0,0 0 0 0,0 0-16 16,0 0 16-16,47-38 16 0,-47 38 0 0,0 0 0 0,0 0 480 0,6-34 80 15,-8 24 32-15,-3 0 0 0,1-1 352 0,-2 1 64 16,1 3 0-16,-2-5 16 0,-1 5 192 0,1 1 48 16,-1 2 0-16,1-2 0 0,0 4-224 0,0-1-32 15,1 3-16-15,1 0 0 0,3 0-240 0,-1 0 0 0,2 3 0 0,0-3 0 32,1 2-560-32,2-2-48 0,-2 0-16 0,0 0-10224 0,0 0-2048 0</inkml:trace>
  <inkml:trace contextRef="#ctx0" brushRef="#br0" timeOffset="133727.68">32434 10422 12895 0,'1'4'576'0,"-1"-2"112"0,1 1-560 0,-1-2-128 0,0 1 0 0,0-1 0 16,0 2 1584-16,-1 1 272 0,0 4 64 0,-1 1 16 15,1 2-112-15,-1 1-32 0,-1 1 0 0,2-1 0 16,0 1-416-16,-1-6-96 0,0 2 0 0,2-3-16 15,-1 0-336-15,1-5-64 0,1 2-16 0,0-3 0 16,-1 0-208-16,0 0-32 0,0 0-16 0,0 0 0 0,0 0-80 0,0 0 0 16,36-42-16-16,-36 42 0 0,0 0-208 0,0 0-32 15,45-47-16-15,-45 47 0 0,0 0-240 0,0 0 0 16,0 0 128-16,0 0-128 0,0 0 0 0,50-39 0 16,-50 39 0-16,0 0 0 0,48-18 0 0,-48 18 0 15,0 0 0-15,0 0 0 0,50 0 192 0,-43 6-64 16,-2 0-128-16,0 4 192 0,-1 0 128 0,-2 0 0 15,0 2 16-15,-1 3 0 0,-1-3-80 0,-3 2-32 16,2-5 0-16,-3 2 0 0,1 0-16 0,-1 0 0 16,-1 1 0-16,0 0 0 0,1-3-48 0,1 1-16 15,0-3 0-15,1-1 0 0,1-3-144 0,-1 1 0 16,2-1-160-16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24:06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9938 7239 799 0,'0'2'0'0,"-1"-2"0"0,1 2 0 0,0 0 0 0,0-2 0 0,-1 0 0 0,-1 3 0 0,1 0 0 16,-1 3 368-16,2-6 0 0,0 0 0 0,0 0 0 16,0 0-368-16,0 0 0 0,0 0 0 0,0 0 0 15,0 0 0-15,0 0 0 0,0 0 0 0,0 0 0 16,0 0 0-16,0 0 0 0,0 0 0 0,0 0 0 15,0 0 704-15,0 0 64 0,0 0 32 0,0 0 32 16,0 0-256-16,0 0-48 0,0 0-16 0,0 0 32 16,0 0-544-16,-4 9-272 0,3-11 16 0,0 2 48 15,-1 0-752-15,2 0-128 0,0-3-48 0,2 3 48 16,0-1 528-16,1 1 112 0,0 0 32 0,1-3 32 0,2 3 384 0,0-2 0 16,2 1 0-16,-1-2 160 15,2 0 576-15,1 0 112 0,0-1 32 0,1 1 16 0,0 0 112 0,-1-1 16 16,1 2 0-16,-1 0 16 0,-10 2 48 0,21-2 16 15,-21 2 0-15,0 0 48 0,28-2-640 0,-28 2-128 16,0 0-32-16,0 0 32 0,0 0-384 0,0 0 144 16,41 10-144-16,-41-10 144 0,0 0-144 0,0 0 0 15,0 0 0-15,42 15 0 0,-42-15 0 0,0 0 0 16,0 0 0-16,47 7 0 0,-47-7 160 0,0 0 32 16,41 0 0-16,-41 0 0 0,28-4 448 0,-28 4 112 15,27-3 16-15,-14 0 0 0,-1-1 304 0,-1 1 64 16,-2 0 16-16,-9 3 0 0,16-2-496 0,-10 0-80 15,-1 2-32-15,-2 0 0 0,-1 0-352 0,1 2-64 16,-2 0 0-16,-1 1-128 0,0-2 0 0,-1 3-144 16,1-4-16-16,0 0 0 15,0 0-608-15,0 0-112 0,0 0-16 0,0 0-16 16,0 0-144-16,0 0-32 0,0 0 0 0,0 0 0 16,0 0 80-16,0 0 16 0,39 39 0 0,-39-39-2976 0,0 0-608 0</inkml:trace>
  <inkml:trace contextRef="#ctx0" brushRef="#br0" timeOffset="3837.24">18840 7652 4607 0,'0'0'400'0,"0"0"-400"0,-4-3 0 0,4 3 0 16,0 0 480-16,0 0 16 0,0 0 0 0,-7 0-3056 15</inkml:trace>
  <inkml:trace contextRef="#ctx0" brushRef="#br0" timeOffset="4588.14">18844 7576 4607 0,'0'0'192'0,"0"-2"64"0,0 2-256 0,0 0 0 0,0 0 0 0,-1-1 0 16,1 1 320-16,0 0 32 0,0 0 0 0,0 0 0 16,-5 1-1184-16,5-1-224 0,-5 2-48 0,5-2-16 0,0 0 960 0,-4 0 160 15,4 0 0-15,-1-2 160 0,1 2-160 0,1-1 0 16,-1 1 0-16,4-5 0 0,-3 4 0 0,-1 1 0 15,5-5 0-15,-5 5 0 0,5-4 160 0,-5 4 0 16,0 0 0-16,5-4 32 0,-5 4 1008 0,1-2 208 16,-1 2 32-16,0-3 32 0,0 3-448 0,-1-1-80 15,-2-1-32-15,1 0 0 0,1 2-320 0,-3-2-64 16,1 2-16-16,0-3 0 0,-1 2-240 0,-1 1-48 16,1-2-16-16,1 2 0 0,-1 0-48 0,0-3-16 15,4 3 0-15,-5-1 0 0,4-2-144 0,1 3 0 16,1-3 0-16,-1 3 0 0,9-6 0 0,-3 2 0 15,3-1 0-15,1 1 0 0,2-2 0 0,2-1 0 0,2 0 0 16,1-1 0-16,3 2 0 0,0-3 0 0,1 4 224 0,-2-1-64 16,1 1 416-16,-1 1 64 0,0 2 32 0,1 0 0 15,-20 2-144-15,41-2-16 0,-41 2-16 0,42 2 0 16,-42-2-128-16,46 0-32 0,-21 2 0 16,1-2 0-16,0-2-144 0,2 2-48 0,0-3 0 0,2 0 0 15,1 1-144-15,2 1 0 0,1-2 144 0,-1-1-144 16,2 4 272-16,1-2-16 0,1 2 0 0,-1 2 0 15,-1-2 352-15,-1 2 64 0,-1 0 16 0,-2-2 0 16,-1 0-48-16,2 0-16 0,0 3 0 0,2-2 0 16,-1 1-112-16,-1 2 0 0,1 2-16 0,1 0 0 15,0 1-160-15,1-1-16 0,3 4-16 0,-1-4 0 16,2 2-304-16,-2-1 160 0,1-2-160 0,1-1 128 0,1 0-128 16,1-4 0-16,-1 3 0 0,1-3 0 0,-1 0 208 0,1 1-32 15,0-1-16-15,-1 0 0 0,-2 0 288 0,-2-1 64 16,-3-2 16-16,-2 3 0 0,-1-4-96 0,2 2-32 15,0-2 0-15,0-2 0 0,3 2-80 0,-1 2 0 16,0-1-16-16,-2 2 0 0,1 1-304 0,3-2 0 16,0 4 0-16,2-2 0 0,-2 0 0 0,0 0 0 15,-1 0 0-15,-3-2 0 0,-1-1 0 0,0 2 0 16,1-1 0-16,1-1-144 0,1 2 144 0,-2-2 0 16,1 2 0-16,-1 0-128 0,-2 1 128 0,-3 0 0 15,-1 0 0-15,-1-1-128 0,-2 1 128 0,1 0 0 16,-3 0 0-16,-21 0 0 0,37-3-128 0,-37 3 128 15,31-1-128-15,-31 1 128 16,22-2-864-16,-22 2-96 0,19-4 0 0,-19 4-16 16,12-5-1104-16,-12 5-224 0</inkml:trace>
  <inkml:trace contextRef="#ctx0" brushRef="#br0" timeOffset="62536.89">11110 5231 3839 0,'-2'0'336'0,"-1"-3"-336"0,2 3 0 0,0 0 0 15,1-2 256-15,-1 0-32 0,-2 0 0 0,1-2 32 16,-2-2 64-16,0 0 16 0,2-3 0 0,1 4 48 15,-1-1 16-15,2 0 16 0,0 0 0 0,0 0 32 16,2 2 224-16,-2 1 32 0,0 0 16 0,-2-2 48 16,2 3 80-16,0-2 32 0,0 2 0 0,-2-3 32 15,1 2-16-15,-2-1 0 0,2 0 0 0,0 2 0 0,-2-2-272 0,2-1-64 16,0 1-16-16,0 1 32 0,-1-1 32 0,0-2 0 16,1 1 0-16,-1 1 32 0,0-2 272 0,1 2 48 15,-1 1 16-15,0 0 48 0,1 1 128 0,0 0 48 16,-1 0 0-16,1 2 32 0,0-3-336 0,1 3-80 15,-1 0-16-15,1 3 32 0,-2-1-352 0,2 2-80 16,-1 2-16-16,1 2 48 0,-1 0-128 0,-2 5-32 16,2-3 0-16,0-1 0 0,-2 4-144 0,1 2-128 15,0-2 192-15,-1 0-192 0,1-1 0 0,-1 0 0 16,1 2 0-16,-2-2 0 0,0 1 0 0,0-1 0 16,2-2 0-16,0-1 0 0,-2 1 0 0,1-4 0 0,1 4 0 0,-2-4 0 15,2 0 0-15,-1-2 0 16,2-1 0-16,1 2-144 0,-1-1 144 0,2-4 0 0,-1 1 0 0,2 1-128 15,1-1 128-15,1 1 0 0,-1-1-144 0,4 2 144 16,-1-3 0-16,-6 0 0 0,0 0-144 0,0 0 144 16,0 0 0-16,0 0 0 0,70 2 0 0,-70-2 0 15,0 0 0-15,60 0 144 0,-60 0-144 0,0 0 192 16,69-2-192-16,-69 2 0 0,0 0 0 0,79-9 0 16,-79 9 0-16,57-5 0 0,-57 5 0 0,58-6 0 15,-58 6 0-15,57-2 0 0,-57 2 0 0,0 0 0 16,80 0 0-16,-80 0 0 0,0 0 0 0,78 8 0 15,-78-8 0-15,0 0 0 0,73 7 0 0,-73-7 0 16,0 0-128-16,66 3 128 0,-66-3 0 0,0 0 0 0,65-6 0 16,-65 6 0-16,0 0 128 0,67-12-128 15,-67 12 336-15,0 0-16 0,64-14 0 0,-64 14 0 0,0 0-80 0,0 0-32 16,69-12 0-16,-69 12 0 0,0 0-208 0,0 0 176 16,0 0-176-16,59 3 160 0,-59-3-160 0,0 0 0 15,0 0 0-15,0 0 0 0,0 0 0 0,0 0 0 16,53 19 0-16,-53-19 0 0,0 0 0 0,0 0-144 15,0 0 144-15,59-10 0 0,-59 10-128 0,0 0 128 16,0 0 0-16,63-12 0 0,-63 12 0 0,0 0 0 0,0 0 0 0,68-13 0 0,-68 13 0 0,0 0 0 31,0 0 0-31,57-8 0 0,-57 8 0 0,0 0 0 16,0 0 0-16,0 0 0 0,0 0 0 0,0 0 0 16,0 0 0-16,0 0 0 15,0 0-512-15,0 0 0 0,48 18 0 0,-45-18 0 16,-1 0-1888-16,2 0-368 0,0 0-80 0,1-3-5536 0,0 0-1088 0</inkml:trace>
  <inkml:trace contextRef="#ctx0" brushRef="#br0" timeOffset="62753.69">12515 5054 5807 0,'-2'0'128'0,"0"0"16"0,1 0 16 0,1 0 16 15,0 1-176-15,-1 0 0 0,0 1 0 0,-3 1 0 16,-1 3 1344-16,1 3 224 0,-1 1 48 0,2 2 16 0,-1 4-288 0,2 3-64 16,-1-1-16-16,1 5 0 0,0 3 128 0,1 2 16 15,-1 3 16-15,-1 1 0 0,2-1-544 0,0-2-112 16,1-1-32-16,0-4 0 16,1-3-928-16,1 1-176 0</inkml:trace>
  <inkml:trace contextRef="#ctx0" brushRef="#br0" timeOffset="63956.25">15198 5060 6447 0,'-1'4'576'0,"0"-2"-576"16,0 2 0-16,1-4 0 0,-1 2 1024 0,-1 2 80 15,1 2 32-15,-1 4 0 0,-1 3 272 0,2-1 48 16,1 0 16-16,0-2 0 0,4 0-704 0,-2-1-144 15,-2-9-32-15,0 0 0 0,0 0-352 0,0 0-80 16,0 0-16-16,0 0 0 0,0 0-144 0,0 0 0 16,52 19 0-16,-47-21-5472 15,-1 1-1088-15</inkml:trace>
  <inkml:trace contextRef="#ctx0" brushRef="#br0" timeOffset="64355.01">15218 5114 5119 0,'-1'3'0'0,"1"-3"224"0,0 1-64 0,0-1-16 0,0 0-144 0,0 0 0 0,1 0 0 0,0 3 0 16,2-3 1936-16,1 0 368 0,-4 0 64 0,0 0 0 15,0 0-816-15,0 0-160 0,0 0-48 0,59 2 0 16,-59-2-512-16,0 0-128 0,54-2 0 0,-54 2-16 15,0 0-336-15,67 0-64 0,-67 0-16 0,53 0 0 16,-53 0-272-16,62-4 160 0,-62 4-160 0,71-5 128 16,-71 5 192-16,71-5 16 0,-71 5 16 0,72-6 0 15,-72 6 304-15,62-6 64 0,-62 6 16 0,57-3 0 0,-57 3-352 0,53 0-64 16,-53 0 0-16,53 4-16 0,-53-4-304 16,0 0 0-16,63 15 0 0,-63-15-144 15,0 0 144-15,0 0-128 0,63 18 128 0,-63-18-128 0,0 0 128 0,0 0-128 16,63 14 128-16,-63-14-128 0,0 0 128 0,57 8 0 15,-57-8 0-15,0 0 0 0,69 2 0 0,-69-2 0 16,0 0 0-16,71-2 0 0,-71 2 0 0,0 0 0 16,66-6 0-16,-66 6 0 0,0 0 0 0,54-6 0 15,-54 6 0-15,0 0 0 16,0 0-592-16,0 0-48 0,52-6 0 0,-52 6-6816 16,0 0-1376-16</inkml:trace>
  <inkml:trace contextRef="#ctx0" brushRef="#br0" timeOffset="64620.86">16602 5025 4607 0,'-3'-3'400'0,"2"0"-400"0,0 1 0 0,0 0 0 16,1 0 1504-16,-1 2 224 0,-1 0 32 0,0 0 16 15,-1-2 576-15,0 0 112 0,-2 4 32 0,0 0 0 16,0 4-1168-16,0 0-240 0,1 4-32 0,-1-1-16 16,1 5-272-16,-2 4-64 0,0 4-16 0,0 3 0 15,0 3-208-15,0 5-32 0,-2-1-16 0,2 5 0 16,0 1-432-16,0-1 0 0,1-2 0 0,2 1-12288 16</inkml:trace>
  <inkml:trace contextRef="#ctx0" brushRef="#br0" timeOffset="81366.14">22771 12179 4607 0,'-1'-2'400'0,"1"2"-400"15,0 0 0-15,0-3 0 0,0 2 832 0,0-2 64 16,-1 1 32-16,-1-2 0 0,1 1 432 0,0-4 96 16,0 5 16-16,-1 1 0 15,0-2-160-15,1-1-32 0,-1 4 0 0,1-3 0 16,1 3-48-16,-1-3-16 0,2 0 0 0,0 0 0 0,1-3-368 0,0 2-80 16,1-2 0-16,-1-3-16 15,2 2-16-15,-2-2 0 0,2-4 0 0,-1 0 0 0,0-2 0 0,1 2 0 16,-2 0 0-16,2 1 0 0,0 0-224 0,-2 2-32 15,1 4-16-15,-1-3 0 0,1 4-128 0,-1 3-16 16,-1-2-16-16,1-1 0 0,-1 4-80 0,-1 1-16 16,1-3 0-16,-1 3 0 0,1 0 64 0,1 0 16 15,-1 0 0-15,1 0 0 0,1 0-32 0,-1-2 0 16,3 4 0-16,0-2 0 0,1 0-16 0,2 0-16 16,0 3 0-16,-8-3 0 0,0 0-224 0,0 0 128 15,0 0-128-15,60-5 0 0,-60 5 0 0,0 0 0 16,0 0 0-16,58-11 0 0,-58 11 0 0,0 0 0 15,63-13 0-15,-63 13 0 0,0 0 0 0,68-15 0 16,-68 15-128-16,0 0 128 0,70-9 0 0,-70 9 0 0,0 0 0 0,64-4 0 16,-64 4 0-16,0 0 0 0,0 0 0 0,65-3 0 15,-65 3 0-15,0 0-128 0,0 0 128 0,56 0 0 16,-56 0 0-16,0 0 0 0,0 0 0 0,58-2 0 16,-58 2 0-16,0 0 0 0,0 0 0 0,55-1 0 15,-55 1 0-15,0 0 0 0,0 0 0 0,61 0 0 16,-61 0 128-16,0 0-128 0,0 0 0 0,57 6 0 15,-57-6 160-15,0 0-160 0,0 0 160 0,51 10-160 16,-51-10 224-16,0 0-48 0,0 0-16 0,53 3 0 16,-53-3-160-16,0 0 128 0,0 0-128 0,63-1 128 15,-63 1-128-15,0 0 0 0,0 0 0 0,64-11 128 16,-64 11-128-16,0 0 0 0,0 0 0 0,69-17 0 0,-69 17 0 16,0 0 0-16,0 0 0 0,60-13 0 0,-60 13 0 0,0 0 0 15,0 0 0-15,62-9 128 0,-62 9-128 0,0 0 0 16,0 0 0-16,53-7 0 0,-53 7 0 0,0 0 0 15,0 0 0-15,0 0 0 0,53-2 128 0,-53 2-128 16,0 0 0-16,0 0 128 0,0 0-128 0,0 0 128 16,0 0-128-16,49 4 128 0,-41-2-128 0,-2-2 160 15,-6 0-160-15,0 0 160 0,0 0-160 0,0 0 160 16,0 0-160-16,0 0 160 0,49 1-160 0,-42 1 160 16,-4-2-160-16,2 1 160 0,-1 1-160 0,-2-1 0 15,1 4 0-15,-2-3 128 0,0 3-128 0,1-2 0 16,-1 0 0-16,-2 0 128 0,1 1-128 0,0 2 160 15,-2 1-160-15,0-1 160 0,-1 0-160 0,1 0 192 16,0 0-192-16,-1 2 192 0,-1 0-192 0,1 0 0 0,-1 3 0 0,-1-1 128 16,1 2-128-16,-1-2 0 0,2 0 0 0,-1-1 0 15,0-3-192-15,0-3 192 0,2 4-160 0,1-6 160 32,-2 1-992-32,3-2-96 0,0 0-32 0,0-3-15424 0</inkml:trace>
  <inkml:trace contextRef="#ctx0" brushRef="#br0" timeOffset="83217.44">20226 12038 2751 0,'-1'0'256'0,"1"0"-256"0,0 0 0 0,-1 0 0 16,1 3 448-16,0-3 64 0,-1 0 0 0,-2-3 0 16,1 3-112-16,-1 0-16 0,1-1 0 0,0 1 0 15,1 0 48-15,0 0 0 0,0 0 0 0,1-3 0 16,-2 3-176-16,2-2-16 0,0 1-16 0,-1-2 0 16,1 2-96-16,0-2 0 0,0 1-128 0,1-2 192 15,1 1-64-15,0-2-128 0,1-2 176 0,0 3-176 16,2-5 0-16,2 0 0 0,-1 2 0 0,0-3 0 0,1 1 0 0,1 3 0 15,-1-1 0-15,1-2 0 0,-2 3 0 0,0 2 0 16,0-2 0-16,0 3 0 0,0 2 0 0,1-1 0 16,-2 2-144-16,0-3 144 0,-1 2 0 0,3 1 0 15,-1 0 0-15,0 0-128 0,1 0 128 0,2 0 0 16,0-2 0-16,-9 2 128 0,0 0-128 0,0 0 0 16,0 0 0-16,0 0 128 0,65-7-128 0,-65 7 0 15,0 0 0-15,0 0 0 0,66 0 0 0,-66 0 0 16,0 0 0-16,65 4 0 0,-65-4 0 0,0 0 0 15,73 5 0-15,-73-5 0 0,0 0 0 0,70-2 0 0,-70 2-128 16,0 0 128-16,61-7 0 0,-61 7 0 16,0 0 0-16,0 0 0 0,71-10 0 0,-71 10 128 0,0 0-128 0,0 0 0 15,65-14 384-15,-65 14 0 0,0 0 0 16,0 0 0-16,0 0 48 0,70-8 16 0,-70 8 0 16,0 0 0-16,0 0-272 0,75-5-48 0,-75 5-128 0,0 0 192 15,66 3-192-15,-66-3 0 0,0 0 0 0,69 2 0 16,-69-2 0-16,0 0 0 0,65 1 0 0,-65-1 0 15,0 0 0-15,0 0 128 0,70 7-128 0,-70-7 0 16,0 0 0-16,0 0 0 0,54 8 0 0,-54-8 0 16,0 0 0-16,0 0 0 0,0 0 0 0,63 6 0 15,-63-6 0-15,0 0 0 0,0 0 0 0,0 0 0 16,72-6 0-16,-72 6 128 0,0 0-128 0,60-6 0 16,-60 6 0-16,0 0 0 0,61-4 0 0,-61 4 0 15,0 0 0-15,0 0 0 0,71 4 144 0,-71-4-144 16,0 0 0-16,0 0 0 0,0 0 0 0,63 10 0 0,-63-10 0 15,0 0 0-15,0 0 0 0,0 0 0 0,0 0 0 0,63 9 0 16,-63-9 0-16,0 0 0 0,0 0 128 0,0 0-128 16,61-4 0-16,-61 4 128 0,0 0-128 0,0 0 128 15,0 0-128-15,59-11 128 0,-59 11 16 0,0 0 0 16,0 0 0-16,0 0 0 0,0 0-144 0,52-24 0 0,-48 22 0 0,0 2 128 16,-1 0-128-16,-2 2 0 15,-1-2 0-15,0 4 0 0,0-3 0 0,-3 4 0 16,1-1 0-16,-2 2 0 0,1-2 0 0,-4 4 0 15,2-1 0-15,-1 3 0 0,1-2 0 0,-1 0 0 16,1 0 0-16,-2 5 0 0,-2 0 0 0,0 2 0 16,1-1 0-16,-1 2 0 15,0-1-448-15,3-2 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28:12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18229 6067 5519 0,'-1'-5'496'0,"0"2"-496"0,1-1 0 0,0 2 0 0,0-1 384 0,-1 3 0 0,1 0-16 0,0-1 0 0,0 1 1488 0,-2 0 320 0,1 0 48 0,0 0 16 0,0 0-112 0,-1 4-16 0,1-2 0 16,-1 2 0-16,0 0-512 0,1 0-96 0,0-2-32 0,-2 4 0 0,1-2-240 0,-2 1-48 0,1 1-16 0,-2 1 0 0,0 0-384 0,-3-1-80 0,1 1 0 0,-2 4-16 0,-2-1-224 0,-1 3-32 0,-2 0-16 0,0 2 0 0,2 1-144 0,-3 3-16 0,-1-1-16 0,-1 5 0 0,-2-4-96 0,2 0-16 0,0-1 0 0,2 0 0 0,-2 0-128 0,-2 3 0 0,-2 3 0 0,0 1 0 0,-1-1 0 0,-2 0 0 0,2 0 128 0,0 1-128 0,-2 0 0 0,1-2 0 0,-1 2 0 0,1-6 0 0,2-2 0 0,-2 0 0 0,2-1 0 0,2 1 0 0,1-5 0 0,2 0 0 0,3-2 128 0,2-2-128 0,2-2 320 0,1-1-32 0,2-4 0 0,0 1 0 0,1-2-80 0,1 0-16 0,1 0 0 0,0 0 0 0,2 3-16 0,0-6-16 0,0 3 0 0,-1-2 0 0,0 1-160 0,1-2 192 0,-1 1-192 0,0-2 192 0,2 0-192 0,-1 2 0 0,1-4 0 0,0-1 0 0,1 1 0 0,0-1 0 15,2 1 0-15,-1-4 0 0,1 4 0 0,-3 6 0 0,0 0 0 0,16-34 0 0,-16 34 0 0,0 0 0 0,19-38 0 0,-19 38 0 0,0 0 0 0,20-36 0 0,-20 36 0 0,13-28 0 0,-13 28 0 0,0 0 0 16,16-38 0-16,-16 38 0 0,8-25 0 0,-5 12 0 16,-1 3 0-16,-1-2 0 0,2 2 0 0,-3 1 0 15,0 3 0-15,-1 0 0 0,-2 2 0 0,2 4 0 16,-1-2 0-16,-1 4 0 0,-1-2 0 0,-1 3 0 0,2 0 0 0,-2 4 0 15,1-4 160-15,-1 4-160 0,1-1 192 0,-1 0-192 0,3 0 176 0,-2 0-176 16,2 2 160-16,-1-2-160 16,0 3 0-16,0 0 0 0,-1 0 0 0,-1 2 0 15,2 0 0-15,-2 0 128 0,1 1-128 0,-1-3 0 16,-2 4 0-16,-1-1 0 0,1 2 0 0,-2-4 0 16,2 1 0-16,-2-1 0 0,2 0 0 0,1-2 0 15,-1 0 0-15,1-2 0 0,2 0 0 0,0 0 0 16,1 0 0-16,1 1 0 0,2-4 0 0,1 4 0 15,0-4 0-15,2 1 0 0,1 1 0 0,1-1 0 16,2-2 0-16,-7-2 0 0,0 0 0 0,0 0 0 16,0 0 0-16,0 0 0 0,54 6 0 0,-54-6 0 0,0 0 0 15,0 0 0-15,0 0 0 0,0 0 0 0,0 0 0 16,0 0 0-16,54-2 0 0,-50 4 0 0,0-2-240 0,0 1 64 16,-1 2 16-16,0 1 0 0,0-1-192 0,1 2-32 15,-1-3-16-15,-2 2 0 0,0 0 208 0,0 2 64 16,-1-2 0-16,2 2 0 0,-2-3 128 0,0 0 0 15,2 0 0-15,1-3 128 0,0 1-128 0,1 2 0 16,-4-3 128-16,0 0-128 0,0 0 0 0,0 0 0 16,0 0 0-16,0 0 0 0,0 0 0 0,59-13 0 15,-59 13 0-15,0 0-128 0,0 0-16 0,0 0 0 16,0 0 0-16,57-20 0 0,-57 20-96 0,0 0-16 16,0 0 0-16,0 0 0 15,62-18-176-15,-62 18-32 0,0 0-16 0,0 0-10208 16,0 0-2032-16</inkml:trace>
  <inkml:trace contextRef="#ctx0" brushRef="#br0" timeOffset="8537.95">22591 12451 5519 0,'0'-4'496'0,"0"2"-496"15,-2-1 0-15,2 3 0 0,-1 0 1264 0,1-1 144 16,-1-1 48-16,-2-1 0 0,1 2 912 0,-2-1 176 15,0 2 32-15,1 2 16 0,0 4-288 0,0 0-48 16,0 4-16-16,1 3 0 0,-2 3-272 0,1 2-64 16,1 5-16-16,-2 3 0 0,2 2-512 0,-1 4-96 15,0 2-32-15,0-6 0 0,1-5-576 0,-1 5-112 16,-1 4-32-16,1 6 0 0,-1 3-224 0,0-3-48 16,1-1-16-16,-1 2 0 0,0-1-240 0,1 0 0 0,0 1 128 15,1-6-128-15,0-7 0 0,2-5 0 0,0-10 0 0,2 4 0 16,0 4-224-16,1-3 16 0,0-6 0 0,2-8 0 31,-5-2-1600-31,0 0-320 0,0 0-64 0,0 0-14032 0</inkml:trace>
  <inkml:trace contextRef="#ctx0" brushRef="#br0" timeOffset="9937.2">22589 12794 4415 0,'0'-2'0'0,"0"2"176"0,0 0-48 0,0-2 16 0,0 2-144 0,0 0 0 16,0-4 0-16,0 4 0 0,0 0 2736 0,0 4 512 16,-1-2 96-16,1 0 48 0,1 0-832 0,1 1-144 15,-1 0-48-15,1 0 0 0,2 0-688 0,0 0-144 16,2 1-16-16,1-4-16 0,-7 0-640 0,0 0-128 0,0 0-32 16,0 0 0-16,55 3-144 0,-55-3-48 0,0 0 0 0,57 0 0 15,-57 0-176-15,0 0-32 0,63-3-16 16,-63 3 0-16,0 0-160 0,70-9-128 0,-70 9 144 0,0 0-144 15,66-6 0-15,-66 6 0 0,0 0 0 0,71-20 0 16,-71 20 0-16,58-6 0 0,-58 6 0 0,60 13 0 16,-60-13 0-16,63 0 0 0,-63 0 0 0,59-3 0 15,-59 3 0-15,51 2 0 0,-51-2 0 0,47 6 0 16,-47-6 0-16,0 0 0 0,61-5 0 0,-61 5 0 16,0 0-128-16,56 7 128 0,-56-7 0 0,0 0 0 15,46 14 0-15,-46-14 0 0,0 0 0 0,50 7 0 16,-50-7 0-16,0 0 0 0,57 6 0 0,-57-6 0 15,0 0 0-15,65 0 0 0,-65 0 0 0,0 0 0 16,75-6 128-16,-75 6 0 0,0 0-128 0,75-10 192 16,-75 10-192-16,0 0 0 0,75-11 0 0,-75 11 0 0,0 0 0 0,62-11 0 15,-62 11 0-15,0 0 0 0,68-12 0 0,-68 12 128 16,0 0-128-16,68-6 0 0,-68 6 0 0,0 0 144 16,70-11-144-16,-70 11 128 0,0 0 16 0,73-9 0 15,-73 9 0-15,0 0 0 0,68-8-16 0,-68 8 0 16,0 0 0-16,66-26 0 0,-66 26-128 0,0 0 128 15,68 0-128-15,-68 0 128 0,0 0-128 0,59-4 160 16,-59 4-160-16,0 0 160 0,67-6-160 0,-67 6 0 16,52 1 0-16,-52-1 128 0,54 5-128 0,-54-5 0 15,59 1 0-15,-59-1 0 0,55-3 0 0,-55 3 0 16,56-4 0-16,-56 4 0 0,60-4 0 0,-60 4 0 0,55-6 0 0,-55 6 0 16,54-6 0-16,-54 6 0 0,62-10 0 0,-62 10 0 15,63-9 0-15,-63 9 0 0,61-8 128 0,-61 8-128 16,57-8 0-16,-57 8 0 0,0 0 0 15,75-10 128-15,-75 10-128 0,0 0 0 0,75-8 144 0,-75 8-144 16,0 0 0-16,62-10 128 0,-62 10-128 0,53-6 0 16,-53 6 0-16,61-9 144 0,-61 9-144 0,67-6 0 15,-67 6 144-15,67-4-144 0,-67 4 0 0,60 0 144 16,-60 0-144-16,48 6 0 0,-48-6 0 0,46 9 0 16,-46-9 0-16,45 10 0 0,-45-10 0 0,44 10 0 15,-44-10 0-15,42 6 0 0,-42-6 0 0,53 2 0 16,-53-2 128-16,61 0-128 0,-61 0 0 0,67-5 128 15,-67 5-128-15,72-6 128 0,-72 6-128 0,65-7 128 16,-65 7-128-16,54-5 0 0,-54 5 0 0,54-1 128 0,-54 1-128 0,47 0 0 16,-47 0 0-16,0 0 0 0,58 6 0 0,-58-6 0 15,44 6 0-15,-44-6 0 0,51 6 0 0,-51-6 0 16,57 4 128-16,-57-4-128 0,59 0 0 0,-59 0 0 16,60 0 0-16,-60 0 128 0,55 0-128 0,-55 0 0 15,57 2 0-15,-57-2 128 0,47 0-128 0,-47 0 0 16,46 4 0-16,-46-4 0 0,54 1 0 0,-54-1 0 15,60 5 128-15,-60-5-128 0,58 6 0 0,-58-6 0 16,55 7 144-16,-55-7-144 0,51 9 0 0,-51-9 144 16,47 10-144-16,-47-10 0 0,46 10 176 0,-46-10-176 15,46 9 160-15,-46-9-160 0,47 6 144 0,-47-6-144 16,0 0 128-16,58 6-128 0,-58-6 128 0,0 0-128 16,64 4 0-16,-64-4 128 0,48 0-128 0,-48 0 192 15,50 0-192-15,-50 0 192 0,50-2-192 0,-50 2 160 0,49-2-160 16,-49 2 160-16,0 0-160 0,63 4 0 0,-63-4 0 15,0 0 128-15,59 9-128 0,-59-9 0 0,41 10 0 0,-41-10 128 16,0 0-128-16,53 9 0 0,-53-9 0 0,42 9 0 16,-42-9 0-16,51 8 0 0,-51-8 0 0,59 9 0 15,-59-9 0-15,63 3 0 0,-63-3 0 0,61 9 0 16,-61-9 0-16,60 4 128 0,-60-4-128 0,60 5 0 16,-60-5 0-16,60 0 128 0,-60 0-128 0,53 0 0 15,-53 0 128-15,63-2-128 0,-63 2 128 0,68 0-128 16,-68 0 0-16,66 0 0 0,-66 0 128 0,59 0-128 15,-59 0 0-15,49 2 0 0,-49-2 0 0,40 4 128 16,-40-4-128-16,0 0 0 0,60 9 144 0,-60-9-144 16,0 0 160-16,60 3-32 0,-60-3-128 0,0 0 192 0,55 7-192 0,-55-7 0 15,43 3 128-15,-43-3-128 0,41 7 0 16,-41-7 0-16,38 6 0 0,-38-6 0 0,37 8 0 0,-37-8 0 16,34 10 0-16,-20-4 0 0,-1 1 0 0,-2-1 0 15,-1-1 0-15,-1 0 0 0,-2 2 0 0,0-2 0 16,1-1 0-16,-3 2 0 0,-2-5 0 0,0 4 0 15,-2-5 0-15,0 1 0 0,-1 2-336 0,0-3 32 16,2 0 16-16,-4 0 0 16,2-3-384-16,-1 2-80 0,-1 1-16 0,0-5-11328 15,-1 4-2256-15</inkml:trace>
  <inkml:trace contextRef="#ctx0" brushRef="#br0" timeOffset="10236.76">29230 12666 12495 0,'-8'6'256'0,"6"-2"64"0,0-1 16 0,1 0 48 0,0 0-384 0,1 1 0 0,0-2 0 0,0-1 0 15,0 8 3664-15,-1 3 672 0,1 1 128 0,0 3 16 16,-1 4-1600-16,-2 1-336 0,2 1-64 0,-2 4-16 16,2-2-1248-16,-1 5-256 0,-1-1-64 0,-1 1 0 15,2 0-576-15,-2 0-128 0,2-2-32 0,-1-1 0 0,2-4-160 0,1-3 0 16,0-1 0-16,1-4 0 0,2-2-192 0,-1-5-80 16,3-5-16-16,1-2-17808 15</inkml:trace>
  <inkml:trace contextRef="#ctx0" brushRef="#br0" timeOffset="11269.96">25827 12585 2751 0,'-2'0'256'15,"2"-2"-256"-15,0 0 0 0,0 2 0 0,0-3 976 0,-1 2 160 16,1-1 16-16,-1-4 16 0,0-1 896 0,-1 4 176 16,1-3 48-16,0-3 0 0,0 3-48 0,-2 1-16 15,2-1 0-15,0-1 0 0,1 2-464 0,0 2-96 16,0-3 0-16,1 2-16 0,0 0-496 0,0 2-112 15,-1-1-16-15,2 2 0 0,-1 1-304 0,1 0-64 16,0 4-16-16,1-2 0 0,-1 4-16 0,-1-1-16 16,0 4 0-16,-1 0 0 0,1 2-160 0,1 1-16 15,-1 4-16-15,-1 1 0 0,0 1-272 0,1 0-144 16,-1 1 160-16,0-3-160 0,0-1 0 0,1 1 0 16,1-4 0-16,-2-2 0 0,2-2 0 0,-1-4 0 15,0 0 0-15,2-4 0 0,-1-2-160 0,1-4 32 16,-3 6 0-16,0 0 0 0,0 0-192 0,12-43-48 15,-12 43 0-15,4-32 0 0,-3 15 176 0,0 0 48 0,1-2 0 0,-2 1 0 16,1-2 144-16,-1 1 0 0,0 1 0 0,-1 2-128 16,1 3 128-16,-3 1 128 0,2 4-128 0,0 2 176 15,-2 4 208-15,2-1 32 0,-1 3 16 0,-1 3 0 16,1-1 144-16,-1 4 16 0,1 2 16 0,-1 1 0 16,-1 0-336-16,2 4-64 0,-2-1-16 0,2 4 0 15,-1-2-192-15,2 1 0 0,0 1 128 0,1-4-128 16,1 2 0-16,0-2-256 0,2 0 48 0,1-2-11952 15,-1 0-2400-15</inkml:trace>
  <inkml:trace contextRef="#ctx0" brushRef="#br0" timeOffset="13455.53">24887 12480 2751 0,'1'-4'256'0,"0"4"-256"16,1-3 0-16,-2 3 0 0,1 0 1136 0,0-3 176 15,0 3 32-15,0-5 16 0,2 1 448 16,-1 0 96-16,0 2 16 0,-2-2 0 0,0 0-64 0,-2 4 0 16,1-2 0-16,-3 2 0 0,2 0-192 0,-2 2-32 15,1-4-16-15,-2 4 0 0,0 0-400 0,-1 0-64 16,-2 2-32-16,2-2 0 0,-3 4-192 0,1 1-32 16,0-1-16-16,0 1 0 0,-1 3-192 0,0 3-48 15,2-1 0-15,-1 3 0 0,1 2-192 0,2-1-32 16,0-1-16-16,1 4 0 0,2 0-208 0,1 2-32 15,-1-1-16-15,4 0 0 0,0-2-144 0,2 1 0 16,1 1 144-16,0-2-144 0,2 1 0 0,1-3 0 16,0 2 0-16,2-1 0 0,0-3-304 0,1 0-16 0,1-2-16 0,1-2-10896 31,-13-10-2176-31</inkml:trace>
  <inkml:trace contextRef="#ctx0" brushRef="#br0" timeOffset="14839.48">26654 12463 5039 0,'1'-2'448'0,"-1"-2"-448"16,1 4 0-16,-1-2 0 0,2 2 0 0,-2-3 0 16,0 2 0-16,1-1 0 0,0 0 0 0,0-3 0 0,2 2 0 0,-2-1 0 15,0-1 0-15,0 4 0 0,-1-2 720 0,0 1 128 16,0 1 32-16,0 1 16 0,2 0 256 0,-2-3 64 16,0 3 0-16,0 0 32 0,1 3-480 0,0-3-112 15,0 0-16-15,1 0 32 0,0-3-480 0,-1 3-192 16,2-1 176-16,-2 1-48 0,2 0-128 0,-2-3 0 15,0 3 0-15,0-2 0 0,2 1 208 0,-3 1 160 16,1 0 16-16,-1 0 64 0,1-3 576 0,-1 3 112 16,-1 0 16-16,1-2 48 0,1 2-80 0,-1 0-16 15,0 0 0-15,0 0 32 0,1-1-176 0,1 1-16 16,-1 0-16-16,1-3 32 0,0 3-16 0,0 0 0 16,2 0 0-16,0 0 16 0,-1-2-128 0,2 2-48 0,-5 0 0 0,0 0 48 15,0 0-384-15,0 0-80 0,0 0-16 0,0 0 32 16,50-2 0-16,-50 2 0 0,0 0 0 0,0 0 0 15,0 0 16-15,44 7 16 0,-44-7 0 0,0 0 0 16,0 0-160-16,0 0-16 0,47 6-16 0,-39-3 0 16,-8-3-224-16,0 0 128 0,0 0-128 0,0 0 0 15,0 0 0-15,40 8 128 0,-33-6-128 0,-3-2 0 16,1 0 0-16,0 0 0 0,0 0 0 0,-1 0 0 16,0-2 0-16,-1 2 128 0,1-1-128 0,0 1 0 15,-2-3 176-15,1 2-176 0,-2-4 192 0,0 4-192 16,1 1 144-16,-1 0-144 0,0 1 0 0,-1-1 144 15,0 0-144-15,0 2 0 0,0 1 144 0,-1-3-144 16,0 4 192-16,-1-3-48 0,1 1 0 0,-1 5 0 16,0-4-16-16,1 2 0 0,-1 1 0 0,-1 2 0 0,2 0-128 15,0 0 0-15,-1 1 144 0,1 0-144 0,0 4 128 0,1-1-128 16,0 1 128-16,0 0-128 0,0 6 0 0,0-3 128 16,0 2-128-16,0 1 0 0,0-2 0 0,1 1 0 15,0-2 0-15,-1 0 128 0,2-3-128 0,-1 0 0 16,0-1 0-16,0 0 0 0,1-2 0 0,-1 3 0 15,-1-3 0-15,1-2 0 0,-1 0 0 0,1 0 0 16,-1-2 0-16,2 1 0 0,-2-1 0 0,1 0 0 16,0-2 0-16,-1-1 0 0,0 1 0 0,1 1 0 15,-1-1 0-15,2-2 0 0,-2 2 0 0,0-2 0 16,1 0 0-16,-1 0 0 0,0 2 0 0,1-4 0 16,-1 2 0-16,0 0 0 0,0 0 0 0,1-2 0 0,-1 2 0 0,0 0 0 15,0-2 0-15,0 2 0 0,0-2 0 0,0 3 0 16,0-2 0-16,0 1 0 0,0 1 0 0,0-2 0 15,-1 2 0-15,1-3 144 0,-1 1-144 0,0 1 160 16,-2 1-32-16,1-3 0 0,-1 0 0 0,1-3 0 16,-1 3 32-16,1-2 0 0,-2 1 0 0,0 1 0 15,1-3-32-15,-1 2 0 0,-1-2 0 0,0 1 0 16,0 1-128-16,-1 1 192 0,1-3-192 0,-1 3 192 16,0-2-192-16,1 0 0 0,-2 2 144 0,1 0-144 15,0 0 0-15,-1 4 128 0,0-1-128 0,1-2 0 16,-1 1 0-16,1-2 0 0,-2 4 0 0,2 0 0 15,-1 1 0-15,0-2 0 0,1 1 0 0,0 2 0 0,-1 1 0 0,0-1 0 16,3 2 0-16,-3-1 0 16,4-1-352-16,-1 1-32 0,0-1-16 0,2-3 0 15,0 3-336-15,1-5-64 0,1 2-16 0,1-1-17472 16</inkml:trace>
  <inkml:trace contextRef="#ctx0" brushRef="#br0" timeOffset="16499.65">25033 13339 911 0,'0'4'0'0,"0"-4"0"0,0 0 0 0,0 0 0 16,0 0 880-16,0 0 80 0,1 0 32 0,-1 0 0 16,1 0 512-16,0-3 96 0,1 2 32 0,-1 1 0 15,1 0-144-15,0-2-16 0,0-2-16 0,-1 1 0 0,2 6-448 0,-2-2-96 16,2 2-16-16,-1-1 0 15,0-1-96-15,0 2-32 0,0-3 0 0,-1 2 0 16,1-1 80-16,-1 2 16 0,0 1 0 0,-1-2 0 16,0 2-256-16,-1 2-48 0,2-2-16 0,-1 2 0 0,-1 0-384 0,0 0-160 15,-1-2 128-15,0 2-128 16,1 4 0-16,-1-1-256 0,1 1 48 0,0-1 0 16,0 0-688-16,0 0-128 0,-1 1-16 0,2-3-16 15,-1-1-16-15,1-1 0 0,0 0 0 0,0 0 0 0,0-4 592 0,0 2 112 16,1-1 32-16,1-2 0 0,0-2 336 0,0 2 0 15,0 0 0-15,1-3 0 0,-3 3 240 0,0 0 16 16,0 0 0-16,0 0 0 0,0 0 64 0,0 0 32 16,0 0 0-16,54-13 0 0,-54 13-64 0,0 0-16 15,0 0 0-15,0 0 0 0,49 0-272 0,-49 0 160 16,0 0-160-16,0 0 128 0,46 8-128 0,-46-8 0 16,0 0 0-16,0 0 0 0,53 4 0 0,-53-4-144 15,0 0 144-15,0 0 0 0,51-9 0 0,-51 9 0 0,0 0 0 16,0 0 0-16,0 0 0 0,60-7 176 15,-60 7-32-15,0 0 0 0,0 0-144 0,0 0 192 0,55 0-192 16,-55 0 192-16,0 0-192 0,0 0 0 0,0 0 0 0,39 11 0 16,-34-8 0-16,0 0 0 0,0 0 0 0,1-1 0 15,-6-2 0-15,0 0 0 0,0 0 0 0,0 0 0 16,36 10 0-16,-36-10 0 0,0 0 0 0,0 0 0 16,0 0 0-16,0 0 0 0,53-10 160 0,-53 10-160 15,0 0 288-15,0 0-48 0,0 0-16 0,50-6 0 16,-50 6-16-16,0 0 0 0,0 0 0 0,0 0 0 15,0 0-64-15,44 4-16 0,-44-4 0 0,0 0 0 16,0 0-128-16,0 0 0 0,0 0 144 0,27 12-144 16,-23-9 192-16,-1-3-16 0,0 0-16 0,1 1 0 0,-1-1 128 15,-1 2 32-15,1-2 0 0,-1 0 0 0,0 0 0 0,0 0 0 16,0 0 0-16,-1 0 0 0,2 0-48 0,-2 0 0 16,2 0 0-16,-2 0 0 0,0 0-96 0,0 0-32 15,-1 0 0-15,2 0 0 0,-2 0-144 0,0 0 128 16,1-2-128-16,-1 1 128 0,-1 1-128 0,1-3 192 15,-2-1-192-15,2 2 192 0,-1-2-32 0,0-1 0 16,0 2 0-16,1-1 0 0,-2-2-160 0,1 0 160 16,0-1-160-16,1 7 160 0,0-16 16 0,0 16 0 15,0 0 0-15,0 0 0 0,6-34-176 0,-6 34 128 16,0 0-128-16,0 0 128 0,0 0-128 0,0 0 0 16,22-45 0-16,-22 45 0 0,0 0 0 0,0 0 0 15,0 0 0-15,0 0-13616 0</inkml:trace>
  <inkml:trace contextRef="#ctx0" brushRef="#br0" timeOffset="17416.68">25461 13706 4607 0,'0'0'400'0,"0"0"-400"0,-2 0 0 0,2 0 0 16,-1 0 1760-16,0 0 272 0,1 0 48 0,-1-2 16 15,-2 1 976-15,1-2 192 0,-1-1 32 0,0 2 16 16,-1-2-1072-16,1-1-224 0,0 4-32 0,-2-3-16 16,1-1-784-16,0 4-160 0,1-1-16 0,-1-2-16 15,0 1-416-15,2 1-96 0,-2 1-16 0,0-5 0 16,3-4-144-16,-4 5-48 0,3 10 0 0,-2-2 0 15,3 1-64-15,-2-1-16 0,-1 0 0 0,3 1 0 16,0 1-16-16,0-5-16 0,0-3 0 0,-1 6 0 16,2 7-160-16,-1 2 192 0,2-2-192 0,-1-1 192 15,0-2-192-15,0 2 0 0,0-3 0 0,2 0 0 16,-1 2 0-16,1-5 0 0,-1 2 0 0,2-1 0 16,-1-2 0-16,2 2 0 0,-1-4 0 0,-1 3 0 0,3-3 0 0,-3 0 0 15,2 0 0-15,-1 0 0 0,-1 0 0 0,1 0 0 16,-1 0-144-16,1 0 144 0,-2-3 0 0,1 1 0 15,-1 2-128-15,1-2 128 0,-2 2 0 0,0-2 0 16,0 2-128-16,0-4 128 0,0 4 0 0,-2-2 0 16,0-2 0-16,1 2 0 0,-2 2 0 0,1 0 0 15,-1 0 0-15,0-3 0 0,-1 3 0 0,0 0 0 16,-1 0 0-16,2 0 144 0,-2 0 0 0,0 3 0 16,0-3 0-16,-1 2 0 0,1 2-144 0,-2-1 192 15,2 6-192-15,-1-3 192 0,1 2-192 0,0 0 0 16,0-1 0-16,2 2 128 0,-1-2-128 0,0 1 0 15,1 2 0-15,0-4 128 0,2 2-128 0,1-2 0 0,0 0 144 0,1 0-144 16,2-2 128-16,-1 1-128 0,2-1 128 0,1-1-128 16,1 0 0-16,-6-3 0 0,0 0 0 0,0 0 128 15,0 0-128-15,42 6 0 0,-42-6 128 0,0 0-128 16,0 0 0-16,0 0 0 0,58-12 0 0,-58 12 128 16,0 0-128-16,0 0 0 0,0 0 0 0,0 0 0 15,52-16 0-15,-52 16 0 0,0 0 0 0,0 0 0 16,0 0-192-16,0 0 32 0,0 0 16 0,0 0 0 15,0 0-576 1,0 0-112-16,0 0-32 0,0 0 0 0,0 0-1376 16,0 0-256-16</inkml:trace>
  <inkml:trace contextRef="#ctx0" brushRef="#br0" timeOffset="17750.54">25281 14044 2751 0,'0'5'256'0,"0"-3"-256"16,0 1 0-16,0-2 0 0,0 1 2144 0,2-2 384 16,-1 3 80-16,0-3 16 0,3 4 752 0,-1-2 144 15,-3-2 48-15,0 0 0 0,0 0-1024 0,33 8-208 16,-33-8-32-16,0 0-16 0,0 0-752 0,48-13-160 15,-48 13-32-15,0 0 0 0,50-20-656 0,-50 20-144 16,0 0-32-16,50-28 0 0,-50 28-304 0,0 0-64 0,0 0-16 0,48-29 0 16,-48 29-128-16,0 0 0 0,0 0 0 0,0 0 0 15,0 0 0-15,52-34 0 0,-52 34 0 0,0 0 0 16,0 0-208-16,0 0-32 0,0 0 0 0,0 0 0 31,0 0-848-31,0 0-160 0,0 0-32 0,0 0-16 16,0 0-1040-16,0 0-208 0</inkml:trace>
  <inkml:trace contextRef="#ctx0" brushRef="#br0" timeOffset="18369.84">25519 14129 4607 0,'-5'4'400'0,"1"-4"-400"16,2 4 0-16,-1-2 0 0,2-2 1664 0,0 0 256 0,1 0 64 0,-2 0 0 16,1 1 1088-16,-1 2 240 0,-1-1 32 0,2-2 16 15,1 1-864-15,0-1-160 0,2-1-32 0,1-1-16 16,1 2-816-16,-4 0-176 0,0 0-16 0,0 0-16 16,0 0-448-16,0 0-96 0,0 0-16 0,0 0 0 15,48-10-384-15,-48 10-64 0,0 0-32 0,0 0 0 16,30 10-224-16,-23-4 0 0,-1 0 0 0,0-6 0 15,-6 0 0-15,0 0 0 0,14 16 0 0,-12-2 0 16,1-2 0-16,-3-1-192 0,0-1 192 0,-1-2-208 16,-1 3-208-16,0-4-32 0,-1 3-16 0,0-1 0 15,-1-2-384-15,-1 2-80 0,0-3-16 16,-1 0 0-16,0 0-16 0,0-3-16 0,-3 2 0 16,0 0 0-16,2-4 256 0,-2 1 48 0,1-2 16 0,-2-2 0 15,1 1 464-15,0-2 192 0,3 3-128 0,-1-3 128 16,2-4 0-16,1 4 304 0,2-4-48 0,-1 3-16 0,3 0 464 0,1-2 80 15,-1 2 32-15,2 0 0 0,-1-1 32 0,-1 5 16 16,0 0 0-16,0 0 0 0,0 0-160 0,0 0-16 16,0 0-16-16,0 0 0 0,0 0-256 0,52-22-48 15,-52 22-16-15,0 0 0 0,0 0-224 0,46 4-128 16,-34 2 128-16,0 3-128 0,-12-9 0 0,25 8 0 16,-25-8 0-16,23 10-192 15,-14-4-1056-15,-9-6-224 0,0 0-32 0,0 0-14256 0</inkml:trace>
  <inkml:trace contextRef="#ctx0" brushRef="#br0" timeOffset="19532.28">25986 13345 2751 0,'-1'1'256'0,"1"-1"-256"0,0 0 0 0,0 0 0 16,0 3 1216-16,-1-3 192 0,1 0 32 0,0 1 16 16,-2 2 480-16,2-1 112 0,-1-1 0 0,2 4 16 15,-1-4-400-15,2 4-96 0,-2-1-16 0,1 2 0 16,0-2-400-16,0 2-96 0,1 0-16 0,-1 2 0 15,-1 0-544-15,0 1-112 0,0-1-32 0,0 0 0 0,-1 0-160 0,-1 0-48 16,1 0 0-16,0 0 0 0,1-1 0 0,-1-1 0 16,2-3 0-16,-1 0 0 0,1-1-144 0,2 0 160 15,2 0-160-15,-1-4 160 0,-4 2-160 0,0 0 0 16,0 0 0-16,0 0 0 0,0 0 240 0,52-7 16 16,-52 7 0-16,0 0 0 0,0 0-112 0,52-1-16 15,-52 1 0-15,0 0 0 0,44 4-128 0,-44-4 0 16,0 0 0-16,45 4 0 0,-45-4 0 0,0 0 0 15,52 6 0-15,-52-6 0 0,0 0 0 0,49 0 0 16,-49 0-128-16,0 0 128 0,49-8 0 0,-49 8-144 16,0 0 144-16,54-8 0 0,-54 8 0 0,0 0 0 15,54-9 0-15,-54 9 0 0,0 0 0 0,0 0 0 16,45 3 160-16,-34-1-32 0,1-1-128 0,0 4 0 0,-1-1 0 0,0-2 0 16,0 2 0-16,0 2 0 0,-11-6 0 0,0 0 0 15,36 8 0-15,-36-8 0 0,0 0 0 0,0 0 0 16,50-2 0-16,-50 2 0 0,0 0 0 0,0 0 0 15,60-12 0-15,-60 12 192 0,0 0-32 0,0 0-16 16,56-12 96-16,-56 12 16 0,0 0 0 0,0 0 0 16,0 0-128-16,46-4 0 0,-46 4-128 0,0 0 192 15,0 0-64-15,22 6-128 0,-18-2 176 0,-2-3-176 16,1 2 128-16,-1-1-128 0,-1-1 0 0,1 2 0 16,-1-3 0-16,0 2 0 0,0-2 0 0,-1 0 0 15,0 0 304-15,0 0-48 0,2 0-16 0,-2 0 0 16,0-2 32-16,1 2 16 0,-1-4 0 0,0 2 0 15,1-1 32-15,-1-2 16 0,1 3 0 0,1-4 0 0,-1 2-160 0,0-2-48 16,-1 6 0-16,0 0 0 0,0 0-128 16,0 0 128-16,0 0-128 0,12-47 128 0,-12 47-128 0,0 0 0 15,8-39 0-15,-8 39 128 0,0 0 48 0,0 0 0 16,6-44 0-16,-6 44 0 0,0 0 256 0,0-31 48 16,0 31 16-16,-1-20 0 0,0 14-176 0,-2 0-16 15,2 0-16-15,-2 2 0 0,1 1-288 0,-1 0 160 16,1 3-160-16,-3 0 128 0,1 1-320 0,2 1-80 15,-3 1-16-15,-1 2-10976 16,1 0-2176-16</inkml:trace>
  <inkml:trace contextRef="#ctx0" brushRef="#br0" timeOffset="20217.46">26559 13659 3679 0,'0'-2'320'15,"0"1"-320"-15,0 1 0 0,0-3 0 16,0 2 1520-16,0 1 224 0,0-3 48 0,0 0 16 0,1-4 1120 0,-2 1 208 16,1 0 64-16,0 2 0 0,-2-2-320 0,1 1-48 15,-1 2-16-15,-1-1 0 0,2 1-976 0,-3 1-208 16,2 1-32-16,-2 1-16 0,2-3-752 0,-2 3-160 16,-1 0-32-16,1 3 0 0,-1-3-336 0,-1 1-80 15,1 1-16-15,-1 2 0 0,1 1-208 0,-1 1 144 16,1-2-144-16,0 2 128 0,1 0-128 0,1 0 0 15,0 1 0-15,1-1 0 0,0-2 0 0,1-1 0 16,1 3 0-16,0-6 0 0,1-2 0 0,2 4 0 16,1 2 0-16,-2 2 0 0,1-1 0 0,-1-3-144 15,2 1 144-15,1 2 0 0,0-4-192 0,0 4 192 16,1-3-192-16,-1 3 192 0,1-4-320 0,-2 1 64 0,0 1 0 0,0-2 0 16,-1 1 64-16,-1 0 0 15,-1 0 16-15,1 1 0 0,-1-3 176 0,-2 1 0 0,1 1 0 0,-2-2-128 16,1 3 128-16,-1-2 0 0,-1 2 0 0,1-1 0 15,-2-2 0-15,0 1 0 0,1 2 0 0,-2-3 0 16,0-3 0-16,-1 2 0 0,-1 2 0 0,1-1 0 16,-1 3 0-16,1-3 0 0,-1 2 0 0,1-2 0 15,-1 1 0-15,2 3 0 0,0 1 0 0,0 1 128 16,1-2-128-16,2 0 0 0,-1 1 0 0,2-2 0 16,0 1 0-16,0-1 0 0,1 0 0 0,0 0 0 15,1 0 0-15,1 1 0 0,0 0 0 0,1-2 0 16,1 2 0-16,1 1 128 0,1-1-128 0,1-2 0 15,-7-2 128-15,0 0-128 0,0 0 128 0,35 8-128 16,-35-8 0-16,0 0 0 0,0 0 0 0,0 0 128 16,50 2-128-16,-50-2 0 0,0 0 0 0,0 0 0 0,0 0-256 15,49-10 16-15,-49 10 16 0,0 0 0 16,0 0-1072-16,0 0-224 0,0 0-32 0,33-41-8832 16,-30 45-1776-16</inkml:trace>
  <inkml:trace contextRef="#ctx0" brushRef="#br0" timeOffset="20519.18">26386 13994 8287 0,'0'4'736'0,"0"-1"-592"0,0-3-144 0,0 2 0 16,0-2 2064-16,1 0 384 0,0 0 80 0,1-2 16 15,3 2 768-15,-5 0 144 0,0 0 48 0,0 0 0 16,0 0-1072-16,0 0-224 0,57-31-32 0,-57 31-16 16,0 0-1024-16,0 0-208 0,51-30-32 0,-51 30-16 15,0 0-608-15,0 0-112 0,56-28-32 0,-56 28 0 16,0 0-128-16,0 0 0 0,0 0 0 0,55-25 0 16,-55 25 0-16,0 0 0 0,0 0 0 0,0 0 0 15,0 0-496-15,0 0-16 0,0 0-16 16,0 0-11408-16,0 0-2272 0</inkml:trace>
  <inkml:trace contextRef="#ctx0" brushRef="#br0" timeOffset="21118.39">26625 14023 2751 0,'0'0'256'0,"0"0"-256"16,0 2 0-16,0-2 0 0,0 0 1664 0,2 0 272 15,-2 0 64-15,1 2 16 0,0 0 32 0,2-2 0 16,-1 2 0-16,1-2 0 0,0 0-400 0,1 0-80 16,0 0-16-16,-1-2 0 0,1 2-288 0,-4 0-64 15,0 0-16-15,0 0 0 0,0 0-368 0,0 0-80 16,0 0-16-16,0 0 0 0,0 0-288 0,0 0-64 0,50-16-16 0,-45 16 0 15,-2 2-352-15,0-2 0 0,0 0 0 0,0 2 0 16,-1 0 0-16,0-1 0 0,-1 2 0 0,0-1-128 16,-1 0 128-16,1 0 0 0,-1 0 0 0,-1 2-128 15,1-1-128-15,-1 0 0 0,0 1-16 0,-2 0 0 32,1 2-320-32,0-1-64 0,0 1-16 0,-1 0 0 0,1-2-144 0,0 2-16 0,-1 0-16 0,1 1 0 31,-1-1 16-31,-1-1 0 0,2 1 0 0,-1 0 0 0,0 3 0 0,-1-3 16 0,-1 0 0 0,0 0 0 15,0 0-272-15,1-4-48 0,0-4-16 0,0 2 0 16,-2 8 256-16,-1 1 64 0,0 0 0 0,0-2 0 16,-1-1 304-16,2 0 64 0,0-2 16 0,0-2 0 0,2-1 448 0,0-1 160 15,2-1 0-15,-1-1 0 0,3-2 976 0,-1-2 192 16,0 0 32-16,2-1 16 0,-1 7-112 0,0 0-32 16,0 0 0-16,0 0 0 0,0 0-16 0,0 0 0 15,24-50 0-15,-24 50 0 0,0 0-320 0,0 0-80 16,0 0-16-16,0 0 0 0,0 0-16 0,0 0 0 15,47-32 0-15,-40 32 0 0,0 1-64 0,1 1-16 16,-1 1 0-16,1-2 0 0,-1 5-320 0,-1 0-64 16,2 3 0-16,-2-2-16 0,0 2-304 0,-1 1 0 15,0-4 128-15,-1 4-128 0,-1-1-192 0,0-3-80 16,-2 0-32-16,1-1 0 16,1-3-560-16,-3 1-112 0,1 1-32 0,-1-2 0 15,0 2-672-15,0-4-144 0</inkml:trace>
  <inkml:trace contextRef="#ctx0" brushRef="#br0" timeOffset="28263.62">25881 12932 5519 0,'0'0'496'0,"0"0"-496"16,0 0 0-16,0 0 0 0,0 0 1296 0,0 0 176 15,0 0 16-15,0 0 16 0,0 0 624 0,-1 3 128 16,1-3 32-16,-3 1 0 0,2 1-272 0,0-2-48 15,0 3-16-15,-1-3 0 0,1 0-480 0,-1 0-80 16,2 0-32-16,-3 0 0 0,2 0-336 0,0 0-80 16,-2-3-16-16,2 3 0 0,0 0-256 0,-2-2-48 15,2 1-16-15,0-2 0 0,0 1-272 0,-2 0-48 16,2 0-16-16,0 1 0 0,-2 1-272 0,1-3 160 16,0 3-160-16,0-2 128 0,0 2-128 0,-2 0 0 15,1 0 0-15,0 0 0 0,-1 2 128 0,0-2-128 16,0 3 192-16,0 0-64 0,-1 1 96 0,-2 2 16 15,2-2 0-15,1 2 0 0,-3-1-32 0,1 3 0 0,0-2 0 16,0-3 0-16,1 2-16 0,1 0 0 0,0 0 0 0,2-1 0 16,-1-1-192-16,2-2 0 0,1-1 128 0,0 0-128 15,3 5 0-15,-3-5 0 0,0 0 0 0,0 0 0 16,0 0 0-16,0 0 0 0,17 16 0 0,-17-16 0 16,0 0 0-16,0 0 0 0,0 0 0 0,0 0 0 15,0 0 0-15,0 0 0 0,0 0 0 0,0 0 0 16,25 16 0-16,-25-16-128 0,0 0 128 0,0 0 0 15,17 12 0-15,-17-12 0 0,0 0 0 0,0 0 0 16,0 0 0-16,0 0 0 0,0 0 0 0,0 0 0 16,0 0 0-16,47-5 0 0,-47 5 0 0,0 0 144 15,0 0-144-15,0 0 0 0,0 0 0 0,43-29 128 16,-43 29-128-16,0 0 0 0,0 0 0 0,0 0 0 0,0 0 0 16,0 0 0-16,0 0 128 0,0 0-128 15,0 0 0-15,0 0 0 0,40-31 0 0,-40 31 128 0,0 0-128 0,0 0 160 16,0 0-160-16,0 0 160 0,0 0-160 0,0 0 0 15,0 0 0-15,0 0 128 0,0 0-128 0,17-39 0 16,-17 39 0-16,0 0 128 0,0 0-128 0,0 0 0 16,0 0 0-16,0-22 128 0,-1 20-128 0,0 0 128 15,-2 2-128-15,2-2 128 0,0 2 0 0,0-3 0 16,-1 3 0-16,2 0 0 0,-1 0-128 0,1 0 192 16,-1 3-192-16,1-3 192 0,-1 0-192 0,1 2 128 15,0 2-128-15,-2-1 128 0,2-2-128 0,0 1 0 16,0 1 0-16,0-2 128 0,2 1-128 0,-2 0 0 15,0 0 0-15,1 1 0 0,0-3 0 0,-1 0 0 16,0 1 0-16,1 1 0 0,-1-2 0 0,0 0 0 0,0 3 0 16,0 1 0-16,0-2 0 0,-1 2 0 0,1-2 0 0,0 2 0 15,0 0 0-15,-1-2 0 0,1 4 0 0,-1 0 0 16,1-2 0-16,0 2 0 0,-2 2 128 0,2-2-128 16,0 3 0-16,0-3 0 0,2 0 0 0,-2 0 0 15,1 0 0-15,-1 1 0 0,1-3 0 0,0 1 0 16,1 2 0-16,-1-6 0 0,0 4 0 0,-1-4 0 15,1 1 0-15,-1 1 0 0,2-2 0 0,-2-1 0 16,1 3 0-16,0-3 0 0,-1 0 0 0,0 0 0 16,0 0-368-16,0 0 48 0,0-3 16 0,0 3 0 15,0 0-272-15,-1 0-48 0,1 0-16 0,-3 3 0 16,2-3-784-16,0 1-176 0,-2 1-16 0,2-2-16 16,-1 3-304-16,0-2-64 0,1 2-16 0,-1-1 0 15,2-1 560-15,-2-1 112 0,2 0 32 0,0 0 0 16,0 0 64-16,0 0 16 0,0 0 0 0,0 0-7200 15</inkml:trace>
  <inkml:trace contextRef="#ctx0" brushRef="#br0" timeOffset="28650.1">25853 12919 5519 0,'0'0'0'0,"0"0"224"0,0 0-64 0,0 0 32 0,0 0-192 0,0 0 0 0,0 0 0 0,0 0 0 15,0 0 1072-15,0 0 176 0,0 0 32 0,0 0 16 16,0 0 208-16,0 0 32 0,0 0 16 0,0 0 0 15,0 0-144-15,0 0-16 0,0 0-16 0,0 0 0 16,0 0 32-16,0 0 0 0,0 0 0 0,0 0 0 16,0 0-128-16,0 0 0 0,0 0-16 0,0 0 0 15,0 0-352-15,0 0-64 0,23 9-16 0,-23-9 0 16,0 0-608-16,0 0-224 0,0 0 144 0,0 0-144 16,0 0 0-16,0 0 0 0,0 0 0 0,36 4 0 15,-36-4-464-15,0 0 16 0,0 0 16 0,0 0 0 16,0 0-1344-16,0 0-272 0,0 0-48 0,0 0-9920 15</inkml:trace>
  <inkml:trace contextRef="#ctx0" brushRef="#br0" timeOffset="93725.09">25841 8471 6447 0,'-2'1'576'0,"0"-1"-576"16,-1 0 0-16,3 0 0 0,0 0 1344 0,0-1 144 16,-1 1 48-16,0 0 0 0,1-3 32 0,0 1 16 15,1 0 0-15,1-3 0 0,-2 5-720 0,0 0-144 16,0 0-16-16,0 0-16 0,46-26-144 0,-46 26-32 16,0 0 0-16,52-22 0 0,-52 22 80 0,0 0 16 15,58-16 0-15,-58 16 0 0,52-10-256 0,-52 10-48 16,62-6-16-16,-62 6 0 0,73-9-288 0,-73 9 0 0,83-10 0 15,-83 10 0-15,87-14 0 0,-87 14-144 0,93-23 144 16,-47 10 0-16,-46 13-128 0,80-25 128 0,-35 6-128 0,2 0 128 16,0-2 0-16,-1-3 0 0,-4 2 0 0,-4 0 0 15,0-3 368-15,-1-4 48 0,-1 4 16 0,-2-6 0 16,-2 2 336-16,2-3 64 0,-1-3 0 0,-1-2 16 16,-1 1-208-16,-3-4-32 0,0-4-16 0,0 0 0 0,-4-4-208 15,0 1-32-15,-3-3-16 0,-3 2 0 16,1-3-144-16,-3-2-16 0,1-1-16 0,-2-3 0 15,-1 2-160-15,-3-2 0 0,0 1 144 0,-1-6-144 16,0 4 0-16,-1-5 0 0,-1-3 0 0,0 2 128 16,-1 1-128-16,-1-4 144 0,0-2-144 0,1 1 160 0,-1 3 96 15,0-1 32-15,0 2 0 0,-1-5 0 16,1-1-48-16,-1-2-16 0,0-1 0 0,0 1 0 0,-1 6-16 16,0 1 0-16,-2-3 0 0,0 0 0 0,0-1-32 0,-1-4-16 15,0 1 0-15,-1 2 0 0,1 1-16 0,-1 2 0 16,-1 4 0-16,1 0 0 0,1 3-144 0,2-4 0 15,2 1 0-15,0-3 0 0,2 6 0 0,3-3 0 16,0 3-192-16,2 2 192 16,1 1-656-16,0 2-16 0,0 0 0 0,2 2 0 15,-2 2-480-15,2 4-80 0,0 2-32 0,1 4 0 16,0 0 336-16,1 3 64 0,2 3 16 0,-1 4 0 0,0 5 624 0,-18 26 224 16,36-44-144-16,-36 44 144 0,39-35 320 0,-39 35 160 15,41-22 32-15,-41 22 0 0,0 0 240 0,62-6 48 16,-62 6 16-16,0 0 0 0,54 12-208 0,-54-12-32 0,0 0-16 15,45 33 0-15,-45-33-256 0,19 34-48 0,-19-34-16 0,13 44 0 16,-7-19 224-16,-2 1 48 0,-3 5 16 16,0-3 0-16,-1 7-208 0,0-3-32 0,-1-3-16 0,1 5 0 15,-1 5-128-15,-1 1-16 0,1 7-128 0,0 2 192 16,0 1-192-16,0 1 0 0,-1-2 128 0,0 3-128 16,-2-2 128-16,0 2-128 0,-1 5 176 0,0 2-176 15,-1 2 240-15,0 0-64 0,0 4-16 0,0-2 0 16,-2-4 0-16,1-1 0 0,1-2 0 0,0 1 0 15,-2 6-160-15,1-1 192 0,1 1-192 0,-2-1 192 16,1-2-192-16,-1 0 160 0,1-2-160 0,-2 1 160 0,2 2-160 0,-1-1 0 16,3 2 0-16,-1-1 128 15,3-4-128-15,-1-4 192 0,3 1-192 0,-1-6 192 0,4 3-48 16,0 0 0-16,3 2 0 0,2-2 0 0,2-2 0 16,1-3 0-16,0-7 0 0,1 2 0 0,3 1-144 0,-1 2 160 15,2 0-160-15,-1 1 160 0,0-1-160 0,1 1 128 16,3-1-128-16,-1 1 128 0,1-2-128 0,0-2 0 15,0 1 0-15,2-1 128 0,-1-3-128 0,0 3 0 16,0 0 144-16,0-4-144 0,-1 2 0 0,-1 1 128 16,-1-2-128-16,2 3 0 0,-3-5 0 0,-1 2 128 15,3 2-128-15,-3-4 0 0,2 1 0 0,1-3 144 16,-3 1-144-16,2 1 0 0,1-2 176 0,-3-1-176 16,2-3 160-16,-1 1-160 0,3-2 144 0,-1 0-144 15,3 2 128-15,1-5-128 0,0 2 0 0,1-2 0 16,-22-26 128-16,47 47-128 0,-47-47 0 0,52 44 0 15,-52-44 0-15,54 38 0 0,-54-38 0 0,54 29 0 0,-54-29 0 0,60 26 0 16,-60-26 0-16,73 24 0 0,-73-24 0 0,78 15 0 16,-32-7-160-16,3-2 160 0,3-4-208 0,1-4 80 15,2-2-128-15,-1-2 0 0,2-3-16 0,-1-1 0 16,0-3-112-16,3-4 0 0,5-3-16 0,1-6-11792 16,2-3-2352-16</inkml:trace>
  <inkml:trace contextRef="#ctx0" brushRef="#br0" timeOffset="97156">27789 7970 4031 0,'-2'-2'0'0,"-1"0"176"0,2 1-48 0,-2 1-128 0,2 0 0 0,0-3 0 0,0 3 0 0,-1 0 0 16,-1-2 1568-16,-1 1 208 0,0-2 32 0,1 3 16 16,0-2-32-16,2 2 0 0,0 0 0 0,-1 0 0 15,2 2-608-15,-1 1-128 0,2 0-32 0,-1 0 0 16,2 4 48-16,-2 2 0 0,0-2 0 0,0 6 0 16,-2-1 16-16,1 0 16 0,0 4 0 0,-2-2 0 15,1 3-384-15,0-1-80 0,-2 0 0 0,0 1-16 16,0-1-256-16,1-2-48 0,0-1-16 0,1 0 0 15,0-3-304-15,1 3 0 0,0-5 0 0,1-1 0 16,0-4 0-16,0 0 0 0,1 0 0 0,-1-1-144 0,1-2-48 16,2 0 0-16,-2-2 0 0,-1 2 0 15,1-3-304-15,-1 0-64 0,0 1-16 0,2-2 0 0,-2-2 304 0,1-3 48 16,-1 2 16-16,1-6 0 0,2 4 208 0,-1-1 0 16,1-3 0-16,-1 1-144 0,2 2 144 0,-1-2 0 15,1-1 160-15,-4 13-160 0,0 0 160 0,14-31-160 16,-14 31 160-16,0 0-160 0,0 0 256 0,13-29-64 15,-10 24 0-15,-2 1 0 0,0 0 288 0,1 4 48 16,-2-2 16-16,1 2 0 0,-1 2 112 0,-1 2 32 16,-1-1 0-16,1 3 0 0,0 0 80 0,-2 1 0 15,1 2 16-15,-1 3 0 0,0-2-448 0,0 3-80 16,0 3-32-16,-1-3 0 0,0 3-224 0,0 2 0 16,1-5 0-16,-1 0 0 0,-1 3 0 0,1-4 0 15,1 0 0-15,-1-2 0 0,-1 0-272 0,1-1-48 0,1-3-16 0,0-2 0 31,2 2-896-31,0-4-176 0,-1-2-48 0,2 0-8368 0,2 0-1680 0</inkml:trace>
  <inkml:trace contextRef="#ctx0" brushRef="#br0" timeOffset="98409.76">27847 8443 1839 0,'0'3'160'0,"-1"-3"-160"0,1 0 0 0,0 0 0 16,0 0 640-16,0 0 112 0,0 0 16 0,-1 0 0 15,1 1 256-15,0-1 48 0,-2 0 16 0,2 0 0 16,0-1 48-16,3 1 16 0,-3 0 0 0,-1-3 0 16,1 2 112-16,0 1 16 0,-2 0 16 0,1-2 0 15,-1 2-48-15,-1 0-16 0,1-3 0 0,-1 2 0 16,0 1-208-16,-1 0-64 0,0 0 0 0,0-3 0 15,0 3-192-15,-1 0-64 0,0 0 0 0,0 0 0 16,-2-2-240-16,1 1-48 0,-1 1-16 0,1 0 0 16,-3 0-48-16,2 0-16 0,-1 0 0 0,0 1 0 15,1 1-16-15,0 1 0 0,2-2 0 0,-1 4 0 16,1-1-16-16,0-1-16 0,1 4 0 0,1-4 0 0,0 4 0 16,2-2 0-16,0 2 0 0,-1-1 0 0,4 0-288 0,-1 0 160 15,0 1-160-15,2-1 128 0,0 1-128 0,1-1 0 16,1 1 0-16,0-1 0 0,1 0-192 0,0 0 192 15,2-2-160-15,-1 1 160 0,-7-5-144 0,0 0 144 16,0 0-128-16,0 0 128 0,0 0-192 0,43 10 32 16,-43-10 16-16,0 0 0 0,0 0-32 0,0 0 0 15,0 0 0-15,0 0 0 0,0 0-16 0,44-37-16 16,-44 37 0-16,0 0 0 0,0 0 208 0,0 0 0 0,27-39 0 0,-27 39-144 16,0 0 144-16,0 0 192 15,15-31-32-15,-13 28-16 0,-1-4 240 0,1 4 32 16,-1-1 16-16,-1-1 0 0,0 1 32 0,0 1 16 0,0 0 0 15,-1 0 0-15,1 0-112 0,-2 3-32 0,2-2 0 0,0 2 0 16,0-2-80-16,0 4-32 0,0-2 0 0,0 2 0 16,0 1 128-16,-1 0 32 0,1 0 0 0,0 3 0 15,0 0-112-15,0 1-16 0,0 2 0 0,-1 1 0 16,1 2-256-16,-1 1 160 0,1 0-160 0,-2 2 128 16,2-1-128-16,0 1 0 0,0 1 0 0,0-4 0 15,2 2 0-15,-2-4 0 0,0-1 0 0,0 0 0 16,1-3-336-16,0-3 0 0,0 1 0 0,1-4 0 15,0-3-1072-15,-1-1-224 16,2-2-32-16,-2-1-13632 0</inkml:trace>
  <inkml:trace contextRef="#ctx0" brushRef="#br0" timeOffset="100609.16">25661 8114 10127 0,'1'0'896'0,"0"0"-704"15,1-2-192-15,-1 2 0 0,0 0 1040 0,2-1 176 16,2-2 48-16,1 2 0 0,-6 1 80 0,0 0 32 16,0 0 0-16,0 0 0 0,55-9-608 0,-55 9-112 15,0 0-16-15,0 0-16 0,0 0 96 0,63 6 32 16,-63-6 0-16,0 0 0 0,0 0-96 0,66 13-16 16,-66-13 0-16,0 0 0 0,61 7-288 0,-61-7-64 15,0 0-16-15,0 0 0 0,69 9-272 0,-69-9 0 16,0 0 0-16,65 4 0 0,-65-4 0 0,0 0 0 15,72 2 0-15,-72-2 0 0,0 0 0 0,71-2 0 16,-71 2 0-16,0 0 0 0,60 2 240 0,-60-2-64 0,0 0-16 16,0 0 0-16,63 6 160 0,-63-6 48 0,0 0 0 0,0 0 0 15,55 13 48-15,-55-13 16 0,0 0 0 0,0 0 0 16,59 11-160-16,-59-11-16 0,0 0-16 0,0 0 0 16,53 8-240-16,-53-8 128 0,0 0-128 0,0 0 0 15,69 7 0-15,-69-7 0 0,0 0 0 0,63 0 0 16,-63 0 0-16,0 0 0 0,67-7 0 0,-67 7 0 15,0 0 0-15,64-3 0 0,-64 3 0 0,0 0 0 16,55-5 144-16,-55 5-144 0,0 0 128 0,0 0-128 16,67-6 144-16,-67 6-144 0,0 0 160 0,0 0-160 15,69-5 144-15,-69 5-144 0,0 0 128 0,0 0-128 16,57-3 128-16,-57 3-128 0,0 0 0 0,54-4 128 16,-54 4-128-16,0 0 0 0,55 2 0 0,-55-2 0 0,0 0 0 15,0 0 0-15,66 6 0 0,-66-6 0 0,0 0 0 16,0 0 0-16,57 9 0 0,-57-9 128 0,0 0-128 0,0 0 0 15,0 0 144-15,65 3-144 0,-65-3 144 0,0 0-144 16,0 0 192-16,59-10-192 0,-59 10 0 0,0 0 0 16,0 0 0-16,63-16 0 0,-63 16 128 0,0 0-128 15,0 0 0-15,0 0 0 0,59-10 128 0,-59 10-128 16,0 0 0-16,0 0 0 0,0 0 128 0,0 0-128 16,0 0 0-16,52 8 0 0,-52-8 192 0,0 0-192 15,0 0 192-15,0 0-192 0,0 0 224 0,49 8-64 16,-49-8-16-16,0 0 0 0,0 0-144 0,0 0 160 15,0 0-160-15,60 4 160 0,-60-4-160 0,0 0 0 16,0 0 0-16,0 0 0 0,55-4 0 0,-55 4 0 16,0 0 0-16,0 0 0 0,0 0 128 0,0 0-128 0,56 4 0 15,-56-4 128-15,0 0 0 0,0 0 0 0,0 0 0 0,0 0 0 16,0 0-128-16,0 0 192 0,52 16-192 0,-52-16 192 16,0 0-192-16,0 0 0 0,0 0 0 0,0 0 128 15,54 10-128-15,-54-10 0 0,0 0 0 0,0 0 0 16,0 0 0-16,68 3 0 0,-68-3 0 0,0 0 0 15,0 0 0-15,55 0 0 0,-55 0 0 0,0 0 0 16,0 0 0-16,0 0 0 0,0 0 0 0,60 3 0 16,-60-3 0-16,0 0 0 0,0 0 0 0,0 0 0 15,0 0 0-15,48 16 0 0,-48-16 0 0,0 0 0 16,0 0 0-16,0 0 0 0,0 0 0 0,54 15 0 16,-54-15 0-16,0 0 0 0,0 0 0 0,0 0 0 15,59 1 0-15,-59-1 0 0,0 0 0 0,0 0 0 0,64-4 0 0,-64 4 160 16,0 0-160-16,0 0 160 0,59-13 64 0,-59 13 16 15,0 0 0-15,0 0 0 0,54-8-112 0,-54 8 0 16,0 0-128-16,0 0 192 0,53-4-192 0,-53 4 144 16,0 0-144-16,0 0 128 0,0 0-128 0,54 0 192 15,-54 0-192-15,0 0 192 0,0 0-64 0,57 0-128 16,-57 0 192-16,0 0-64 0,0 0-128 0,64-4 0 16,-64 4 0-16,0 0 0 0,0 0 144 0,64-9-144 15,-64 9 160-15,0 0-160 0,0 0 224 0,58-3-48 16,-58 3-16-16,0 0 0 0,0 0-160 0,0 0 128 15,61 3-128-15,-61-3 128 0,0 0-128 0,0 0 0 16,0 0 0-16,53 10 128 0,-53-10-128 0,0 0 0 16,0 0 0-16,52 10 0 0,-52-10 0 0,0 0 0 0,0 0 0 0,64 3 0 15,-64-3 0-15,0 0 0 0,0 0 0 16,56-4 0-16,-56 4 0 0,0 0 0 0,63-9 0 0,-63 9 0 16,0 0 0-16,70-6 0 0,-70 6 0 0,0 0 0 15,68-4 0-15,-68 4 128 0,0 0-128 0,62 0 0 16,-62 0 0-16,0 0 0 0,56 0 0 0,-56 0 0 15,0 0 0-15,0 0 0 0,73 3 0 0,-73-3 0 16,0 0 0-16,57 4 0 0,-57-4 0 0,0 0 0 16,0 0 0-16,69 3 0 0,-69-3 0 0,0 0 0 15,63 4 0-15,-63-4 0 0,0 0 0 0,64 9 0 16,-64-9 0-16,0 0 0 0,61 6 0 0,-61-6 0 16,0 0 0-16,54 9 0 0,-54-9 128 0,0 0-128 15,0 0 0-15,65 11 0 0,-65-11 0 0,0 0 0 0,52 5 0 0,-52-5 0 16,0 0 0-16,57 1 0 0,-57-1 0 0,0 0 0 15,0 0 0-15,65-4 0 0,-65 4 0 0,0 0 0 16,0 0 144-16,64-6-144 0,-64 6 0 0,0 0 144 16,54-4-144-16,-54 4 0 0,0 0 144 0,51-3-144 15,-51 3 0-15,0 0 144 0,0 0-144 0,64-3 0 16,-64 3 0-16,0 0 0 0,0 0 0 0,56 0 0 16,-56 0 0-16,0 0 0 0,0 0 0 0,52 10 0 15,-52-10 128-15,0 0-128 0,0 0 0 0,54 15 0 16,-54-15 0-16,0 0 0 0,0 0 0 0,48 12 0 15,-48-12 0-15,0 0 0 0,0 0 0 0,0 0 0 16,0 0 0-16,0 0 0 0,42 16 0 0,-41-15 0 16,1 2 0-16,-2-3 0 0,0 0 0 0,0 2 0 0,-1-2 0 15,-1 0 0 1,1 2-464-16,-2-2-32 0,1-2 0 0,-1 2 0 16,-1-2-1456-16,1-2-288 0,-2 2-64 0,0-4-12896 0</inkml:trace>
  <inkml:trace contextRef="#ctx0" brushRef="#br0" timeOffset="105449.41">25964 3998 3679 0,'1'-3'320'0,"-1"0"-320"0,0-1 0 0,0 1 0 15,1 0 608-15,1 0 48 0,-2 3 16 0,0 0 0 16,7-26 240-16,-6 14 48 0,-1 12 16 0,3-25 0 15,-3 16 560-15,0 5 96 0,-2-3 32 0,2 2 0 16,2 2-704-16,-1-1-144 0,-1 2-32 0,1-1 0 16,-1 3-272-16,0 0-48 0,0 0-16 0,0 3 0 15,0-1 576-15,0 4 96 0,0-2 32 0,0 5 0 16,1 0-624-16,-1 4-112 0,0 3-32 0,0 0 0 16,0 2-176-16,-1 5-32 0,2 6-16 0,-2 5 0 0,1 2 96 0,-1 2 32 15,1 3 0-15,-1 2 0 16,-1 4 64-16,1-2 16 0,0-1 0 0,0-2 0 0,1 1-48 0,-3 4-16 15,2 5 0-15,0 4 0 0,0-2-96 0,-2 0-16 16,2 0 0-16,-2-1 0 0,0 2-64 0,0-6-128 16,0-1 176-16,-1 5-176 0,-2 6 192 0,-1 0-192 15,1 2 192-15,-1-1-192 0,-2-1 144 0,2 1-144 16,-3-2 0-16,2-1 144 0,2-2-16 0,1-3-128 16,3 4 192-16,1-2-64 0,-1-3 112 0,4-1 16 15,-1 0 0-15,0 1 0 0,3 0-64 0,-2-3 0 16,2 1 0-16,0 0 0 0,1-2-192 0,-3-3 0 15,2 3 0-15,-2-1 0 0,2 0 0 0,-3 2 0 0,-1-5 0 16,1 3 0-16,-1 1 256 0,0-3-32 0,0 3-16 0,-1 0 0 16,0-2 96-16,0-1 16 0,-2 1 0 0,1-1 0 15,-2 0-160-15,0-2-32 0,1 1 0 0,-1-2 0 16,0 0-128-16,2 1 128 0,1-1-128 0,1-1 128 16,-2-1-128-16,2 3 0 0,0-1 0 0,0-1 0 15,0 1 0-15,0-4 0 0,2 2 0 0,-1-1 128 16,1-2 32-16,1 1 0 0,0 1 0 0,1-1 0 15,0-1 48-15,0-2 16 0,-1-2 0 0,0 0 0 16,2 1 32-16,-2 1 0 0,1-1 0 0,-1-1 0 16,0 0-80-16,0-1-16 0,-2 4 0 0,0-5 0 15,2 0-160-15,-2 3 192 0,0 1-192 0,-1 0 192 16,3-5-192-16,-2 2 128 0,1-5-128 0,1 1 128 16,1-3-128-16,-2 1 0 0,2-3 0 0,-1-2 128 0,1 1-128 0,0-1 0 15,0 1 0-15,-1-3 128 0,0-2-128 16,-1-2 0-16,-1 1 0 0,1-2 0 0,-2 0 0 0,1-1 0 15,0 0 0-15,-1-2 0 0,1-1 0 0,1-2 0 16,-2-4 0-16,0 0 0 0,1-3-192 0,-1-2-80 16,0-2-16-16,0-3 0 15,0-4-1440-15,0-3-304 0</inkml:trace>
  <inkml:trace contextRef="#ctx0" brushRef="#br0" timeOffset="107525.43">25651 3644 6447 0,'0'3'576'15,"0"-2"-576"-15,0-1 0 0,0-1 0 16,0 1 1408-16,0 0 192 0,0 0 16 0,-1 0 16 15,1 0 368-15,-1 0 80 0,1-3 16 0,-2 1 0 16,2 0-624-16,-1-4-112 0,1 4-16 0,0-6-16 0,0 8-288 0,0 0-48 16,1-24-16-16,1 14 0 0,-2 10-64 0,1-25-16 15,-2 9 0-15,1 0 0 0,0-2-192 0,0-1-64 16,0-1 0-16,-2 1 0 0,2-3-128 0,-1 0-16 16,0 1-16-16,0 1 0 0,-1 1-96 0,1 0-32 15,0 0 0-15,0 3 0 0,1 0 0 0,0 1 0 16,0 2 0-16,0 13 0 0,2-25 0 0,-2 25 0 15,0 0 0-15,8-32 0 0,-8 32-144 0,0 0-16 16,0 0-16-16,0 0 0 0,0 0-48 0,26-40 0 16,-26 40 0-16,0 0 0 0,0 0 0 0,0 0 0 15,0 0 0-15,0 0 0 0,49 0-128 0,-49 0 192 0,0 0-192 0,35 15 192 16,-35-15-192-16,0 0 0 16,34 18 0-16,-34-18 0 0,0 0 0 0,0 0-192 0,39 14 0 15,-39-14 16 1,0 0-928-16,0 0-192 0,0 0-48 0,0 0 0 15,0 0-912-15,30 12-192 0,-28-12-48 0,-4 3-10880 0</inkml:trace>
  <inkml:trace contextRef="#ctx0" brushRef="#br0" timeOffset="107795.02">25480 3407 16575 0,'5'3'736'0,"-1"0"160"0,0-2-720 0,-1 2-176 15,1-3 0-15,-1 2 0 0,-1-2 2464 0,3 1 464 16,-5-1 80-16,0 0 32 0,35 10-704 0,-35-10-144 16,0 0-16-16,49 11-16 0,-49-11-1280 0,0 0-256 15,47 6-48-15,-47-6-16 0,0 0-560 0,0 0 0 16,47 4 0-16,-47-4 0 0,0 0 0 0,0 0-144 15,0 0 16-15,0 0 0 16,0 0-1088-16,47-4-192 0,-47 4-64 0,0 0-13408 0</inkml:trace>
  <inkml:trace contextRef="#ctx0" brushRef="#br0" timeOffset="108112.05">25733 3762 8287 0,'0'2'736'15,"0"-2"-592"-15,0 0-144 0,0 0 0 16,0 0 2240-16,0 0 432 0,0 0 80 0,0 0 0 15,0 0 336-15,0 0 64 0,0 0 16 0,43-25 0 16,-43 25-1392-16,0 0-288 0,0 0-48 0,0 0-16 0,43-36-528 0,-43 36-128 16,0 0 0-16,0 0-16 47,34-34-384-47,-34 34-80 0,0 0-16 0,0 0 0 0,0 0-272 0,0 0 0 0,33-43 0 0,-33 43 0 0,0 0-704 0,0 0-112 0,0 0-16 0,0 0-15376 15</inkml:trace>
  <inkml:trace contextRef="#ctx0" brushRef="#br0" timeOffset="108308.5">25823 3600 4607 0,'-3'7'192'0,"2"-2"64"0,0 1-256 0,0-2 0 16,-1-2 0-16,2 2 0 0,0-4 2576 0,0 6 480 0,-1 4 80 0,0 2 32 15,0 2-368-15,0 1-80 0,1-3-16 0,0 1 0 16,0-2-1424-16,2 0-304 0,-1-1-48 0,2 0-16 15,0-2-752-15,1 0-160 0,1-2 0 0,-5-6 0 32,11 12-1216-32,-11-12-192 0,0 0-32 0,0 0-9952 0</inkml:trace>
  <inkml:trace contextRef="#ctx0" brushRef="#br0" timeOffset="108611.92">26092 3386 8287 0,'-3'-2'176'0,"0"0"32"0,2-1 16 0,-1 2 32 0,0 1-256 0,1 0 0 15,0 0 0-15,-2 0 0 0,0-2 2400 0,-2 2 432 16,0-1 96-16,-1 1 16 0,1 0-1104 0,0 1-224 15,0 1-32-15,1-1-16 0,2 2-368 0,-1 1-80 16,1 1-16-16,0-2 0 0,1 3-160 0,-1 1-48 16,0 3 0-16,1-2 0 0,-1 2-304 0,-1 0-64 15,1 2-16-15,1-4 0 0,-1 0-384 0,2 1-128 16,0 1 0-16,0-3 0 16,3 2-1120-16,-2 1-288 0,2-4-48 0,-1 3-12016 0</inkml:trace>
  <inkml:trace contextRef="#ctx0" brushRef="#br0" timeOffset="109158.99">26115 3632 11967 0,'-2'2'528'0,"1"-1"112"0,1-1-512 0,0 0-128 0,0 3 0 0,0-3 0 15,0 0 1664-15,1-3 288 0,-1 3 64 0,0 0 16 16,0 0-384-16,0 0-80 0,0 0-16 0,0 0 0 15,0 0-512-15,0 0-96 0,0 0-32 0,0 0 0 16,41-39-352-16,-41 39-80 0,0 0-16 0,0 0 0 16,0 0-336-16,0 0-128 0,0 0 0 0,0 0 144 15,15-40-144-15,-16 37 0 0,1-1 0 0,0 1 0 16,-1 0 0-16,1 0 0 0,-2 2 0 0,2 1 0 0,-1 0 0 16,1-3 208-16,0 6-16 0,0-3-16 0,-1 0 416 0,1 4 96 15,1-3 16-15,-1 4 0 0,1-1-256 0,1-1-64 16,-2 2 0-16,1 1 0 0,0-2-240 0,-1 0-144 15,1 2 160-15,-1-2-160 0,2 1 0 0,-2-2 0 16,1 4 0-16,-1-4 0 0,1 0 0 0,2 0 0 16,-2 0 0-16,1 1 0 0,1-4 0 0,-1 2 0 15,-2-2 0-15,0 0 0 0,0 0 0 0,0 0-128 16,0 0 128-16,0 0 0 0,0 0-224 0,0 0 16 16,0 0 0-16,51-6 0 15,-51 6-224-15,0 0-32 0,0 0-16 0,0 0 0 0,0 0 176 0,0 0 48 0,0 0 0 16,0 0 0-16,33-40 256 0,-33 40 0 0,0 0 0 0,0 0 0 15,0 0 128-15,0-26 144 0,-1 20 32 0,0 2 0 16,1 4 464-16,0 0 112 0,-3-14 16 0,3 14 0 16,0 0-272-16,0 0-48 0,0 0-16 0,0 0 0 15,0 0-224-15,0 0-32 0,0 0-16 0,0 0 0 16,0 0-112-16,0 0-32 0,0 0 0 0,0 0 0 16,0 0 48-16,0 0 16 0,0 0 0 0,8 14 0 15,-8-7-208-15,0-1 0 0,1 1 128 0,-1 2-128 16,2-3-160-16,0 2-80 0,-1 0-16 0,0-2 0 15,2 2-928-15,-2-2-192 0,1 0-32 0,1-1-14432 16</inkml:trace>
  <inkml:trace contextRef="#ctx0" brushRef="#br0" timeOffset="109475.84">26388 3315 1839 0,'2'1'160'0,"1"1"-160"15,-1-1 0-15,0-1 0 0,-1 0 2256 0,0 2 432 16,0-2 64-16,3 4 32 0,1-1 1216 0,1 3 240 16,0 4 48-16,1-4 16 0,-1 4-2144 0,0-2-432 15,0 2-96-15,-1 0-16 0,0 0-1168 0,0 2-224 16,0-2-48-16,-1 1-16 0,-1 1-160 0,0 0 0 15,-1 0 0-15,0 3 0 0,-4-5 0 0,2 2 0 0,-1 4 0 0,-1-3 0 16,-1 3 208-16,-2-4 64 0,0 4 16 0,0-3 0 16,-1 0-160-16,1 0-128 15,-1-5 144-15,0 2-144 16,1 0-496-16,-1-1-192 0,-1-2-32 0,1-1-9216 0,1 1-1840 0</inkml:trace>
  <inkml:trace contextRef="#ctx0" brushRef="#br0" timeOffset="111445.35">27761 4067 2751 0,'0'0'256'0,"-3"-2"-256"0,3 2 0 0,0 0 0 16,0 0 816-16,-1-3 112 0,0 2 32 0,-1-2 0 15,0 0 224-15,1-2 48 0,-1 1 16 0,2 4 0 16,0-10-16-16,0 6 0 0,0 2 0 0,0 2 0 16,0 0 80-16,0 0 16 0,0 0 0 0,0 0 0 15,0 0-368-15,0 0-80 0,0 0-16 0,0 0 0 16,0 0-256-16,0 0-48 0,0 0-16 0,0 0 0 15,0 0 64-15,3 6 16 0,-3 0 0 0,0 0 0 16,-1 2-176-16,1 3-16 0,1-1-16 0,0 2 0 16,0 4-288-16,1-2-128 0,-1 2 128 0,1 3-128 15,1 2 0-15,-2-5-144 0,2-10 0 0,1 6 0 16,-4 8-288 0,3-1-48-16,-1-3-16 0,1-4 0 0,-1 0-720 0,1-4-160 0,-1-2-32 0,0 0 0 15,-1-3 656-15,1-2 128 0,-1-1 32 0,-1 0 0 0,3-1 368 0,-2-4 80 16,0 1 16-16,2 0 0 0,-3 4 128 15,0 0 144-15,0 0-16 0,7-31-128 0,-7 31 864 16,0 0 64-16,8-34 16 0,-8 34 0 0,0 0-144 0,8-39-32 16,-8 39 0-16,8-31 0 0,-8 31-368 0,6-29-80 15,-6 29 0-15,4-29-16 0,-4 29 80 0,0 0 32 16,6-38 0-16,-6 38 0 0,0-21 240 0,0 14 48 16,0-2 16-16,-1 3 0 0,-1 2 80 0,0 0 16 15,1 2 0-15,-2-1 0 0,1 3 0 0,-2 3 0 16,2-1 0-16,-3 2 0 0,1 2-176 0,0 2-48 15,1 0 0-15,-2-2 0 0,0 4-368 0,1-1-80 16,-1 2-16-16,1 0 0 0,2 0-128 0,-1 2 0 0,2 2 0 16,-1-3 0-1,0 4-672-15,2-4-16 0,0-8 0 0,-1 6 0 16,2 11-144-16,-1-4-16 0,2-2-16 0,-2-1 0 16,1-3 32-16,-1-1 16 0,1-4 0 0,-1 0 0 0,1-5 496 0,-1 2 112 0,2-3 16 0,-2 0 0 15,1 0 192-15,0-3-176 0,0 2 176 0,2-4-160 16,-3 5 160-16,0 0 0 0,0 0-144 0,0 0 144 15,0 0 0-15,15-46-144 0,-15 46 144 0,0 0 0 16,0 0-192-16,9-37 192 0,-7 31-192 0,-1 2 192 16,-1 4-544-1,0 0 0-15,0 0 0 0,4-28-7680 0,-4 28-1536 0</inkml:trace>
  <inkml:trace contextRef="#ctx0" brushRef="#br0" timeOffset="112462.32">28154 4052 7135 0,'0'-4'144'0,"0"4"48"0,0-2 0 0,0 1 16 0,-1 1-208 0,1-3 0 0,0 0 0 0,0 0 0 15,1-1 1984-15,-1-4 336 0,0 8 80 0,0 0 16 16,0 0-752-16,0 0-128 0,0 0-48 0,0 0 0 16,16-42-288-16,-14 39-64 0,0 3-16 0,-1 0 0 15,0 0-128-15,0 0-32 0,1 3 0 0,-2 0 0 16,-2 1 32-16,2 2 0 0,-1-2 0 0,-1 5 0 16,0-1-288-16,2 6-64 0,-2-2-16 0,-1 1 0 15,1 3-400-15,-1-3-80 0,1 5-16 0,0-1 0 16,-1-1-128-16,1 3 0 0,-1 2 0 0,1-4 0 0,-1 0-176 15,1-1 176-15,-1 0-128 0,1-3 128 0,0-3 0 0,1-4-128 16,-1 0 128-16,1 0 0 0,1-2 0 0,-2-2 0 16,2-2 0-16,0 0 0 0,-1 0 0 0,1-2 0 15,0-1 0-15,0 0 128 0,1-1-128 0,-1-1 0 16,0 5 0-16,0 0 0 0,0 0 0 0,0 0 0 16,5-46 0-16,-5 46 0 0,0 0 128 0,0 0-128 15,8-43 160-15,-8 43-160 0,0 0 224 0,8-36-48 16,-8 36-16-16,0 0 0 0,10-47 80 0,-10 47 16 0,0 0 0 0,10-44 0 0,-10 44 16 0,0 0 16 31,6-39 0-31,-6 39 0 0,0 0 48 0,2-27 16 16,-4 21 0-16,1 2 0 0,0 0-16 0,-2 2 0 15,1 0 0-15,-2 2 0 0,2 2-32 0,-1 2-16 0,1 1 0 16,-2 2 0-16,-1 2-96 0,1 1-32 0,1 2 0 0,0 0 0 16,-2 4-160-16,3 3 128 0,-1-2-128 0,2 4 128 15,1-5-128-15,-1 3 0 0,1 1 0 0,0 2 0 16,1 0 0-16,0-1-176 0,1-1 176 0,-1-1-192 15,2-7 16-15,0 0 0 0,1-2 0 0,-1-4 0 32,1 1-400-32,-1-6-96 0,-2 1-16 0,-1-2 0 0,0 0 304 0,0 0 48 0,0 0 16 0,0 0 0 15,0 0 320-15,8-42 0 0,-8 30-144 0,2-3 144 16,-2 1 0-16,0-4 272 0,0 18-48 0,0-35-16 16,0 35 80-16,0 0 16 0,0-34 0 0,0 34 0 15,1-39-128-15,-1 15-32 0,0-1 0 0,0 1 0 16,0 24-144-16,1-37 160 0,-1 37-160 0,0-26 160 15,0 26 96-15,0 0 0 0,-1-21 16 0,1 20 0 0,0 1 16 16,-1 0 0-16,-2 0 0 0,1 4 0 0,1-1-32 0,-3 2-16 16,1 3 0-16,0 0 0 0,0 2-240 0,-1 0 0 15,1 3 0-15,0-1 0 0,0 2 0 0,-1 0 0 16,1 5-176-16,0 1 176 0,0-2-320 0,1 2 48 16,0 1 16-16,1 1 0 15,1-3-192-15,0-3-48 0,0 0 0 0,0-4 0 16,0-2-272-16,0 0-48 0,1-1-16 0,-1-5 0 15,0-1 336-15,2 0 64 0,-2-3 16 0,0 0 0 0,1-4 224 0,0 2 32 16,-1 2 16-16,0 0 0 0,0 0 144 0,0 0 0 16,8-39 160-16,-8 39-160 0,0 0 128 0,6-34-128 15,-4 24 0-15,-1 1 144 16,-1 9-512-16,0 0-96 0,9-38-32 0,-9 38-9584 0,0 0-1920 16</inkml:trace>
  <inkml:trace contextRef="#ctx0" brushRef="#br0" timeOffset="115545.05">25969 4172 6447 0,'-1'0'576'0,"-2"3"-576"0,2-3 0 0,1 0 0 16,0 0 1152-16,0 0 128 0,0 0 32 0,0 0 0 16,0 0-32-16,0 0 0 0,0 0 0 0,0 0 0 15,0 0-336-15,0 0-80 0,0 0-16 0,0 0 0 16,0 0-80-16,0 0 0 0,0 0-16 0,42 26 0 16,-42-26 80-16,0 0 0 0,0 0 16 0,28 0 0 15,-28 0-16-15,0 0-16 0,0 0 0 0,0 0 0 16,0 0-240-16,30 3-64 0,-30-3 0 0,0 0 0 15,0 0-208-15,0 0-48 0,0 0-16 0,0 0 0 16,0 0-240-16,0 0 0 0,0 0 128 0,0 0-128 16,0 0 0-16,0 0 0 0,0 0 0 0,0 0 0 15,0 0 0-15,0 0 0 0,0 0 0 0,-5 0 0 16,-1-1 0-16,0 1 128 0,-2 0-128 0,2-2 192 0,-1-1-192 0,-1 2 176 16,0 1-176-16,-1-3 160 0,0 1-160 0,-1 1 160 15,-1-3-160-15,1 3 160 0,2-1-160 0,0 2 0 16,0-2 144-16,-1 1-144 0,2 1 0 0,0 0 128 15,1 0-128-15,1 0 0 0,0 0 0 0,2 0 128 16,-1 0-128-16,3 0 0 0,-2 0 192 0,3 0-48 16,-1 1 0-16,1-1 0 0,0 0-16 0,0 0-128 15,0 0 192-15,0 0-64 0,0 0-128 0,0 0 0 16,0 0 0-16,0 0 0 0,0 0 0 0,0 0 0 16,0 0 0-16,37 25 0 0,-37-25 144 0,0 0-144 15,0 0 160-15,33 6-160 0,-33-6 208 0,0 0-48 16,39 0-16-16,-39 0 0 0,28-3 48 0,-14 2 16 0,-14 1 0 15,27-5 0-15,-27 5-80 0,24-3-128 0,-13 0 176 16,-11 3-176-16,16-4 192 0,-16 4-192 0,8-2 192 0,-6 2-192 16,-1 0 128-16,-2 0-128 0,-2 0 0 0,1 2 0 15,-2-2 0-15,-1 3 0 0,0-3 0 0,-1 1 0 16,0 2 0-16,-3-1 0 0,2-2 128 0,-2 4-128 16,0-4 160-16,-1 2-32 0,2-2 0 0,-3 0 0 15,-2 0 160-15,1 0 32 0,-3-2 0 0,0-2 0 16,0 2 32-16,1-1 16 0,-1-1 0 0,0 1 0 15,1-1-144-15,-1 1-32 0,3 0 0 0,1 0 0 16,0 0-192-16,2 0 176 0,2 1-176 0,-1 0 160 16,3 2-160-16,2 0 128 0,0 0-128 0,2 0 128 15,0 0-128-15,2 0 0 0,-1 0 0 0,0 0 128 0,0 0-128 16,0 0 0-16,0 0 0 0,33 7 0 0,-33-7 0 0,0 0 0 16,37 3 0-16,-37-3 0 0,31 3 0 0,-31-3 0 15,37 3 0-15,-37-3 0 0,38 0 0 0,-38 0 0 16,35-2 0-16,-35 2 0 0,30-1 0 0,-30 1 0 15,25-3 0-15,-15 0 0 0,-10 3 0 0,16-3 0 16,-16 3 0-16,10-4 0 0,-7 2 0 0,0 2 0 16,-3-4 0-16,0 4 0 0,-1-2 0 0,-3 1 0 15,0 1 0-15,-2-2 0 0,0 2 0 0,-2-1 0 16,-1 1 0-16,-4 1 0 0,0-1 0 0,-2 2 0 16,-1 1 0-16,-2-2 0 0,-1 4 0 0,-1-3 0 15,-1 3 0-15,0-2 0 0,-2 3 0 0,1-2 0 16,-1 2 0-16,0 1 0 0,2-1 0 0,2 0 0 15,1 0 0-15,1 0 0 0,1-2 0 0,2 2 0 16,2 0-128-16,1-3 128 16,2 4-1296-16,2-4-192 0</inkml:trace>
  <inkml:trace contextRef="#ctx0" brushRef="#br0" timeOffset="131865.1">17012 16448 8287 0,'0'-4'736'0,"0"0"-592"0,0 2-144 0,0-1 0 16,0 2 1312-16,0 1 224 0,0-5 64 0,0 0 0 16,0-1 368-16,0 1 80 0,2 1 0 0,-2 4 16 15,2 0 48-15,-1 4 0 0,1 2 0 0,0 3 0 16,2 3-352-16,-2-2-64 0,2 6-16 0,-2-1 0 15,2 3-336-15,-1 0-64 0,-1 1 0 0,1-1-16 16,-2-1-672-16,0 1-128 0,0-2-16 0,-1-3-16 16,2 0-288-16,-2-3-144 0,0 0 160 0,0-4-160 15,1 0 0-15,-1-1 0 0,0-1 0 0,0-4 0 16,0 0-560-16,1 0-96 0,-1-3-32 0,1-1 0 16,1 1-1648-16,-1-2-336 0,0-3-64 0,0 0-11808 0</inkml:trace>
  <inkml:trace contextRef="#ctx0" brushRef="#br0" timeOffset="132513.91">17059 16523 11055 0,'0'3'480'0,"2"-3"112"0,-1 0-464 0,0 0-128 16,2 0 0-16,-2 0 0 0,1 0 2432 0,2-3 480 16,3 3 96-16,3-2 0 0,2 1 16 0,0 1 0 15,3 0 0-15,0 0 0 0,1 3-1248 0,0 0-256 16,1-2-48-16,0 4-16 0,1-1-880 0,0-2-160 15,1 2-32-15,1 2-16 0,-1-2-208 0,1-2-32 16,1 2-128-16,0-2 192 0,1 2-48 0,-1-4-16 16,-1 0 0-16,-20 0 0 0,43-4 0 0,-43 4 0 0,51-6 0 0,-51 6 0 15,53-12-128-15,-53 12 192 0,57-13-192 16,-57 13 192-16,56-12-192 0,-56 12 160 0,49-7-160 0,-49 7 160 16,45-3-160-16,-45 3 0 0,43 0 0 0,-43 0 0 15,42 0 0-15,-23 0 128 0,-4 0-128 0,1 0 0 16,-16 0 0-16,38 0 0 0,-18 0 128 0,-20 0-128 15,42-4 0-15,-22 4 0 0,-20 0 0 0,37 0 0 16,-20 0 0-16,-17 0 0 0,33 4 0 0,-15-4 0 16,-2 3 0-16,1 0 0 0,-1-1 128 0,-16-2-128 15,34 0 0-15,-34 0 0 0,0 0 0 0,48-2 128 16,-48 2-128-16,0 0 0 0,49-10 144 0,-49 10-144 0,0 0 128 0,50-14-128 16,-50 14 160-16,0 0-160 0,0 0 128 0,50-14-128 15,-37 14 0-15,-2-2 144 0,1 2-144 0,-1 0 0 16,-1 0 0-16,0 0 0 0,0 2 0 0,-1-2 0 15,1 1 0-15,-2 2 0 0,2-3 0 0,-2 0 0 16,0 0 0-16,0 0 0 0,-1 0 0 0,-1 0 0 16,3-3 0-16,-2 3 0 0,1-1 0 0,-2-1 0 15,1 2 0-15,1-4 0 0,0 4 0 16,1-3 0-16,-2 0 0 0,-7 3 0 0,0 0 0 0,0 0 0 16,0 0 144-16,49-13-144 0,-49 13 160 0,0 0-32 15,0 0-128-15,0 0 192 0,0 0-48 0,49-16-16 16,-41 14 0-16,-2-2 0 0,1 4-128 0,-1-2 128 15,1 0-128-15,-2 0 128 0,1-2-128 0,-1 4 0 0,-2-2 0 0,2-1 0 0,-1 2 0 16,-2-2 0 0,2 3 0-16,-1-2 0 0,-1 2 0 0,1-1 0 0,-1 1 0 0,-2 0 0 15,1 0 0-15,1 1 0 0,-2 1 0 0,-2 1 0 16,2-2 0-16,-2 2 0 0,1-1 0 0,-2-1 0 16,1 2-320-16,-2-1-64 0,1 0 0 0,1 0 0 31,0-1-448-31,-1 2-80 0,1-3-32 0,-1 0-11024 0,2 2-2192 0</inkml:trace>
  <inkml:trace contextRef="#ctx0" brushRef="#br0" timeOffset="132797.14">18841 16282 5007 0,'2'0'0'0,"-2"0"192"0,1 0-48 0,-1 0 32 0,0-2-176 0,0 2 0 16,1 0 0-16,-1 0 0 0,0 2 3360 0,1-2 640 15,-1 0 128-15,0 0 32 0,0 4-896 0,0-4-160 16,0 2-32-16,0 2-16 0,0 0-848 0,-1 2-160 16,1-2-48-16,-1 4 0 0,1-2-928 0,0 4-192 15,0 0-48-15,0 5 0 0,0-1-320 0,0 0-80 16,0 4-16-16,0 0 0 0,1 3-96 0,0-1 0 16,1 1-16-16,-1 1 0 0,0 1-112 0,0-1 0 15,0-3-16-15,1-3 0 0,-1-3-176 0,0 0 0 16,0-5 0-16,1-4 0 0,0 0 0 0,-1-2 0 15,1-4 0-15,0-1 0 16,-1-1-624-16,2-2 0 0,-1-1 0 0,-2 7-12112 0,0 0-2416 16</inkml:trace>
  <inkml:trace contextRef="#ctx0" brushRef="#br0" timeOffset="148113.35">18480 14880 16575 0,'0'-1'1472'0,"1"-2"-1168"0,-1 1-304 0,0 0 0 15,-2 0 1392-15,2-2 208 0,-1-2 64 0,0-4 0 16,1 10 320-16,-5-33 80 0,2 15 16 0,2 1 0 16,0 6-576-16,-1 2-112 0,1 3-32 0,0-3 0 15,0 2-48-15,-2 3-16 0,2 2 0 0,-3 2 0 16,2 2-480-16,-1 2-112 0,0-1 0 0,-1-3-16 15,1 3-176-15,1 3-48 0,0 2 0 0,-1 1 0 16,2-2-160-16,0 4-48 0,-1-1 0 0,1 2 0 16,0-2-128-16,0 4-128 0,-1 4 192 0,1-2-192 15,0-1 160-15,0 1-160 0,-1 3 128 0,1 1-128 16,0-2 0-16,0 4 0 0,-2 3 128 0,0-1-128 0,-1 3 0 0,0-2 0 16,-1-2 0-16,1-1 0 0,0-1 0 0,0-1 0 15,-1-1 0-15,0-3 0 0,0-4 0 16,1 1 0-16,1-4 0 0,-2-2 0 0,2-1 0 0,-1-2 0 15,2-1 0-15,-2 0 0 0,1-1 0 0,-1-2 0 16,0 1 0-16,0 2 0 0,2-3 0 0,-2 0 0 16,1 0 0-16,0 0 0 0,1 0 0 0,0 0 0 15,0-4 0-15,-1 2 0 0,2-2 0 0,-1-2 0 16,0-3 128-16,1 2-128 0,-1-3 0 0,0 1 0 16,1-3 0-16,-1-1 0 0,-2 1 0 0,0-1 128 15,1 0-128-15,-2 0 0 0,1 0 0 0,0 2 0 16,1 0 128-16,0 2-128 0,1-1 0 0,-1 4 0 15,3 2 0-15,-1 0 128 0,2 0-128 0,-1 0 0 0,1 2 0 16,1 0 0-16,-1 2 176 0,0 2-48 0,0 1-128 0,2 2 192 16,1 1 16-16,-1 2 0 0,1 2 0 0,0 2 0 15,1 3-48-15,0 1-16 0,-1 0 0 0,1 0 0 16,0 3-144-16,0-3 0 0,-1 0 0 0,0-1 128 16,-2-3-128-16,2 2 0 0,0-4 0 0,-1 1 0 15,0-4 0-15,-1-1 0 0,1 1 0 0,-2-4 0 16,1 2 0-16,0-4 0 0,0 2 0 0,-1-3 0 15,1 0 0-15,0 0 0 0,1-3 0 0,-1 2 0 16,1 1 0-16,1-2 0 0,1-2 0 0,0 4 0 16,3-2 0-16,-1-2 0 0,2 4 0 0,1-5 0 15,0 4 0-15,1-2 0 0,2-3 0 0,2 2 0 16,-2 1 0-16,1-4 0 0,1 2 0 0,1-1 128 0,-1 1-128 16,0-1 160-16,-1 1-160 0,-1-1 160 0,-13 6-160 0,0 0 160 15,0 0-160-15,44-17 160 0,-37 14-160 0,0-1 160 16,0 2-160-16,-3 0 160 0,1 0-160 0,-1 0 0 15,0-1 144-15,0 2-144 0,-2-1 0 0,2 0 0 16,-2 0 0-16,-1 2 128 0,1-3-128 0,-2 2 0 16,0 1 0-16,-2 0 0 0,0 0 0 0,0 0 0 15,-3-2 0-15,-2 2 0 0,1 0-192 0,-1 0-64 16,-2-3-16-16,-1 6 0 16,-1-6-960-16,0 2-192 0,0 1-48 0,-2-2-18320 0</inkml:trace>
  <inkml:trace contextRef="#ctx0" brushRef="#br0" timeOffset="149228.54">17297 15455 15663 0,'0'0'1392'0,"1"0"-1120"0,0 0-272 0,-1 0 0 16,0 0 1344-16,2-3 192 0,-1 2 64 0,1-3 0 16,1 2 736-16,0-2 160 0,1-2 16 0,0 0 16 15,0 0-624-15,-2-1-128 0,1 1-32 0,0 0 0 16,1 0-688-16,0-3-144 0,-1 4-16 0,1-1-16 16,2 4-416-16,-2-2-80 0,1-5 0 0,-1 2-16 15,1 1-80-15,-2 0-16 0,2 1 0 0,-1 1 0 16,0 3-16-16,-1-2-16 0,1-1 0 0,0 4 0 15,1 0-32-15,0-2 0 0,1 2 0 0,-1 0 0 16,0 2-80-16,1-2 0 0,1 0-128 0,3 0 192 16,-1 0-192-16,2 0 128 0,0 2-128 0,0-2 0 15,2 2 0-15,-1-2 128 0,2 3-128 0,0-3 0 16,1 0 0-16,1 1 0 0,0 1 128 0,1-2-128 16,-1-3 0-16,0 0 128 0,1-1-128 0,-1 2 0 15,0-1 128-15,-1 3-128 0,1 0 0 0,-2 0 144 0,1 0-144 0,-2 3 0 16,2-3 0-16,0 2 0 0,0-2 0 0,-1 4 0 15,3-1 128-15,-3 0-128 0,0 1 0 0,1-1 0 16,1-2 0-16,0 1 0 0,-4 1 0 0,2-2 0 16,0 1 0-16,-1-2 0 0,1 3 0 0,-2-6 0 15,3 3 0-15,-3 0 0 0,2 0 0 0,-2-2 0 16,-1 2 0-16,1-1 0 0,-3 1 0 0,3 0 0 16,-3 1 0-16,1 1 0 0,0 1 0 0,-1 1 0 15,1-1 0-15,0 1 0 0,1 1 0 0,-1-1 0 16,1-1 0-16,0 2 0 0,0-1 0 0,0 0 0 15,2-1 0-15,-1 0 0 0,-2-1 0 0,1 2 0 0,0-4 0 0,0 3 0 16,0-2 0-16,2 1 0 16,-2-2 0-16,0 0 0 0,0 0 0 0,-1 0 0 0,0-2 0 15,0 1 0-15,0 1 0 0,0-3 0 0,-2 1 0 0,2 0 0 16,0 0 0-16,0 2 0 0,-3-4 0 0,2 4 0 16,0-2 0-16,1-1 0 0,1 2 0 0,-1-3 0 15,-2 2 0-15,2 2 0 0,-1-3 0 0,1 2 0 16,0 1 0-16,-1-2 0 0,1 2 0 0,-2-3 0 15,0 2 0-15,1 1 0 0,0-3 0 0,-2 3 0 16,2-2 0-16,-2 1 0 0,1-2 0 0,-1 2 0 16,0-1 0-16,2-1 0 0,-1 2 0 0,-1-2 0 15,-1 1 0-15,0 1 0 0,1 1 0 0,-1 0 0 16,-1 0 0-16,0 0 0 0,0 0 0 0,-2 0 0 16,2 0 0-16,-1 0 0 0,1 3 0 0,-3-3 0 15,1 0 0-15,0 0 0 0,1 0 0 0,-1 3 0 0,0 1 0 0,1-4 0 16,0 2 0-16,-2-2 0 0,2 1 0 0,-2 2 0 15,2-2 0-15,0 1 0 0,-2 1 0 0,2 1 0 16,-1-2 0-16,-1 2 0 0,2 2 0 0,-2 0 0 16,2 2 128-16,-3 0-128 0,2-2 0 0,-2 4 0 15,0-3 0-15,0 1 0 0,1-2 0 0,-2-1 0 16,0 0 0-16,-2-1 0 0,2-2-224 0,-2-4-80 16,-2-2-16-16,0-4-19456 15</inkml:trace>
  <inkml:trace contextRef="#ctx0" brushRef="#br0" timeOffset="-211911.19">25966 11180 9215 0,'-2'0'816'0,"1"0"-656"0,-1-3-160 0,2 3 0 15,0 0 1344-15,-1 0 224 0,0-3 48 0,-2 0 16 16,2 0 928-16,-1-4 176 0,2 1 32 0,-1 0 16 16,1-3-480-16,0 3-80 0,0 2-32 0,-2 1 0 15,2-1-272-15,0 2-64 0,-1 2-16 0,1 0 0 16,-1 0-976-16,1 0-192 0,-1 0-32 0,-1 2-16 16,2 2-160-16,-1-2-16 0,2 2-16 0,1 0 0 15,-1-2-80-15,3 4-16 0,-1-2 0 0,2-2 0 16,-5-2-80-16,0 0-32 0,0 0 0 0,27 14 0 15,-27-14 16-15,0 0 0 0,0 0 0 0,44 12 0 16,-44-12-112-16,0 0 0 0,45 13-128 0,-45-13 192 0,0 0-192 0,51 12 0 16,-51-12 128-16,0 0-128 0,48 6 0 0,-48-6 0 15,0 0 0-15,36 11 0 0,-36-11 0 0,0 0 0 16,27 15 0-16,-27-15 0 0,0 0 0 0,0 0 0 16,19 13 0-16,-17-10 0 0,1 0 0 0,-2-2 0 15,-1 2 0-15,1-3 0 0,-1 0 0 0,0 0 0 16,0 0 0-16,-1-3 0 0,0 2 0 0,0-2 0 15,-2 0 128-15,-1-1-128 0,0-2 144 0,-1 0-16 16,-2 1 0-16,-1 1 0 0,-1-2-128 0,-1 0 0 16,0-1 0-16,-2 1 128 0,1 0-128 0,-3 1 0 15,1-4 0-15,-2 3 0 0,2 0 0 0,0-1 0 16,-1 0 0-16,-1 1 0 0,3 0 0 0,-2 1 0 16,1 0 0-16,-1 0 0 0,3 2 0 0,0-1 0 15,1 1 128-15,1 0-128 0,2-1 144 0,1 3 0 0,2-1 0 0,0 2 0 16,3-2 16-16,0 2 0 0,0 0 0 15,1-1 0-15,0 1-160 0,1 1 160 0,1 1-160 16,1-2 160-16,1 3-160 0,0 1 0 0,0-1 0 0,0 0 128 16,-4-3-128-16,0 0 0 0,26 12 0 0,-26-12 0 15,0 0 0-15,39 16 0 0,-39-16 0 0,35 13 0 16,-35-13 0-16,36 13 0 0,-36-13 0 0,36 10 0 16,-36-10 0-16,34 13 0 0,-34-13 0 0,0 0 0 15,44 14 0-15,-44-14 0 0,0 0 0 0,33 14 0 16,-33-14 0-16,0 0 0 0,0 0 0 0,28 15 0 0,-28-15 0 15,0 0 0-15,0 0 0 0,0 0 0 16,0 0 0-16,0 0 0 0,0 0 0 0,0 0 0 0,24 13 0 16,-24-13 0-16,-1-2 0 0,-2 1 0 0,1-3 0 0,-2 1 0 15,-1 0 0-15,-1-2 0 0,0 1 0 0,-3-2 0 16,0-1 0-16,-2 0 0 0,-1 1 0 0,-2-2 0 16,1 0 0-16,-2 2 0 0,1-3 0 0,0 3 0 15,-1-1 0-15,-1 0 0 0,1 1 0 0,0 1 0 16,-1 2 0-16,0-1 0 15,1 4 0-15,1 0 0 0,1 0 0 0,0 1 0 0,0 2 0 0,0-1 0 16,2 4 0-16,0 0 0 0,1-2 0 0,3 2 0 16,2 1 0-16,1-4 0 0,3 0-144 0,2 0 144 15,2 0 0-15,0-2 0 0,1 2-384 0,-4-3 48 16,0 0 0-16,0 0-13936 16,54-13-2800-16</inkml:trace>
  <inkml:trace contextRef="#ctx0" brushRef="#br0" timeOffset="-210459.25">27404 11165 17503 0,'0'0'1552'15,"0"0"-1232"-15,-1-4-320 0,1 2 0 16,0 2 1440-16,0 0 224 0,0 0 64 0,0 0 0 15,0 0 176-15,0 0 32 0,-5-30 16 0,5 30 0 16,0 0-288-16,0 0-64 0,0 0-16 0,0-34 0 16,0 34-688-16,0 0-128 0,0 0-16 0,0 0-16 0,0 0-288 0,0 0-48 15,0 0-16-15,0 0 0 16,6-35-48-16,-6 35-16 0,0 0 0 0,0 0 0 0,0 0-112 16,0 0-16-16,5 4-16 0,-5 2 0 0,0 1 48 0,2 4 16 15,-2-1 0-15,0 3 0 0,1 0-112 0,0 2 0 16,0 4-128-16,1-3 192 0,0-3-192 0,1 0 128 15,-1-1-128-15,2-2 0 0,-1-4 0 0,-3-6 0 16,0 0 0-16,0 0 0 0,0 0 0 0,0 0 0 16,0 0 0-16,42 0 0 0,-42 0 0 0,0 0 0 15,0 0 0-15,0 0 0 0,0 0 0 0,46-42 0 16,-46 42 0-16,0 0 0 0,0 0 0 0,35-46 0 16,-35 46 0-16,0 0 0 0,0 0 0 0,0 0 0 15,33-39 0-15,-33 39 0 0,0 0 144 0,0 0-144 0,0 0 128 16,0 0-128-16,0 0 192 0,0 0-64 0,0 0 0 0,0 0 0 15,0 0 32-15,0 0 0 0,0 0 0 0,0 0 0 16,0 0-160-16,42-3 192 0,-42 9-192 0,0 2 192 16,-1 1-32-16,0-1 0 0,0 0 0 0,-2 4 0 15,1-2-16-15,-2 2 0 0,-1 3 0 0,1-4 0 16,-1 0-144-16,0 3 0 0,0-4 144 0,2-2-144 16,0 0 0-16,1-2 0 0,1-1 0 0,1-1 0 15,0-2 0-15,1 2 0 0,1-4 0 0,2 0 0 16,-4 0 0-16,0 0 0 0,0 0 0 0,0 0 0 15,0 0 0-15,0 0-128 0,54-35 128 0,-54 35 0 16,0 0 0-16,0 0-160 0,50-40 160 0,-50 40 0 16,0 0-128-16,0 0 128 0,44-33 0 0,-44 33 0 15,0 0 0-15,0 0 0 0,0 0 0 0,0 0 0 0,0 0 0 0,0 0 0 16,0 0 0-16,0 0 0 0,0 0 0 0,0 0 0 16,0 0 0-16,0 0 0 0,0 0 0 0,19 10 0 15,-20-4 0-15,-2 1 0 0,1 0 0 0,0 4 0 16,1 2 0-16,-1-4 0 0,1-5 0 0,-1 5 0 15,1-2 0-15,1-1 0 0,0-3 0 0,0-2 0 16,1 2 0-16,2-3 0 0,-1 0 0 0,-2 0 0 16,0 0 0-16,0 0 0 0,0 0 0 0,0 0 0 15,0 0 0-15,41-29 0 0,-41 29 0 0,0 0 0 16,0 0 0-16,0 0 0 0,38-38-128 0,-38 38 128 16,0 0 0-16,0 0 0 0,0 0-160 0,0 0 160 15,24-45-128-15,-24 45 128 0,0 0 0 0,0 0 0 16,0 0 0-16,0 0 0 0,0 0 0 0,0 0 0 0,7 6 0 0,-7-4 0 15,3 3 0-15,-2-4 0 0,1 3 0 0,0 1 0 16,0-2 0-16,-1 1 0 0,1 1 0 0,-1-1-128 16,-1-1 128-16,1 4 0 0,-1-4 0 0,-1 3 0 15,0 3 0-15,-2-5 0 0,2-2 0 0,-3 2 0 16,2-2 0-16,-2-2 0 0,2 4 0 0,-2-1 0 16,1-2 0-16,1 1 0 0,1-2 0 0,-1 0 0 15,2 3 0-15,0-2 0 0,0-2 0 0,2-2 0 16,-1 0 0-16,0 3 0 0,-1 0 0 0,0 0 0 15,0 0-160-15,0 0 160 0,0 0-192 0,0 0 192 16,0 0-208-16,0 0 64 0,0 0 16 0,38-37 0 16,-38 37 0-16,0 0 0 0,0 0 0 0,0 0 0 15,0 0 128-15,0 0 0 0,0 0 0 0,15-45-128 0,-16 41 128 0,-1 2 0 16,-2 2 0-16,0 0 0 16,-1 2 0-16,-1 2 0 0,-1-2 0 0,-1 5 0 0,0-2 0 0,-1 1 0 15,-1-1 0-15,-1 2 0 0,0 6 0 0,0-1 0 16,-2-2 0-16,2-2 0 0,1-4 0 15,3-4-160-15,2-2 160 0,4 0-19648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35:01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 10719 9215 0,'0'0'816'0,"0"0"-656"0,0 0-160 0,0 0 0 16,0 0 1632-16,-2-3 288 0,2 3 64 0,-1-1 16 15,1-2 176-15,-1 1 48 0,0-2 0 0,-2-2 0 16,1 2-368-16,-1-1-64 0,1 0 0 0,-2 1-16 16,0 0-224-16,1 0-32 0,-2-1-16 0,-1 1 0 15,-1 1-416-15,0 0-64 0,-1 1-32 0,-1 1 0 16,1 1-496-16,-2 0-112 0,0 1 0 0,-1 4-16 16,0-2-160-16,-1 4-16 0,-1-1-16 0,1 2 0 15,0 2-48-15,-1 3-128 0,2-3 192 0,0 2-64 0,1 2-128 16,2-2 160-16,0 0-160 0,1 4 160 0,2 1-160 0,0-3 128 15,1 2-128-15,2 0 128 0,-1-2-128 0,3 1 0 16,1-1 144-16,1 0-144 0,0-1 0 0,2-3 0 16,-1 0 0-16,1-2 128 0,1-2-128 0,1 1 0 15,2-3 0-15,-1-1 0 0,2-1 0 0,-1 0 0 16,2-2 0-16,-1-2 0 0,-2-1 0 0,-7 3-128 16,0 0 128-16,0 0 0 0,0 0 0 0,51-41 0 15,-51 41 0-15,0 0-128 0,0 0 128 0,45-57 0 16,-45 57 0-16,0 0 0 0,0 0 0 0,38-59 0 15,-38 59 0-15,0 0 0 0,0 0 0 0,23-51 0 16,-23 51 0-16,0 0 0 0,0 0 0 0,0 0 0 16,0 0 0-16,17-57 0 0,-17 57 0 0,0 0 0 0,0 0 0 0,0 0 0 15,0 0 0-15,0 0 0 0,0 0 0 0,9-48 0 16,-9 45 0-16,2 1 176 0,-2 2-176 0,0 0 192 16,0 2 0-16,1-2 0 0,-1 3 0 0,0 1 0 15,0 2 80-15,1 0 32 0,-1 0 0 0,0 4 0 16,1 0-112-16,-1 5-32 0,2-2 0 0,-1 2 0 15,1 1 768-15,0 2 160 0,-1 0 16 0,0 1 16 16,0-1-880-16,1 1-240 0,-2-3 0 0,1 0 0 16,-1 2 0-16,0-1 0 0,0 1 0 0,-1-4 0 15,1 1 0-15,-2-6 0 0,2 4 0 0,-1-3 0 16,0-3 0-16,0-1 0 0,1-1 0 0,-2-1 0 16,1 0-448-16,1-2-32 0,-1-2 0 0,0 0 0 15,-1-2-1056-15,1-2-224 0,1 0-32 0,0-2-11216 16,0-4-2240-16</inkml:trace>
  <inkml:trace contextRef="#ctx0" brushRef="#br0" timeOffset="500.7">1903 10448 4607 0,'-1'0'400'0,"1"-1"-400"0,0 1 0 0,0 0 0 16,1 0 1536-16,0 0 240 0,1 0 32 0,0 0 16 15,3 0 1248-15,1 0 240 0,2 1 48 0,0 1 16 16,2-2-544-16,1 3-96 0,2-2-32 0,0 1 0 16,0 2-1040-16,0 2-224 0,2 1-32 0,0-1-16 15,-2 2-592-15,0 2-112 0,-1 6-32 0,-2-2 0 16,-1 1-304-16,-2 3-64 0,-1 2-16 0,1 1 0 16,-3 5-48-16,1-1-16 0,-2 1 0 0,1 0 0 15,-3 2-16-15,-1 3 0 0,0 4 0 0,0-3 0 16,-1 0-32-16,-2-1-16 0,-1 0 0 0,1-3 0 0,-2 2-16 15,-1-3 0-15,-2 2 0 0,1-3 0 0,-3-2-128 0,0 2 160 16,0-3-160-16,-1-2 160 0,-1-2-160 0,-1 0 0 16,1-3 0-16,-1 0 0 0,2-4 0 0,1-2 0 15,3-1 0-15,1-2 0 0,1-2 0 0,1-1 0 16,2 0 0-16,-1-4 0 0,2 0-176 0,1-3 176 16,0 0-128-16,0-4 128 15,0 7-608-15,0 0-32 0,0 0-16 0,0 0-18128 16</inkml:trace>
  <inkml:trace contextRef="#ctx0" brushRef="#br0" timeOffset="1700.64">2652 11961 8287 0,'-1'3'736'0,"0"-2"-592"16,1 2-144-16,0-6 0 0,0 6 1536 0,0-3 288 15,-1 2 48-15,1-1 16 0,0 3 608 0,0 1 112 16,2-1 16-16,2-4 16 0,1 2-512 0,1-2-96 16,1-2-32-16,2-1 0 0,-9 3-480 0,0 0-112 15,0 0 0-15,46-29-16 0,-46 29-544 0,0 0-96 16,47-45-32-16,-47 45 0 0,0 0-336 0,51-63-80 16,-51 63-16-16,33-53 0 0,-33 53-112 0,32-57-32 0,-32 57 0 0,28-61 0 15,-28 61-144-15,26-65 128 0,-26 65-128 0,20-67 128 16,-20 67-128-16,14-63 192 0,-14 63-192 0,9-59 192 15,-9 59-32-15,2-55 0 0,-2 55 0 0,-4-51 0 16,4 51 16-16,-8-44 0 0,1 25 0 0,-2 0 0 16,-1 0-48-16,-1 3 0 0,-3-3 0 0,0 1 0 15,-2 2-128-15,0-4 160 0,-2 1-160 0,-2-3 160 16,0 0-160-16,-1 1 0 0,0-1 0 0,1 2 0 16,2-1 0-16,-1 1 0 0,1-2 0 0,0 0 0 15,2-1 0-15,1-1 0 0,3 1 0 0,1-1 0 16,2 0 0-16,2 1 0 0,1-1 0 0,6 24 0 0,-9-47 128 0,9 47-128 15,-4-44 128-15,4 44-128 0,-3-47 128 0,3 47-128 16,1-51 128-16,-1 51-128 0,5-55 0 0,-5 55 128 16,8-53-128-16,-8 53 0 0,16-57 0 0,-16 57 0 15,18-54 128-15,-18 54-128 0,21-53 0 0,-21 53 128 16,22-48-128-16,-22 48 128 0,0 0-128 0,37-59 192 16,-37 59-192-16,0 0 192 0,0 0-192 0,50-45 0 15,-50 45 0-15,0 0 128 0,0 0-128 0,47-19 0 16,-47 19 0-16,0 0 0 0,0 0 0 0,48-8 0 15,-48 8 0-15,0 0 0 0,41-4 0 0,-41 4 0 16,0 0 0-16,37-4 0 16,-37 4-512-16,0 0 32 0,34 0 0 0,-24 4 0 15,-1-2-336-15,1 2-64 0,-2 0-16 0,1 1-11296 16,1 2-2272-16</inkml:trace>
  <inkml:trace contextRef="#ctx0" brushRef="#br0" timeOffset="2133.17">2916 12049 2751 0,'-5'8'256'0,"2"-5"-256"15,2 2 0-15,0-5 0 0,1 2 2656 0,0-2 480 16,1 0 112-16,0 2 16 0,2-2 304 0,-1 0 64 16,4 2 16-16,1-2 0 0,1 0-768 0,0 0-128 15,2 0-48-15,0 0 0 0,-1-2-1376 0,1 2-288 16,0 0-48-16,-1-2-16 0,1 0-656 0,-2 2-128 16,1 0-16-16,-2 2-16 0,2-2-160 0,-1 2 0 0,-1 0 0 0,0 0 0 15,1 0 0-15,2 1-176 0,0-2 48 0,0 1-12096 16,1-2-2400-16</inkml:trace>
  <inkml:trace contextRef="#ctx0" brushRef="#br0" timeOffset="2767.09">3403 12071 11967 0,'0'10'1072'0,"0"-6"-864"0,0 0-208 0,1-2 0 15,-1 1 1776-15,0-2 304 0,1 1 64 0,-1 2 16 0,2 2 992 0,-1 3 208 16,0 1 32-16,0 0 16 0,1 0-1536 0,-2 1-304 16,0 0-64-16,-2 0-16 0,1-1-800 0,-1-1-176 15,-1 1-16-15,0-1-16 0,0 1-240 0,-2-1-48 16,-2 1-16-16,-1-1 0 0,1-2-176 0,-2 2 192 16,1-6-192-16,-1 3 192 0,-1-4-192 0,1-1 192 15,-1-1-192-15,1-1 192 0,-3-1-192 0,3-1 0 16,-1 0 144-16,1-3-144 0,0 0 0 0,3-3 128 15,0 2-128-15,2-2 0 0,1 2 0 0,0-2 144 16,1 2-144-16,2 1 0 0,0-3 176 0,1 5-176 16,0-2 160-16,2 2-160 0,-1 2 208 0,2-2-48 15,1 2-16-15,1 2 0 0,2-4-16 0,1 4-128 16,2 0 192-16,0 0-64 0,2 0-128 0,-1 0 0 16,2 1 144-16,-2 2-144 0,2 0 0 0,-1 2 0 15,1-1 0-15,0 2 0 0,-1-3 0 0,-1 2 0 0,2 0 0 16,-2 1 0-16,0 0 0 0,-1-2 0 0,0-1 0 15,-1 3 0-15,0-2 0 0,0 1 0 0,-2-1 0 0,0-2 0 16,0 2 0-16,1-1 0 0,0 0 0 0,-1-2 0 16,1 2 0-16,0-6 0 0,-1 3 0 0,0-1 0 15,0-2 0-15,0 0 0 0,-8 3 0 0,0 0 0 16,0 0-144-16,0 0 0 0,0 0 0 0,38-49 0 16,-38 49-144-16,0 0-32 0,0 0 0 0,7-49 0 15,-7 49-16-15,0 0-16 0,-6-42 0 0,1 27 0 16,0 2 160-16,-1 0 16 0,1 2 16 0,-1 1 0 15,0 3 160-15,0-2 0 0,-1 3 128 0,0 0-128 16,0 2 320-16,-1 1-16 0,1 0 0 0,-1 3 0 16,1-2 0-16,-2 4 0 0,-1-2 0 0,1 3 0 0,1 0-32 15,1 0 0-15,-3 3 0 0,-1 1 0 0,1 2-32 0,-1 1-16 16,1 2 0-16,1-2 0 0,0 3-96 0,2-4-128 16,0 0 176-16,0-3-176 0,2-1 128 0,1-2-128 15,0-1 0-15,0-7 0 16,2 0-272-16,-2-6-112 0,1-1-32 0,1-4-18400 15</inkml:trace>
  <inkml:trace contextRef="#ctx0" brushRef="#br0" timeOffset="3620.51">3396 10134 11967 0,'5'0'1072'0,"-3"1"-864"15,0 1-208-15,0-2 0 0,-2 3 1600 0,1-2 256 16,1 4 64-16,2 0 16 0,1 4 448 0,-1 3 96 16,-2 0 16-16,-2 1 0 0,-1 0-592 0,-1 2-112 15,-3-1-32-15,-2 1 0 0,1-3-720 0,-2 2-144 16,-1-4-16-16,-1 2-16 0,0-3-336 0,-2 0-64 16,1-2-16-16,-3-1 0 0,0 0-192 0,0-2-32 15,-2-2-16-15,1-2 0 0,0-2-208 0,0-1 128 0,3 0-128 0,-2-4 0 16,4 4 0-16,0-6 0 0,3 2 0 0,1-2 0 15,-1-1 0-15,4-2 0 0,0-1 0 0,1 1 0 16,2 2 0-16,0-2 0 0,0 12 0 0,0 0 0 16,0 0 0-16,0 0 128 0,18-54-128 0,-18 54 0 15,0 0 256-15,0 0-64 0,0 0 0 0,0 0 0 16,54-35-16-16,-54 35-16 0,0 0 0 0,0 0 0 16,45-7-160-16,-34 7 128 0,3 4-128 0,1 1 128 15,-2 3-128-15,0 0 128 0,0 2-128 0,0-1 128 16,-1 4-128-16,-1-3 128 0,0 3-128 0,1-4 128 15,-1 1-128-15,-1-1 0 0,1 0 144 0,0-3-144 16,1-2 0-16,1-3 0 0,-13-1 0 0,0 0 128 16,39-5-128-16,-39 5 0 0,0 0 0 0,0 0 0 0,55-31 0 15,-55 31-160-15,0 0 160 0,0 0-160 0,42-45-32 16,-42 45-16-16,0 0 0 0,0 0 0 0,0 0 32 0,14-56 16 16,-15 46 0-16,-4 1 0 0,0-1 160 0,-2 4 0 15,1-3-144-15,-4 3 144 0,0 0 0 0,-1 1 0 16,-2 2 0-16,0-3 128 0,2 4 48 0,-3 1 0 0,-1-2 0 0,0 3 0 0,1 3 64 0,-1-3 16 31,0 3 0-31,1 1 0 0,1 2-16 0,2 0 0 16,-1 1 0-16,1-1 0 0,3 2-96 0,-1-3-16 15,3 4 0-15,0-3 0 0,2 0-128 0,0 1 0 16,2-4 0-16,2 0 0 0,0 0 0 0,1 0-304 16,3-2 48-16,-1-1 16 15,5 0-1024-15,-1-1-208 0</inkml:trace>
  <inkml:trace contextRef="#ctx0" brushRef="#br0" timeOffset="4550.37">3864 11430 12895 0,'-1'3'1152'0,"0"0"-928"0,0 1-224 0,1-4 0 16,0 1 1984-16,0 0 336 16,-2 3 80-16,1-1 16 0,1 4 656 0,-1-1 128 0,1 0 16 0,0-5 16 15,1-1-1344-15,0-1-272 0,2-3-48 0,-3 4-16 16,0 0-896-16,0 0-176 0,16-69-32 0,-16 69-16 16,10-63-224-16,-10 63-32 0,10-69-16 0,-10 69 0 15,8-73-160-15,-8 73 0 0,8-78 0 0,-8 78 0 16,5-74 0-16,-5 74 0 0,2-70 0 0,-2 70 0 15,0-60 0-15,0 60 0 0,-5-47 0 0,5 47 0 16,-7-35 0-16,1 23 0 0,1 2 0 0,-2 4 0 16,1 2 0-16,0-1 0 0,0 4 0 0,0 1 0 15,1 1 0-15,-1 2 0 0,2 0 0 0,-1 4 0 16,1 1 128-16,0 0-128 0,1 4 192 0,0 0-64 16,1 2 32-16,-1 3 0 0,1 5 0 0,-2 2 0 0,3 1-32 15,0 3-128-15,-1 3 192 0,2-5-64 0,2-4-128 0,0 5 128 16,1 6-128-16,2 3 128 0,0 1-128 0,-1 1 0 15,3 5 0-15,-1 2 0 0,1-1 0 0,1 1 0 16,0-1 0-16,2 3 0 0,-1 0 0 0,0-6 0 16,-1-1 0-16,1-3 0 0,0-6 0 0,-2-3 0 15,2-6 0-15,-3-2 0 0,0-5 0 0,-1-5 0 16,1-3 0-16,-1-2 0 0,0-1 0 0,-1-2 0 16,-2-2 0-16,1-2 0 0,-1-2-128 0,1-2 128 15,-2-5-160-15,-1 11 160 0,0 0-240 0,-4-48 48 16,0 28 16-16,1-2 0 0,-2-1 176 0,0-4 0 15,-3 1 0-15,1-2-128 0,-2-1 128 0,1 2 0 16,-3 0 0-16,1 2 0 0,1 4 0 0,-1 1 0 0,0-2 0 0,2 1 0 16,0 4 144-16,2-1-144 0,2 5 192 15,1 3-192-15,1 0 224 0,1 1-64 0,2 3-16 0,1 3 0 16,0-1 112-16,0-1 32 0,1 4 0 0,1 1 0 16,1 0-48-16,0 0-16 0,2 0 0 0,0 1 0 15,3 1-64-15,0-2-16 0,1 0 0 0,-1 0 0 16,0 0-144-16,-10 0 0 0,0 0 0 0,0 0 0 15,53-12-192-15,-53 12-80 0,0 0-16 0,47-12 0 16,-47 12-736 0,0 0-128-16</inkml:trace>
  <inkml:trace contextRef="#ctx0" brushRef="#br0" timeOffset="4802.7">4286 10959 16575 0,'-4'3'1472'0,"2"0"-1168"16,0-2-304-16,1 1 0 0,0-2 2432 0,-1 4 448 15,-3 2 64-15,-3 3 32 0,-1 5 48 0,-2 0 16 16,1 3 0-16,2-1 0 0,-1 2-1760 0,3-1-336 16,-1 2-80-16,2 0-16 0,0-3-400 0,0 0-96 15,1 2-16-15,0-3 0 0,4 1-96 0,-1-3-32 16,0 0 0-16,1-3 0 0,0 2-208 0,0-3 0 15,1 1 128-15,2 0-128 0,-1-2-224 0,0 0-96 16,2 1 0-16,2-3-16 16,1 1-944-16,0-1-176 0</inkml:trace>
  <inkml:trace contextRef="#ctx0" brushRef="#br0" timeOffset="5250.67">4363 11367 23951 0,'0'0'1056'0,"0"0"224"0,1-3-1024 0,-1 3-256 0,0 0 0 0,0-2 0 16,0 0 2192-16,1-1 384 0,0-2 80 0,-1 5 16 16,0 0-896-16,0 0-176 0,0 0-48 0,15-61 0 15,-15 61-960-15,0 0-192 0,0 0-32 0,9-51-16 16,-9 51-160-16,0 0-16 0,0 0-16 0,0 0 0 16,0 0-32-16,0 0 0 0,0 0 0 0,0 0 0 0,0 0 0 0,0 0 0 15,0 0 0-15,0 0 0 0,-3-12 32 0,3 18 0 16,0 4 0-16,0 3 0 0,2-5-160 0,-1 3 0 0,1 0 0 0,1 2 0 0,0-3 0 0,1 0 0 15,1-2 0-15,-1 0 0 0,1-2 0 0,1 0 0 32,-1-2 0-32,1-1 0 0,0-1 0 0,-1-2 0 15,0 0 0-15,0-3 0 0,1 0 0 0,-6 3 0 16,0 0 0-16,0 0 0 0,0 0-128 0,0 0 128 16,35-56 0-16,-35 56 0 0,0 0-192 0,0 0 16 15,0 0 16-15,10-52 0 0,-10 43-16 0,-1 3 0 16,1 2 0-16,-2-2 0 0,1 4 176 0,0 1 0 15,0 1-144-15,-1 0 144 0,1 1 0 0,0 1 0 16,0 2 0-16,-1 0 0 0,2 1 0 0,0 1 160 16,0 0-32-16,3 1-128 0,-1 3 240 0,1 1-64 0,1-1-16 0,-1 0 0 15,2 3-160-15,0-4 128 0,0 4-128 0,0-3 128 16,1-2-128-16,0 0 0 0,2-2 0 0,-2-2 0 16,0-2-176-16,-2-2-112 0,1-4-32 0,0-1 0 31,-5 5-1792-31,0 0-384 0</inkml:trace>
  <inkml:trace contextRef="#ctx0" brushRef="#br0" timeOffset="5567.16">4569 10959 13823 0,'3'3'1216'15,"-1"-3"-960"-15,0 3-256 0,0-2 0 0,-1 1 3520 0,1 2 672 16,2 2 128-16,2 3 32 0,4 5-1024 0,1 2-192 15,-1-1-32-15,0-2-16 0,0 2-2080 0,0-1-432 16,-1 0-64-16,2-1-32 0,0 0-272 0,0 0-48 16,1 0-16-16,1 2 0 0,-1-2-144 0,-2-1 0 15,0-1 0-15,-2 1 128 0,1 0-128 0,-1 1 0 16,-3-3 0-16,-1 2 0 0,-1 3 0 0,-1-1 0 16,-2-2 0-16,-1 2 0 0,0 1 0 0,-2-3 0 15,0 2 0-15,-3 0 0 0,-1-1-192 0,-1-1-32 16,-1-1 0-16,-2 0 0 0,1-1-144 0,-1-3-16 15,1-1-16-15,1-5 0 16,2 1-704-16,2-4-144 0,1 1-32 0,3-5 0 16,0-1-1392-16,1 7-272 0</inkml:trace>
  <inkml:trace contextRef="#ctx0" brushRef="#br0" timeOffset="6432.84">5184 11385 2751 0,'-2'-1'256'0,"1"0"-256"0,0 1 0 0,0 0 0 16,-1-3 1456-16,1 3 240 0,-1-1 48 0,-3-1 16 15,-1-5 1040-15,-3 4 208 0,0-2 32 0,1 1 16 16,-1 1-384-16,-1 2-80 0,0-1-16 0,0 1 0 16,-1 1-848-16,0 0-192 0,0 0-16 0,-1 0-16 15,0 0-544-15,0 0-128 0,2 0 0 0,-1 0-16 16,1 1-288-16,0 1-48 0,2 2-16 0,0 0 0 16,2 1-160-16,1 1-48 0,0 0 0 0,3-1 0 15,0 4-80-15,2-1-32 0,2 2 0 0,0 0 0 16,1 2-144-16,2-3 0 0,1 2 0 0,2 0 128 0,3-3-128 15,1-2 0-15,0-2 0 0,2-2 0 0,0-4 0 0,-14 2-144 16,0 0 144-16,50-23 0 0,-50 23-208 0,0 0 64 16,49-52 16-16,-49 52 0 0,30-50-112 0,-30 50-16 15,25-60 0-15,-25 60 0 0,17-54-80 0,-17 54-32 16,9-52 0-16,-9 52 0 0,2-46 112 0,-2 46 0 16,-2-43 16-16,2 43 0 0,-6-36 240 0,-1 20 0 15,1 1 0-15,-2-1 0 0,0 1 0 0,-1 3 320 16,2 2-64-16,0 3 0 0,0 0 176 0,1 1 16 15,0 3 16-15,2 0 0 0,1 3-64 0,-1 0-16 16,1 0 0-16,1 3 0 0,1 0-32 0,1-2-16 16,-1 4 0-16,-1 2 0 0,2 3 16 0,-1 2 0 15,1 1 0-15,0 2 0 0,0-1-16 0,0 1 0 16,0 3 0-16,1 5 0 0,1 5-128 0,0 0-16 0,0 2-16 0,0 4 0 16,0-2-176-16,1 2 0 0,-1 2 144 0,1-2-144 15,-1-2 0-15,-1-6 0 0,2-2 0 0,-1-1 128 16,1-4-128-16,-2-1 0 0,0-2 0 0,0-4 0 15,2-2-288-15,-2-2-32 0,2-4 0 0,-1-2 0 32,-1-2-352-32,2-2-80 0,-1-4-16 0,-2 6-11904 0,0 0-2400 0</inkml:trace>
  <inkml:trace contextRef="#ctx0" brushRef="#br0" timeOffset="10084.62">5369 11607 4607 0,'-2'0'400'0,"-1"0"-400"0,2 0 0 0,1 0 0 15,-1 0 1536-15,1-3 208 0,-2 3 48 0,0 0 16 16,0-2 736-16,-1 0 144 0,2-3 16 0,0 4 16 15,2-4-272-15,0 4-48 0,2-1-16 0,-1-2 0 16,0 1-512-16,2 2-96 0,0-1-32 0,0-1 0 16,-1 2-704-16,1-4-144 0,0 1-16 0,-2-2-16 15,1-1-432-15,-1-4-96 0,-2 11-16 0,0 0 0 16,0 0-144-16,0 0-48 0,17-61 0 0,-17 61 0 16,0 0-128-16,0 0 128 0,14-51-128 0,-14 51 128 0,0 0-128 0,0 0 0 15,0 0 0-15,12-54 128 0,-12 54-128 0,0 0 0 16,0 0 0-16,0 0 128 0,0 0-128 0,0 0 128 15,0 0-128-15,0 0 128 0,0 0-128 0,0 0 128 16,0 0-128-16,0 0 128 0,0 0-128 0,0 0 128 16,0 0-128-16,0 0 128 0,0 0-128 0,-3-18 0 15,1 23 0-15,0 2 128 0,0-1-128 0,-1 0 0 16,2 1 144-16,-2 2-144 0,2 1 0 0,-1-1 128 16,0 2-128-16,2 1 0 0,0 0 0 0,0 1 128 0,0-1-128 15,0 1 0-15,2-2 0 0,0 0 0 16,1 1 0-16,0-1 0 0,1 0 0 0,0-4 0 15,1 0 0-15,0-3 0 0,1-2 0 0,-1 1 0 0,1-6 0 16,1 1 0-16,0-2 0 0,-1 0 0 0,-6 4 0 0,0 0 0 16,0 0 0-16,0 0 0 0,42-40 0 0,-42 40-128 15,0 0 128-15,0 0 0 0,0 0 0 0,0 0 0 16,38-51 0-16,-38 51 0 0,0 0 0 0,0 0 0 16,0 0 0-16,0 0 0 0,16-51 0 0,-15 42 0 15,1 2 0-15,-1-3 0 0,0 2 0 0,0-2 0 16,1 3 0-16,-1-1 0 0,-1 2 0 0,0-1-128 15,1 4 128-15,-1-1 0 0,0 0 0 0,0 4 0 16,-1-2 0-16,1 2 0 0,-1 0 0 0,1 0 0 16,-2 2 128-16,2-2 0 0,-1 0 0 0,1 4 0 15,1-3 96-15,-1 2 32 0,2-1 0 0,-2 4 0 16,1-2-80-16,1 2-16 0,1 0 0 0,0 2 0 0,0 1-160 16,-1-2 128-16,2 2-128 0,0 3 128 0,0 0-128 0,-2 1 0 15,0-2 0-15,1 1 128 0,-1 3-128 0,0-1 0 16,-1 0 0-16,0 0 0 0,0 2 0 0,-1 1 0 15,0 0 0-15,0-1 0 0,0-3 0 0,0 0 0 16,0-4 0-16,0 0 0 0,2-5 0 0,-2 1-224 16,0-5 48-16,1-3 16 15,-1 1-624-15,0-2-128 0,0-6-32 0,0 0-17488 16</inkml:trace>
  <inkml:trace contextRef="#ctx0" brushRef="#br0" timeOffset="11488.96">6049 11316 5519 0,'-1'0'496'0,"0"0"-496"16,1 0 0-16,-2 0 0 0,2 0 1920 0,-1 0 272 16,-2 0 64-16,-2 0 16 0,0-3 1168 0,-2 3 224 0,3 0 48 0,0-3 16 15,1 3-592-15,2-3-128 16,0 3-32-16,2-2 0 0,0 1-1600 0,2-3-320 0,-1 1-64 0,-2 3-16 16,0 0-416-16,0 0-96 0,0 0-16 0,0 0 0 15,0 0 16-15,46-16 0 0,-46 16 0 0,0 0 0 16,0 0-128-16,46-2-16 0,-46 2-16 0,0 0 0 15,41 4-144-15,-41-4-32 0,24 4 0 0,-13 0 0 16,-11-4-128-16,24 6 0 0,-13-2 0 0,-11-4 0 16,22 4 0-16,-13-2 0 0,-9-2 0 0,0 0 0 15,0 0-176-15,0 0-16 0,35 0 0 0,-32 0 0 16,1 0-496-16,-1 0-96 0,-2 0-32 0,0 0 0 16,-1 0-624-16,-1 0-128 0,0 0-32 0,-2 0-15680 15</inkml:trace>
  <inkml:trace contextRef="#ctx0" brushRef="#br0" timeOffset="11855.96">6010 11402 1839 0,'1'3'160'0,"0"-3"-160"16,0 0 0-16,1 0 0 0,-1 0 2064 0,-1 0 384 15,1-3 80-15,2 3 16 0,0 0 1616 0,1 0 336 0,2-1 64 0,-1 1 16 16,1 0-1296-16,-1 1-256 0,-1-1-48 0,1 0-16 16,1 3-1616-16,-1-3-336 0,0 2-64 0,0-2-16 15,1 2-464-15,1 0-80 0,3-1-32 0,-1 1 0 16,-9-2-96-16,0 0 0 0,32 1-16 0,-32-1 0 15,0 0-112-15,0 0-128 0,45-4 176 0,-45 4-176 16,0 0 0-16,0 0 0 0,48-10 0 0,-48 10 0 16,0 0 0-16,0 0 0 0,0 0 0 0,47-12 0 15,-47 12-528 1,0 0-16-16,0 0 0 0,0 0 0 0,0 0-1120 0,0 0-240 0,0 0-32 16,0 0-14672-16</inkml:trace>
  <inkml:trace contextRef="#ctx0" brushRef="#br0" timeOffset="12387.88">6703 10802 11967 0,'0'0'528'0,"0"0"112"0,0 0-512 0,0 0-128 0,0 0 0 0,0 0 0 15,0 0 1856-15,0 0 352 0,0 0 64 0,0 0 16 16,0 0 720-16,0 0 160 0,0 0 32 0,0 0 0 15,0 0-912-15,0 0-176 0,0 0-48 0,-1-3 0 16,2 12-1088-16,1-1-208 0,0 2-64 0,-1 3 0 16,3-1-112-16,-3 4-16 0,2 0-16 0,-1 0 0 15,-2-3-48-15,3 5-16 0,-1 6 0 0,1 3 0 16,-2 2-48-16,0 2 0 0,0-2 0 0,1 2 0 16,-4-2 0-16,1 4 0 0,-1 0 0 0,-2-1 0 0,0 3-112 0,0-4-16 15,1-3-16-15,-1 1 0 16,3-3-160-16,-2-4-16 0,1 0-128 0,-1-2 192 15,1 1-192-15,-1-5 0 0,1 2 0 0,0-1 0 16,-1-4 0-16,-1 2 0 0,2 4 0 0,-2-3 0 0,0 0 0 0,1 0 0 16,-1-1 0-16,0 1 0 0,2-4 0 0,-1 0 0 15,1-2 0-15,1 0 0 0,-1-4-128 0,1 1 128 16,1-6 0-16,0 1 0 16,0-2-496-16,0 0 16 0,0-2 0 0,1 1 0 15,-1 1-288-15,0 0-64 0,0 0-16 0,0 0 0 16,0 0-32-16,4-51 0 0,-4 51 0 0,0 0-18320 15</inkml:trace>
  <inkml:trace contextRef="#ctx0" brushRef="#br0" timeOffset="39694.55">10747 10788 13823 0,'-1'-5'1216'16,"1"4"-960"-16,0-2-256 0,0 3 0 15,0 0 1952-15,-2 0 352 0,1-3 64 0,0 0 0 0,0 3 912 0,-2 0 176 16,2 4 48-16,-1 4 0 0,0 5-1552 0,1-1-304 16,-1 4-64-16,0 3-16 0,1 3-896 0,1 0-176 15,0 2-48-15,1 3 0 0,1 3-80 0,-2 1-32 16,1 0 0-16,0 1 0 0,-1-1-32 0,1 1-16 16,-1 2 0-16,2-1 0 0,-2-1-128 0,0-1-32 15,0-1 0-15,0 0 0 0,-2-3-128 0,2-1 0 16,-1-3 0-16,0-7 128 0,0 0-128 0,-1-4 0 15,1-2 0-15,0-1 0 0,1-6 0 0,0 0-144 16,0-3 144-16,0-3-160 16,1 0-416-16,0-4-64 0,-1 7-32 0,0 0 0 15,0 0-640-15,13-54-128 0,-13 54-32 0,0 0-15872 0</inkml:trace>
  <inkml:trace contextRef="#ctx0" brushRef="#br0" timeOffset="39978.3">10972 11035 3679 0,'-1'6'320'0,"-1"1"-320"0,2-4 0 0,0 1 0 16,2-2 4368-16,-1-2 816 0,0 3 144 0,2 1 48 16,2-2-960-16,1 4-192 0,1-2-48 0,3 0 0 15,0-2-2544-15,1-2-512 0,0 0-96 0,-11 0-32 16,0 0-464-16,0 0-80 0,47-15-32 0,-47 15 0 15,0 0-96-15,0 0 0 0,0 0-16 0,52-18 0 16,-52 18-128-16,0 0-32 0,0 0 0 0,0 0 0 16,0 0-144-16,38-1 0 0,-35 1 0 0,-1 1 0 0,1 0 0 0,-2 0 0 15,2 2 0-15,-2-3 0 16,0 1-576-16,-1-1-112 0,1 0-16 0,-1-1-12112 16,2 1-2432-16</inkml:trace>
  <inkml:trace contextRef="#ctx0" brushRef="#br0" timeOffset="40257.37">10947 11222 11967 0,'0'6'528'0,"0"-3"112"0,0 0-512 0,1-3-128 0,1 3 0 0,-2-3 0 16,1 0 2960-16,1 1 560 0,3 1 128 0,1 1 0 15,2-3-64-15,-1 1 0 0,1 2-16 0,0-2 0 16,1 1-2032-16,0 1-416 0,-1-3-80 0,1 1-16 16,0 2-448-16,-1-3-80 0,-8 0-32 0,0 0 0 15,0 0-144-15,35 0-48 0,-30 0 0 0,1 0 0 16,2-3-144-16,-2 2-128 0,-6 1 144 0,0 0-144 16,0 0 0-16,0 0 0 0,47-15 0 0,-47 15 0 15,0 0 0-15,0 0-160 0,0 0 32 0,0 0 0 31,0 0-688-31,0 0-128 0,49-20-16 0</inkml:trace>
  <inkml:trace contextRef="#ctx0" brushRef="#br0" timeOffset="41527.44">11668 12024 9215 0,'0'0'816'0,"0"0"-656"0,0 0-160 0,0 0 0 16,1 0 1408-16,-1 0 256 0,2 0 64 0,-1 0 0 15,1 0 960-15,2 0 192 0,1-3 32 0,0 0 16 16,1 1-464-16,-6 2-96 0,0 0 0 0,0 0-16 16,0 0-800-16,0 0-144 0,52-41-48 0,-52 41 0 15,0 0-704-15,41-42-144 0,-41 42-16 0,0 0-16 0,39-53-176 0,-39 53-48 16,0 0 0-16,40-63 0 0,-40 63-80 0,0 0-32 16,33-65 0-16,-33 65 0 0,0 0-16 0,28-66 0 15,-28 66 0-15,0 0 0 0,17-63 0 0,-17 63-128 16,6-47 192-16,-6 47-64 0,5-57 0 0,-5 57 0 15,2-57 0-15,-2 57 0 0,0-51 0 0,0 51 0 16,-3-49 0-16,3 49 0 0,-9-46-128 0,2 25 160 16,-1 1-160-16,0-1 160 0,-2 1-160 0,-1 1 192 15,-2-2-192-15,2 2 192 0,0 2 672 0,-1-2 144 16,-2-2 16-16,0 1 16 16,1-2-1632-16,2 0-336 0,1 3-64 0,0-1-16 0,0-2 816 0,3 1 192 15,-1-1 0-15,2 0 0 0,6 22 0 0,-9-45 0 16,9 45 0-16,-10-44 0 0,10 44 0 0,-9-47 0 0,9 47 0 15,-10-47 0-15,10 47 0 0,-10-42 0 0,10 42 0 16,-11-40 0-16,11 40 0 0,-12-40 0 0,6 22 0 0,-1-3 0 16,1 4 0-16,-1-2 0 0,1 3 0 0,0-3 0 15,1 3 0-15,0 0 0 0,5 16 128 0,-5-33-128 16,5 33 0-16,0 0 0 0,-1-46 128 0,1 46-128 16,0 0 0-16,7-47 0 0,-7 47 128 0,0 0-128 15,17-49 0-15,-17 49 0 0,0 0 0 0,23-52 0 16,-23 52 0-16,0 0 0 0,0 0 0 0,37-51 0 15,-37 51 144-15,0 0-144 0,0 0 0 0,40-35 144 16,-40 35-144-16,0 0 0 0,0 0 144 0,55-24-144 16,-55 24 0-16,0 0 128 0,49-16-128 0,-49 16 0 15,0 0 0-15,53-23 0 0,-53 23 0 0,0 0 0 16,54-24 0-16,-54 24 0 0,0 0 0 0,47-25 0 0,-47 25 0 0,0 0 0 16,0 0 0-16,0 0 0 0,51-20-160 0,-51 20 0 15,0 0 0-15,0 0 0 16,0 0-336-16,0 0-64 0,0 0-16 0,21 3 0 15,-21 0-368-15,-4 3-80 0,3 1 0 0,-2 0-17168 0</inkml:trace>
  <inkml:trace contextRef="#ctx0" brushRef="#br0" timeOffset="42443.98">11795 12382 16575 0,'-2'0'1472'0,"0"0"-1168"15,0 0-304-15,1 0 0 0,1 0 1728 0,-1 0 272 16,0 0 64-16,-3-3 16 0,1 3 928 0,0 0 176 16,1-1 32-16,1 1 16 0,2 0-1408 0,1 0-288 15,3 0-48-15,0 0-16 0,1-2-832 0,0 2-160 16,3 2-32-16,-1-2-16 0,1 1-80 0,1 2-16 15,0-3 0-15,0 2 0 0,-1-2 608 0,1 0 112 16,3 0 32-16,-1 0 0 16,-1 0-1712-16,0 0-336 0,2 2-64 0,-1 0 0 15,0-2 384-15,2 3 64 0,1 0 32 0,0-2-18448 0</inkml:trace>
  <inkml:trace contextRef="#ctx0" brushRef="#br0" timeOffset="43026.77">12278 12280 17503 0,'0'10'1552'0,"0"-3"-1232"0,0-4-320 0,0 0 0 15,0-1 2560-15,0-2 448 0,0 4 80 0,0-2 32 16,1 3-256-16,0 0-48 0,0 1-16 0,1 1 0 0,-1-4-1712 0,-1 1-352 16,1-1-64-16,0 0-16 15,-1 0-384-15,2 0-80 0,-2 4 0 0,-2-4-16 0,1 4 0 0,-1 1 0 16,-1 2 0-16,-2 2 0 0,-1 1-48 0,-1 0-128 15,-2 0 192-15,-1-1-64 0,-1 4-128 0,-1-3 0 16,-1-1 0-16,1-2 128 0,-2-3-128 0,1 2 0 16,-1-3 0-16,0-3 0 0,1 0 0 0,0-5-224 15,2 1 80-15,3-6 16 0,-1 1 128 0,2-4-208 16,0-1 80-16,3 1 128 0,4 10-160 0,0 0 160 16,-4-38 0-16,4 38-144 0,0 0 144 0,0 0 0 15,0 0 0-15,0 0 0 0,0 0 0 0,28-50 0 16,-28 50 0-16,0 0 128 0,0 0 112 0,45-4 16 15,-32 4 16-15,1 1 0 0,0 5-80 0,0-2-32 16,2 2 0-16,1 0 0 0,-1 3-160 0,0-3 0 0,2 0 144 16,1 1-144-16,1 2 0 0,-3-3 0 0,1-2 0 0,-3 2 0 15,-1-3 896-15,-2 0 96 0,2 0 32 0,-2-3 0 32,-2 0-1664-32,0-3-320 0,-1 1-64 0,-9 2 0 0,0 0 672 0,0 0 144 0,0 0 16 0,0 0 16 15,40-41-128-15,-40 41-16 0,0 0-16 0,0 0 0 16,0 0 64-16,24-54 16 0,-24 54 0 0,0 0 0 15,0 0 128-15,0 0 128 0,4-51-192 0,-7 41 192 16,1 4 0-16,-3-4 0 0,0-1 0 0,-3 1 0 16,1 0 176-16,-2 4 32 0,-1-3 16 0,1 4 0 15,0 0 32-15,-2 2 16 0,-3 0 0 0,1 2 0 16,-2 1 64-16,-1 4 16 0,0-1 0 0,-1 2 0 16,1 5-32-16,0-2 0 0,2 4 0 0,-1 0 0 15,1 3-144-15,2-5-48 0,2 2 0 0,0-5 0 0,4-2-128 0,1-3 0 16,4 1 0-16,-1-8 0 15,2 5-384-15,0 0-96 0,0 0-32 0,15-51-19136 16</inkml:trace>
  <inkml:trace contextRef="#ctx0" brushRef="#br0" timeOffset="44712.72">12377 10039 3679 0,'-3'0'320'0,"1"0"-320"0,0 0 0 0,1 0 0 15,0 0 1840-15,0 0 288 0,0 0 64 0,-2-3 16 16,-2 3 720-16,-1-2 144 0,-2 0 16 0,1 2 16 15,0-2-496-15,0 2-112 0,0 0 0 0,0 0-16 16,-1 2-752-16,1 2-128 0,-2-1-48 0,2 0 0 16,1 3-560-16,-1-2-112 0,1 2-32 0,0 0 0 15,1 4-432-15,-1-3-96 0,2 1 0 0,0 0-16 16,3 0-96-16,0 2-16 0,1-1 0 0,1 1 0 16,2 0-192-16,0-2 128 0,1 2-128 0,1-4 0 15,1 2 0-15,2-2 0 0,0 3 0 0,2-3 0 16,1-2 0-16,0 2 0 0,1-4 0 0,-12-2 0 0,0 0 0 15,38 0 0-15,-38 0 0 0,0 0 0 0,0 0 0 16,61-31 0-16,-61 31 0 0,0 0 0 0,43-43 0 0,-43 43 0 16,0 0 0-16,0 0 0 0,41-61 0 0,-41 61-128 15,0 0 128-15,0 0 0 0,14-48 0 0,-14 39 0 16,-1 2 0-16,-1 1 0 0,-2 1 0 0,-1 1 0 16,0-2 0-16,-2 2 0 0,-2 1 208 0,0 0 0 15,-1-1 0-15,1 2 0 0,-3-2 80 0,1 2 16 16,-1-1 0-16,-2 2 0 0,2 1 688 0,0 0 144 15,-2 0 16-15,0 4 16 16,3-2-1712-16,1 2-352 0,2 0-64 0,2 1 0 0,1 2 816 0,1-1 144 16,0 0 0-16,3 1 128 0,1 0-128 0,0-2 0 15,1 1 0-15,3-2 128 0,0-2-400 0,2 0-80 16,-6-2-16-16,0 0-12752 16,0 0-2560-16</inkml:trace>
  <inkml:trace contextRef="#ctx0" brushRef="#br0" timeOffset="47506.38">14027 11297 15663 0,'-2'10'1392'0,"-1"-6"-1120"0,2-2-272 0,0 1 0 16,0-2 1168-16,0 2 176 0,-2-1 48 0,-1 2 0 15,-3 0 976-15,-3 2 192 0,-1 2 32 0,-1-1 16 16,0-3-736-16,0 1-144 0,0 2-16 0,-1-1-16 16,1-2-608-16,-2 2-112 0,1 0-16 0,-1 0-16 15,1 0-496-15,0 2-80 0,3 0-32 0,0 0 0 0,2 0-336 0,0-1 144 16,3 0-144-16,0 2 0 16,2-1 128-16,1-2-128 0,1 4 0 0,1-2 0 0,3 0 0 0,-1-1 0 15,3-1 0-15,1 0 0 0,2-2 0 0,2-2 0 16,0 2 0-16,2-4 0 0,-12 0-288 0,0 0 32 15,42-12 16-15,-42 12 0 16,0 0-176-16,48-35-32 0,-48 35-16 0,0 0 0 16,45-54 32-16,-45 54 16 0,0 0 0 0,27-64 0 15,-27 64-288-15,0 0-64 0,7-66-16 0,-7 66 0 16,-5-44 48-16,5 44 16 0,-10-38 0 0,10 38 0 0,-12-38 576 0,7 23 144 16,0 3 0-16,-1 2 0 0,-1-6 384 0,-2 1 96 15,2-1 32-15,-1 2 0 0,1 2 192 0,1-2 64 16,-1 5 0-16,4 1 0 0,-1 4 192 0,3-2 32 15,-1 3 16-15,1 2 0 0,1 1-416 0,0 0-80 0,0 4 0 0,0 2-16 16,1 0-112-16,2 7 0 0,-1-1-16 0,2 4 0 16,1 3-160-16,0 3-16 0,-1 0-16 0,1 4 0 15,1 3-176-15,-1-1 0 0,1 3 144 16,-1 3-144-16,1 1 0 0,0-3 128 0,0 0-128 0,1-4 0 16,0-5 0-16,-1-1 0 0,2 1 0 0,-2-6-128 31,1-3-400-31,-2-2-80 0,1-2-16 0,-1-4-11856 0,0-4-2384 0</inkml:trace>
  <inkml:trace contextRef="#ctx0" brushRef="#br0" timeOffset="48040.98">14128 11506 11055 0,'2'9'976'0,"1"-5"-784"16,-2-2-192-16,0-2 0 0,0 1 2688 0,2-1 512 15,-1 0 80-15,3-1 32 0,3 1-432 0,-8 0-64 16,0 0-32-16,0 0 0 0,44-25-1232 0,-44 25-240 16,0 0-48-16,0 0-16 0,0 0-784 0,38-50-144 15,-38 50-48-15,0 0 0 0,0 0-272 0,0 0 0 16,16-51 0-16,-16 51 0 0,0 0 0 0,0 0 128 16,0 0-128-16,0 0 160 0,-1-51 32 0,0 45 0 15,0 1 0-15,0 4 0 0,-2-1-16 0,2 0 0 16,0 2 0-16,-2 0 0 0,2 2 48 0,0 0 16 15,-1 4 0-15,2-2 0 0,0 2-80 0,2 1-16 0,0 5 0 0,-1-2 0 16,1-2-144-16,0 6 128 0,1-2-128 0,-1 1 128 16,2 3-128-16,-2-4 0 0,2 4 0 0,0-2 0 15,1 0 0-15,0-1 0 0,2-3 0 0,-1-2 0 16,2 0 0-16,-1-2 0 0,0-4 0 0,2 0 0 16,0 0 0-16,-1-4 0 0,-8 2 0 0,0 0-176 15,0 0-80-15,0 0-32 0,44-42 0 0,-44 42 0 31,0 0-240-31,0 0-48 0,22-57-16 0,-22 57 0 0,0 0-304 16,0 0-64-16,5-51-16 0,-5 51 0 0,0 0 448 0,0 0 80 16,0 0 32-16,0 0 0 0,1-51 416 0,-1 45 0 0,-1 4 0 0,0-2 0 15,-1 0 512-15,2 2 176 0,-1 2 32 0,0 0 16 16,0 2 144-16,1 0 16 0,0 4 16 0,0 0 0 0,0 3-320 16,1 0-64-16,1 4-16 0,1-1 0 0,-1 2-256 0,1-1-48 15,0 2-16-15,0 1 0 0,1 0-192 0,-1 0 176 16,0 2-176-16,1-5 160 0,1 0-160 0,-2-1 0 15,1-2 0-15,1-1 0 16,-1-4-608-16,-1 0-48 0,1-4-16 0,0-2-17264 16</inkml:trace>
  <inkml:trace contextRef="#ctx0" brushRef="#br0" timeOffset="49025.44">15049 11348 1839 0,'-3'3'160'0,"2"-3"-160"16,-1 0 0-16,0 0 0 0,2 0 1792 0,0 0 320 16,0 0 64-16,0 0 0 0,0 0 896 0,2 0 160 15,-1 0 32-15,3 0 16 0,-1-3-528 0,-3 3-96 16,0 0-32-16,0 0 0 0,0 0-320 0,0 0-80 15,47-15-16-15,-47 15 0 0,0 0-976 0,0 0-192 16,45-1-32-16,-35 2-16 0,1 2-352 0,-3 0-80 0,4 2-16 0,-4-1 0 16,2-1-224-16,0 0-64 0,0 0 0 0,-10-3 0 15,21 3-256-15,-21-3 160 0,0 0-160 0,36 0 128 16,-36 0-128-16,0 0 0 0,0 0 0 0,57-22 0 16,-57 22 0-16,0 0-192 0,0 0 64 0,45-28 128 31,-45 28-768-31,0 0-48 0,0 0 0 0,0 0 0 15,0 0-1040-15,0 0-224 0</inkml:trace>
  <inkml:trace contextRef="#ctx0" brushRef="#br0" timeOffset="49289.88">15258 11158 8399 0,'-8'3'176'0,"5"-3"32"0,0 4 16 0,-1-1 32 15,3-3-256-15,0 1 0 0,0 1 0 0,-2 1 0 0,1 3 3936 0,-3 0 736 16,2 4 128-16,0-3 48 0,0 5-1392 0,2-5-288 16,0 3-48-16,1 1-16 0,0-1-1616 0,1 2-320 15,0 2-64-15,0-2-16 0,1 1-576 0,-2 0-112 16,0 2-16-16,0-3-16 0,-2 2-176 0,2-2-48 16,-1 2 0-16,1-3 0 0,-1-1-144 0,1-3 0 15,-1 2 0-15,1 0 0 0,-1-3-160 0,1 1-16 16,-2 2 0-16,2-2 0 15,0 2-272-15,0-3-48 0,-1 0-16 0,2 1 0 16,1-1-960-16,-1-3-192 0,0 0-32 0,1-3-14496 0</inkml:trace>
  <inkml:trace contextRef="#ctx0" brushRef="#br0" timeOffset="50738.49">16054 12237 5519 0,'-2'3'496'0,"-1"-1"-496"15,2-2 0-15,1 0 0 0,1 0 2112 0,-1 0 320 16,0 1 64-16,-1 4 0 0,0-1 384 0,1-1 80 16,2 0 16-16,3-2 0 0,1 2-976 0,3-6-192 15,-9 3-32-15,0 0-16 0,0 0-480 0,49-23-112 16,-49 23-16-16,0 0 0 0,60-43-288 0,-60 43-64 15,47-36-16-15,-47 36 0 0,50-45-320 0,-50 45-64 16,52-52-16-16,-52 52 0 0,55-58-176 0,-55 58-32 16,47-60-16-16,-47 60 0 0,46-60-160 0,-46 60 128 15,42-69-128-15,-42 69 128 0,33-73-128 0,-33 73 0 0,27-72 0 16,-27 72 0-16,21-68 128 0,-21 68-128 16,14-73 0-16,-14 73 128 0,11-78-128 0,-11 78 128 0,5-75-128 0,-5 75 128 15,-3-73-128-15,3 73 160 0,-9-67-160 0,0 35 160 16,0 4-32-16,-2 1 0 0,-1 1 0 0,-3-3 0 15,0 1-128-15,-1-1 160 0,-1 3-160 0,-2-1 160 16,1-1-160-16,-3 2 0 0,0 0 0 0,0-2 0 16,1 5 0-16,0-2 0 0,3 3 0 0,1 0 0 15,-1 1 0-15,4 1 0 0,-1 1 128 0,3 1-128 16,2 2 0-16,1 0 0 0,2 1 0 0,-1 1 0 16,7 14 144-16,-7-31-144 0,7 31 160 0,0 0-160 15,-2-45 176-15,2 45-176 0,0 0 192 0,0 0-192 16,12-56 176-16,-12 56-176 0,0 0 160 0,0 0-160 15,30-55 160-15,-30 55-160 0,0 0 160 0,0 0-160 16,45-43 128-16,-45 43-128 0,0 0 0 0,44-29 144 16,-44 29-144-16,0 0 0 0,47-21 0 0,-47 21 128 0,0 0-128 15,39-10 0-15,-39 10 0 0,0 0 0 0,31-3-208 0,-22 6 16 16,-2 0 16-16,-1 2 0 16,2 1-192-16,-3 4-32 0,1 0-16 0,-2-1 0 15,1 5-1120-15,0-5-208 0</inkml:trace>
  <inkml:trace contextRef="#ctx0" brushRef="#br0" timeOffset="51309.52">16461 12388 13823 0,'0'-2'1216'16,"-1"0"-960"-16,-1 0-256 0,1-1 0 15,0 2 1792-15,0-1 320 0,-2-2 64 0,0-1 16 16,-2-2 304-16,-2-2 48 0,0 2 16 0,1 0 0 0,-2 1-672 0,2 2-128 16,0 4-32-16,1 0 0 0,0 0-704 0,0 2-128 15,2 3-48-15,-1 0 0 0,1 3-384 0,2 1-80 16,0 1 0-16,1 0-16 0,1 2-176 0,2 0-16 16,0 1-16-16,2 0 0 0,0-4-160 0,0 1 0 15,3 0 0-15,0-2 0 0,3 0 0 0,0-2 0 16,4 0 0-16,0-6 0 0,0 3 0 0,-15-3 0 15,35-6 0-15,-35 6 0 0,0 0 0 0,55-21 0 16,-55 21 0-16,0 0 0 0,50-30-128 0,-50 30 128 16,0 0 0-16,0 0 0 0,43-51-144 0,-43 51 144 15,0 0-192-15,0 0 192 0,0 0-240 0,0-51 64 16,-5 43 16-16,-4 0 0 0,1 3 160 0,-3 2 0 16,-1-1 0-16,0-1 0 0,-1 4 128 0,-2-2 16 15,-1 3 0-15,0 0 0 0,-2 0 16 0,2 0 0 0,0 3 0 16,0-3 0-16,2 4-160 0,2-4 0 0,1 2 0 0,2-4 128 0,3-2-128 0,1-2-256 15,1-4 64-15,4 10 16 32,0 0-1072-32,0 0-224 0,5-60-32 0,-5 60-15456 0</inkml:trace>
  <inkml:trace contextRef="#ctx0" brushRef="#br0" timeOffset="51771.73">16849 10166 5519 0,'-3'-4'496'0,"0"2"-496"0,2-1 0 0,0 2 0 16,-1 1 1744-16,2 0 256 0,0 0 48 0,-1-2 16 15,0 0 1808-15,0 0 352 0,-1-1 80 0,1 2 16 16,1 1-1184-16,-1 0-224 0,1 0-48 0,-1 1-16 16,1 2-1648-16,1-1-336 0,-1 3-64 0,0 0-16 15,0 3-336-15,0 0-80 0,0-2-16 0,0 4 0 16,0-1-160-16,0 1-16 0,-1 0-16 0,1 0 0 16,-2 2-160-16,2-2 0 0,-1 2 0 0,0 3 0 15,-1 1-176-15,0 3-64 0,0-2-16 0,-2 2 0 16,2-1-464-16,-2 1-112 0,0 1 0 0,2-6-17216 15</inkml:trace>
  <inkml:trace contextRef="#ctx0" brushRef="#br0" timeOffset="54823.95">18187 11453 7359 0,'0'3'656'0,"0"-3"-528"0,0 0-128 0,0 0 0 16,0 0 1600-16,0 0 304 0,1 0 48 0,-1 0 16 16,0 0 896-16,0-3 176 0,0 3 32 0,-1 0 16 15,1-1-1040-15,-1 1-224 0,0 0-32 0,-2 0-16 16,1 1-608-16,-2 2-112 0,0-1-32 0,1-1 0 16,-4 4-16-16,3-1-16 0,-3 0 0 0,1 2 0 0,1 0-496 0,-1 0-112 15,0 3 0-15,1 1-16 0,-1 0-368 0,0 0 144 16,-1 2-144-16,2 0 0 0,0 1 0 0,1-1 0 15,-1 2 0-15,1-2 0 0,1 0 0 0,2-4 0 16,2 0 0-16,-1-1 0 0,3-4 0 0,-1 0 0 16,3-2-192-16,1-1 192 0,1-1-224 0,0-5 48 15,-7 6 16-15,0 0 0 0,0 0 160 0,36-44-160 16,-36 44 160-16,0 0-160 0,28-50 16 0,-28 50 0 16,0 0 0-16,16-57 0 0,-16 57-16 0,0 0 0 15,3-55 0-15,-3 55 0 0,0 0 160 0,-6-56 0 16,6 56 0-16,-8-38 0 0,8 38 0 0,-10-35 0 15,10 35 128-15,-8-35-128 0,8 35 144 0,-10-29-144 16,5 15 192-16,1 3-192 0,0 2 208 0,2-1-64 16,1 1-16-16,-2 3 0 0,2 0 160 0,0 2 32 0,1 1 0 15,-1 0 0-15,1 3-48 0,0 0 0 0,0 0 0 0,0 3 0 16,1-3-16-16,-1 1 0 0,1 4 0 0,0 2 0 16,1 2-16-16,0 3-16 0,0 1 0 15,2 0 0-15,1 3-80 0,-1 0-16 0,1 3 0 0,-1 2 0 16,0 1-128-16,0 0 128 0,1 2-128 0,-1-2 128 15,1 0-128-15,0-1 0 0,-2-2 0 0,2-1 0 16,-1 0 0-16,1-3 0 0,-1-2 0 0,1 2 0 31,1-1-512-31,0-2 0 0,0 0 16 0,0-3 0 0,2-1-816 16,-1-2-160-16</inkml:trace>
  <inkml:trace contextRef="#ctx0" brushRef="#br0" timeOffset="55404.68">18360 11624 12319 0,'0'6'256'0,"0"-4"64"0,0 1 16 0,2 1 32 0,-1-4-368 0,0 0 0 16,1 0 0-16,1 0 0 0,2 0 3728 0,1-3 688 16,2 2 128-16,-8 1 16 0,0 0-1616 0,0 0-336 15,0 0-64-15,0 0-16 0,45-28-1440 0,-45 28-272 16,0 0-64-16,0 0-16 0,0 0-480 0,0 0-112 15,0 0-16-15,37-40 0 0,-37 40-128 0,0 0 0 16,0 0 0-16,0 0 0 0,0 0 0 0,0 0 0 16,11-58 0-16,-11 58 0 0,0 0 0 0,0 0 0 15,0 0 0-15,0-51 0 0,0 42 0 0,-1 3 0 16,1 3 0-16,-1-1 0 0,1 1 0 0,-1 3 128 0,0 0-128 0,1 0 0 16,-2 0 176-16,2 0-48 0,0 3-128 0,0 1 192 15,0-2 16-15,0 5 0 0,2 2 0 0,-1-1 0 16,0 4-64-16,1-2-16 0,1 1 0 0,-1 3 0 15,1-1-128-15,1 0 0 0,1 1 0 0,0-1 0 16,1-1 0-16,0-2 0 0,1-3 0 0,1 2 0 16,0-3 0-16,0-2 0 0,-1-2-192 0,2-2 192 15,-3 0-304-15,1-2 64 0,1-2 16 0,-8 4 0 16,0 0-64-16,0 0-16 0,0 0 0 0,0 0 0 16,35-55-272-16,-35 55-48 0,0 0-16 0,0 0 0 15,0 0 128-15,9-61 0 0,-9 61 16 0,0 0 0 16,0 0 240-16,0 0 64 0,-1-53 0 0,0 45 0 0,1 0 192 0,0 2 0 15,0 1 0-15,0 2 0 0,1-1 288 16,-1 2 96-16,1 2 32 0,-1 0 0 0,0 0 192 0,0 2 32 16,0 2 16-16,2 2 0 0,-2 1-176 0,1 0-32 15,0 3-16-15,-1 1 0 0,1 1-208 0,1-1-32 16,0 4-16-16,1-1 0 0,-1 1-176 0,2-3 160 16,-1 2-160-16,2-2 160 0,-1 0-160 0,1-3 0 15,0 1 0-15,0-3 0 0,1 2-144 0,-1-3-112 16,1-2-32-16,-1-2 0 15,0 2-864-15,-1-4-192 0,0 0-16 0,-1-2-15536 0</inkml:trace>
  <inkml:trace contextRef="#ctx0" brushRef="#br0" timeOffset="56572.54">19409 11466 9215 0,'-1'0'816'0,"-2"-2"-656"16,2 2-160-16,0 0 0 0,1 0 1504 0,0 0 272 15,-2 0 48-15,1 0 16 0,0 0 1008 16,0 0 208-16,1 0 32 0,1 2 16 0,3 0-672 0,2-1-144 16,0 0-32-16,3 3 0 0,-2-4-800 0,2 4-176 15,2-2-16-15,0 0-16 0,0 0-672 0,-11-2-144 16,0 0-32-16,0 0 0 0,50-2-272 0,-50 2-128 15,0 0 0-15,0 0 128 0,53-13-128 0,-53 13 0 16,0 0-192-16,0 0 192 16,0 0-1136-16,0 0-96 0,47-28-32 0,-47 28-15648 0</inkml:trace>
  <inkml:trace contextRef="#ctx0" brushRef="#br0" timeOffset="56791.94">19544 11313 10127 0,'-5'0'448'0,"2"0"96"0,2 0-544 0,0 0 0 0,0 0 0 0,-1 0 0 16,1 3 2976-16,-1-2 480 0,-1 4 112 0,1 1 16 15,-2 2-336-15,0 4-64 0,2 0-16 0,-2 1 0 16,3 3-1552-16,-2 2-304 0,3-1-64 0,-1 1-16 16,1 2-576-16,0-2-112 0,1 0-32 0,1-1 0 15,0-5-336-15,1 2-176 0,0-5 160 0,0-2-160 16,0-1-288-16,1 0-160 0,1-3-16 0,-1 1-16 15,0-4-2048-15,-1 0-416 0</inkml:trace>
  <inkml:trace contextRef="#ctx0" brushRef="#br0" timeOffset="57710.17">20262 12321 7359 0,'-2'8'656'0,"0"-3"-528"16,2-2-128-16,2-1 0 0,-1 0 1008 0,0-2 160 15,0 0 48-15,2 3 0 0,2-3 896 0,2 0 176 16,3 0 32-16,-10 0 16 0,0 0 32 0,40-10 0 16,-40 10 0-16,0 0 0 0,58-29-624 0,-58 29-112 15,46-31-32-15,-46 31 0 0,47-34-528 0,-47 34-112 0,47-42-32 0,-47 42 0 16,42-44-480-16,-42 44-80 0,33-48-32 0,-33 48 0 15,31-57-336-15,-31 57 144 0,26-63-144 0,-26 63 0 16,21-63 128-16,-21 63-128 0,13-63 0 16,-13 63 0-16,8-67 256 0,-8 67-64 0,0-63-16 0,0 63 0 15,-6-57 80-15,0 29 32 0,-2 1 0 0,-1 1 0 16,1 0-48-16,-3-1-16 0,0 1 0 0,-2 0 0 16,0-2-96-16,-2 2-128 0,-1-2 176 0,-3 0-176 15,1 2 160-15,-1-2-160 0,-1 2 128 0,2 4-128 16,-1 1 160-16,1-1-160 0,-3-2 192 0,1 0-192 15,1-1 160-15,1 0-160 0,2 5 128 0,1-2-128 16,2 0 128-16,2 0-128 0,4 3 128 0,1-1-128 16,6 20 176-16,-7-43-48 0,7 43-128 0,-2-41 192 0,2 41-192 15,2-42 144-15,-2 42-144 0,0 0 128 0,15-63-128 0,-15 63 0 16,0 0 0-16,23-63 0 0,-23 63 0 0,0 0 0 16,32-54 0-16,-32 54 0 0,0 0 0 0,37-51 0 15,-37 51 0-15,0 0 0 0,38-46 0 0,-38 46 0 16,0 0 0-16,48-54 0 0,-48 54 0 0,46-49-176 15,-46 49 176-15,46-39-192 0,-46 39-32 0,0 0-16 16,58-33 0-16,-58 33 0 0,0 0-112 0,46-15-32 16,-46 15 0-16,0 0 0 15,29 3-448-15,-21 4-80 0,-2 1-32 0,0 2-10672 16,-1 2-2144-16</inkml:trace>
  <inkml:trace contextRef="#ctx0" brushRef="#br0" timeOffset="58105.2">20676 12334 20271 0,'2'0'896'0,"-1"1"192"0,0 1-880 0,0-2-208 16,1 0 0-16,-1 2 0 0,0 0 1616 0,2 1 288 15,1 3 48-15,1 1 16 0,3 3 272 0,-1 1 64 16,-1 3 16-16,1 1 0 0,-2 1-1152 0,-1 0-224 16,0 2-48-16,-1-2-16 0,0 0-560 0,0-1-96 15,-2 1-32-15,0-2 0 0,1-2-192 0,-1-2 0 16,0-1 0-16,0-3 0 0,1-5-208 0,0-1-96 16,0-1-16-16,2-1-11200 15,-4 2-2256-15</inkml:trace>
  <inkml:trace contextRef="#ctx0" brushRef="#br0" timeOffset="58807.37">20942 10345 11055 0,'-1'-5'976'0,"1"2"-784"16,0 0-192-16,0 2 0 0,0 2 2064 0,0-2 368 15,-1-4 80-15,1-3 16 0,0 8 640 0,0 0 128 16,0 0 32-16,3-37 0 0,-3 37-1440 0,0 0-288 15,0 0-48-15,0 0-16 0,0 0-640 0,0 0-128 0,40-44-16 0,-40 44-16 16,0 0-352-16,0 0-64 0,0 0 0 0,0 0-16 16,54-10-128-16,-54 10-32 0,0 0 0 0,29 6 0 15,-29-6-144-15,20 13 0 0,-12-6 0 0,-1 3 0 16,-1 2-176-16,-1 3-16 0,0-1 0 0,-3 0 0 31,-1 3-256-31,1-4-48 0,-2 2-16 0,-3-3 0 16,2 1-384-16,-3-1-64 0,0-1-32 0,-2 2 0 0,0-1-96 15,-3 0 0-15,1 1-16 0,-2-3 0 0,0 2 48 16,-4-5 16-16,3 2 0 0,-1-3 0 0,-1 0 640 0,0-2 128 0,1 0 16 0,-2-2 16 16,2 1 688-16,0-3 128 0,3-3 16 0,0 1 16 15,4 1 592-15,2-3 112 0,1 1 32 0,2 0 0 16,1-2-256-16,2 1-64 0,-3 4 0 0,0 0 0 0,0 0-320 16,0 0-64-16,0 0 0 0,0 0-16 0,50-20-256 15,-50 20-48-15,0 0-16 0,37 0 0 0,-37 0-96 0,30 8-16 16,-30-8 0-16,30 12 0 0,-15-3-192 0,1 1 144 15,-1-3-144-15,-1 4 128 0,0-1-128 0,0 0 0 16,-1-1 0-16,0 0-176 16,-2-2-976-16,1-1-192 0,-3-2-32 0</inkml:trace>
  <inkml:trace contextRef="#ctx0" brushRef="#br0" timeOffset="63456.57">23650 11509 3679 0,'-2'0'320'16,"-1"0"-320"-16,2 1 0 0,0-1 0 16,0 0 1392-16,-1 0 208 0,0 3 32 0,-3-3 16 15,0 2 1232-15,-1-2 240 0,1 0 48 0,1 1 16 0,0 2-176 0,1-3-16 16,3 0-16-16,0 0 0 16,2 2-928-16,2-2-176 0,2 1-32 0,2 2-16 0,-8-3-864 0,0 0-192 15,0 0-16-15,42 0-16 0,-42 0-320 0,0 0-64 16,42-4-16-16,-42 4 0 0,0 0-208 0,0 0-128 15,53-6 160-15,-53 6-160 0,0 0 0 0,0 0 0 16,42-9 0-16,-42 9 0 0,0 0 0 0,0 0-160 16,0 0 32-16,0 0 0 15,44-22-608-15,-44 22-112 0,0 0-32 0,0 0 0 16,0 0-1808-16,0 0-384 0</inkml:trace>
  <inkml:trace contextRef="#ctx0" brushRef="#br0" timeOffset="63709.34">23786 11401 8351 0,'-3'0'176'0,"0"-2"32"0,1 2 16 0,-1-3 32 0,2 2-256 0,1 1 0 0,0 0 0 0,-1-2 0 15,-2 2 3264-15,1-4 592 0,-2 4 128 0,2-3 32 16,-1 3-976-16,2 3-192 0,-2-2-32 0,2 4-16 16,0-1-1200-16,0 4-256 0,1-1-32 0,0 3-16 15,0-1-576-15,0 1-112 0,1 3-32 0,-1-1 0 16,1 4-272-16,0-2-64 0,1 1-16 0,0 1 0 15,-1 0-224-15,1 0 0 0,-1 1 0 0,0-3 0 16,0 1 0-16,1-2 0 0,-1 2 0 0,0-4 0 16,1 0-704-16,1-3-64 0,1 0-32 15,-2-2 0-15,1-2-1504 0,0 0-320 0,0-2-48 0,-1 1-11280 16</inkml:trace>
  <inkml:trace contextRef="#ctx0" brushRef="#br0" timeOffset="64741.62">24403 12625 13823 0,'3'0'1216'0,"-1"-2"-960"0,2 1-256 0,-2-2 0 16,1 1 1152-16,1 1 192 0,-1-3 48 0,-3 4 0 16,0 0 1664-16,0 0 336 0,52-41 64 0,-52 41 0 15,47-41-1296-15,-47 41-272 0,50-47-48 0,-50 47-16 16,52-48-960-16,-52 48-192 0,53-51-32 0,-53 51-16 15,48-47-384-15,-48 47-80 0,43-47-16 0,-43 47 0 16,39-44-144-16,-39 44 160 0,32-45-160 0,-32 45 160 16,0 0-160-16,37-71 0 0,-37 71 144 0,18-52-144 15,-18 52 128-15,15-60-128 0,-15 60 128 0,13-69-128 16,-13 69 128-16,7-73-128 0,-7 73 128 0,0-69-128 16,0 69 0-16,-9-67 144 0,9 67-144 0,-17-61 0 0,7 34 192 0,-2 1-64 15,-2-5 0-15,-2 2-128 0,0 0 192 0,-1-2-192 16,-2 3 192-16,1-1-192 0,-2 4 128 0,-1-3-128 15,0 5 0-15,-1-2 0 0,3 3 0 0,-2 0 0 16,1-1 0-16,-1 1 0 0,3 1 0 0,-1 2 0 16,3 3 0-16,1 0 0 0,2-2 0 0,-2 0 0 15,1-3 0-15,1 2-144 0,1-6 144 0,1-1 0 16,1 1 0-16,10 25 0 0,-13-50 0 0,13 50 0 16,-9-44 0-16,9 44 0 0,-2-39 0 0,2 39 0 15,0 0 0-15,6-60 0 0,-6 60 0 0,0 0 0 16,18-54 0-16,-18 54 0 0,0 0 0 0,21-50 0 15,-21 50 0-15,0 0 0 0,33-48 0 0,-33 48-256 16,0 0 64-16,40-47 0 0,-40 47 192 0,0 0 0 0,50-41 0 16,-50 41 0-16,0 0 0 0,48-29 0 0,-48 29 0 0,0 0 0 15,48-19-128-15,-48 19 128 0,0 0-128 0,45-8 128 16,-45 8-240-16,0 0 48 0,37 6 0 0,-37-6 0 31,20 6-720-31,-10 0-144 0,-2 1-32 0,1 2-15936 0</inkml:trace>
  <inkml:trace contextRef="#ctx0" brushRef="#br0" timeOffset="65524.86">24823 12686 5519 0,'-3'0'496'0,"1"-1"-496"0,0 1 0 0,1-3 0 16,1 3 1168-16,0 0 144 0,0 0 32 0,0-2 0 15,-1 1 1472-15,1-2 320 0,0 1 48 0,0 2 16 16,0 0-448-16,0 0-96 0,0 0-16 0,0 0 0 16,0 0-688-16,0 0-144 0,27-46-16 0,-27 46-16 15,0 0-752-15,0 0-128 0,0 0-48 0,40-45 0 16,-40 45-432-16,0 0-96 0,0 0 0 0,0 0-16 16,48-28-80-16,-48 28-16 0,0 0 0 0,0 0 0 0,37 0-208 15,-27 1 128-15,-1 4-128 0,-2-1 0 0,2 3 0 0,-3 2 0 16,1-2 0-16,-2 5 0 0,-1-3 0 0,-3 1-256 15,0 3 48-15,-2 0 16 0,0 2-128 0,-3-1 0 16,-1 3-16-16,-1-1 0 16,-1 3-352-16,-3 0-64 0,-1 0-16 0,-3 0 0 15,2-2-64-15,-3-1 0 0,1-1-16 0,1-3 0 0,-2-2 528 0,1-1 128 16,1-3 0-16,0-2 16 0,2-1 48 0,1-3 0 16,0-3 0-16,3-1 0 0,2-2 288 0,1-1 64 15,4 7 16-15,0 0 0 0,0 0 272 0,0 0 64 16,11-50 16-16,-11 50 0 0,0 0 64 0,0 0 16 15,30-47 0-15,-30 47 0 0,0 0-160 0,0 0-16 16,43-39-16-16,-43 39 0 0,0 0-160 0,0 0-48 0,50-18 0 16,-50 18 0-16,0 0-96 0,38-3-32 0,-23 6 0 0,0-2 0 15,0 4-144-15,-1-1 128 16,1 2-128-16,-2-2 128 0,-1 1-128 0,-1 1 0 0,-1-1 0 16,-3 0 0-16,0 1 0 0,-2-2 0 0,-1-1 0 0,0 1 0 15,0-1-272-15,-2-3-48 0,2-3 0 0,-4 3 0 31,0 0-896-31,0 0-176 0,0 0-32 0</inkml:trace>
  <inkml:trace contextRef="#ctx0" brushRef="#br0" timeOffset="66523.73">25238 10343 1839 0,'-2'-4'160'0,"0"2"-160"0,1-1 0 0,1 2 0 0,0 1 2528 0,0-3 480 15,-1 1 80-15,1 1 32 0,-1 1 672 0,1-3 144 16,-2 2 32-16,1 0 0 0,0-1-1504 0,0 4-288 16,-3-1-64-16,1 3-16 0,0-1-896 0,-1 4-176 15,-1 1-48-15,-1 2 0 0,-3 0-368 0,2 2-80 16,-2 2-16-16,1 1 0 0,-4 3-272 0,0 0-64 15,-2 0-16-15,0 1 0 0,-1-1-160 0,-3 1 0 16,1-3 0-16,-3 0 0 0,2-4-192 0,-1-4 0 16,2-3-16-16,0-2 0 0,1-5 16 0,2-2 16 0,3 1 0 0,1-4 0 15,1-1 176-15,2-2 0 0,2-3 0 0,5 13-128 16,-6-30 128-16,6 30 144 0,0 0-16 0,3-46-128 16,-3 46 272-16,0 0-48 0,0 0-16 0,25-53 0 15,-25 53-16-15,0 0 0 0,0 0 0 0,42-35 0 16,-42 35-16-16,0 0-16 0,0 0 0 0,46-12 0 15,-46 12-16-15,0 0 0 0,44 3 0 0,-26 4 0 16,-1 1-144-16,-1 5 192 0,3-1-192 0,-1 4 192 16,1 0-192-16,1 3 128 0,-1 0-128 0,1-3 128 15,-1 3-128-15,-2-7 0 0,0 1 0 0,-2-3 0 16,0-4 0-16,-15-6 0 0,27 7 0 0,-27-7 0 16,0 0-128-16,0 0-16 0,47-5 0 0,-47 5 0 15,0 0-160-15,0 0-16 0,40-37-16 0,-40 37 0 16,0 0-288-16,23-51-48 0,-23 51-16 0,0 0 0 15,14-49-192-15,-14 49-32 0,0 0-16 0,1-40 0 16,-1 40 544-16,-7-22 128 0,2 14 0 0,-3-2 16 0,-2 0 496 0,-1 1 112 16,0 0 16-16,-4 2 0 0,1 1 448 0,-1 0 112 15,-1 2 16-15,-2 1 0 0,1 1-416 0,0 4-80 16,-2 2-16-16,-1 5 0 0,2-1-48 0,-1 4-16 16,2-1 0-16,1 2 0 0,3-3-160 0,2 3-32 15,1-5-16-15,3 2 0 0,2 0-176 0,1-4 0 16,4 3 0-16,0-3-176 15,3-2-688-15,3 2-144 0,1 0-16 0,5 0-16864 0</inkml:trace>
  <inkml:trace contextRef="#ctx0" brushRef="#br0" timeOffset="69008.78">26591 11629 3679 0,'-8'0'320'0,"2"-3"-320"0,1 1 0 0,2 1 0 16,0-2 2048-16,1 3 352 0,-1-2 64 0,-1 0 16 15,-1 0 1024-15,-3-2 208 0,-2 1 32 0,-2 0 16 16,2 3-1328-16,-1 0-272 0,1 0-48 0,1 4-16 16,2 2-768-16,-1 0-160 0,2 3-16 0,0-2-16 0,2 6-560 0,-1-1-128 15,0 4 0-15,1-1-16 16,1 1-256-16,-1 1-48 0,2 2-128 0,0-1 192 0,1 1-192 0,2-3 0 16,1-2 0-16,1 0 0 0,2-4 0 0,1-1 0 15,3-3 0-15,1-2-160 0,-10-4-64 0,0 0-16 16,0 0 0-16,41-13 0 15,-41 13-464-15,0 0-80 0,37-40-32 0,-37 40 0 16,0 0-784-16,37-71-144 0,-37 71-48 0,22-62 0 16,-22 62-192-16,16-64-32 0,-16 64-16 0,10-67 0 15,-10 67 688-15,4-69 128 0,-4 69 16 0,-5-66 16 0,5 66 1040 0,-9-60 144 16,9 60 144-16,-12-51-16 0,12 51 944 0,-14-41 192 16,7 25 32-16,-2 4 16 0,3 2 528 0,0 1 96 15,1 6 32-15,1-1 0 0,1 2 48 0,1-1 16 16,0 6 0-16,2-3 0 0,-1 2-944 0,1 2-176 15,1 2-32-15,0 0-16 0,2 4-480 0,-1 2-80 16,0 1-32-16,2 3 0 0,0 2-96 0,0 1-32 0,1 3 0 0,-2 4 0 16,2-4-144-16,-1 4 160 0,1 2-160 0,-1 4 160 15,-1 0-160-15,0 1 0 0,-2-1 144 0,1 1-144 16,-2-3 0-16,2-1 0 0,-1-1 0 0,0-2 0 16,2-7 0-16,-1-1-192 0,2 0 32 0,0-3 0 15,0-6-848 1,1 0-160-16</inkml:trace>
  <inkml:trace contextRef="#ctx0" brushRef="#br0" timeOffset="69540.7">26724 11816 1839 0,'2'1'160'0,"-2"1"-160"15,1-2 0-15,0 0 0 0,2 0 2352 0,-2-2 432 16,2 1 96-16,-3 1 0 0,0 0 240 0,0 0 32 15,0 0 16-15,44-40 0 0,-44 40-1264 0,0 0-256 16,0 0-48-16,34-54-16 0,-34 54-880 0,0 0-160 16,0 0-32-16,0 0-16 0,24-59-16 0,-24 59 0 15,0 0 0-15,0 0 0 0,0 0 32 0,0 0 16 16,0 0 0-16,0 0 0 0,0 0-48 0,0 0-16 16,0 0 0-16,0 0 0 0,0 0-16 0,0 0-16 15,0 0 0-15,0 0 0 0,0 0-64 0,0 0-16 16,4-2 0-16,-6 12 0 0,2 2-352 0,0-2 144 15,0 0-144-15,2 1 0 0,-1-3 128 0,0 0-128 0,4 0 0 0,-3-2 0 16,3 0 0-16,0 0 0 0,2-2 0 0,-1 1 0 16,2-4 0-16,0 2 0 0,2-1 0 0,0-2 0 15,-2 0 0-15,1 0 0 0,1-2 0 0,-10 2 0 16,0 0 0-16,0 0 0 0,0 0-160 0,0 0 160 31,39-29-576-31,-39 29-32 0,0 0-16 0,0 0 0 16,0 0-576-16,0 0-112 0,15-59-32 0,-15 59 0 15,0 0 432-15,0 0 80 0,0-49 0 0,0 49 16 0,0 0 544 0,0 0 96 0,-5-40 32 0,5 40 0 16,0 0 784-16,0 0 144 0,0 0 48 0,0 0 0 16,0 0 208-16,0 0 48 0,0 0 16 0,0 0 0 15,0 0-16-15,3 2-16 0,-2 8 0 0,1 0 0 0,0 2-576 0,-2 2-112 16,1 1-32-16,-1 1 0 0,0-1-224 0,1 1-128 16,0 0 128-16,1 0-128 0,0 0 0 15,-1 0 0-15,-1-1 0 0,2-3 0 0,0 2 0 0,1-2 0 16,-1 2 0-16,-1-3 0 0,2-1 0 0,-2-1-128 15,0-2 0-15,0-5-11952 16,1 2-2384-16</inkml:trace>
  <inkml:trace contextRef="#ctx0" brushRef="#br0" timeOffset="78786.17">12751 11578 8287 0,'-2'0'736'0,"2"1"-592"0,-1-1-144 0,1 0 0 16,0 0 1600-16,-2 0 272 0,1 0 64 0,-1 0 16 16,-2-1 576-16,0 1 112 0,1-2 32 0,1-1 0 15,1-1-432-15,0 1-96 0,0-3-16 0,1 6 0 16,0 0-448-16,0 0-80 0,0 0-32 0,0 0 0 15,0 0-672-15,12-54-128 0,-12 54-16 0,0 0-16 0,17-48-304 0,-17 48-64 16,0 0-16-16,21-57 0 0,-21 57-16 0,0 0 0 16,24-63 0-16,-24 63 0 0,0 0-80 0,23-62 0 15,-23 62-16-15,0 0 0 0,26-58 784 0,-26 58 176 16,0 0 16-16,22-57 16 16,-22 57-1648-16,0 0-336 0,22-60-64 0,-22 60-16 0,0 0 832 0,17-53 0 15,-17 53 192-15,13-45-48 0,-13 45-144 0,0 0 0 16,20-63 144-16,-20 63-144 0,0 0 0 0,15-53 0 15,-15 53 0-15,0 0 128 0,14-47-128 0,-14 47 0 16,0 0 128-16,0 0-128 0,0 0 128 0,12-46-128 16,-11 40 128-16,-1 3-128 0,1 0 128 0,-1 3-128 15,-1-3 160-15,1 3-160 0,0-2 128 0,0 2-128 16,0 0 0-16,0 0 144 0,0 2-144 0,0-2 0 16,1 0 0-16,1 0 0 0,-1 3 0 0,1-3 0 0,1 3 0 0,1 0 0 15,1 3 0-15,-2-1 0 0,2 4 0 16,-1-3 0-16,0 3 0 0,-1 0 0 0,2 4 0 0,0 3 0 15,1 0 0-15,1 2 0 0,-2 0 0 0,1 0 0 16,-1 1 0-16,-2-6 0 0,2 2 0 0,0 5 0 16,1 7 0-16,2 5 0 0,1 7 0 0,-1 2 0 15,2-3 0-15,-1 2 0 0,-1-1 0 0,1 1 0 16,0-6 0-16,-1-4 0 0,0-2 0 0,-2-3 0 16,0-3 0-16,-1-6 0 0,-1 1 0 0,0-3 0 15,-2-1 0-15,-1-3 0 0,2 0 0 0,-2-4 0 16,0 0 0-16,-1-2 0 0,0-2 0 0,0 2 0 15,0-4 0-15,0 0 0 0,0 2 0 0,0-2 0 16,0 0 0-16,-1 0 0 0,0-2 0 0,-2 2 0 0,2 0 0 16,-1 0 0-16,-1 0 0 0,1 0 0 0,0 0-128 0,1 0 128 15,0 2 0-15,1 2 0 0,-1-2 0 0,-1 2 0 16,2-1-144-16,0 0 144 16,2-1-448-16,-1 0-16 0,0 1-16 0,0-2 0 15,1-1-192-15,0 0-32 0,1-1-16 0,-2-2 0 16,0-1 80-16,0-2 32 0,-1 6 0 0,0 0 0 15,0 0-752-15,0-34-160 0,0 34-16 0,0 0-14896 16</inkml:trace>
  <inkml:trace contextRef="#ctx0" brushRef="#br0" timeOffset="79152.73">12905 11257 8287 0,'-3'-3'176'0,"2"2"32"0,0-2 16 0,-1 0 32 0,2 3-256 0,0 0 0 0,0-3 0 0,0 2 0 16,2-2 1856-16,-1 0 336 0,0 0 64 0,2 1 16 15,-1 2 1488-15,2 2 288 0,-2-2 64 0,3 3 16 16,-1 3-1248-16,1-2-256 0,1 2-64 0,-1-2 0 15,2 2-1520-15,0-4-304 0,3 2-64 0,-10-4-16 16,0 0-208-16,0 0-32 0,40 2-16 0,-40-2 0 0,0 0-192 0,0 0-32 16,54-5-16-16,-54 5 0 0,0 0-160 0,0 0 160 15,53-3-160-15,-53 3 160 0,0 0-160 0,0 0 0 16,47-6 0-16,-47 6 128 0,0 0-128 0,0 0 0 16,0 0 0-16,43-3 0 0,-43 3 0 0,0 0 0 15,0 0 0-15,0 0 0 0,0 0 0 0,0 0 0 16,0 0 0-16,0 0 0 15,0 0-704-15,0 0 0 0,0 0-16 0,0 0-12224 16,0 0-2448-16</inkml:trace>
  <inkml:trace contextRef="#ctx0" brushRef="#br0" timeOffset="85339.02">17239 11569 5519 0,'0'3'496'0,"0"-3"-496"15,0 0 0-15,0 0 0 0,0 1 1104 0,0 2 128 16,0-1 32-16,0-1 0 0,-1 3 864 0,1 2 176 16,-2 0 48-16,2 1 0 0,-1-1 16 0,0 0 16 15,1 0 0-15,-1-3 0 0,1 0-560 0,0 0-112 16,0 0-32-16,1-3 0 0,-1 3-528 0,0-3-128 0,0 0 0 0,0 0-16 15,0 0-240-15,1 0-64 0,-1-3 0 0,1 3 0 16,2-2-256-16,-3 2-64 0,0 0-16 0,0 0 0 16,0 0-112-16,0 0-32 0,0 0 0 0,0 0 0 15,21-48-48-15,-21 48-16 0,0 0 0 0,0 0 0 16,0 0-16-16,12-47 0 0,-12 47 0 0,0 0 0 16,0 0-16-16,10-48 0 0,-10 48 0 0,0 0 0 15,7-56-128-15,-7 56 192 0,0 0-192 0,7-46 192 16,-7 46-192-16,0 0 0 0,3-39 144 0,-3 39-144 15,0 0 0-15,0 0 144 0,-1-39-144 0,-1 33 0 16,0 6 192-16,1 3-64 0,0-2 0 0,-2-2-128 16,3 1 256-16,0 0-64 0,-3-4-16 0,2 9 0 0,-1 0-48 15,1-2-128-15,0 4 192 0,0-5-64 0,-1-2-128 16,1 4 128-16,0 8-128 0,0 1 128 0,-1 0-128 0,2 0 0 16,-1 0 0-16,0 2 0 0,1 1 0 0,0-4 0 15,0-4 0-15,0 3 0 0,1 5 0 0,2 3 0 16,-1-3 0-16,2-3 0 0,1 2 0 0,-2-3 0 15,2 0 0-15,2-1 0 0,-1 1 0 0,1-1 0 16,2-2 0-16,-2-3 0 0,1 0 0 0,-1 0 0 16,4-2 0-16,-11-4 0 0,0 0 0 0,0 0 0 15,46-4 0-15,-46 4 0 0,0 0 0 0,0 0 0 16,52-28 0-16,-52 28 0 0,0 0 0 0,41-38 0 16,-41 38 0-16,0 0 0 0,0 0-128 0,44-51 128 15,-44 51 0-15,0 0 0 0,0 0 0 0,21-50 0 0,-21 50 0 0,0 0 0 16,0 0 0-16,6-44 0 0,-6 44 0 0,0 0 0 15,3-38-128-15,-3 38 128 0,0 0 0 16,0 0 0-16,0 0 0 0,0 0 0 0,-3-41 0 16,2 35 0-16,0-3 0 0,0 2 0 0,0 0 0 0,-1-1 0 15,1 2 0-15,1-1 0 0,-1 2 0 0,0-1 0 16,-1 0 0-16,2 1 128 0,0 1-128 0,0 1 0 16,0-1 144-16,2 1-144 0,-2 0 160 0,1 0-160 15,-1-3 240-15,1 6-48 0,-1 3-16 0,1-2 0 16,-1 4-32-16,2-2 0 0,-1 4 0 0,0-1 0 15,0 1-16-15,0 2-128 0,1 3 192 0,0-4-64 16,-1 0-128-16,2 2 0 0,1 6 0 0,-3 0 0 16,3-3 0-16,-2 3 0 0,3 2 128 0,-1 1-128 15,-1 0 0-15,1-3 0 0,0 0 0 0,-1-2 128 16,0 0-128-16,-1-2 0 0,1-2 0 0,-1 0 128 0,3 1-128 0,-1 3 0 16,1 0 0-16,0 0 0 0,0-4 0 0,0 3 0 15,0-5 0-15,-2 2 0 0,2-6 0 0,-1 0 0 16,0 1 0-16,0 1 0 0,-1-3 0 0,0 0 0 15,-2-3 0-15,0 1 0 0,0 2-288 0,-1-3 64 16,0 0 16-16,0 0 0 16,0 3-416-16,-1-3-80 0,1 0 0 0,0-2-16 15,-1 1 48-15,0-2 16 0,-2-1 0 0,2 1 0 16,1 3-512-16,0 0-112 0,0 0 0 0,-5-31-15936 0</inkml:trace>
  <inkml:trace contextRef="#ctx0" brushRef="#br0" timeOffset="90463.08">20967 11360 4607 0,'1'2'400'0,"0"-2"-400"0,1-2 0 0,-2 0 0 16,0 1 1152-16,0-2 128 0,0 3 48 0,1-3 0 16,0 0 672-16,0-1 144 0,-1 2 32 0,0-2 0 15,0 2 64-15,0 2 0 0,0 0 16 0,-1 0 0 16,0 0-272-16,1 0-64 0,-1 2-16 0,-1-2 0 16,1 4-320-16,1-2-64 0,-1 5-16 0,1-4 0 15,-1 5-720-15,-1 0-144 0,1 1-16 0,-1 2-16 16,1 1-224-16,-1 1-32 0,1 2-16 0,0-3 0 15,0 2-128-15,-1-1-16 0,1 0-16 0,1 4 0 16,-1 3-176-16,0 4 0 0,1 0 144 0,0 1-144 0,0-3 0 16,1-1 0-16,0-4 0 0,0-1 0 15,-1-1 0-15,2-1 0 0,-1-2 0 0,-1-1 0 0,1-3 0 0,0-2 0 16,1-4 0-16,-1 0 0 0,-1 0 0 0,1-4 0 16,-1 2 0-16,0 0 0 0,0 0 0 0,0 0 0 15,0 0 0-15,7-45 0 0,-7 45 0 0,0 0 0 16,2-36 0-16,-2 36 176 0,0 0-176 0,1-53 192 15,-1 53-192-15,-3-41 192 0,3 41-192 0,-2-42 160 16,2 42-160-16,-5-49 160 0,5 49-160 0,-6-47 160 16,1 27-160-16,1-2 160 0,4 22-160 0,-8-39 0 15,8 39 144-15,-9-31-144 0,9 31 192 0,-6-16-48 16,3 10 0-16,1 2 0 0,-1 2 128 0,3 2 32 16,-1 0 0-16,1 0 0 0,0 0-16 0,0 2 0 15,1-2 0-15,2 2 0 0,-1 0-288 0,1 1 0 0,2-2 128 16,0 1-128-16,0-2 0 0,-5 0 0 0,0 0 0 0,0 0 0 15,34 4 0-15,-34-4 0 0,0 0 0 0,36 3 0 16,-36-3 0-16,0 0 0 0,38 0 0 0,-38 0 0 16,0 0 0-16,35 3 0 0,-35-3 0 0,0 0 0 15,25 6 0-15,-20-3 0 0,0 1 0 0,-2-2 0 16,0-2 0-16,-1 0 0 0,-1 8 0 0,1-2 0 16,-2-6 0-16,0 6 0 0,-2 0 0 0,1 3 0 15,-1-2 0-15,-2-1 0 0,-1 1 0 0,-1-1 0 16,0-3 0-16,-3 4 0 0,0-1 0 0,-2 0 0 15,0 0 0-15,-1 0 0 0,-2 1 0 0,2-1 0 16,1 0 0-16,-2 1 0 0,1 2 0 0,1-2 0 16,3 2 0-16,1-3 0 0,3-2 0 0,1 2 0 0,1-3 0 15,2 0 0-15,3 0 0 0,1-3 0 0,-4 0 0 0,0 0 0 16,0 0 0-16,0 0 0 0,39 3 0 0,-39-3 0 16,0 0 0-16,35 2 0 0,-35-2 0 0,0 0 0 15,37 5 0-15,-37-5 0 0,0 0 0 0,33 7 0 16,-33-7 0-16,20 9 0 0,-13-7 0 0,1 2 0 15,-3 2 0-15,0-2 0 0,-2 0 0 0,-1 2 0 16,-1 0 0-16,0 3 0 0,-2-3 0 0,0 1 0 16,-1 2 0-16,0-2 0 0,0 2 0 0,-1 0 0 15,1-2 0-15,-2-1 0 0,0 0 0 0,0 0 0 16,-1 4 0-16,1-1 0 0,-3 1 0 0,1 0 0 16,-1-2 0-16,-1 0 0 0,1 1 0 0,-3-3 0 15,0 0-128-15,0-2 128 0,-1-2 0 0,1 2 0 16,-1-4 0-16,2 2 0 0,3 0 0 0,-1-2 0 0,-2 0 0 0,-1-2 0 15,2 2 0-15,0-2 0 0,2 2 0 0,2-4 0 16,2 2 0-16,-1 2 0 0,3-4-128 0,0 1 128 16,0 3-176-16,0 0 16 0,0 0 0 0,0 0 0 31,0 0-416-31,0 0-64 0,0 0-32 0,46-22 0 16,-46 22-464-16,0 0-80 0</inkml:trace>
  <inkml:trace contextRef="#ctx0" brushRef="#br0" timeOffset="90913.53">21426 11224 4607 0,'0'0'400'0,"0"0"-400"16,0 0 0-16,0 0 0 0,0 0 2272 0,0 0 368 16,0 0 80-16,0 0 16 0,0 0 624 0,0 0 128 15,0 0 32-15,0 0 0 0,0 0-896 0,0 0-160 16,0 0-32-16,0 0-16 0,-9-9-1008 0,7 13-192 16,-1 3-32-16,1 1-16 0,-2-2-640 0,1 4-128 15,0 3-16-15,-2-1-16 0,1 2-128 0,-1 1-32 16,1-3 0-16,-2 5 0 0,1 7-48 0,-1-1-16 15,0 2 0-15,0 0 0 0,1-3-144 0,0 0 160 0,1 0-160 0,2 1 160 16,0-3-160-16,1 1 160 0,2-3-160 0,2 2 160 16,1-4-160-16,-1-1 0 0,1 1 0 0,1-4 128 15,0 4-128-15,1-3 0 0,-1 0 0 0,0-4 0 16,1-5 0-16,-1 2 0 0,1-4 0 0,1 6 0 16,-1 0 0-16,-1 0 0 0,1-2-144 0,-1-4 144 31,-5-2-400-31,0 0-32 0,17 7 0 0,-12-4 0 15,-5-3-1008-15,0 0-208 0,0 0-32 0,0 0-15088 0</inkml:trace>
  <inkml:trace contextRef="#ctx0" brushRef="#br0" timeOffset="91578.85">21575 11379 2127 0,'-1'-2'0'0,"0"-2"0"0,0 4 0 0,-1-3 192 0,2 1-192 0,0 1 0 0,0 1 0 0,0 0 0 16,-1-3 1280-16,0-1 208 0,1 4 48 0,0 0 16 15,0 0 752-15,0 0 160 0,0 0 32 0,-6-22 0 16,5 20 496-16,-1-2 96 0,1 0 32 0,0-1 0 16,1 4-432-16,-1-4-64 0,1 1-32 0,0 4 0 15,0 0-1296-15,0 0-256 0,0 0-48 0,0 0-16 16,0 0-544-16,0 0-112 0,0 0-32 0,0 0 0 15,0 0-64-15,47-32-16 0,-47 32 0 0,0 0 0 16,0 0-80-16,0 0 0 0,0 0-128 0,39 0 192 16,-33 6-192-16,-1 1 0 0,1 0 0 0,-1 2 0 15,2 1 0-15,-1-2 0 0,-1 2 0 0,-3 3 0 16,2-2 0-16,-3 0 0 0,2-5-144 0,-3 4 144 0,0 6-384 16,-2 0 0-16,1-1 16 0,0 1 0 15,-2-4-32-15,1-2-16 0,1 0 0 0,-3-1 0 0,-1 2 64 0,-2 4 16 16,-3 1 0-16,-3-1 0 0,1 1 64 15,-2-3 16-15,1 2 0 0,-1-2 0 0,2-2 80 0,-2-3 32 16,2-2 0-16,-1 1 0 0,4-7 144 0,0 0 0 16,2 1 0-16,0-1-128 0,1-4 256 0,2 0 64 15,1 1 16-15,0-3 0 0,3 6 240 0,0 0 32 16,0 0 16-16,0 0 0 0,0 0-144 0,0 0-32 16,0 0 0-16,21-51 0 0,-21 51-128 0,0 0-48 15,0 0 0-15,0 0 0 0,47-21-144 0,-47 21 160 16,0 0-160-16,0 0 160 0,47-4-160 0,-47 4 0 0,0 0 0 15,37 3 0-15,-37-3 0 0,21 3 0 0,-12 1 0 0,-2 0 0 16,1 1 0-16,-1-4-144 16,-1 1 144-16,-1 1-208 15,0-3-752-15,0 0-128 0,-5 0-48 0,0 0-16032 0</inkml:trace>
  <inkml:trace contextRef="#ctx0" brushRef="#br0" timeOffset="91828.73">21776 11468 15663 0,'0'2'688'0,"0"-2"144"0,0 0-656 0,0 0-176 0,0 0 0 0,1 0 0 16,-1 0 3040-16,1 0 576 0,2 2 112 0,-1 0 32 16,2-2-560-16,0 4-128 0,-1 0 0 0,1 1-16 0,1-2-1872 0,-1 3-368 15,-1-2-80-15,2 2-16 0,0-2-272 0,0 1-64 16,1-4-16-16,0 4 0 0,-6-5-240 0,14 4-128 15,-14-4 128-15,0 0-128 0,0 0 0 0,0 0 0 16,0 0 0-16,33-4 0 0,-33 4-256 0,0 0-32 16,0 0 0-16,0 0 0 15,0 0-896-15,0 0-176 0</inkml:trace>
  <inkml:trace contextRef="#ctx0" brushRef="#br0" timeOffset="92400.49">21943 11679 7359 0,'0'0'656'0,"0"0"-528"0,0 0-128 0,0 0 0 16,0 0 2224-16,-2 0 400 0,2 0 96 0,0-2 16 15,2 2 272-15,-2 0 64 0,0 0 16 0,0 0 0 16,0 0-720-16,0 0-128 0,0 0-48 0,0 0 0 15,0 0-832-15,45-22-160 0,-45 22-48 0,0 0 0 16,0 0-640-16,0 0-144 0,0 0-32 0,0 0 0 16,42-39-192-16,-42 39-144 0,0 0 192 0,0 0-192 15,0 0 176-15,0 0-176 0,0 0 160 0,0 0-160 16,15-53 128-16,-15 53-128 0,0 0 0 0,0 0 0 16,0 0 0-16,0 0 128 0,0 0-128 0,0 0 0 0,0 0 0 0,0 0 0 15,0 0 0-15,0 0 0 0,0 0 0 16,0 0 0-16,0 0 0 0,0 0 0 0,0 0 0 0,4 3 0 15,-3 7 0-15,0 0 0 0,1-1 0 0,0 3 0 16,1-3 0-16,-1 1 0 0,2-1 0 0,-1 1 0 16,2-3 0-16,0-1 0 0,0-1 0 0,0-3 0 15,0 0 0-15,0-4 0 0,0 0 0 0,-5 2 0 16,0 0 0-16,0 0 0 0,0 0 0 0,0 0 0 16,0 0 0-16,42-39 0 0,-42 39 0 0,0 0 0 15,0 0-128-15,0 0 128 0,0 0-224 0,16-55 16 16,-16 55 0-16,0 0 0 0,0 0 16 0,0 0 0 15,0 0 0-15,0 0 0 0,0 0 0 0,0 0 0 16,0 0 0-16,0 0 0 0,0 0 192 0,0 0 0 16,0 0 0-16,0 0 0 0,0 0 0 0,0 0 128 0,0 0 16 15,25 0 0-15,-24 13 0 0,0-1 0 0,1 2 0 0,-1-2 0 16,1 3-144-16,0-5 0 0,0 2 0 0,2-6 128 16,-2-2-128-16,1 2 0 0,0-2 0 0,0 2 0 15,1-3 0-15,1-3 0 0,-5 0 0 0,0 0 0 31,0 0-352-31,0 0-48 0,0 0-16 0,0 0 0 16,0 0-1760-16,29-50-368 0</inkml:trace>
  <inkml:trace contextRef="#ctx0" brushRef="#br0" timeOffset="92862.73">22200 11210 1839 0,'0'0'160'0,"0"0"-160"16,0 0 0-16,0 0 0 0,0 0 2336 0,0 0 432 16,0 0 96-16,0 0 16 0,0 0 1168 0,0 0 240 15,0 0 64-15,33-2 0 0,-27 9-1328 0,2 0-256 16,-1 2-48-16,-1 0-16 0,2 4-1360 0,0-3-256 15,0 3-64-15,1 0-16 0,-2 2-512 0,2-3-112 16,-2 4 0-16,0-4-16 0,1 4-192 0,-1 1-48 0,-1-1 0 0,-1 2 0 16,-1-4-128-16,1 2 0 0,-1 2 144 0,0 3-144 15,-2-1 0-15,0 1 0 0,2 1 0 16,-1-2 128-16,-2-1-128 0,1-1 0 0,0 0 0 0,-2-1 0 16,0-1 0-16,0-2 0 0,0 0 0 0,-2 0 0 15,1-2 0-15,-1 1 0 0,-1-3 0 0,-1-2-128 16,1 0 128-16,-2 0 0 0,-1-4 0 0,1 5 0 15,-2-2 0-15,1 3-128 0,0 1 128 0,-1-3 0 16,2 0-128-16,-1-1 128 0,-1 0-128 0,2-5 128 16,0-2-240-16,1 0 48 0,0 3 0 0,1-2 0 15,1 5-192-15,1 0-48 16,-1-3 0-16,2-2 0 0,3 2-1104 0,-2-3-240 0,3-3-32 16,-2 2-14336-16</inkml:trace>
  <inkml:trace contextRef="#ctx0" brushRef="#br0" timeOffset="93578.55">22641 11722 18431 0,'0'-2'816'0,"0"0"160"0,0-1-784 0,-1 2-192 0,1 1 0 0,-1-2 0 15,1-1 2048-15,-1 2 352 0,-2-2 80 0,-1 0 16 16,1 0 176-16,-1 0 32 0,-1-1 16 0,1 1 0 16,1 3-1440-16,-1-2-272 0,1 1-64 0,0 1-16 15,-1 0-528-15,0 0-96 0,2 3-32 0,-3 0 0 16,0 2-96-16,0 1-32 0,-1 3 0 0,1-1 0 16,-1 3-144-16,1 1 0 0,1 1 144 0,-1 0-144 15,3-1 0-15,0 0 0 0,1 2 0 0,1-2 0 0,1 1 0 0,1-7-160 16,1-5 160-16,2 4-160 15,1 1 160-15,2-2 0 0,0-4 0 0,-8 0-128 0,0 0 128 0,0 0 0 16,0 0 0-16,52-48-128 0,-52 48 128 0,0 0 0 16,35-66 0-16,-35 66 0 0,0 0-128 0,26-69 128 15,-26 69-128-15,0 0 128 0,14-67-144 0,-14 67 144 16,0 0-160-16,2-63 160 0,-2 63-128 0,-4-41 128 16,4 41 0-16,-6-36-144 0,6 36 144 0,-8-33 0 15,1 19-144-15,1-2 144 0,0 4 0 0,1 0 0 16,-1 2 0-16,0-2 0 0,-1 5 0 0,1-2 0 15,1 3 0-15,0 1 0 0,2 3 0 0,-1-2 0 16,3 4 0-16,-2-2 0 0,2 2 0 0,1 2 160 16,0-2-32-16,0-2-128 0,0 4 272 0,1-2-48 15,1 4-16-15,0 0 0 0,0 2-48 0,2 0-16 0,-1 3 0 16,0 0 0-16,1 1-144 0,1 3 0 0,0 0 144 16,0 3-144-16,0-1 0 0,0 4 144 0,1 1-144 0,0 1 0 15,0 2 128-15,-1 2-128 0,0 0 0 0,-1-2 0 16,0 4 0-16,-1-1 0 0,0-1 0 0,-2 0 0 15,2 3 0-15,-3-2 0 0,1 0 0 0,0-5 0 16,0-1-336-16,0-5-32 0,3-3 0 0,-1-2 0 31,-1-4-624-31,2-5-128 0,0 2-32 0,-4-3-16064 0</inkml:trace>
  <inkml:trace contextRef="#ctx0" brushRef="#br0" timeOffset="94195.11">22840 11850 9215 0,'2'4'816'0,"-2"-2"-656"16,0-2-160-16,1 0 0 0,-1 0 2928 0,1-2 544 16,0 2 112-16,1 0 32 0,1 0-480 0,-3 0-112 15,0 0-16-15,0 0 0 0,0 0-1312 0,0 0-272 16,0 0-48-16,34-41-16 0,-34 41-592 0,0 0-112 15,0 0-16-15,0 0-16 0,24-54-320 0,-24 54-64 16,0 0-16-16,0 0 0 0,0 0-224 0,0 0 144 16,16-56-144-16,-16 56 128 0,0 0-128 0,0 0 0 15,0 0 0-15,0 0 128 0,0 0-128 0,0 0 0 0,0 0 0 0,0 0 0 16,0 0 0-16,0 0 0 0,0 0 0 0,0 0 0 16,0 0 128-16,0 0 0 0,0 0 0 0,0 0 0 15,0 0 32-15,0 0 0 0,-1 2 0 0,1 7 0 16,0 1-160-16,0 0 0 0,1 2 144 0,1 2-144 15,0-2 0-15,-1 1 0 0,3 1 0 0,0-4 0 16,-1 0 0-16,2-4 0 0,2 2 0 0,-2-2 128 16,1 0-128-16,-1-1 0 0,0-4 0 0,0-1 0 15,0 3 0-15,-5-3 0 0,0 0 0 0,0 0 0 16,0 0 0-16,0 0 0 0,0 0 0 0,42-37-128 16,-42 37-64-16,0 0 0 0,0 0 0 0,0 0 0 15,0 0 16-15,17-55 0 0,-17 55 0 0,0 0 0 16,0 0 176-16,0 0-192 0,0 0 192 0,5-57-192 15,-5 57 192-15,0 0-208 0,0 0 80 0,0 0 128 0,0 0-128 16,0 0 128-16,0 0 0 0,0 0 0 0,0 0 0 16,0 0 0-16,5-50 0 0,-5 50 0 0,0 0 144 0,-1 2 0 15,1-2 0-15,0 1 0 0,-2 2 96 0,2-1 16 16,0 2 0-16,0 0 0 0,0 2-64 0,0-2-16 16,0 4 0-16,0 0 0 0,2 0-48 0,-1 1 0 15,1 1 0-15,-1 0 0 0,3 2-128 0,-1 1 128 16,-1 0-128-16,2 2 128 0,-2-3-128 0,2 2 0 15,0 1 0-15,-1 1 0 0,1-2 0 0,0-2 0 16,0 0 0-16,-1-6 0 0,0-3 0 0,-1 1-176 16,2-1 16-16,0 0 0 15,1-3-688-15,-2-3-144 0,-3 3-32 0,0 0-16912 0</inkml:trace>
  <inkml:trace contextRef="#ctx0" brushRef="#br0" timeOffset="98744.24">25754 11354 2751 0,'0'0'256'0,"0"0"-256"0,0 0 0 0,0 0 0 16,0 0 912-16,0 0 144 0,1 1 32 0,-1-1 0 15,0 0 240-15,-1 0 48 0,-1-1 16 0,0 2 0 16,-1 4 512-16,1-5 96 0,-2-2 32 0,1 1 0 16,-1 4 144-16,-2-3 16 0,1-5 16 0,-1 2 0 15,-2 2-416-15,2 1-64 0,-1 3-32 0,-1-3 0 0,1-2-592 0,-2 1-112 16,0-2-32-16,1 3 0 0,-1 3-192 0,-1-3-32 15,0 3-16-15,0 1 0 0,-1 2-176 0,-1-2-32 16,1 1-16-16,0 1 0 0,1-1-256 0,0 1-48 16,0 3-16-16,1-3 0 0,-2-2-176 0,1 1 192 15,-1 2-192-15,-1 2 192 0,-1 1-192 0,1-3 0 16,1 2 144-16,0-1-144 0,1 2 144 0,1 0-144 16,-1-1 192-16,3 1-192 0,-2 2 208 0,2-2-64 15,1 0-16-15,0 2 0 0,-1 2-128 0,2-2 192 16,2 1-192-16,-2 1 192 0,2 2-192 0,1-3 192 15,-1-2-192-15,3 0 192 0,-1-1-192 0,2 2 0 16,1 1 0-16,-1-3 0 0,1 2 0 0,2 0 0 0,0-2 144 16,1 3-144-16,0-4 128 0,1 4-128 0,0-3 128 15,1 0-128-15,2-2 160 0,0 2-32 0,-1 0-128 0,2-1 192 16,0-2-192-16,1-1 128 0,2 0-128 0,-2 1 0 16,-1-5 128-16,-10-2-128 0,23 6 0 0,-23-6 144 15,29 5-144-15,-29-5 192 0,30 3-192 0,-30-3 192 16,30 2-64-16,-30-2-128 0,0 0 192 0,45 0-64 15,-45 0-128-15,0 0 160 0,42 0-160 0,-42 0 160 16,0 0-160-16,41 0 0 0,-41 0 144 0,0 0-144 16,38-6 0-16,-38 6 0 0,0 0 0 0,0 0 128 15,42-9-128-15,-42 9 0 0,0 0 0 0,0 0 0 16,0 0 0-16,41-7 128 0,-41 7-128 0,0 0 0 16,0 0 0-16,0 0 128 0,34-3-128 0,-34 3 0 15,0 0 0-15,0 0 128 0,0 0-128 0,0 0 0 16,0 0 0-16,29 4 0 0,-29-4 0 0,0 0 128 15,0 0-128-15,0 0 0 0,0 0 0 0,0 0 0 0,0 0 0 0,0 0 0 16,0 0 0-16,0 0 128 0,0 0-128 0,0 0 0 16,0 0 0-16,0 0 0 0,0 0 0 0,0 0 0 15,42-11 0-15,-42 12 0 0,0 2 0 0,0-3 0 16,0 0 0-16,0 0 0 0,-3-4-192 0,2 4-64 16,-1-1-16-16,0 1 0 15,2 0-496-15,-5-1-80 0,3-3-32 0,2 4-18496 16</inkml:trace>
  <inkml:trace contextRef="#ctx0" brushRef="#br0" timeOffset="166333.07">11976 12553 1839 0,'-15'22'160'15,"3"-2"-160"-15,3-6 0 0,4-7 0 0,0 0 464 0,-5 8 64 16,-9 11 16-16,-11 15 0 0,-6 8-208 0,-2-4-32 16,4-11-16-16,5-8 0 0,4-7-288 0,4-9 0 15,1-4-208-15,2-2 80 16,1-2-320-16,1 2-48 0,0-2-16 0,3 2 0 0,0-2 848 0,3 2 176 16,2-1 16-16,2-3 16 0,2 0 1328 0,3 0 272 15,2-5 48-15,3-3 16 0,-4 8-224 0,0 0-64 16,0 0 0-16,48-69 0 0,-48 69-832 0,49-69-192 15,-49 69-16-15,57-76-16 0,-17 24 96 0,3-7 0 16,0 0 16-16,8-11 0 0,8-6-272 0,6-13-48 16,4-2-16-16,4-4 0 0,-3 4-384 0,8-12-64 15,9-7-32-15,7-8 0 0,1-1-160 0,3-8 0 16,3 1 0-16,-2 3 0 0,-9 9 0 0,9-9 0 16,9-8-128-16,-3 6 128 0,-7 10-144 0,-2 2 144 0,0 3-192 15,-6 6 192-15,-13 15-128 0,0 1 128 0,-3 1 0 0,-3 4 0 16,-2 3 0-16,-3 7 0 0,-5 6 0 0,-6 10 0 15,-7 7 0-15,-7 5 176 0,-41 45 0 0,65-73 0 16,-65 73 1312-16,41-47 272 0,-41 47 48 0,0 0 16 16,0 0-1616-16,0 0-208 0,-7-26-256 0,-13 34 48 15,-5 4 1168-15,-6 1 256 0,-3 5 32 0,-6 4 16 16,-6 2-992-16,-3 3-272 0,-2 1 0 0,1-2 128 16,3 2-736-16,-2-5-160 15,2 2-16-15,7-7-16 0,7-2 224 16,4-6 64-16,4-3 0 0,6-5 0 0,6-2 96 0,4-2 32 0,7-5 0 0,2-5 0 15,0 12-272-15,0 0-48 0,27-45-16 0,-27 45 0 16,0 0 208-16,59-64 32 0,-59 64 16 0,51-46 0 0,-51 46 464 0,64-45-144 16,-64 45 144-16,72-46 0 0,-72 46 0 0,73-38 0 15,-73 38 0-15,67-30-128 16,-67 30 128-16,58-19 0 0,-58 19 0 0,0 0 0 0,60-2 0 0,-46 7 128 16,-2 2-128-16,-2 6 176 0,-1 0 464 0,-3 5 112 15,-1-1 16-15,-1 1 0 0,-2 3 96 0,-2 5 32 16,-1 3 0-16,-3 2 0 0,1 2-336 0,-4 1-64 15,0-2-16-15,-4 0 0 0,1 1-192 0,-1-4-32 16,0 0-16-16,-3 0 0 0,-1-1-240 0,2-3 0 16,0-6 128-16,2-2-128 15,0 0-320-15,1-3-96 0,1-2-32 0,3-6-10496 16,4-2-2112-16</inkml:trace>
  <inkml:trace contextRef="#ctx0" brushRef="#br0" timeOffset="166647.94">14581 9034 13823 0,'-13'13'608'0,"3"-5"128"0,2-1-592 0,5 0-144 16,2-3 0-16,1 1 0 0,-2 1 1136 0,1 7 192 15,0 6 32-15,0 6 16 0,1 4-608 0,2 6-128 16,3-3-32-16,5-1 0 0,2-5-416 0,8-5-64 16,4-2-128-16,5-9 176 0,6-4-176 0,-35-6-224 15,84-13 48-15,-84 13 16 16,95-38-1456-16,-45 10-304 0,-1-7-48 0,1-3-5264 15</inkml:trace>
  <inkml:trace contextRef="#ctx0" brushRef="#br0" timeOffset="166781.04">15158 9043 14735 0,'53'-101'640'0,"-51"96"160"0,-2 3-640 0,0 2-160 16,-1-2 0-16,-1-4 0 0,-6-8 3104 0,-4-4 592 15,-8-10 112-15,-6 0 32 0,-5 2-816 0,-3 1-144 16,-4 8-48-16,3 0 0 0,-1 3-1936 0,-1 2-400 16,-3 2-80-16,0 6-16 15,2 4-816-15,0 6-160 0,2 8-48 0,0 6 0 16,1 7-960-16,3 5-192 0,1 3-32 0,5-1-16 15,4 1 416-15,6-3 96 0,6-1 16 0,8-8-7232 16,8 1-1456-16</inkml:trace>
  <inkml:trace contextRef="#ctx0" brushRef="#br0" timeOffset="167997.6">24230 13475 13823 0,'-12'4'1216'0,"2"-2"-960"0,4-2-256 0,3-2 0 16,2-1 1536-16,-1 2 256 0,-5-4 48 0,-4-2 16 15,-2-6-432-15,0-5-80 0,6-8 0 0,4-9-16 16,8-3-512-16,9-9-112 0,9-10 0 0,10-10-16 16,6-2-144-16,11-14-32 0,10-7 0 0,6-5 0 15,-2 7-176-15,13-11-32 0,12-12-16 16,6-8 0-16,1-1-160 0,2-1-128 0,1 1 144 0,4-4-144 16,1 4 0-16,-3 3 0 0,-5 10 0 0,3-3 0 15,8-5-144-15,-3 4 144 0,-3 5-208 0,-2 1 80 16,-1 3 128-16,-1-1 0 0,2 5 0 0,-7 6 0 15,-11 10 256-15,6-4 96 0,2-2 16 0,-5 0 0 16,-4 8 112-16,-8 2 32 0,-8 10 0 0,-7 5 0 16,-7 6-304-16,-6 4-48 0,-5 3-16 0,-9 8 0 15,-30 42-144-15,39-63 192 0,-39 63-192 0,6-36 192 0,-12 24 80 16,-9 6 32-16,-7 3 0 0,-8 3 0 0,-3 7 560 16,-9-1 112-16,-8 10 32 0,-7 2 0 0,-5 7-512 0,-3 4-112 15,-2-1 0-15,0 4-16 0,4-2-224 0,1 1-144 16,4 1 192-16,4-4-192 0,7 0 160 0,6-6-160 15,8-4 128-15,6-4-128 0,7-5 0 0,7-3 0 16,6-3 0-16,4-5 0 0,3 2 0 0,0 0-144 16,0 0 0-16,29-38 0 15,-29 38-768-15,36-37-160 0,-36 37-16 0,48-46-16 16,-48 46 512-16,63-53 96 0,-63 53 32 0,69-55 0 0,-25 24 176 0,3-1 32 16,3-2 16-16,2 1 0 0,0 2 240 0,-4 1 0 15,-48 30-160-15,83-47 160 0,-83 47 0 0,74-36 0 16,-74 36 0-16,65-26 0 0,-65 26 0 0,49-15 0 0,-49 15 0 15,0 0 0-15,51 6 272 0,-51-6 32 16,22 19 0-16,-14-3 0 0,-3 4 176 0,-1 7 32 0,-2 1 16 16,-1 7 0-16,-2 3 0 0,-3 3 0 0,-1 3 0 0,-1 1 0 15,0-4-144-15,-2 3-16 0,1-2-16 0,1-1 0 16,2-4-224-16,1-7-128 0,3-3 128 0,2-5-128 16,1-2-240-16,2-5-112 0,2-5-32 0,-7-10 0 31,0 0-2144-31,0 0-432 0</inkml:trace>
  <inkml:trace contextRef="#ctx0" brushRef="#br0" timeOffset="168397.73">27798 8699 36863 0,'-26'25'3264'0,"7"-5"-2608"16,9-5-528-16,8-9-128 0,2 0 848 0,-4 4 144 15,-7 12 32-15,-9 13 0 0,-5 12-640 0,2 7-128 16,1-1-32-16,7-2 0 16,5-4-752-16,6-2-160 0,8-7-16 0,6-3-16 15,7-3-1920-15,7-1-384 0,9-2-80 0,4-4-16 16,4-6-480-16,0-7-112 0,-41-12 0 0,84 11-16 15,-36-12 1568-15,2-5 320 0,1-4 64 0,0-3 16 0,-1-3 2480 0,-5-5 496 16,-4-2 112-16,-41 23 16 0,58-53 480 0,-39 22 96 0,-6 1 32 16,-4-3 0-16,-4-3 1216 0,-4-3 240 0,-4 0 48 15,-5-3 16-15,-3-5-1360 0,-5-1-256 0,-5-3-64 0,-5 0-16 16,-1 5-1296-16,-3 4-256 0,-3-1-48 0,-3 4-16 31,-3 4-1728-31,-1 2-352 0,-5 7-64 0,-1 6 0 16,1 7-1392-16,-4 7-272 0,-2 7-48 0,-3 8-16 0,2 0 2000 0,3 4 400 15,1 2 80-15,-2 3-5808 0</inkml:trace>
  <inkml:trace contextRef="#ctx0" brushRef="#br0" timeOffset="170531.64">25954 13944 23039 0,'1'0'2048'0,"0"-3"-1648"15,2 2-400-15,-1 1 0 0,2 0 944 0,0 0 96 16,-4 0 32-16,0 0 0 0,0 0 464 0,44-2 80 16,-44 2 32-16,40 3 0 0,-40-3-272 0,41 9-48 15,-41-9-16-15,41 9 0 0,-41-9-768 0,40 7-160 16,-40-7-16-16,40 6-16 0,-40-6-544 0,0 0-96 15,46 3-32-15,-46-3-10992 16,0 0-2192-16</inkml:trace>
  <inkml:trace contextRef="#ctx0" brushRef="#br0" timeOffset="170764.81">25960 14137 6447 0,'5'0'576'0,"-1"0"-576"0,-2-3 0 0,1 3 0 15,-1 0 2112-15,1 3 304 0,4-3 64 0,3 0 16 16,-10 0 848-16,33 6 176 0,-33-6 48 0,39 3 0 16,-39-3-2016-16,38 3-400 0,-38-3-64 0,41 0-32 15,-41 0-1056-15,0 0 0 0,62-20-256 0,-62 20-13824 16</inkml:trace>
  <inkml:trace contextRef="#ctx0" brushRef="#br0" timeOffset="171129.95">26545 13726 16575 0,'-6'6'736'0,"3"-3"160"0,2-1-720 0,0 2-176 16,1-3 0-16,0 2 0 0,0-1 3008 0,1 2 560 15,3 2 112-15,0 3 32 0,3 2-704 0,0 1-144 16,2 0-32-16,1 1 0 0,1-1-1808 0,1-2-384 16,2 2-64-16,1 1 0 0,0-1-272 0,1-1-48 15,1 2-16-15,0 2 0 0,1-3-240 0,0 2 144 16,1 2-144-16,-2-4 128 0,-1 0-128 0,-16-12 0 0,30 19 0 0,-20-13 0 16,-3 0 0-16,1-2 0 0,0 2 0 0,0 0 0 15,-1 0 0-15,-1 2 0 0,-1 1 0 0,-1-3 0 16,-2 0-144-16,0 0 144 0,-2 0 0 0,-3 4 0 15,-1-2 0-15,-3 3-128 0,-2-1 128 0,-2 2 0 16,-2-2 0-16,-5 2 0 0,0 1 128 0,-3-2-128 16,-3 4 288-16,1 7-32 0,2 9-16 0,0-11 0 15,1-14-240-15,1-4 176 0,3 3-176 0,4 0 160 16,2-1-160-16,4-4 0 0,2 2 0 0,3-4 0 16,2-1-176-16,-1 3-16 0,0 0 0 0,0 0 0 15,0 0-320-15,45-44-80 0,-45 44-16 0,0 0-11936 16,58-39-2400-16</inkml:trace>
  <inkml:trace contextRef="#ctx0" brushRef="#br0" timeOffset="171597.17">27118 14557 4607 0,'-5'0'192'0,"3"-2"64"0,1 0-256 0,1 2 0 16,0-3 0-16,0 0 0 0,1 1 2624 0,2-5 496 16,-3 7 80-16,0 0 32 0,0 0 1408 0,37-64 288 15,-37 64 48-15,31-53 16 0,-31 53-2400 0,37-61-480 16,-37 61-80-16,38-65-32 0,-38 65-1088 0,39-64-208 16,-39 64-64-16,34-63 0 0,-34 63-240 0,32-60-48 15,-32 60-16-15,33-60 0 0,-33 60-192 0,29-57-144 0,-29 57 192 0,27-56-192 16,-27 56 176-16,24-46-176 0,-24 46 160 0,0 0-160 15,26-47 128-15,-26 47-128 0,0 0 0 0,0 0 144 16,0 0-144-16,0 0 0 0,0 0 144 0,0 0-144 16,0 0 192-16,0 0-16 0,46-10-16 0,-44 23 0 15,1 0 128-15,-1 6 32 0,-1-1 0 0,2 6 0 16,-2 3-64-16,1 2 0 0,0 5 0 0,0 1 0 16,2 1-128-16,-2 1-128 0,2 4 192 0,0 1-192 15,0-2 128-15,-1 3-128 0,0 1 0 0,-1 2 0 16,1-4 0-16,-1 1 0 0,-1-3 0 0,1-3 0 0,-1-9 0 15,0-6 0-15,0 3 0 0,1-6 0 0,-1-3 0 0,0-6-144 16,0 2 16-16,0-6 0 16,-1-4-448-16,2 0-96 0,-2-4-16 0,0-2 0 15,0-5-144-15,0-2-16 0,0-1-16 0,0 12 0 16,-3-35-400-16,1 13-80 0,2 22 0 0,-4-53-16384 16</inkml:trace>
  <inkml:trace contextRef="#ctx0" brushRef="#br0" timeOffset="171814.22">27296 14158 7999 0,'-13'5'176'0,"6"0"32"0,1-2 16 0,-2 0 0 0,6 0-224 0,1-3 0 16,2 3 0-16,-2 1 0 0,-2 2 4288 0,2 4 800 16,1 0 160-16,2 2 48 0,2-2-1632 0,3-2-320 15,2 2-64-15,2-1-16 0,3 1-1856 0,-1-4-368 0,-13-6-80 0,33 0 0 16,-33 0-400-16,0 0-80 0,55-6-16 0,-55 6 0 15,40-6-272-15,-40 6-48 0,0 0-16 0,47-10 0 16,-47 10-128-16,0 0-144 0,53-19 144 0,-53 19-208 31,0 0-544-31,52-22-96 0,-52 22-32 0,0 0-17776 0</inkml:trace>
  <inkml:trace contextRef="#ctx0" brushRef="#br0" timeOffset="172099.42">27832 14186 12959 0,'2'0'272'0,"-2"0"64"0,1 1 16 0,0-1 32 0,0 0-384 0,-1-1 0 15,1 1 0-15,2 0 0 0,1 1 5056 0,2 2 928 16,1 0 192-16,1 0 32 0,0-2-3520 0,1 2-704 15,0 0-128-15,-1 2-48 0,2-3-1040 0,0 0-192 16,-10-2-64-16,0 0 0 0,31 4-304 0,-20-2-64 16,-11-2-16-16,0 0 0 0,32 0-128 0,-23 0 0 15,1 0 0-15,-2 0 0 16,1 0-384-16,-1 0-48 0,-1 0-16 0,-1 0-12352 16,-1 4-2464-16</inkml:trace>
  <inkml:trace contextRef="#ctx0" brushRef="#br0" timeOffset="172313.75">27871 14342 7359 0,'0'2'656'0,"1"-2"-528"0,0 0-128 0,0 0 0 16,1 0 2432-16,-1 0 448 0,3 0 80 0,0 0 32 15,-4 0 800-15,0 0 176 0,0 0 16 0,49-2 16 16,-49 2-1696-16,0 0-352 0,42-3-64 0,-42 3-16 15,0 0-1200-15,42 0-240 0,-42 0-48 0,0 0-16 16,46 3-368-16,-46-3 0 0,0 0 0 0,43-4 0 16,-43 4-768-16,0 0-160 0,41-2-32 0,-41 2-16096 15</inkml:trace>
  <inkml:trace contextRef="#ctx0" brushRef="#br0" timeOffset="172682.81">28609 14104 3679 0,'0'0'320'0,"-1"0"-320"16,2 0 0-16,-2 0 0 0,1 0 3008 0,-2 0 544 15,1 0 96-15,-1 0 32 0,-2 0 1200 0,0 0 240 16,-2 0 64-16,-3 0 0 0,1 0-2896 0,-2 0-576 16,0-3-112-16,-1 3-32 0,0 0-880 0,-3 1-176 15,1 1-48-15,-2-2 0 0,0 2-144 0,0 0-48 0,0 1 0 16,0-3 0-16,2 3-272 0,-1 0 0 0,1 4 128 0,-1 3-128 15,3 2 0-15,1 3 0 0,0 1 0 0,1-2 0 16,2-2 0-16,1 4 0 0,1 3 0 0,1 2 0 16,3 5 176-16,0-1-176 0,1 1 160 0,2 2-160 15,2 1 192-15,1-5-48 0,1 2-16 0,1-3 0 16,1-1-128-16,2 0 0 0,3-1 144 0,1-2-144 16,2-2 0-16,1-2 0 0,2-2 0 0,1-3 0 15,-1-1 0-15,0-3 0 0,-4-2 0 0,0-2 0 16,-15-2 0-16,0 0 0 0,48-3-176 0,-48 3 176 15,0 0-480-15,54-23 0 0,-54 23 0 16,0 0 0-16,50-37-368 0,-50 37-80 0,0 0-16 0,45-44-17184 16</inkml:trace>
  <inkml:trace contextRef="#ctx0" brushRef="#br0" timeOffset="172950.06">28840 14330 3679 0,'0'-2'320'0,"0"0"-320"15,1 2 0-15,2-3 0 0,-1 2 2976 0,0 1 528 16,0 0 96-16,2 0 32 0,-4 0 1360 0,0 0 288 16,0 0 48-16,40 0 16 0,-40 0-2976 0,26 4-576 15,-11-3-128-15,-1 2-32 0,-14-3-928 0,28 3-192 16,-15 0-48-16,-1-1 0 0,-12-2-240 0,29 4-48 0,-13-2-16 0,1 0 0 15,-17-2-160-15,35 2 0 0,-35-2 0 0,33 0 0 16,-33 0-288-16,0 0 16 0,41-6 0 0,-41 6 0 31,0 0-496-31,0 0-80 0,0 0-32 0,0 0-17360 0</inkml:trace>
  <inkml:trace contextRef="#ctx0" brushRef="#br0" timeOffset="173233.79">28929 14427 4607 0,'1'3'192'0,"1"-3"64"0,-1 0-256 0,0 0 0 16,2 0 0-16,-2 1 0 0,1 1 3088 0,1-2 576 15,2 3 112-15,3-2 32 0,1 3 624 0,1 1 128 16,1-2 32-16,-4 1 0 0,2 1-2320 0,-2-1-464 15,2-2-80-15,1 2-32 0,0 0-1056 0,0-2-192 16,1 2-64-16,0-4 0 0,1 0-208 0,0 0-48 16,-1 0-128-16,0 0 192 0,0 0-192 0,-1-3 0 15,-10 3 0-15,0 0 0 0,0 0-176 0,0 0-80 16,0 0 0-16,49-17-12240 16,-49 17-2448-16</inkml:trace>
  <inkml:trace contextRef="#ctx0" brushRef="#br0" timeOffset="173700.96">29535 14196 11967 0,'-1'0'1072'0,"0"0"-864"0,-1 0-208 0,1 4 0 15,0-2 3248-15,-2-1 592 0,1 4 128 0,-4 0 32 16,-2 4-448-16,-2 3-96 0,1 1 0 0,-3 3-16 15,2-4-2128-15,2 4-416 0,-1-2-96 0,1 1-16 16,0 1-464-16,1 2-80 0,1 1-32 0,-1 3 0 16,1 0-80-16,2 4 0 0,1-1-128 0,0 1 192 15,3 2-64-15,3 1 0 0,0-2-128 0,2 0 192 0,3 0-192 0,2-4 128 16,1-1-128-16,4-3 0 0,2-1 0 16,-1-2 0-16,0-6 0 0,0-3 0 0,4 2 0 0,3-6 0 15,2 0 0-15,-25-3 0 0,57-6 0 0,-57 6 128 16,58-22-128-16,-58 22 0 0,58-35 0 0,-58 35 0 15,52-38 128-15,-52 38-128 0,42-41 0 0,-42 41 0 16,36-43 0-16,-36 43 0 0,29-46 0 0,-29 46 0 16,0 0 0-16,22-59 0 0,-22 59 0 0,4-47 0 15,-4 47 0-15,-9-42 0 0,1 21 0 0,-3 1 0 16,-1-2 0-16,-3 1 0 0,-1 1 128 0,-1-2-128 16,-2 2 0-16,-1-1 144 0,-1 2-144 0,-1 6 128 15,1 4-128-15,0 3 128 0,4 2-128 0,-2 4 160 16,1 4-160-16,-2 4 160 0,0 5-32 0,0-1-128 15,3 4 192-15,2-3-64 0,0-2-128 0,3 0 160 0,1 5-160 16,1-4 160-16,3 1-160 0,0 3 0 0,1 0 0 0,4-3 0 16,-1 0 0-16,2-5-224 0,-1-1 80 0,2-4 16 31,0 1-576-31,2-1-128 0</inkml:trace>
  <inkml:trace contextRef="#ctx0" brushRef="#br0" timeOffset="174747.91">28901 14506 3679 0,'-2'0'320'0,"1"0"-320"16,1 0 0-16,0 0 0 0,0 0 768 0,0 0 64 0,-1 0 32 0,0 0 0 16,-1 0 192-16,1 0 32 0,0 0 16 0,1 0 0 15,-1-2 16-15,0 2 0 0,1-1 0 0,-2 1 0 16,1 0 160-16,1 0 48 0,-1 0 0 0,0 0 0 16,-1 0 208-16,1 0 64 0,0 0 0 0,0 0 0 15,1 0-192-15,-2 0-48 0,2 0 0 0,2 0 0 16,-2 0-592-16,2-3-112 0,-1 3-16 0,2 0-16 15,-1 0-128-15,2 0-32 0,0 0 0 0,1 0 0 16,1 0 0-16,-1 0 0 0,1 0 0 0,1 0 0 16,0 0-176-16,1 0-32 0,0 0-16 0,-1 0 0 15,2 0-240-15,-2 3 0 0,2-3 0 0,-3 0 0 16,0 1 0-16,-1 1 0 0,0-2 0 0,1 3 0 16,-1-2 0-16,-1 2 0 0,1-1 0 0,-1 2 0 0,-2-4-208 0,1 2 64 15,-1-2 16-15,-1 1 0 16,0 2-384-16,1-2-64 0,-2 2 0 0,1-1-16 15,-1-2-176-15,1 1-16 0,-1 2-16 0,1-3 0 16,1 0-176-16,-1 2-48 0,1-2 0 0,1 0 0 16,-1 0 64-16,1 0 16 0,0 0 0 0,1-2 0 15,0-1 48-15,0 2 16 0,-1-1 0 0,2-2 0 16,-1 1-64-16,-2 2-16 0,2-1 0 0,-1-2 0 16,-1 2 256-16,-1 2 64 0,1 0 0 0,-2 0 0 15,0 0 64-15,0 2 0 0,-2-2 16 0,1 4-5568 16</inkml:trace>
  <inkml:trace contextRef="#ctx0" brushRef="#br0" timeOffset="175126.4">29069 14541 6191 0,'-1'0'272'0,"-1"0"64"0,1 0-336 0,0 0 0 0,1 0 0 0,0 0 0 15,0 0 0-15,-1 0 0 0,1 0 0 0,-2 0 0 16,1 0 0-16,0 0 0 0,0-3 0 0,-2 3-192 15,2 0 1008-15,-1 0 192 0,0-1 32 0,0 1 48 16,-1-2 832-16,1 2 192 0,-2-3 16 0,0 2 48 16,1-1-192-16,-1-1-48 0,0 2 0 0,1-3 32 15,0 2-784-15,-2-2-160 0,1 2-16 0,0-2 16 16,-1 1-576-16,0 0-96 0,0-4-32 0,0 4 32 16,-1 0-160-16,1 0-16 0,-2 0-16 0,1-1 32 15,0 2-16-15,0 2 0 0,0 0 0 0,-2-4 16 16,2 4 192-16,0 0 32 0,0 0 16 0,1 0 16 0,1 4 64 0,0-4 0 15,1 2 0-15,1 2 16 0,0-1-176 0,2 0-32 16,0 0-16-16,0 0 16 0,1 1-128 0,0-1-48 16,2-2 0-16,-1 4 32 0,1-4-176 0,1 4 0 15,-2-4 0-15,3 2 0 0,-1-1 0 0,1 2 0 16,1-4 0-16,1 1 0 0,1 2 0 0,-1-1 0 16,2-2 0-16,-1 4 0 15,1-4-448-15,0 0 16 0,-2 0 16 0,1-3-9840 16,0 2-1968-16</inkml:trace>
  <inkml:trace contextRef="#ctx0" brushRef="#br0" timeOffset="183312.5">5587 14452 10127 0,'1'-3'896'0,"-1"1"-704"16,0 1-192-16,1 1 0 0,-1 0 1472 0,0-3 272 16,1 1 48-16,1 1 16 0,-2 1 1664 0,0 0 336 15,0 0 64-15,0 0 16 0,0 0-1120 0,0 0-208 16,0 0-64-16,10 3 0 0,-9 6-1408 0,0 1-272 15,0 2-64-15,1 1-16 0,0 3-224 0,-1 0-32 16,2 0-16-16,-1 2 0 0,1 7-96 0,0 1-32 16,1 2 0-16,-1 2 0 0,0 0-112 0,0 2-32 15,-1-2 0-15,-2 3 0 0,1 2-64 0,-1-3-128 16,0-1 176-16,-1-3-176 0,0 1 192 0,0-3-192 16,-1 0 192-16,1 1-192 0,-1 1 256 0,1-2-64 15,-2 3-16-15,1-7 0 0,0 0-176 0,2-3 160 0,0-1-160 16,0-4 160-16,2-6-160 0,-1-1 0 0,0-4 0 15,0-3 0-15,1 0-128 0,-1-2-64 0,0-2-16 0,-1 4 0 32,0 0-656-32,0 0-128 0,0 0-32 0,0 0 0 15,10-54-448-15,-10 54-80 0</inkml:trace>
  <inkml:trace contextRef="#ctx0" brushRef="#br0" timeOffset="183763.76">6097 14610 11631 0,'-5'-2'256'0,"3"1"48"0,-2 1 16 0,1 0 0 0,0 0-320 0,1 1 0 15,-1-1 0-15,-1 2 0 0,-2-1 3328 0,-2 2 576 16,-1 1 128-16,2 1 32 0,0 1-1008 0,2-1-208 16,3 1-32-16,1-1-16 0,2 1-1136 0,0 0-208 15,2-1-48-15,0 1-16 0,1-1-624 0,1 1-112 16,0-4-16-16,1 0-16 0,0 1-176 0,2-3-48 15,-8 0 0-15,0 0 0 0,0 0-160 0,0 0-48 0,43-19 0 0,-43 19 0 16,0 0-64-16,0 0 0 0,45-15-128 0,-45 15 192 16,28-3-192-16,-28 3 0 0,28 0 0 0,-14 0 0 15,0 2 0-15,-2-1 0 0,-1 4 0 0,-1-1 0 32,0-2-512-32,-3 2 0 0,1 0 0 0,-2-2 0 15,0-2-272-15,0 2-48 0,-2 0-16 0,-4-2 0 0,0 0-1504 16,0 0-288-16,0 0-64 0,0 0-12832 0</inkml:trace>
  <inkml:trace contextRef="#ctx0" brushRef="#br0" timeOffset="184211.95">6034 14866 2751 0,'0'0'256'0,"0"-2"-256"16,0 2 0-16,0 0 0 0,2-3 2256 0,-1 2 416 15,0-1 80-15,0 0 0 0,-1 2 1008 0,0 0 192 16,0 0 32-16,0 0 16 0,0 0-784 0,0 0-144 16,0 0-48-16,0 0 0 0,45-24-1552 0,-39 24-304 0,0 1-64 0,0 1-16 15,1 1-496-15,1-3-96 0,0 0-32 0,-8 0 0 16,0 0-176-16,0 0-32 0,38-9-16 0,-38 9 0 16,0 0-112-16,0 0 0 0,43-14-128 0,-43 14 192 15,0 0-192-15,0 0 0 0,0 0 128 0,44-12-128 16,-44 12 0-16,0 0 0 0,0 0 0 0,22 1 0 15,-19 2 0-15,1-1 0 0,-1-2 0 0,-1 2 0 16,1-2-256-16,-2-2 16 0,1 2 0 0,0-2 0 16,-1 2-336-16,0-3-80 15,0 3-16-15,1 0 0 0,-1 0-656 0,-1 0-128 0,0 0-16 0,0 3-15536 16</inkml:trace>
  <inkml:trace contextRef="#ctx0" brushRef="#br0" timeOffset="186046.72">6780 14405 11967 0,'1'0'1072'0,"0"-3"-864"15,1 2-208-15,-2 1 0 0,0-2 1424 0,1 2 240 16,0-4 64-16,3 2 0 0,-2-2 688 0,1 1 144 16,-1 0 16-16,0 0 16 0,0 2-544 0,-2 1-96 0,3 1-32 0,-2 2 0 15,0 3-320-15,1 0-80 0,1 4-16 16,-2 2 0-16,3 1-768 0,0 3-160 0,1 0-16 0,-1 2-16 16,1 5-240-16,0-5-48 0,0-2-16 0,0 2 0 15,1-1-240-15,-1 0 0 0,0-1 0 0,0-1 0 16,0 0 0-16,-1-1 0 0,1-2-176 0,-1-2 176 31,-2-2-896-31,1 2-64 0,-1 0-16 0,-1 0-16880 0</inkml:trace>
  <inkml:trace contextRef="#ctx0" brushRef="#br0" timeOffset="186279.88">6648 14876 10127 0,'1'0'896'0,"1"0"-704"16,1 0-192-16,-1-2 0 0,1 2 2480 0,2-2 464 15,2 0 80-15,-7 2 32 0,0 0 720 0,43-16 128 16,-43 16 48-16,44-16 0 0,-44 16-2032 0,47-21-416 16,-47 21-80-16,43-20-16 0,-43 20-912 0,41-12-192 15,-41 12-48-15,0 0 0 0,51-14-256 0,-51 14 160 16,0 0-160-16,40-2 128 0,-29 2-128 0,-1 0 0 15,0 2 0-15,-2-4-12400 16,-1 2-2352-16</inkml:trace>
  <inkml:trace contextRef="#ctx0" brushRef="#br0" timeOffset="186779.09">6884 14996 10127 0,'0'0'896'16,"0"1"-704"-16,1-1-192 0,-1 0 0 0,1 0 2624 0,1 0 480 15,1 0 96-15,2 0 32 16,1 0 160-16,3-1 48 0,0-1 0 0,-9 2 0 16,0 0-1808-16,0 0-352 0,44-10-80 0,-31 10-16 15,-1-3-688-15,-1 3-144 0,0 3-32 0,0-3 0 16,2 3-176-16,-3 2-144 0,-4-1 192 0,0 3-192 0,-1 5 0 0,-1-1 0 15,-2 1 0-15,1 3 0 0,-2-1 0 0,-1 0 0 16,-1 0-208-16,-2 2 80 16,1 1-384-16,-3 1-80 0,0 0-16 0,-4 3 0 0,0-3 256 0,-2-1 48 15,0 3 16-15,-1-2 0 0,-1-2 288 0,0 0 0 16,-2-3 0-16,0-1 0 0,0-2 128 0,1-6-128 16,0 1 176-16,2-5-176 0,0-3 336 0,4-3-32 15,-1 0-16-15,3-4 0 0,0 0 240 0,1-2 48 16,5 12 16-16,0 0 0 0,-5-45-160 0,5 45-48 15,0 0 0-15,0 0 0 0,0 0-32 0,21-56-16 16,-21 56 0-16,0 0 0 0,0 0-32 0,0 0-16 16,47-25 0-16,-34 22 0 0,-13 3-112 0,30-4-32 15,-14 4 0-15,2 0 0 0,-1 0-144 0,0 0 0 0,0 0 0 16,1 0 0-16,-1 3 0 0,-1 1 0 0,0-2 0 16,-2 2 0-16,-1 2 0 0,0 0 0 15,-1 0 0-15,-1-2 0 0,-1 3 0 0,-1 0 0 0,-2-1 0 0,1-1 0 16,-3-2-240-16,1 0-80 0,-1 1 0 0,1-4-16 31,-1-3-880-31,1 2-192 0</inkml:trace>
  <inkml:trace contextRef="#ctx0" brushRef="#br0" timeOffset="187415.44">7411 15128 5519 0,'-2'7'240'0,"1"-6"64"0,0 1-304 0,0-2 0 15,1 0 0-15,0-2 0 0,0 1 1728 0,0-4 272 16,1-3 64-16,-1 8 16 0,0 0 1376 0,0 0 256 16,12-57 64-16,-12 57 16 0,0 0-912 0,13-57-176 15,-13 57-32-15,0 0-16 0,15-55-1168 0,-15 55-224 16,0 0-48-16,9-52-16 0,-9 52-656 0,0 0-128 15,0 0-32-15,7-57 0 0,-7 57-112 0,0 0-16 16,0 0-16-16,-2-45 0 0,2 45-240 0,0 0 144 16,0 0-144-16,0 0 128 0,-8-34-128 0,5 31 0 15,1 3 0-15,-1 3 0 0,1 1 0 0,1 2 0 0,-1 4 0 16,1 4 128-16,0 2 16 0,1 1 0 16,0-1 0-16,0 2 0 0,2 1-144 0,2-3 160 0,1 4-160 0,1-6 160 15,-1 3-160-15,3-1 0 16,-1-3 0-16,3 0 128 0,0-1-128 0,0 0 0 0,1-4 0 0,-1 0 0 15,0-4 0-15,-1 1 0 0,1-5-128 0,-1 0 128 16,1-2-208-16,-10 2 16 0,0 0 16 0,0 0 0 16,0 0 16-16,44-47 0 0,-44 47 0 0,0 0 0 15,26-51 16-15,-26 51 0 0,0 0 0 0,21-51 0 16,-21 51-32-16,0 0 0 0,0 0 0 0,15-51 0 16,-15 51 176-16,0 0-128 0,0 0 128 0,0 0-128 15,0 0 128-15,5-48 0 0,-5 48 0 0,0 0 0 0,0 0 0 0,0 0 0 16,-10-28 0-16,7 25 0 15,0 1 160-15,-1 1 16 0,2 1 0 0,-1 0 0 0,2 1 80 16,-1 1 32-16,0 1 0 0,1 3 0 0,1-2 32 0,0 2 0 16,0 4 0-16,1-4 0 0,2 4-128 0,1-2-32 15,-2 5 0-15,1-2 0 0,0 1-160 0,1 3 160 16,0-2-160-16,1 3 160 0,0 2-160 0,1-2 0 16,-1 4 0-16,1-5 128 0,0 1-128 0,0 0 0 15,0-4 0-15,2 1 0 0,-1-3-144 0,0-3-64 16,0-1-16-16,-2-3 0 15,1-1-384-15,-2-2-80 0,1-2-16 0,-5 2 0 16,0 0-896-16,0 0-192 0</inkml:trace>
  <inkml:trace contextRef="#ctx0" brushRef="#br0" timeOffset="187979.82">7805 14519 11519 0,'-2'0'256'0,"-1"-3"48"0,2 3 16 0,0-1 0 0,-1 1-320 0,1 0 0 0,1 0 0 0,-1-2 0 15,-1 2 4336-15,-1-4 800 0,1 4 176 0,-1-3 16 0,3 1-2208 0,0 1-448 16,0-2-96-16,1 1-16 0,2-2-1568 0,-1 3-320 16,-2 1-64-16,0 0-16 0,0 0-208 0,0 0-64 15,0 0 0-15,0 0 0 0,0 0 736 0,44-25 144 16,-38 25 16-16,1-2 16 16,-1 4-1744-16,3-2-368 0,0 1-64 0,-2 4-16 0,0-1 752 0,0 0 208 15,-2 1 0-15,0 1 0 0,-2 1-256 0,1 2 64 16,-2 1 0-16,1 0 16 15,-2 2-208-15,-1-2-32 0,0-1-16 0,0 0 0 0,-2 4 144 0,-1-1 32 16,-2 1 0-16,0 0 0 0,-1-1 48 0,-1-2 16 16,-1-1 0-16,0 1 0 0,-1-4 48 0,-1 0 16 15,0 0 0-15,-1 1 0 0,1-2 128 0,0-3-160 0,3 1 160 0,-1-3-160 16,2 1 160-16,1-2 192 16,0-3-32-16,3 1-16 0,-1 0 128 0,3 0 32 0,0-3 0 0,0 6 0 15,0 0-80-15,0 0-16 0,0 0 0 0,0 0 0 16,0 0 32-16,40-42 0 0,-40 42 0 0,0 0 0 15,37-15 784-15,-37 15 176 0,0 0 16 0,45-12 16 16,-31 11-928-16,0-1-304 0,0 4 160 0,-2-2-160 31,0 3-736-31,0 1-224 0,-3-2-64 0,0 2 0 0,-2 0 560 0,0-2 96 0,-1 1 32 0,-1-2 0 32,-1 1-880-32,-1-2-192 0,1-2-16 0,-2 1-16048 0</inkml:trace>
  <inkml:trace contextRef="#ctx0" brushRef="#br0" timeOffset="188548.48">8259 14279 9215 0,'0'0'816'0,"0"0"-656"0,1 0-160 0,-1 0 0 16,1 0 2064-16,-1 2 384 0,2-2 80 0,0 4 16 16,1-2 1408-16,-1 5 272 0,-1 0 64 0,2 2 16 15,-2 1-1936-15,-1 2-400 0,2 4-80 0,-2 3-16 16,2 0-1040-16,-1 4-224 0,-1 5-32 0,0 3-16 15,1 7-48-15,0 1 0 0,-1 1 0 0,0 1 0 16,0 0-128-16,0 4-48 0,-1-1 0 0,1-3 0 0,0-3-176 16,0-1-32-16,0-2-128 0,0-3 192 0,0-6-192 15,1 1 0-15,-1-1 0 0,2-3 0 0,-4 1 0 16,2-4 0-16,-1 1 0 0,0-5 0 0,0 0 0 0,-1-3 0 16,0 0 0-16,0 2 0 0,0-5-256 0,1-4 48 15,0 0 16-15,1-4 0 0,0 0-128 0,0-4 0 16,1-2-16-16,-1 4 0 15,0 0-224-15,0 0-32 0,0 0-16 0,0 0 0 16,11-64-480-16,-11 64-112 0,0 0-16 0,8-54-16144 16</inkml:trace>
  <inkml:trace contextRef="#ctx0" brushRef="#br0" timeOffset="189046.61">8522 13811 3679 0,'-2'3'320'0,"1"-3"-320"16,-1 2 0-16,1-2 0 0,1 0 2848 0,0 0 496 16,-1 2 112-16,1 0 0 0,-1 1 672 0,-1 1 128 15,1 5 32-15,0 0 0 0,0-2-1888 0,1 6-368 16,0-4-80-16,0 6-16 0,0-1-1008 0,0 4-208 16,0 1-32-16,1 1-16 0,-2 1-336 0,2 2-64 15,-1 4-16-15,0-1 0 0,0-1-128 0,0-3-128 0,-1-2 144 0,1-1-144 16,0-7 0-16,1 1 0 0,-1-4-128 0,0-2 128 31,-1-4-1024-31,1 0-112 0,-2-2-16 0,1-1-16304 0</inkml:trace>
  <inkml:trace contextRef="#ctx0" brushRef="#br0" timeOffset="189646.11">8579 15101 14735 0,'0'3'640'0,"0"-3"160"0,-1 2-640 0,1-2-160 15,-1 0 0-15,-1 1 0 0,2 2 2176 0,-2-1 384 16,0 6 96-16,-3-2 16 0,0 3 96 0,0 0 32 15,0 4 0-15,0-3 0 0,0 0-1168 0,0 2-224 0,1 0-64 0,0 1 0 16,1 0-704-16,0 0-128 0,2 3-48 0,1 0 0 16,1 2-240-16,3-2-48 0,-2-1-16 0,3-1 0 15,2 2-160-15,1-1 192 0,1-2-192 0,1 0 192 16,1-1-64-16,0-3-128 0,1-4 192 0,0 0-64 16,-1-5-128-16,0 0 0 0,-11 0 0 0,0 0 0 15,47-28 0-15,-47 28 0 0,0 0 0 0,48-58 0 16,-48 58 0-16,0 0-176 0,37-71 176 0,-37 71-192 15,0 0 48-15,16-63 0 0,-16 63 0 0,0 0 0 16,-2-49-96-16,2 49-16 0,-11-24 0 0,3 16 0 16,1 0 96-16,-3 1 16 0,0 4 0 0,-2-1 0 15,-2 4 144-15,0 0 0 0,0 6 0 0,-1-1 128 16,0 4 64-16,-1 3 32 0,0 0 0 0,1 1 0 0,0 3-32 16,1-4 0-16,2 2 0 0,1 1 0 0,1-5-192 0,1-1 128 15,3 0-128-15,1-5 0 0,3-2-176 0,2-4-128 16,0-2-16-16,0 4-17920 15</inkml:trace>
  <inkml:trace contextRef="#ctx0" brushRef="#br0" timeOffset="210902.91">9389 14850 7359 0,'-6'1'656'0,"1"-1"-528"16,1 0-128-16,2 0 0 0,1 0 896 0,-1 3 160 16,1-3 32-16,-3 2 0 0,1-2 1536 0,-3 4 320 15,-1 0 64-15,1-2 16 0,1-1-336 0,0 2-64 16,3-1 0-16,-1-2-16 0,2 0-560 0,0 0-96 0,0 0-32 0,1 0 0 15,0 0-896-15,0 0-192 0,0 0-48 0,0 0 0 16,0 0-240-16,1 0-48 0,1 0-16 0,2 2 0 16,2 0-144-16,0-2-16 0,1 3-16 0,1-2 0 15,1 4-112-15,2-4 0 0,1 3-16 0,2 1 0 16,0-2-176-16,0 0 128 0,1-2-128 0,0 2 128 16,0-1-128-16,-1-2 0 0,-2 0 0 0,-1 0 0 15,-11 0 0-15,0 0 0 0,0 0 0 0,0 0 0 16,0 0 0-16,0 0 0 0,40-6 0 0,-39 6 0 15,-1 0 0-15,-1 0 0 0,-1 0 0 0,0 1 0 16,-1-1 0-16,-2 3 0 0,1-3 0 0,-4 2 0 16,1 2 0-16,-1-2 0 0,1-1 0 0,-2 2 0 15,-1-2 0-15,0-1 0 0,1 3 0 0,-3-6 0 16,0 2-144-16,0 1 144 0,1-3 0 0,-2 2 0 0,2-1 0 0,0 2-128 16,-1-3 128-16,2 2 0 0,0 1 0 0,2 0 0 15,2 0 0-15,1-2 0 0,1 2 0 0,1 0 0 16,2 0 0-16,-1 0 0 0,2 0 0 0,2-3 0 15,0 2 144-15,0-2-144 0,3 1 208 0,0 1-32 16,-1-2-16-16,2 1 0 0,3 0 32 0,1 0 0 16,1 1 0-16,-1 1 0 0,1 0-16 0,0 0 0 15,0 0 0-15,0 1 0 0,2 1-176 0,-3 0 160 16,1 0-160-16,-1 1 160 0,-2-3-160 0,0 1 0 16,0 1 0-16,1-2 0 0,0-2 0 0,-2 1 0 15,1 1 0-15,-2-3 0 0,-1-1 0 0,0 2-144 16,1-2 144-16,-1 1-160 15,0 0-720-15,0-1-144 0,-5 4-16 0,0 0-18688 0</inkml:trace>
  <inkml:trace contextRef="#ctx0" brushRef="#br0" timeOffset="211853.61">10167 14905 14735 0,'-3'2'1312'0,"2"2"-1056"16,1-4-256-16,0 0 0 0,1 0 1664 0,-1 0 256 15,0 0 64-15,2 0 16 0,-1-3 240 0,3 0 64 0,-4 3 0 0,0 0 0 16,0 0-512-16,0 0-112 0,13-64-16 0,-13 64 0 16,0 0-512-16,-1-70-128 0,1 70 0 0,-7-52-16 15,7 52-416-15,-12-46-80 0,12 46 0 0,-14-47-16 16,5 26-112-16,-1 1 0 0,1 1-16 0,0 3 0 16,0-2-48-16,0 5 0 0,2 3 0 0,-1 1 0 15,3 2-80-15,2 2-32 0,0 4 0 0,2-2 0 16,1 1-64-16,0 2-16 0,1 2 0 0,0-2 0 15,3 3 0-15,1 0-128 0,3 1 192 0,0 2-64 16,2 0 0-16,1 1-128 0,0-1 192 0,0-3-64 16,2 4-128-16,-1-1 0 0,1 0 0 0,0 0 0 15,1 0 0-15,-1 2 0 0,1-2 0 0,0-1 0 16,-2 1 0-16,-1-1 0 0,1 0 0 0,-2 1 0 0,1-2 0 0,-3 0 0 16,1-1 0-16,-3 2 0 0,-1-1-208 0,0 0-32 15,-2 1 0-15,0-2 0 16,-2 0-224-16,0 0-48 0,-1 0-16 0,-1 1 0 0,0-1 272 0,-3 1 64 15,0 1 16-15,-1-1 0 0,0-1 176 0,-2 2-160 0,0 3 160 16,-2-4-160-16,0 2 160 0,1-1 0 16,0 1 0-16,0 1 0 0,0-4 0 0,3 3 0 15,0-2 0-15,3-2 0 0,1-1 240 0,1 2-32 16,0-3 0-16,2 0 0 0,1 0 32 0,1 0 0 16,1 0 0-16,2 0 0 0,1 0-112 0,1 1 0 15,2 0-128-15,-1 3 192 0,1-3 0 0,1 2 0 16,2 3 0-16,-2-4 0 0,1 2-64 0,-2-1-128 15,1 0 176-15,1 1-176 0,-2 0 128 0,-1-2-128 0,-2 2 0 16,1 1 0-16,-3-1 0 0,-1-2 0 0,-1 2 0 0,0-1 0 16,-1 1 0-16,-2 1 0 0,1-1 0 0,-4-2 0 15,1 2 0-15,-2-2 0 0,-1 2 0 0,-2 0 0 16,-2 0 0-16,0 0 0 0,-1 3 0 0,-3-1 0 16,0 1 0-16,0 2 0 0,0-3 0 0,-4 4 0 15,-2 0 0-15,0-1 0 0,-2 0 128 0,0 1-128 16,4-1 0-16,1-3 160 0,0-2-160 0,4 0 128 15,1-2-128-15,4-2 0 0,1-2 0 0,3 2 0 16,1-3 0-16,-1 2 0 0,1-3 0 0,1 4 0 16,1-2 0-16,-1 2 0 0,2 0 0 0,-2 0 0 0,2 0-336 0,0 0-48 15,2 0-16-15,1 0 0 16,0 2-448-16,1-1-96 0,2 3-16 0,0 1-17840 16</inkml:trace>
  <inkml:trace contextRef="#ctx0" brushRef="#br0" timeOffset="212183.99">10020 15106 911 0,'-5'1'0'0,"1"-2"0"15,3 1 0-15,1-2 0 0,0-1 3024 0,0 2 528 16,0-4 96-16,-1-1 32 0,-1-2 928 0,4-2 176 15,-2 10 32-15,0 0 16 0,0 0-1760 0,0 0-336 16,0 0-80-16,52-40-16 0,-38 40-1424 0,2 1-272 16,2 1-64-16,-1 5-16 0,2-5-160 0,-2 4-48 0,3-2 0 0,-2 2 0 15,2-2-320-15,0 0-64 0,1 0-16 0,0-2 0 16,1 0-256-16,0-2 0 0,1 0 128 0,-2 0-128 16,-21 0 0-16,37-6 0 0,-37 6 0 0,0 0 0 15,48-10 0-15,-48 10 0 0,0 0 0 0,0 0 0 16,42-15 0-16,-34 14 0 0,-1-1-160 0,-2 2 160 31,-1-3-752-31,-2 2-80 0,1 1 0 0,-3 0-16 0,1 0-336 16,-1-3-64-16,-1 3-16 0,-1 0-17136 0</inkml:trace>
  <inkml:trace contextRef="#ctx0" brushRef="#br0" timeOffset="212800.61">10236 15331 9215 0,'-1'0'816'0,"0"0"-656"0,1 0-160 16,-2 0 0-16,2 0 3280 0,0 0 624 16,0 0 128-16,-1-2 32 0,1 0-240 0,1 0-48 0,2-2-16 0,2 2 0 15,1-2-2224-15,-6 4-432 0,0 0-80 0,0 0-32 16,41-16-496-16,-41 16-112 0,0 0 0 0,41-11-16 16,-41 11-176-16,28-4-16 0,-14 2-16 0,-1 0 0 15,0 4-160-15,-1 0 0 0,-2 1 0 0,0 3 0 16,-2 0 0-16,-1 1 0 0,0 3 0 0,-2 1 0 15,0 3 0-15,-3-2 0 0,0 1 0 0,-1 3 0 0,-2-3-320 0,-1 2 48 16,-1 4 16-16,-1-3 0 16,-1 0 80-16,-2-1 32 0,-1 2 0 0,0-2 0 15,-4 1 144-15,1-2 0 0,-2-3 0 0,-2-1-128 16,0-3 128-16,0-1 0 0,-1-1 0 0,-1-1-128 0,-3 0 128 0,0-2 0 16,0-1 0-16,2 2 0 0,2-3 0 0,2-4 128 15,4 0-128-15,3-2 176 0,2 0 48 0,1-3 16 16,3 2 0-16,2 1 0 0,-1 6 16 0,0 0 0 15,0 0 0-15,0 0 0 0,0 0 0 0,0 0 0 16,39-47 0-16,-39 47 0 0,0 0-112 0,38-9-16 16,-19 8 0-16,-1 1 0 0,2 0-128 0,0 1 128 15,1 2-128-15,-2-1 128 0,0-1-128 0,0 2 0 16,-1 1 0-16,1-1 0 0,-2 2 0 0,-1-1 0 16,-1 2 0-16,-4 0 0 0,0 0 0 0,-1 1 0 15,-1-1 0-15,-2 0 0 0,-1 0 0 0,-2-1-224 16,-2 1 48-16,0-1 16 15,-1-1-448-15,-2-2-96 0,-1-2 0 0,1 0-16 16,-1 0-1248-16,-1-2-240 0,0-2-48 0,-1-2-13952 0</inkml:trace>
  <inkml:trace contextRef="#ctx0" brushRef="#br0" timeOffset="-214672.83">10877 14651 9215 0,'0'-2'816'0,"0"2"-656"16,0-3-160-16,-2 2 0 0,2 1 960 0,-1 0 144 15,0 0 48-15,0-3 0 0,0 3 1472 0,-3 0 320 0,1 0 48 0,0 0 16 16,-1 0-688-16,0 0-128 16,-1 3-16-16,0 1-16 0,2-1-672 0,-1 3-128 15,0 3-16-15,0 1-16 0,1 0-448 0,-1 6-96 16,-1 1-16-16,-1 6 0 0,1 5-288 0,-1 0-64 16,1 2-16-16,0 1 0 0,1-3-160 0,0 2-48 0,3 7 0 0,0-2 0 15,2 1-16-15,2-3-16 0,-1-1 0 0,2-3 0 16,0-5-160-16,1 2 0 0,1-3 0 0,0-5 128 15,3-2-128-15,-1-3 0 0,1-3 0 0,2-4 0 16,-1-4 0-16,1-1-176 0,0-1 176 0,-11 0-192 31,0 0-384-31,0 0-64 0,45-17-32 0,-45 17-11360 0,0 0-2256 0</inkml:trace>
  <inkml:trace contextRef="#ctx0" brushRef="#br0" timeOffset="-214172.82">11016 14829 14735 0,'-1'3'1312'0,"1"-3"-1056"16,0 0-256-16,0-3 0 0,1 2 2336 0,1-2 416 16,-1 1 64-16,1-2 32 0,-2 4-192 0,0 0-32 15,0 0-16-15,0 0 0 0,41-44-832 0,-41 44-176 16,0 0-16-16,0 0-16 0,46-25-896 0,-46 25-176 15,0 0-48-15,36 2 0 0,-25 0-208 0,0 3-48 16,0 1-16-16,-1 0 0 0,0 1-176 0,-1 2 0 16,-1 1 0-16,-2 0 128 0,2 2-128 0,-2 1 0 15,-2 0 0-15,-2 2 0 0,1 4 0 0,-2-3 0 16,-1 0 0-16,0 0 0 0,-1 2-304 0,-3 1 64 16,0 1 16-16,-2-1 0 0,0 0 16 0,-3 0 0 0,1-1 0 15,-4 2 0-15,0 1 208 0,-3-1 0 0,0-2 0 16,1 1-144-16,-2-3 144 0,1-3 0 0,0 0 0 0,0-1 0 15,3-3 128-15,1-4-128 0,1 0 128 0,1-5-128 16,3 0 0-16,0-6 144 0,2 2-144 0,1-2 0 16,3 6 240-16,0 0-64 0,0 0-16 0,0 0 0 15,19-62 80-15,-19 62 16 0,0 0 0 0,0 0 0 16,40-48 0-16,-40 48 0 0,0 0 0 0,43-26 0 16,-43 26-16-16,0 0 0 0,47-13 0 0,-47 13 0 15,37-2-240-15,-19 2 144 0,2 2-144 0,0 2 128 16,1 2-128-16,-1-2 0 0,-2 2 0 0,0 0 0 15,-2 0 0-15,-1 1 0 0,-3-1 0 0,0 0 0 16,-2 0 0-16,0 0 0 0,-2-2-144 0,-2 2 144 16,-1-5-592-16,-2 2-16 0,1-1 0 0,-1-4 0 15,-1 1-736-15,1-2-128 0</inkml:trace>
  <inkml:trace contextRef="#ctx0" brushRef="#br0" timeOffset="-213904.72">11514 15000 11967 0,'0'3'528'0,"0"0"112"0,0-3-512 0,0 2-128 16,0-2 0-16,1 0 0 0,1 0 2832 0,2 0 544 0,3 0 96 0,4-2 32 15,2 2 176-15,-13 0 32 0,0 0 16 0,37-9 0 16,-37 9-2144-16,0 0-432 0,0 0-96 0,47-13-16 15,-47 13-528-15,0 0-96 0,0 0-32 0,43-14 0 16,-43 14-192-16,0 0-64 0,0 0 0 0,32-6 0 16,-24 6-128-16,-1 0 0 0,-1 0 0 0,1 1 0 15,-1 2-256-15,0-1-16 0,0 2-16 0,-1-1-12448 16,1 0-2480-16</inkml:trace>
  <inkml:trace contextRef="#ctx0" brushRef="#br0" timeOffset="-213252.89">11859 15157 1839 0,'0'1'160'0,"0"-1"-160"16,1 3 0-16,0-3 0 0,0 0 2176 0,-1 0 416 16,1 0 80-16,2 0 16 0,-1 0 1568 0,2-3 320 15,2 2 64-15,2-2 16 0,-8 3-1712 0,0 0-320 16,0 0-80-16,0 0-16 0,38-34-1232 0,-38 34-240 16,0 0-48-16,0 0-16 0,27-49-528 0,-27 49-96 0,0 0-32 0,0 0 0 15,23-53-128-15,-23 53-16 0,0 0-16 0,0 0 0 16,0 0-176-16,0 0 160 0,0 0-160 0,13-54 160 15,-13 49-160-15,0 1 0 0,0 2 0 16,-1 1 0-16,0-2 0 0,-1 3 0 0,2 0 0 0,-1 3 0 16,0 0 0-16,0 0 0 0,-1 3 0 0,1 0 0 15,1 1 128-15,-1 3-128 0,1 2 0 0,0-1 128 16,0 1-128-16,1 3 0 0,0-3 144 0,1 2-144 16,1 1 0-16,1-4 0 0,1 4 0 0,0-7 0 15,1 2 0-15,0-2 0 0,1 0 0 0,0-2 0 16,0-4 0-16,2 0 0 0,-2-4 0 0,2 0-128 15,-9 2 128-15,0 0 0 0,0 0 0 0,0 0 0 16,41-33 0-16,-41 33-128 0,0 0 128 0,0 0 0 16,0 0-160-16,32-56 160 0,-32 56-192 0,0 0 192 0,0 0-240 0,0 0 64 15,0 0 16-15,9-56 0 0,-9 49 160 16,-1 1-208-16,-1 0 80 0,1 0 128 0,0 2-160 0,0-2 160 16,-1 3 0-16,1 1-144 0,0 1 144 0,0-2 0 15,1 3 0-15,-2 0 0 0,4 0 0 0,-2 3 192 16,0-2-32-16,1 4-16 0,0-1 128 0,0 2 32 15,2 0 0-15,-1 1 0 0,2 3-112 0,0-1-32 16,-1 0 0-16,1 0 0 0,1 4-160 0,0-3 128 16,1 2-128-16,-1 0 128 0,0-4-128 0,0 2 0 15,0 1 0-15,0-1 0 0,0-4 0 0,-1 1 0 16,-1 0 0-16,2-2-176 16,-1-1-320-16,0-2-64 0,1-1-16 0,-2-2 0 15,1-1-1280-15,-4 2-256 0</inkml:trace>
  <inkml:trace contextRef="#ctx0" brushRef="#br0" timeOffset="-212752.14">12336 14699 11743 0,'-3'-6'512'0,"2"4"128"0,0 0-512 0,0 0-128 15,-1 1 0-15,2 1 0 0,-1 0 2640 0,1 0 512 16,-1 0 112-16,1 0 0 0,1 3 576 0,2 4 128 15,0-1 0-15,1 1 16 0,2 2-2288 0,2 1-464 16,0 2-80-16,1-2-32 0,2 2 320 0,0 1 64 16,2 0 16-16,0 2 0 0,0-3-944 0,0 1-192 15,1 0-48-15,-1 2 0 16,2-1-944-16,-1 1-192 0,-2 1-32 0,1-4-16 0,-2 4 848 0,-1 0 0 16,-3 0 0-16,-1-2 0 0,0 5 0 0,-2-1 0 15,0 1 0-15,-3-3 0 0,0 2 0 0,-2-2 0 16,0 3 0-16,-3-3 0 0,2 3-192 0,-3-3-64 0,-2-3 0 15,1 2-16 1,0-3-208-16,-4 0-32 0,0-1-16 0,0-1 0 16,-1-1 80-16,0-2 32 0,-1 1 0 0,1 2 0 0,1-4 112 0,0 2 32 0,1 0 0 0,2-1 0 15,1-1 128-15,1-2 144 0,1 2-208 0,-1-3 80 16,3 1 128-16,-1 1 0 0,2-1 0 0,1-2-128 31,0-1-304-31,0 2-48 0,1-3-16 0,0 0 0 16,2 0-512-16,-1-3-96 0</inkml:trace>
  <inkml:trace contextRef="#ctx0" brushRef="#br0" timeOffset="-211970.09">12440 14393 7359 0,'-2'-4'656'0,"1"1"-528"0,1 3-128 0,-1-2 0 16,1 2 1344-16,0-1 224 0,-1-3 48 0,0-2 16 15,-1 0 1056-15,0-3 192 0,1 2 64 0,-1 0 0 16,2 1 96-16,0 1 32 0,2 0 0 0,-2 5 0 16,0 0-1152-16,0 0-240 0,0 0-32 0,0 0-16 15,0 0-928-15,0 0-176 0,35-53-32 0,-35 53-16 16,0 0-160-16,0 0-16 0,44-22-16 0,-44 22 0 0,0 0-144 0,38-10-16 16,-26 11-128-16,-2 2 192 0,1 0-192 15,-2 4 0-15,0 1 0 0,-2 2 0 0,-1 2 0 0,-1 1 0 16,-1 0 0-16,-2 0 0 0,1 0 0 0,-3 0-192 15,0 2 48-15,-1-2 0 0,-1 3-176 0,-1 0-48 16,-1-1 0-16,-1 1 0 0,0 0 16 0,-1-1 0 16,0-5 0-16,-2 2 0 0,0 1-16 0,-2-1 0 15,0 2 0-15,-1-4 0 0,0-2 96 0,0 2 16 16,-1-4 0-16,3-3 0 0,0 1 112 0,1-4 144 16,1 0-208-16,2 0 80 0,0-4 256 0,3-2 48 15,0 0 16-15,2-1 0 0,0 7 160 0,0 0 32 16,0 0 16-16,0 0 0 0,0 0-96 0,26-55-32 15,-26 55 0-15,0 0 0 0,0 0-16 0,0 0-16 0,47-30 0 0,-47 30 0 16,0 0-64-16,0 0-16 0,37-10 0 0,-25 10 0 16,-4 4-160-16,2-2 0 0,1 2 144 0,-2 0-144 15,0-2 0-15,-2 2 0 0,-1 2 0 0,0-2 0 16,1 1 0-16,-2 2 0 0,1-1 0 0,0 3 0 16,-1-3 0-16,-1 2 0 0,-1-5 0 0,0 3 0 15,-1 1-320-15,1-1-48 0,-1 3 0 0,1-3 0 31,-2-3-336-31,0 4-64 0,2-1 0 0,-2-3-16 0,0 1-1424 0,2-1-288 16</inkml:trace>
  <inkml:trace contextRef="#ctx0" brushRef="#br0" timeOffset="-211455.28">13109 14222 9215 0,'-4'-3'400'0,"1"2"96"0,2 1-496 0,0-2 0 0,1 2 0 0,0 0 0 16,-1 0 2400-16,1 2 384 0,0-1 80 0,-1 4 16 16,2 5 912-16,0 3 192 0,0 5 48 0,0 2 0 15,2-1-1792-15,1 4-368 0,-1 5-64 0,2 3-16 16,0 4-992-16,0-10-208 0,-2-7-32 0,0 6-16 15,4 9-96-15,-1 12 0 0,4 7-16 0,-2 3 0 16,0 0-160-16,-2-2-16 0,0 1-16 0,-1-4 0 16,0-5-240-16,-1 0 128 0,-2 1-128 0,1-4 0 15,-2 1 0-15,-1-1 0 0,0 1 0 0,-1-3 0 16,-1 3 0-16,0-7-128 0,1-1 128 0,-1-7-208 16,1-3-80-16,0-4-16 0,0-1 0 0,0-2 0 0,-1-2-16 0,1-3 0 15,-1-3 0-15,-1-2 0 0,1 0-48 0,-1-2-16 16,1-4 0-16,-1 2 0 15,1-4-128-15,-2-2-16 0,2 0-16 0,-2 0 0 16,-1-2-1184-16,0-2-224 0,1 1-48 0</inkml:trace>
  <inkml:trace contextRef="#ctx0" brushRef="#br0" timeOffset="-209996.58">13173 13865 12895 0,'-2'2'1152'16,"-1"-2"-928"-16,3 0-224 0,0 0 0 0,0 0 1456 0,0-2 240 15,0 2 48-15,0-4 16 0,1 1 512 0,1-3 96 16,-2 6 32-16,0 0 0 0,0 0-352 0,0 0-64 16,0 0 0-16,0 0-16 0,35-48-720 0,-35 48-144 15,0 0-16-15,0 0-16 0,0 0-432 0,0 0-96 16,50-35-16-16,-50 35 0 0,0 0-224 0,0 0-48 16,38-10-16-16,-38 10 0 0,0 0-240 0,0 0 144 15,36-6-144-15,-29 6 128 0,1 0-128 0,-2 4 0 16,0-4 0-16,-2 4 0 0,1 1 0 0,-3 2-176 15,2-1 176-15,-1 3-128 0,-2 4-112 0,-1 0-16 16,0 0 0-16,-3 5 0 16,2-2-224-16,-1 0-48 0,-2 0-16 0,-1 0 0 15,-1-1-64-15,0 1-16 0,-2-4 0 0,1 2 0 0,-2-4 384 0,-1 1 80 16,0-1 16-16,-1-4 0 0,1 1 144 0,0-2 0 0,2 0 160 0,0-2-160 16,2-1 320-16,1-2-48 0,1-2 0 15,1-2 0-15,2 0 160 0,-1-1 16 0,2-1 16 0,2 3 0 16,-2 3 48-16,0 0 0 0,0 0 0 0,0 0 0 15,0 0-144-15,0 0-32 0,42-41 0 0,-42 41 0 16,0 0-32-16,33-6-16 0,-21 8 0 0,-1-2 0 16,3 3-80-16,-2-2-16 0,2 1 0 0,-2 2 0 15,0 0-192-15,-1 1 144 0,2 1-144 0,0-3 128 16,-2 1-128-16,0 2 0 0,-1 1 0 0,-3-1 0 16,1 0 0-16,-2 0-144 0,-1 0 144 0,-2 0-160 15,0 1-288-15,-1-1-64 0,-2 1-16 0,0-1-12016 16,-1-2-2416-16</inkml:trace>
  <inkml:trace contextRef="#ctx0" brushRef="#br0" timeOffset="-209428.29">13629 15543 3679 0,'-1'0'320'0,"0"-3"-320"0,0-1 0 0,1 4 0 16,0-2 1744-16,0 1 288 0,0 1 48 0,-2-3 16 0,1 0 1520 0,0-4 304 15,-2 1 64-15,2 0 16 0,0 2-960 0,1 2-192 16,-1-1-32-16,1 2-16 0,0 1-1120 0,0 0-208 16,1 0-64-16,0 1 0 0,2 4-752 0,0 0-144 15,1 4-48-15,0 0 0 0,1 0-80 0,0 4 0 16,0 0-16-16,-2 3 0 0,2 3-144 0,0 0-32 0,-1 0 0 0,0 2 0 16,-1 2-192-16,-1-1 144 15,0 3-144-15,-1-3 128 0,0 0-128 0,1-2 0 16,0 1 0-16,-2-4 0 0,0-2 0 0,0-1-224 15,0-2 80-15,0 0 16 16,-1-3-384-16,1-3-64 0,-1-1 0 0,1-2-16 16,-2-3-464-16,1-4-96 0,0-1 0 0,-1-2-16384 0</inkml:trace>
  <inkml:trace contextRef="#ctx0" brushRef="#br0" timeOffset="-206458.91">14222 14898 16575 0,'-2'3'1472'0,"1"-3"-1168"0,0 1-304 0,0 2 0 15,1-3 2128-15,-2 2 368 0,1 4 80 0,-3-1 16 16,2 4 304-16,0-3 64 0,0 3 16 0,2-6 0 16,4 1-1504-16,0-1-320 0,2-3-48 0,0 0-16 15,1 0-704-15,2-3-128 0,-9 3-48 0,0 0 0 16,0 0 48-16,46-14 16 0,-46 14 0 0,0 0 0 16,42-8-64-16,-42 8-16 0,25 0 0 0,-13 2 0 15,-1-1-192-15,-2 4 0 0,-2-1 0 0,1 0 0 0,-1 2 0 0,-1 3 0 16,0-3 0-16,1 0 0 15,-2-1-464-15,1 0-48 0,-1-4 0 0,-2 2 0 16,1-6-1792-16,-1 2-384 0</inkml:trace>
  <inkml:trace contextRef="#ctx0" brushRef="#br0" timeOffset="-206143.43">14207 15069 2751 0,'-1'4'128'0,"-1"-2"16"0,2-2-144 0,2 0 0 0,-1 0 0 0,-1 0 0 16,1 0 2496-16,1 3 448 0,3-3 112 0,0 0 16 15,3 0 832-15,-1 0 160 0,2 1 32 0,-2-1 16 16,2 2-1280-16,0-2-256 0,-1 3-48 0,2-2-16 15,0 2-1328-15,1-2-272 0,-1 4-48 0,0-5-16 16,-1 3-512-16,0-3-96 0,1 0-32 0,0 0 0 16,1 0-208-16,-11 0 0 0,0 0 0 0,0 0 0 15,39-8 0-15,-32 7 0 0,-7 1 0 0,0 0 0 16,0 0-1216-16,0 0-144 0,0 0-32 0,46-29-15568 16</inkml:trace>
  <inkml:trace contextRef="#ctx0" brushRef="#br0" timeOffset="-205744.92">15160 14667 16575 0,'-9'-4'736'0,"6"3"160"0,-2 0-720 0,1 1-176 0,0 0 0 0,3-3 0 0,-1 3 2464 0,-3-1 464 16,-1 1 80-16,-1-2 32 15,1 2-16-15,2 0 0 0,2 0 0 0,0 0 0 16,3 2-1712-16,0 2-352 0,3 0-64 0,-1 2 0 16,4 2-352-16,-2 2-64 0,1 3-16 0,0 3 0 15,1 0-80-15,1 0 0 0,-2 5-16 0,0-4 0 16,2 4-224-16,-2-2-144 0,0-2 192 0,-1 2-192 16,1-1 0-16,-1-2 0 0,1 3 0 0,0-3-144 15,-1 0-528-15,0-1-96 0,-2-2-32 0,-2 0-11936 16,0-1-2400-16</inkml:trace>
  <inkml:trace contextRef="#ctx0" brushRef="#br0" timeOffset="-205488.99">15050 15110 8287 0,'0'2'736'0,"1"-2"-592"16,2 0-144-16,-1-1 0 0,2 0 1536 0,-2 1 256 15,2 0 64-15,4-4 16 0,-8 4 2944 0,0 0 592 16,48-12 112-16,-48 12 32 0,38-10-2928 0,-38 10-592 16,38-9-112-16,-38 9-32 0,0 0-1152 0,55-18-224 15,-55 18-64-15,0 0 0 0,51-10-208 0,-51 10-48 16,0 0-16-16,42-10 0 0,-42 10-176 0,0 0 0 0,34-5 0 0,-24 5 128 16,0 2-128-16,-3-2 0 0,0 3 0 0,-4 1 0 31,2-1-448-31,-1 2-80 0,-2-1-16 0,1 0-12192 0,-2 2-2448 0</inkml:trace>
  <inkml:trace contextRef="#ctx0" brushRef="#br0" timeOffset="-204925.96">15274 15262 5519 0,'-5'6'496'0,"2"-3"-496"0,2-2 0 0,0 1 0 0,1-2 2800 0,0 0 464 15,1 0 80-15,0 3 32 0,2-3 1152 0,1 0 224 16,2 0 48-16,-6 0 16 0,0 0-2512 0,0 0-512 16,37-13-112-16,-37 13-16 0,0 0-960 0,32-6-208 15,-32 6-48-15,0 0 0 0,37-6-160 0,-26 6-32 16,0 0-16-16,-1 0 0 0,1 0-240 0,-2 4 128 16,0-1-128-16,-2 2 0 0,-2 2 0 0,-1-1 0 15,0 4 0-15,-2 0 0 0,0-2 0 0,0 2 0 16,-2 2 0-16,0 0 0 0,-2 2-192 0,0 0-96 15,0 3-16-15,-2-1 0 0,-1 0-64 0,-3 1-16 16,1 1 0-16,-3-2 0 0,2-3 176 0,-4 0 16 16,0 2 16-16,0-3 0 0,-1-2 176 0,0 0 0 15,-1-4 0-15,0-2 0 0,1-1 0 0,1-1-160 0,0-2 160 0,2 0 0 16,2-2 0-16,0-2 0 0,3 1 0 0,1 0 0 16,0-4 0-16,3 1 176 0,1 0 0 0,0 0 0 15,0 6 32-15,0 0 16 0,0 0 0 0,0 0 0 16,0 0-32-16,0 0 0 0,45-43 0 0,-45 43 0 15,0 0 32-15,41-14 0 0,-41 14 0 0,32-6 0 16,-17 3-64-16,-1 2-16 0,-2 1 0 0,0-2 0 16,2 2 0-16,1 0 0 0,-2 0 0 0,1 2 0 15,-2-1-144-15,0 2 128 0,-1-1-128 0,-3 0 128 16,1 0-128-16,-2 2 0 0,1 1 0 0,-2-2 0 16,0 4 0-16,-2-1 0 0,1 0 0 0,0 0 0 15,-1-1 0-15,-2 4 0 0,2-1 0 0,-3-1 0 16,1 0-224-16,0-1 32 0,-1 0 0 0,-1 1 0 15,1-4-288-15,-1 1-48 0,0-2-16 0,0 1 0 16,0-2-336-16,0-1-64 0,0 0-16 0,0-1 0 16,0 1-1200-16,0-5-240 0,0 1-48 0,1 1-12080 15</inkml:trace>
  <inkml:trace contextRef="#ctx0" brushRef="#br0" timeOffset="-200644.82">16047 14974 6447 0,'-4'6'576'0,"2"-6"-576"0,0 1 0 0,1 2 0 0,1-3 816 0,-1 0 48 16,1 0 16-16,-3 0 0 0,2 0 720 0,0-3 160 15,-2 2 32-15,2-2 0 0,0 1 224 0,0 1 48 16,-1 1 16-16,1 0 0 0,1 0 208 0,-1 0 32 16,0 0 16-16,-2 0 0 0,2 1-512 0,-3 4-96 15,2-5-32-15,1 4 0 0,-1-4-720 0,1 2-144 16,0-2-16-16,1 1-16 0,0-1-416 0,1 0-96 16,2-1-16-16,-1 1 0 0,2-2-96 0,1-2-32 15,1-1 0-15,-6 5 0 0,0 0 0 0,0 0 0 16,0 0 0-16,0 0 0 0,54-36 48 0,-54 36 0 15,0 0 0-15,0 0 0 0,45-9-192 0,-33 8 192 16,1 2-192-16,-1 2 192 0,0-1-192 0,-1 0 0 0,2 0 0 0,-3-2 128 16,1 4-128-16,-1-2 0 0,0 2 0 15,-3-1 0-15,0 0 0 0,1 0 0 0,-3 0 0 0,0 1 0 16,-3-1 0-16,1-1 0 0,-2 2 0 0,-1-4 0 16,-1 3 0-16,-1-3 0 0,0 3 0 0,-3-3 0 15,0 1 0-15,-1-1 0 0,-3 0 0 0,1 0 0 16,-2-1 0-16,-3-2 0 0,1 1 0 0,0 1 128 15,1-2-128-15,-2 2 0 0,-2 1 0 0,-1-2 128 16,1 2-128-16,2-3 0 0,0 2 0 0,2 1 0 16,3 0 0-16,-1 0 0 0,2 0 128 0,2 0-128 15,1 1 0-15,3-1 0 0,1 0 0 0,0 0 0 16,1 0 224-16,0 0-32 0,3-1-16 0,1 1 0 16,1 0-176-16,0 0 128 0,3 0-128 0,-1 0 128 0,2 1-128 0,0-1 192 15,1 3-192-15,2-3 192 16,0 0-64-16,2 0 0 0,1-3 0 0,-1 3 0 0,-15 0-128 15,31-1 160-15,-16 1-160 0,0 0 160 0,-2 0-160 0,1 1 0 16,0 2 0-16,-1-1 0 0,-2 2 0 0,-1-3 0 16,0 4 0-16,-1 1 0 0,-1-2 0 0,-1 2 0 15,0-3-192-15,-2 0 192 16,1 1-848-16,-1-4-48 0,0 0-16 0,0 0 0 16,-1-3-688-16,-1 2-144 0,0-2-32 0,-1-2-15504 0</inkml:trace>
  <inkml:trace contextRef="#ctx0" brushRef="#br0" timeOffset="-194285.03">16937 14598 13823 0,'0'0'1216'15,"-1"0"-960"-15,-2 0-256 0,3-3 0 0,0 2 1392 0,-2 1 224 16,1-2 48-16,-2-2 16 0,1 1 1152 0,-1 0 240 15,1 0 32-15,-1 0 16 0,3 3-1008 0,0-3-208 16,0 2-48-16,-1 1 0 0,0 0-896 0,1 1-192 16,0 2-48-16,1 0 0 0,0 1-352 0,2 5-80 15,-1-1-16-15,1 3 0 0,-1 2-96 0,2 2-32 16,1 1 0-16,-3 0 0 0,1 2-144 0,0 2 0 16,1 2 144-16,-1 1-144 0,-2 1 0 0,-1-3 0 15,1 2 0-15,-1-4 0 0,-1 0 0 0,0-3 0 16,1-6 0-16,1 0 0 0,-1-1 0 0,0-7 0 15,1-1 0-15,-1 2 0 0,1-6 0 0,-1 2 0 16,2-4 0-16,-2-1 0 0,1 0 0 0,0-4 0 0,-1 10 0 16,0 0 0-16,0 0 128 0,3-55-128 0,-3 55 160 15,0-40-160-15,0 40 176 0,-3-42-176 0,3 42 192 0,-5-47-192 16,5 47 192-16,-4-39-64 0,1 21 0 0,3 18-128 16,-5-41 224-16,5 41-64 0,-3-35-16 0,3 35 0 15,0 0-16-15,0 0-128 0,4-50 192 0,-4 50-64 16,0 0-128-16,0 0 192 0,0 0-192 0,0 0 192 15,23-51-192-15,-18 47 192 0,0-1-192 0,2 4 192 16,0 1-192-16,2 0 160 0,-1 1-160 0,1 2 160 16,-2-1-160-16,2 2 0 0,0 2 144 0,1 0-144 15,-1 2 0-15,3 0 0 0,-1 2 0 0,-1 3 128 16,-2-5-128-16,0 2 0 0,-1 0 0 0,-1-1 0 16,-2 2 0-16,-3 0 0 0,0-1 0 0,-2 2 0 15,0-2 0-15,-1 0 0 0,-2 0 0 0,-1 0 0 16,-3 1 0-16,1-4 0 0,-2 3 0 0,-1-1 0 0,1-1 0 0,-3-1 0 15,3-1 0-15,-3 1 0 0,4-3 0 0,-3 1 0 16,-2 1 0-16,2-2-128 0,3-2 128 0,0 0 0 16,2 0 0-16,2-1 0 0,0 2 0 0,3-3 0 15,0 0 0-15,0 0 0 0,2 0 0 0,0 0 0 16,3 0 0-16,0 0 0 0,-1 0 0 0,4 2 0 16,0-1 0-16,2 2 0 0,2-1 0 0,0 2 0 15,0-1 0-15,1 0 0 0,0 3 0 0,0-2 0 16,0 2 0-16,1 1 128 0,-1-1-128 0,0 0 0 15,-1 0 0-15,-1 1 128 0,0 2-128 0,-2-1 0 16,-1 0 0-16,-1-2 0 0,-1 1 0 0,0-1 0 16,-1 0 0-16,-2 0 0 0,1 4 0 0,-2 2 0 15,-1-2 0-15,-1-2 0 0,0 0 0 0,-3-1 0 0,1 1 0 0,-2-3 0 16,1 1 0-16,-3 0 0 0,0 1 0 0,-1-2 0 16,0 2 0-16,-2-3 0 0,0 1 0 0,-1-2 0 15,-3 0 0-15,1 1 0 0,-2-4 0 0,1 2 0 16,2-2 0-16,0 1 0 0,-2-1 0 0,3 3 128 15,1-3-128-15,1-3 0 0,3 3 0 0,1-1 0 16,3-1 0-16,0-2 0 0,1 1 0 0,2 1 0 16,1 1-320-16,0-2 32 0,2 0 0 0,1 0 0 15,0-1-368-15,2 4-80 0,-1-2-16 0,3 2 0 16,1 0-624 0,1 2-128-16</inkml:trace>
  <inkml:trace contextRef="#ctx0" brushRef="#br0" timeOffset="-193919.99">16890 15067 8287 0,'-10'4'368'0,"4"0"80"0,1-1-448 0,0-3 0 16,3 1 0-16,0-1 0 0,0 2 2768 0,-2-2 480 15,0 2 80-15,-2 0 32 0,3 1 160 0,1-3 48 16,2 1 0-16,3 1 0 0,2 1-1440 0,3-3-272 16,1 0-64-16,3 1-16 0,3-1-800 0,3 0-144 15,1 2-48-15,1-2 0 0,1 3-128 0,0-3-16 0,1 0-16 0,2 1 0 16,-2 2-304-16,0-1-48 0,2 2-16 0,-2-2 0 16,2 2-128-16,-2-3-128 0,-2 2 144 0,0-1-144 15,-3-1 0-15,-1 2 128 0,-1-6-128 0,0 3 0 16,-3-1 0-16,0-1 0 0,-12 2 0 0,0 0 0 15,0 0 0-15,42-14 0 0,-34 12 0 0,-1-2 0 32,-2-1-544-32,-1 1 0 0,-2 2 0 0,0 1 0 0,-1-3-592 15,-2 4-112-15,-1 0-32 0,0 0-16912 0</inkml:trace>
  <inkml:trace contextRef="#ctx0" brushRef="#br0" timeOffset="-193319.5">17045 15345 11055 0,'-4'5'480'0,"3"-5"112"0,-1 3-464 0,1-3-128 16,1 0 0-16,0 0 0 0,0 0 2816 0,1 0 560 15,2-3 96-15,1 0 32 0,1 1-48 0,1-2 0 16,2 0 0-16,0 1 0 0,0-4-1616 0,2 2-336 15,-1 2-64-15,1-1-16 0,-10 4-736 0,0 0-160 16,35-6-16-16,-23 6-16 0,2 0-160 0,-1 0-16 16,1 0-16-16,-1 1 0 0,1 2-176 0,-2 0-128 15,1 2 144-15,-3 1-144 0,-1-2 0 0,0 4 128 0,0 0-128 16,-2 1 0-16,-1-2 0 0,1 2 0 16,-4 1 0-16,1-1 0 0,0 0 0 0,-2 4 0 0,1 0 0 15,-3 0 0-15,-2 0 0 0,0 2 0 0,-2-1 0 0,-2 1 0 16,0 1 0-16,-2 0 0 0,-1 0 0 0,-3-1 0 15,1-3 0-15,-2 0-128 0,-1 0 128 0,0-4-160 16,1 1 160-16,-2-2-192 0,0-1 192 0,0-3-192 16,2 1 192-16,-1-4 0 0,2 0-144 0,-2 0 144 15,2 0 0-15,1 0 0 0,1 2 0 0,1-4 0 16,2-2 0-16,-1 1 0 0,2 0 0 0,2 0 0 16,2 1 0-16,-1 1 192 0,3-3-192 0,-1 1 192 15,2 3-48-15,1-3 0 0,0 0 0 0,2 1 0 16,1 0-144-16,1 0 192 0,1 0-192 0,2 0 192 15,1 0-192-15,1-1 160 0,1 2-160 0,2 1 160 16,2-2-160-16,0 2 0 0,2 0 0 0,-1 2 128 0,-1 2-128 0,0-2 0 16,0 0 0-16,0 0 0 0,-1 4 0 0,0 0 0 15,0 1 0-15,-3-1 0 0,0 0 0 0,-2 0 0 16,1 0 0-16,-2 4 0 0,0-4 0 0,-3 4 0 16,1-4 128-16,-2 1-128 0,1 0 0 0,-1-2 0 15,0 1 0-15,0-2 0 0,0 2 0 0,0 0 0 16,0-2 0-16,-2 0 0 0,-1 1 0 0,1-4-144 15,-1 1 144-15,0 0-208 16,1 0-432-16,-1-2-96 0,1 0-16 0,-2-4-12144 16,0 1-2432-16</inkml:trace>
  <inkml:trace contextRef="#ctx0" brushRef="#br0" timeOffset="-188996.69">18873 15271 16575 0,'-2'0'1472'0,"1"0"-1168"16,0 0-304-16,1 0 0 0,0 0 1728 0,-2 1 272 15,1 1 64-15,-1 1 16 0,-1-6 592 0,2 3 112 16,2 0 32-16,2 0 0 0,3 4-960 0,1-2-192 15,-7-2-48-15,0 0 0 0,42-3-976 0,-24 3-208 16,1 0-48-16,1 0 0 0,2 0-64 0,-1 0-32 16,2 1 0-16,-4 1 0 0,1-2-160 0,-2 4-128 0,-2-1 192 0,-2 0-192 15,-1-5 0-15,-2 2 0 0,-1-1 0 0,-3 1 0 16,1 0 0-16,-3-3 0 0,-2 6-144 0,1-3 144 31,-3 3-704-31,1 0-48 0,-1 3-16 0,-2-2-17328 0</inkml:trace>
  <inkml:trace contextRef="#ctx0" brushRef="#br0" timeOffset="-188763.64">18839 15376 13247 0,'-3'2'288'0,"1"2"64"0,1-2 16 0,1-2 0 0,0 0-368 0,0 2 0 16,-2 1 0-16,1 2 0 0,1 1 3424 15,1 2 608-15,3-2 128 0,2 0 32 0,2 0-1504 0,0-2-288 16,5 1-64-16,0-1-16 0,3-2-912 0,1-2-192 16,-1 1-48-16,-2-1 0 0,1 0-720 0,0 0-160 15,1-1-32-15,0 1 0 0,0 0-256 0,-2-2 0 16,-2 2 0-16,2-4 0 0,1 4 0 0,-15 0 0 16,0 0-160-16,47-12-18352 15</inkml:trace>
  <inkml:trace contextRef="#ctx0" brushRef="#br0" timeOffset="-188363.76">19257 15091 11967 0,'0'3'528'0,"0"-3"112"0,0 0-512 0,0 0-128 0,0 0 0 0,0 0 0 15,0 0 2640-15,1 1 496 0,3 1 112 0,1 1 16 16,1 3 320-16,1 0 64 0,3 2 0 0,0-2 16 15,1 3-1968-15,2-3-400 0,0 4-80 0,2-3 0 16,0 2-640-16,0-2-128 0,0 2-32 0,-2-3 0 16,0 0-224-16,-1 0-32 0,-1 2-16 0,1 0 0 15,1 0-144-15,-2 0 0 0,-1-1 0 0,-2 1 0 16,1 0 0-16,-2 0 0 0,1 2 0 0,-2-4 0 16,0 1 0-16,-1-1 0 0,0 1 0 0,0 2 0 15,-1-5 0-15,-2 2 0 0,1 2 0 0,-3 2 0 16,0 0 0-16,-1-1 0 0,-2 2 0 0,-2 1 0 0,-2 3 0 0,-1-1 0 15,0 2 0-15,-2 1 128 0,0 1 0 16,-3 0 0-16,1 3 0 0,-3-4 0 0,0 4 0 0,-1-2 0 16,0 1 0-16,1-4 0 0,3-4-128 0,1-2 128 15,2 0-128-15,2-4 128 0,3 0-128 0,2-3 0 16,0-1 0-16,2-2 128 0,0 0-128 0,3-2 0 16,-1-1 0-16,3 0 0 0,3-1-256 0,-8 4-16 15,0 0-16-15,0 0 0 16,0 0-560-16,49-45-112 0,-49 45-32 0,0 0-17376 0</inkml:trace>
  <inkml:trace contextRef="#ctx0" brushRef="#br0" timeOffset="-176222.21">16284 14841 8287 0,'0'0'736'0,"0"0"-592"0,0 0-144 0,0 0 0 16,0 0 1760-16,-1 0 320 0,0 0 64 0,-1 0 16 15,0 0 512-15,-2-2 96 0,1 1 32 0,-1-2 0 16,1 1-816-16,1 1-176 0,-1 1-16 0,1-3-16 15,-1 2-464-15,2 1-96 0,0 0 0 0,0 0-16 0,0 0-240 0,-1 0-32 16,1 4-16-16,0-4 0 0,0 1-448 0,-1 1-80 16,1 1-32-16,1 3 0 0,-1 0-112 0,1 0-32 15,0 2 0-15,0 0 0 0,0 2-208 0,1 3 144 16,0 3-144-16,-1 0 128 0,3-1-128 0,-2 2 0 16,0 4 0-16,2-2 0 0,-2 0 0 0,1 1 0 15,0-1 0-15,-1-5 0 0,-1-1 0 0,0-3 0 16,1-3 0-16,-1-2 0 0,0-1 0 0,0-3 0 15,0-1 0-15,0 0 0 0,0-1 0 0,0 1 0 16,0-4 0-16,0 2 0 0,0-5 0 0,0-1 0 16,0 0 0-16,0-2 128 0,0-2-128 0,0 2 128 15,0-2-128-15,0-3 128 0,-1 1-128 0,1-2 0 16,-1 1 0-16,1 15 128 0,0 0-128 0,1-53 0 16,-1 53 0-16,0 0 0 0,0-48 0 0,0 48 0 0,0 0 128 15,1-41-128-15,-1 31 0 0,0 4 0 0,-1 0 144 0,1 2-144 16,-1 2 160-16,1-2-32 0,-2 4-128 0,2 0 192 15,-1 4 48-15,0-2 0 0,1 2 0 0,-1 2 0 16,0 3-16-16,-1-2 0 0,1 6 0 0,1-1 0 16,-1 0-224-16,0 2 144 15,-1 2-144-15,2 0 128 0,2 3-128 0,-2-1 0 0,1 1 0 0,-1-1 0 16,0-2 0-16,0 0 0 0,0 1 0 0,0-5 0 16,0 0 0-16,1-2 0 0,-1-1 0 0,1-2 0 15,-1 2-304-15,0-5 16 0,0 2 0 0,0-4 0 16,0 2-224-16,0 0-64 0,0-4 0 0,0 2 0 15,0-2-720-15,2-2-160 0</inkml:trace>
  <inkml:trace contextRef="#ctx0" brushRef="#br0" timeOffset="-169633.26">20093 15243 13823 0,'-2'3'1216'0,"1"-3"-960"15,1 0-256-15,0-3 0 0,0 2 1008 0,0-1 144 16,0-2 48-16,0-2 0 0,-1 0 864 0,1-3 176 16,0 3 48-16,1 2 0 0,-1 0-112 0,0 2 0 15,1 2-16-15,1 2 0 0,-1 2-416 0,0 2-80 16,-1 3 0-16,1 4-16 0,1 2-944 0,-1 3-192 16,0 4-48-16,0 3 0 0,2-1-256 0,1 2-48 15,-1 2-16-15,1-1 0 0,1 0-144 0,0-1 128 0,1 1-128 0,-1-1 128 16,-1-4-128-16,-1 1 0 0,0-1 0 0,-2-6 0 15,2-1 0-15,-2-3 0 0,-1-2 0 0,0-4 0 16,0-2 0-16,-3-2-176 0,2 2 176 0,-1-4-192 16,-2 0 192-16,1-4-160 0,-1-2 160 0,0-2-160 15,-1-2 160-15,0-6 0 0,-1-3 0 0,6 19 0 16,-8-53 160-16,8 53-32 0,-6-64-128 0,6 64 192 16,-5-70-32-16,5 70-16 0,-1-73 0 0,1 73 0 15,1-71-144-15,-1 71 192 0,1-51-192 0,-1 51 192 16,0 0-64-16,0 0-128 0,0 0 192 0,12-64-64 15,-10 59 32-15,1 1 0 0,0 0 0 0,0 4 0 16,2-2 0-16,0 2 0 0,0 0 0 0,1 2 0 16,4-2-16-16,-3 6 0 0,3-2 0 0,0 5 0 0,1 1-144 15,0 0 192-15,0 2-192 0,0 0 192 0,0 1-192 0,1-2 0 16,-1 4 0-16,-1 1 0 0,-1-4 0 0,1 2 0 16,-1 1 0-16,0-2 0 0,-2 2 0 0,-1-3 0 15,-1 1 0-15,-2-3 0 0,-1-1 0 0,-2 1-144 16,0 0 144-16,-2 1-208 0,-2-4-144 0,0-1-32 15,-1 0 0-15,-2 1 0 0,0 0 128 0,-5-5 0 16,1 4 16-16,-1-5 0 0,-2 3 240 0,-1-1-192 16,1 3 192-16,-1-4-192 0,0 2 192 0,3-2 0 15,-1 2 0-15,2 0 0 0,2 1 0 0,4-1 0 16,1-4 0-16,1 3 160 0,2-3 176 0,1 3 48 16,2-3 0-16,3 1 0 0,3 1-80 0,0-2-16 15,2 3 0-15,0-2 0 0,0 2-32 0,0-1 0 0,0 2 0 16,1 0 0-16,0 2-64 0,0-3-32 0,-1 6 0 0,-1-3 0 15,1 0-160-15,-1 2 128 0,1 1-128 0,-1-1 128 16,1 2-128-16,-3 0 0 0,2-3 0 0,-3 4 0 16,0-3 0-16,1 1 0 0,-4-3 0 0,1 0 0 15,0 1 0-15,-2 0 0 0,-2-1 0 0,0 0 0 16,-1 3 0-16,-3-3 0 0,1-1-192 0,-4 1 192 16,0-1-304-16,-3 2 64 0,-2 2 16 0,-1 1 0 15,-2-2 224-15,1 2-144 0,-2 0 144 0,-2-4-128 16,1 1 128-16,1-1 0 0,-1-3 0 0,2 0-128 15,1-2 128-15,2 2 0 0,-1-6 0 0,3 2-128 16,3-2 128-16,0 0 0 0,2-1 0 0,0-1-128 16,0 1 128-16,2 1 0 0,1 0 0 0,1 0 0 0,-1 3 0 15,2 0 0-15,0-3 0 0,0 3 0 0,2 3 0 0,0-3-128 16,3 1 128-16,0-1 0 16,1 0-496-16,3-4-16 0,1 0 0 0,-10 4 0 15,0 0-560-15,0 0-112 0</inkml:trace>
  <inkml:trace contextRef="#ctx0" brushRef="#br0" timeOffset="-165986.11">20637 15461 4607 0,'-1'0'400'0,"-1"0"-400"16,1 0 0-16,0 0 0 0,1 0 688 0,-1-2 48 15,-2 0 16-15,-1 2 0 0,1-2 160 0,-2-2 48 16,1 2 0-16,2 0 0 0,-1 0 400 0,2 2 96 16,0 0 16-16,-1 0 0 0,2 0 832 0,-1-3 160 15,1 3 32-15,-1 0 16 0,1 0-32 0,-3 0-16 16,3 3 0-16,2-3 0 0,-1 0-816 0,1 1-176 15,1-1-16-15,2-1-16 0,0 2-688 0,0-1-144 16,2-1-32-16,-1 1 0 0,3 0-176 0,-2 0-32 16,2 0-16-16,-2-3 0 0,2 3-80 0,-1 0-16 0,0 0 0 0,1 3 0 15,-2-3-128-15,-1 0-128 0,2 1 192 16,-2 0-192-16,0 3 0 0,0-4 0 0,-2 0 0 0,0 1 0 16,0-1 0-16,-3 3 0 15,1-3-208-15,0 0 80 16,-1 0-464-16,-1 0-96 0,1 0-16 0,-2 0 0 15,1 0-1792-15,-3 0-384 0</inkml:trace>
  <inkml:trace contextRef="#ctx0" brushRef="#br0" timeOffset="-165620.08">20585 15536 7359 0,'-1'4'160'0,"1"-1"32"0,0-2 16 0,0 1 0 0,0-2-208 0,0 0 0 16,1 3 0-16,0-3 0 0,3 4 1792 0,-2-2 304 16,2-1 64-16,-2 2 16 0,2-3 800 0,0 1 160 15,0 0 48-15,1-1 0 0,-2 0-816 0,2-1-176 16,1 0-16-16,1-3-16 0,-1 2-672 0,0-2-128 15,0 1-16-15,-1 0-16 0,0 0-672 0,0 3-128 16,0-2-16-16,0 0-16 0,0 2-288 0,0 0-48 16,1 0-16-16,-1 0 0 0,1 2-144 0,0 0 160 15,0 1-160-15,1-3 160 0,0 1-160 0,-1 1 0 16,0 1 0-16,-1-3 0 0,2 0 0 0,-1 0-176 0,-1 0 48 0,1 0 0 31,-1-3-880-31,-2 1-160 0,1 1-48 0,0-2-10304 0,-2-1-2048 0</inkml:trace>
  <inkml:trace contextRef="#ctx0" brushRef="#br0" timeOffset="-165204.37">21086 15309 6447 0,'3'-6'128'0,"-1"3"48"0,1 2 0 0,-1-1 16 0,-1 2-192 0,-1-3 0 0,1 2 0 0,0-2 0 0,2 0 2352 0,-1-2 432 16,1 1 96-16,-2 0 0 0,1 2 816 0,0 1 144 15,-1 1 48-15,-1 0 0 0,1 0-1216 0,0 3-240 16,1 0-64-16,-1 2 0 0,1 1-1296 0,0 3-272 15,0-1-48-15,0 6-16 0,1-2-160 0,-1 4-16 16,1 0-16-16,-1 5 0 0,1-1-32 0,-1 5-16 16,1 1 0-16,-1 0 0 0,1 2-176 0,-2 1-16 15,1 2-16-15,0-5 0 0,-1-2-112 0,0 1-32 16,-1-3 0-16,0-3 0 0,1-3-144 0,-1-3 0 16,0 2 0-16,0-5 128 0,-1 3-128 0,0-7 0 0,0 0 0 0,-1-2 0 15,1-2 0-15,0 2 0 0,0-2 0 16,0-4 0-1,-2-1-400-15,1-3-16 0,-1 0 0 0,1-1 0 16,-2-3-336-16,1 1-64 0,1-3-16 0,-1-1 0 16,2 2-816-16,-1-4-160 0</inkml:trace>
  <inkml:trace contextRef="#ctx0" brushRef="#br0" timeOffset="-164038.1">20999 14677 15663 0,'-6'2'688'0,"2"2"144"0,3-1-656 0,-1-2-176 15,-1-1 0-15,1 0 0 0,-1-1 2128 0,-3 1 400 16,-4 0 80-16,-4 0 16 0,-2-3-320 0,-1 3-64 15,-2-2-16-15,0 0 0 0,-1 0-752 0,0-2-160 16,-2-2-32-16,-3 0 0 0,0 0-544 0,-2 2-112 16,-2-2-32-16,-1 0 0 0,-1 1-336 0,1 3-80 15,2 0-16-15,-4 1 0 0,-2 2 0 0,-2 1 0 16,-1 1 0-16,1-2 0 0,4 2 96 0,-1-3 0 16,1-3 16-16,-2 6 0 0,3 0-272 0,-1 1 0 15,1 2 128-15,2 3-128 0,2-3 0 0,3 2 128 0,1 0-128 0,-1-4 0 16,3 1 0-16,1-1 0 0,3-1 0 15,0 0 0-15,1 0 0 0,-1 0 0 0,4 1 0 0,-1-2 0 16,3-2 128-16,1 0-128 0,3 1 0 0,1 2 0 16,-1-3 128-16,3 0-128 0,0 1 0 0,0 0 0 15,0 1 0-15,1 1 0 0,0 8 0 0,-1-3 0 16,2-6 0-16,-2 1 0 0,1 4 0 0,-1 2 0 16,1 1 0-16,1 6 160 0,1 2-160 0,-1 5 128 15,1-1-128-15,1 3 192 0,-1 3-192 0,2 7 192 16,0 7-64-16,1 1-128 0,-1 5 192 0,0-1-64 15,0 4-128-15,-2-4 0 0,0-1 144 0,-2 1-144 16,1-4 0-16,-3-1 128 0,0-1-128 0,1 0 0 16,2-7 0-16,-1 1 144 0,2-3-144 0,0-1 0 15,1-3 128-15,0 1-128 0,1-1 0 0,0 1 0 0,2-1 0 0,-2 1 0 16,2-1 0-16,-2-2 0 0,-1 0 0 0,1-4 0 16,0 0 0-16,1-1 0 0,-2-4 0 0,2-1 0 15,-1 0 0-15,2-2 0 0,0-1 0 0,0-3 0 16,1-3 0-16,1 2 0 0,0 1 0 0,2-4 0 15,2 0 0-15,1 0 0 0,1-2 0 0,0 0 0 16,1-2 0-16,0 1 0 0,3 0 0 0,3 0 0 16,3 1 0-16,1-4 0 0,3 2 0 0,2 2 0 15,1-2 0-15,2 2 0 0,2 2 0 0,4 0 0 16,1 2 0-16,1 2 0 0,3 4 0 0,1-1 0 16,3 3 0-16,-2-3 0 0,-5-1 0 0,6-3 0 15,3 1 0-15,2-3 0 0,4-1-224 0,-1 0 48 0,1-5 16 16,-1 2 0-16,-1 0-32 0,0 0-16 0,-2-3 0 15,-1 2 0 1,1-2-208-16,-5 2-32 0,-2 2-16 0,-2 0 0 16,-7 2-144-16,-1 1-32 0,-2-1 0 0,-3-3 0 0,-2 4 272 0,2-5 48 0,-2 2 16 0,0-4 0 15,-6 0 304-15,4 0 0 0,-23 0 0 0,45-6 0 16,-45 6 0-16,45-9 0 0,-45 9 0 0,0 0 0 16,53-14-176-16,-53 14 176 0,0 0-160 0,0 0 160 15,0 0-144-15,51-27 144 0,-45 22-128 0,-2 3 128 16,-1-2 0-16,-1 2 0 0,-1-1 0 0,-2 2-128 15,1-2 128-15,-3 0 0 0,-1-1 0 0,1-2 0 16,-2 0 0-16,-3-1 176 0,1-2-176 0,-2-3 192 16,-1 0-192-16,0-2 0 0,-2-4 0 0,1-2 0 15,1-2 0-15,0-3 0 0,-1-10 0 0,0-3 0 0,2 0 0 16,2-8 0-16,3-8 0 0,0-7 0 0,3-2 0 0,0-4 240 16,0 4-64-16,1-6-16 0,1-10 80 0,-2 0 16 15,0-3 0-15,-2 5 0 0,1 6-256 0,-2 4 176 16,-1 4-176-16,-1 2 160 0,-3 1-160 0,2 3 0 15,-3 7 0-15,0 3 0 0,0 5 240 0,0 4-48 16,1 4 0-16,1 6 0 0,-1 5 128 0,0 1 0 16,3 5 16-16,0 2 0 0,0 5-176 0,1 2-32 15,0 4-128-15,-1 0 192 0,0 2 64 0,-1 2 0 16,0 0 0-16,-2 0 0 0,2 2 80 0,-3 2 32 16,1-1 0-16,-2 0 0 0,-2 3-112 0,-2-2 0 15,0 2-16-15,-2-2 0 0,-3 1-32 0,-1-1 0 16,-1-2 0-16,-4 2 0 0,2 0-80 0,-3-2 0 15,-3-2-128-15,1 1 192 0,1-1-192 0,-2 0 0 0,-5 0 0 0,-1 0 0 16,3 0 0-16,-1 3 0 0,5-1 0 16,1-1 0-16,4 6 0 0,1 1 0 0,5 2-208 0,2-1 64 31,2 2-256-31,4-2-48 0,3-1-16 0,3-3-12624 0,3 1-2528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9T15:40:02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18003 6789 13823 0,'0'3'1216'0,"0"1"-960"0,0-8-256 16,0 4 0-16,0-2 1856 0,1 1 336 0,-1 1 64 0,1 0 16 16,-1 3 1056-16,2-3 192 0,-2 0 64 0,-2 2 0 15,2 4-1600-15,-1 5-304 0,0-1-64 0,-3 8-16 16,2 2-896-16,-1 5-192 0,-2-2-48 0,2 5 0 15,-2-2-64-15,1 2-16 0,-1-3 0 0,0 4 0 16,3 2-176-16,-2 0-32 0,1-2-16 0,1-1 0 16,-2 7-160-16,2-19 0 0,1-4 0 0,-1 2 0 15,1-2 480-15,0 3 16 0,-2 1 0 0,1 4 0 16,-1 5-816 0,0 1-176-16,-2 0-16 0,2-3-16 0,2-6 400 0,0-2 128 0,1-2 0 0,0-7 0 15,0-2-368-15,1-4 48 0,-1 0 0 0,0 0 0 16,0 0-768-16,16-47-128 0,-16 47-48 0,11-43-16576 15</inkml:trace>
  <inkml:trace contextRef="#ctx0" brushRef="#br0" timeOffset="282.42">17962 6789 9215 0,'-11'10'816'0,"5"-4"-656"16,1-2-160-16,1-1 0 0,0 0 3248 0,2-1 608 15,-2-1 128-15,1 3 32 0,-2 1 112 0,-2 1 32 16,2 0 0-16,2-2 0 0,3 2-2640 0,2-2-528 16,4-1-96-16,-6-3-32 0,0 0-384 0,0 0-80 15,0 0-16-15,62 0 0 0,-62 0-64 0,0 0-32 16,68-9 0-16,-68 9 0 0,50-1-112 0,-50 1-32 0,0 0 0 0,67-9 0 16,-67 9-144-16,0 0 0 0,58 2 0 15,-58-2 0-15,0 0 0 0,0 0 0 0,50 7 0 0,-50-7 0 16,0 0 0-16,0 0 0 0,0 0 0 0,0 0 0 31,41 10-448-31,-41-10-64 0,0 0 0 0,0 0-16 16,0 0-2080-16,0 0-400 0</inkml:trace>
  <inkml:trace contextRef="#ctx0" brushRef="#br0" timeOffset="535.3">17957 7043 22111 0,'4'5'976'0,"-2"-3"208"15,2 0-944-15,0-2-240 0,-2 3 0 0,1-3 0 0,-3 0 2720 0,0 0 496 16,0 0 112-16,0 0 0 0,62 6-1024 0,-62-6-192 16,45 6-64-16,-45-6 0 0,45 7-1232 0,-45-7-256 15,42 9-48-15,-42-9-16 0,0 0-304 0,53 10-64 16,-53-10-128-16,0 0 192 0,45 7-192 0,-45-7 0 15,0 0 0-15,0 0 0 0,0 0 0 0,50-1 0 16,-50 1-192-16,0 0-12720 16,0 0-2544-16</inkml:trace>
  <inkml:trace contextRef="#ctx0" brushRef="#br0" timeOffset="1432.3">18747 6817 6447 0,'0'0'576'0,"0"0"-576"16,0 0 0-16,-1 0 0 0,1 1 1920 0,-1 2 256 15,-2 1 64-15,0-1 16 0,-2 6 608 0,-1 0 112 16,-2-2 32-16,1 2 0 0,-2 1-800 0,-1-1-160 16,2 0-16-16,-4 4-16 0,3-4-736 0,-4 4-160 15,1 3-32-15,-1 0 0 0,-1 2-336 0,-1 5-80 16,2-1-16-16,3-2 0 0,2-2-208 0,0 1-64 16,2-1 0-16,0 2 0 0,1 0-144 0,1 5-48 0,-1-1 0 0,2 1 0 15,0-1-192-15,1-3 144 0,2-2-144 16,1 3 128-16,3 0-128 0,-1 0 0 0,4-5 0 0,0 2 0 15,0-3 0-15,3-1 0 0,0-3 0 0,1 1 0 16,2-4 0-16,-13-9 0 0,29 14 0 0,-29-14 0 16,0 0-176-16,52 10 48 0,-52-10 0 0,0 0 0 31,0 0-1744-31,65-10-352 0</inkml:trace>
  <inkml:trace contextRef="#ctx0" brushRef="#br0" timeOffset="2015.52">18981 7137 18431 0,'1'0'816'0,"-1"-2"160"0,0 1-784 0,0 1-192 16,0 0 0-16,0-3 0 0,0 3 2704 0,0 0 496 15,0 0 112-15,0 0 16 0,-1 3-512 0,1 0-80 16,-1 1-32-16,0 1 0 0,-1 3-1808 0,1 0-384 16,0-2-64-16,0 4 0 0,-1-2-192 0,1 0-48 15,1-4 0-15,-1 2 0 0,1 4-208 0,-1-1 176 0,1-9-176 0,0 4 160 16,0 4-160-16,1-2 0 0,0-2 0 0,0-1 0 15,1-3-176-15,-2 0 176 0,1-3-128 0,-1 3 128 16,0 0-368-16,0 0 16 0,0 0 0 0,1-32 0 16,-2 23 48-16,-2 2 16 0,1-2 0 0,-2 2 0 15,-1-2 288-15,-1 3 0 0,1 0 0 0,-1 0 0 16,-1 2 0-16,-1 0 0 0,-1 2 0 0,1 2 0 16,-1-3 320-16,-1 6-48 0,2-1 0 0,-1 2 0 15,0 0 0-15,-1 2 0 0,2 0 0 0,-1 4 0 16,2 0 0-16,-1 1 0 0,2 1 0 0,0 2 0 15,2 1-80-15,0 1 0 0,2 0-16 0,1 0 0 16,0 0-48-16,1-1-128 0,1 1 192 0,0-4-64 16,3 2 0-16,-1-6 0 0,2 2 0 0,2-3 0 15,0 0-128-15,0-1 0 0,-7-6 144 0,0 0-144 0,30 11 0 0,-30-11 0 16,0 0 0-16,40 5 0 0,-40-5 0 0,0 0 0 16,48 3 0-16,-48-3 0 0,0 0 0 0,49-4 0 15,-49 4 0-15,0 0 0 0,0 0-240 0,58-6 48 16,-58 6 0-16,0 0 0 15,56-13-1088-15,-56 13-192 0</inkml:trace>
  <inkml:trace contextRef="#ctx0" brushRef="#br0" timeOffset="2367.6">19141 6894 19343 0,'-3'0'848'0,"2"0"192"16,1 0-832-16,1 0-208 0,0 0 0 0,1 2 0 0,-1-2 2672 0,1 2 480 0,3 3 112 0,3-1 0 16,2 5-384-16,-2 1-96 0,2 2-16 0,-1 1 0 15,1-1-1680-15,0 4-320 0,1 0-80 0,-1-1-16 16,-2-1-288-16,-2-2-48 0,1-5-16 0,0 6 0 16,0 3-144-16,3 5-48 0,1 1 0 0,-1 0 0 15,1 3-128-15,-1-5 0 0,0-4 0 0,-1 5 0 16,-3 3 0-16,-1-1 0 0,-3-3 0 0,1-2 0 15,-3 1 0-15,-1-2 0 0,-1-2 0 0,0-1 0 16,0-2 0-16,-1 0 0 0,-1 1 0 0,1-3 0 16,-2-2 0-16,0 0 0 0,-1 0 0 0,-2-1 0 15,1-4 0-15,-1 4 0 0,1-4-144 0,-2 2 144 0,3 3 0 16,-1-5-160-16,2 2 160 0,1-1-128 0,0-2-112 0,2-2-16 16,-1 2 0-16,2 0 0 15,0-2-128-15,1 1-16 0,1-1-16 0,-1 0 0 16,0 0-1056-16,0 0-224 0</inkml:trace>
  <inkml:trace contextRef="#ctx0" brushRef="#br0" timeOffset="2932.93">19677 7201 6447 0,'-2'0'576'0,"1"0"-576"0,1 2 0 0,0-2 0 0,0 0 1968 0,0-2 272 16,0 2 64-16,0 0 16 0,1 0 1616 0,1 2 320 16,2-1 64-16,1 2 16 0,-5-3-1456 0,0 0-272 15,0 0-64-15,0 0-16 0,43 10-1424 0,-43-10-272 16,0 0-64-16,0 0-16 0,55 0-304 0,-55 0-48 16,0 0-16-16,0 0 0 0,58-4-176 0,-58 4-32 15,0 0-16-15,0 0 0 0,0 0-160 0,49 6 0 16,-49-6 0-16,0 0 128 0,0 0-128 0,0 0 0 15,0 0 0-15,0 0 0 0,0 0-128 0,0 0-16 16,0 0 0-16,0 0 0 16,0 0-816-16,48-2-144 0,-48-1-48 0,-1 2 0 15,0 1-2176-15,-2 0-448 0</inkml:trace>
  <inkml:trace contextRef="#ctx0" brushRef="#br0" timeOffset="3213.89">19670 7363 1839 0,'4'2'160'0,"-3"-2"-160"0,0 0 0 0,0 0 0 16,0 0 2928-16,1 0 544 0,0 0 112 0,-2 0 32 0,0 0 864 0,0 0 160 15,0 0 32-15,0 0 16 0,47 2-1776 0,-47-2-352 16,0 0-80-16,0 0-16 0,0 0-1552 0,53 4-304 15,-53-4-64-15,0 0-16 0,0 0-224 0,41 6-48 16,-41-6-16-16,0 0 0 0,0 0-240 0,46-2 144 16,-46 2-144-16,0 0 128 0,0 0-128 0,0 0 0 15,52-14 0-15,-52 14 0 0,0 0 0 0,0 0 0 16,0 0-128-16,0 0 128 16,0 0-672-16,0 0-64 0,53-16-16 0,-53 16-17776 0</inkml:trace>
  <inkml:trace contextRef="#ctx0" brushRef="#br0" timeOffset="4248.85">20516 8017 16575 0,'1'-2'1472'0,"1"2"-1168"16,0-2-304-16,-1 2 0 0,1-4 1984 0,1 2 320 15,-3 2 80-15,0 0 16 0,0 0 224 0,0 0 32 16,62-39 16-16,-62 39 0 0,42-30-1024 0,-42 30-208 16,0 0-32-16,58-52-16 0,-58 52-752 0,38-41-128 15,-38 41-48-15,35-41 0 0,-35 41-128 0,28-45-16 16,-28 45-16-16,25-40 0 0,-25 40-80 0,21-41-16 16,-21 41 0-16,18-45 0 0,-18 45 16 0,15-47 0 15,-15 47 0-15,10-50 0 0,-10 50-80 0,3-49-16 16,-5 25 0-16,0-2 0 0,-3 7-128 0,-2-3 192 15,-2 3-192-15,-2 1 192 0,1-1-192 0,-2 1 128 16,-2 0-128-16,0 0 128 0,3 2-128 0,-4-6 0 0,-1-6 0 0,-2 5 128 16,-1 10-128-16,3-3 0 0,3 0 0 0,-2-1 0 15,-1-5 0-15,1-2 0 0,0 2 0 0,0 0 0 16,1-2 0-16,2 1 0 0,1-2 0 0,2 3 0 16,2-1 0-16,1 1 0 0,1 0 0 0,2 0 0 15,2-1 0-15,1-1 0 0,0 24 0 0,5-50 0 16,-5 50 0-16,9-33 0 0,-9 33 0 0,0 0 0 15,21-57 0-15,-21 57 0 0,19-43 0 0,-19 43 0 16,24-42 0-16,-24 42 0 0,26-40 128 0,-26 40-128 16,28-38 0-16,-28 38 0 0,0 0 0 0,46-47 0 15,-46 47 0-15,0 0 0 0,47-40 128 0,-47 40-128 16,0 0 0-16,47-34 0 0,-47 34 0 0,0 0 0 16,0 0 0-16,55-35 0 0,-55 35 0 0,0 0 0 15,0 0 0-15,0 0-144 0,0 0 144 0,53-25-160 16,-53 25-480-16,0 0-80 0,0 0-32 0,0 0-12192 15,0 0-2448-15</inkml:trace>
  <inkml:trace contextRef="#ctx0" brushRef="#br0" timeOffset="4667.2">20694 8129 12895 0,'0'-2'1152'0,"1"-2"-928"0,0 4-224 0,0 0 0 15,1-2 2304-15,-2 2 432 0,0 0 80 0,0 0 0 16,0 0 928-16,0 0 176 0,0 0 48 0,53-33 0 16,-53 33-2240-16,0 0-432 0,0 0-80 0,49-14-32 15,-49 14-624-15,0 0-128 0,0 0-32 0,52-4 0 0,-52 4-176 0,0 0-32 16,0 0-16-16,48-3 0 0,-48 3-176 0,0 0 0 15,0 0 0-15,0 0 0 0,47 3 0 0,-47-3 0 16,0 0 0-16,0 0 0 16,0 0-608-16,42 2-96 0</inkml:trace>
  <inkml:trace contextRef="#ctx0" brushRef="#br0" timeOffset="5256.68">21297 8086 16575 0,'0'6'736'0,"0"-3"160"0,0-2-720 0,0 1-176 0,0 1 0 0,0-3 0 16,1 1 2144-16,-1 1 400 0,2 2 80 0,-1 2 0 16,0 3-224-16,0-2-48 0,-1 2-16 0,0 1 0 15,-1-1-1120-15,-1 1-208 0,-2-1-48 0,-1 4-16 16,-1-1-400-16,-2-2-80 0,0 2-16 0,-2 1 0 15,-1-1-256-15,0 2-48 0,-2-4-16 0,1-2 0 16,-2 2-128-16,1-1 0 0,-1 1 0 0,-1-7 0 16,3 0 0-16,-2-6 0 0,3 1-128 0,0 1 128 15,2-3-256-15,1 2 0 0,0-5 16 0,2 1 0 16,2-4 240-16,2 2-192 0,2 8 192 0,0 0-192 16,0 0 336-16,0-39 80 0,0 39 16 0,0 0 0 15,0 0 32-15,23-50 16 0,-23 50 0 0,0 0 0 0,0 0-80 16,0 0-16-16,51-44 0 0,-51 44 0 15,0 0-32-15,45-1-16 0,-45 1 0 0,28 10 0 0,-13-1-144 0,-2 1 0 16,1-1 144-16,-2 4-144 0,0-1 0 0,0 1 0 16,-1 0 0-16,0 0 128 0,2-1-128 0,-4-2 0 15,3 0 0-15,-3-2 0 0,1 0 0 0,-1-2 0 16,-2-1 0-16,1-1 0 0,-8-4 0 0,0 0 0 16,0 0 0-16,0 0 0 0,0 0 0 0,0 0 0 15,48-13 0-15,-48 13 0 0,0 0 0 0,0 0 0 16,0 0 0-16,0 0 0 0,27-44-256 0,-27 44 48 15,0 0 0-15,0 0 0 0,9-44-80 0,-9 44-16 16,0 0 0-16,-3-35 0 0,3 35 112 0,-3-19 32 16,-1 7 0-16,-1-2 0 0,-1-2 160 0,-3 1 0 15,1 3 160-15,-2 2-160 0,0-3 368 0,0 6-32 0,0-2 0 16,-1 3 0-16,0 3-80 0,-3-2-32 0,-1 3 0 16,-1 4 0-16,-1 0-80 0,1 1-16 0,0 3 0 0,2-3 0 15,1 4-128-15,1-5 0 0,4 2 0 0,0-4 0 16,2 0-368-16,1-3 0 0,2-3 0 0,1-1-17936 15</inkml:trace>
  <inkml:trace contextRef="#ctx0" brushRef="#br0" timeOffset="6000.8">21292 6234 11967 0,'-1'-3'1072'0,"0"2"-864"0,1-2-208 0,0 2 0 16,0 1 2624-16,0 0 464 0,0-2 112 0,0-1 0 15,0 2 352-15,-2-2 64 0,2 0 16 0,0 3 0 16,0 0-1952-16,0 0-384 0,0 0-80 0,0 0 0 16,3 0-640-16,-3 3-128 0,0 4-32 0,0 0 0 15,-1 2-96-15,-1-1-32 0,1 3 0 0,0 1 0 16,0 0-288-16,0-1 128 0,-1 0-128 0,1-1 0 16,0 0 0-16,1-1 0 0,-1 1 0 0,1-4 0 15,0-3 0-15,0 0-192 0,0-3 48 0,0 1 16 16,0-1-256-16,0 0-32 0,0-1-16 0,0 1 0 15,0-3 208-15,0-3 32 0,-2 0 16 0,1 0 0 0,1-2 176 0,-2 0 0 16,0 0-144-16,0 0 144 0,-1-1 0 0,1 2 0 16,-2-2 0-16,1 2 0 0,-1 0 0 0,-1 1 0 15,1 3 0-15,-1-2 0 0,-1 1 0 0,0 1 0 16,-3 2 0-16,2 1 0 0,-2 1 0 0,-1 2 0 16,2-1 144-16,-1 5-144 0,-2-1 256 0,2 4 0 15,2 0-16-15,-2-2 0 0,3 3-64 0,-2 0-16 16,2 1 0-16,1-1 0 0,0 0-160 0,2 0 160 15,-2-1-160-15,1 2 160 0,0 2-160 0,-1 1 192 16,2-2-192-16,0 2 192 0,1-3-16 0,0-2 0 16,1 0 0-16,2 3 0 0,1-4-48 0,1 4 0 15,1-1 0-15,1-2 0 0,3-1-128 0,-8-9 0 16,0 0 0-16,28 20 0 0,-28-20 0 0,0 0 0 0,36 13 0 16,-36-13 0-16,0 0 0 0,51 9 0 15,-51-9 0-15,0 0 0 0,50 2-192 0,-50-2 0 0,0 0-16 16,48-2-19200-16</inkml:trace>
  <inkml:trace contextRef="#ctx0" brushRef="#br0" timeOffset="7582.97">21447 7643 25791 0,'1'0'2304'0,"0"-2"-1856"15,0 1-448-15,1-2 0 0,0 1 1856 0,1-2 256 0,-3 4 64 0,0 0 16 16,0 0-304-16,43-57-64 0,-43 57-16 0,39-63 0 15,-39 63-1216-15,40-74-240 0,-40 74-48 0,36-76-16 16,-36 76-160-16,31-73-128 0,-31 73 192 0,25-69-192 16,-25 69 192-16,18-59-192 0,-18 59 192 0,10-42-192 15,-10 42 144-15,5-34-144 0,-5 34 0 0,1-36 144 16,-3 15-144-16,-3 4 0 0,-1 0 0 0,-2 3 128 16,0 4-128-16,-1 0 0 0,-2 4 0 0,0 4 128 15,-2 2 16-15,2 2 0 0,0 2 0 0,1 0 0 16,-1 4-16-16,-1 2 0 0,-1 3 0 0,2-1 0 15,4-2 0-15,-2 3 0 0,-2 6 0 0,1 6 0 16,-1-1 0-16,3-1 0 0,3-10 0 0,1 2 0 16,0 5-128-16,1 6 0 0,0 9 0 0,1 4 0 15,0-3 0-15,-1 1 0 0,1 1 0 0,1 1 0 16,1-2 0-16,0 2 0 0,1 5 0 0,0-4 0 0,0-5 0 16,2-3 0-16,-1 0 0 0,2-3 0 0,1-2 0 0,0-5 0 0,1-4 0 0,0-4 0 0,2-1 0 0,-2-1 0 15,0 1 0-15,0-6 0 0,1-1 0 0,-7-6 0 31,0 0-144-31,0 0 144 0,0 0 0 0,0 0-160 16,0 0 160-16,0 0-128 0,32-44-128 0,-32 44-32 16,2-31 0-16,-3 11 0 0,0-9 96 0,-1 4 32 15,0 6 0-15,-2-3 0 0,1-3 160 0,-2-1 0 16,1 1 0-16,-2 3-128 0,1 1 128 0,0 4 0 16,1-1 0-16,-1 7 0 0,3 0 0 0,0 4 0 15,1 1 128-15,0 2-128 0,2 1 320 0,0 1 0 16,1 2 0-16,1 0 0 0,2 2-96 0,2 1-32 15,0 1 0-15,0-1 0 0,2 2-64 0,0 3 0 0,2-2-128 0,-11-6 192 16,27 12-192-16,-27-12 0 0,27 12 128 0,-27-12-128 16,35 10 0-16,-35-10 0 0,0 0 0 0,53 7 0 15,-53-7-144-15,0 0-32 0,43 0 0 0,-43 0 0 32,0 0-1072-32,0 0-224 0,62-25-32 0,-62 25-16512 0</inkml:trace>
  <inkml:trace contextRef="#ctx0" brushRef="#br0" timeOffset="7832.58">21988 7172 19343 0,'0'-6'848'0,"0"3"192"0,0 0-832 0,-1 0-208 16,1 2 0-16,-1-1 0 0,1 0 2576 0,-1 2 480 16,-1-2 80-16,0-2 32 0,-1 2-544 0,0 2-96 15,-2 0-32-15,1 2 0 0,0 4-1536 0,-1 2-320 16,-1-2-64-16,0 3-16 0,0 2-128 0,0 4-32 15,0 1 0-15,-1 0 0 0,1 2-96 0,0 4-32 16,1 3 0-16,0-1 0 0,0-3-272 0,1 1 160 16,-1 0-160-16,3-1 128 0,0 2-128 0,0-4 0 15,1 0 0-15,1-3 0 0,1-2-192 0,-1-3 0 16,2-4-16-16,-1 2 0 16,4 1-1024-16,2 2-208 0</inkml:trace>
  <inkml:trace contextRef="#ctx0" brushRef="#br0" timeOffset="8315.43">22119 7521 8287 0,'2'0'736'0,"-2"2"-592"0,1-2-144 0,-1 0 0 15,1 3 2976-15,0-3 560 0,1 1 112 0,0 1 32 16,2 1 224-16,1 1 64 0,-2-4 0 0,2 0 0 16,-5 0-2048-16,0 0-384 0,0 0-96 0,0 0-16 15,0 0-864-15,0 0-176 0,31-47-48 0,-31 47 0 16,0 0-80-16,0 0 0 0,9-45-16 0,-9 45 0 15,0 0 0-15,0 0 0 0,-3-34 0 0,3 34 0 16,-1-7-80-16,0 6-16 0,0 1 0 0,0-2 0 16,-1-5-144-16,1 4 0 0,0 0 144 0,1 3-144 15,-1 0 128-15,-1 4-128 0,1 2 128 0,0 3-128 16,1-2 128-16,-1 4-128 0,1 0 128 0,0 2-128 0,0-2 0 0,1 3 0 16,0-2 0-16,2 4 0 15,-1-4 0-15,1-2 0 0,-1-1 0 0,2-2 0 0,1 2 0 0,1-5 0 16,1-1 0-16,-7-3 0 0,0 0 0 0,0 0 0 15,0 0 0-15,0 0-128 0,51-13 128 0,-51 13 0 16,0 0 0-16,0 0 0 0,0 0-336 0,35-45 16 0,-35 45 0 0,0 0 0 0,0 0-64 0,0 0 0 16,19-44 0-16,-19 44 0 0,0 0 176 0,0 0 16 31,0 0 16-31,0 0 0 0,0 0 176 0,9-41 0 16,-8 41 0-16,-2 0 0 0,1 0 0 0,-1 0 0 15,1 4 0-15,-1-1 128 0,1 6 48 0,-2-3 16 16,2 4 0-16,-1-1 0 0,1 2-192 0,-1 0 160 0,1-1-160 15,0-1 160-15,1 2-160 0,2 0 0 0,-2-1 0 0,1-4 0 16,2 0 0-16,0-2 0 0,-1-2 0 0,-3-2 0 16,0 0-304-16,0 0-32 0,0 0-16 0,0 0 0 31,0 0-1504-31,0 0-320 0</inkml:trace>
  <inkml:trace contextRef="#ctx0" brushRef="#br0" timeOffset="8599.71">22411 7119 9215 0,'1'-1'0'0,"-1"1"0"0,2 0 3072 0,-2 0 608 16,1 0 128-16,0 1 32 0,2 1 240 0,-1 1 48 16,3 1 16-16,1 2 0 0,0 0-2288 15,2 4-448-15,-2 0-80 0,0 0-32 0,0 2-752 0,1 0-160 16,-1 4-16-16,1-1-16 0,-1 1-176 0,1 3-48 15,-2 1 0-15,-1-1 0 0,1 2-128 0,-1 2 128 16,0-5-128-16,-2 2 128 0,1-1-128 0,-2-1 0 16,1-2 0-16,-2 3 0 0,-1-3 0 0,-1 2 0 15,-2-2 0-15,2 1 0 0,-2-5 0 0,1 0 0 16,-2-2 0-16,2 0 0 0,-3 0-320 0,-1-1-32 16,0-3-16-16,0-2 0 15,0-1-1664-15,2 0-336 0,0-6-64 0,3 0-13904 0</inkml:trace>
  <inkml:trace contextRef="#ctx0" brushRef="#br0" timeOffset="9515.25">22885 7454 8287 0,'1'-1'736'0,"0"1"-592"0,-1-3-144 0,0 3 0 15,0 0 1856-15,2 0 320 0,-2 0 80 0,0 0 16 16,0 0 832-16,0 0 160 0,0 0 48 0,0 0 0 16,0 0-1008-16,0 0-192 0,0 0-32 0,0 0-16 15,0 0-784-15,-3-34-176 0,-2 31-16 0,-1 2-16 16,-1 1-560-16,-2 1-128 0,-1 2 0 0,0-1-16 15,-1 2-176-15,0 0-16 0,-3 1-16 0,2 2 0 16,0 2-160-16,-1 3 0 0,1-2 0 0,2 2 0 16,1-2 0-16,3 0 0 0,1 2 0 0,3-2 0 15,0-1-128-15,2 1 128 0,3-4-160 0,1 1 160 16,2 2-128-16,0-5 128 0,3 2 0 0,-9-6-144 0,21 9 144 0,-21-9 0 16,0 0 0-16,40 0 0 0,-40 0 0 0,0 0 0 15,46-15 0-15,-46 15-128 0,0 0-48 16,48-29 0-16,-48 29 0 0,0 0 0 15,40-40-240-15,-40 40-48 0,0 0-16 0,30-59 0 0,-30 59 160 0,13-44 48 16,-13 44 0-16,11-53 0 0,-11 53 272 0,5-55 0 16,-5 55 0-16,2-43 0 0,-6 18 0 0,0-3 0 15,-2-2 0-15,-1 2 144 0,-1 3 48 0,-1 0 16 16,1 3 0-16,-1 2 0 0,-1 2 96 0,2 2 16 16,1 3 0-16,1 5 0 0,1 3 64 0,2 0 0 15,-1 3 16-15,3 0 0 0,-2 4-16 0,3 0-16 16,-1 3 0-16,1-2 0 0,0 4-32 0,0-1 0 15,1 6 0-15,0 2 0 0,2 2-176 0,-1 5-32 16,2 1-128-16,0 6 192 0,1-2-192 0,-2 5 0 0,1 4 128 0,-1 0-128 16,-2-2 0-16,0 4 128 0,-1 0-128 0,-1-1 0 15,0-5 0-15,-2 1 0 0,1 3 0 0,-1-4 0 16,1 1 0-16,0-4 0 0,1-3 0 0,1-3 0 16,1-4 0-16,-1 0 0 0,3 1 0 0,-1-7 0 15,1-2 0-15,-1-1-240 0,1-6 48 0,1 0 16 31,-1-6-448-31,-3 3-80 0,0 0-32 0,0 0 0 16,0 0-1440-16,0 0-272 0</inkml:trace>
  <inkml:trace contextRef="#ctx0" brushRef="#br0" timeOffset="10199.64">23095 7687 3679 0,'0'0'160'0,"0"3"32"0,0 1-192 0,0-4 0 16,0 0 0-16,0 0 0 0,1 2 2464 0,-1 0 448 15,3 3 96-15,-2-2 0 0,3 0 64 0,-1-3 0 16,1 0 0-16,-4 0 0 0,0 0-656 0,0 0-128 16,0 0-32-16,0 0 0 0,0 0-576 0,40-40-112 15,-40 40-32-15,0 0 0 0,0 0-720 0,0 0-160 16,32-48-16-16,-32 48-16 0,0 0-304 0,0 0-64 15,25-45-16-15,-25 45 0 0,0 0-240 0,0 0 176 16,22-49-176-16,-22 49 160 0,0 0-160 0,0 0 0 0,0 0 144 0,7-46-144 16,-7 46 0-16,0 0 128 0,0 0-128 0,0 0 0 15,0 0 0-15,-3-31 128 16,1 29-128-16,0 1 0 0,1 1 128 0,-1 1-128 0,2 4 160 0,-1-1-160 16,0 2 256-16,0 0-64 0,-1 1 0 0,1 2 0 15,0 3-48-15,0-2-16 0,1 3 0 0,0-1 0 16,1 0-128-16,0 2 0 0,0 1 0 0,2-2 0 15,1-3 0-15,-1 3 0 0,1-1 0 0,2-3 0 16,0-2 0-16,1-3 0 0,0 1 0 0,-1 1 0 16,0 0 0-16,1-2 0 0,-7-4 0 0,0 0 0 15,0 0-144-15,0 0 144 0,0 0 0 0,0 0 0 16,48-16-304-16,-48 16 48 0,0 0 16 0,0 0 0 16,0 0-48-16,0 0-16 0,33-51 0 0,-33 51 0 0,0 0 96 15,0 0 16-15,0 0 0 0,19-51 0 16,-19 51 0-16,0 0 16 0,0 0 0 0,15-53 0 15,-15 53 48-15,0 0 0 0,0 0 0 0,7-43 0 0,-7 43 128 0,0 0 0 16,0 0 0-16,0 0 0 0,0 0 160 0,0 0 16 16,-1-40 0-16,-1 39 0 0,2 1-176 0,-1-1 0 15,1 1 144-15,0 0-144 0,-1 1 304 0,1 0-16 16,0 3 0-16,0 2 0 0,-1-2 48 0,1 2 16 16,0 0 0-16,-1 4 0 0,2-1-128 0,-1 1-32 15,1 3 0-15,0 2 0 0,0-1-192 0,1 1 144 16,0-3-144-16,1-2 128 0,-2 2-128 0,3 1 0 15,-2 3 0-15,2 0 0 0,1 0 0 0,-2 2 0 16,1-2 0-16,-1 0 0 0,-1-7 0 0,1 4 0 16,-1 0 0-16,1-3 0 15,-2-1-496-15,1-2 32 0,2-2 0 0,-2-1 0 16,2-4-352-16,0 0-64 0,-2 0-16 0,1-4-17200 0</inkml:trace>
  <inkml:trace contextRef="#ctx0" brushRef="#br0" timeOffset="22594.48">7950 6256 5519 0,'-6'3'496'0,"1"0"-496"16,2-1 0-16,2 2 0 0,2-4 864 0,-5 3 80 0,-2 3 16 0,-2 5 0 15,-3 4 848-15,1-3 176 0,3 0 48 0,5-4 0 16,1-2 48-16,4-3 16 0,2-3 0 0,-5 0 0 15,0 0-1120-15,0 0-208 0,50-41-64 0,-50 41 0 16,36-47 192-16,-36 47 48 0,49-65 0 0,-49 65 0 16,63-77-336-16,-63 77-64 0,71-77-16 0,-71 77 0 15,64-67-336-15,-64 67-192 0,57-59 192 0,-57 59-192 16,51-48 0-16,-51 48 0 0,42-41 0 0,-42 41 0 16,0 0-416-16,55-51-192 0,-55 51-32 0,0 0-12944 15</inkml:trace>
  <inkml:trace contextRef="#ctx0" brushRef="#br0" timeOffset="22946.08">8698 5363 22111 0,'-10'4'976'0,"5"-4"208"0,-1 3-944 0,1-3-240 16,1 3 0-16,1-2 0 0,-1 2 1792 0,-4 3 304 15,-4 4 64-15,-4 4 16 0,0 6-576 0,1-1-96 16,1 1-32-16,2 1 0 0,2 1-528 0,2 0-112 15,0 7-32-15,3-1 0 0,1-2-192 0,4 1-32 16,3-5-16-16,2 1 0 0,4-6-304 0,2-2-64 16,1-5-16-16,-12-10 0 0,35 8-176 0,-35-8 0 15,0 0 0-15,68-24 0 0,-68 24-208 0,52-39 80 16,-52 39 128-16,52-50-208 16,-52 50-208-16,43-51-32 0,-43 51-16 0,36-51 0 15,-36 51-320-15,27-44-64 0,-27 44-16 0,0 0 0 0,9-47 384 0,-14 34 80 0,-3 3 16 16,-3-1 0-16,0 4 1344 0,-3 1 288 0,-2 0 48 0,-2-1 16 15,-3 0-480-15,-2 4-112 0,0 1-16 0,-2 2 0 16,3-1-448-16,0 2-80 0,-2 1-32 0,-1 2 0 16,2 2-144-16,2 1 0 0,1-1 0 0,3 0 0 15,3 1 0-15,2 2-144 0,3-3 144 0,3 3-208 32,4 1-688-32,0 0-144 0</inkml:trace>
  <inkml:trace contextRef="#ctx0" brushRef="#br0" timeOffset="24028.44">7909 9116 4607 0,'-4'4'400'0,"2"-4"-400"0,1 0 0 0,2 0 0 0,-1 0 1088 0,0 0 128 15,0-3 16-15,0 2 16 16,2-3 672-16,1-1 144 16,-3 5 32-16,0 0 0 0,0 0 336 0,45-52 80 15,-45 52 16-15,47-52 0 0,-47 52-256 0,61-58-48 16,-61 58-16-16,69-65 0 0,-69 65-816 0,68-58-176 16,-68 58-16-16,61-47-16 0,-61 47-800 0,49-29-144 15,-49 29-48-15,0 0 0 0,56-31-192 0,-56 31 0 0,0 0 0 0,0 0 0 16,48-23 0-16,-48 23-160 15,0 0 160-15,0 0-192 16,0 0-592-16,0 0-128 0,51-41-32 0,-51 41-15120 0</inkml:trace>
  <inkml:trace contextRef="#ctx0" brushRef="#br0" timeOffset="24398.76">8643 8722 20271 0,'0'0'896'0,"0"-2"192"0,0 2-880 0,-1 0-208 0,1 0 0 0,0 0 0 16,0 0 2192-16,-1 0 400 0,-1 0 80 0,0 2 16 15,-1 1-320-15,0 2-48 0,-1-1-16 0,2 2 0 0,-1 3-1328 0,2-2-272 16,0 3-48-16,1 1-16 0,1 5-384 0,0-2-64 16,2 4-32-16,2-2 0 0,1-1-160 0,0-1 0 15,3 1 0-15,2-4 0 0,0 1 0 0,2-3 0 16,0-3 0-16,1-2 0 0,-14-4 0 0,0 0 0 15,44-3 0-15,-44 3 0 0,0 0-160 0,0 0 160 16,53-33 0-16,-53 33-144 0,0 0-176 0,36-46-48 16,-36 46 0-16,0 0 0 15,0 0-128-15,23-54-16 0,-23 54-16 0,0 0 0 16,-7-37-32-16,1 29 0 0,-4 0 0 0,-1 1 0 0,-1 4 864 0,-2-3 160 16,-2 2 48-16,-1 0 0 0,-2 2 384 0,-1 2 96 15,-1 0 16-15,0 0 0 0,0 2-608 0,2-2-112 16,-2 4-32-16,2 0 0 0,2-1-256 0,1 0 0 0,2-1 0 0,2-7 0 31,4 0-336-31,2-7-80 0,4 0-16 0,2 12-17744 0</inkml:trace>
  <inkml:trace contextRef="#ctx0" brushRef="#br0" timeOffset="25745.86">8140 7715 7359 0,'0'0'656'0,"0"-3"-528"0,0 3-128 0,0 0 0 15,0 0 1728-15,0 0 320 0,-1 3 64 0,1-3 16 16,-1 1 1136-16,0 2 208 0,-1-2 48 0,1 1 16 16,0 1-1040-16,-2 1-224 0,2-2-32 0,-1 2-16 15,-2 2-880-15,1 1-192 0,1 4-16 0,-2-1-16 16,2 4-592-16,-1 3-112 0,1 3-32 0,-1 2 0 15,1 1-192-15,-1 1-32 0,0 2-16 0,0 0 0 16,2 1-144-16,-1-2 0 0,2 1 0 0,-2-4 128 16,2-6-128-16,-1 1 0 0,1-3 0 0,-1-1 0 15,1-2 0-15,0-2 0 0,0-3 0 0,0-4 0 16,0-2 0-16,0 0 0 0,0-2 0 0,0-1 0 0,-1 0-128 0,1-4 128 16,0-3 0-16,0-2 0 0,0 12 0 0,2-32 0 15,-2 32 128-15,6-38-128 0,-6 38 144 0,8-40-144 16,-8 40 160-16,14-54-160 0,-14 54 144 0,15-61-144 15,-15 61 128-15,15-62-128 0,-15 62 0 0,11-54 128 16,-11 54-128-16,8-47 0 0,-8 47 0 0,3-39 128 16,-3 39-128-16,0-28 0 0,0 18 128 0,-1 2-128 15,-1 4 0-15,0 0 128 0,0 2 0 0,0 4 0 16,-1-1 0-16,-1 4 0 0,2 1 176 0,-2 4 16 16,0 0 16-16,0 0 0 0,0 5-176 0,-1 1-32 15,1 0-128-15,0 0 192 0,2-1-192 0,-1 1 0 16,2 3 0-16,-1 0 0 0,1 1 0 0,-1 4 0 15,0 2 0-15,-1-2 0 0,2 0 0 0,0 1 0 0,1 3 0 16,-1-6 0-16,-1-3 0 0,1-3 0 0,0 3 0 0,1-6 0 16,-1-3 0-16,-1-1 0 0,1-6 0 0,0 0 0 15,1-1 0-15,0-4 0 0,1-2 0 0,-1-1 0 16,0-2 0-16,0 7-128 0,0 0 128 0,5-45 0 16,-5 45 0-16,5-41 0 0,-5 41 0 0,8-44 0 15,-8 44 0-15,9-50 0 0,-9 50 0 0,12-51 0 16,-12 51 0-16,11-47 0 0,-11 47 0 0,7-45 0 15,-7 45 0-15,6-41 0 0,-6 41 0 0,3-38 0 16,-3 38 0-16,0-33 0 0,0 33 0 0,-1-30 0 16,1 30 0-16,0 0 0 0,-2-29 0 0,1 27 0 15,0-1 0-15,0 6 0 0,1-3 0 0,-2 4 0 16,1 2 0-16,0 6 0 0,0 1 0 0,-2 5 0 0,1 1 0 16,-1 3 0-16,0 4 0 0,-1 2 0 0,-1-2 0 0,1 5 128 15,-1 0-128-15,1 1 0 0,0 0 0 0,0 1 0 16,0 0 0-16,0-3 0 0,1-6 0 0,0-1 0 15,1-1 0-15,-1-4 0 0,1-2 0 0,1-3 0 16,-2-3 0-16,1-2 0 0,0-1 0 0,2-4 0 16,0 0 0-16,-1-3 0 0,1-3 0 0,-1 1 0 15,0 1 0-15,-1-6 0 0,1-2 0 0,0-4 0 16,0-2 0-16,-1-1 0 0,2 16 0 0,2-38 0 16,-2 38 0-16,1-38 0 0,-1 38 0 0,1-35 0 15,-1 35 0-15,4-53 0 0,-4 53 0 0,2-57 0 16,-2 57 0-16,2-53 0 0,-2 53 0 0,-2-46 0 15,2 46 0-15,-1-40 0 0,0 24 0 0,0 3 0 0,-2-2 0 16,1 5 0-16,-1 0 0 0,1 4 0 0,-1 0 0 16,0 2 0-16,1 2 0 0,1 2 0 0,0 0 0 0,0 2 0 15,-1 2 0-15,1-2 0 0,0 2 0 0,0 0 0 16,1 6 0-16,-2 2 0 0,1 3 0 0,1 4 0 16,-1 0 0-16,1 3 128 0,0 3-128 15,1-1 0-15,-1 0 0 0,1 2 0 0,-1 1 0 0,2 2 0 16,0-4 0-16,-1 1 0 0,3-2 0 0,-1 2 0 15,-1-3 0-15,-1-4 0 0,1 2 0 0,-2-5 0 16,0-2 0-16,-2-2 0 0,1 0 0 0,0-3 0 16,-2-2 0-16,2-4 0 0,0 1 0 0,-2-2 0 15,2-2 0-15,-1-3 0 0,0 0 0 0,1 0 0 16,0-4 0-16,1-2 0 0,-1-4 0 0,0 1 0 16,1-4-128-16,0 1 128 0,0-1 0 0,0 16 0 15,2-35-416-15,-2 35 32 0,4-32 0 0,-4 32-12640 16,0 0-2528-16</inkml:trace>
  <inkml:trace contextRef="#ctx0" brushRef="#br0" timeOffset="30785.4">3973 11472 8287 0,'0'0'736'0,"0"0"-592"0,0 0-144 0,0 0 0 16,0 0 1312-16,0 0 224 0,0 0 64 0,0 0 0 15,0 0 672-15,15-45 144 0,-15 45 16 0,0 0 16 16,0 0 176-16,0 0 48 0,0 0 0 0,0 0 0 16,7 3-512-16,-7 7-112 0,0 2 0 0,-1 4-16 15,-1 3-1072-15,0 0-224 0,1 4-32 0,0 3-16 16,0 5-160-16,-1 1-16 0,0 5-16 0,-1 1 0 16,1 3-224-16,-3 1-32 0,0-1-16 0,0 0 0 0,-1-4-224 0,0-3 0 15,1 2 128-15,-1-2-128 0,1-9 0 0,0 0 0 16,0-3 0-16,1-2 0 0,2-5 0 0,-1-5-128 15,2-4 128-15,2-5 0 16,-2-2-576-16,3-1-16 0,1-8 0 0,-3 10 0 16,0 0-1168-16,9-47-224 0</inkml:trace>
  <inkml:trace contextRef="#ctx0" brushRef="#br0" timeOffset="31037.14">3916 11499 10879 0,'0'0'240'0,"0"0"48"0,0 0 16 0,1 1 0 0,1-1-304 16,-1 3 0-16,0-3 0 0,3 3 0 0,1 1 4448 0,1 2 832 0,3 3 160 0,-2-3 48 15,4 0-2112-15,-1 0-432 0,-1 1-64 0,1-4-32 16,1-1-1792-16,-11-2-352 0,0 0-80 0,0 0-16 16,45-5-256-16,-45 5-48 0,0 0-16 0,0 0 0 15,49-13-160-15,-49 13-128 0,0 0 144 0,0 0-144 16,44-6 0-16,-44 6 0 0,0 0 0 0,31 1 0 15,-22 2 0-15,-2-1 0 0,2 2 0 0,0-2 0 16,-1 5-384 0,1-4-64-16,-2-1 0 0,-1 0-18784 0</inkml:trace>
  <inkml:trace contextRef="#ctx0" brushRef="#br0" timeOffset="31285.16">3933 11775 20271 0,'7'1'896'0,"-5"-1"192"0,2 1-880 0,0 0-208 16,-2 2 0-16,0-3 0 0,5 0 3024 0,0 4 560 16,5-1 128-16,3 6 0 0,3-3-1264 0,-2 0-256 15,-1 1-48-15,-3-4-16 0,-1 3-1424 0,0-3-304 16,-1-3-48-16,-10 0-16 0,0 0-336 0,0 0 0 15,0 0 0-15,53-15 0 0,-53 15 0 0,0 0 0 16,0 0-192-16,52-37-12368 16,-52 37-2480-16</inkml:trace>
  <inkml:trace contextRef="#ctx0" brushRef="#br0" timeOffset="31621.6">4607 11475 6447 0,'-11'7'272'0,"3"-5"80"16,0 1-352-16,3-2 0 0,2-1 0 0,-1 2 0 16,0-2 2656-16,-1 0 464 0,-7 3 80 0,-4 0 32 0,0 1 416 0,0 2 96 15,1 3 16-15,2 1 0 0,1 0-1328 0,2 2-256 16,0 4-48-16,0-1-16 0,0 1-1152 0,2 4-256 15,-1-2-32-15,2 1-16 0,-1 3-272 0,2 1-48 16,-1 1-16-16,0 2 0 0,4-1-128 0,-1-2-16 16,3 5-16-16,0-2 0 0,1 0-32 0,0-2-128 15,2 1 192-15,1-3-64 0,-1-3-128 0,0-2 0 16,2 1 0-16,0-2 128 0,1-4-128 0,0-2 0 16,2 2 0-16,2-2 0 0,-2-4 0 0,3 0 0 15,0-2-176-15,2-4 176 16,1 0-752-16,-13 0-64 0,0 0-16 0,0 0-17680 0</inkml:trace>
  <inkml:trace contextRef="#ctx0" brushRef="#br0" timeOffset="32134.78">4845 11746 16575 0,'0'0'736'0,"0"0"160"0,0 0-720 0,-1 0-176 0,1 0 0 0,0 0 0 16,0 0 2400-16,-2 0 448 0,2 0 96 0,0 0 0 15,-1 0-240-15,1 1-48 0,-1 2-16 0,1 1 0 16,0 1-1456-16,1 1-288 0,-1 0-64 0,0 0-16 16,0 4-432-16,1-4-64 0,-1 2-32 0,0 0 0 15,2 2-288-15,-2-4 0 0,0 1 128 0,0-1-128 0,0-3 0 0,1 0 0 16,0-3 0-16,-1 0 0 0,1 0-160 0,-1-3 160 15,2 0-160-15,-2-3 160 16,0 2-576-16,-3-2 0 0,1-3-16 0,-3 0 0 0,-2 2 256 0,1-2 48 16,-1 2 16-16,-2 1 0 0,-1 0 272 0,-1 2 0 15,3 1 0-15,-5 1 0 0,1 1 208 0,-1 2 0 16,1 1 0-16,0 1 0 0,1 3 176 0,-1-2 16 16,3 3 16-16,0 2 0 0,0-1-80 0,2 2-16 15,-1 3 0-15,2-2 0 0,0 0-48 0,1 1-16 16,1-2 0-16,1 0 0 0,1 2 0 0,2-2-16 15,0 0 0-15,0 1 0 0,3-1-48 0,-1 0 0 16,2 3 0-16,0-4 0 0,1 4 16 0,0-3 0 16,0 2 0-16,1-2 0 0,0-1-80 0,0-2 0 15,2 2-128-15,-2-6 192 0,0 1-192 0,1-1 0 0,3-1 128 16,1-1-128-16,-11-1 0 0,0 0 0 0,40-6 0 0,-40 6 0 16,0 0 0-16,0 0 0 0,57-23 0 0,-57 23 0 15,0 0 0-15,0 0 0 0,58-37 0 0,-58 37 0 31,0 0-640-31,0 0 0 0,53-36-16 0,-53 36-18416 0</inkml:trace>
  <inkml:trace contextRef="#ctx0" brushRef="#br0" timeOffset="32585.75">5051 11487 9215 0,'-2'3'400'0,"1"-3"96"0,-1 3-496 0,1-3 0 15,1 3 0-15,0-3 0 0,1 3 3056 0,2 1 512 16,2 2 96-16,2 0 32 0,2 4 256 0,1-3 48 16,2 4 16-16,0-1 0 0,1 0-2160 0,0 3-416 15,1 0-96-15,1 2 0 0,0 1-608 0,-2 0-112 0,2 0-32 16,-1 3 0-16,-1-1-224 0,0 2-48 0,-1 1-16 0,-2 1 0 16,0 1-160-16,-4 1-16 0,0 0-128 0,-2 1 192 15,0-1-192-15,-2 2 128 0,-2-1-128 16,-1 1 0-16,-2-1 128 0,0 0-128 0,-2 0 0 0,-1 0 0 15,-1-1 128-15,-1-2-128 0,-2-1 0 0,0-2 0 16,-2-6 0-16,0 2 0 0,0-5 0 0,0-4 0 16,1 0 0-16,-2-2 0 0,1-4 0 0,0 0-160 15,0 0-352 1,1-4-64-16,1 2 0 0,-1-2-16 0,3-1-400 0,0 4-80 0,2-4-16 16,0 4-17088-16</inkml:trace>
  <inkml:trace contextRef="#ctx0" brushRef="#br0" timeOffset="34036.6">5651 11813 3679 0,'-1'-2'320'0,"0"2"-320"15,-1-2 0-15,2 2 0 0,-1 0 1248 0,-1 0 176 16,-1 0 48-16,-2-2 0 0,-1 1 1040 0,-1-2 224 15,2 3 32-15,0-2 16 0,0 2 144 0,1 0 16 0,2 0 16 0,0 2 0 16,2-1-384-16,0 1-80 16,2-2 0-16,-1 1-16 0,3-1-1392 0,-1 2-256 15,2-2-64-15,1-2-16 0,2 1-272 0,0-1-48 16,-8 2-16-16,0 0 0 0,0 0-80 0,44-7-16 16,-44 7 0-16,0 0 0 0,42-4-64 0,-29 4-32 0,1 0 0 0,0 0 0 15,-1 1-224-15,1-1 144 0,-2 3-144 16,1-3 128-16,-4 0-128 0,1 0 0 0,-1 0 0 0,0 0 0 15,-3 0 0-15,-1 0 0 0,0 0-176 0,-3-4 176 32,2 4-800-32,-3-2-80 0,-1 2-16 0,0 0-11808 0,0-3-2368 0</inkml:trace>
  <inkml:trace contextRef="#ctx0" brushRef="#br0" timeOffset="34337.79">5568 11975 7359 0,'3'3'656'0,"-1"-1"-528"16,-1-2-128-16,-1 0 0 0,3 0 2640 0,-1 0 496 15,3 1 112-15,5 2 16 0,3-1 624 0,0-1 128 16,-13-1 16-16,0 0 16 0,43-3-1776 0,-43 3-352 15,0 0-80-15,44-14-16 0,-44 14-1184 0,0 0-256 16,45-15-32-16,-45 15-16 0,0 0-208 0,44-18-128 16,-44 18 160-16,0 0-160 0,0 0 0 0,44-10 0 15,-44 10 0-15,0 0 0 0,0 0 0 0,0 0-192 16,42-10 16-16,-34 10-18208 0</inkml:trace>
  <inkml:trace contextRef="#ctx0" brushRef="#br0" timeOffset="34852.41">6252 11709 10127 0,'-1'-1'896'0,"0"-2"-704"0,-2 1-192 0,2 1 0 15,1 1 1664-15,-1-3 320 0,1 3 48 0,-2-3 16 16,1-1 1024-16,-1 1 192 0,-1 0 64 0,1-2 0 15,0 3-832-15,0 2-144 0,0 0-48 0,-1 4 0 16,-1 0-960-16,1 1-208 0,-1 5-48 0,-1 0 0 0,1 2-512 0,-1 0-96 16,2 4-32-16,-2 3 0 0,1 1-176 0,0 2-32 15,1 3-16-15,1 0 0 0,2 0-224 0,2 0 176 16,0-1-176-16,2 0 160 0,1 1-160 0,0-3 0 16,2 1 144-16,0-5-144 0,3 2 0 0,1-5 0 15,3 1 0-15,0-4 128 0,-1-4-128 0,1-2 0 16,2-2 0-16,-1-4 0 0,-15 0 0 0,0 0 0 15,47-20 0-15,-47 20 0 0,0 0 0 0,48-39 0 16,-48 39 0-16,0 0 0 0,49-50 0 0,-49 50 0 16,0 0 0-16,38-47 0 0,-38 47 0 0,0 0 0 15,0 0 0-15,22-53 0 0,-22 53 0 0,0 0 0 16,0 0 0-16,1-51-128 0,-1 51-16 0,-9-29 0 16,2 16 0-16,0 1 0 0,-1-3 16 0,-3 2 0 15,1 2 0-15,-3 0 0 0,0 1 128 0,-2 0 0 0,-1 2 0 16,-1 0 0-16,-2 0 0 0,0 0 0 0,-1 2 0 0,-1 0 0 15,0 1 160-15,0 1-32 0,1 3-128 0,1 1 192 16,1 0 48-16,2 4 0 0,1-1 0 0,1 1 0 16,4 1 48-16,2 1 16 0,0 2 0 0,2 0 0 15,1 0-128-15,2-2-32 0,-1 0 0 0,1 0 0 16,2-3-144-16,1-3 0 0,0 1 0 0,0-2 0 31,3 1-736-31,-1-3-80 0,3-1-16 0,-5 4-12400 0,0 0-2480 0</inkml:trace>
  <inkml:trace contextRef="#ctx0" brushRef="#br0" timeOffset="43546.56">7653 12214 23039 0,'0'0'2048'0,"0"0"-1648"0,0 0-400 0,1 0 0 16,-1-3 656-16,0 3 48 0,1-3 16 0,1-2 0 16,-2 5 944-16,0 0 176 0,0 0 32 0,0 0 16 15,11-59-352-15,-11 59-64 0,0 0 0 0,4-59-16 0,-4 59-512 0,0-44-112 16,0 44 0-16,-7-54-16 0,7 54-320 0,-8-58-64 15,3 30-16-15,-3-1 0 0,1 2-112 0,0-2-32 16,-1-5 0-16,1 4 0 0,0 0-144 0,1 4-128 16,1-2 192-16,5 28-192 0,-6-42 160 0,6 42-160 15,0-37 128-15,0 37-128 0,0 0 240 0,0 0-48 16,15-48 0-16,-15 48 0 0,0 0 16 0,0 0 0 16,0 0 0-16,0 0 0 0,51-20-80 0,-51 20 0 15,31 5-128-15,-13-2 192 0,3-1-192 0,0 2 0 16,-21-4 128-16,44 2-128 0,-22 0 0 0,-22-2 0 15,34 4 0-15,-34-4 0 0,29 4-192 0,-17-1-16 16,1 0-16-16,-2 4 0 16,-3-1-768-16,-1 1-160 0,-3 2-16 0,-1-3-17536 0</inkml:trace>
  <inkml:trace contextRef="#ctx0" brushRef="#br0" timeOffset="43780.05">7421 11870 20271 0,'2'2'896'0,"-1"0"192"0,2-2-880 0,0 0-208 0,0 0 0 0,1 0 0 16,1-2 2496-16,-5 2 448 0,0 0 80 0,45-5 32 15,-45 5-496-15,51-6-112 0,-51 6-16 0,51-5 0 16,-51 5-1696-16,44-8-352 0,-44 8-64 0,0 0 0 15,60-10-320-15,-60 10 0 0,38 0 0 0,-38 0 0 0,37 1 0 16,-17 4-176-16,1 1 32 0,0 0-18000 16</inkml:trace>
  <inkml:trace contextRef="#ctx0" brushRef="#br0" timeOffset="44131.59">8003 12018 19343 0,'-4'3'1728'0,"2"0"-1392"0,-1 0-336 0,2-3 0 15,-1 4 2768-15,-1-3 496 16,-3 5 80-16,-4 5 32 0,-1 3-816 0,-1 1-176 16,3-2-16-16,1 2-16 0,4-1-1584 0,1-2-320 15,3 0-64-15,3 2-16 0,1-3-368 0,3 0 144 16,3 0-144-16,1-3 0 0,2-2 0 0,1-2 0 0,3-2 0 0,-17-2 0 16,0 0 0-16,55-20 0 0,-55 20 0 0,0 0-144 15,58-40-96-15,-58 40-16 0,0 0 0 0,43-47 0 31,-43 47-1024-31,0 0-224 0,0 0-32 0,0 0-16 16,0 0 384-16,15-49 80 0,-21 44 0 0,-2 4 16 0,2-1 1888 0,-4-1 368 0,-2 3 80 0,-2-1 16 16,2 1 176-16,-2-2 32 0,1 2 16 0,-2 0 0 15,0-3-928-15,-1 2-176 0,0 1-32 0,0-3-16 16,3 3-192-16,2-2-32 0,4 1-128 0,1-3 192 16,4-1-192-16,2-1 0 0,0 6 0 0,0 0 0 15,0 0 0-15,0 0-128 0,39-48 128 0,-39 48-160 16,0 0-672-16,0 0-144 0,54-33-32 0,-54 33-16720 15</inkml:trace>
  <inkml:trace contextRef="#ctx0" brushRef="#br0" timeOffset="44446.35">8284 11980 9215 0,'1'4'816'0,"0"-2"-656"16,-1-2-160-16,0 1 0 0,1 2 2304 0,-1 1 448 15,3 2 64-15,-1 4 32 0,2 4 224 0,1 0 64 16,-1-2 0-16,-1 1 0 0,1-5-1536 0,-1 0-320 15,-1 1-48-15,1-3-16 0,-2-3-784 0,-1 4-176 16,1-5-16-16,-2 2-16 0,1-2-48 0,-1-2-16 16,1 0 0-16,-2 0 0 0,1-5 112 0,-1-1 32 15,-1-1 0-15,3 7 0 0,0 0 304 0,-9-41 64 0,9 41 16 0,-8-37 0 16,8 37-240-16,0 0-32 16,-8-46-16-16,8 46 0 0,0 0 16 0,0 0 0 0,0-46 0 15,0 46 0-15,0 0-48 0,0 0-16 0,0 0 0 0,0 0 0 16,0 0 672-16,0 0 144 0,0 0 32 0,45-26 0 15,-35 26-896-15,-2 3-176 0,2 1-128 0,-1-2 144 32,1 4-928-32,0-2-192 0,1 2-48 0,0 0 0 0,0 0 752 0,0 2 144 0,-1 1 128 0,0-3-192 31,1 1-688-31,-1-1-144 0</inkml:trace>
  <inkml:trace contextRef="#ctx0" brushRef="#br0" timeOffset="45198.57">9640 11825 911 0,'-2'-3'0'0,"0"0"0"0,1 0 0 0,0 3 0 16,0-3 1360-16,1 3 192 0,-2-2 48 0,0 0 0 15,-2-3 976-15,1 2 208 0,-2 1 32 0,1 0 16 16,0-1 272-16,2 3 48 0,-2 0 16 0,2 3 0 15,-1-3-800-15,2 2-176 0,0-2-16 0,-1 2-16 16,2 0-816-16,0-1-176 0,0 2-16 0,2-1-16 16,0 2-672-16,1 0-128 0,0 1-16 0,0 1-16 0,0-1-96 0,0 3-16 15,1-1 0-15,-1 1 0 0,1 2-32 0,-1 0-16 16,0-1 0-16,1-4 0 0,-2 0-144 0,2-2 0 16,-1 0 0-16,0-3 128 0,0-3-128 0,-2 1 0 15,0-3 0-15,-1-1 0 0,-1 0-304 0,-1-6 64 16,-1 3 16-16,-2-4 0 15,0 0-160-15,-1 0-48 0,-1 0 0 0,-2 0 0 16,-1 1-144-16,0 2-48 0,-2 1 0 0,1 3 0 0,-3 2 624 0,-1 4 0 16,-1 0 0-16,-1 4 0 0,0 0 528 0,-1 2 80 15,1 3 16-15,0 3 0 0,1 0-240 0,1 0-64 16,2 2 0-16,1 0 0 0,1-2-96 0,1 3-32 16,4 1 0-16,0 0 0 0,1 3 16 0,2-1 0 0,2 2 0 15,2-1 0-15,3 1-64 0,0-4-16 0,-1 1 0 16,3-1 0-16,6 1 0 0,0 1 0 0,0-2 0 15,2-4 0-15,1-1 0 0,1 0 0 0,2-1 0 0,2-4 0 16,1-2-128-16,-1-1 0 0,2-3 0 0,-22 0 0 16,42-7 0-16,-42 7 0 0,42-14 0 0,-42 14 0 31,0 0-368-31,55-26-48 0,-55 26-16 0,0 0-18752 0</inkml:trace>
  <inkml:trace contextRef="#ctx0" brushRef="#br0" timeOffset="48984.36">10323 11776 4607 0,'0'0'400'0,"0"0"-400"0,0 0 0 0,0 0 0 16,0 0 1376-16,0 0 192 0,-2 1 32 0,1-1 16 15,1 1 1088-15,-1 2 224 0,-1-3 32 0,0 1 16 16,1 2-192-16,-1-3-32 0,0 2-16 0,0-1 0 15,1 2-688-15,-2-1-128 0,-1-2-16 0,2 1-16 16,-2 2-832-16,1-1-160 0,-1 0-48 0,0 0 0 16,0-1-400-16,0 1-64 0,-1-1-32 0,-2 1 0 15,2-2-144-15,-2 0-16 0,-2 2-16 0,-1-2 0 16,1 2 0-16,-3-2 0 0,0 3 0 0,-2-2 0 16,1 1 0-16,-1 1 0 0,-1-2 0 0,1 1 0 15,0 2 0-15,2-1 0 0,0 0 0 0,3 1 0 16,1-2 16-16,1 2 0 0,1-1 0 0,1 0 0 0,1 0-192 15,0 1 160-15,1-2-160 0,-1 2 160 0,1 2-160 0,0-2 0 16,0 1 144-16,1-2-144 0,-1 0 0 0,1 0 144 16,0 0-144-16,1 1 0 0,1-4 144 0,-1 0-144 15,2 1 0-15,2 1 144 0,-1-2-144 0,1 0 0 16,0 0 0-16,2 3 128 0,2-3-128 0,-1 1 0 16,2 4 0-16,1-1 0 0,2 2 0 0,1 0 0 0,3 0 0 0,0 4 0 0,-1 0 0 0,-1-1 0 31,1 1 0-31,-2 0 0 0,-1-2 0 0,1 0 0 15,-3 0 0-15,1-2 0 0,0-2 0 0,0 2 0 16,-1-3 0-16,-1 0 0 0,1 0 0 0,-1-2 0 16,-1 2 0-16,-1-3 0 0,0 0 0 0,-1 0 0 0,0 1 0 15,-1 1 0-15,0-2 0 0,-2 3 0 16,1-3 0-16,-3 1 0 0,1 2-208 0,-1-3 16 0,0 2 16 0,0-2 0 31,-1-2-592-31,-2-1-128 0,2 2-32 0,-3-5 0 16,0 2-1248-16,1-2-240 0</inkml:trace>
  <inkml:trace contextRef="#ctx0" brushRef="#br0" timeOffset="49400.69">9952 12112 1839 0,'5'-6'160'0,"-3"0"-160"0,1 3 0 0,-1 0 0 0,-1 3 2560 0,1-3 464 16,-1 3 112-16,1-2 0 0,2 1 544 0,1-2 96 16,1 2 32-16,-1 1 0 0,1 1-1104 0,-1 2-208 15,0-3-64-15,0 3 0 0,1 0-976 0,0-2-208 16,1 4-32-16,0-1-16 0,-1-1-592 0,0 2-112 15,2 0-32-15,-2 0 0 0,1 1-112 0,1-2-32 16,-1 0 0-16,2 1 0 0,0-4-128 0,-1 1-16 16,0 2-16-16,0-1 0 0,1 0-32 0,1-3-128 15,0 3 192-15,1 1-64 0,-1-2-128 0,0-2 128 16,0 1-128-16,-1-1 128 0,1 3-128 0,-1-2 0 0,0-1 0 16,-1 1 0-16,1 0 0 0,-2 2 0 0,1-3 0 0,-1 1 0 15,-1-1 0-15,-1 0 0 0,0 0-128 0,-1-1 128 31,0 1-656-31,-3-4-64 0,1 3-16 0,0 0 0 16,-2-3-1664-16,0 2-336 0</inkml:trace>
  <inkml:trace contextRef="#ctx0" brushRef="#br0" timeOffset="50352.19">10905 11592 911 0,'-1'-4'0'0,"0"2"0"0,1-1 0 0,-2 2 0 16,1-3 864-16,1 4 96 0,-1-2 0 0,0-2 16 0,-3-1 1232 0,0-2 240 15,-1 0 48-15,-2-3 16 0,1 2 512 0,-3 2 112 0,2 2 0 0,-2 0 16 16,-1 4-96-16,-1 0-32 16,0 4 0-16,0-2 0 0,0 3-1296 0,-1 2-272 15,1 1-48-15,0 0-16 0,1 0-816 0,-1 5-176 16,-1 3-16-16,-1 2-16 0,2-2-144 0,0 4-32 15,0 1 0-15,2 1 0 0,2 1-64 0,0 1 0 16,3 2-128-16,1 3 192 0,3-1-192 0,3 1 144 16,1 2-144-16,-1-3 128 0,2 0-128 0,1 1 0 15,2-3 0-15,-1 2 128 0,2-3-128 0,0-1 0 16,2-2 0-16,0-1 0 0,0-5 0 0,1-1 0 0,4 1 0 16,0-5 0-16,2 0 0 0,0-1 0 0,1-4 0 15,1-2 0-15,2-2 0 0,-1-2 0 0,0-2 0 0,-21 2 0 16,47-10 0-16,-47 10 0 0,48-20 0 0,-48 20 0 15,48-28-128-15,-48 28 128 0,47-37 0 0,-47 37 0 16,41-39 0-16,-41 39 0 0,32-47 0 0,-32 47 0 16,28-48 0-16,-28 48 0 0,18-52-144 0,-18 52 144 15,12-52-224-15,-12 52 16 0,7-55 0 0,-7 55 0 16,2-52-48-16,-2 52 0 0,0-50 0 0,0 50 0 16,-5-42 256-16,-1 20 0 0,-3 1 0 0,-2 1-144 15,0-2 144-15,-1 0 0 0,-1-1 0 0,-1 1 0 16,-1 1 0-16,-1 1 0 0,-2-1 0 0,0 5 128 15,2 4-128-15,-2 1 0 0,1 2 128 0,-1 0-128 0,0 2 144 16,1 1-144-16,1 2 192 0,-2 2-192 0,1 4 256 0,1-1-64 16,1 4-16-16,0 3 0 0,2 0 64 0,-1 2 16 15,2 3 0-15,1 0 0 0,0 6-80 16,2-3-16-16,2 2 0 0,0 1 0 0,4-3-160 0,0-4 0 16,3-2 0-16,0-4 0 15,4 1-768-15,0-7-16 0,3 0-16 0</inkml:trace>
  <inkml:trace contextRef="#ctx0" brushRef="#br0" timeOffset="61025.5">3830 14287 14735 0,'-2'0'1312'0,"2"0"-1056"0,0 0-256 0,0 0 0 16,0 0 2112-16,-1 2 384 0,1 0 64 0,0 4 0 15,1 1 496-15,1 2 80 0,0 5 32 0,1 3 0 16,0-1-1376-16,1 4-288 0,1 5-48 0,0 0-16 16,1 3-752-16,0 4-160 0,0 7-16 0,1-2-16 15,-1 2-192-15,-1 2-48 0,-2 2 0 0,0-1 0 16,-1 2-256-16,-2-4 128 0,0-1-128 0,-1-5 0 16,-1 1 0-16,-1 0 0 0,-1-3 0 0,1-4 0 15,-1-5 0-15,2-4 0 0,-1-1 0 0,2-7 0 16,1-3 0-16,0-4-144 0,1-1 144 0,0-7-128 15,2-1-480-15,-1-2-96 0,-2 7 0 16,0 0-16-16,9-44-1792 0,-9 44-368 0</inkml:trace>
  <inkml:trace contextRef="#ctx0" brushRef="#br0" timeOffset="61261.11">3862 14330 24879 0,'0'6'1088'0,"0"-4"256"0,0 2-1088 0,1-2-256 16,0 0 0-16,-1 0 0 0,3 1 2272 0,-1 0 400 16,3 3 80-16,4 1 0 0,1-1-880 0,2 0-176 15,3-2-32-15,1-1-16 0,-16-3-1056 0,36 0-208 16,-36 0-32-16,0 0-16 0,58-9-208 0,-58 9-128 16,0 0 160-16,59-25-160 0,-59 25 0 0,0 0 0 0,53-22 0 0,-53 22 0 15,0 0 0-15,0 0 0 0,57-17 0 0,-57 17 0 31,0 0-1024-31,0 0-80 0</inkml:trace>
  <inkml:trace contextRef="#ctx0" brushRef="#br0" timeOffset="61494.33">3894 14585 9215 0,'-1'13'400'0,"1"-7"96"0,1 0-496 0,0-2 0 16,0-2 0-16,1 0 0 0,0 0 2640 0,2 2 432 15,3 2 96-15,2 0 16 0,2 3-256 0,1-5-48 16,1-2-16-16,0-1 0 0,0-1-1600 0,-13 0-320 16,0 0-64-16,0 0-16 0,57-18-672 0,-57 18-192 15,0 0 0-15,47-20 0 0,-47 20-128 0,0 0-112 16</inkml:trace>
  <inkml:trace contextRef="#ctx0" brushRef="#br0" timeOffset="61859.15">4581 14462 4607 0,'-3'-4'400'0,"0"2"-400"0,2-2 0 0,0 4 0 15,0 0 2768-15,-2-3 480 0,-2 0 80 0,-2-2 32 16,-4 0 624-16,-1-1 128 0,0 1 32 0,1 3 0 16,0 0-1792-16,0 4-368 0,1 0-64 0,-1 3 0 15,0 2-976-15,-1 2-192 0,4 1-48 0,-2 0 0 16,0 4-336-16,-1 2-80 0,1 3-16 0,0 3 0 15,1-2-80-15,-1 2 0 0,3 3-16 0,0 0 0 16,0-2-48-16,3 2 0 0,-1 0 0 0,1-2 0 16,1 4-128-16,2-1 0 0,1-1 144 0,3 1-144 0,0-1 0 0,2-3 0 15,0 0 0-15,1-2 0 0,2 1 0 16,0-2 0-16,2-3 0 0,-1-4 0 0,2-1-128 0,2-2 0 16,0 0 0-16,1-6 0 15,-2-3-960-15,-12 0-176 0,0 0-32 0,48-16-16368 16</inkml:trace>
  <inkml:trace contextRef="#ctx0" brushRef="#br0" timeOffset="62276.21">4721 14689 27647 0,'-1'7'1216'0,"0"-4"256"0,-1 1-1168 0,1-2-304 15,1 1 0-15,0-2 0 0,-1 2 2000 0,0-1 352 16,-1 3 64-16,1 1 16 0,-1 0-1040 0,1-1-208 0,-1 2-32 0,1-3-16 15,0 1-752-15,1-1-128 0,-1 0-48 0,1 1 0 16,0-1-208-16,1-1 0 0,-1 1 0 0,0 1 0 16,1-4 0-16,0 2 0 0,1-3 0 0,-2 0 0 15,1 0 0-15,-1-3 0 0,-1-1-160 0,-1 1 160 32,1-3-448-32,-1-1 0 0,-2 1 0 0,4 6 0 15,0 0 0-15,-10-25 0 0,6 19 0 0,-1 0 0 0,0 2 256 0,0 3 32 0,-1-1 16 0,-1 2 0 16,-2 2 144-16,1-1 0 0,-1 4 0 0,-1 3 128 15,0-2 240-15,-1 3 48 0,1 0 16 0,1 4 0 16,1 0 96-16,0 0 32 0,1-1 0 0,2 0 0 0,1 1-304 16,1-3-64-16,-1 3-16 0,3-3 0 0,1 1-32 0,1-1 0 15,4 0 0-15,0-1 0 0,0-2 0 0,2 2 0 16,2 1 0-16,-1-4 0 0,2 3-144 16,-1-4 192-16,1 0-192 0,1 1 192 0,0-5-192 0,3 1 128 15,-2 1-128-15,0-3 128 0,3 0-128 0,0-3 0 16,-15 3 0-16,32-3 0 0,-32 3 0 0,0 0 0 15,40-13 0-15,-40 13 0 16,0 0-576-16,43-22-32 0,-43 22-16 0,0 0-17904 16</inkml:trace>
  <inkml:trace contextRef="#ctx0" brushRef="#br0" timeOffset="62642.5">4813 14478 21183 0,'0'0'944'0,"0"0"192"0,0 0-912 0,0 0-224 0,1 2 0 0,-1-2 0 16,1 0 2384-16,2 2 432 0,0 0 96 0,3 1 16 16,2-2-448-16,-1 4-96 0,3 0-16 0,0 1 0 15,0 3-1472-15,0-1-320 0,0 2-48 0,0 0-16 16,2 4-224-16,0 0-48 0,1 2-16 0,-2-1 0 15,0 1-224-15,-1 2 128 0,-1 3-128 0,-2-3 0 16,0 5 0-16,-3-4 0 0,0 6 0 0,-2-3 0 16,0 3 0-16,-2-1 0 0,0 0 0 0,-3 1 0 15,1-5 0-15,-3 2 0 0,0 0 0 0,-1-1 0 0,-1-2 0 0,0-2 0 16,-2 1 0-16,-1-2 0 0,0 0-144 0,1-4 144 16,0-1 0-16,0-2-144 0,2-1-160 0,1-4-16 15,1 0-16-15,0-2 0 0,1-2-48 0,0 0 0 16,3-6 0-16,0 2 0 15,1-4-1024-15,0 8-224 0,0 0-32 0,0 0-14480 16</inkml:trace>
  <inkml:trace contextRef="#ctx0" brushRef="#br0" timeOffset="63092.16">5222 14702 5519 0,'-7'10'496'0,"2"-7"-496"0,2 2 0 0,1-1 0 0,0-4 2464 0,2 1 400 16,2 2 80-16,-2-1 0 0,1 2 656 0,1-2 128 15,2 2 32-15,2-1 0 0,3-2-1136 0,2-1-240 16,0-1-32-16,-11 1-16 0,0 0-1152 0,41-9-224 15,-41 9-64-15,0 0 0 0,37-6-464 0,-37 6-112 16,0 0 0-16,37-4-16 0,-22 4-176 0,-1 0-128 16,-2 0 144-16,-2 0-144 0,-1 1 0 0,-2 2 0 15,0-3 0-15,-2 0 0 0,0 0 0 0,0 0-192 16,-2-3 48-16,-1 2 0 16,-1-4-1456-16,-1 1-272 0</inkml:trace>
  <inkml:trace contextRef="#ctx0" brushRef="#br0" timeOffset="63342.77">5239 14850 10127 0,'3'1'448'0,"-2"-1"96"16,0 0-544-16,0 0 0 0,1 0 0 0,0 0 0 0,1 0 2944 0,0 0 464 0,5 0 112 0,2 0 0 15,2-1 256-15,0 1 32 0,0 1 16 0,-1-1 0 16,1 3-2064-16,0-3-416 0,2 0-64 0,-2 0-32 16,1 0-832-16,-2-3-160 0,1 2-48 0,-12 1 0 15,0 0-208-15,0 0 0 0,39-11 0 0,-32 10 0 16,0-2 0-16,0 0 0 0,-7 3 0 0,0 0 0 16,0 0-704-16,0 0-64 0,0 0-32 0,0 0-16960 15</inkml:trace>
  <inkml:trace contextRef="#ctx0" brushRef="#br0" timeOffset="64576.19">5958 15493 5519 0,'-3'9'496'0,"0"-7"-496"16,1 2 0-16,2 0 0 0,0-4 1168 0,0 0 144 15,2 0 32-15,-1-3 0 0,1 3 1152 0,2-1 256 16,2-3 32-16,0 2 16 0,-6 2 64 0,0 0 16 16,0 0 0-16,0 0 0 0,45-45-848 0,-45 45-176 15,0 0-16-15,37-44-16 0,-37 44-800 0,0 0-176 16,47-60-16-16,-47 60-16 0,35-54-464 0,-35 54-96 15,35-63 0-15,-35 63-16 0,33-59-96 0,-33 59-16 16,26-61 0-16,-26 61 0 0,22-61-128 0,-22 61 0 0,17-61 144 16,-17 61-144-16,12-57 128 0,-12 57-128 0,7-49 128 0,-7 49-128 15,0-44 208-15,0 44-16 0,0 0-16 0,-5-59 0 16,5 59 32-16,-11-38 16 0,3 22 0 0,-1 3 0 16,0-2-96-16,-4 1-128 0,2 0 176 0,-3 0-176 15,0-1 144-15,0 1-144 0,-1-2 0 0,-1 2 144 16,0 0-144-16,-1-2 0 0,-1-1 0 0,0 0 0 15,1 1 0-15,0 0 0 0,1 0 0 0,0 0 0 16,3-2 0-16,0 2 0 0,1-1 0 0,0 1 0 16,2 2 0-16,-1-2 0 0,1 1 0 0,1-1 0 15,2-2 0-15,-1 3 0 0,3-1 0 0,5 16 0 16,-7-34 0-16,7 34 0 0,-4-39 0 0,4 39 0 16,0-44 0-16,0 44 0 0,3-46 0 0,-3 46 0 15,7-52-128-15,-7 52 128 0,10-57 0 0,-10 57 0 0,14-49 0 0,-14 49 0 16,0 0 0-16,19-48 0 0,-19 48 0 0,0 0 0 15,0 0 0-15,0 0 0 0,0 0 0 0,0 0 0 16,50-26 0-16,-50 26 0 0,0 0 0 0,0 0 0 16,38 0 0-16,-29 1 0 0,2 1 0 0,-1 0-256 15,1 0 64-15,0 1 16 16,1-3-416-16,0 1-96 0,0 1-16 0,-2-2-17808 16</inkml:trace>
  <inkml:trace contextRef="#ctx0" brushRef="#br0" timeOffset="65209.83">6335 15583 2751 0,'-1'-2'256'0,"-2"-1"-256"16,2 2 0-16,1 1 0 0,-1 0 1472 0,-1 0 256 15,1-2 64-15,-1-1 0 0,-2 2 1376 0,-1-1 288 16,1-1 48-16,1 2 16 0,-1 1-272 0,1 0-48 16,0 1-16-16,-1 2 0 0,2-1-1200 0,-1 2-224 15,-1 2-48-15,1 0-16 0,-1 2-912 0,0 0-176 16,2 1-32-16,1 1-16 0,-1 0-240 0,4 2-32 15,-1 0-16-15,2 4 0 0,2-3-128 0,0 3-16 16,3-3-128-16,0 2 192 0,4-2-192 0,0-3 0 16,0-1 0-16,2 0 0 0,1-3 0 0,-3-2 0 15,2-4 0-15,-2 0 0 0,-12 0 0 0,0 0 0 0,0 0 0 0,53-35 0 16,-53 35 0-16,0 0 0 0,40-54-128 16,-40 54 128-16,0 0-320 0,28-69-16 0,-28 69 0 0,0 0 0 31,13-66-176-31,-13 66-48 0,0 0 0 0,-8-48 0 0,3 38 272 0,-2-1 48 0,1 5 16 0,-4 2 0 15,-1 0 224-15,-2 4 0 0,1 0 0 0,-2 2 160 16,3 0-160-16,-1 2 128 0,-2 2-128 0,1 0 128 16,-1 3-128-16,2 1 192 0,1-4-192 0,1 3 192 15,0 0-192-15,2-2 0 0,2-1 0 0,2 0 128 16,2-5-448-16,1-2-112 16,1-1-16-16,0 2-16656 0</inkml:trace>
  <inkml:trace contextRef="#ctx0" brushRef="#br0" timeOffset="66409.46">6505 13688 16575 0,'2'0'1472'0,"-2"0"-1168"16,0 0-304-16,0 0 0 0,0 0 1920 0,0 0 336 16,1 0 64-16,-1 0 16 0,1 2 416 0,0-2 96 15,1 1 16-15,-1 2 0 0,0 1-1328 0,2 1-256 16,-2 1-48-16,1-3-16 0,1 4-672 0,-2-1-144 16,0 0-16-16,2 0-16 0,-2-1-240 0,0 4-128 15,0-1 160-15,1 0-160 0,-1 1 0 0,-1-3 0 16,0 0 0-16,0-2 0 0,1 2 0 0,-1-6 0 15,0 1 0-15,1 1 0 0,1-2 0 0,-2 0 0 16,1-3 0-16,-1-1 0 0,0 2 0 0,-1-7-192 16,-1 2 192-16,0-2-160 0,-1 1-176 0,0-3-48 15,-1 4 0-15,-2-2 0 0,0 3 192 0,-1 2 48 16,0 1 0-16,-2-2 0 0,0 3 144 0,-1 0 0 0,-1 2 0 0,-1 2 0 16,0 0 128-16,0 0 16 0,-2 4 0 0,3-3 0 15,0 3 192-15,1 0 48 0,0 2 0 0,0-2 0 16,1 2-176-16,2 2-16 0,2 0-16 0,-1-1 0 15,2-2 16-15,0 2 0 0,2 1 0 0,1-4 0 16,0 4-48-16,1-1 0 0,0 0 0 0,0-1 0 16,0 1-16-16,1 0-128 0,-1 4 192 0,1-3-64 15,0 2 16-15,2 0 0 0,0-2 0 0,1 0 0 16,0-1 48-16,2 0 16 0,1-2 0 0,3 2 0 16,3-6-208-16,-1 1 176 0,3 1-176 0,-1-4 160 15,3 2-160-15,-17-3 0 0,34-4 0 0,-34 4 0 16,0 0 0-16,54-9 0 0,-54 9 0 0,0 0 0 15,53-10-144-15,-53 10 144 0,0 0-192 0,47-8 192 16,-47 8-1008-16,0 0-80 0</inkml:trace>
  <inkml:trace contextRef="#ctx0" brushRef="#br0" timeOffset="69216.1">6758 14943 12895 0,'-3'2'1152'0,"2"0"-928"0,1 0-224 0,-1-2 0 15,1 0 2080-15,-1 0 368 0,-1 3 80 0,0 0 16 16,-2 0 208-16,2 0 32 0,-1 0 16 0,2-3 0 16,0 0-1168-16,-1 0-224 0,4 0-64 0,-2-3 0 15,2 0-672-15,1-2-144 0,-3 5-16 0,0 0-16 0,0 0-32 0,0 0 0 16,0 0 0-16,26-51 0 15,-26 51-176-15,0 0-32 0,0 0-16 0,22-69 0 0,-22 69-80 0,0 0-16 16,16-62 0-16,-16 62 0 0,0 0-144 0,12-59 160 16,-12 59-160-16,0 0 160 0,10-51-160 0,-10 51 0 15,0 0 144-15,0 0-144 0,0 0 0 0,9-51 128 16,-9 45-128-16,0 2 0 0,0 2 0 0,-1-1 144 16,1 2-144-16,-2 1 0 0,2 0 160 0,-1 0-160 15,0 0 128-15,1 0-128 0,-1 1 0 0,-1 2 128 16,1-1-128-16,0 2 0 0,0 2 144 0,0 4-144 15,-1 0 160-15,0 5-160 0,1-2 160 0,-1 6-160 0,0 1 160 0,1 1-160 16,-1 1 128-16,2 3-128 0,0-3 0 0,0-2 144 16,2 1-144-16,0-1 0 0,3-4 0 0,1-4 0 15,2 0 0-15,2-2 0 0,1-3 0 0,1-4 0 16,2 2 0-16,0-7 0 0,-1 2 0 0,-13 0 0 16,0 0 0-16,44-23 0 0,-44 23 0 0,0 0 0 15,46-47 0-15,-46 47 0 0,0 0 0 0,36-59 0 16,-36 59 0-16,0 0 0 0,23-57 0 0,-23 57 0 15,0 0-256-15,0 0 80 0,13-54 16 0,-13 54 0 16,0 0 160-16,0 0-208 0,0 0 80 0,-4-42 128 16,3 33-128-16,-2 3 128 0,2-1 0 0,0 2 0 15,0 1 0-15,-1 0 0 0,2 2 0 0,0-2 0 16,2 4 0-16,-2-3 0 0,1 3 0 0,0 0 0 16,0 3 0-16,1 1 0 0,0-1 0 0,1 4 0 15,-1 1 128-15,1 2-128 0,-1-1 192 0,0 4-64 0,1 0 16 0,-1 0 0 16,1 2 0-16,-2 1 0 0,2 0-144 0,-2 3 0 15,0-1 144-15,0 1-144 0,2 1 0 0,-3-4 0 16,1 0 0-16,-1 0 128 0,1-1-128 0,-1-3 0 16,0 1 0-16,0-4 0 0,0-1 0 0,0-3 0 15,-1 1 0-15,1-2-128 16,-1-4-256-16,1 0-32 0,0-3-16 0,0 2 0 16,0-4-1552-16,1-1-304 0</inkml:trace>
  <inkml:trace contextRef="#ctx0" brushRef="#br0" timeOffset="69866.14">7511 14712 8287 0,'-6'2'736'0,"-1"-1"-592"15,4 2-144-15,0-2 0 0,1 0 2176 0,-3 3 416 16,0-3 80-16,-10 8 16 0,-3 1 304 0,-4 5 64 15,3-3 16-15,3 2 0 0,1 0-1216 0,2-4-256 16,4 3-32-16,0-3-16 0,1 2-704 0,2 0-144 16,1-2-16-16,3 0-16 0,2-1-304 0,0-2-64 15,2-1-16-15,2 1 0 0,2-4-288 0,0 2 0 16,2-5 128-16,-1 0-128 0,4 0 0 0,-11 0 0 16,0 0-128-16,36-12 128 0,-36 12-128 0,0 0 128 15,44-37 0-15,-44 37-144 0,0 0 144 0,45-65-128 16,-45 65 128-16,27-56-128 15,-27 56-288-15,20-60-48 0,-20 60-16 0,13-59 0 16,-13 59-160-16,3-57-16 0,-3 57-16 0,3-58 0 0,-3 58 464 0,1-60 208 16,-1 60-192-16,-5-48 192 0,5 48 336 0,-12-37 192 0,4 21 48 0,0 4 0 15,-1-2-80-15,2 5-16 0,-1 0 0 0,2 2 0 16,0 1-32-16,2 0-16 0,0 2 0 0,1 2 0 16,1-1 64-16,1 3 16 0,1 3 0 0,-1-3 0 15,1 4-64-15,0 0-16 0,0 4 0 0,0 2 0 16,1 2-80-16,-1 4-16 0,1 5 0 0,1 2 0 15,0 1-144-15,-1 2-48 0,2 5 0 0,-1-2 0 16,1-6-144-16,-2 5 0 0,2 7 0 0,-1 3 128 16,3 2-128-16,-1-2 0 0,-1 1 0 0,0-7 0 15,1-1 0-15,-1-3 0 0,0-6 0 0,0-3 0 16,0 0-128-16,-1-6-16 0,0-3 0 0,-1-1 0 16,1-3-304-16,0-2-64 0,0-2-16 0,-1-2 0 15,2-2-848-15,-1 2-160 0,2-4-48 0,0 0-15120 16</inkml:trace>
  <inkml:trace contextRef="#ctx0" brushRef="#br0" timeOffset="70467.99">7716 14986 16575 0,'0'1'736'0,"0"-2"160"0,1 1-720 0,1-2-176 15,-1-2 0-15,0 1 0 0,0 0 2112 0,-1 3 400 16,0 0 80-16,0 0 16 0,24-60-336 0,-24 60-64 16,0 0-16-16,26-69 0 0,-26 69-1024 0,0 0-208 0,20-58-32 0,-20 58-16 15,0 0-304-15,0 0-64 0,0 0-16 0,17-59 0 16,-16 53-272-16,0-1-64 0,-1 4-16 0,0 0 0 16,0 3-176-16,-1-1 0 0,1 2 0 0,0 2 128 15,-1-1 0-15,1 2-128 0,-1 2 192 0,1 1-64 16,-2 5 112-16,2-3 16 0,0 8 0 0,0-1 0 15,2 0-112-15,0 2-16 0,1 1 0 0,-1-3 0 16,0 0-128-16,2-1 0 0,0 1 0 0,1 0 128 16,1-4-128-16,-1 1 0 0,1-3 0 0,0-4 128 15,1 0-128-15,-1-2 0 0,1-2 0 0,1-2 0 16,0-2 0-16,-8 2 0 0,0 0 0 0,0 0 0 16,36-38 0-16,-36 38 0 0,0 0 0 0,0 0 0 15,30-64-208-15,-30 64 16 0,0 0 16 0,13-57 0 16,-13 57-272-16,0 0-64 0,0 0-16 0,3-60 0 15,-3 60 80-15,0 0 32 0,0 0 0 0,0 0 0 0,0 0 416 0,-4-50 0 16,3 47 0-16,0-4 0 0,1 4 0 0,-2 0 0 16,1-1 0-16,1 2 128 0,0-2 96 0,0 4 32 15,0-2 0-15,0 2 0 0,1 0 128 0,-1-3 48 16,2 3 0-16,-1 0 0 0,1 3-128 0,0-3-32 16,-1 2 0-16,0 0 0 0,0 0-48 0,2 2-16 15,-2 1 0-15,0-2 0 0,0 4-48 0,2-1-16 16,-2 1 0-16,2 3 0 0,-1 1-144 0,1 2 160 15,-2-4-160-15,0 5 160 0,0 5-160 0,1-3 0 16,0 2 0-16,-1 1 128 0,2-1-128 0,-1-2 0 16,1 0 0-16,-2 1 0 0,3-1 0 0,-2-4 0 15,2 0 0-15,-2-2 0 0,2-4 0 0,0 1 0 0,-2-4 0 0,1 0-176 32,-1-3-336-32,-1-3-80 0,2 2-16 0,-2-4-11712 0,0 1-2336 15</inkml:trace>
  <inkml:trace contextRef="#ctx0" brushRef="#br0" timeOffset="71998.85">8530 14665 11055 0,'0'0'976'0,"0"0"-784"16,0 0-192-16,0 0 0 0,0 0 2304 0,0 0 432 15,0 0 80-15,1 0 0 0,0-2 576 0,2 2 96 16,0 0 32-16,2-1 0 0,0 2-1328 0,0-1-256 15,3 0-48-15,-1 0-16 0,2 2-1072 0,1 0-224 16,1-2-32-16,0 1-16 0,1 2-224 0,1-1-48 16,-1-2-16-16,0 4 0 0,-1-4-240 0,-1 2 144 15,3-2-144-15,-13 0 128 0,21 2-128 0,-13-2 0 16,1 2 0-16,-2-2 0 0,-7 0 0 0,0 0 0 0,0 0 0 16,0 0 0-1,31-4-512-15,-27 4 0 0,0-2 16 0,-2 2 0 16,1-4-1696-16,-3 4-352 0</inkml:trace>
  <inkml:trace contextRef="#ctx0" brushRef="#br0" timeOffset="72282.46">8527 14833 1839 0,'3'0'160'16,"-1"0"-160"-16,-1-1 0 0,1 1 0 0,0 0 2240 0,1-3 400 16,3 2 96-16,-6 1 16 0,0 0 1328 0,0 0 272 15,51-21 48-15,-51 21 16 0,0 0-1104 0,0 0-224 16,56-20-32-16,-56 20-16 0,0 0-1760 0,35 1-336 16,-24 4-80-16,0 1-16 0,0-1-528 0,-2 0-96 15,1 1-32-15,-1 1 0 0,-1-4-192 0,0 1 0 16,-1 0 0-16,-1-2 0 0,0 1 0 0,2-3 0 15,-2 0 0-15,0 0-160 16,-6 0-784-16,0 0-144 0,0 0-48 0,0 0-16448 0</inkml:trace>
  <inkml:trace contextRef="#ctx0" brushRef="#br0" timeOffset="73152.39">9462 14259 3679 0,'-4'-2'320'0,"2"-2"-320"15,1 1 0-15,-1 0 0 0,2 3 2256 0,-1 0 384 16,1 0 80-16,-1-3 16 0,-2 1 1552 0,1-2 304 16,1 3 64-16,-2 1 16 0,2 0-1536 0,1 3-320 15,-1 1-48-15,1 2-16 0,0 1-1760 0,0 1-352 16,1 2-80-16,0 2-16 0,1 0-224 0,-1 2-32 16,1 5-16-16,1-3 0 0,-2 0-112 0,1 0-32 0,1 5 0 0,-1-1 0 15,1 0-128-15,-1 1 0 16,1-5 0-16,-1 2 0 0,1-1 0 0,-1-4-176 0,-1 2 48 0,1-3 0 31,-1-4-736-31,-1 0-144 0,0-5-16 0,-1 1-17152 0</inkml:trace>
  <inkml:trace contextRef="#ctx0" brushRef="#br0" timeOffset="73385.64">9316 14623 10127 0,'1'0'448'16,"2"0"96"-16,1 1-544 0,-1-1 0 0,0 2 0 0,-1-2 0 16,3 3 3472-16,3-3 592 0,3 3 112 0,4 0 32 0,3 1-144 0,2-1-32 15,0-3 0-15,-2 0 0 16,1 0-2672-16,-2 0-528 0,2-2-128 0,-3 1 0 16,0-2-432-16,-1 1-80 0,-15 2 0 0,0 0-16 0,40-10-176 0,-27 9 0 15,-2-2 0-15,-1 1 0 0,-2 4 0 0,1 1 0 16,-1 0 0-16,-2 1-176 15,-1 1-848-15,0 2-160 0</inkml:trace>
  <inkml:trace contextRef="#ctx0" brushRef="#br0" timeOffset="73899.89">9446 14825 911 0,'-5'3'0'0,"3"-2"0"15,0-1 0-15,1 0 0 0,1 0 3232 0,0-1 560 0,1 1 112 0,2-3 32 16,1 3 256-16,2-3 48 0,2 0 16 0,-8 3 0 16,0 0-1696-16,34-6-352 0,-22 6-64 0,2 0-16 15,-2 2-1168-15,0-2-224 0,3 4-48 0,-2-1-16 16,0 0-416-16,0 1-96 0,-2 2-16 0,0 0 0 16,1 1-144-16,-2-1 0 0,-2 0 0 0,-1 1 0 15,-1 2 0-15,-2 1 0 0,0 2 0 0,-3 1 0 31,-1-1-464-31,-3 2-80 0,1 1-16 0,-3 1 0 0,0 0-1056 16,-2 0-224-16,0 0-32 0,-1 2-16 0,-2-3 64 0,-3 5 16 0,1-4 0 0,-3 3 0 16,-1-1 1168-16,0-1 256 0,-1 1 32 0,1-2 16 15,0-6 336-15,1-2 160 0,1 0-16 0,2-4 0 0,1-2 528 16,1-4 96-16,2 0 32 0,2-4 0 0,1 0 160 16,5 6 16-16,0 0 16 0,0 0 0 0,-7-48 464 15,7 48 80-15,0 0 32 0,0 0 0 0,15-57-480 0,-15 57-80 16,0 0-32-16,0 0 0 0,37-41-400 0,-37 41-64 15,0 0-32-15,0 0 0 0,53-22-176 0,-36 19-48 16,1 0 0-16,-1 3 0 0,-2 1-128 0,1 1-128 16,-1 1 144-16,-1 0-144 0,0 4 0 0,0-1 0 15,-2 0 0-15,-1 0 0 0,-1-1 0 0,0 1 0 16,-1 1 0-16,-2-1 0 0,-1-1 0 0,-1 0 0 16,0 0 0-16,-1 1-160 15,0 0-208-15,-2 0-32 0,-1-2-16 0,0 2 0 16,-1-2-416-16,0-1-96 0,0 2-16 0,0-1 0 15,0-4-1616-15,-1 3-336 0</inkml:trace>
  <inkml:trace contextRef="#ctx0" brushRef="#br0" timeOffset="74582.88">10145 14576 18431 0,'-3'0'1632'15,"2"1"-1312"-15,0 0-320 0,-1 0 0 0,1 2 2048 0,0-2 320 16,-1 1 80-16,-3 5 16 0,-2-1 96 0,1 1 0 15,1 2 16-15,0 0 0 0,3-3-1360 0,-1 1-256 0,3-1-64 0,0 3-16 16,0-3-464-16,2 0-96 0,0 2 0 0,-1-2-16 16,3 0-160-16,-1-2-16 0,-1 2-128 0,-1-3 192 15,3 0-192-15,-2-3 0 0,1 0 0 0,-2-2 0 16,0 1 0-16,1-3-192 0,-2 1 48 0,-2-3 0 31,1 2-240-31,-1-2-32 0,-2 1-16 0,0-1 0 0,-1 1 64 0,-1-1 16 0,1 0 0 0,-2 1 0 16,-2 0 96-16,0 2 0 0,0 0 16 0,-1 0 0 15,2 3 240-15,-2 0 0 0,0 3 0 0,-1 0 0 16,1 1 224-16,1 2 96 0,-1 1 0 0,0-1 16 16,1 1 304-16,-1 2 64 0,2-1 16 0,0 2 0 15,2 0-400-15,0 3-96 0,1-5-16 0,1 3 0 16,0-2-32-16,2 3-16 0,1 1 0 0,1 0 0 0,1 2 32 0,1-1 0 16,2-2 0-16,2 2 0 0,2 3-48 0,0-3 0 15,3-2 0-15,3-2 0 0,1 2 16 0,0-3 0 16,2-3 0-16,0 2 0 0,2-2-160 0,1-3 192 15,-1 2-192-15,1-3 192 0,0 0-192 0,-1-2 0 16,-3 0 0-16,1 0 0 0,0 0 0 0,-2 0 0 16,0-2 0-16,-4 0 0 0,0 0-320 0,-11 2-64 15,0 0 0-15,0 0 0 16,0 0-656-16,44-28-144 0,-44 28-32 0,0 0-16608 0</inkml:trace>
  <inkml:trace contextRef="#ctx0" brushRef="#br0" timeOffset="75182.85">10387 14248 9215 0,'-1'0'816'0,"0"-1"-656"0,1-2-160 0,-2 2 0 0,2 0 1728 0,0 1 304 16,0-2 64-16,2 2 16 0,-1-3 1568 15,0-3 320-15,0 3 64 0,-1 3 16 0,0 0-1712 0,0 0-352 16,0 0-64-16,0 0-16 0,0 0-1008 0,0 0-208 15,35-35-32-15,-29 33-16 0,1 1-352 0,0-2-64 16,1 3 0-16,0-1-16 0,-1 2-112 0,1 2 0 16,-1 0-128-16,0 4 192 0,1-4-192 0,-2 4 0 15,-1-1 0-15,1 2 0 0,-1-1 0 0,0-1 0 16,0 1 0-16,-3 2 0 0,2 1-128 0,-1 0-32 16,-1 2 0-16,-2 2 0 0,0 0-16 0,-2-1 0 15,-1-1 0-15,-1 1 0 0,1-2 16 0,-3 0 0 16,-2 2 0-16,0 0 0 0,-1-1-48 0,0 0-16 15,-2-2 0-15,-1 0 0 0,-1-1-64 0,1-3-16 16,2 0 0-16,-2-2 0 0,1 0 128 0,-1-4 32 0,3 0 0 16,0-4 0-16,4 0 144 0,1-1 176 0,4 5-48 0,0 0 0 15,0 0 176-15,0 0 16 0,0 0 16 0,1-57 0 16,-1 57-16-16,0 0 0 0,0 0 0 0,0 0 0 16,33-54-80-16,-33 54-32 0,0 0 0 0,34-20 0 15,-21 19 48-15,-1 1 16 0,2 1 0 0,0 4 0 16,0 0-48-16,1 1-16 0,-2 4 0 0,1-2 0 15,-2 0-208-15,1 1 128 0,-3 2-128 0,-2 0 0 16,1 0 0-16,-3 0 0 0,0 2 0 0,-1-3 0 16,0 0-272-16,-2-2-112 0,-1 0 0 0,-1-2-16 15,1 0-1056 1,-1-3-208-16</inkml:trace>
  <inkml:trace contextRef="#ctx0" brushRef="#br0" timeOffset="76265.32">11669 14929 15663 0,'-1'0'1392'16,"0"0"-1120"-16,0-2-272 0,1 2 0 16,0 0 1728-16,-2 0 272 0,1 0 64 0,-1 0 16 15,-2-3 416-15,0 2 96 0,2 1 16 0,-2-2 0 16,3-2-1136-16,-3 0-240 0,3-2-32 0,0 0-16 15,-1-3-544-15,2 9-96 0,0 0-32 0,-3-44 0 0,3 44 0 0,0 0 0 16,-5-61 0-16,5 61 0 0,-6-47-160 0,6 47-32 16,-8-47-16-16,8 47 0 0,-8-51-48 0,8 51 0 15,-12-48 0-15,12 48 0 0,-13-47-64 0,4 22 0 16,-1 3-16-16,3 0 0 0,-1 0-16 0,1 2 0 16,7 20 0-16,-12-37 0 0,12 37-16 0,-9-31 0 15,9 31 0-15,0 0 0 0,-5-46-144 0,5 46 192 16,0 0-192-16,1-46 192 0,-1 46-192 0,0 0 0 15,0 0 0-15,0 0 128 0,14-52-128 0,-14 52 192 16,0 0-192-16,0 0 192 0,0 0-64 0,0 0-128 16,52-24 192-16,-52 24-64 0,0 0-128 0,39-4 0 15,-24 4 0-15,-15 0 128 0,29 0-128 0,-17 1 0 0,0 2 0 16,1-1 0-16,-2 2 0 0,0 0 0 0,0-2 0 0,-1 1 0 16,-1-2-416-16,-1 1 32 0,1-2 16 15,-2 0 0 1,0 1-400-16,-2-1-96 0,-1 3-16 0,-2-1 0 15,0-2-1264-15,-2 4-256 0,0-1-48 0,-2 0-13264 0</inkml:trace>
  <inkml:trace contextRef="#ctx0" brushRef="#br0" timeOffset="76534.83">11431 14614 16575 0,'6'2'736'0,"-2"0"160"0,1 0-720 0,-2-2-176 15,1 0 0-15,-2 0 0 0,2 3 3184 0,4-3 592 16,3 3 128-16,5-3 32 0,4 3-944 0,1-3-192 16,2 0-48-16,-23 0 0 0,45-6-1920 0,-45 6-384 15,40-13-64-15,-40 13-32 0,0 0-352 0,56-25 144 16,-56 25-144-16,0 0 0 0,45-22 0 0,-45 22 0 15,0 0 0-15,39-12 0 0,-39 12 0 0,0 0-192 16,37 0 16-16,-22 4-18352 0</inkml:trace>
  <inkml:trace contextRef="#ctx0" brushRef="#br0" timeOffset="76920.7">12045 14722 19343 0,'-2'8'848'0,"-1"-2"192"0,1-2-832 0,1-1-208 0,-1-3 0 0,2 0 0 16,-1 1 2576-16,-3 1 480 0,1 2 80 0,-3 0 32 15,1 1-672-15,-2-4-128 0,4 4-16 0,-2-4-16 16,1 4-1392-16,0-1-288 0,2-1-48 0,-2 4-16 16,2-1-288-16,-1 2-64 0,2 2-16 0,0 3 0 15,1-3-224-15,1 3 144 0,3 2-144 0,-1-3 128 16,2 2-128-16,3-2 0 0,-1-2 0 0,3-1 0 0,1-3 0 0,0-2 0 15,4-2 0-15,-1-4 0 0,-14 2 0 0,0 0 0 16,0 0 0-16,49-29 0 0,-49 29 0 0,0 0 0 16,0 0-144-16,35-59 144 0,-35 59-192 0,0 0 0 15,0 0 16-15,2-54 0 0,-2 54-176 0,0 0-32 16,-13-33-16-16,5 25 0 0,0 0 64 0,-1 2 16 16,-2 1 0-16,0 2 0 0,1 0 320 0,-3 2 0 15,2-2 0-15,0 2 0 0,1 1 208 0,-1 0-32 16,1-2-16-16,0 2 0 0,2 0-160 0,2 0 128 15,1 2-128-15,1-2 128 0,1 0-128 0,3-2 0 16,2 2 0-16,0-4 0 0,3-1-320 0,-5 5-64 16,0 0 0-16,0 0 0 15,0 0-1904-15,0 0-384 0</inkml:trace>
  <inkml:trace contextRef="#ctx0" brushRef="#br0" timeOffset="77282.74">12263 14738 3679 0,'1'6'320'0,"-1"-3"-320"0,0 2 0 0,0-5 0 16,0 4 2320-16,0-4 400 0,1 3 80 0,-1 3 16 16,2 0 704-16,-1 1 160 0,0 3 32 0,0-1 0 15,1-2-1728-15,-1 2-352 0,1-3-64 0,-1 0-16 16,2 1-880-16,-1-4-176 0,1 3-48 0,-2 1 0 16,2-1 0-16,-2-2 0 0,0 2 0 0,0-4 0 15,1 4 224-15,-2-4 32 0,0 0 16 0,0-2 0 16,0 0-400-16,0-2-64 0,-2-2-32 0,1-2 0 0,-3-2-32 0,4 8-16 15,0 0 0-15,-11-41 0 0,11 41 96 0,0 0 32 16,-12-53 0-16,12 53 0 0,0 0-64 0,-9-50-16 16,9 50 0-16,0 0 0 0,0 0 32 0,0 0 16 15,-2-51 0-15,2 51 0 0,0 0-16 0,0 0 0 16,0 0 0-16,0 0 0 0,0 0-64 0,0 0 0 16,0 0-16-16,33-10 0 0,-25 11-48 0,1 2-128 15,1-1 192-15,1 2-64 0,2 2-128 0,-1-2 0 16,2 0 0-16,-2 0 0 0,-1 0 560 0,2-1 128 15,-1 0 16-15,0 0 16 16,-2 1-2304-16,-2-3-464 0,-1 1-80 0,1 1-16784 0</inkml:trace>
  <inkml:trace contextRef="#ctx0" brushRef="#br0" timeOffset="82933.58">13346 14503 6447 0,'-9'3'576'0,"6"0"-576"16,-2-2 0-16,1 2 0 0,2-1 1472 0,0-1 192 15,0 2 48-15,-3 0 0 0,-4 6 976 0,-1 1 192 16,-1 2 32-16,0 1 16 0,-1 0-496 0,1 2-80 15,0-1-32-15,-1 2 0 0,4-1-528 0,-1-3-96 16,3-1-32-16,0 0 0 0,0-1-832 0,1 3-160 16,-2-4-32-16,4 4-16 0,0-1-368 0,3 2-64 15,1 1 0-15,2 1-16 0,1 2-48 0,1-2-128 16,1 0 192-16,2 0-64 0,1 3-128 0,2 0 160 0,3-3-160 16,1 0 160-16,1-4-32 0,2 0-128 0,3-2 192 0,2-2-64 15,0-2-128-15,2-4 0 0,-25-2 0 0,48-6 0 16,-48 6 0-16,49-25 0 0,-49 25 0 0,46-32 0 15,-46 32 0-15,43-44 0 0,-43 44 0 0,36-47 0 16,-36 47-256-16,26-48 64 0,-26 48 0 0,0 0 16 31,18-68-336-31,-18 68-64 0,0 0 0 0,-4-52-16 0,-1 36 304 0,-2 0 64 0,-1 3 16 0,-2 4 0 16,2 0 208-16,-4 0 0 0,-1 3 0 0,-1 2 0 16,-2-2 320-16,0 2-64 0,0 0 0 0,0-1 0 15,1 4 144-15,0-1 32 0,-1-1 0 0,1 2 0 16,2 2-240-16,0 2-32 0,2-1-16 0,0 2 0 15,1 2-16-15,3-3 0 0,1 0 0 0,2 1 0 16,1-1-128-16,3-3 128 0,3 0-128 0,2-3 128 0,1 1-128 16,-6 2-144-16,0 0 144 0,0 0-208 15,0 0-1168-15,51-34-224 0</inkml:trace>
  <inkml:trace contextRef="#ctx0" brushRef="#br0" timeOffset="86860.36">14112 14583 8287 0,'2'0'736'0,"0"0"-592"16,0 0-144-16,-1 0 0 0,0 0 1248 0,0-1 224 15,3 1 32-15,0 0 16 0,1 0 960 0,0-3 192 16,-2 3 32-16,1 0 16 0,-3-1 0 0,1 1 0 15,-1 0 0-15,-1 0 0 0,-1 0-800 0,-1 1-144 16,1 2-48-16,-1-3 0 0,0 3-864 0,-1 0-176 16,-1 1-48-16,-1 2 0 0,1-2-256 0,-2 1-64 15,0-1-16-15,-1 3 0 0,0-1-112 0,0 0-32 16,0 0 0-16,-2 0 0 0,1 1-160 0,0-4 192 0,-2 3-192 0,0 1 192 16,0-1-192-16,0-2 0 0,0 0 0 0,-1 4 0 15,0 1 0-15,0-3 0 0,1 1 0 0,0-1 0 16,3-1 0-16,1-1 0 0,-1 0 128 0,2-2-128 15,2 2 192-15,-1-2-32 0,0 0-16 0,2 0 0 16,-1 1 32-16,1 0 0 0,-1-3 0 0,1 3 0 16,1 0-176-16,1-3 160 0,-2 4-160 0,2-1 160 15,2-2-160-15,-1 4 0 0,3-1 144 0,-2-2-144 16,1 2 0-16,0-1 0 0,2 0 0 0,0 1 0 16,0-1 0-16,0 0 0 0,1-1 0 0,0-1 0 15,2 2 0-15,-1-1 0 0,3 0 0 0,0 0 0 0,1-2 0 0,2 0 0 16,-1 1 0-16,2-1 0 0,-1 3 0 15,0-1 0-15,0 0 0 0,-2 0 128 0,0 0-128 0,1 2 0 16,-1-1 128-16,-1-2-128 0,-2 4 0 0,1-4 128 16,0 2-128-16,-2-2 0 0,0 1 0 0,1 1 0 15,-2-3 0-15,0 0 0 0,0 0 0 0,-1 0 0 16,-1 0 0-16,-2-3 0 0,1 3 0 0,-2-3-192 16,0 0 64-16,-2 2 0 15,0-2-688-15,-2-3-128 0,1 2-16 0,-2-2-11936 16,1 1-2384-16</inkml:trace>
  <inkml:trace contextRef="#ctx0" brushRef="#br0" timeOffset="87511.44">14593 14572 16575 0,'-5'4'736'0,"1"-2"160"15,0 2-720-15,2-4-176 0,-1 1 0 0,2 1 0 0,0-2 2272 0,-3 3 416 16,-1 3 96-16,-1-2 16 15,1 2-96-15,-1 0-16 0,2 0 0 0,2-2 0 0,-1 0-1344 0,2-2-288 16,1 2-48-16,1-2-16 0,2 1-624 0,-1 1-128 16,2-1-32-16,1 0 0 0,-2 1-208 0,2-1 0 15,0 2 0-15,0-1 0 0,0 0 0 0,0-2 0 16,0 2 0-16,0-2 0 0,-1 2 0 0,-1-4 0 16,1 2 0-16,1-2 0 0,-2-2-384 0,0 2 16 15,0-4 16-15,-2 2 0 16,2-2-416-16,-3-2-64 0,0 0-32 0,-2-4 0 0,0 4 464 0,-2-4 80 15,0 1 32-15,-1-1 0 0,-1 2 288 0,-1 1-160 16,1 4 160-16,-2-1-128 0,0 4 128 0,-2 0 256 16,0 0-64-16,0 4-16 0,-1 2 512 0,1-2 96 15,0 4 32-15,0-2 0 0,0 4-240 0,2-2-32 16,-1 3-16-16,0 1 0 0,2-2-272 0,1 2-48 16,1-2-16-16,0 3 0 0,1-3-48 0,0 0-16 0,1 2 0 0,-1-3 0 15,1 0-128-15,0 1 192 0,0-1-192 0,1 1 192 16,-1 0-48-16,3-2 0 0,0 0 0 0,0 0 0 15,2 2 48-15,0 0 16 0,0-1 0 0,2 1 0 16,0 0-64-16,2-4-16 0,0 3 0 0,2-3 0 16,-1 1-128-16,2-1 160 0,-1-2-160 0,4 2 160 15,0-1-160-15,-1 0 0 0,1 0 0 0,0-1 0 16,1-2 0-16,2-2 0 0,1 1 0 0,3-2 0 16,-19 1 0-16,35-6 0 0,-35 6 0 0,0 0 0 15,47-21 0-15,-47 21 0 0,0 0 0 0,0 0 0 16,50-30-368-16,-50 30-48 0,0 0-16 0,0 0-12272 15,0 0-2464-15</inkml:trace>
  <inkml:trace contextRef="#ctx0" brushRef="#br0" timeOffset="88143.97">15156 14566 8287 0,'3'1'368'0,"-2"1"80"0,2-2-448 0,-2 0 0 0,-1 3 0 0,0-3 0 16,1 0 1696-16,0 0 256 0,1 4 48 0,-1-3 16 16,0 1 848-16,0 1 160 0,-1 0 48 0,0 0 0 15,0-3-320-15,-1 1-48 0,0 2-16 0,-2-1 0 16,2-2-1088-16,-3 1-240 0,1 2-32 0,-2-1-16 15,-1 0-688-15,-2 0-144 0,1 1-32 0,-2 0 0 0,0 1-64 0,-1-2-32 16,2 0 0-16,-3 0 0 16,1 1-144-16,-1 0-16 0,0 1-16 0,-2-2 0 0,3 2-176 0,0 0 0 15,0 1 144-15,2 1-144 0,0 0 128 0,1-2-128 16,1-2 128-16,0 2-128 0,2 0 192 0,-1 0-48 16,0 0 0-16,1 0 0 0,1-1-144 0,-1 0 192 15,1 0-192-15,2 1 192 0,0-1-192 0,1 1 160 16,1 1-160-16,0-1 160 0,2-2-160 0,1 2 128 15,1-2-128-15,2 2 128 0,2 0-128 0,-1-2 0 16,2 2 0-16,1 0 0 0,2 1 0 0,-2-4 0 16,2 2 0-16,0 2 0 0,0-1 0 0,1-1 0 15,0 0 0-15,-2 0 0 0,0 1 0 0,-1-2 0 16,1 2 0-16,-3-3 0 0,0 1 0 0,-3 1 0 0,0 1 0 16,1-2 0-16,-2 2-128 0,-2-1 128 0,2 0 0 0,-2 1 0 31,-1-2-512-31,1 2-48 0,-1-2 0 0,-1-2 0 15,2 2-272-15,-2-2-48 0,2 0-16 0,-2 0 0 16,-1 0-1216-16,0-2-256 0,0 0-64 0,-1-2-13280 0</inkml:trace>
  <inkml:trace contextRef="#ctx0" brushRef="#br0" timeOffset="88578.32">14883 14872 7023 0,'0'0'144'0,"0"-2"48"0,0 2 0 0,-1-4 0 0,1 4-192 0,0 0 0 15,0 0 0-15,1-2 0 0,0 2 3264 0,2-3 592 16,-1 2 128-16,3 1 32 0,-1 0-368 0,1 0-64 16,1 0 0-16,0 1-16 0,2 2-1408 0,-1-1-288 15,1-1-48-15,0 4-16 0,0-3-1040 0,-1 0-192 16,2 2-64-16,-1 1 0 0,1-2-160 0,0 1-32 16,1 2-16-16,1-2 0 0,0 1-112 0,-1-1 0 0,1-2-16 0,1 2 0 15,-1 0-176-15,0-2 160 0,-1 2-160 16,1-2 160-16,-1-2-160 0,0 1 0 0,-1 2 0 0,1-3 128 15,-2 2-128-15,0-2 0 0,-1 0 0 0,1 0 0 0,-1 4 0 0,-1-4 0 16,1 3 0-16,-1-2 0 16,-1 1 0-16,-2 0 0 0,0 0 0 0,-2 1 0 15,0-2-224-15,1 1-32 0,-2-2 0 0,1 0 0 16,-1 0-1024 0,1 0-224-16</inkml:trace>
  <inkml:trace contextRef="#ctx0" brushRef="#br0" timeOffset="89093.94">15478 14409 11967 0,'2'-2'528'0,"0"0"112"0,-1 2-512 0,0-3-128 0,-1 3 0 0,1-1 0 15,-1 1 1664-15,2 0 320 16,0 0 48-16,1 0 16 0,-1 0 736 0,2 0 160 0,-2 4 16 0,1 0 16 16,-1 2-592-16,2 0-112 0,-2 3-32 0,1 2 0 15,-1 1-992-15,2 4-208 0,-2 2-32 0,2 1-16 16,-1 4-352-16,0-1-64 0,0 3 0 0,1-1-16 16,-2 0-112-16,2 1 0 0,-2-1-16 0,1-1 0 15,-1-1-176-15,1 0-16 0,-1 0-16 0,-1 1 0 16,1-1-224-16,-1-4 176 0,0 2-176 0,0-1 160 15,0-4-160-15,-1-2 0 0,2 2 0 0,-2-5 0 16,0 2 0-16,1-4 0 0,-1-2 128 0,-1 0-128 16,1 0 0-16,-3-3 0 0,2 0 0 0,-1 0 0 0,0 1 0 0,0-4 0 15,1 2 0-15,-2-1 0 0,1-1-400 0,-2 3 32 16,1-3 16-16,1 0 0 16,-2 0-496-16,2-3-112 0,-1 3 0 0,0 0-18096 15</inkml:trace>
  <inkml:trace contextRef="#ctx0" brushRef="#br0" timeOffset="103093.34">20239 12347 12895 0,'0'3'1152'0,"0"-2"-928"0,0 1-224 0,0-4 0 15,1 2 1664-15,0 0 272 0,0 0 64 0,3 2 16 16,1-2 288-16,-5 0 64 0,0 0 16 0,0 0 0 15,0 0-416-15,52-26-96 0,-52 26-16 0,0 0 0 16,47-39-592-16,-47 39-128 0,0 0-32 0,51-55 0 16,-51 55-528-16,33-47-96 0,-33 47-32 0,0 0 0 15,41-70-224-15,-41 70-48 0,21-57-16 0,-21 57 0 16,16-57-32-16,-16 57-128 0,11-59 192 0,-11 59-64 16,4-58-128-16,-4 58 128 0,0-60-128 0,0 60 128 15,-3-54-128-15,3 54 0 0,-8-56 0 0,1 30 128 0,1 2-128 16,-4-1 192-16,-1 1-192 0,-2-3 192 0,-2 1-16 15,-3 0 0-15,0 2 0 0,-1-2 0 0,1 1-176 0,-2 3 128 16,0 3-128-16,0-1 128 0,2 2-128 0,-1-1 0 16,1 3 0-16,1-2 0 0,2 1 0 0,1-2 0 15,3 0 0-15,1-2 0 0,3 1 0 0,0 1 0 16,7 19 0-16,-6-41 0 0,6 41 0 0,0 0 0 16,6-60 0-16,-6 60 128 0,0 0-128 0,13-53 0 15,-13 53 0-15,0 0 128 0,22-54-128 0,-22 54 0 16,0 0 144-16,29-55-144 0,-29 55 0 0,0 0 128 15,37-53-128-15,-37 53 0 0,0 0 0 0,42-47 0 16,-42 47 0-16,0 0 128 0,52-42-128 0,-52 42 0 0,0 0 0 16,53-33 0-16,-53 33 0 0,0 0 0 15,0 0 0-15,55-24 0 0,-55 24 0 0,0 0 0 0,0 0-128 16,39-2 128 0,-32 6-656-16,-2 4-48 0,0 5-16 0,-1 5-18080 0</inkml:trace>
  <inkml:trace contextRef="#ctx0" brushRef="#br0" timeOffset="103529.25">20619 12337 14735 0,'-2'0'640'0,"1"-2"160"0,0 1-640 0,1 1-160 16,0 0 0-16,0 0 0 0,1 0 2240 0,-1 1 400 16,2 1 96-16,-1 2 16 0,3 5 320 0,0-3 64 15,0 4 0-15,-1 2 16 0,2-2-1536 0,0 4-304 0,0 0-64 0,0 3-16 16,0-1-704-16,-1 2-144 0,1 1-16 0,0-1-16 16,-2-2-176-16,0 2-48 0,-1-1 0 0,1-1 0 15,-1-4-128-15,0-2 0 0,0 0 0 0,-2-4 0 16,1-3 0-16,-1-6 0 0,1 0 0 0,-1 3 0 31,0 0-1168-31,0 0-112 0</inkml:trace>
  <inkml:trace contextRef="#ctx0" brushRef="#br0" timeOffset="105826.42">21023 11510 6255 0,'1'-1'560'0,"-2"1"-560"16,1 0 0-16,0 0 0 0,0 1 128 0,0-1-128 16,1 3 0-16,-1-3 128 0,1 0-128 0,0 2-144 15,1-1 144-15,-1 2-208 0,0-3 208 0,0 2-192 16,0-2 192-16,-1 1-176 0,2 2 176 0,-2-3-192 16,1 0 192-16,0 0-176 0,-1 1 176 0,1 0-192 0,-1 1 192 0,0 0-160 15,0-2 1296-15,-1 1 256 0,1 2 48 16,-1-3 32-16,1 0 912 0,-1 0 176 0,-1 2 48 0,1-2 16 15,1 0-544-15,-1-2-112 0,0 2-32 0,1 0 16 16,0-3-800-16,0 3-144 0,0-1-48 0,0 1 32 16,0-2-464-16,0-1-80 0,1 2-32 0,0-2 32 15,-1 2-32-15,1 1 0 0,1-2 0 0,-2 2 32 16,1-4 96-16,0 4 32 0,0-2 0 0,2 2 16 16,-2-3-16-16,0 2 0 0,3 1 0 0,-1-3 32 15,-1 3-176-15,2-2-48 0,-1 1 0 0,2 1 32 16,2 0-160-16,-2-3-16 0,1 3-16 0,1 3 16 15,1-3-96-15,0 1-16 0,2 1 0 0,-1 1 32 16,1 3-32-16,-2-2 0 0,1 2 0 0,1 1 32 16,1 2-160-16,-2-3 192 0,-2 4-192 0,2-1 192 0,-2 1-192 0,-1 0 0 0,2-1 0 0,-2 3 0 15,-1-3 0 1,-1 1 0-16,-1 3 0 0,0-3 0 0,-1-1 0 0,-2 1 0 16,-1 3 0-16,-1-1 0 0,-2 3 0 0,0-3 0 15,-1 2 0-15,-2-2 0 0,-2 2 0 0,-1 1 0 16,-1-3 0-16,-4 2 0 0,0-2 0 0,-1 0 0 15,-1 1 0-15,1-6 0 0,0 2-176 0,0-3 48 16,0-2 0-16,0-2 0 0,2 2-96 0,0-4-16 16,3-3 0-16,1 0 0 0,3-1 240 0,2-2 0 15,1 0-160-15,3-3 160 0,1 2 0 0,0 7 0 16,0 0 0-16,0 0 0 0,0 0 240 0,0 0 16 16,38-57 0-16,-38 57 0 0,0 0 0 0,0 0 16 0,57-37 0 15,-57 37 0-15,0 0-16 0,49-16 0 0,-49 16 0 0,0 0 0 16,51-4-48-16,-51 4-16 0,35 2 0 0,-35-2 0 15,30 5-192-15,-18 0 176 0,-1-1-176 0,0 0 160 16,-2 1-160-16,1-1 0 0,-1 1 0 0,-2-1 0 16,2 2 0-16,-3-3 0 0,1-2 0 0,-2 2 0 15,1-1-192-15,-1-1-80 0,2-1-16 0,-1 0-12384 16,-6 0-2464-16</inkml:trace>
  <inkml:trace contextRef="#ctx0" brushRef="#br0" timeOffset="106074.99">21522 11563 24879 0,'3'3'1088'0,"-2"-3"256"0,1 0-1088 0,0 0-256 16,0 0 0-16,-1 1 0 0,2 1 2352 0,-1-2 400 15,4 3 96-15,2 1 16 0,2-1-896 0,0 4-176 16,0-4-48-16,-1 2 0 0,1 1-992 0,-1-2-208 15,1 0-32-15,-1-1-16 0,0 0-256 0,0-1-48 16,0-2-16-16,-1 0 0 0,-8 0-176 0,0 0 0 16,0 0 0-16,0 0 0 0,45-14-208 0,-45 14-32 15,0 0 0-15,0 0-12608 16,0 0-2512-16</inkml:trace>
  <inkml:trace contextRef="#ctx0" brushRef="#br0" timeOffset="106675.55">21772 11756 14735 0,'-1'6'640'0,"1"-3"160"0,0-3-640 0,1 1-160 0,0 2 0 0,0-3 0 16,1 0 2304-16,1 0 448 0,2 0 64 0,3 0 32 15,-8 0 272-15,0 0 48 0,0 0 16 0,0 0 0 16,45-17-1600-16,-45 17-320 0,0 0-64 0,0 0-16 15,0 0-720-15,44-28-144 0,-44 28-16 0,0 0-16 16,0 0-160-16,0 0-128 0,0 0 192 0,32-47-192 16,-32 47 128-16,0 0-128 0,0 0 0 0,0 0 0 15,0 0 0-15,10-54 0 0,-10 54 0 0,0 0 0 16,0 0 0-16,0 0 0 0,0 0 0 0,0 0 0 16,0 0 0-16,0 0 0 0,0 0 0 0,0 0 0 0,0 0 0 0,0 0 0 15,0 0 0-15,0 0 0 0,-1 7 0 16,1 2 0-16,0 1 0 0,0 2 0 0,0 0 128 0,0-2-128 15,1 3 0-15,-1-1 0 0,2 0 0 0,1-1 0 16,0 1 0-16,1-3 0 0,1-1 0 0,0-2 0 16,-1-1 0-16,1-1 0 0,2-2 0 0,1-1 0 15,1-1 0-15,0-1 0 0,-9 1 0 0,0 0 0 16,0 0 0-16,0 0 0 0,46-28 0 0,-46 28 0 16,0 0 0-16,0 0 0 0,0 0 0 0,37-56 0 15,-37 56 0-15,0 0 0 0,0 0 0 0,15-51 0 16,-15 51 0-16,0 0 0 0,0 0 0 0,0 0 0 15,7-54 0-15,-7 45 0 0,0 3 128 0,0 0-128 0,0 2 0 0,0 2 0 16,0 1 0-16,0 1 128 0,0 0-128 16,0 1 0-16,0 1 320 0,1 1-64 0,-1 3 0 0,2-2 0 15,-1 2 16-15,0 1 0 0,0 2 0 0,1 1 0 16,-1 0-80-16,0 1-32 0,2 0 0 0,-2 1 0 16,0 1-160-16,0 1 160 0,2 0-160 0,-2 1 160 15,0-3-160-15,2 2 0 0,-2-2 0 0,-1-2 128 16,1 3-128-16,0-4 0 0,1 1 0 0,-1-1 0 15,-1-2 0-15,1 2 0 0,2-3 0 0,-2 0 0 16,1-3-528-16,2 1 16 0,-1-4 0 0,0-3 0 16,1 2-1200-16,0-5-224 0</inkml:trace>
  <inkml:trace contextRef="#ctx0" brushRef="#br0" timeOffset="109712.02">22642 11642 11967 0,'0'0'1072'15,"0"-2"-864"-15,0 1-208 0,0 1 0 16,0 0 1888-16,0 0 336 0,-1-3 64 0,0 2 16 16,-1 1 448-16,-2 0 112 0,0 0 16 0,-2 0 0 15,0 0-1168-15,-2 1-240 0,2 3-32 0,-2-2-16 16,0 2-624-16,-2 1-128 0,2 1-32 0,-1 0 0 15,0-2-320-15,1 2-64 0,0 4 0 0,2-1-16 0,1-2-240 0,0 2 0 16,3 3 0-16,-2-2 0 0,3 3 0 0,1-4 0 16,1 4 0-16,3-2 0 0,-2 1-160 0,5 1 160 15,2-1-128-15,1-2 128 0,1-1 0 0,2-3-160 16,0 0 160-16,-13-6 0 0,0 0-240 0,46-3 64 16,-46 3 16-16,0 0 0 15,49-32-352-15,-49 32-80 0,0 0-16 0,45-60 0 16,-45 60 16-16,21-50 0 0,-21 50 0 0,15-50 0 0,-15 50 336 0,8-55 64 15,-8 55 0-15,3-53 16 0,-3 53 176 0,-1-53 0 16,1 53 0-16,-5-48 0 0,1 25 0 0,0 2 192 16,-2 2-64-16,1 0 0 0,-1 3 176 0,0 2 32 15,-2-1 16-15,1 6 0 0,2 2 144 0,-1 1 16 16,2 2 16-16,0 2 0 0,2 2 320 0,-2 0 64 0,3 4 16 16,0 1 0-16,-1 1-352 0,2 4-80 0,0 2-16 15,2 2 0-15,-2 4-112 0,1 1-32 0,0 4 0 0,-1 2 0 16,1 0-96-16,2-1-32 0,-2 5 0 0,2-1 0 15,-1 2-208-15,1-1 176 0,-1-1-176 0,2 0 160 16,-2-2-160-16,2-2 0 0,0-2 0 0,-1 0 0 16,1-4 0-16,0-1 0 0,-1-3 0 0,1-2 0 15,1-2-224-15,0-1-32 0,0-2 0 0,1-1 0 16,2-1-1056 0,-8-5-224-16</inkml:trace>
  <inkml:trace contextRef="#ctx0" brushRef="#br0" timeOffset="110191.96">22931 11838 19343 0,'-2'10'848'0,"2"-4"192"0,2-4-832 0,-1 2-208 16,0-4 0-16,0 0 0 0,2 0 2768 0,0 0 512 16,2-2 112-16,2 0 0 0,-7 2-880 0,0 0-176 15,0 0-32-15,0 0-16 0,0 0-1392 0,44-47-288 16,-44 47-48-16,0 0-16 0,0 0-256 0,17-50-48 15,-17 50-16-15,0 0 0 0,0 0-96 0,7-51-128 16,-7 51 176-16,0 0-176 0,0 0 128 0,0 0-128 16,0 0 0-16,0 0 0 0,1-37 0 0,-2 37 0 15,1 2 0-15,-2 0 0 0,1 2 192 0,0 3-64 16,0 3 0-16,-2-1-128 0,2 0 144 0,0 1-144 0,0 4 0 0,1 0 144 16,0 3-144-16,0-4 0 0,1 4 0 0,0 1 0 15,3-2 0-15,-2-1 0 0,3-3 0 0,0-2 0 16,1-1 0-16,0-6 0 0,2 0 0 0,-8-3 0 15,0 0 0-15,0 0 0 0,0 0 0 0,0 0 0 16,52-29 0-16,-52 29 0 0,0 0 0 0,0 0 0 16,0 0 0-16,37-55-144 0,-37 55 144 0,0 0 0 15,0 0-384-15,0 0 16 0,18-55 16 0,-18 55 0 16,0 0 160-16,0 0 16 0,0 0 16 0,0 0 0 16,0 0 160-16,3-38 0 0,-3 35 0 0,0 1 0 15,-1 2 128-15,1 0 0 0,0 0 0 0,-2 2 0 16,2 1 192-16,0 1 32 0,-1 2 16 0,1 0 0 15,1 0-112-15,-1 4 0 0,-1 2-16 0,1 1 0 0,-1 3-240 16,1 2 176-16,-1 0-176 0,2 3 160 0,-1-1-160 16,1 2 0-16,0 0 0 0,2 0 0 0,-1 3 0 15,1 1 0-15,-1 1 0 0,2-2-176 16,1 1-640-16,0-1-128 0</inkml:trace>
  <inkml:trace contextRef="#ctx0" brushRef="#br0" timeOffset="110909.02">21054 11336 911 0,'0'-4'0'0,"-2"0"0"15,2 2 0-15,0 2 0 0,0-3 608 0,0 2 32 16,0-1 16-16,0-1 0 0,2-1 304 0,-2-2 48 16,0-1 16-16,-3 1 0 0,2-1 304 0,-3 1 64 15,-1 4 16-15,0-2 0 0,0 2 384 0,-1 2 64 0,1 0 32 0,-2 2 0 16,1-1 224-16,-2 4 32 0,1 1 16 0,-1 1 0 15,2-4-80-15,0 5-16 0,-4 4 0 0,-1 7 0 16,-1-1-800-16,-3 7-176 0,0 1-16 0,0 0-16 16,-1 5-496-16,0 0-112 0,-1 1 0 0,2 0-16 15,0 3-128-15,0-3-32 0,1 1 0 0,1 2 0 16,-1-3-272-16,2 0 160 0,1-1-160 0,0-2 128 16,3-4-128-16,2 1 128 0,2-2-128 0,4-2 128 15,5-2-128-15,3-1 160 0,2-3-160 0,1-3 160 16,2 2-160-16,6-3 0 0,4-2 144 0,5 3-144 15,2-3 0-15,1-2 0 0,-31-8 0 0,65 10 0 16,-65-10-368-16,85 4-32 0</inkml:trace>
  <inkml:trace contextRef="#ctx0" brushRef="#br0" timeOffset="111512.3">22124 11336 4607 0,'-1'0'400'0,"1"0"-400"16,0 0 0-16,0 0 0 0,1 0 1136 0,-1 2 144 16,2-2 16-16,-1 1 16 0,1 2 624 15,2-1 128-15,0 5 32 0,1-1 0 0,1 1 512 0,0 2 96 16,1 1 32-16,2 0 0 0,0-1-224 0,1 4-32 15,2-1-16-15,0 3 0 0,1-1-992 0,-1-1-192 16,-1 2-32-16,2 0-16 0,-2 2-688 0,1 2-144 16,-1-1-16-16,0 5-16 0,-1-4-192 0,0 2-48 15,-1 2 0-15,-2-1 0 0,-1-2-128 0,-1 1 0 16,-1-3 0-16,-3 2 0 0,-1 0 0 0,-2 1 0 16,-1-1 0-16,0 1 0 0,-2-4 0 0,0 0 0 15,-1 1 0-15,-2-4 0 0,2 3 0 0,-3-5 0 16,1 0-128-16,-3 1 128 15,-1-2-800-15,1 0-96 0,-1-4 0 0,0 2-16 16,-2-3-2160-16,3 0-416 0,0-2-96 0</inkml:trace>
  <inkml:trace contextRef="#ctx0" brushRef="#br0" timeOffset="112309.57">23695 11738 10127 0,'-1'0'896'15,"-1"-2"-704"-15,1 2-192 0,1 0 0 0,0 0 2304 0,0 0 448 16,1 0 64-16,1 0 32 0,0 0 240 0,-2 0 48 16,0 0 16-16,0 0 0 0,32 2-912 0,-32-2-192 15,22 5-48-15,-22-5 0 0,25 6-992 0,-14-3-208 16,-11-3-32-16,24 10-16 0,-24-10-448 0,25 7-96 15,-14-4-16-15,-11-3 0 0,23 6-192 0,-23-6 0 0,22 7 0 0,-22-7 0 16,0 0 0-16,0 0 0 0,0 0 0 0,33 2 0 31,-33-2-352-31,0 0-64 0,0 0-16 0,0 0-11840 0,0 0-2368 0</inkml:trace>
  <inkml:trace contextRef="#ctx0" brushRef="#br0" timeOffset="112575.9">23674 11888 18431 0,'3'0'816'0,"0"0"160"0,-3 0-784 16,0 0-192-16,0 0 0 0,0 0 0 15,0 0 3072-15,0 0 560 0,0 0 112 0,49 0 32 0,-49 0-976 0,0 0-192 16,49 2-48-16,-49-2 0 0,29 5-1664 0,-29-5-320 15,0 0-80-15,39 3-16 0,-39-3-304 0,0 0-176 16,36 7 192-16,-36-7-192 0,0 0 0 0,32 0 0 16,-32 0 0-16,0 0 0 0,0 0 0 0,0 0 0 15,39 0 0-15,-39 0 0 16,0 0-448-16,0 0-112 0,0 0-16 0,0 0-18048 0</inkml:trace>
  <inkml:trace contextRef="#ctx0" brushRef="#br0" timeOffset="113947.09">24607 11714 12671 0,'-12'4'272'0,"6"-4"64"0,0 2 16 0,-2-2 0 15,3 0-352-15,4 0 0 0,-1 0 0 0,-1 0 0 0,-2-2 3248 0,0 4 576 16,-2-2 112-16,1 2 32 0,-2 0-800 16,4-1-160-16,1 2-16 0,0-1-16 0,2-2-1568 0,1 0-320 15,1 4-64-15,2-2-16 0,0 0-624 0,2 0-112 16,2 1-16-16,-7-3-16 0,0 0-96 0,0 0-16 16,38 9 0-16,-38-9 0 0,0 0-128 0,39 4 192 15,-39-4-192-15,0 0 192 0,47 3-192 0,-47-3 0 16,0 0 0-16,46 0 0 0,-46 0 0 0,0 0 0 15,0 0 0-15,0 0 0 0,0 0 0 0,48-10 0 16,-48 10 0-16,0 0 0 0,0 0 0 0,0 0 0 16,0 0-144-16,0 0 144 0,-1-25 0 0,-5 21-192 0,-3 2 192 0,-1-2-160 15,-2 2 160-15,0 2 0 0,-3-3 0 0,0 3 0 16,-1 0 0-16,-1 0 0 0,1 0 0 0,0 3 0 16,-1-3 208-16,3 2-16 0,0 2-16 0,3-4 0 15,1 2 32-15,4 0 16 0,1 0 0 0,2-2 0 16,3 0-16-16,0 1 0 0,4 2 0 0,0-3 0 15,-4 0-208-15,0 0 128 0,0 0-128 0,0 0 0 16,41 8 0-16,-41-8 0 0,0 0 0 0,34 8 0 16,-34-8 0-16,0 0 0 0,44 6 0 0,-44-6 0 15,0 0-320-15,55 2-48 0,-55-2-16 0,0 0-19136 16</inkml:trace>
  <inkml:trace contextRef="#ctx0" brushRef="#br0" timeOffset="117944">20889 10609 9215 0,'0'0'816'0,"0"-3"-656"15,0 3-160-15,0-1 0 0,0 1 1600 0,0 0 272 16,1-3 64-16,1 1 16 0,-1 1 672 0,1-3 128 15,2 2 16-15,-2-2 16 0,1 1-720 0,-1 1-144 16,1 1-16-16,-2 1-16 0,0 0-672 0,2 0-128 16,-2 0-16-16,0 0-16 0,1 3-176 0,-1 0-48 15,-1 3 0-15,0-2 0 0,0 3-384 0,0-1-64 16,-1 3-32-16,1 1 0 0,0 0-160 0,-2 1-48 16,2-4 0-16,0 3 0 0,-1-1-144 0,1-2 0 15,0 2 0-15,0-3 0 0,0-2 0 0,0-2 0 16,1 1 0-16,-1-3 0 0,0 0 0 0,0 0 0 0,-1-3 0 0,1 0 0 0,0 0 0 0,0-3 0 15,0 2 0 1,0-2 0-16,-1 2 0 0,1-2 0 0,-1 0 0 16,-2 0 0-16,2 0 0 0,-2-1 0 0,1 4 0 0,-1-3 0 15,0 1 0-15,-1 0 0 0,-1 0 0 0,0 1 0 16,0 0 0-16,0 2 0 0,-1-1 0 0,0 2 0 16,-2-1 0-16,2 2 0 0,-1 2 160 0,1-1-160 15,1 2 256-15,0 0-48 0,0 2-16 0,0 0 0 16,1 2-48-16,-1 1-16 0,2-2 0 0,-1 4 0 15,0 3-128-15,2-5 160 0,-1 3-160 0,-1 2 160 16,2-1-160-16,-1 1 0 0,0-1 0 0,0 0 0 16,1 1 0-16,1-2 0 0,-1 1 128 0,1 1-128 15,1-5 128-15,0 2-128 0,0 2 192 0,1-2-64 16,2-1 48-16,1 1 0 0,0 0 0 0,3-2 0 16,-1 2-176-16,3-2 192 0,-1 0-192 0,2-1 192 0,1-1-192 15,-11-6 0-15,0 0 0 0,43 10 0 0,-43-10 0 16,0 0 0-16,47 0 0 0,-47 0 0 0,0 0 0 0,0 0 0 15,65-13 0-15,-65 13 0 0,0 0 0 0,0 0 0 16,58-13 0-16,-58 13 0 0,0 0 0 0,0 0 0 16,0 0 0-16,51-21 0 15,-51 21-576-15,0 0-64 0,0 0 0 0,0 0-18576 0</inkml:trace>
  <inkml:trace contextRef="#ctx0" brushRef="#br0" timeOffset="122558.76">25174 11527 2751 0,'-2'-2'0'0,"1"-2"128"0,0 2-128 0,0-2 144 0,0 2-144 0,1 2 0 0,-2 0 0 0,2-3 0 15,-1-1 1632-15,-1 1 288 0,-1-4 64 0,1-1 16 16,-1 2 528-16,1-1 96 0,0 1 32 0,0 1 0 16,1-1 160-16,0 0 48 0,-1 3 0 0,1 0 0 0,-1-3-768 0,0 2-160 15,1-1-16-15,0 4-16 0,0-2-720 0,-1 1-144 16,1 1-16-16,0 1-16 0,1 0-464 0,0 1-96 16,0 1 0-16,1 1-16 0,-1 3-112 0,1-2-32 15,1 2 0-15,-1 1 0 0,0 2-48 0,0-1-16 16,-1 2 0-16,2 3 0 0,0-2-96 0,-1 1-128 15,1 3 176-15,-1 1-176 0,0 0 0 0,0 3 0 16,2-3 0-16,-2 2 0 0,1-2 0 0,0 3 0 16,0-3 0-16,-1 0 0 15,1 0-544-15,-1-3-64 0,0-3-16 0,-1-2-12000 16,1-4-2416-16</inkml:trace>
  <inkml:trace contextRef="#ctx0" brushRef="#br0" timeOffset="122879.79">24960 11911 10127 0,'-1'0'448'0,"-1"0"96"0,4-3-544 0,-1 2 0 0,0 1 0 0,0-2 0 16,2 2 2448-16,-1-4 384 0,-2 4 80 0,0 0 16 15,0 0 864-15,0 0 176 0,53-27 48 0,-53 27 0 16,0 0-1856-16,0 0-368 0,63-23-80 0,-63 23-16 16,0 0-928-16,0 0-192 0,60-3-48 0,-60 3 0 15,0 0-256-15,43 2-48 0,-43-2-16 0,0 0 0 16,0 0-208-16,47 6 128 0,-47-6-128 0,0 0 0 0,0 0 0 0,0 0 0 16,0 0 0-16,0 0 0 0,43 0-192 0,-43 0-64 15,0 0-32-15,0 0 0 16,0 0-1232-16,0 0-240 0</inkml:trace>
  <inkml:trace contextRef="#ctx0" brushRef="#br0" timeOffset="123313.72">25116 12018 15663 0,'-5'0'688'0,"3"0"144"0,1 0-656 0,1-2-176 0,0 2 0 0,0-1 0 15,1 1 2752-15,-1 0 528 0,0 0 112 0,0 0 0 16,0 0-192-16,0 0-32 0,0 0-16 0,52-29 0 16,-52 29-1984-16,0 0-400 0,0 0-64 0,0 0-32 15,50-2-368-15,-50 2-80 0,0 0-16 0,27 12 0 16,-18-6-208-16,-2 2 144 0,1 0-144 0,-2 1 128 16,1-2-128-16,-2 6 0 0,-1-3 0 0,-1 2 0 15,0 0 0-15,-3 1 0 0,-1 3-128 0,-2-3 128 16,0 2-288-16,-4 1 16 0,1 3 0 0,-4-1 0 15,-1 0-288-15,-1 0-48 0,-2 1-16 0,-1-6 0 16,3 0-192 0,-3-2-32-16,2-1-16 0,-1-4 0 0,0-2 320 0,2-2 64 15,0-1 16-15,0-2 0 0,3-1 80 0,-1-4 0 0,2 2 16 0,2-5 0 16,2 3 368-16,2-1 0 0,2 7 128 0,0 0-128 16,0 0 640-16,6-38 64 0,-6 38 0 0,0 0 0 0,0 0 256 0,0 0 48 15,37-48 16-15,-37 48 0 0,0 0-432 0,0 0-80 16,50-24 0-16,-50 24-16 0,0 0-192 0,0 0-48 15,57-3 0-15,-57 3 0 0,29 10-128 0,-29-10-128 16,27 15 144-16,-15-7-144 0,-12-8 0 0,22 14 128 16,-14-5-128-16,1-3 0 0,-1-1 0 0,-8-5-208 15,0 0 32-15,0 0 16 16,0 0-1056-16,0 0-192 0</inkml:trace>
  <inkml:trace contextRef="#ctx0" brushRef="#br0" timeOffset="123696.72">25715 11482 15663 0,'0'0'688'0,"0"0"144"0,0 0-656 0,0 0-176 0,0 0 0 0,0 0 0 16,0 0 2496-16,0 0 448 0,0 0 112 0,18-42 16 16,-18 42-48-16,0 0 0 0,0 0 0 0,0 0 0 15,-5-4-1472-15,0 9-288 0,-1 3-64 0,-2 1-16 16,1 2-528-16,-2 4-96 0,0 1-32 0,1 5 0 0,-2 3-144 0,0 3-48 16,0 1 0-16,3 2 0 0,-1 1-208 0,2 0-128 15,2-3 160-15,2-2-160 0,2 3 0 0,1-5 128 16,2 2-128-16,0-1 0 0,2-3 0 0,1 1 0 15,2-4 0-15,-2 2 0 0,3-4 0 0,-2 1 0 16,2-4 0-16,-2 1 0 0,2-4 0 0,-1 0 0 16,1-4 0-16,0 2 0 0,1-3 0 0,-3 0 0 15,-7-6 0-15,17 8 0 16,-17-8-528-16,0 0-48 0,0 0-16 0,0 0-18928 0</inkml:trace>
  <inkml:trace contextRef="#ctx0" brushRef="#br0" timeOffset="124424.65">25991 11762 3679 0,'-1'-2'320'0,"1"1"-320"15,0-2 0-15,0 1 0 0,0 2 1936 0,0-2 320 16,0 0 64-16,-1-2 16 0,1-2 1216 0,-2 0 240 16,2 6 48-16,0 0 16 0,0 0-784 0,2-32-144 15,-2 32-48-15,0 0 0 0,0 0-1280 0,0 0-272 16,0 0-48-16,0 0-16 0,37-45-720 0,-37 45-144 15,0 0-16-15,0 0-16 0,50-18-128 0,-50 18-32 16,0 0 0-16,0 0 0 0,60-10-208 0,-60 10 0 16,0 0 128-16,39 7-128 0,-39-7 0 0,21 13 0 15,-11-4 0-15,-2 4 0 0,-2-1 0 0,-2 2 0 0,-2 3 0 16,-1 0-160-16,-2 2-128 0,-1 2-32 0,-2-1 0 0,-2 2 0 31,-1-1-112-31,-1-1-16 0,-1 2-16 0,-1-3 0 16,0-3-112-16,-2 2 0 0,0-2-16 0,-2-2 0 0,-1 1 336 0,0-5 80 0,2-2 16 0,0-1 0 15,0-4 160-15,0 1 0 0,1-4 0 0,0 2 0 16,2-2 176-16,1-2 16 0,2-2 0 0,2-2 0 16,2 0 240-16,2-3 48 0,1 9 16 0,0 0 0 15,0 0-128-15,10-39-32 0,-10 39 0 0,0 0 0 16,0 0-32-16,0 0-16 0,37-44 0 0,-37 44 0 0,0 0 16 16,0 0 0-16,0 0 0 0,58-12 0 15,-58 12-96-15,0 0-16 0,45 12 0 0,-30-5 0 0,-1 1-192 0,1-2 0 16,0 4 128-16,0 0-128 0,-2-2 0 0,0 0 0 15,-2 1 0-15,-1-3 0 0,0 2 0 0,-2-5 0 16,1 2 0-16,-9-5 0 0,0 0 0 0,0 0-240 16,0 0 32-16,36 4 0 15,-36-4-656-15,0 0-128 0</inkml:trace>
  <inkml:trace contextRef="#ctx0" brushRef="#br0" timeOffset="124675.16">26472 11841 27647 0,'-5'0'1216'0,"1"0"256"0,2 0-1168 0,1 0-304 0,1 0 0 0,0 0 0 16,1 0 2336-16,-1 0 416 0,2 0 64 0,1 0 32 16,-3 0-1312-16,0 0-272 0,0 0-48 0,0 0-16 15,0 0-528-15,0 0-96 0,48-12-32 0,-48 12 0 16,0 0-208-16,0 0-32 0,0 0-16 0,52-7 0 15,-52 7-144-15,0 0-16 0,0 0-128 0,42 3 192 16,-42-3-192-16,0 0 0 0,24 7 0 0,-18-4 0 16,0 0-320-16,-1 0-64 0,1-3-16 0,-1 0-12864 15,-5 0-2576-15</inkml:trace>
  <inkml:trace contextRef="#ctx0" brushRef="#br0" timeOffset="125509.07">26837 12008 911 0,'1'2'0'0,"-1"0"0"0,1-2 0 0,-1 0 0 16,2 0 1536-16,-2 0 208 0,0 0 48 0,1 3 16 15,0-3 1328-15,0 1 256 0,1 1 48 0,0 1 16 16,0-3 304-16,0 1 64 0,0 1 16 0,-1-2 0 16,2 0-1520-16,-3 0-288 0,0 0-64 0,0 0-16 0,0 0-1184 15,0 0-224-15,0 0-48 0,30-43-16 16,-30 43-160-16,0 0-48 0,19-48 0 0,-19 48 0 0,0 0-112 0,20-57-32 15,-20 57 0-15,0 0 0 0,17-54-128 16,-17 54 0-16,0 0 0 0,0 0 0 0,17-47 0 0,-17 47 0 16,0 0 0-16,0 0 0 0,0 0 0 0,0 0 0 15,0 0 0-15,0 0 0 0,0 0 0 0,0 0 0 16,0 0 128-16,0 0-128 0,7 12 144 0,-8-2 0 16,-1 4 0-16,1 0 0 0,1 5-144 0,-1-3 0 15,1 4 144-15,1 1-144 0,-1-3 0 0,1 2 0 16,2-1 0-16,-1-3 128 0,2-3-128 0,0 0 0 15,1-1 0-15,0-6 0 0,0 0 0 0,0-2 0 16,1-1 0-16,-6-3 0 0,0 0 0 0,0 0 0 16,0 0 0-16,44-23 0 0,-44 23 0 0,0 0 0 15,0 0 0-15,41-53 0 0,-41 53 0 0,0 0-192 0,27-47 192 16,-27 47-192 0,0 0-208-16,19-44-48 0,-19 44-16 0,0 0 0 0,0 0 64 0,17-48 16 0,-17 48 0 0,0 0 0 15,0 0 240-15,0 0 144 0,0 0-160 0,0 0 160 16,0 0 0-16,0 0 0 0,0 0 0 0,0 0 0 15,0 0 128-15,0 0 64 0,0 0 0 0,0 0 16 16,0 0 176-16,0 0 16 0,0 0 16 0,0 0 0 16,0 0-96-16,0 0 0 0,0 0-16 0,6 6 0 15,-6 4-176-15,0 2-128 0,0 0 192 0,2-1-192 16,-1 4 0-16,0-2 0 0,2 0 0 0,-1 2 0 16,-1-5 0-16,2 2 0 0,-1-2 0 0,-1 0 0 15,2-1 0-15,-1-2 0 0,2-1-240 0,-1-1 80 16,-1-1-544-16,2-1-96 0,-1-2-32 0,1-1-17984 15</inkml:trace>
  <inkml:trace contextRef="#ctx0" brushRef="#br0" timeOffset="126111">27348 11608 10127 0,'-2'-4'896'15,"1"2"-704"-15,1 0-192 0,0 2 0 16,1 0 2320-16,-1 0 432 0,0 0 96 0,0 0 16 0,0 0 656 0,0 0 144 15,0 0 32-15,0 0 0 0,0 0-1472 0,0 0-304 16,49-2-48-16,-42 11-16 0,2-2-1024 0,-1 3-192 16,0 1-64-16,-1 3 0 0,1 0-80 0,-1 2-32 15,2 2 0-15,-2 0 0 0,0 1-208 0,2 1-64 16,0 1 0-16,-3-3 0 0,-1-4-192 0,0 2 128 16,0 2-128-16,-1 1 0 0,-1-3 0 0,0 3 0 15,-1-1 0-15,1 2 0 0,-3-4 0 0,0 3 0 16,0-3 0-16,-2 0 0 0,1 0 0 0,-1-1 0 15,-2-2 0-15,0 0 0 16,1 1-464-16,-4-4 16 0,1 0 0 0,-1-1 0 16,-2 1-48-16,0-6 0 0,0 2 0 0,0-4 0 0,0 2 80 0,1-2 16 15,-1-2 0-15,0 0 0 16,3 0-64-16,0-2-16 0,1-1 0 0,1 0 0 0,3-1 96 0,1 4 32 16,0 0 0-16,0 0 0 15,0 0-1104-15,0 0-208 0,0 0-64 0,0 0-12976 0</inkml:trace>
  <inkml:trace contextRef="#ctx0" brushRef="#br0" timeOffset="127343.69">27550 11379 9215 0,'-1'0'816'15,"1"-2"-656"-15,0 2-160 0,1 0 0 16,1 0 2160-16,-1-3 400 0,0 2 64 0,-1 1 32 16,0 0 608-16,0 0 112 0,0 0 16 0,0 0 16 0,42-37-1072 0,-42 37-224 15,0 0-32-15,0 0-16 0,45-36-1168 0,-45 36-256 16,0 0-32-16,0 0-16 0,0 0-272 0,47-24-64 16,-47 24-16-16,0 0 0 0,0 0-112 0,0 0-128 15,33 18 176-15,-29-11-176 0,-2 3 128 0,2 1-128 16,-3 0 0-16,0 0 0 0,1 2 0 0,-2 0 0 15,-2 0 0-15,1 0 0 0,-3 0 0 0,1 2 0 16,-3-3 0-16,-1-1 0 0,1 4 0 0,-2-3-144 16,0 1 144-16,-2-4-128 0,0 4 128 0,-1-6-208 15,1 2 80-15,-1-2 128 0,-1-2-160 0,-1 1 160 16,1-4 0-16,1-2-144 0,1-2 144 0,3 0 0 16,-1-2 0-16,3-1 0 0,2-1 0 0,0-1 144 0,2-2-16 15,1 2-128-15,0 7 208 0,0 0-64 0,0 0-16 16,0 0 0-16,0 0-128 0,26-44 160 0,-26 44-160 0,0 0 160 15,0 0-160-15,0 0 192 0,55-13-192 0,-55 13 192 16,0 0-192-16,45 6 160 0,-45-6-160 0,30 10 160 16,-30-10-160-16,31 16 0 0,-18-7 0 0,1 0 0 15,-2 1 0-15,-2 0 0 0,-1 0 0 0,-2 1 0 16,1-1 0-16,-2-2 0 0,-1 0 0 0,0 1 0 16,0-3-528-1,-1-1-48-15,0 1 0 0,-4-6-17792 0</inkml:trace>
  <inkml:trace contextRef="#ctx0" brushRef="#br0" timeOffset="127908.36">28191 11200 5519 0,'-8'-4'496'0,"4"4"-496"0,-1 0 0 0,1 0 0 16,3 0 1808-16,1 1 272 0,0 2 48 0,-2 0 16 15,1 6 1584-15,0 1 320 0,1 2 64 0,0 7 16 16,0 1-1072-16,2 4-224 0,2 2-32 0,1 5-16 16,0 1-1408-16,0 6-288 0,0 2-48 0,0 2-16 15,-1 2-320-15,0 4-80 0,0-1-16 0,0 0 0 16,0 1-176-16,-1-3-48 0,0 2 0 0,-1-3 0 15,1-1-208-15,-1-1-48 0,-2 0-128 0,0-1 192 16,0-1-192-16,-1-2 0 0,1-3 0 0,-1-3 0 16,0-1 0-16,-1-3 0 0,1-2 0 0,1-1 0 0,0-3 0 15,-1-2 0-15,1-1 0 0,0-3 0 0,-1-1 0 0,1-4 0 16,0 0 0-16,0-1 0 0,-2 0 0 0,1-4 0 16,0 0 0-16,0-2 0 0,-1 2 0 0,1-4 0 15,0 0 0-15,-2 0 0 0,2 0 0 0,-1 0 0 16,-1 0 0-16,2-2 0 0,-1-2-192 0,-1 0-16 15,-1 2-16-15,2-2 0 16,1-2-304-16,-2 2-64 0,2-2-16 0,1-2 0 16,-1 0-688-16,1 6-144 0</inkml:trace>
  <inkml:trace contextRef="#ctx0" brushRef="#br0" timeOffset="128924.86">28584 10871 9215 0,'0'-3'816'15,"1"3"-656"-15,-1 0-160 0,2 0 0 0,-2 0 1552 0,0 0 288 16,0-1 48-16,1 1 16 0,0 1 1056 0,2 2 224 16,-1-1 32-16,0-1 16 0,1 4-768 0,-1-1-160 15,1 2-16-15,-1 0-16 0,1 1-816 0,-2 0-176 16,2 2-16-16,-3-3-16 0,0 1-672 0,0 2-128 15,0 1-16-15,-2-4-16 0,1 1-208 0,0 0-32 16,1-1-16-16,-1-1 0 0,-1-1-160 0,2-2 0 16,0-2 0-16,-1 0 0 0,1 0 0 0,0 0 0 15,0 0 0-15,0 0 0 0,-2-21 0 0,2 21 0 16,-3-16-192-16,3 16 192 0,-4-20-208 0,2 8 80 16,-2 2 128-16,1 1-208 0,-1-1 208 0,-1 2 0 15,-1 1 0-15,0 1 0 0,-1 3 0 0,0-1 0 16,-2 1 0-16,-1 0 0 0,-1 3 0 0,-1-3 0 15,0 6 0-15,-1-2 0 0,2 4 256 0,1-1-64 16,-1 2-16-16,1 0 0 0,1 0 16 0,2 4 16 0,0-1 0 0,-2 2 0 16,3 4-64-16,0-3-16 0,1 2 0 0,0 2 0 15,0 1 64-15,1-1 0 0,2 1 0 0,-1 2 0 16,1-1 64-16,2 1 0 0,0 0 16 0,1-3 0 16,1-3-112-16,1 2-32 0,2-5 0 0,1 2 0 15,0-2-128-15,3-1 0 0,-9-9 0 0,20 14 0 16,-20-14 0-16,26 12 0 0,-26-12 0 0,0 0 0 15,44 9 0-15,-44-9 0 0,0 0 0 0,53 0 0 16,-53 0-240-16,0 0-16 0,61-9-16 0,-61 9 0 16,0 0-656-1,57-12-128-15,-57 12-32 0,0 0-17728 0</inkml:trace>
  <inkml:trace contextRef="#ctx0" brushRef="#br0" timeOffset="129476.41">28723 12493 12895 0,'0'0'1152'16,"0"0"-928"-16,0 0-224 0,0 0 0 16,0 0 2064-16,0 0 368 0,0 0 80 0,0 0 16 0,0 0 1104 0,0 0 208 15,0 0 64-15,0 0 0 0,0 0-1840 0,0 0-352 16,0 0-80-16,0 0-16 0,0 0-784 0,-5-1-144 15,5 11-48-15,0 3 0 0,1 2-160 0,-1 4-32 16,0 1-16-16,0 4 0 0,-1 0-176 0,-1 3-48 16,1 1 0-16,0 1 0 0,-2-1-208 0,1 1 0 15,0-3 128-15,-1 1-128 0,2-5 0 0,-2-2 0 16,3-5-144-16,-1-2 144 16,1-3-704-16,1-1-64 0,-1-5 0 0,0-4-12480 15,2-3-2512-15</inkml:trace>
  <inkml:trace contextRef="#ctx0" brushRef="#br0" timeOffset="130628.21">23669 13899 22111 0,'4'3'1968'0,"-1"-3"-1584"15,1 0-384-15,-2 1 0 0,2-1 1872 0,0 2 304 16,-4-2 48-16,0 0 16 0,32 8 304 0,-32-8 64 16,32 8 16-16,-32-8 0 0,29 9-1584 0,-29-9-304 15,0 0-64-15,34 8-16 0,-34-8-352 0,0 0-80 16,0 0-16-16,43 2 0 0,-43-2-208 0,0 0 0 16,0 0 0-16,0 0 0 0,51-6 0 0,-51 6 0 15,0 0 0-15,0 0 0 16,0 0-416-16,0 0-32 0,0 0 0 0,0 0-18048 0</inkml:trace>
  <inkml:trace contextRef="#ctx0" brushRef="#br0" timeOffset="130859.18">23685 14082 10127 0,'2'0'896'0,"1"0"-704"0,1 0-192 0,-2 0 0 16,1 0 2848-16,0 0 544 0,-3 0 96 0,0 0 32 16,0 0 288-16,41 1 64 0,-41-1 16 0,0 0 0 15,41 3-2256-15,-41-3-448 0,0 0-96 0,37 2 0 16,-37-2-800-16,0 0-160 0,0 0-128 0,52-2 192 16,-52 2-192-16,0 0 0 0,0 0 0 0,54-14 0 15,-54 14-768-15,0 0-144 0</inkml:trace>
  <inkml:trace contextRef="#ctx0" brushRef="#br0" timeOffset="132526.51">24345 13959 8287 0,'-3'3'736'0,"0"-3"-592"0,2 1-144 0,1-1 0 15,0 0 1552-15,-1 0 288 0,-1 0 48 16,0 3 16-16,-2-1 656 0,2-2 144 0,-1 4 32 0,1-4 0 15,2 0-144-15,0 0-32 0,1 0 0 0,1 0 0 16,2 0-848-16,0-2-176 0,1 2-48 0,-5 0 0 16,0 0-784-16,0 0-176 0,0 0-16 0,0 0-16 15,44 2-240-15,-44-2-32 0,0 0-16 0,0 0 0 16,37 6-208-16,-37-6 144 0,0 0-144 0,0 0 128 16,36 9-128-16,-36-9 0 0,11 1 0 0,-6-1 0 15,-2-1 0-15,1 1 0 0,-2 0 0 0,0-3 0 16,1 1 0-16,-3 1 0 0,0-2 0 0,-1 0 0 15,-2 0 0-15,0-1 0 0,-1 2 0 0,-2-1 0 16,-3 2 0-16,-1-1 0 0,0 1 0 0,-1 1 0 0,-1 0 0 16,-2 1 192-16,1 1-64 0,-1-1 0 0,3 2 80 0,-2 1 16 15,4-2 0-15,0 1 0 0,1 0-80 0,5-3-16 16,-1 3 0-16,3-3 0 16,1 0-128-16,1 0 192 0,1 0-192 0,-2 0 192 0,0 0-192 0,0 0 0 15,0 0 0-15,0 0 0 0,0 0 0 0,56-9 0 16,-56 9 0-16,0 0 0 0,0 0 0 0,58-12-144 15,-58 12 144-15,0 0 0 16,0 0-832-16,67-10-48 0</inkml:trace>
  <inkml:trace contextRef="#ctx0" brushRef="#br0" timeOffset="132856.54">24951 13586 10527 0,'0'0'224'0,"0"0"48"0,0 0 16 0,0 0 32 0,0 0-320 0,0 0 0 0,0 0 0 0,0 0 0 16,0 0 4048-16,0 0 752 0,8 6 160 0,-10 4 32 15,2 3-1600-15,-2 0-304 0,1 5-64 0,-2-2-16 16,1 2-1824-16,-1 2-368 0,2-1-80 0,-2 3-16 0,1-4-368 16,2 0-80-16,-1-1-16 0,2-1 0 0,0 0-256 0,0-2 0 15,2 1 0-15,-1-3 0 0,1-1 0 0,-1 0-144 16,1-3 16-16,-1-2 0 16,1 0-1216-16,-1 0-256 0,-1-3-32 0,-1 0-15568 15</inkml:trace>
  <inkml:trace contextRef="#ctx0" brushRef="#br0" timeOffset="133124.22">24751 13997 11055 0,'-4'6'480'0,"3"-2"112"0,1-2-464 0,1 2-128 0,2-4 0 0,-2 0 0 15,1 2 3136-15,-2-2 624 0,0 0 112 0,0 0 32 16,0 0-112-16,40 4-16 0,-40-4 0 0,0 0 0 16,0 0-2336-16,54-9-480 0,-54 9-80 0,0 0-32 15,0 0-464-15,60-19-112 0,-60 19-16 0,0 0 0 16,0 0-256-16,56-19 0 0,-56 19 0 0,0 0 0 16,0 0 0-16,0 0 0 0,0 0 0 0,49-6 0 15,-43 8-224-15,-1-2-96 0,-1 2-32 0,-2-2-12080 16,-1 2-2416-16</inkml:trace>
  <inkml:trace contextRef="#ctx0" brushRef="#br0" timeOffset="133606.04">24832 14193 5519 0,'-2'3'496'0,"1"-2"-496"15,1 2 0-15,1-3 0 0,0 0 3280 0,0 0 560 16,1 0 128-16,-1 0 0 0,3 2 176 0,-1-2 16 16,2 1 16-16,-5-1 0 0,0 0-2048 0,0 0-400 15,0 0-96-15,40-1-16 0,-40 1-992 0,0 0-208 16,0 0-32-16,46-2-16 0,-46 2-208 0,0 0-32 16,0 0-128-16,44-4 192 0,-44 4-192 0,0 0 0 15,0 0 0-15,40 6 0 0,-32-5 0 0,-1 4 0 16,-1-1 0-16,-3 2 0 0,0 2 0 0,-2 0 0 15,-1 1 0-15,0 1 0 0,-2 2 0 0,-2-2-240 0,1 2 80 0,-1 0 16 32,-3 0-240-32,0 3-64 0,-1-2 0 0,-3 2 0 15,-1 1-144-15,-2-3-48 0,0 0 0 0,-1 0 0 0,1-5 256 0,2 2 64 0,-2-4 0 0,-1-2 0 16,2 0 144-16,-1-2 48 0,2-2 0 0,2-3 0 16,0-1 128-16,3-1 0 0,-1-1 0 0,4-2 0 15,2 2 368-15,2 6 0 0,0 0 0 0,0 0 0 16,0 0 224-16,14-49 48 0,-14 49 16 0,0 0 0 15,0 0-224-15,0 0-48 0,51-42-16 0,-51 42 0 16,0 0-128-16,0 0-32 0,56-16 0 0,-56 16 0 0,0 0-48 16,0 0-16-16,48 1 0 0,-48-1 0 0,30 8-144 15,-15-1 0-15,0 1 0 0,0 0 0 0,-3 0 0 0,0 2 0 16,-1 0 128-16,-1-1-128 0,0 1 0 0,-2 0 0 16,-2-2 0-16,-1-2 0 0,0-1-320 0,-2 0 16 15,1-1 0-15,0-4-18384 16</inkml:trace>
  <inkml:trace contextRef="#ctx0" brushRef="#br0" timeOffset="134024.46">25564 13663 13071 0,'-6'2'272'0,"3"1"64"0,-2-2 16 0,0 2 32 0,1-1-384 0,1-1 0 0,1 2 0 0,-3 1 0 16,-5 4 4272-16,-1 2 768 0,-5 2 144 0,-1 5 48 15,-1 1-2336-15,2 1-464 0,1 0-80 0,1 1-32 16,0-1-1456-16,0 2-288 0,3-1-64 0,1-2-16 16,3 4-160-16,1-2-16 0,1 2-16 0,2 1 0 15,3 1-144-15,2-3-32 0,0 3 0 0,3 1 0 0,1-3-128 0,2 0 0 16,0-1 0-16,2-1 0 16,0 2 0-16,2-2 0 0,0 1 0 0,0 1 0 0,0-3 0 0,-1-1 0 15,2 2 0-15,-2-4 0 0,-2-3-192 0,-1 0-32 16,1 2 0-16,0-5 0 15,-2-1-1040-15,0-6-208 0</inkml:trace>
  <inkml:trace contextRef="#ctx0" brushRef="#br0" timeOffset="134642.2">25645 13946 5519 0,'-3'-2'496'0,"1"-1"-496"16,1 2 0-16,1-1 0 16,0 0 2304-16,0 1 352 0,-2 0 80 0,1-5 16 15,-1-1 1648-15,2 1 336 0,0 6 64 0,0 0 0 16,0 0-2080-16,0 0-416 0,0 0-96 0,0 0-16 16,38-44-1376-16,-38 44-288 0,0 0-48 0,0 0-16 0,50-21-160 0,-50 21-48 15,0 0 0-15,0 0 0 0,50-11-96 0,-50 11-32 16,0 0 0-16,0 0 0 0,43 3-128 0,-43-3 0 15,20 9 0-15,-11-2 0 0,-2 2 0 0,0 1 0 16,-1 2 0-16,-3 2 0 0,0 1 0 0,-2 2-192 16,-1 4 32-16,-2-2 16 15,-1 3-256-15,-1-4-48 0,0 5-16 0,-4-1 0 16,1 0-112-16,-2 0 0 0,-1-2-16 0,0-1 0 16,-2-1-432-16,0-4-96 0,-2 1-16 0,0-5 0 15,1-4 432-15,0-2 96 0,1-1 16 0,0-3 0 0,2 0 384 0,0-1 80 16,0 1 128-16,3-4-208 0,2-1 208 0,1 2 208 15,3-4-32-15,1 1-16 0,0 6 544 0,0 0 96 0,0 0 32 0,0 0 0 16,0 0 112-16,0 0 16 0,37-48 16 0,-37 48 0 16,0 0-384-16,0 0-80 0,0 0 0 0,54-25-16 15,-54 25-176-15,0 0-48 0,0 0 0 0,45 3 0 16,-45-3-144-16,23 7-128 0,-10-1 192 0,-1 3-192 16,0-3 144-16,1 4-144 0,-1 0 0 0,-1-1 144 15,1-2-144-15,-2 2 0 0,1-3 0 0,-2 0 0 16,1-2 0-16,-1-2 0 0,-9-2 0 0,0 0 0 15,0 0-640 1,0 0-96-16</inkml:trace>
  <inkml:trace contextRef="#ctx0" brushRef="#br0" timeOffset="134923.62">26136 14038 14799 0,'2'-5'320'0,"-1"3"64"15,2 0 0-15,-2 0 64 0,0 0-448 0,1 2 0 0,-1 0 0 0,1 0 0 0,-2 0 4672 0,0 0 832 16,0 0 192-16,0 0 16 0,39 0-3168 0,-31 4-640 16,1-2-128-16,0 5-32 0,-1-6-944 0,1 4-192 15,0-1-32-15,1-1-16 0,-2 1-288 0,1-2-48 16,-9-2-16-16,18 7 0 0,-18-7-208 0,0 0 0 15,0 0 0-15,33 2 0 0,-33-2 0 0,0 0 0 16,0 0 0-16,0 0 0 16,0 0-768-16,40-6-64 0</inkml:trace>
  <inkml:trace contextRef="#ctx0" brushRef="#br0" timeOffset="135456.51">26680 13991 8223 0,'4'-3'176'0,"-2"2"32"0,-2 1 16 0,0 0 32 15,0 0-256-15,0 0 0 0,0 0 0 0,0 0 0 0,0 0 4288 0,0 0 800 16,0 0 160-16,0 0 48 0,0 0-1728 0,0 0-352 15,25 5-64-15,-25 0-16 0,0 1-1904 0,0 0-384 16,0 0-80-16,-1 2 0 0,-1-2-464 0,2 3-96 16,-1-3-16-16,0-1 0 0,1 1-192 0,0-1 0 15,0-1 128-15,1-2-128 0,-1-2 0 0,0 0 0 16,1 1 0-16,-1-2 0 0,0-1-256 0,0-2 16 16,-1-2 0-16,0 0 0 15,0-1-272-15,-1-1-48 0,0 0-16 0,-2 2 0 16,2-4-224-16,-3 4-48 0,0-3-16 0,-1 2 0 0,-1 1 464 0,-1 0 80 15,0 1 32-15,0 1 0 0,-1 0 288 0,0 4 144 16,-1-2-16-16,1 4 0 0,0-1 432 0,-1 4 80 0,1-1 0 0,1 2 16 16,0 3-80-16,1-2 0 0,-1 3-16 15,2 1 0-15,0-1-192 0,1 3-48 0,1-2 0 0,1 1 0 16,0-1-96-16,2 3-32 0,-1-2 0 0,0-2 0 16,4 3 48-16,-1-1 0 0,1 0 0 0,2-2 0 15,0 3 16-15,1-4 0 0,1 1 0 0,0-1 0 16,1 1-64-16,2-1-16 0,1-2 0 0,0 2 0 15,1-3-176-15,0-1 192 0,1 0-192 0,2-2 192 16,0 0-192-16,1 1 0 0,-15-4 0 0,30 0 0 16,-30 0 0-16,0 0 0 0,51-4 0 0,-51 4 0 15,0 0 0-15,45-13-192 0,-45 13 0 0,0 0 16 16,0 0-688 0,47-21-144-16,-47 21-16 0,0 0-17408 0</inkml:trace>
  <inkml:trace contextRef="#ctx0" brushRef="#br0" timeOffset="135841.95">26977 13842 11055 0,'-2'0'240'0,"2"0"48"0,0 0 16 0,2 0 16 0,-1 0-320 0,-1 0 0 16,1 3 0-16,0-3 0 0,2 3 3008 0,0 4 528 16,1-1 112-16,2 1 32 0,-1 3 80 0,2 1 16 15,-1 2 0-15,0-3 0 0,0 3-2160 0,0 2-416 16,0 1-96-16,1 0-16 0,-1 3-496 0,0-1-96 0,0 0-32 0,0 0 0 16,1 1-176-16,-1-1-32 0,0 1-16 0,-1 1 0 15,1-2-240-15,-1 2 144 0,-1-2-144 0,-1 1 128 16,1-2-128-16,-3 1 0 0,2-2 0 0,-3 0 0 15,0-4 0-15,-3 0 0 0,2 1 0 0,-3-2 0 16,1 0-304-16,-2-3 64 0,0 0 16 0,-1-2 0 16,1-2-480-16,-2 0-80 15,1-2-32-15,-1-1 0 0,1-1-1424 0,0-1-304 0,-2 1-48 0,1-3-16 16,0-4-976-16,1 5-208 0,0-4-48 0,1 2-6208 16</inkml:trace>
  <inkml:trace contextRef="#ctx0" brushRef="#br0" timeOffset="136606.79">27176 13617 14735 0,'0'-2'1312'0,"0"-2"-1056"0,1 4-256 0,-1-2 0 16,1 2 2032-16,0-3 336 0,1-1 80 0,-2 4 16 15,0 0 656-15,0 0 128 0,0 0 16 0,0 0 16 16,0 0-1376-16,29-48-288 0,-29 48-48 0,0 0-16 0,0 0-896 0,0 0-176 15,0 0-32-15,0 0-16 0,0 0-128 0,42-41-32 16,-42 41 0-16,0 0 0 0,0 0-16 0,0 0 0 16,0 0 0-16,0 0 0 0,41-3-96 0,-35 3-32 15,-1 1 0-15,1 1 0 0,1 0-128 0,-1 0 0 16,0 2 0-16,0-2 0 0,-1 1 0 0,0 0 0 16,0 1 0-16,-1 1 0 0,-1-1 0 0,1 0 0 15,-3 2-128-15,1 0 128 0,-1 0-240 0,0 4 32 16,-1-1 0-16,-1 0 0 0,0 1 0 0,-2 0 0 15,1 1 0-15,-3 3 0 0,1-2 16 0,-2 1 16 16,1-1 0-16,-1-2 0 0,-2 2 0 0,1-2 0 16,-1 0 0-16,0-1 0 0,-1-3-16 0,1 0 0 15,-1-1 0-15,0 0 0 0,1-4-64 0,-1 2 0 16,1-3-16-16,1-3 0 0,1 2-16 0,0-4 0 0,2 1 0 0,0 1 0 16,2-3 288-16,1 2-160 0,1-2 160 15,0 1-128-15,0 5 128 0,0 0 176 0,0 0-48 0,0 0 0 16,0 0 64-16,0 0 16 0,0 0 0 0,0 0 0 15,0 0-16-15,47-14 0 0,-47 14 0 0,0 0 0 16,26 6-64-16,-18-3-128 0,1 0 176 0,1 1-176 16,0 2 128-16,1-2-128 0,-1 1 0 0,0-1 0 15,-1 2 0-15,0-2 0 0,1 2 0 0,-3-4 0 16,2 4 0-16,-3-2 0 0,2-1 0 0,-3 0 0 16,0-1-448-16,-1 0-128 0,-4-2-48 0,0 0-17104 15</inkml:trace>
  <inkml:trace contextRef="#ctx0" brushRef="#br0" timeOffset="138176.57">27673 14086 4607 0,'-3'2'400'0,"1"0"-400"16,1 0 0-16,1-2 0 0,-2-2 1408 0,2 2 208 16,2 0 48-16,-2 2 0 0,1-2 1440 0,-1 0 288 15,2 3 64-15,1-3 16 0,-1 1-128 0,1 1-16 16,0 2-16-16,1-2 0 0,1 2-1344 0,-1 2-272 16,2-3-48-16,1 3-16 0,-7-6-944 0,18 7-192 15,-18-7-48-15,0 0 0 0,36 13-192 0,-36-13-64 0,0 0 0 0,40 6 0 16,-40-6-192-16,0 0 0 0,0 0 128 0,52-3-128 15,-52 3 0-15,0 0 0 0,0 0 0 0,0 0 0 16,49-7 0-16,-49 7 0 0,0 0 0 0,0 0 0 16,0 0 0-16,0 0 0 0,0 0 0 0,0 0 0 15,0 0 0-15,0 0-128 0,0 0 128 0,0 0 0 16,0 0-176-16,0 0 176 0,0 0-160 0,0 0 160 16,0 0 0-16,0 0 0 0,0 0 0 0,0 0 0 15,4-38 0-15,-5 38 0 0,1 0-128 0,0 0 128 16,0 0 0-16,0 0 0 0,0 0 0 0,0 0 0 15,5 3 0-15,-4-3 0 0,-1 4 0 0,2-1 0 16,-2-2-192-16,0 1 48 0,1-2 16 0,-1 3 0 16,1-3-368-16,-1 0-64 0,0 0-16 0,0 0-11568 15,0 0-2320-15</inkml:trace>
  <inkml:trace contextRef="#ctx0" brushRef="#br0" timeOffset="138595.73">27894 14013 3967 0,'0'0'0'0,"-1"0"176"0,0 0-48 0,-1 0-128 0,2 0 0 0,0 0 0 0,-1 0 0 0,0-3 0 15,0 3 832-15,-2-1 64 0,1-1 16 0,-1-1 0 16,1 2-432-16,1-1-96 0,-1-2 0 0,2 1-16 16,-1 0 400-16,0-1 96 0,1 1 16 0,-1 3 0 15,1-3 1040-15,0 3 224 0,-2 0 32 0,2 0 16 16,-1 3 640-16,0 0 128 0,0 1 32 0,-2-1 0 16,2 4-496-16,0-1-112 0,0 2-16 0,-1 2 0 15,1-2-1248-15,0 0-256 0,1 2-48 0,0 0-16 16,0 1-320-16,0-1-64 0,1 3-16 0,-1 0 0 15,1-3-144-15,1 2-16 0,-1 1-16 0,0-1 0 16,-1 1-224-16,1-1 128 0,0 1-128 0,-1-3 0 0,2 0 0 16,-1 1 0-16,-1-1 0 0,0-1 0 0,0 1 0 0,0-4 0 15,0 0 0-15,0-2 0 0,-1-3-352 0,1 0-16 16,0-1 0-16,-2-2 0 16,2 2-656-16,0 0-144 0,0 0-32 0,0 0-16592 15</inkml:trace>
  <inkml:trace contextRef="#ctx0" brushRef="#br0" timeOffset="139144.82">28442 13785 9215 0,'-3'-2'816'0,"2"1"-656"0,1-2-160 0,0 3 0 0,0 0 2320 0,0 0 432 15,0-2 96-15,0 2 16 0,1 0 960 0,1 0 192 16,-1 2 32-16,0 1 16 0,2 3-1696 0,-2-1-320 16,1 1-80-16,1 5-16 0,1-1-1072 0,-2 0-224 15,0 2-32-15,2 2-16 0,-1-2-144 0,0 3-16 16,0-1-16-16,1 2 0 0,-2-1-224 0,2 1-32 16,-1 0-16-16,0 0 0 0,-1 0-160 0,0-1 0 15,-1 1 0-15,-1-4 0 0,0-2-128 0,0 0 128 16,-1-1-160-16,-1-3 160 15,0 0-704-15,-1-2-64 0,2 2 0 0,-1-2-12128 0,-1 1-2432 16</inkml:trace>
  <inkml:trace contextRef="#ctx0" brushRef="#br0" timeOffset="139411.19">28350 14218 16575 0,'-1'4'736'0,"1"-4"160"16,1 2-720-16,2-2-176 0,-1 0 0 0,1 0 0 16,-1 0 3184-16,3 2 592 0,-5-2 128 0,0 0 32 0,35 2-784 0,-35-2-144 15,0 0-48-15,58-6 0 16,-58 6-1744-16,0 0-336 0,53-14-80 0,-53 14-16 16,0 0-304-16,51-15-64 0,-51 15-16 0,0 0 0 0,0 0-240 0,54-9-160 15,-54 9 192-15,0 0-192 0,0 0 0 0,40 0 0 16,-33 0 0-16,1 1 0 0,-2 4 0 0,-1-2 0 15,1 0 0-15,-1 1 0 16,-1-1-608-16,1 2-32 0,-3-1 0 0,2-3 0 16,-3 2-800-16,0-1-160 0</inkml:trace>
  <inkml:trace contextRef="#ctx0" brushRef="#br0" timeOffset="139894.24">28589 14348 12895 0,'3'0'1152'0,"-1"-4"-928"0,0 4-224 0,1-2 0 15,-2 2 3248-15,2-3 592 0,0 2 128 0,-3 1 32 16,0 0-192-16,0 0-32 0,0 0-16 0,46-16 0 16,-46 16-2416-16,0 0-496 0,0 0-80 0,43-9-32 15,-43 9-288-15,0 0-64 0,0 0-16 0,38 4 0 16,-38-4-224-16,16 5-144 0,-9-1 192 0,0 2-192 15,0-2 0-15,-1 2 0 0,-1 3 0 0,-2 0 0 16,1 1 0-16,-3-1 0 0,2 1 0 0,-3 2 0 16,1-2 0-16,-2 0 0 0,0 2 0 0,-2-2 0 15,1 0-240-15,-2 1 48 0,0 0 16 0,-2 1 0 16,1-5-64-16,-1 2-16 0,0-2 0 0,-3-1 0 16,2 0-32-16,-2 1-16 0,-1-5 0 0,0 4 0 0,-3-2 32 0,0-2 0 15,1 2 0-15,-2-4 0 0,1 3 64 0,-1-3 16 16,1-3 0-16,0 1 0 0,2 0 64 0,2 0 128 15,1-2-208-15,2-2 80 0,1 1 128 0,1 0 0 16,3-1-144-16,1 6 144 0,0 0 0 0,0 0 128 16,0 0 0-16,0 0 0 0,0 0 176 0,38-37 16 15,-38 37 16-15,0 0 0 0,0 0-16 0,51-14 0 16,-51 14 0-16,0 0 0 0,42-2-112 0,-42 2-16 16,28 4-16-16,-28-4 0 0,27 8-176 0,-14-4 0 15,-1 2 0-15,-1 0 128 0,-2 0-128 0,0 1 0 16,-2-1 0-16,-1 0 0 0,0-2-240 0,-1-1-80 0,-1 1 0 0,0-1-12400 31,-2-3-2464-31</inkml:trace>
  <inkml:trace contextRef="#ctx0" brushRef="#br0" timeOffset="140661.35">27775 14102 911 0,'-1'0'0'0,"0"0"0"0,0 0 0 0,-1 0 0 15,2 0 1376-15,0 0 192 0,0 0 32 0,-1 0 16 16,1 0 1264-16,-1 0 256 0,0 2 64 0,1-2 0 16,0 0-416-16,1 0-80 0,0 0-16 0,0 2 0 15,2 0-416-15,1-2-96 0,-2 3 0 0,3-3-16 16,-5 0-672-16,0 0-128 0,0 0-16 0,20 7-16 0,-15-2-736 0,-5-5-144 16,0 0-16-16,20 10-16 15,-20-10-160-15,14 7-16 0,-5-2-16 0,0 1 0 0,-1 1-224 0,1-2 176 16,-9-5-176-16,19 11 160 0,-19-11-160 0,17 6 0 15,-17-6 0-15,0 0 128 0,28 7-128 0,-28-7 0 16,0 0 0-16,0 0 128 0,0 0-128 0,44-6 0 16,-44 6 0-16,0 0 128 0,0 0-128 0,0 0 0 15,0 0 0-15,0 0 0 0,47-26 0 0,-47 26 0 16,0 0 0-16,0 0 0 0,0 0 0 0,0 0 0 16,0 0 0-16,0 0 0 0,0 0 0 0,0 0 0 15,45-16 0-15,-42 16 0 0,-2 0 0 0,0 0 0 16,1 1-128-16,-1-1 128 0,0 0-320 0,-1 0 0 15,0 0 0-15,-1 3 0 0,0-3-64 0,-2 0 0 16,1 0 0-16,-2 0 0 16,0 2-912-16,-1-2-192 0,0 0-48 0,-1 1-14992 0</inkml:trace>
  <inkml:trace contextRef="#ctx0" brushRef="#br0" timeOffset="140964.5">27871 14031 11743 0,'0'0'512'0,"0"0"128"16,0 0-512-16,0 0-128 0,0 0 0 0,0 0 0 0,0 0 2080 16,0 0 400-16,0 0 80 0,0 0 0 0,0 0 176 0,0 0 16 15,0 0 16-15,0 0 0 0,0 0-784 0,0 0-176 16,0 0-16-16,14 8-16 0,-11 1-704 0,-3 0-144 15,1 0-32-15,0 2 0 0,-1 4-528 0,2-3-112 16,-2 5-32-16,0-1 0 0,-2 2-224 0,1 1 176 16,-1-3-176-16,0 2 160 0,0 0-160 0,-2-1 0 15,2-1 0-15,-1 0 0 0,1-4 0 0,-1 1 0 16,1-3 0-16,1-4 0 0,-1 0-240 0,2-2 32 16,0-4 0-16,0 0-12000 15,0 0-2384-15</inkml:trace>
  <inkml:trace contextRef="#ctx0" brushRef="#br0" timeOffset="181529.25">15839 11222 2751 0,'1'-3'256'0,"0"2"-256"15,-1-2 0-15,0 0 0 0,0 3 1152 0,0-4 192 0,-1 2 48 0,1-4 0 16,-1-3 1680-16,-1 2 320 0,-2-2 80 0,0 3 16 15,-1 2-384-15,0 0-80 0,0 4-16 0,2 0 0 16,-1 0-640-16,0 4-144 0,0 0-32 0,2 1 0 16,1 2-1200-16,-1 3-240 0,2 2-48 0,2 3-16 15,-1 1-368-15,0 4-64 0,2 5 0 0,-1 0-16 16,-1 4-240-16,2 5 176 0,-2 0-176 0,0 5 160 16,-1 3-160-16,0 2 0 0,2-1 0 0,-1 2 0 15,-1-1 0-15,1 3 0 0,-1 4 0 0,0-4 0 16,1-2 0-16,0-7 0 0,-1-3 0 0,2-9 0 15,-1-8-416-15,1-5-64 0,1-5-16 0,-1-8 0 16,2-5-1232-16,-1-6-256 0,-3 11-64 0,5-41-14048 16</inkml:trace>
  <inkml:trace contextRef="#ctx0" brushRef="#br0" timeOffset="181773.82">15785 11101 5519 0,'-8'3'496'0,"3"4"-496"16,2-4 0-16,-1 1 0 0,3-1 3200 0,1-1 560 16,0 2 96-16,-2-1 32 0,2 6 368 0,0 1 80 15,3 2 16-15,1-2 0 0,0 0-2192 0,4-1-432 16,2-3-96-16,1-2-16 0,2-1-960 0,2 0-192 16,-15-3-32-16,0 0-16 0,52 2-208 0,-52-2-32 15,0 0-16-15,52-2 0 0,-52 2-160 0,0 0 0 0,57-9 0 0,-57 9 0 16,0 0 0-16,48-6 0 0,-48 6 0 0,0 0 0 15,0 0-208-15,42 5-80 0,-34-1-16 0,-5-2-12272 16,1 2-2464-16</inkml:trace>
  <inkml:trace contextRef="#ctx0" brushRef="#br0" timeOffset="181992.39">15827 11475 10127 0,'5'3'896'16,"0"-3"-704"-16,-2 0-192 0,1 0 0 0,0 0 3072 0,1 0 576 15,3 0 112-15,6 0 16 0,-14 0-304 0,36 0-64 16,-36 0-16-16,0 0 0 0,57-6-2464 0,-57 6-496 16,0 0-112-16,44-6 0 15,-44 6-848-15,0 0-176 0,0 0-16 0,55-8-15024 16</inkml:trace>
  <inkml:trace contextRef="#ctx0" brushRef="#br0" timeOffset="182241.51">16284 11332 18431 0,'-7'7'816'0,"-1"-2"160"0,3 2-784 0,0-4-192 0,3-2 0 0,-1 1 0 16,0 1 2192-16,-3 4 400 0,-3 0 80 0,-5 4 16 15,-1 3-224-15,1 1-32 0,0 1-16 0,2 0 0 0,1 0-1040 0,-1 2-208 16,3 0-32-16,0 3-16 16,1-1-592-16,2 2-112 0,0 3-32 0,2 0 0 15,2 3-112-15,1-4-16 0,2-1-16 0,1-1 0 16,3-2-240-16,0-2 144 0,1 1-144 0,3-3 128 16,1 0-128-16,0-2 0 0,1 0 0 0,-1-4 0 15,2 3-320-15,-1-5-64 0,2-3 0 0,2-2-18448 16</inkml:trace>
  <inkml:trace contextRef="#ctx0" brushRef="#br0" timeOffset="182660.48">16488 11576 20271 0,'-1'2'1792'0,"1"-2"-1424"16,0 1-368-16,-1-1 0 0,1 3 3024 0,0-3 544 15,-2 4 96-15,1-2 32 0,-1 4-1360 0,1-2-272 16,-2 2-48-16,1 0-16 0,0 0-1344 0,1 1-272 16,0-4-48-16,1 1-16 0,0 1-192 0,0-1-128 15,1-1 160-15,0 0-160 0,1 1 0 0,-1-4 128 16,1 2-128-16,0-2 0 0,-1 0 0 0,0-2-192 16,0-1 48-16,-2 2 0 0,1-4-208 0,-2 0-32 15,2-1-16-15,-3 0 0 16,1-1-288-16,-2 1-48 0,-1 0-16 0,0 2 0 0,0-1 416 0,-2 2 80 0,-2-1 0 0,-1 2 16 15,0 2 432-15,0 0 64 16,-1 0 32-16,-1 2 0 0,2 2 320 0,-1 2 64 0,2 0 16 0,0 0 0 16,2 4-240-16,0-1-64 0,0 1 0 0,2 0 0 15,2 2-16-15,-1 0-16 0,3 1 0 0,1 0 0 16,2 0-128-16,0-1-32 0,1 0 0 0,2-1 0 16,0 1-48-16,0 0-16 0,1-2 0 0,2 0 0 15,-1-2 32-15,2 2 0 0,-1-3 0 0,2-1 0 16,3-3-160-16,-2 0 0 0,1-3 144 0,-1 0-144 15,-11 0 0-15,0 0 0 0,0 0 0 0,51-22 0 16,-51 22-320-16,0 0-64 0,0 0-32 0,49-44-19056 16</inkml:trace>
  <inkml:trace contextRef="#ctx0" brushRef="#br0" timeOffset="182941.06">16538 11395 13823 0,'0'0'1216'0,"1"0"-960"16,0 0-256-16,0 1 0 0,1-1 2880 0,0 3 512 15,1-3 128-15,1 3 0 0,4 2 32 0,1 3 0 16,2 1 0-16,-1 0 0 0,-1 4-2224 0,1-1-448 16,1 4-96-16,-2 0-16 0,1 3-384 0,-3-1-64 15,2 2-32-15,-1 2 0 0,-1-3-96 0,0 1 0 16,0 1-16-16,0-4 0 0,-1 2-176 0,0-1 0 15,1-2 144-15,-5-1-144 0,-1-1 0 0,-2 1 0 0,0 2 0 0,-2-2 0 16,-2 1 0-16,-1-3 0 0,0 0 0 0,-1-2 0 31,-2-1-304-31,0-4-128 0,-2 0-16 0,0 0-16 16,0-4-576-16,1 0-112 0,0-1-32 0,0-2-10640 0,3 1-2128 0</inkml:trace>
  <inkml:trace contextRef="#ctx0" brushRef="#br0" timeOffset="183508.45">16954 11569 4607 0,'-2'-2'400'0,"1"1"-400"0,-1 1 0 0,2 0 0 15,-1 0 1472-15,0 0 224 0,0 0 32 0,-2 0 16 16,1 0 944-16,-1 0 192 0,2 0 48 0,1 0 0 15,-1 0 208-15,3 0 32 0,3 0 16 0,1 1 0 16,2 1-1008-16,0 1-192 0,2-3-32 0,2 4-16 16,0-4-960-16,-1 2-192 0,3 2-32 0,-2-3-16 15,-1 2-320-15,1-3-64 0,1 2-16 0,-2-2 0 16,-11 0-336-16,0 0 144 0,0 0-144 0,41 0 0 16,-33-2 0-16,-1 2 0 0,-1 0 0 0,-1 0 0 0,-2 0-144 15,1 2-48-15,-3-2 0 0,1 0 0 16,-2 0-688-16,0 1-144 0,0 2-16 0,-3-3-17056 15</inkml:trace>
  <inkml:trace contextRef="#ctx0" brushRef="#br0" timeOffset="183742.03">16943 11705 2751 0,'-5'7'256'0,"4"-4"-256"15,0 0 0-15,1-1 0 0,1 0 2048 0,0 0 352 0,-1-2 80 0,3 4 16 16,0-2 1984-16,5-1 384 0,1 4 96 0,0-3 16 16,4 0-2000-16,-13-2-400 0,0 0-80 15,0 0 0-15,53-10-1472 0,-53 10-304 0,0 0-48 0,47-18-16 16,-47 18-400-16,0 0-64 0,0 0-32 0,54-16 0 16,-54 16-160-16,0 0 128 0,0 0-128 0,35 1 128 15,-29 4-128-15,-1 1-224 0,0-2 48 0,0 2-18224 16</inkml:trace>
  <inkml:trace contextRef="#ctx0" brushRef="#br0" timeOffset="185008.2">17485 12158 14735 0,'0'3'1312'0,"0"-3"-1056"16,1 0-256-16,-1 0 0 0,0 0 1520 0,0 0 240 15,1 0 48-15,2-3 16 0,-1 2 448 0,3-5 96 16,-5 6 0-16,0 0 16 0,0 0-336 0,0 0-64 16,53-45 0-16,-53 45-16 0,0 0-720 0,49-49-144 15,-49 49-16-15,0 0-16 0,54-58-608 0,-54 58-112 16,36-44-32-16,-36 44 0 0,0 0-112 0,41-67-16 16,-41 67-16-16,0 0 0 0,27-66-48 0,-27 66 0 15,0 0 0-15,13-63 0 0,-13 63 32 0,0 0 0 16,10-66 0-16,-10 66 0 0,0-38 16 0,0 38 0 15,-5-32 0-15,0 17 0 0,1 1 80 0,-4 2 0 16,-1-3 16-16,-2 1 0 0,0 2-16 0,-2-4-16 16,-2 0 0-16,0-3 0 0,0 3-112 0,0-2-128 0,0-2 176 0,2-2-176 15,0 1 0-15,2-2 0 0,0 1 0 0,0-4 0 16,1 4 0-16,0-3 0 0,2-2 0 0,-1 1 0 16,0 4 0-16,1-4 0 0,-1 3 0 0,0 1 0 15,2 1 0-15,-1 1 0 0,2 2 0 0,1-1 0 16,0 3 144-16,0 1-144 0,2 2 0 0,-1-3 144 15,3 3-16-15,0-2-128 0,1 15 192 0,0 0-64 16,8-44-128-16,-8 44 0 0,0 0 144 0,25-58-144 16,-25 58 0-16,26-47 0 0,-26 47 0 0,32-47 0 15,-32 47 0-15,36-45 0 0,-36 45 0 0,0 0 0 16,51-50 0-16,-51 50 0 0,0 0 0 0,0 0 0 16,53-32 0-16,-53 32 0 0,0 0 0 0,0 0 0 15,0 0 0-15,0 0 0 0,44-9 0 0,-39 11-192 16,0 2-528-16,1-4-112 0,1 3-32 15,-1-2-12528-15,1-1-2512 0</inkml:trace>
  <inkml:trace contextRef="#ctx0" brushRef="#br0" timeOffset="185946.21">17824 12220 4607 0,'2'-3'400'0,"-1"0"-400"0,1-2 0 0,-2 4 0 16,-2 1 1280-16,2-3 192 0,0-3 16 0,0-2 16 15,0 0 912-15,-1-1 176 0,-1 2 32 0,-2 1 16 16,0 2 240-16,1 1 64 0,-1 3 0 0,-1 0 0 16,0 3-656-16,-1-3-128 0,1 4-32 0,0-1 0 15,0 1-992-15,0 1-208 0,1 1-32 0,1-2-16 16,-1 2-448-16,0 1-96 0,0 2-16 0,2 0 0 0,-1 1-32 0,2 2-16 15,1 2 0-15,3 0 0 0,-1 2-80 0,3-2 0 16,3 1-16-16,0-3 0 0,1-2-176 0,1-2 0 16,2 0 0-16,-1-2 128 0,3-2-128 0,-2 1 0 15,-12-5 0-15,0 0 0 0,41-6 0 0,-41 6 0 16,0 0-144-16,0 0 144 0,49-25 0 0,-49 25-192 16,0 0 192-16,0 0-160 0,0 0-176 0,46-51-48 15,-46 51 0-15,0 0 0 16,0 0-128-16,0 0-16 0,15-55-16 0,-17 47 0 15,-1 2 96-15,-1 0 0 0,-1-1 16 0,-2 2 0 0,-2 1 432 0,1 0 224 0,-1 2-32 16,-1 2 0-16,-3 0 256 0,-2 0 64 16,0 0 0-16,0 0 0 0,0 2-320 0,-1-1-48 15,1 4-16-15,0-3 0 0,3 0-128 0,1-2 0 0,4-2 0 16,0-2-12288 0,5-2-2432-16</inkml:trace>
  <inkml:trace contextRef="#ctx0" brushRef="#br0" timeOffset="186691.56">18062 10435 12895 0,'0'-1'1152'0,"0"1"-928"0,2 0-224 0,-2 0 0 16,0 0 2144-16,-2 0 384 0,2 0 80 0,-1 0 16 15,2 0 400-15,-2 0 96 0,1 1 16 0,-1 2 0 16,1-3-1504-16,0 2-288 0,1 2-64 0,-1-1-16 16,3 0-560-16,-2 3-128 0,0 1 0 0,0-1-16 15,2 4-256-15,-2 0-48 0,0 2-16 0,-1 0 0 16,0 2-112-16,0 1 0 0,-1 3-128 0,-2-2 192 15,2 1-192-15,-1-1 0 0,-1 0 0 0,1-1 0 16,-1-3 0-16,0-2 0 0,0 0 0 0,1-4 0 0,0-4 0 16,2 0 0-16,0-2 0 0,-1-2 0 0,1 0 0 0,0-4 0 15,1-4 0-15,-1 0 0 0,0 10 0 0,0-31 144 16,0 31-144-16,3-37 128 0,-3 37-128 0,2-40 0 16,-2 40 0-16,3-41 128 0,-3 41-128 0,1-37 0 15,-1 37 144-15,0-32-144 0,0 32 192 0,0 0-48 16,0-38 0-16,-1 27 0 0,1 3 96 0,-1 5 16 15,-1 0 0-15,1 1 0 0,1 2-48 0,0 2 0 16,-1-2 0-16,0 3 0 0,1 0-80 0,-2 1 0 16,1 2-128-16,-1 0 192 0,1 3-320 0,-2-1-80 15,2-2-16-15,-2 0 0 16,2 3-608-16,0-6-128 0</inkml:trace>
  <inkml:trace contextRef="#ctx0" brushRef="#br0" timeOffset="188778.37">18056 11793 7359 0,'-1'1'656'0,"1"2"-528"0,0-3-128 0,0 0 0 15,1 0 1168-15,-1 0 208 0,1 0 32 0,2 0 16 16,2-3 2032-16,1 2 384 0,-6 1 96 0,0 0 16 16,0 0-752-16,0 0-160 0,51-31-32 0,-51 31 0 15,0 0-1616-15,0 0-336 0,47-47-64 0,-47 47-16 16,0 0-608-16,0 0-128 0,31-54-32 0,-31 54 0 15,0 0-32-15,13-47-16 0,-13 47 0 0,0 0 0 16,6-51-160-16,-6 51 0 0,0 0 144 0,0-50-144 16,0 50 0-16,0 0 0 0,-3-41 0 0,3 41 0 15,-4-20 0-15,1 14 0 0,1 0 0 0,1 2 0 0,-2-1 0 16,1 4 0-16,1 2 0 0,-3-1 128 16,1 2-128-16,1 1 0 0,-1 1 128 0,1 2-128 0,1 4 240 15,-1-2-32-15,2 6 0 0,0-2 0 0,2 4-64 0,-1-1-16 16,1 1 0-16,1 0 0 0,1 3-128 0,1-3 0 15,0 3 0-15,1-2 0 0,1 1 0 0,1-2 0 16,0-1 128-16,0-2-128 0,0-2 0 0,1-3 0 16,1-1 0-16,0-5 0 0,-10-2 0 0,0 0 0 15,0 0 0-15,0 0 0 0,50-22 0 0,-50 22 0 16,0 0 0-16,0 0-176 0,40-52-96 0,-40 52-32 16,0 0 0-16,20-46 0 15,-20 46-96-15,0 0-32 0,0 0 0 0,12-57 0 0,-12 57 176 0,0 0 16 0,0 0 16 0,4-41 0 16,-4 41 224-16,0 0 0 15,0 0 0-15,0 0 0 0,1-38 192 0,-2 32 16 0,1 0 16 16,0 2 0-16,-1 2 48 0,1-1 16 0,-2 2 0 16,2 1 0-16,-1 0 32 0,0 0 0 0,0 1 0 0,-1 2 0 15,1 3 64-15,-1-3 0 0,-1 6 16 0,2-3 0 16,0 5-160-16,0 1-48 0,-1 1 0 0,1 2 0 16,1-3-192-16,0 4 128 0,1 1-128 0,2-4 0 15,-1 2 0-15,2 1 0 0,-2-4 0 0,2 1 0 16,1 0 0-16,-1-3 0 0,1-1 0 0,0 1-160 15,-2-4-464 1,1 0-80-16,1-3-32 0,0 0 0 16,0 0-720-16,0-3-144 0</inkml:trace>
  <inkml:trace contextRef="#ctx0" brushRef="#br0" timeOffset="189614.93">18818 11569 3679 0,'-3'-6'320'0,"2"3"-320"0,0 0 0 0,0-1 0 0,2 4 1744 0,-2 0 288 15,-1-3 48-15,0-2 16 0,-3 1 1504 0,-1-2 304 16,-3 0 64-16,1 2 16 0,-2 0-928 0,0 2-192 15,0 2-48-15,1 0 0 0,-1 2-1280 0,0 2-272 16,2-2-48-16,-1 3-16 0,-1 0-720 0,2 1-144 16,-2 4-16-16,1-3-16 0,3 2-96 0,0 1-16 15,-1 3 0-15,2-1 0 0,2 0-64 0,-1 2-128 16,2-2 176-16,0 1-176 0,2-1 0 0,2-2 0 16,1-1 0-16,1 1 0 0,2-4 0 0,3 0 0 15,0-2 0-15,-9-4 0 0,0 0 0 0,0 0 0 16,54-19 0-16,-54 19 0 0,0 0 0 0,53-44 0 15,-53 44 0-15,35-45-144 0,-35 45-48 0,31-51-16 16,-31 51 0-16,26-54 0 0,-26 54 16 0,16-52 16 16,-16 52 0-16,8-48 0 0,-8 48 176 0,3-44 0 0,-3 44 0 0,-4-35-128 15,4 35 128-15,-6-31 0 0,6 31 128 0,-11-26-128 16,5 13 176-16,-1 3-48 0,0 1 0 0,0 2 0 16,-1 1-128-16,1 3 160 0,1 0-160 0,-1 3 160 15,4 0 32-15,-2 0 16 0,1 0 0 0,2 3 0 16,-1 0 96-16,1 1 16 0,0-2 0 0,1 2 0 15,1 2 0-15,-1 0 0 0,2 1 0 0,-1 0 0 0,1 4-128 0,1-1 0 0,0 2-16 0,-1 1 0 32,2 4-176-32,-2 2 0 0,1 2 144 0,1 1-144 15,-2-2 0-15,2 2 144 0,-1 6-144 0,1 3 0 16,0 2 128-16,1 1-128 0,0-3 0 0,-1-2 0 16,2-4 0-16,-1-2 0 0,1-5 0 0,-1 1 0 0,1-8-176 0,0-2-80 15,0-3-32-15,1-2 0 16,0-2-736-16,-6-2-128 0</inkml:trace>
  <inkml:trace contextRef="#ctx0" brushRef="#br0" timeOffset="190200.29">19012 11714 24879 0,'0'8'1088'0,"0"-2"256"0,2-4-1088 0,0 2-256 16,-1-4 0-16,-1 0 0 0,1 0 2640 0,2 0 480 15,-1 2 80-15,3-4 32 0,0-1-1472 0,0 0-288 16,-5 3-64-16,0 0-16 0,0 0-832 0,0 0-176 16,22-57-16-16,-22 57-16 0,0 0-160 0,9-53-48 0,-9 53 0 0,0 0 0 15,7-58-144-15,-7 58 0 0,0 0 0 0,4-45 128 16,-4 45-128-16,0 0 0 0,0 0 0 0,0 0 0 16,4-45 0-16,-4 41 0 0,0 0 0 0,0 1 0 15,1 2 160-15,-1 1-160 0,-1 0 192 0,-1 0-192 16,1 1 240-16,0 2-64 0,1 1-16 0,-1 2 0 15,-2 2 16-15,2 2 0 0,0 0 0 0,0 3 0 16,-1-1-48-16,2 2-128 0,0 2 192 0,0-2-64 16,0 3-128-16,2 1 0 0,0-2 144 0,1 0-144 15,0 0 0-15,2-1 0 0,0-3 0 0,3 1 128 16,-1-8-128-16,0 1 0 0,2-4 0 0,0-2 0 16,-1 0 0-16,-8 0 0 0,0 0 0 0,0 0 0 15,0 0-272-15,49-28 16 0,-49 28 16 0,0 0 0 0,0 0-80 16,0 0-32-16,37-48 0 0,-37 48 0 0,0 0 0 0,0 0 0 15,0 0 0-15,0 0 0 0,16-53 160 0,-16 53 48 16,0 0 0-16,0 0 0 0,0 0 144 16,0 0 0-16,0-44 0 0,0 44 0 0,0 0 0 0,0 0 0 15,0 0 128-15,0 0-128 0,0 0 272 0,0 0-16 16,0 0 0-16,0 0 0 0,0 0 64 0,0 0 0 16,0 0 0-16,0 0 0 0,0 0-96 0,0 0-16 15,0 0 0-15,0 0 0 0,0 0-32 0,0 0-16 16,0 0 0-16,11 9 0 0,-10 3-160 0,2-2 128 15,-2 5-128-15,1-1 128 0,1 1-128 0,-2 1 0 0,1 0 0 0,1 0 0 16,-1 0 0-16,0-1 0 0,0-2 0 16,1-3 0-16,0 1 0 0,0-1-272 0,-1-4 32 0,1-2 16 31,0-1-480-31,1-3-112 0,0-3-16 0</inkml:trace>
  <inkml:trace contextRef="#ctx0" brushRef="#br0" timeOffset="190995.03">19743 11620 2751 0,'-1'-2'256'15,"-1"0"-256"-15,1 0 0 0,0 2 0 16,0-3 1376-16,-1 3 224 0,0-1 64 0,-2-2 0 0,0 0 624 0,-2-1 128 15,1 2 16-15,0 2 16 16,2-4-112-16,-1 4-32 0,0 0 0 0,1 1 0 0,0 2-96 0,1-3-32 16,-1 2 0-16,1-2 0 0,0 2-448 0,1 0-112 15,1-2-16-15,-1 0 0 0,2 0-768 0,0 0-144 16,1 0-48-16,-1 0 0 0,3 0-192 0,-1 0-32 16,3 0-16-16,1 0 0 0,-7 0 48 0,0 0 16 15,0 0 0-15,0 0 0 0,0 0-80 0,40-6-32 16,-40 6 0-16,0 0 0 0,0 0-96 0,35 0 0 15,-26 2-16-15,1-2 0 0,0 2-240 0,-10-2 144 16,0 0-144-16,27 2 128 0,-27-2-128 0,0 0 0 16,0 0 0-16,31 0 0 0,-25 0 0 0,0 0 0 15,-6 0 0-15,0 0 0 0,0 0 0 0,0 0 0 16,0 0 0-16,0 0 0 0,0 0-288 0,0 0 16 0,0 0 0 16,41-10 0-1,-39 8-368-15,-2 2-64 0,0 0 0 0,-1 0-16 16,0 0-256-16,0 0-48 0,-2 2-16 0,1-2-17280 0</inkml:trace>
  <inkml:trace contextRef="#ctx0" brushRef="#br0" timeOffset="191464.44">19834 11513 9215 0,'-1'0'400'0,"0"-3"96"0,0 2-496 0,-1 1 0 0,2 0 0 0,0-3 0 0,0 3 2496 16,0-2 384-16,-1 1 96 0,0-4 16 0,0 1 112 0,-1 3 32 16,1-2 0-16,0 1 0 0,0 2-880 0,-1 2-160 15,2 1-48-15,-1-2 0 0,1 4-960 0,0 2-208 16,0 0-48-16,0 1 0 0,1 0-384 0,1 2-64 16,0 2-32-16,-1 0 0 0,2 3-112 0,-2-1-32 15,2 1 0-15,-1-2 0 0,1 3-80 0,-1-1 0 16,0-1-128-16,1-2 192 0,-2 0-192 0,0 1 0 15,1-3 128-15,-1-4-128 0,-1 1 0 0,0-2 0 16,0-1 0-16,-1-2 0 0,1-2 0 0,0 0 0 16,-2 0 0-16,2-2 0 0,-1-2 0 0,1 4-160 15,0 0 160-15,0 0-192 0,0 0 32 0,0 0 0 16,-1-41 0-16,1 41 0 0,0 0 32 0,0 0 0 0,0 0 0 0,2-44 0 16,-2 44 128-16,0 0-128 0,0 0 128 0,0 0-128 15,8-47 128-15,-8 47-160 0,0 0 160 0,0 0-160 16,0 0 160-16,0 0 0 0,10-48 0 0,-10 48-128 15,0 0 128-15,0 0 0 0,0 0 0 0,0 0 0 16,0 0 0-16,0 0 0 0,0 0 0 0,0 0 0 16,0 0 0-16,0 0 0 0,0 0 0 0,-8-29 0 15,5 34 0-15,0 0 144 0,-1 1-144 0,2 0 0 16,-1 1 0-16,1 0-144 0,1-1-16 0,-2 0 0 16,2 1-800-16,1-1-144 0</inkml:trace>
  <inkml:trace contextRef="#ctx0" brushRef="#br0" timeOffset="195425.57">29317 11882 11967 0,'-2'0'1072'0,"1"0"-864"0,1 0-208 0,0 0 0 16,0 0 2432-16,0 0 432 0,0 0 80 0,0 0 32 16,0 0 576-16,0 0 112 0,0 0 32 0,0 0 0 15,39 6-1792-15,-39-6-368 0,0 0-64 0,0 0 0 16,0 0-768-16,41 10-128 0,-41-10-48 0,0 0 0 16,0 0-176-16,41 7-32 0,-41-7-16 0,0 0 0 15,0 0-112-15,46 0-32 0,-46 0 0 0,0 0 0 0,0 0 736 0,0 0 128 16,53-10 48-16,-53 10 0 0,0 0-880 0,0 0-192 15,0 0 0-15,0 0 0 16,50-19-1040-16,-50 19-224 0,0 0-32 0,0 0-16 16,0 0 192-16,0 0 32 0,0 0 16 0,0 0-17360 15</inkml:trace>
  <inkml:trace contextRef="#ctx0" brushRef="#br0" timeOffset="196040.87">29469 11781 1839 0,'0'0'160'0,"0"0"-160"0,0 0 0 0,0 0 0 16,0 0 2784-16,-1 0 528 0,1 1 96 0,-1-1 32 16,1 3 896-16,-1-1 176 0,1 2 32 0,0-2 16 15,-1 2-1904-15,1-2-384 0,1 0-80 0,-1 0-16 16,1 1-1168-16,-1 0-240 0,1-3-64 0,-1 0 0 15,0 0-448-15,0 0-80 0,0 0-32 0,0 0 0 16,0 0-144-16,0 0 0 0,0 0 144 0,0 0-144 16,0 0 0-16,0 0 0 0,0 0 0 0,0 0 128 15,23 13-128-15,-21-10 0 0,0 0 0 0,1 2 0 16,-2 1 0-16,0 3 0 0,1-1 0 0,-2 2 0 16,0 3 0-16,-2-1 0 0,0 2 0 0,1-1 0 15,-2 2 0-15,1-3 0 0,-1 1 0 0,1-3 0 0,-1 0 0 16,2-2 0-16,0-2 128 0,0-2-128 0,-1-1 0 0,2-3 0 15,0 0 0-15,0-3 128 0,0 1-128 0,0 2 0 16,0 0 0-16,0 0 0 0,-1-23 0 0,1 23 0 16,0 0 0-16,-2-22 0 0,2 22 0 0,0 0 0 15,-3-25 0-15,3 25 0 0,0 0 0 0,-2-22 0 16,2 22 0-16,0 0 0 0,0 0 0 0,3-32 0 16,-3 32 0-16,0 0 0 0,0 0 0 0,14-38 0 15,-14 38 0-15,0 0 0 0,0 0 0 0,15-44 0 16,-15 44 0-16,0 0 0 0,0 0 0 0,0 0 0 15,0 0 0-15,0 0 0 0,0 0 144 0,0 0 16 16,2-29 0-16,-3 29 0 0,0 3 96 0,-2 0 32 0,2 3 0 16,0-1 0-16,1 4-96 0,-1-1 0 0,1 0-16 15,0 2 0-15,0 1-176 0,0 0 0 0,1 1 144 16,-1 1-144-16,0 1 0 0,0 0 0 0,-1 1 0 0,1-2 128 16,-2 2-128-16,1-1 0 0,-1-2 0 0,-1 1 0 15,2-1 0-15,-1 0 0 0,0-2 0 0,0 0 0 0,1-1 0 0,-1-3 0 16,2 1 0-16,-1 0 0 15,1-1 0-15,0-3 0 0,1 0-192 0,1-1 64 32,-1 2-448-32,0-4-64 0,-1 0-32 0,0 0 0 0,0 0-896 0,0 0-176 0</inkml:trace>
  <inkml:trace contextRef="#ctx0" brushRef="#br0" timeOffset="196874.65">30266 11348 18431 0,'0'0'1632'0,"0"0"-1312"0,0 0-320 0,0 0 0 15,0 0 2240-15,0 0 384 0,0 0 80 0,0 0 16 16,0 0 352-16,4 7 80 0,-3 2 16 0,-1 4 0 16,1 0-2128-16,-1 4-416 0,1 0-96 0,-1 2-16 15,0 2-96-15,1-1-32 0,-1 0 0 0,2 1 0 16,-1-1-256-16,0 1-128 0,2-1 0 0,-1 1 128 16,2-2-128-16,0 0 0 0,-1 1 0 0,1-2 0 15,0-2-480-15,1-1-32 0,0-4 0 0,-2 0-18048 16</inkml:trace>
  <inkml:trace contextRef="#ctx0" brushRef="#br0" timeOffset="197125">29995 11911 19343 0,'0'0'848'0,"0"0"192"0,0 0-832 0,0 0-208 0,0 0 0 15,0 0 0-15,0 0 3712 0,0 0 704 16,61-26 144-16,-61 26 32 0,53-19-2176 0,-53 19-432 16,72-22-96-16,-72 22-16 0,66-19-976 0,-66 19-208 15,53-9-48-15,-53 9 0 0,0 0-448 0,60-9-192 16,-60 9 128-16,0 0-128 0,0 0 128 0,52-3-128 0,-52 3 128 0,0 0-128 16,0 0-128-16,0 0-128 0,0 0 0 0,0 0-16 31,0 0-336-31,0 0-64 0,0 0-16 0,43-3-12048 0,-43 5-2432 0</inkml:trace>
  <inkml:trace contextRef="#ctx0" brushRef="#br0" timeOffset="197559.94">30247 12027 12207 0,'-11'4'256'0,"6"-3"64"0,1-1 16 0,2 0 16 16,1 0-352-16,1 0 0 0,0 0 0 0,0-1 0 15,0 1 4368-15,0 0 816 0,0 0 144 0,0 0 48 0,0 0-2368 0,52-19-448 16,-52 19-112-16,0 0-16 0,0 0-1504 0,57-13-304 16,-57 13-64-16,0 0-16 0,39 0-304 0,-39 0-64 15,0 0-16-15,32 11 0 0,-32-11-160 0,19 11 0 16,-10-1 0-16,-3-3 128 0,0 2-128 0,-2 1 0 16,-1 2 0-16,0-2 0 0,-2 2 0 0,-2 1 0 15,-2-1 0-15,0-2-176 0,-2 2-144 0,-3 1-16 16,0 0-16-16,-4 0 0 15,1-1-64-15,-2 0-16 0,-1 1 0 0,-2-3 0 16,-1 2 16-16,-2-2 0 0,1-3 0 0,-1 2 0 0,2-7 272 0,1 2 144 16,1-1-160-16,1-3 160 0,2 0 0 0,2-5 192 15,1 1-16-15,2-2 0 0,3-2 128 0,3 2 16 16,1 6 16-16,0 0 0 0,0 0-16 0,14-43-16 0,-14 43 0 16,0 0 0-16,32-38 0 0,-32 38 0 0,0 0 0 0,44-33 0 15,-44 33-16-15,0 0 0 0,46-12 0 0,-46 12 0 16,0 0-32-16,43 4-16 0,-43-4 0 0,27 12 0 15,-27-12-240-15,26 19 176 0,-14-9-176 0,0 2 160 16,0 0-160-16,-1-1 0 0,1 2 0 0,-3-2 0 31,1-4-432-31,-10-7-112 0,16 13-32 0,-16-13-18560 0</inkml:trace>
  <inkml:trace contextRef="#ctx0" brushRef="#br0" timeOffset="202218.06">29267 14137 26719 0,'-3'0'2368'0,"1"0"-1888"16,-1 0-480-16,2 0 0 0,0 0 1968 0,0 0 288 0,-1 0 64 0,0 2 16 16,-2-2-544-16,0 0-128 0,4 1 0 0,-1 2-16 15,1-3-960-15,0 0-192 0,0 0-48 0,0 0 0 16,0 0 32-16,0 0 0 0,43-3 0 0,-43 3 0 15,0 0-80-15,0 0-16 0,41 6 0 0,-41-6 0 16,0 0-192-16,32 9-64 0,-32-9 0 0,0 0 0 16,34 10-128-16,-34-10 0 0,0 0 0 0,31 9 0 15,-31-9 0-15,0 0-144 0,0 0 144 0,0 0-160 16,34 6-416-16,-34-6-96 16,0 0-16-16,0 0 0 0,0 0-704 0,0 0-144 0</inkml:trace>
  <inkml:trace contextRef="#ctx0" brushRef="#br0" timeOffset="202468.98">29354 14017 12895 0,'-1'2'576'0,"0"-1"112"0,0 2-560 0,1-3-128 15,0 2 0-15,0-2 0 0,-1 4 3120 0,1 0 592 16,-2 4 112-16,2 2 16 0,0 5-432 0,-1-1-80 15,2 1-32-15,-1 1 0 0,2 0-1952 0,-1-4-400 16,1 4-80-16,-1-3-16 0,1-4-512 0,0 4-96 16,-1-3-32-16,1-2 0 0,-2 0-208 0,1-2 0 15,-1 0 0-15,0 0 0 0,0-3 0 0,1 0 0 16,-1-1-128-16,1-1 128 16,1 0-832-16,-2 2-48 0,1-3-16 0,0 0-16944 0</inkml:trace>
  <inkml:trace contextRef="#ctx0" brushRef="#br0" timeOffset="202904.24">30036 13801 12895 0,'-4'-3'1152'0,"2"-1"-928"16,2 4-224-16,0 0 0 0,0-1 2656 0,-2 1 480 16,0-1 112-16,-2-2 16 0,2 2 768 0,-3 1 176 15,0 1 16-15,1 3 16 0,3 1-2656 0,1 5-544 16,0-2-96-16,2 2-32 0,2 3-272 0,0-1-64 0,0-1-16 0,-1 0 0 16,2 3-240-16,1 1-64 0,1-2 0 15,-3 0 0-15,3 0-256 0,-1 2 0 0,0-1 0 0,0-2 0 16,0 3-304-16,-1-3-64 0,2-2-16 0,-3 2 0 31,0-2-832-31,1-3-192 0</inkml:trace>
  <inkml:trace contextRef="#ctx0" brushRef="#br0" timeOffset="203157.83">29922 14168 11967 0,'1'1'1072'0,"2"1"-864"16,-2-2-208-16,0 0 0 0,0 0 3664 0,1 3 688 15,0-3 144-15,3 3 32 0,1 0-816 0,-6-3-176 16,18 7-16-16,-18-7-16 0,0 0-2304 0,0 0-464 16,39 6-96-16,-39-6 0 0,0 0-288 0,0 0-48 15,43-6-16-15,-43 6 0 0,0 0-288 0,0 0 160 16,51-12-160-16,-51 12 128 0,0 0-128 0,0 0 0 15,0 0 0-15,53-12 0 0,-53 12-320 0,0 0-64 16,0 0 0-16,0 0-12528 16,0 0-2512-16</inkml:trace>
  <inkml:trace contextRef="#ctx0" brushRef="#br0" timeOffset="203618.42">30042 14295 26719 0,'0'0'1184'0,"0"0"240"0,0 0-1136 0,0 0-288 0,0 0 0 0,0 0 0 16,0 0 2480-16,0 0 432 0,0 0 96 0,0 0 0 16,53-14-1376-16,-53 14-288 0,0 0-48 0,40 0-16 15,-40 0-656-15,26 6-144 0,-15 1-32 0,0-2 0 16,-1 3-256-16,0-2-64 0,0 3-128 0,-3 1 192 15,2 0-192-15,-3 2 0 0,-1 1 0 0,-3-1 0 16,1 2 0-16,-3 0 0 0,-1 0 0 0,-2 1 0 0,-1 1-208 0,-2-2 16 16,0 0 0-16,-3 2 0 15,-1 1-256-15,-1-4-32 0,-1 2-16 0,0-3 0 16,-2-2-160-16,0 0-48 16,0 0 0-16,-1-1 0 0,0-3-160 0,1-2-32 0,1-2-16 0,-1-1 0 0,2-1 400 0,-1-3 96 15,3-1 16-15,2-5 0 0,3-1 400 0,2 0 0 16,3 10 0-16,0 0 176 0,4-43 448 0,-4 43 80 15,0 0 32-15,0 0 0 0,30-54 224 0,-30 54 32 16,0 0 16-16,0 0 0 0,52-45-464 0,-52 45-96 16,0 0 0-16,0 0-16 0,53-6-48 0,-53 6 0 0,26 12 0 0,-14-4 0 15,1 3-176-15,-1 1-32 16,0-1-16-16,-1 2 0 0,1 2-160 0,-4-3 0 16,2 2 0-16,-1-2 128 0,-2 0-128 0,1-4 0 15,-2 3 0-15,0-6 0 0,-1 0-608 0,0-2 0 0,1 0 0 0,-6-3-12192 0,0 0-2432 16</inkml:trace>
  <inkml:trace contextRef="#ctx0" brushRef="#br0" timeOffset="-207089.73">20388 10248 4671 0,'-6'3'416'0,"2"-3"-416"16,2 0 0-16,1 0 0 0,-1 0 0 0,1 0 0 15,1 0 0-15,0-2 0 0,0-2 0 0,0 0 0 16,0-1 0-16,1 2 0 0,-1-1 0 0,2 1 0 16,-2 2 0-16,1-1 0 0,-1 2 0 0,0 0 0 15,0 0 0-15,-1 2 0 0,-1-1 0 0,1 2 0 16,1-1 0-16,-1-2 0 0,1 2 0 0,0 0 0 15,0-2 0-15,2 0 0 0,0-2 0 0,0 0 0 16,-1-3 0-16,2 4 0 0,-1-4 0 0</inkml:trace>
  <inkml:trace contextRef="#ctx0" brushRef="#br0" timeOffset="-206007.6">20341 10251 4159 0,'0'-2'0'0,"-1"1"0"16,1 1 0-16,0 0 0 0,0 0 0 0,0 0 0 15,-1 0 0-15,0-3 0 0,-2 3 0 0,1 0 0 16,-2 3 0-16,1 0 0 0,0 0 0 0,-2 0 0 16,1 1 0-16,-1 1 0 0,0 0 0 0,0 0 0 15,0 1 496-15,2-2 128 0,-2 2 16 0,1-2 48 16,1-1-432-16,1 0-96 0,1-1-16 0,-1-2 16 16,2 2-160-16,-1-2 0 0,1 0 0 0,-1 0 0 15,1 0 0-15,0-2 0 0,-1 2 192 0,0 0-64 0,-1-2 224 0,2 2 48 16,-1-3 16-16,1 2 32 0,0-3-96 0,3 0-16 15,-2 0 0-15,2-5 32 0,1-1-368 0,1 0 0 16,1-2 0-16,1-2 0 0,-1 2 0 0,1 0 0 16,-1-3-128-16,2 2 128 0,-2 2 0 0,0-1 0 15,0 0-160-15,0-1 160 0,1 3 0 0,-2-2-128 16,0 2 128-16,-1 1 0 0,0 3 0 0,0 3-160 16,-3-1 160-16,0 4 0 0,1-3 0 0,-1 6-128 15,-1-3 128-15,0 1 0 0,0 2 0 0,0-1 0 16,0 2 0-16,0-2 128 0,1-2 48 0,0 1 16 15,3 2 0-15,0-3 0 0,2 0-192 0,0-3 0 16,0 2 0-16,4-1 0 0,1-4 0 0,-11 6 0 0,0 0 0 0,0 0 0 16,68-29-176-16,-68 29 176 0,0 0-128 0,67-20 128 31,-67 20-448-31,0 0 0 0,73-6 0 0,-73 6 0 0,0 0 96 0,69 0 16 0,-69 0 0 0,0 0 0 16,0 0 336-16,73 6 0 0,-73-6 0 0,0 0 0 15,0 0 0-15,69 7 0 0,-69-7 128 0,0 0-128 16,0 0 0-16,73 0 0 0,-73 0 0 0,0 0 0 15,0 0 0-15,65-5 0 0,-65 5 0 0,0 0 0 16,0 0 0-16,75-2 0 0,-75 2 0 0,0 0 0 16,0 0 0-16,76 16 0 0,-76-16 144 0,0 0-144 15,56 24 0-15,-56-24 0 0,0 0 0 0,52 35 0 16,-52-35 0-16,0 0 0 0,51 30 0 0,-51-30 0 16,0 0 0-16,0 0 0 0,74 9 0 0,-74-9 0 15,0 0 304-15,60-12 80 0,-60 12 32 0,0 0 0 0,57-16 224 0,-57 16 64 16,0 0 0-16,75-25 0 0,-75 25-256 15,0 0-32-15,83-22-16 0,-83 22 0 0,0 0-144 0,79-13-48 16,-79 13 0-16,0 0 0 0,64-6-32 0,-64 6-16 16,0 0 0-16,0 0 0 0,70 19-160 0,-70-19 0 15,0 0 0-15,42 28 0 0,-30-18 0 0,0 0 0 16,-1 0 0-16,1-2 0 0,0 1 0 0,-12-9 0 16,0 0 0-16,0 0 0 0,48 29 0 0,-48-29 0 15,0 0 0-15,0 0 0 0,0 0 0 0,76 9 0 16,-76-9 128-16,0 0-128 0,0 0 496 0,75-12 16 15,-75 12 0-15,0 0 0 0,0 0-192 0,72-12-16 16,-72 12-16-16,0 0 0 0,0 0-288 0,0 0 0 16,73 2 0-16,-73-2 0 0,0 0 128 0,0 0-128 0,0 0 0 0,66 24 0 15,-66-24 0-15,0 0 0 0,0 0 0 16,62 22 0-16,-51-17 0 0,-11-5 0 0,0 0 0 0,0 0 0 16,0 0 0-16,71-4 0 0,-71 4 0 0,0 0 0 15,0 0 0-15,65-21 0 0,-65 21 128 0,0 0-128 16,0 0 192-16,60-28 0 0,-48 22-16 0,-2 2 0 15,0 1-176-15,-3 2 0 0,1 2 144 0,-3 2-144 16,0-1 0-16,-2 2 128 0,2 0-128 0,-1-2 0 16,1 2 0-16,-1 0 128 0,2-2-128 0,-1 1 0 15,1 0 0-15,1-3 0 0,0 1 0 0,0-1 0 16,0 0 0-16,1-1 0 0,-1 1 0 0,1-2-128 16,-1 1 128-16,-1-2 0 0,0-1 0 0,-1 4 0 15,-1-2 0-15,0 2 0 0,-2 0 0 0,1 0 0 0,-2 0 0 0,0 0 0 16,-1 2 0-16,0 2 0 0,0-1 0 0,0 0 0 15,0 1 0-15,0 2 0 0,2-3 0 0,-1 0 144 16,0 4-144-16,0-5 0 0,2 2 0 0,-1 2 0 16,2-2 0-16,0-2 0 0,-1 2 0 0,1-2 0 15,1 2-160-15,-1 0 160 0,-1-1-144 0,1 0 144 16,-1 1-192-16,-1 1 192 0,0 1-352 0,0 0 32 16,-1-1 16-16,-1 3 0 15,-1 1-304-15,-2 2-64 0,0 0-16 0,-1 2-3712 16,-1-2-736-16</inkml:trace>
  <inkml:trace contextRef="#ctx0" brushRef="#br0" timeOffset="-191202.52">18092 10536 2751 0,'0'-4'256'0,"0"4"-256"16,0-3 0-16,-1 3 0 0,1 0 608 0,-1 0 80 16,1-2 16-16,-3 1 0 0,2-2 544 0,-2 0 112 15,1 0 32-15,-1 2 0 0,1-2 464 0,-1 1 80 16,2 1 32-16,-1-2 0 0,0 1-208 0,1 0-32 16,1-2-16-16,-1 0 0 0,1-2-320 0,0-1-64 15,1 4-16-15,-1-3 0 0,1-3-352 0,1 1-64 16,-2 5 0-16,1-3-16 0,0-1-112 0,-1 2-32 15,1 4 0-15,-1-2 0 0,2 0-112 0,-2 1-32 0,0 0 0 0,-2 2 0 16,4 0-16-16,-2 0-16 0,-2 0 0 0,2 0 0 16,-1 2-144-16,1 0-32 0,0 2 0 0,-1 2 0 15,1 0-128-15,0 0-48 0,0 3 0 0,1-4 0 16,-1-3-80-16,0 5-128 0,0-4 176 0,0 8-176 16,1 3 128-16,-1 5-128 0,2 0 0 0,-2 2 0 15,1-1 0-15,-1-5 0 0,-1-1 0 0,1-2 0 16,-2-6 0-16,2 0 0 0,0-2 0 0,-1-4 0 15,1 0 0-15,-1-4 0 0,1 1 0 0,0-4 0 16,0-1 0-16,1-5 0 0,0 0 0 0,1-2 0 16,-1 1 160-16,1 0-160 0,1-3 128 0,-1-2-128 15,1 0 176-15,-1 1-48 0,0 1-128 0,-1 1 192 16,0 4-64-16,0-3-128 0,-1 4 176 0,1 2-176 0,-1 1 192 0,0 4-192 16,0 0 192-16,0 2-192 0,0 1 176 0,0 1-176 15,0 0 160-15,-1 1-160 0,2 1 192 0,-2-2-48 16,1 4-16-16,0 0 0 0,-1 2 16 0,1 3 0 15,-1 1 0-15,0 2 0 0,-2 0-144 0,1 2 128 16,-1 4-128-16,1-2 128 0,-2-1-128 0,1-1 0 16,0 1 0-16,-1 2 0 0,-1 2 0 0,-1 2 128 15,1-5-128-15,1 0 0 0,2-6 0 0,1-2 0 16,-1-1 0-16,1-6 0 0,1 1 0 0,0-4 0 16,1-2 0-16,1-2 0 0,-1-4 0 0,1-2 0 15,2-2 0-15,1-1 0 0,-1-1 0 0,-2 0 0 16,2 0 0-16,-1-3 0 0,0 3 0 0,1-2 0 15,-2 2 0-15,2-3 0 0,0 3 0 0,-2 1 0 0,1 2 0 0,-1 0 0 16,0 5 0-16,0 0 0 0,-1 2 0 0,-1 2 0 16,1 2 0-16,-1-1 0 0,-1 3 0 0,1 0 0 15,-1 0 0-15,1 3 160 0,-2 3-32 0,1-2-128 16,0 4 256-16,0 0-48 0,0 3-16 16,1 0 0-16,-2 1-192 0,1 1 176 0,0 2-176 0,0-2 160 15,-1 0-160-15,0-1 0 0,1 4 0 0,-1-1 0 16,2-2 0-16,-2 0 0 0,1-3 0 0,-1-2 0 15,1-1-304-15,0-4-32 0,0-3-16 0,1 0 0 16,0-3-416-16,0-2-64 0,1-3-32 16,1-4-17728-16</inkml:trace>
  <inkml:trace contextRef="#ctx0" brushRef="#br0" timeOffset="-184196.56">23796 15400 10127 0,'-1'2'896'0,"0"-2"-704"0,-1 2-192 0,2-2 0 15,0 0 2160-15,-1 0 400 0,0 0 64 0,0 3 32 16,-2-3 992-16,1 0 208 0,1 1 48 0,1-1 0 16,0 2-1584-16,1-2-304 0,0 0-64 0,2 0-16 15,0 3-1104-15,1-3-208 0,0 1-48 0,1 1-16 16,-5-2-48-16,0 0-16 0,0 0 0 0,0 0 0 16,37 7-160-16,-37-7-16 0,0 0-16 0,0 0 0 15,37 1-176-15,-37-1-128 0,0 0 144 0,0 0-144 0,0 0 0 0,48-1 0 16,-48 1 0-16,0 0 0 0,0 0 0 15,0 0 0-15,0 0 0 0,41 1 0 0,-39 1-224 0,2-2-32 16,-2 3-16-16,1 1 0 16,-2-2-608-16,2-1-112 0,-2 2-32 0,-1 0-11632 15,1 2-2320-15</inkml:trace>
  <inkml:trace contextRef="#ctx0" brushRef="#br0" timeOffset="-183862.19">23816 15530 3679 0,'0'1'320'0,"0"1"-320"0,0-2 0 0,0 0 0 16,1 1 3648-16,-1 1 672 0,1 0 128 0,1 3 32 15,1-2 64-15,0 4 0 0,-1-1 16 0,1-3 0 16,1 4-2448-16,-2-5-512 0,2 2-80 0,-2-1-32 15,2 0-784-15,1-1-144 0,0-2-48 0,2 0 0 16,-7 0-208-16,0 0-48 0,0 0-16 0,0 0 0 16,58-12-48-16,-58 12-16 0,0 0 0 0,0 0 0 15,0 0-176-15,62-16 160 0,-62 16-160 0,0 0 160 16,0 0-160-16,47-2 0 0,-47 2 0 0,0 0 0 16,0 0 0-16,36 2 0 0,-30 2-176 0,-1-4 176 15,0 1-576-15,-1 0-48 0,-2 0 0 0,1 2 0 16,-2-3-448-16,-1 0-80 0,0 1-32 0,0 2-16608 15</inkml:trace>
  <inkml:trace contextRef="#ctx0" brushRef="#br0" timeOffset="-180626.47">24541 15353 10127 0,'1'-3'896'16,"0"0"-704"-16,0 0-192 0,-1 3 0 16,0 0 1568-16,2-3 288 0,-1-1 48 0,0 1 16 15,-1 3 1040-15,0 0 224 0,0 0 32 0,0 0 16 0,0 0-512 16,0 0-96-16,0 0-32 0,0 0 0 0,0 0-1232 0,0 0-240 16,0 0-48-16,0 0-16 0,0 0-480 0,12 7-80 15,-10 5-32-15,-1 2 0 0,0 3-16 0,0 1-16 16,2 4 0-16,1 1 0 0,-2 3-48 0,0-1 0 15,2 5 0-15,-1-2 0 0,-1 3-128 0,1-2-48 16,-2-1 0-16,0-2 0 0,0-1-208 0,-1-3 128 16,0-3-128-16,0-1 0 0,-1-1 0 0,0-1 0 15,1-1 0-15,-1-2 0 0,-1-1 0 0,2-5 0 0,-1 3 0 0,1-5 0 16,0-1 0-16,0-2 0 16,0 0 0-16,0 0 0 0,0 1-176 0,0-6-80 15,0-1 0-15,0-4-16 16,0 8-624-16,0 0-112 0,0 0-16 0,5-42-12080 15,-5 42-2400-15</inkml:trace>
  <inkml:trace contextRef="#ctx0" brushRef="#br0" timeOffset="-178617.11">25179 15585 11055 0,'-4'2'976'0,"1"-2"-784"16,2 0-192-16,0 0 0 0,0 0 1456 0,-3 0 240 16,0 0 48-16,-2 1 16 0,-1-1 896 0,-1 3 176 15,1-3 48-15,2 0 0 0,-1-3-512 0,3 2-80 0,1-3-32 0,-1 2 0 16,3-2-784-16,-1 2-144 0,1-2-48 0,1 4 0 16,1-2-624-16,-1 2-128 0,1 0-16 0,1 0-16 15,2 0-48-15,-3 0-16 0,4 2 0 0,-1-2 0 16,2 1-48-16,0 2 0 0,0 0 0 0,3 2 0 15,0-1-128-15,1 0-16 0,2 0-16 0,-13-4 0 16,26 6-224-16,-26-6 0 0,0 0 128 0,40 6-128 16,-40-6 0-16,0 0 0 0,0 0 0 0,47-4 0 15,-47 4 0-15,0 0 0 0,0 0 0 0,0 0 0 16,0 0 0-16,0 0 0 0,0 0 0 0,0 0 0 16,0 0-192-16,0 0 64 0,0 0 128 0,0 0-208 15,0 0 80-15,0 0 128 0,0 0-208 0,0 0 80 16,0 0 128-16,0 0 0 0,-10-18 0 0,-3 20 0 0,-1-2 0 0,-1 0 0 15,1-2 0-15,-2 2 0 0,-1-2 0 0,3 2 128 16,0-2-128-16,0 2 0 0,2 0 128 0,0 0-128 16,1 0 160-16,1 0-160 0,2 0 192 0,3 0-48 15,0 0-16-15,3 0 0 0,1 0 112 0,1 0 16 16,0 0 0-16,1 0 0 0,1 2-96 0,1-2-16 16,1 0 0-16,0 0 0 0,3 4-144 0,1-3 128 15,1 4-128-15,1-3 128 0,1 2-128 0,1 0 160 16,-12-4-160-16,0 0 160 0,45 6-160 0,-45-6 0 15,0 0 0-15,49 3 128 0,-49-3-128 0,0 0 0 16,46-3 0-16,-46 3 0 0,0 0 0 0,48-6 0 16,-48 6 0-16,0 0 0 0,46-6 0 0,-46 6 0 15,0 0-144-15,0 0 144 0,38 2-288 0,-33-2 0 16,-1 0 0-16,-1 0 0 16,-1 0-208-16,-2 0-32 0,0 0-16 0,-2 2 0 0,-1 0 192 0,-1 1 32 0,-2 0 16 0,0 0 0 15,-1-2 0-15,-3 2 0 0,1 0 0 0,-2-3 0 31,1 3-224-31,-1-3-48 0,0 0-16 0,2-3-11744 0,2 0-2336 0</inkml:trace>
  <inkml:trace contextRef="#ctx0" brushRef="#br0" timeOffset="-176180.46">26104 15163 5519 0,'0'0'496'0,"0"0"-496"0,0 0 0 0,0-2 0 16,0 2 1200-16,0 0 144 0,-2-3 16 0,1 2 16 16,0 1 1120-16,-2-3 240 0,1 3 32 0,-2 0 16 15,1 0-64-15,-2 3-16 0,0-2 0 0,-2 2 0 16,1 0-720-16,0 6-128 0,0-3-48 0,-2 1 0 16,2 2-704-16,0-1-144 0,-1 4-16 0,-1 0-16 15,2 1-496-15,0 3-112 0,0-1 0 0,1 1-16 16,1 3-48-16,0 4 0 0,1 1 0 0,1 2 0 15,1 2-64-15,1-2 0 0,0 2-16 0,3-3 0 16,-2-3-176-16,3 0 0 0,-1-2 144 0,5 1-144 16,0-1 0-16,1-5 0 0,1-2 0 0,0 0-128 15,1-5-528-15,0-4-112 16,-11-4 0-16,0 0-17424 0</inkml:trace>
  <inkml:trace contextRef="#ctx0" brushRef="#br0" timeOffset="-175714.3">26245 15299 7359 0,'-5'0'656'0,"2"0"-528"16,1-2-128-16,0-1 0 0,1 2 3296 0,1 1 624 16,0-5 128-16,0 1 32 0,0 4-144 0,0 0-32 15,0 0 0-15,0 0 0 0,16-44-1968 0,-16 44-400 16,0 0-64-16,0 0-32 0,0 0-800 0,0 0-144 0,46-25-48 0,-46 25 0 15,0 0-160-15,31 6-32 0,-31-6-16 0,23 9 0 16,-11-3-240-16,0 0 0 0,-1 0 128 0,-1 4-128 16,0 0 0-16,0 0 0 0,-2 0 0 0,-1 1 0 15,-1 3 0-15,-3-5-208 0,1 4 64 0,-3-1 16 16,1 1-160-16,-2-1-32 0,-3 4 0 0,1-4 0 16,-3 4 16-16,-1 1 0 0,-2-4 0 0,-1 2 0 15,0 1 304-15,-3-1-128 0,1-1 128 0,-1 0 0 16,0-3 0-16,-1 1 0 0,1-5 0 0,0-1 0 15,2-1 0-15,0-1 144 0,1-4-144 0,2 0 192 16,2-4-64-16,1-1-128 0,4 5 192 0,0 0-64 16,0 0-128-16,0 0 160 0,14-47-160 0,-14 47 160 15,0 0 0-15,0 0 0 0,34-39 0 0,-34 39 0 16,0 0 64-16,0 0 16 0,46-25 0 0,-46 25 0 0,0 0-48 0,0 0 0 16,49 0 0-16,-49 0 0 0,26 6-192 0,-12 0 176 15,1 2-176-15,-4-2 160 0,-1 0-160 0,0 0 0 16,0 3 0-16,-2-2 0 0,1 2 0 0,-2 1-224 15,1-4 48-15,-2 0 16 16,0 0-352-16,0 1-80 0,-1-4-16 0,1 0 0 16,-1-3-1088-16,-5 0-224 0</inkml:trace>
  <inkml:trace contextRef="#ctx0" brushRef="#br0" timeOffset="-175432.01">26691 15404 16575 0,'-1'-4'736'0,"1"-1"160"16,0 2-720-16,0 2-176 0,0 1 0 0,0 0 0 0,0-2 2928 0,1 1 544 0,-1 1 112 0,0 0 32 16,0 0-352-16,0 0-80 0,0 0-16 0,0 0 0 15,41-4-1808-15,-41 4-352 0,17 8-80 0,-7-2-16 16,0 0-192-16,0 0-32 0,0 0-16 0,0 1 0 15,-1-1-288-15,-9-6-48 0,21 10-16 0,-21-10 0 16,19 10-320-16,-19-10 0 0,20 8 0 0,-20-8 0 16,0 0 0-16,0 0 0 0,27 6-192 0,-27-6 64 15,0 0-736-15,0 0-144 0,0 0-16 0,0 0-19040 16</inkml:trace>
  <inkml:trace contextRef="#ctx0" brushRef="#br0" timeOffset="-174882.4">27106 15329 11967 0,'0'0'1072'0,"0"0"-864"16,0-2-208-16,0 2 0 0,0 0 2912 0,0 0 544 0,0 0 96 0,2-2 32 15,-2 2 112-15,1 0 16 0,0 0 16 0,0 0 0 16,1 2-2176-16,-1 2-432 0,0 0-96 0,2 2 0 16,-1 3-416-16,1-2-80 0,-2 3-16 0,1 1 0 15,1-1-176-15,-1 0-32 0,-1 2-16 0,2-2 0 16,-1 3-288-16,0-4 160 0,0 1-160 0,1-1 128 16,-2-5-128-16,0 1 0 0,0-4-160 0,0-1 160 15,1 0-512 1,-2-1 0-16,1-4 0 0,-1-1 0 15,0 6 0-15,0 0-16 0,0 0 0 0,-3-35 0 0,2 27 80 0,-2-1 32 16,-1-3 0-16,-1 3 0 0,-1 1 416 0,-2-1-128 0,2 3 128 0,-3 3 0 16,2-1 240-16,-2-1 128 0,1 4 16 0,-1 2 16 15,2 1-64-15,-2 1-16 0,0 1 0 0,2-1 0 16,-1 3-16-16,4 1-16 0,-1-5 0 0,1 2 0 16,-1 2 0-16,-1 4 0 0,0 5 0 0,-2 1 0 0,1 6-96 0,1-2 0 15,-1 5-16-15,2-3 0 0,3-2-48 0,1-2 0 16,1 1 0-16,2-6 0 0,2 2 96 0,0-5 16 15,1-1 0-15,1-3 0 0,1 0-112 0,3 0 0 16,1-2-128-16,3 0 192 0,1-1-192 0,-1 2 128 16,-14-5-128-16,34 4 0 0,-34-4 128 0,36 3-128 15,-36-3 0-15,37 0 0 0,-37 0 0 0,34 0 0 16,-34 0 0-16,0 0 0 0,0 0 0 0,47-3-160 16,-47 3 32-16,0 0 0 15,31 3-672-15,-31-3-128 0,0 0-32 0,0 0-18608 0</inkml:trace>
  <inkml:trace contextRef="#ctx0" brushRef="#br0" timeOffset="-174215.59">27380 15207 12895 0,'-2'4'1152'0,"1"-4"-928"0,1 0-224 0,0 0 0 16,0 0 2368-16,1 0 416 0,-1 0 96 0,3 3 0 15,-1 0 368-15,3 0 64 0,3 4 16 0,0-1 0 16,1 3-1312-16,0 1-256 0,1 2-48 0,0 4-16 16,-1 1-864-16,1-1-160 0,0 2-32 0,-1 4-16 15,1-2-224-15,-4-1-32 0,0-3-16 0,-1 0 0 16,0 2-224-16,1 3-128 0,-1-1 160 0,0 0-160 16,-2 1 0-16,-1-5 0 0,1 0 0 0,-3-1 0 0,0-3 0 15,-2 2 0-15,0-2 0 0,-1 1 0 0,0-3-192 0,-2-2-64 16,1 2-32-16,-1-6 0 15,1 2-224-15,-1-6-64 0,2-2 0 0,-1-2 0 16,0-5-480-16,4 9-96 0,0 0-32 0,-3-39-10560 16,3 39-2112-16</inkml:trace>
  <inkml:trace contextRef="#ctx0" brushRef="#br0" timeOffset="-173733.23">27585 15148 23951 0,'0'0'1056'0,"0"-2"224"0,-1 0-1024 0,1 2-256 0,0 0 0 0,0 0 0 16,-1 0 2384-16,1-2 432 0,0 1 64 0,0-2 32 16,0 1-864-16,0 1-192 0,1-2-16 0,1-1-16 15,-1 2-1056-15,3-2-192 0,0 2-64 0,1-2 0 16,-5 4-176-16,0 0-32 0,0 0-16 0,0 0 0 15,0 0-160-15,0 0-128 0,51-22 144 0,-51 22-144 16,0 0 0-16,0 0 0 0,0 0 0 0,0 0 0 16,47-6 0-16,-41 7 0 0,-1 4 0 0,1 1-160 15,-2 0-192-15,-2 0-32 0,0 2-16 0,1 0 0 16,-2-1 64-16,0 2 16 0,-1 1 0 0,-1 0 0 16,0 3 144-16,-2-4 48 0,1 4 0 0,-3-3 0 15,1 1 128-15,-2-4 0 0,1 2-144 0,-2-2 144 0,-2 2 0 16,0-2 0-16,1 0 0 0,-2-2 0 0,1 1 0 15,2-6 160-15,-2-5-160 0,2 4 160 0,1 1-32 0,1 3 0 16,2-3 0-16,1-2 0 0,2 1 16 0,1-2 0 16,1 1 0-16,2 0 0 0,0 0-16 0,1-1 0 15,1 3 0-15,-1-1 0 0,2 1 16 0,1 0 0 16,0 4 0-16,1-2 0 0,1 2-144 0,-1 2 160 16,2 0-160-16,-1 4 160 0,2-1-160 0,-1 1 0 15,0 0 0-15,0 0 0 16,1 2-304-16,-3-3-80 0,-1 1-32 0,-2-4 0 15,-1 0-1056-15,-3 0-192 0,0 0-64 0,-2-2-15120 0</inkml:trace>
  <inkml:trace contextRef="#ctx0" brushRef="#br0" timeOffset="-173061.46">25934 15833 5519 0,'1'0'496'0,"-1"0"-496"16,2-2 0-16,-1 2 0 0,0-3 2336 0,0 2 368 15,-1 1 80-15,0 0 16 0,0 0 1424 0,0 0 272 16,0 0 64-16,50-21 16 0,-50 21-1760 0,0 0-336 16,44 4-80-16,-26 4-16 0,0 5-1424 0,2-5-304 15,2 0-48-15,3 2-16 0,1 5-208 0,1-3-32 16,-27-12-16-16,57 7 0 0,-27 0-176 0,-30-7-32 0,62 12-128 0,-62-12 192 16,68 6-192-16,-68-6 0 0,66 3 0 0,-66-3 0 15,70 0 0-15,-70 0 0 0,77-3 0 0,-36 1 0 16,-41 2 0-16,77-4 0 0,-77 4-128 0,65 0 128 15,-65 0 0-15,61 0 0 0,-61 0 0 0,58 2 0 16,-58-2 0-16,58 7 0 0,-58-7 0 0,52 7 0 16,-52-7 0-16,47 9 0 0,-20-3 0 0,1 0 0 15,1 0 0-15,0 2 0 0,-1-2 0 0,-28-6 0 16,55 10 0-16,-55-10 0 0,47 8 0 0,-47-8 0 16,40 6 0-16,-40-6 0 0,40 8 0 0,-40-8 0 15,37 5 0-15,-37-5 0 0,35 7 0 0,-35-7 0 16,0 0 0-16,37 3 128 0,-37-3-128 0,0 0 0 0,39 1 0 0,-39-1 0 15,0 0 0-15,0 0 0 0,51-4 0 16,-51 4 0-16,0 0 0 0,0 0 0 0,0 0-256 0,0 0-64 16,0 0 0-16,46-20 0 15,-45 18-400-15,-2-2-96 0,-2 2-16 0,0-2-17536 16</inkml:trace>
  <inkml:trace contextRef="#ctx0" brushRef="#br0" timeOffset="-172365.24">26752 16134 10127 0,'-2'0'448'0,"1"0"96"0,1 1-544 0,0-1 0 0,0 0 0 0,0-1 0 16,0 1 2096-16,1 0 304 0,1-3 64 0,-2 3 16 16,0 0 1184-16,0 0 240 0,0 0 64 0,0 0 0 15,0 0-1648-15,0 0-320 0,0 0-64 0,44-34-16 16,-44 34-1040-16,0 0-224 0,0 0-32 0,0 0-16 0,45-8-144 0,-45 8-16 15,0 0-16-15,33 5 0 0,-33-5-144 0,22 5-32 16,-11-1 0-16,-1-1 0 0,0 2-128 0,-1-1-128 16,-2 0 144-16,1 2-144 0,-2-2 0 0,-1 2 128 15,0-1-128-15,-2 1 0 0,1 1 0 0,-1 2 0 16,-1-3 0-16,-1 1 0 0,-1 0 0 0,2-1 0 16,-4 3 0-16,1-2 0 0,0 2 0 0,-2 1 0 15,1-2-160-15,-2 4 160 0,-1-1-320 0,0-1 0 16,-1-1 16-16,0 0 0 0,-3 5-16 0,-1-4-16 15,0-1 0-15,-1 3 0 0,1-6 96 0,-2 4 32 16,0 0 0-16,-1-2 0 0,2-2 48 0,-1 2 16 16,0-2 0-16,-2-4 0 0,2 2 144 0,-1-4 0 15,1 3 0-15,2-3 0 0,0 0 0 0,1 1 0 16,1-2 0-16,2-6 0 0,1 1 160 0,1 0 16 0,3 0 0 16,-1-4 0-16,2 10-16 0,0 0 0 0,0 0 0 0,0 0 0 15,20-49-16-15,-20 49 0 0,0 0 0 0,0 0 0 16,0 0 48-16,48-33 0 0,-48 33 0 0,0 0 0 15,0 0-32-15,51-3 0 0,-51 3 0 0,29 3 0 16,-15 0-160-16,1 1 128 0,0 2-128 0,-1 0 128 16,-1 1-128-16,0 2 0 0,-1-2 0 0,-1 2 0 15,-1 1 0-15,-3-1 0 0,0-2 0 0,-2 2 0 16,0-3 0-16,-2 1 0 0,2 2 128 0,-1 1-128 16,-2 0 0-16,0-2 0 0,0 1 0 0,1-3 0 15,-1-1-176-15,-1 0-16 0,0-1 0 0,1-2 0 16,-1 0-592-16,0-2-128 0,0-2-32 0,1-3-17696 15</inkml:trace>
  <inkml:trace contextRef="#ctx0" brushRef="#br0" timeOffset="-169055.61">28846 16024 3679 0,'-1'6'320'0,"0"-2"-320"0,0 2 0 0,1-4 0 15,0 2 1984-15,0-4 336 0,-2 4 64 0,2 1 16 16,-1-2 960-16,0 5 192 0,1 0 32 0,-1 1 16 16,1-8-576-16,0 2-112 0,1-3-32 0,0-4 0 0,0 2-1280 0,-1 2-272 15,0 0-48-15,0 0-16 0,0 0-688 0,8-60-128 16,-8 60-16-16,0 0-16 0,0-60-64 0,0 60-16 15,-3-51 0-15,3 51 0 0,-7-55-80 0,7 55 0 16,-10-53-16-16,4 25 0 0,0-1-48 0,6 29 0 16,-12-44 0-16,12 44 0 0,-8-38 16 0,8 38 0 15,-4-35 0-15,4 35 0 0,0 0-16 0,1-43 0 16,-1 43 0-16,0 0 0 0,0 0-32 0,0 0-16 16,18-55 0-16,-18 55 0 0,0 0-144 0,0 0 160 15,0 0-160-15,0 0 160 0,0 0 0 0,48-18 0 16,-38 18 0-16,1 3 0 0,1 2-160 0,1 2 192 15,0-1-192-15,1 1 192 0,-1 2-192 0,1-2 0 0,0 2 0 16,-3-3 0-16,-3 0-272 0,1 0-48 0,0 2 0 0,-2-2 0 31,1 0-560-31,-3 0-112 0,-1 1-32 0,-1-4-12112 0,-2 3-2432 0</inkml:trace>
  <inkml:trace contextRef="#ctx0" brushRef="#br0" timeOffset="-168822.84">28683 15784 24879 0,'6'8'1088'0,"-2"-4"256"0,1 0-1088 0,0 1-256 0,-1-4 0 0,-2 1 0 0,3 0 2432 0,2 3 416 16,6-2 96-16,3 4 0 0,2 1-1216 0,1-4-256 15,-19-4-64-15,37 6 0 0,-37-6-1024 0,35 4-224 16,-35-4-32-16,0 0-128 0,52-6 0 0,-52 6 0 16,0 0 0-16,54-8-12064 15,-54 8-2480-15</inkml:trace>
  <inkml:trace contextRef="#ctx0" brushRef="#br0" timeOffset="-168455.27">29223 15901 24879 0,'-11'9'1088'0,"5"-7"256"0,0 0-1088 0,1 0-256 0,1 1 0 0,2-3 0 16,-2 1 2336-16,-1 1 416 0,-2-1 64 0,-4 4 32 15,-2-1-1040-15,0 2-208 0,0 1-32 0,2-1-16 16,0 0-1040-16,2 0-224 0,3-2-32 0,1 2-16 16,-1 0-240-16,1 2 0 0,3 0 128 0,-1 1-128 15,3-2 0-15,1 2 0 0,3-2 0 0,2 0 0 16,3-1-144-16,1-4 144 0,3 2-208 0,-13-4 80 15,0 0-48-15,47-3 0 0,-47 3 0 0,0 0 0 16,54-17-80-16,-54 17 0 0,0 0-16 0,45-22 0 16,-45 22-144-1,0 0-32-15,0 0 0 0,0 0 0 0,0 0-16 16,35-41-16-16,-35 41 0 0,0 0 0 0,0 0 144 0,-6-25 16 0,1 19 16 0,0 0 0 16,-1 2 304-16,-2-2 192 0,0 0-16 0,-1 0-16 0,0 2 176 15,1-2 48-15,-3 2 0 0,1-2 0 0,1 1-256 0,-1 1-128 16,1 1 128-16,2-2-128 0,1 3-160 0,0-1-96 15,2 0-32-15,3-1 0 16,-1 2-1504-16,4 0-288 0,0 0-64 0,2 2-11824 16</inkml:trace>
  <inkml:trace contextRef="#ctx0" brushRef="#br0" timeOffset="-168117.05">29393 15961 9215 0,'-1'8'400'0,"1"-7"96"0,0 2-496 0,0-1 0 16,0 0 0-16,0 0 0 0,0-1 2304 0,0 4 352 0,1-1 80 0,0 2 16 16,0 3 64-16,2-2 32 15,-2 2 0-15,1-3 0 0,1 2-1536 0,-1-2-304 0,1 0-64 0,-1 0-16 16,2-2-592-16,-1-2-112 0,2-2-32 0,-2 0 0 16,-3 0 160-16,0 0 32 0,0 0 0 0,0 0 0 15,0 0 192-15,0 0 64 0,16-49 0 0,-16 49 0 16,0 0-112-16,-7-42-16 0,7 42 0 0,-6-35 0 15,6 35-48-15,-8-31-16 0,8 31 0 0,0 0 0 16,-6-44-176-16,6 44-32 0,0 0-16 0,0 0 0 16,0 0 48-16,15-52 16 0,-15 52 0 0,0 0 0 15,0 0 48-15,0 0 16 0,0 0 0 0,0 0 0 16,44-15 0-16,-37 21 0 0,1 0 0 0,0 2 0 16,0 0 736-16,-1 1 128 0,-1-5 48 0,-1 3 0 15,1 2-1840-15,0 1-352 0,1 1-80 0,2-1-16 16,-1 0 624-16,0-4 112 0,-2 1 32 0,1-2 0 15,-1-1-720-15,-1-2-144 0</inkml:trace>
  <inkml:trace contextRef="#ctx0" brushRef="#br0" timeOffset="-159629.92">29232 16684 13823 0,'0'-2'1216'0,"0"-1"-960"0,-1 2-256 0,1 1 0 16,-1 0 1648-16,-1 0 272 0,1-4 64 0,0 2 16 16,-3-1 624-16,3-1 112 0,-2 2 16 0,2-2 16 15,1 2-896-15,-1 1-176 0,1 1-32 0,0 0-16 16,0 3-560-16,1 0-128 0,0 0 0 0,2 1-16 16,-1 2-432-16,1 3-96 0,-2 1-16 0,2 2 0 15,0 1-96-15,2 3-32 0,-4 0 0 0,2 2 0 16,1 5-80-16,-3-4 0 0,1 4-16 0,0-2 0 15,-1 1-176-15,0-2 192 0,0 1-192 0,-1-2 192 16,-1 0-192-16,0 0 160 0,0-3-160 0,1-3 160 16,-2 0-160-16,1-3 128 0,1-2-128 0,-1 0 128 15,0-3-128-15,-1-2 0 0,2 1 0 0,-1-2 0 0,0-2-128 0,0 3-16 16,-1-3 0-16,1-3 0 16,1 3-304-16,-2-2-64 0,1 1-16 0,-1-2 0 15,1 3-512-15,0-3-112 0,0-1 0 0,-1 1-16 16,2 0-1920-16,0 0-384 0</inkml:trace>
  <inkml:trace contextRef="#ctx0" brushRef="#br0" timeOffset="-158816.35">29718 16706 12895 0,'0'-2'1152'0,"0"1"-928"16,0 1-224-16,0 0 0 0,0 1 1712 0,0-1 288 15,1 0 64-15,-1 2 16 0,0-2 1168 0,0 1 224 16,0 2 48-16,-1-1 16 0,0-4-1424 0,0 4-272 0,-2 5-64 0,1-1-16 15,-2 0-960-15,-1-2-192 0,0 2-32 0,0-2-16 16,-1-1-176-16,-3 2-48 0,2 1 0 0,-2-2 0 16,0-1-48-16,0 0-16 0,-4 1 0 0,1 0 0 15,-2 1-80-15,1-2 0 0,-2 1-16 0,1-1 0 16,4 3 752-16,-2-3 160 0,-2 1 16 0,0 1 16 31,0 1-1664-31,2-1-336 0,0 1-64 0,3-1-16 0,0 2 960 0,0-4 0 0,3 3 160 0,1-2-16 16,1 0 96-16,2 1 16 0,1-1 0 0,1-4 0 0,2 3 0 15,-1 0 16-15,4 0 0 0,2 1 0 16,0 1-80-16,2-1 0 0,2-2-16 0,-1 2 0 16,0-2-48-16,1 2-128 0,2-1 192 0,3 2-64 0,-1 0-128 0,2-2 160 15,2 3-160-15,1 1 160 0,0 0-160 0,-1 2 0 16,0-1 0-16,-3-1 128 0,0 0-128 0,-4 2 0 16,1-3 0-16,-5-3 0 0,1 4 0 0,-1-1 0 15,-2-2 0-15,-1-2 0 0,-2 2 0 0,1-4 0 16,-1 0 0-16,-1 2 0 0,1-4-304 0,-2 2 16 15,1-3 0-15,-2 2 0 16,1-1-368-16,-2-2-80 0,2 1-16 0,-1 0 0 16,0-1-64-16,-1 1-16 0,0-3 0 0,0 3 0 15,-3 0-704-15,2-1-160 0,-2 2-32 0,0-2-15152 0</inkml:trace>
  <inkml:trace contextRef="#ctx0" brushRef="#br0" timeOffset="-157430.89">30159 16741 3679 0,'2'-3'320'0,"-2"2"-320"16,0 1 0-16,0 0 0 0,0 0 928 0,0 0 112 16,0 0 32-16,0-1 0 0,1 1 368 0,-2 0 80 15,2 0 16-15,-1 1 0 0,1 3 480 0,0-4 96 16,1 4 32-16,-2-1 0 0,1 2 288 0,0-1 64 15,0 2 16-15,1 0 0 0,0 2-528 0,-1 0-128 16,1 0 0-16,-1 0-16 0,0-1-752 0,0-1-128 16,1 0-48-16,-1-2 0 0,-1 2-592 0,1-4-112 15,-1-2-16-15,1 2-16 0,-1-2-176 0,0-2 0 16,0 0 0-16,-1-2 0 0,0-1-128 0,-2 0-16 16,1-3 0-16,-2-1 0 0,0 2 0 0,1-3 0 15,-4 1 0-15,3-1 0 0,-3 0 144 0,0 2-208 16,-2 0 80-16,1 2 128 0,-1 1 0 0,0 1 0 15,-1 4 0-15,-1-2 0 0,1 2 0 0,1 2 0 16,-3-2 0-16,2 4 0 0,-1 1 256 0,0-1 80 0,0 3 16 0,2 2 0 16,1-1-32-16,2 2-16 0,-1 0 0 15,4 3 0-15,-1-1-96 0,3 0-16 0,1 4 0 16,1-2 0-16,1 2 32 0,2 3 0 0,2-3 0 0,1 2 0 16,0 1 96-16,0-1 0 0,0-4 16 0,-1 1 0 15,2-2-80-15,1 2-32 0,1-1 0 0,1-2 0 16,1 1-224-16,2-4 176 0,0-2-176 0,0 0 160 15,1-2-160-15,1-5 0 0,2 0 0 0,-1 0 128 16,-17 0-128-16,0 0 0 0,53-15 0 0,-53 15 0 16,0 0-240-16,50-23-16 0,-50 23-16 0,0 0 0 15,0 0-512-15,48-35-112 0,-48 35 0 0,0 0-17856 16</inkml:trace>
  <inkml:trace contextRef="#ctx0" brushRef="#br0" timeOffset="-156931.95">30673 16726 9215 0,'1'-1'400'0,"-1"1"96"0,1-3-496 0,-1 3 0 16,0-2 0-16,0 2 0 0,0-1 2768 0,0 1 464 16,0-3 96-16,-1 3 0 0,1-2 144 0,-3 0 32 0,2 0 0 0,-1 2 0 15,-1 0-1504-15,0 0-288 0,-1 0-64 0,0 0-16 16,-1 0-912-16,-1 2-176 0,0-2-32 0,-2 4-16 16,3-4-128-16,-2 4-32 0,0 1 0 0,-2 1 0 15,0-2-112-15,-1 2-32 0,0 0 0 0,1 0 0 16,0 0-32-16,-1 1-16 0,0 0 0 0,-1 2 0 15,1-3 32-15,0 1 0 0,0-1 0 0,3 1 0 16,0-4-16-16,0 2 0 0,2 0 0 0,0 0 0 16,3-1 16-16,-1 0 0 0,2 1 0 0,2-4 0 15,1 4-48-15,0-4 0 0,2 1 0 0,1 0 0 16,2 0-128-16,2 1 0 0,1-3 0 0,-2 1 128 16,1 1-128-16,0-2 0 0,2 3 0 0,1-3 0 15,2 1 0-15,-2 4 0 0,3-4 0 0,-1 4 128 16,-1 0-128-16,0 1 0 0,-1 1 0 0,-1-3 0 0,0 3 0 0,-1 0 0 15,0-1 0-15,-3-2 0 0,0 2 0 0,-2-1 0 16,0-1-192-16,-3-1 192 16,1 1-624-16,-2-1 0 0,0-3 0 15,-1 2 0-15,0-2-304 0,-1 0-64 0,0-2-16 0,-2-1-17488 16</inkml:trace>
  <inkml:trace contextRef="#ctx0" brushRef="#br0" timeOffset="-156531.84">30446 16950 11055 0,'-3'0'480'0,"1"0"112"0,2 2-464 0,0-2-128 0,0 0 0 0,2 0 0 16,-1 0 2528-16,0 0 480 0,3 0 112 0,0 0 16 15,3 0 880-15,0 2 176 0,3 0 32 0,0-2 16 16,-1 3-2336-16,-1 0-480 0,1 1-80 0,1 0-32 16,1 2-496-16,0-1-112 0,0 2 0 0,-1-1-16 15,0 1-272-15,0 1-48 0,-1-3-16 0,-1 4 0 16,1-3-208-16,-2 0-144 0,1 0 192 0,-1-2-192 0,0 0 0 0,-1-2 0 15,-1 2 0-15,0-2 0 0,0-2 0 0,-1 0 0 16,0 0 0-16,0 0 0 0,0-3 0 0,-1 0 0 16,1 1 0-16,-2-2-144 15,1 0-432-15,-1-2-96 0,1 2-16 0,-2-2 0 16,2 0-496-16,-3 0-96 0,2 0-32 0,-1 0-16784 16</inkml:trace>
  <inkml:trace contextRef="#ctx0" brushRef="#br0" timeOffset="-155766.2">30997 16684 911 0,'-5'-2'0'0,"1"-1"0"16,2-1 0-16,-1 3 0 0,2-1 896 0,1 2 112 16,-1-4 16-16,-1 1 0 0,0 0 976 0,-2-3 208 15,0-4 32-15,1 1 16 0,0 3 464 0,1-2 96 16,-1 3 0-16,3 2 16 0,0-1-304 0,0 2-64 16,3-1-16-16,-1 2 0 0,2 1-432 0,1 0-96 15,2 0 0-15,1 1-16 0,0-1-880 0,2 0-160 16,-2 3-32-16,2-6-16 0,1 3-336 0,0 0-64 15,2 0-16-15,2-1 0 0,1 1-208 0,0 0-64 16,2-3 0-16,0 3 0 0,1-3-128 0,-2 3 0 16,-1-3 0-16,-1 3 128 0,-3 3-128 0,0 0 0 15,-4 0 0-15,1 3 0 0,-2 0 0 0,-1 2 0 0,-1 2 0 16,-1 1 0-16,0 0 0 0,-3 4 0 0,2-3 0 0,-5 4 0 16,1 0 0-16,-1 0 0 0,-2 3 0 0,0 3 0 15,-1-2-256-15,-1 1 0 0,-1-3 16 0,-1 0 0 16,1 3-80-16,-3-5-32 0,1 0 0 0,-1-1 0 15,-2 1-96 1,-2 0-32-16,0 0 0 0,0-1 0 0,-1-4 16 16,0 0 0-16,2-1 0 0,-2-4 0 0,2 0 192 0,1-6 32 0,-1 2 16 0,-1-4 0 15,3 0 352-15,1-6 64 0,1 0 0 0,2-2 16 16,7 10 48-16,0 0 0 0,-6-38 0 0,6 38 0 16,0 0 16-16,0 0 16 0,16-57 0 0,-16 57 0 15,0 0 48-15,0 0 16 0,0 0 0 0,47-40 0 16,-47 40-16-16,0 0 0 0,41-4 0 0,-25 7 0 15,0 1-80-15,0 4-32 0,1 0 0 0,2 4 0 0,-1 0-224 16,1 2 176-16,0 4-176 0,0-1 160 0,0-1-160 16,-2 1 0-16,-1-1 0 0,-2 0 0 0,-2 0 0 0,-1-3 0 15,-2 0 0-15,-3 0 0 0,-1-1 0 0,-3-3 0 16,0 0 0-16,-1-2 0 0,-1-1 0 0,0-2 0 16,-1-4 0-16,1 2-176 15,-2-2-400-15,1-2-64 0,0-2-32 0,0-2-17824 16</inkml:trace>
  <inkml:trace contextRef="#ctx0" brushRef="#br0" timeOffset="-154276.73">16313 16596 10127 0,'-5'-2'896'0,"2"0"-704"0,2-1-192 0,-2 3 0 16,2-3 912-16,0 3 160 0,1 0 16 0,-2-3 16 16,0 0 1904-16,0-1 384 0,-1 4 80 0,1-2 16 15,-1 2-768-15,0 2-160 0,0 2-16 0,1 5-16 16,-1 2-864-16,1 6-160 0,-1 1-32 0,1 6-16 15,1 1-896-15,-1 10-176 0,1 5-48 0,1-1 0 16,0-1-144-16,0 0-16 0,3 6-16 0,-2-2 0 16,1 1-160-16,1-3 0 0,2-1 144 0,-2-4-144 0,0-3 0 15,1-6 0-15,-2-4 0 0,-1-3 0 0,2-4 0 0,-2-6 0 16,2-2 0-16,-2-6-128 16,0-1-336-16,-1-4-64 0,0 4-16 0,0 0-11792 15,0 0-2352-15</inkml:trace>
  <inkml:trace contextRef="#ctx0" brushRef="#br0" timeOffset="-154027.58">16224 16486 23039 0,'-3'9'1024'0,"2"-5"192"0,0 0-960 0,1-2-256 0,0 0 0 0,1-2 0 15,1 3 2288-15,2 0 400 16,2 1 96-16,4 2 16 0,4 0-496 0,-1 1-112 0,2-4-16 0,1 1 0 15,2-2-1344-15,-2 1-288 0,1 1-48 0,-1-2-16 16,1-1-320-16,-1 2-160 0,0-1 160 0,-1 2-160 16,0-4 0-16,0 3 0 0,1-3 0 0,-2 1 0 15,-2 1 0-15,0-4 0 0,1-2 0 0,-3 0 0 32,0 2-448-32,-2-2-48 0,0 2 0 0,-2-2 0 0,0 4-1968 0,-1-3-400 0</inkml:trace>
  <inkml:trace contextRef="#ctx0" brushRef="#br0" timeOffset="-153792.23">16250 16903 7359 0,'6'4'656'0,"-1"-2"-528"16,2-2-128-16,-1-2 0 0,-1 2 2752 0,0-2 528 15,4 0 112-15,4-2 0 0,-13 4 720 0,50-12 144 16,-50 12 32-16,54-14 0 0,-54 14-2384 0,42-12-480 16,-24 6-80-16,-4 1-32 0,0 1-944 0,0 3-192 15,-2-2-48-15,0 3 0 0,0 0-128 0,0 3 0 16,-1-3 0-16,1 1-17920 0</inkml:trace>
  <inkml:trace contextRef="#ctx0" brushRef="#br0" timeOffset="-153426.52">16963 16545 20271 0,'-6'-3'896'0,"3"-1"192"16,0 2-880-16,-1 2-208 0,1-3 0 0,1 3 0 16,-2-1 2272-16,-1 1 416 0,-6-3 64 0,-2 6 32 15,-2 1-352-15,1-1-80 0,1 6-16 0,0 1 0 0,2 2-1248 0,2 4-256 16,0 3-64-16,1 3 0 0,1 3-240 16,0 2-48-16,1 1-16 0,3 3 0 0,0 4-144 0,3-3-16 15,1-1-16-15,2-2 0 0,1-3-144 0,0-2-16 16,3 1-128-16,-1-5 192 0,1-2-192 0,2 2 0 15,1-1 0-15,1-1 0 0,0-2 0 0,0-1 0 16,3-1 0-16,-3-2 0 0,1-3-176 0,-1-2-16 16,4-1-16-16,-4-2 0 15,2-1-528-15,-1-3-96 0,2-3-32 0,-2-1-17728 0</inkml:trace>
  <inkml:trace contextRef="#ctx0" brushRef="#br0" timeOffset="-152960.02">17288 16842 3679 0,'-5'0'320'0,"2"0"-320"0,-1-2 0 0,1 2 0 15,2 0 3328-15,0 0 608 0,-2-1 112 0,0 1 32 16,-2 1 208-16,-1 1 32 0,-1 1 16 0,1 0 0 15,1 4-2064-15,2-1-416 0,1 4-64 0,0-3-32 16,2 4-1088-16,0-1-224 0,2 3-32 0,0 0-16 16,-1-1-112-16,1-2-32 0,2 2 0 0,-2-3 0 15,2-2-256-15,-1 0 128 0,0-2-128 0,0-1 0 16,1-4 0-16,-2 0-144 0,-1 0-16 0,0-4 0 0,-1 1-160 0,-1-3-16 16,-1 0-16-16,-1-4 0 0,0 2 32 0,-2-2 16 15,-2 0 0-15,0 0 0 0,0 1 144 0,-3-1 32 16,0 4 0-16,0 2 0 0,-1 2 128 0,0 0 0 15,0 0 0-15,-1 4 0 0,3 0 320 0,0 4 64 16,1 0 0-16,2 1 0 0,1 2 0 0,2 1 16 16,-1 3 0-16,0-1 0 0,3 0-64 0,1 1-16 15,1 0 0-15,3 0 0 0,0-3-64 0,2 2 0 16,2 0-16-16,1 1 0 0,2-1-64 0,0-1-16 16,3 0 0-16,0 0 0 0,0-2-32 0,1 0-128 15,0-3 192-15,0-1-64 0,-1 0-128 0,-2-4 0 16,2 2 144-16,-1-1-144 0,-1-2 0 0,2-2 0 15,-2-1 0-15,0-1 0 0,-12 4 0 0,0 0-192 16,0 0 64-16,48-26 0 16,-48 26-640-16,0 0-112 0,0 0-16 0,41-38-18192 0</inkml:trace>
  <inkml:trace contextRef="#ctx0" brushRef="#br0" timeOffset="-152578.39">17428 16617 13823 0,'-1'0'608'0,"-1"0"128"15,2-2-592-15,0 2-144 0,0 0 0 0,2 0 0 0,0 0 2544 0,1 0 464 16,3 2 112-16,3-2 16 0,0 4 320 0,5 2 64 15,0 0 0-15,2 4 16 0,1 3-1904 0,3 3-384 16,-2 0-80-16,1 2-16 0,-1 5-400 0,0-1-96 16,0 4-16-16,-3 2 0 0,0 3-256 0,-1 4-64 15,-3-1-16-15,-3 5 0 0,0-5-160 0,-3 5-16 16,-2-2-128-16,-1-1 192 0,-1 1-64 0,-2-6 0 16,-2 1-128-16,-2-4 192 0,-1 4-192 0,0-1 128 15,-2-2-128-15,1-6 0 0,-2-2 0 0,1-2 0 16,-3-2 0-16,1-2 0 0,-1-3-224 0,-1-4-96 0,1 0 0 15,0-5-16 1,1 1-208-16,0-4-32 0,1-4-16 0,1-2 0 16,1-3-112-16,2-3 0 0,1-2-16 0,4 14-11584 0,0 0-2320 0</inkml:trace>
  <inkml:trace contextRef="#ctx0" brushRef="#br0" timeOffset="-151677.58">18128 16889 4607 0,'-3'-2'400'0,"1"2"-400"16,1 0 0-16,-1 0 0 0,1 2 1664 0,-1-2 240 16,-2 0 48-16,-1 2 16 0,-2 2 1040 0,0-2 224 0,4 0 32 0,-1 1 16 15,4-2 272-15,0-1 48 0,4 0 16 0,1 0 0 16,1-1-1808-16,3 1-352 0,-1-3-80 16,3 1-16-16,0 0-560 0,2 0-112 0,0 2-32 0,0 0 0 15,0 0-112-15,0 0-32 0,-1 2 0 0,-2 2 0 16,0-1-272-16,0-2-64 0,0 3-16 0,0-2 0 15,-1 1-160-15,0 0 0 0,1 1 0 0,-1-2 0 16,-2 1 0-16,1 1 0 0,-2-2 0 0,0-2-176 16,0 1-400-16,-1 2-96 0,-1-3-16 0,-1 0 0 15,0 0-656-15,-2 0-128 0,0-3-16 0,-1 2-16336 16</inkml:trace>
  <inkml:trace contextRef="#ctx0" brushRef="#br0" timeOffset="-151344.91">18081 17025 5519 0,'-4'6'240'0,"3"-6"64"0,1 2-304 0,-1 0 0 15,1-2 0-15,0 0 0 0,0 3 3248 0,1-3 592 16,1 3 112-16,2 0 16 0,0 1 160 0,1-1 32 15,1 1 0-15,0-2 0 0,2 2-2032 0,-2-1-400 16,1-3-64-16,1 0-32 0,0 0-944 0,1-3-192 16,0 2-48-16,0 1 0 0,0 0-16 0,2-3-16 0,0 3 0 0,0-2 0 15,1 1-128-15,-1 1-32 0,1 1 0 0,-1-1 0 16,0 2-128-16,2-2-128 0,-2 3 144 0,0-2-144 16,0 2 0-16,-1-1 0 0,1-2 0 0,-2 1 0 15,-2 2 0-15,1-3 0 0,-2 1 0 0,0-1 0 31,-1 0-368-31,0 0-64 0,-1-1-16 0,-2-2 0 16,2 2-304-16,-2 1-64 0,2-2-16 0,-2 2 0 0,1-3-1568 0,-1 2-320 0</inkml:trace>
  <inkml:trace contextRef="#ctx0" brushRef="#br0" timeOffset="-150945.05">18784 16651 25791 0,'-3'1'1152'0,"2"0"224"0,-1 2-1104 0,1-3-272 15,0 0 0-15,0 1 0 0,-1 1 2224 0,1 1 384 16,-1 3 80-16,0 0 0 0,0 4-848 0,1 0-176 16,1 3-48-16,0 2 0 0,1 4-720 0,0-1-160 15,2 6-32-15,-2 1 0 0,3-1-96 0,-2 5-32 0,2 1 0 0,-1 3 0 16,1 2-256-16,-1 0-64 0,0 0-16 0,-1 2 0 16,0-4-240-16,-2 1 0 0,0 1 128 0,0-3-128 15,0-1 0-15,-1-3 0 0,0 2 0 0,-1-3 0 16,0-5 0-16,-1-2 0 0,1-5 0 0,1-4 0 15,-2 0 0-15,1-5 0 0,1-2 0 0,-1-4 0 16,1 0-224-16,0-3-96 0,1 0 0 0,0-3-16 31,0-1-528-31,0 7-96 0,0 0-32 0,0 0-11968 0,0 0-2400 0</inkml:trace>
  <inkml:trace contextRef="#ctx0" brushRef="#br0" timeOffset="-149714">19818 17206 911 0,'-1'-4'0'0,"0"2"0"0,1-2 0 0,0 1 0 16,-2 3 1216-16,2-2 144 0,0 1 48 0,-1-2 0 16,1 1 1424-16,-1-3 304 0,0 2 48 0,0-3 16 15,-1 3 96-15,2 0 32 0,-1-1 0 0,1-2 0 16,1 0-1024-16,1 0-208 0,-1 0-48 0,-1-1 0 15,1 1-880-15,-1 3-176 0,1-6-32 0,0 3-16 0,-1 1-464 0,2 0-96 16,-2 4 0-16,1-2-16 16,-1 3-160-16,0 0-16 0,0 0-16 0,1 3 0 0,-1 3 16 0,1 1 0 15,-1 2 0-15,2 3 0 0,-2-1-192 0,1 5 192 16,-1 2-192-16,0 1 192 0,0 4-192 0,0-2 0 16,1 1 0-16,0 0 0 0,1-2 0 0,0-1 0 15,1-1 0-15,-1-5 0 0,3 0 0 0,-1-4 0 16,2-3 0-16,1-5 0 0,1 2 0 0,-1-7 0 15,1 1 0-15,-8 3 0 0,0 0 0 0,0 0 0 16,0 0 0-16,45-50 0 0,-45 50-144 0,0 0 144 16,0 0 0-16,32-53 0 0,-32 53 0 0,0 0-128 15,0 0 128-15,0 0 0 0,31-55 0 0,-27 49 0 16,0 2 0-16,0 2 0 0,-2 2 0 0,0 2 0 16,1 2 0-16,-1 0 0 0,1 2 0 0,-1 3 0 0,1 0 0 15,-1 1 0-15,1 3 0 0,-2-1 0 0,3 0 0 16,-1-2 0-16,1 0 0 0,1-1 0 0,0-2 0 0,0-1 0 15,0-2 0-15,1-1 0 0,0-1 0 0,0-4 0 16,1-7 0-16,-7 9 0 0,0 0 0 0,0 0 0 16,0 0 0-16,32-68 0 0,-32 68 0 0,0 0 0 15,0 0 0-15,16-59 0 0,-16 59 0 0,0 0 0 16,0 0 0-16,0 0 144 0,2-57-144 0,-3 47 128 16,-1 0-128-16,-2 1 192 0,-1 3-192 0,1-1 192 15,-1 1-192-15,2 1 128 0,-2 1-128 0,1 0 128 16,1 2-128-16,0-1 0 0,2 2 0 0,-1-1 0 15,1-1 0-15,1-1 0 0,0 1-192 0,0-4 192 16,1 1-1008-16,2-4-80 0</inkml:trace>
  <inkml:trace contextRef="#ctx0" brushRef="#br0" timeOffset="-149310.67">20257 16737 17503 0,'0'1'1552'0,"0"3"-1232"15,0 1-320-15,0-4 0 0,0 4 2544 0,1 1 448 16,-1 4 80-16,2 10 32 0,0 7-368 0,1 3-80 16,0 1-16-16,0 1 0 0,3-1-1488 0,-2-1-320 15,1-2-48-15,0 1-16 0,0-2-432 0,-3 1-80 16,2 1-32-16,-1-1 0 0,-1-2-224 0,-2-1 0 16,-2 1 128-16,0-5-128 0,-2-1 0 0,1-4 0 0,-2-2 0 0,0-2-160 15,1-4 16-15,0-5 0 0,0 0 0 0,1-5 0 16,0 1 144-16,2-8 0 0,0 2 0 0,1 7 0 15,0 0 0-15,0 0 0 0,12-60 0 0,-12 60 0 16,0 0 0-16,0 0 0 0,25-60 0 0,-25 60 0 16,0 0 192-16,0 0-16 0,0 0-16 0,43-53 0 15,-34 49 16-15,0-1 0 0,-2 4 0 0,0 1 0 16,1 1 0-16,-2 4 0 0,3 1 0 0,-3 0 0 16,1 2-48-16,1-2 0 0,-2 4 0 0,0 2 0 15,0 0-128-15,-1 2 128 0,-2-3-128 0,-1 3 128 16,-1 1-128-16,1 1 0 0,-1 2 144 0,-1-2-144 15,0 0 144-15,0-3-144 0,-1-1 192 0,-1 2-192 16,1-6 128-16,0 2-128 0,0-6 0 0,1-2 0 16,0-2 0-16,1-2 0 0,0-5 0 0,-1 7-192 15,0 0-576-15,0 0-96 0,19-62-32 0,-19 62-17792 16</inkml:trace>
  <inkml:trace contextRef="#ctx0" brushRef="#br0" timeOffset="-148965.06">20587 17155 28559 0,'-2'13'1264'0,"1"-7"272"0,-1 1-1232 0,1-1-304 16,0-3 0-16,1 0 0 0,0 1 1984 0,1 2 352 16,0 3 64-16,2 3 16 0,2-2-1072 0,1 0-224 15,3-4-32-15,-2-2-16 0,3-1-624 0,1-1-112 16,0-4-16-16,0-1-16 0,2-1-160 0,-13 4-16 16,0 0-128-16,0 0 192 0,50-40-192 0,-50 40 0 15,0 0 0-15,0 0 0 0,38-52 0 0,-38 52-128 0,0 0 128 0,0 0-160 16,0 0-96-16,0 0 0 0,9-60-16 0,-12 57 0 15,-2-4 128-15,-1 2 144 0,-1 2-208 0,-1 3 80 16,0 0 128-16,0 2 0 0,-2-1 0 0,0 4 0 16,1 2 160-16,-2-1 64 0,1 4 16 0,-1 0 0 15,2 2 192-15,0 0 32 0,1 2 16 0,-1 2 0 16,1 2-32-16,2-1 0 0,1 1 0 0,2-2 0 16,1-1-128-16,2-1-48 0,1 0 0 0,1 0 0 15,2 2-144-15,1-4-128 0,2-5 192 0,2-5-192 16,1 2 0-16,0-2 0 0,2 2 0 0,1-4 0 15,0-2 0-15,2-2-272 0,0 0 48 0,-15 4 16 16,0 0-768-16,46-22-160 0</inkml:trace>
  <inkml:trace contextRef="#ctx0" brushRef="#br0" timeOffset="-148648.58">20905 17191 30399 0,'-4'9'1344'0,"2"-3"288"0,1 0-1312 0,-1-2-320 16,2-2 0-16,-1-1 0 0,0 4 1216 0,0 5 160 15,-2 3 32-15,0 0 16 0,-1 6-144 0,1-7-48 16,2 1 0-16,-1-4 0 0,0-2-608 0,1-5-128 16,1 2-32-16,-1-4 0 0,2-3-208 0,0 2-32 15,2-5-16-15,-2 0 0 0,3-3-208 0,-4 9 144 16,0 0-144-16,0 0 128 0,0 0-128 0,23-61 192 16,-23 61-192-16,0 0 192 0,0 0-64 0,0 0-128 15,0 0 192-15,0 0-64 0,42-44-128 0,-37 41 192 0,2 6-192 0,-3 1 192 16,3-2-192-16,-2 2 192 15,0 0-192-15,0 4 192 0,1 0-192 0,-1 3 160 0,1 2-160 0,-2 2 160 16,0-1-160-16,0 4 0 0,-1 1 0 0,-1-2 0 16,-1 4 128-16,-1-2-128 0,0 1 0 0,-1-1 128 15,0 0-128-15,0-3 160 0,-2 0-160 0,1-4 160 16,0 0-160-16,1-8 0 0,0 1 0 0,-1-5 0 16,0 0 0-16,0-6-320 0,1-2 48 0,1 8-19440 15</inkml:trace>
  <inkml:trace contextRef="#ctx0" brushRef="#br0" timeOffset="-147134.09">22001 17175 10127 0,'0'2'896'0,"0"-2"-704"0,-2 0-192 0,2 0 0 16,0-2 1520-16,0 1 272 0,-1 1 48 0,2-3 16 15,-1 1 736-15,2 1 160 0,-2-2 16 0,0 1 16 16,1 0-800-16,0 2-176 0,-2-3-16 0,2 0-16 15,0 3-624-15,-1 0-128 0,0 0-32 0,2 0 0 16,-2 1-208-16,0 2-32 0,1-1-16 0,0 5 0 16,0-1-304-16,1 0-64 0,0 1-16 0,-1 6 0 15,1-1-352-15,0 0 144 0,1-5-144 0,-3-4 0 16,2 3 0-16,0-2 0 0,1 2 0 0,-1-3 0 16,0 1-512-16,0-4 0 0,-1 2 0 0,1-2 0 15,-1 1-336-15,-1-1-80 0,0 0-16 0,0 0 0 16,0-1 176-16,-1-1 48 0,-2-2 0 0,1 1 0 0,-1 0 720 0,-1-4 0 15,1 4 192-15,-1-3-32 0,0-3 176 0,-1-1 48 16,-1 0 0-16,0-2 0 0,0-1 48 0,-2 1 16 16,0 0 0-16,0 2 0 0,0-3 128 0,-2 4 48 15,0 0 0-15,0 3 0 0,1-1-96 0,-1 3-16 16,1 4 0-16,-1 0 0 0,0 1-176 0,0 1-32 16,1 1-16-16,-1 2 0 0,2 3-96 0,-2-1 0 15,2-4-16-15,1 6 0 0,0 3 0 0,2-2 0 16,1-4 0-16,0 4 0 0,3 4-16 0,0 1 0 15,1-3 0-15,1 0 0 0,1 4-160 0,1-3 128 16,1 0-128-16,1 2 128 0,1-1-128 0,1 1 128 16,2-2-128-16,1 2 128 0,2-1 32 0,3 1 0 0,0 1 0 15,1-4 0-15,1 2-160 0,-1-4 192 0,0-2-192 0,0-4 192 16,-16-4-192-16,34 5 0 0,-34-5 0 0,38-1 128 16,-38 1-128-16,0 0 0 0,54-8 0 0,-54 8 0 15,0 0-320-15,51-18 0 0,-51 18 0 16,0 0-12736-16,0 0-2560 0</inkml:trace>
  <inkml:trace contextRef="#ctx0" brushRef="#br0" timeOffset="-146550.14">22467 17009 4607 0,'-4'-5'400'0,"2"4"-400"16,-1-1 0-16,2-2 0 0,1 4 2880 0,-1 0 512 15,0-3 80-15,-1 3 32 0,0 0 1184 0,-1-2 240 16,1 4 64-16,1 1 0 0,1 1-2560 0,1 2-496 15,1 1-96-15,3 2-32 0,0-1-912 0,1 2-176 16,2 0-32-16,1 0-16 0,0 1-224 0,3-1-64 16,-1 3 0-16,1-4 0 0,2 4-192 0,-1-2-64 0,2 0 0 0,-1-1 0 15,-1-3-128-15,1 2 0 0,-1 0 0 0,0 1 0 16,-1-4 0-16,-2-3 0 0,-10-3 0 0,17 9 0 16,-17-9 0-16,0 0 0 0,19 4 0 0,-19-4 0 15,7 4 0-15,-4-2-144 0,-2-1 144 0,0 2-160 16,1-3 160-16,-2 2-160 0,-2-2 160 0,1 4-160 15,0-4 160-15,-2 2 0 0,1 0 0 0,-2 0 0 16,0-2 256-16,0 3-32 0,-3 0 0 0,1 0 0 16,-2-2 32-16,0 1 16 0,-1 2 0 0,1-1 0 15,-2 0-80-15,1 0-32 0,-2 3 0 0,1-2 0 16,2-2-160-16,-2 2 160 0,-1 2-160 0,-1 0 160 16,4-2-160-16,-2 0 0 0,0 1 0 0,-2-2 128 0,3 1-128 0,-1 0 0 15,0 1 144-15,0 1-144 16,2-2 128-16,0 2-128 0,0 0 128 0,1 0-128 0,1 0 128 0,1-2-128 15,3 2 160-15,-1 0-160 0,2-2 128 0,1-1-128 16,0 3 0-16,0-5 0 0,1 1 0 0,1 1 0 16,0 1 0-16,0-4 0 0,-2 0-304 0,0 0-48 15,0 0-16-15,0 0 0 16,0 0-528-16,0 0-128 0,0 0 0 0,40-31-19088 16</inkml:trace>
  <inkml:trace contextRef="#ctx0" brushRef="#br0" timeOffset="-145700.92">23068 17045 7359 0,'-8'-4'656'0,"5"1"-528"16,-1-2-128-16,2 3 0 0,-1 0 1616 0,2 0 304 15,1 2 48-15,0 0 16 0,0 0 1488 0,-9-23 304 16,9 23 64-16,0 0 16 0,0 0-800 0,-1-38-176 16,1 38-16-16,0 0-16 0,0 0-1504 0,0 0-320 0,0 0-48 0,0 0-16 15,0 0-128-15,0 0-48 0,48-25 0 0,-48 25 0 16,29 9-160-16,-12 0-48 0,1 0 0 0,1 4 0 16,-2 0-224-16,-1 0-48 0,0 0-16 0,-1 2 0 15,-1-2-160-15,-2-1-128 0,1-5 144 0,-3 2-144 16,-2 3 0-16,1-1 0 0,-2 2 0 0,1 2 0 15,-2-3 0-15,-1 0 0 0,0 2 0 0,-2 1 0 16,0 1-432-16,-2 0 32 0,0 3 0 0,-1-3 0 16,-2 2-48-16,-2 0-16 0,1 3 0 0,-4-2 0 15,-1 2 80-15,-2 2 32 0,-3-1 0 0,2 0 0 16,-2-3 32-16,-3 0 16 0,0 0 0 0,-2 0 0 16,2-8 64-16,-1 0 16 0,0-4 0 0,-1-2 0 15,2-1 224-15,0-3-192 0,2-2 192 0,1-4-192 0,1 0 192 16,0-7 0-16,2-3 0 0,10 15 0 0,-11-35 0 0,11 35 288 15,0 0-32-15,2-52-16 0,-2 52 112 0,0 0 32 16,19-47 0-16,-19 47 0 0,0 0 32 0,0 0 16 16,46-50 0-16,-46 50 0 0,0 0-160 0,45-17-16 15,-45 17-16-15,0 0 0 0,47-2-48 0,-47 2-16 16,34 6 0-16,-18-2 0 0,2 2-176 0,-2 0 0 16,0 0 144-16,-1 3-144 0,-1 1 0 0,-1 2 0 15,-1-1 0-15,-1 4 128 0,0 4-128 0,-1-3 0 16,-1 2 0-16,-3-1 0 0,-1 1 0 0,-2-4 0 15,0 1 0-15,-1-6 0 0,-1 1 0 0,1-3 0 16,-2-4 0-16,-1 0 0 16,2-2-320-16,-1-1-64 0,0 0-32 0,0 0-13248 15,0 0-2656-15</inkml:trace>
  <inkml:trace contextRef="#ctx0" brushRef="#br0" timeOffset="-141450.36">11198 9069 6447 0,'10'-2'576'0,"-2"0"-576"15,-5 2 0-15,-2 0 0 0,-1 0 240 0,0 0-64 16,0 0-16-16,0 0 0 0,0 0-160 0,0 0 0 16,36 19 0-16,-36-19 128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2T04:59:10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10492 5646 403 0,'10'0'36'0,"1"-4"-36"0,3-2 0 16,4 6 0-16,-1-3 11 0,-3-3-11 15,-3 6 10-15,-1 0-10 0,5-3 8 0,-5-4-8 0,-3 7 0 0,4 7 0 16,-4-7 0-16,3 3 0 0,-3-3 0 0,-7 0 0 16,0 0 0-16,0 0 0 0</inkml:trace>
  <inkml:trace contextRef="#ctx0" brushRef="#br0" timeOffset="8645.7">14658 5404 1278 0,'0'0'56'0,"0"0"12"0,0 0-54 0,0-9-14 0,0-4 0 0,-4-3 0 16,4 10 53-16,-3-3 8 0,3 9 2 0,0 0 0 15,0 0 1-15,-7 0 1 0,-4 9 0 0,4-3 0 16,-3-2-17-16,3 2-4 0,-4 0-1 0,0-3 0 0,1 7 3 15,-1-4 1-15,1-3 0 0,3 3 0 0,-4-3-4 16,0 4-1-16,4-4 0 0,-3 3 0 0,-1 4-25 0,1-4-5 16,-1 3 0-16,-3 4-1 0,3-4-3 0,-3 7-8 15,0 0 12-15,0-4-4 0,0 7-8 0,-7 3 12 16,-4 0-12-16,4 3 12 0,3 0-4 16,-3 3-8-16,-4 7 12 0,1 2-4 0,2 1-8 15,1 6 0-15,-3 0 0 0,2-3 8 0,1-4-8 0,0-2 0 16,3-4 0-16,1 0 0 0,-1-9 0 15,4 3 0-15,-4 0 0 0,4-6 0 0,0 0 9 0,0 0-9 16,0-3 10-16,0 2-10 0,0-2 0 0,3-3 0 0,-3-4 0 16,4 4 0-16,-1-4 0 0,4-6 8 15,-4 3-8-15,8-2 0 0,3-4 0 0,0 0 11 0,-7 0-11 16,7 0 10-16,-4-10 0 0,4 7 0 16,-3-6 0-16,-1-4 0 0,4 4-10 0,4-4 0 0,-4-3 0 0,3 1 8 15,-3 2-8-15,0-2 8 0,0-4-8 0,0 0 8 16,0 3-8-16,0 4 12 0,0-4-12 0,0 0 12 15,0 4-12-15,0-4 12 0,-3 4-12 0,3-1 12 16,0 4-4-16,-4-1-8 0,4 1 12 0,-3-1-4 16,3 10 9-16,0 0 2 0,0 0 0 0,0 0 0 15,0 0-8-15,0 0-2 0,0 0 0 0,0 0 0 16,-4 10-9-16,1 5 0 0,-1-5 0 0,0-1 0 16,4 10 0-16,-3-3 0 0,-1-4 0 0,1 4 0 15,3 3 0-15,0 0 0 0,-4-4 0 0,1 4 0 0,3-3 0 0,3-4 0 16,1-2 0-1,-4 5 0-15,3-5 0 0,1-1 0 16,3 1 0-16,-3-1 0 0,3-3 0 16,0 1 0-16,0-4 0 0,3-3 0 0,1 0 15 0,-1 0 1 0,1 0 0 15,3 0 0-15,0 0-16 0,0-3 0 0,4-4 0 0,0 1 0 0,3 3 0 0,-4-3 0 16,5 6 0-16,-1-10 0 16,0 7-26-16,0-3-8 0,4 3-2 0,-4-4 0 15,0 7-169-15,-3 0-35 0,14-9-6 0,-15 9-2 0</inkml:trace>
  <inkml:trace contextRef="#ctx0" brushRef="#br0" timeOffset="16217.94">22793 5395 288 0,'11'-29'25'0,"-8"23"-25"0,-3 6 0 0,0 0 0 0,7 0 135 0,4-3 21 16,-4 3 5-16,7 0 1 0,4-6-103 0,6 6-21 15,1 0-4-15,3 0-1 0,4 0 51 0,3 0 9 16,0 0 3-16,8 0 0 0,-1 0-52 0,4 0-9 0,7 0-3 15,7 0 0-15,10 0 9 0,1 0 2 0,0 0 0 16,-1 0 0-16,1 0-6 0,3 6-1 0,10-3 0 0,1-3 0 16,0 10-15-16,-4-4-3 0,0 3-1 0,7 1 0 15,4-10 1-15,3 6 0 0,-3-3 0 0,-4 3 0 16,-3-6 23-16,3 0 5 0,4-6 1 0,-4 6 0 16,0-3-7-16,-3-3 0 0,-8 6-1 0,1-3 0 15,0-7-12-15,3-2-3 0,-4 2 0 0,-3 7 0 16,-3-3-24-16,-8 6 8 0,-3 0-8 0,-3 0 0 15,-8 0 11-15,-3 6-3 0,-4-3-8 0,-6 7 12 16,-5-4-12-16,-2 3 8 0,-5-2-8 0,1-4 0 0,-7 6 0 0,-8-3 0 16,-10-6 0-16,-3 10 0 15,-4-1-97-15,0 1-19 16,-7-1-4-16</inkml:trace>
  <inkml:trace contextRef="#ctx0" brushRef="#br0" timeOffset="23842.21">14453 10446 921 0,'0'16'82'0,"0"0"-66"0,0-7-16 0,-3-6 0 0,3 7 192 0,-4-4 34 15,4-6 7-15,0 0 2 16,0 0-65-16,0 0-13 0,0 0-2 0,0 0-1 0,0 0-26 0,0 0-4 16,0 0-2-16,-3-9 0 0,3-1-71 0,-4-5-15 15,-3-14 31-15,7 4-67 0,-3 6 0 16,3 1 0-16,0-8 0 0,0 1 58 0,0 3 5 16,-4-3 1-16,4-3 0 0,0-3-52 0,0-7-12 15,0 1 0-15,-3-7 0 0,3 0 9 0,0 0-1 16,3 0 0-16,-3 16 0 0,0-1-8 0,0 4-11 15,0 0 3-15,0 3 0 0,0-3 8 0,0 10 0 0,4-4 0 16,-4 0 0-16,3 3 12 0,1 4 5 16,-1-4 1-16,1 7 0 0,3 2 10 0,-4 4 1 15,4-3 1-15,0 3 0 0,-3-3-30 0,7 6 0 0,-4 0 0 0,3 0 0 16,1 0 0-16,3 0-8 0,-4 0-1 0,5 0 0 16,-5 0 27-16,4 6 6 0,-3-6 0 0,6 3 1 15,-2-3-38-15,2 6-8 0,1-6-2 0,3 3 0 16,0-3 51-16,4 0 11 0,0 0 1 0,-1 0 1 15,5 0-41-15,-1 0-19 0,-4 0 2 0,5-3 0 16,-8 3 0-16,0-6 0 0,0 3 0 0,-3-3 0 16,-1 2-127-16,1-2-26 0,-4-3-5 0,0 6-1 15,-3-4-64 1,-4-2-12-16</inkml:trace>
  <inkml:trace contextRef="#ctx0" brushRef="#br0" timeOffset="24134.74">14436 10067 1958 0,'10'-25'87'0,"-10"25"17"0,7 9-83 16,0 1-21-16,4-1 0 0,0 1 0 0,-1-1 158 0,1-3 27 15,3-3 6-15,-4 7 1 0,1-10-103 0,3 6-20 0,-3 3-4 16,-1-2-1-16,1-4 0 0,3 6 0 0,0-9 0 16,-3 10 0-16,3-10-51 0,-4 6-13 0,1-3 0 0,3-3 0 15,-3 0 0-15,-4 0 0 0,3 0 0 0,-3 0 0 16,4 0 17-16,-4-3 1 0,0-3 0 0,0 6 0 31,-3-3-153-31,3-4-30 0,-4 4-7 0,-3 3-1066 0</inkml:trace>
  <inkml:trace contextRef="#ctx0" brushRef="#br0" timeOffset="24445.03">14880 10622 2397 0,'0'0'52'0,"0"0"12"0,7-6 1 0,0 6 3 0,0-3-54 0,0-4-14 15,0 7 0-15,4-9 0 0,-4 0 110 0,4-1 19 16,-4 4 4-16,3-4 1 0,1-2-107 0,-1-4-27 16,1 7 0-16,0-1 0 0,3-5 56 0,-4 2 7 15,1-2 1-15,0-1 0 0,-4 6-52 0,3 1-12 16,-6 0 0-16,3-1 0 0,0 1 0 0,-4 3 0 15,1 2 0-15,-1-2 0 16,4-3-48-16,-3-1-13 0,-1 7-3 0,-3 3 0 16,0 0-153-16,0 0-31 0,0 0-7 0</inkml:trace>
  <inkml:trace contextRef="#ctx0" brushRef="#br0" timeOffset="24636.93">14855 10399 1728 0,'32'4'76'0,"-25"2"16"0,0-6-73 0,0 9-19 0,-3-9 0 0,3 10 0 16,0-4 106-16,0 3 18 0,-3-6 3 0,6 13 1 16,-3 0 0-16,0-4 0 15,-3 7 0-15,3-3 0 0,-4 3-52 0,4-4-9 0,-3-2-3 0,3 3 0 16,-3 2-51-16,3-8-13 0,-4-1 0 0,4 7 0 16,-3-10-48-16,3-3-13 0,-4 7-3 0,4-4 0 15,-7-6-93 1,7 0-19-16,4 0-4 0</inkml:trace>
  <inkml:trace contextRef="#ctx0" brushRef="#br0" timeOffset="24908.38">15639 9703 633 0,'0'0'56'0,"-7"3"-44"15,0 4-12-15,-1 2 0 0,-2-3 296 0,-1 4 58 16,1 2 11-16,-4 4 3 0,3 0-141 0,-3 2-28 0,-4 1-6 0,1 6-1 16,3 4-109-16,-4-1-23 0,0 0-4 15,4 7 0-15,0-1-11 0,7 0-1 0,0 4-1 0,3 0 0 16,-6-4-26-16,6-6-5 0,4 4 0 0,-7-4-1 16,4-3 6-16,-1-3 2 0,8 3 0 0,-4 0 0 31,3-6-67-31,4 9-12 0,4-3-4 0,-1 0 0 15,1-6-153-15,3-6-31 0,0-7-7 0</inkml:trace>
  <inkml:trace contextRef="#ctx0" brushRef="#br0" timeOffset="25330.7">15826 9992 1209 0,'0'0'108'0,"0"0"-87"0,0 0-21 0,3 6 0 16,-3 3 250-16,0 7 46 0,0-7 8 0,0 1 3 0,0-1-139 0,-3 1-28 15,3-1-6-15,-4 1-1 0,-3 5-87 16,4-5-18-16,3-1-3 0,-4 10-1 0,0-10 23 0,1 1 4 16,-1 5 1-16,4-5 0 0,0-1-52 0,-3 1-11 15,3-1-1-15,0 0-1 0,0-9 13 0,0 0 12 16,0 10-3-16,0-10 0 0,0 0-25 0,0 0-6 16,0 0-1-16,0 0 0 15,0 0-53-15,0 0-10 0,0 0-2 0,3-10-1 0,1 7 71 0,-1-3 18 16,-3-3 0-16,0-1 0 0,0 1 0 0,-3-1 0 15,-1 4 0-15,1-3 0 0,-4-1 0 0,0 1 0 16,0 6 0-16,-4-4 0 0,1 1 20 0,2 3 7 16,-2 3 1-16,3 0 1 0,-4 0 5 0,1 9 1 15,3-9 0-15,0 10 0 0,0-1-35 0,-1 1 0 16,1-1 0-16,4 0 0 0,3 4 0 0,-4-4 0 0,4 1 0 0,0-1 0 16,0 4 58-16,0-7 5 0,4 13 1 0,-1-10 0 31,1 10-72-31,3-3-15 0,4 3-2 0,-1-4-1 0,1-2 34 0,-1 2 6 0,4 1 2 0,1-3 0 15,-1-4-5-15,3 1-1 0,1-4 0 0,3 3 0 32,-3-9-59-32,3 6-12 0,0-6-3 0,-3-6 0 15,3 3-65-15,0-3-14 0,0-10-2 0,0 4-989 0</inkml:trace>
  <inkml:trace contextRef="#ctx0" brushRef="#br0" timeOffset="25662.22">16207 9741 1958 0,'0'0'43'0,"0"0"9"0,3 9 1 0,1 1 3 15,-1-4-45-15,-3 3-11 0,4 1 0 0,-1-1 0 0,4 7 104 0,-3-4 20 16,3 4 3-16,0 0 1 0,4-4 0 0,-1 4 0 16,1 3 0-16,-1 0 0 0,4-4-69 0,1 4-14 15,-1 6-2-15,-7-6-1 0,-7 9-26 0,0-3-6 16,3 0-1-16,1-3 0 0,-1 3-9 0,1 4 0 15,-1-11 0-15,1 17 0 0,-4-10 11 0,0 0 3 16,0-3 1-16,-4 0 0 0,-3 0-15 0,4-3 9 16,-4-4-9-16,0 1 8 0,0-3 4 15,0-4 1-15,-4 1 0 0,4 5 0 16,0-9-37-16,-4-2-7 0,4 5-1 0,4-3-1 16,3-6-11-16,0 0-1 0,0 0-1 0,0 0 0 0,0 0 34 0,0 0 12 15,0 0 0-15,-4 3-9 16,1 7-95-16,3-4-20 0,0-6-3 0,0 0-1 15,0 0-16-15,10 0-4 0,-3 0-1 0,7-6-778 0</inkml:trace>
  <inkml:trace contextRef="#ctx0" brushRef="#br0" timeOffset="26076.49">17004 10007 345 0,'-11'35'31'0,"8"-26"-31"0,-1-6 0 0,4-3 0 0,0 0 159 0,-7 7 25 16,7-7 6-16,0 0 1 0,-3 6-27 0,3-6-4 16,0 0-2-16,0 0 0 0,0 0-36 0,0 0-7 15,3 3-2-15,4 3 0 0,0-2 1 0,0 5 0 16,4-9 0-16,0 6 0 0,-4-3 11 0,7-3 3 16,-4 10 0-16,4-10 0 0,1 6-52 0,2-6-9 0,-3 0-3 0,4 3 0 15,-4-3-51-15,0 0-13 0,0 0 0 0,0 0 0 16,0-3 0-16,1 3 0 0,-5 0 0 0,-3 0 0 15,4-6 0-15,-1 6 0 0,1-3 0 0,0-4 0 32,-4 4-48-32,0-3-13 0,0-13-3 0,0 3-819 0,-4 7-164 0</inkml:trace>
  <inkml:trace contextRef="#ctx0" brushRef="#br0" timeOffset="26351.95">17043 10177 518 0,'0'0'46'0,"0"0"-37"16,0 0-9-16,7 0 0 0,0 9 356 0,0-9 70 15,0 10 14-15,-7-10 2 0,0 0-234 0,-4 6-46 16,8-3-10-16,-4 3-1 0,3-3-69 0,5 7-14 15,-5-4-2-15,4-6-1 0,0 9-39 0,4-2-8 16,-1-4-2-16,1 3 0 0,-4-3-27 0,4-3-5 16,-1 0-2-16,4 0 0 0,-3 0 18 0,3-3 0 15,-3-3 0-15,3 3 0 16,-4-4-157-16,1-2-28 0,3 3-6 0,-4-4-897 0</inkml:trace>
  <inkml:trace contextRef="#ctx0" brushRef="#br0" timeOffset="27061.64">17826 10829 2293 0,'0'0'50'0,"0"0"10"0,3 6 3 0,-3-3 2 0,0-3-52 0,4 7-13 16,3-4 0-16,-3 3 0 0,3-6 82 0,0 0 14 16,3 0 2-16,4 0 1 0,0-6-28 0,4 6-6 0,0-10-1 0,3 7 0 15,-3-6 0-15,3-7 0 0,0 0 0 0,0 4 0 16,0-13-51-16,0 6-13 0,1-9 0 0,-1-7 0 15,0 1 0-15,0-10 0 16,-3 9 0-16,-4-8 0 0,3 5-16 0,-2 0-7 16,-1-2-1-16,-4 2 0 0,1 3 24 15,-8 4 0-15,1 0 0 0,-1-7 0 0,-3 4 20 0,-3-10 1 0,-1 6 1 16,-3-6 0-16,-7 6-22 0,4-2 0 0,-8 12 0 16,4-7 0-16,-7 7 0 0,-1 3 0 15,1 6 0-15,-3 0 0 0,-5 3 19 0,1 4-1 0,0-4 0 0,7 4 0 16,0-4-29-16,3 0-5 0,4 4-2 0,-4-13 0 15,4 9 18-15,7-6 0 0,0-9 0 0,0 9 0 16,3-3 0-16,4 0 0 0,0 3 0 0,4 0 0 16,-1 3 12-16,5-6 5 0,-1 6 2 0,7-3 0 15,-4-3 9-15,8 9 1 0,0 4 1 0,3-4 0 0,3 0-30 0,5-3 0 16,2 10 0-16,1-10 0 0,-4 10 0 16,4-1 0-16,0-5 0 0,-4 5 0 0,-3 1 0 0,-1 3 0 15,-2 3 0-15,-1-4 0 16,0 4-40-16,-3 3-5 0,3 0-1 0,-4 0 0 15,1 0-25-15,0 3-5 0,-4-3 0 0,3 7-1 16,-2 2-133-16,-1-3-26 0</inkml:trace>
  <inkml:trace contextRef="#ctx0" brushRef="#br0" timeOffset="28880.31">19018 9114 633 0,'0'0'56'0,"0"0"-44"0,0 0-12 0,0 0 0 0,0 0 193 0,4-7 37 16,3-2 7-16,-7 9 2 15,3 0-88-15,4-9-18 0,-7 9-3 0,7 0-1 0,1-10-1 0,-8 10 0 16,3 0 0-16,-3 0 0 0,0 0-51 0,0 0-10 16,0 0-3-16,0 0 0 0,0 0-16 0,0 0-4 15,0 0-1-15,0 0 0 0,0 0-7 0,7 6 0 16,-7 4-1-16,4-7 0 0,-8 6-35 0,4 1-16 16,0 6 2-16,0-7 0 0,-3 0 14 0,3 1 0 15,0-4 0-15,0-6 0 0,0 0-12 0,0 9 1 16,0-9 0-16,0 0 0 0,0 0-2 0,0 0-1 15,0 0 0-15,0 0 0 16,0 0-20-16,-4-6-4 0,-3-3-1 0,0 6 0 0,0-13 39 0,0 7 0 0,-4 2 0 0,4-2 0 16,-3-1 0-16,-1 1 0 0,0 0 0 0,1-1 0 15,-1 4 28-15,1-3 14 0,-4 5 2 0,3-2 1 16,0 6-18-16,1 0-4 0,3-3-1 0,-4 3 0 16,4 3 18-16,0 3 3 0,0-2 1 0,4 2 0 15,-5 3-44-15,5 1 0 0,-1-1-13 0,1 7 3 16,-1-4 18-16,4 4 4 0,0 0 1 0,0 2 0 15,0-5-1-15,0 9-1 0,4-10 0 0,-1 7 0 16,1-3 7-16,3 3 2 0,-3-4 0 0,3 4 0 16,3-3-29-16,1-4-6 0,-4-2-1 0,3 6 0 15,4-7 16-15,-3 0 0 0,3 1 0 0,0-1-9 16,0 1-19 0,1-10-4-16,2 6-1 0,-3-6 0 0,0 0-101 15,4 0-20-15,-4-6-4 0,4 6-633 0,-1-10-126 0</inkml:trace>
  <inkml:trace contextRef="#ctx0" brushRef="#br0" timeOffset="29751.02">19533 10497 1465 0,'0'0'32'0,"0"0"6"0,0 0 2 0,0 0 2 0,7-7-34 16,0 7-8-16,4-9 0 0,-7 0 0 0,3-1 149 0,-4 4 28 0,1-4 6 0,3 1 1 15,-7 0-39-15,3-10-7 0,-3 3-2 0,0 4 0 16,0-4-40-16,0-3-8 0,0-6-1 0,0 6-1 15,-3-6-45-15,3 3-9 0,-7-9-1 0,7 3-1 16,-4-7-18-16,1-3-3 0,-1 4-1 0,1-10 0 16,-1 6 20-16,4 10 3 0,-4-6 1 0,1 9 0 15,-1-4-1-15,4 11 0 0,0-8 0 0,-3 8 0 16,3 2-31-16,0 3-20 0,0 4 4 0,3-7 0 16,1 7 16-16,3 3 12 0,-3-4-1 0,3 1-1 15,0-4 25-15,3 1 5 0,4 2 0 0,-3 1 1 16,3 6-41-16,4-7 0 0,-4 1-13 0,3 3 3 15,-2 3 10-15,2-4 0 0,1 7 0 0,3-6 0 0,0 3 0 0,0 3 9 16,0 0-9-16,-3-6 0 0,3 6 0 0,-3 0 0 16,0-3-12-16,-4-4 3 0,-4 7-11 0,4 0-3 15,-7-3 0-15,0 3 0 16,-7 0-38-16,11 0-8 0,-11 0-2 0,0 0 0 16,0 0-72-16,0 0-14 15,0 0-3-15,0 0-1028 0</inkml:trace>
  <inkml:trace contextRef="#ctx0" brushRef="#br0" timeOffset="30024.21">19368 9901 1710 0,'0'0'76'0,"-4"6"15"0,4 3-73 0,4-5-18 0,-4 5 0 0,3-3 0 16,-3-6 143-16,4 10 25 0,3-1 4 0,0-3 2 15,0-2-18-15,0 5-4 0,3-3-1 0,4-3 0 16,1 4-70-16,-1-4-13 0,0-3-4 0,3 6 0 16,1 3-38-16,3-9-8 0,4 0-2 0,-4-6 0 15,4 3-16-15,-4 3 0 0,0 0 0 0,-3 3 0 16,-8 10-18-16,4-10-10 0,1-3-3 0,-1-10 0 16,0 1-66-16,-4 9-14 0,5-6-2 0,-1 3-725 15,0-4-145 1</inkml:trace>
  <inkml:trace contextRef="#ctx0" brushRef="#br0" timeOffset="30824.1">19943 10694 1123 0,'3'-16'49'0,"-3"16"11"0,0 0-48 0,0 0-12 0,0 0 0 0,0 0 0 16,0 0 128-16,0 0 24 0,0 0 4 0,0 0 0 16,4-9-51-16,-1 6-10 0,4-3-3 0,-7 6 0 15,7 0 51-15,-3 0 9 0,6-3 3 0,-3-4 0 16,0-2-67-16,1 3-12 0,2-4-4 0,-3 1 0 16,7-4-23-16,-3-2-5 0,-1 5 0 0,1-6-1 15,-4 7-27-15,0 0-6 0,0-1-1 0,-3 1 0 16,3-1-9-16,-4 4 0 0,1-3-10 0,-1 6 10 0,1-4-12 0,-4 7 3 15,3-9 1-15,-3 6 0 16,0 3-67-16,-3-13-13 0,3 4-2 0,-4-1-1 16,1 1-132-1,-1 0-26-15</inkml:trace>
  <inkml:trace contextRef="#ctx0" brushRef="#br0" timeOffset="31033.58">19960 10381 518 0,'0'0'46'0,"0"0"-37"15,0 0-9-15,7 3 0 0,-3 6 278 0,3 1 54 16,-4 5 10-16,1-5 2 0,-4-10-113 0,7 6-23 16,-4 6-5-16,5-2-1 0,-1 6-74 0,0 2-16 15,-4 11-2-15,4 2-1 0,-3-9-63 0,3 3-13 0,-4 0-2 0,4-6-1 16,-3 0-14-16,3 6-2 16,0-6-1-16,-3-4 0 0,-1-2-13 0,1-4 0 0,-1-3 0 0,4 4 0 31,-7-10-30-31,0 0-2 0,0 0-1 0,7 0 0 15,0-6-154-15,0 2-30 0,-3-5-7 0</inkml:trace>
  <inkml:trace contextRef="#ctx0" brushRef="#br0" timeOffset="32698.06">20666 9863 1036 0,'0'0'46'0,"0"0"10"0,0 0-45 0,0 0-11 0,3-6 0 0,-3 6 0 15,0 0 53-15,0 0 9 0,0 0 2 16,0 0 0-16,4-10 51 0,-4 10 10 15,0 0 3-15,0 0 0 0,0 0 51 0,-7 0 10 0,-7 0 3 0,3 0 0 16,0 0-103-16,4 0-20 0,0 0-4 0,-3 7-1 16,6-4-51-16,-6 6-13 15,-1 1 0-15,4 5 0 0,0 1 46 0,0-3 6 0,3 5 2 0,-3 8 0 16,0-1-26-16,4 3-4 0,-1 0-2 0,1 3 0 16,-4-2-22-16,7-1-12 0,-4 0 2 0,4-3 0 15,0 3 10-15,0-3 0 0,0 1 0 0,0-5 0 16,0 5 10-16,4-1 1 0,-4-7 0 0,7 17 0 15,-7-16-45-15,3 6-9 0,4-6-1 0,-3-7-1 16,3 4-93-16,0-7-18 0,0-2-4 0,0-4-564 16,0-3-112-16</inkml:trace>
  <inkml:trace contextRef="#ctx0" brushRef="#br0" timeOffset="33670.71">21209 9794 1656 0,'0'0'73'0,"0"0"15"0,0 0-70 0,4 6-18 15,3-2 0-15,-4 5 0 16,4 0 122-16,-3 1 21 0,3 5 4 0,0-5 1 0,0 6-16 0,3-7-4 15,1 10 0-15,3 0 0 0,-3-1-51 0,-1 8-10 16,1-1-3-16,-4 0 0 16,4 3-51-16,-4 0-13 0,0 0 0 0,-4 7 0 0,1-7 18 0,-1 3 1 15,4-2 0-15,-7-1 0 0,-3-3-3 0,-1 3-1 16,4 0 0-16,-7-3 0 0,0 1 1 0,-3-8 0 16,6 1 0-16,-3 0 0 15,-4 0-53-15,4-3-11 0,0 2-1 0,0-2-1 0,0-13 40 0,0-3 10 16,7 0 0-16,0 0 0 15,-7 0-160-15,7 0-29 0,-7-3-7 0,7-6-539 0,-4-1-108 0</inkml:trace>
  <inkml:trace contextRef="#ctx0" brushRef="#br0" timeOffset="34335.44">21802 10283 1267 0,'0'0'56'0,"0"0"12"0,-4-6-55 0,4 6-13 15,0 0 0-15,-7-3 0 0,0-3 149 0,4 3 27 16,3 3 6-16,-8-7 1 0,1-2-63 0,0 9-13 16,4-3-3-16,-4-4 0 0,-4 7-56 0,1 0-12 15,3-6-3-15,-1 6 0 0,1 0 25 0,-3 6 5 16,-1-6 1-16,1 10 0 0,3-1-52 0,0-2-12 16,-4 2 0-16,4 0 0 0,0 1 0 0,0-1 0 0,3 1 0 0,1-1 0 15,-1 0 0-15,4 1 0 16,-3 5 0-16,3 1 0 0,0-6 0 0,3-7 0 15,1 6 0-15,3-3 0 0,-7-6 0 0,7 0 0 0,3 4 0 16,1 2 0-16,-4-6 0 0,7-6 0 0,0-4 0 0,0-9 0 31,-3 7-29-31,0-4-9 0,3 0-2 0,0-2 0 16,-4-8 1-16,1 8 0 0,0-11 0 16,-1 4 0-16,4-3 22 0,-7 3 4 0,0-3 1 0,-3-7 0 0,-1 7 12 15,1 3 13-15,-4-3-2 0,-4 3-1 0,4 6 6 16,-3 0 0-16,3 0 1 0,-4 10 0 0,-3-7 50 0,4 7 9 0,3-1 3 0,-4 4 0 15,-3 3-24-15,7 3-5 0,0 0-1 0,0 0 0 16,0 0 3-16,0 0 1 0,0 3 0 0,-3 10 0 16,3-4-18-16,0 4-4 0,-4 2-1 0,4 4 0 15,4 0-30-15,-4 0-12 0,0 12 1 0,0-3 0 0,3 10 11 16,-3-10 0-16,0 7 0 0,-3-1 8 0,3 4 7 16,-4-4 1-16,1-6 1 0,-1 7 0 15,-3-7-26-15,7 4-6 0,0-14-1 0,-3 7 0 16,-5-3 16-16,5-6-11 0,3 9 11 0,3-6-10 15,-6-6-49-15,6-1-9 16,-3-12-3-16,8-6 0 0,2 6-45 0,-6 0-10 0,3-10-2 0,3 4 0 16,4-3-109-16,-7-1-23 0,4-15-4 0,0 6 0 0</inkml:trace>
  <inkml:trace contextRef="#ctx0" brushRef="#br0" timeOffset="39128.83">20846 10167 230 0,'0'0'20'0,"0"0"-20"16,0 0 0-16,0 0 0 0,0 0 235 0,0 0 42 16,0 0 9-16,0 0 2 0,0 0-123 0,0 0-24 15,0 0-5-15,0 0 0 0,0 0-18 0,0 0-3 16,0 0-1-16,0 0 0 0,7 3-34 0,-4 4-8 0,-3-7 0 0,0 0-1 16,0 0-6-16,0 0-1 15,0 9 0-15,0-9 0 0,0 0-11 0,0 0-2 16,4 10-1-16,-4-10 0 0,0 0-29 0,0 0-5 15,10 0-2-15,-3 0 0 0,0 0-14 0,4 0 0 0,-4-4 0 16,4-2 0-16,-4 6 0 0,3 0 0 16,1-3 0-16,-1 3 0 0,1-6 0 0,-4 6-13 0,4 0 2 0,-1 0 1 15,-3 0 10-15,0 0 14 0,0 0-3 0,-7 0-1 16,11 0-10-16,-11 0 0 0,7 0 0 0,-7 0 0 31,0 0-140-31,7 0-31 0,-7 0-5 0,4-7-571 0,-4 7-113 0</inkml:trace>
  <inkml:trace contextRef="#ctx0" brushRef="#br0" timeOffset="39460.21">20951 9954 1267 0,'0'0'56'0,"0"0"12"0,0 0-55 0,0 0-13 15,4 6 0-15,0 4 0 0,-4 2 169 0,0-2 31 16,3 5 7-16,-3 1 1 0,0-3-77 0,0 5-15 16,0 8-4-16,0-1 0 0,0-13-38 0,0 4-8 15,-3 3-2-15,3-4 0 0,0 4 0 0,-4 0 0 0,4 0 0 0,0 3 0 16,-4-10-51-16,4-2-13 0,0 5 0 0,-3-5 0 15,3 5 0-15,-4-2 0 0,4-4 0 0,-3 1 0 32,3-4-48-32,-4 3-13 0,4-9-3 0,0 10 0 15,0-10-23-15,0 0-5 0,0 0 0 0,0 0-637 0,0 0-127 0</inkml:trace>
  <inkml:trace contextRef="#ctx0" brushRef="#br0" timeOffset="40622.55">22165 10519 936 0,'-3'-29'41'0,"-1"20"9"0,4 6-40 0,0 3-10 0,0 0 0 16,0 0 0-16,-7-6 76 0,7 6 12 0,0 0 4 0,0 0 0 15,-7 0-23-15,7 0-4 0,0 0-1 0,0 6 0 16,-4 6 20-16,4-2 3 0,0-1 1 0,0-3 0 16,0-6-40-16,0 0-7 0,0 0-1 0,0 0-1 15,11 4 12-15,-11-4 2 0,0 0 1 0,3-4 0 0,8-2-34 16,0 3-8-16,-11-6 0 0,3-1-1 16,8-5 42-16,-4 5 9 0,0 1 2 0,-4-7 0 0,1 3-52 0,3-2-12 15,0-1 0-15,-3 4 0 0,-4-4 54 0,3-3 8 16,8 0 2-16,-8 4 0 0,-3 2-64 15,0-3 0-15,7 1-14 0,-3 2 2 16,-1-3 12-16,1 1 16 0,-1 5-4 0,1-2-1 0,-1 2-11 0,1 1 0 16,-8-4 0-16,4 10 0 0,7-3 0 0,-7 6 10 15,-3-3-10-15,3 3 10 0,0 0-10 0,0-6 0 16,0-4-10-16,-4 1 10 0,4 9 38 16,0 0 14-16,0 0 2 0,-3 6 1 0,-4 4-38 0,0 2-7 15,7-3-2-15,-4 7 0 0,1-6-8 0,-1 8 0 16,4-2 0-16,0 3 0 0,-3-3 17 0,6-4-1 15,-3 4-1-15,4 3 0 0,-4-4-3 0,0-2 0 16,0 2 0-16,3 4 0 0,1-3-12 0,-1-3 0 16,-3 2 0-16,0 1 0 0,7-4 0 0,-3 4 0 0,-4-6 0 0,0 8 0 31,3 1-21-31,1-3-4 0,-4-1-1 0,0-5 0 16,0-1-133-16,0-9-26 0,0 0-6 0,0 0-547 0,0 0-110 0</inkml:trace>
  <inkml:trace contextRef="#ctx0" brushRef="#br0" timeOffset="40963.21">22116 10214 864 0,'-11'-9'38'0,"11"9"8"0,0 0-37 0,0 0-9 16,0 0 0-16,0 0 0 0,0 0 217 0,0 0 42 16,0 0 8-16,0 0 1 0,0 0-84 0,4 6-16 15,6-3-4-15,-3 7-1 0,0-4-28 0,0 3-6 16,7-2-1-16,-3 2 0 0,0 1-76 0,3-1-16 16,3-6-4-16,1-3 0 0,-4 6-18 0,4-3-4 15,-1 4-1-15,5 2 0 0,-1-9 0 0,0 6 0 16,-7-6 0-16,4 0 0 0,3-6-9 0,-7 6 0 15,-3-3 0-15,3-3 0 16,-4-1-46-16,1 4-2 0,-4-3 0 0,0 3 0 16,-4-3-112-16,1-4-22 0,-1 1-5 0</inkml:trace>
  <inkml:trace contextRef="#ctx0" brushRef="#br0" timeOffset="42052.44">20863 10446 1036 0,'0'0'46'0,"0"0"10"0,0 0-45 15,0 0-11-15,-3 10 0 0,3-10 0 0,-4 6 104 0,4-6 20 0,-3 3 3 0,3-3 1 16,0 0-52-16,0 0-9 0,0 0-3 0,0 0 0 15,0 0 0-15,0 0 0 0,0 0 0 0,0 0 0 16,0 0-16-16,0 0-4 0,0 0-1 0,0 0 0 0,3-9-18 0,1 6-3 16,3-7-1-16,-4 1 0 0,4-1 35 0,-3 1 6 15,3-3 2-15,-3 2 0 0,-1 1 0 0,4-1 0 16,-3 1 0-16,-1-1 0 0,1-5-52 0,-1 5-12 16,1-2 0-16,3-4 0 0,-4 0 0 0,1 7-10 15,-1-10 2-15,1 10 0 0,-1-1 8 0,4 1 11 16,-3-10-3-16,0 4 0 0,-1-4-8 15,-3 3 0-15,4-3 0 0,-4 0 0 0,3 4 0 0,-3 5 0 16,0-8 0-16,4 8 0 0,-4-6 0 0,0 4 0 0,0-4 0 0,0 4 0 16,0-4 0-16,0 10 0 15,0-4 0-15,0 7 0 0,0-3 0 0,0-3 0 0,-4 5 0 0,4-2 0 16,0 6 0-16,0-9 0 16,-3 2 0-16,3 7 0 0,0 0 0 0,0-3 0 15,0-6 0-15,0 9 0 0,0 0 53 0,0 0 9 16,-4-6 2-16,4 6 0 0,0 0-52 0,0 0-12 0,0 0 0 0,0 0 0 15,0 0 0-15,0-4 0 0,0 4 0 0,0 0 0 16,0 0-12-16,0 0-6 0,0 0-1 0,0 0 0 16,0 0 31-16,0 0 5 0,0 0 2 0,0 0 0 15,0 0-19-15,0 0 0 0,0 0 0 0,-3 10 0 16,3-1 0-16,-4 1 0 0,4 9 0 0,0-4 0 16,0 4 25-16,0 0 2 0,0 0 0 0,0 6 0 15,4 0-27-15,-1-3 8 0,-3 3-8 0,0 0 0 0,4 0 0 0,-4-3 0 16,0-3 0-16,3 3 0 0,-3-3 0 0,0-1 0 15,4 1 0-15,-1-3 12 0,-3-4-4 0,0-2 0 16,4 5 0-16,-4-5 0 16,0-1-8-16,3 1 0 0,-3-1 0 0,4-3 0 15,-4-6 24-15,3 10 0 0,-3-1 0 0,0-9 0 0,0 0-24 0,4 6 0 16,-4-6 0-16,0 0 0 16,0 0-46-16,3 4-14 0,-3-4-4 0,0 0 0 0,0 0 52 0,0 0 12 15,0 0 0-15,0 0 0 16,0 0-54-16,7 0-8 0,0-10-2 0,-3 7 0 15,3-3-46-15,-3-4-10 0,-1 4-1 0,1-3-591 16,-1-1-117-16</inkml:trace>
  <inkml:trace contextRef="#ctx0" brushRef="#br0" timeOffset="42335.24">20832 10095 345 0,'0'0'31'0,"0"0"-31"0,0 0 0 0,0 0 0 15,0 0 262-15,0 0 46 0,3 3 10 0,-3-3 2 16,0 0-157-16,0 0-31 0,7 0-7 0,4 7-1 16,-11-7-4-16,7 0-2 0,3 0 0 0,-3 0 0 15,4 0-32-15,0 0-6 0,-1 0-2 0,1 0 0 16,-1 0-62-16,1 0-16 0,-1 0 0 0,-2 0 0 15,2 0 0-15,-3 0 0 0,-7 0 0 0,11 3 0 16,-4-3 0-16,0 0 0 0,-7 0 0 0,7 6 0 0,-7-6 0 0,7 0 0 16,-7 0 0-16,11 0 0 15,-4 0-202-15,-7 0-43 0</inkml:trace>
  <inkml:trace contextRef="#ctx0" brushRef="#br0" timeOffset="47313.99">16196 7047 730 0,'0'0'32'0,"0"0"8"0,0 0-32 0,-7-3-8 0,0 3 0 0,0 0 0 15,0 0 110-15,0-6 21 16,-4 6 4-16,1 0 1 0,-1 0-8 0,0 0 0 16,1 0-1-16,-4 0 0 0,0 0-47 0,-4 0-8 0,0 0-3 0,-6 0 0 15,-5 0-23-15,1 6-5 0,0-6-1 0,0 0 0 16,-4 3-9-16,0 3-3 0,1-6 0 0,-1 7 0 16,7-4 2-16,-3-3 0 0,0 0 0 0,3 0 0 15,0 0-17-15,-3 0-3 0,3 0-1 0,-3-3 0 16,0 3-9-16,-7-7 0 0,-1 7 0 0,1 0 0 15,-4 7 0-15,7-4 8 16,1 3-8-16,3-3 0 0,-1 7 8 0,5-4-8 0,6-3 0 0,-3 3 8 16,7-2-8-16,-4 2 8 0,7 3-8 0,1-3 8 15,-1-2 0-15,4 5 0 0,0-3 0 16,0-3 0-16,4 7-8 0,-1-4 0 0,4 4 0 0,-3-1 0 16,3 0 0-16,3 1 0 0,-3-1 0 0,4 1 0 0,-1 5 0 0,1 1-9 15,3 3 9-15,0 0 0 0,0-1 0 0,0 11 0 16,0 5 0-16,4 1 0 15,-8 2 0-15,8-2 0 0,-4-1 0 0,0 4 0 0,-4 3 0 16,1-10 0-16,-1 3 0 0,-3 1 0 0,4 3 0 0,-4-7 0 16,-4 0 0-16,4 1 0 0,0-4-8 15,0 0-5-15,-3 0-1 0,3-3 0 0,0 0 25 0,0-6 5 16,-4 0 0-16,1 0 1 0,-1-10-17 0,1 7 0 16,-1-7 8-16,1 7-8 0,-4-7 0 0,3 4 0 15,1-7 0-15,3 4 0 0,-4-1 0 0,4-9 0 16,0 0 0-16,0 10 0 0,0-10-11 0,0 0 11 15,7 0-12-15,0 9 12 0,4-3-16 16,-1-3 4-16,1-3 1 0,6 7 0 0,8-7 11 0,0 0-13 16,0 0 5-16,10 3 8 0,4-3-12 15,3 0 12-15,-3 0-10 0,0 0 10 0,3 0-11 0,0-3 11 0,1 3-12 0,6-7 12 16,7 7-11-16,4 0 11 0,7-3-10 0,0 3 10 16,-7 0 0-16,-3 0 0 0,-1 0-8 0,4 0 8 15,0 3 0-15,7-3 0 16,4 0 12-16,-1 0-12 0,-6 7 0 0,-4-4 0 0,-4 3 0 0,1 0-12 15,3-3 12-15,7 4 0 0,7-4 12 0,-4-3-12 16,-6 6 0-16,-1-6 0 0,-6 0-12 0,-1 0 3 16,-3 0 9-16,7 0 0 0,0-6 0 0,7 6-8 15,-3-3 8-15,-1-4 0 0,-6 7 0 0,-4 0 0 16,-8-3 0-16,1-3 0 0,0 6 8 0,4-6-8 16,-1 6 0-16,4 0 0 0,3 0 0 0,-3 0 0 15,-7 0 0-15,-4 0 0 0,1 0 0 0,-1 0 8 0,-3 0-8 16,0-3 8-16,-1 3-8 0,1-7 8 0,7 4-8 0,0-3 0 15,7-3 0-15,-4-1 0 0,-3 7 0 0,0-3 0 16,-7-1 0-16,0 4 0 0,-4-3 0 0,0 3 0 16,0-3 0-16,-3 2 8 0,3-2-8 15,1 6 0-15,3 0 0 0,-1-3 0 0,8-3 0 0,0 6 0 16,-7 0-8-16,0 0 8 0,-4 6 0 0,-3-3 0 16,-1 3 0-16,1-2 0 0,-7-4 0 0,3 9 0 15,-3-9 0-15,0 6 0 0,-1-6 0 0,1 0 0 16,0 0 0-16,-1 0 0 0,1 0 0 15,0 0 0-15,-1-6-8 0,5 3 8 0,-1-3 0 0,0 6 0 16,-7-10 0-16,4 7 0 0,-4-3 8 0,0-4-8 16,0 1 10-16,1 3-10 0,-5-4 8 0,1 7-8 15,0-3 0-15,-4-4 9 0,-4 7-9 0,4-3 0 16,-3 3 0-16,-4-10 8 0,0 4-8 0,0 0 0 0,-3-1 0 0,-1 1 0 16,1 6 15-16,-4-4-3 0,0-2 0 0,0 3 0 15,-4-4 22-15,1 1 4 0,-1-1 1 0,-3 1 0 16,0-10-3-16,0 4 0 0,-4 2 0 0,1-6 0 15,-1-3-12-15,1 3-4 0,-5 1 0 0,-2-7 0 16,3 6-6-16,-4-6-2 0,0 3 0 0,-3-10 0 16,-3 10-12-16,-5-9 0 0,5 3 0 0,-1 0 0 15,4-7 0-15,-4-3 8 0,7 4-8 0,1 6 0 16,-1-7 0-16,1 7 0 0,2-6 0 0,5 8 0 16,-4-2 0-16,3 3-16 0,4 6 3 0,0-9 1 0,-4 12 12 0,8-2 12 15,-4-1-3-15,0 3 0 0,0 4-9 0,0-4 0 16,0 6-10-16,0 1 10 15,0 3 0-15,-1 6 0 0,5-3 8 0,-4-4-8 16,0 7 13-16,7 0-4 0,-7 0-1 0,7 0 0 0,-7 0-24 16,7 0-4-16,0 0-2 0,0 0 0 0,-7 0 37 0,0 0 7 15,7 0 2-15,-4 0 0 0,-3 0-39 0,0 0-7 16,-4 0-2-16,1 0 0 0,3 0 42 0,-4 0 8 16,-3 0 2-16,3 0 0 0,-6 0-16 0,-4 0-4 15,-4 7 0-15,-7-4 0 0,0-3 0 0,1 6 0 16,-1-6 0-16,0 9 0 0,0-9-8 0,1 10 8 15,-1-10-8-15,0 6 8 0,0-3-8 0,4-3 0 0,-3 7 0 0,2-7 0 16,-2-7 0-16,-8 7 0 0,-4 0 0 0,-2 0 0 16,-1-3 8-1,3-3 0-15,-3 6 0 0,4 0 0 0,0 0 0 0,3-3 0 0,4-4 0 0,-4 7 0 16,0-6-19-16,-3 6-4 0,-8-3-1 0,1 3 0 16,-4 0 16-16,4 3 0 0,-1 3 0 0,4-6 0 15,4 7 0-15,0-7 0 0,3 0 12 16,0 0-12-16,-3 3 0 0,0-3 0 0,-8 0 0 15,1 6 0-15,3-3 0 0,-4-3 0 0,5 0-12 0,-1 7 3 16,3-4 9-16,5 3 11 0,2-3-3 0,1-3 0 16,0 6-8-16,0-2 0 0,-4-4-12 0,-7 6 12 15,-4-6 0-15,-2 0 0 0,6 0 0 16,0 0 12-16,0 0-12 0,4 0 0 0,-1 0 0 0,1 0 0 16,0-6 0-16,-4 6 0 0,-4 0 9 0,-3 0-9 0,-3 0 0 15,0 6 0-15,3 3-12 0,0 1 4 0,3-1 8 16,4 0 0-16,1 7 8 0,-1-6-8 0,-4 8-10 0,1 1-6 15,-7-3-2-15,-1 3 0 16,8-4-21-16,3-2-4 0,7-4-1 0,0 7-756 16,7-10-151-16</inkml:trace>
  <inkml:trace contextRef="#ctx0" brushRef="#br0" timeOffset="57770.34">18475 10882 172 0,'0'-15'8'0,"0"15"1"0,0 0-9 0,0 0 0 15,0 0 0-15,0 0 0 0,0-4 287 0,0 4 55 16,0-6 11-16,0 3 3 0,0-3-173 0,0 6-35 16,0 0-6-16,0 0-2 0,-7-3-60 0,7 3-13 15,-4-7-3-15,-3 7 0 0,4-3 11 0,-4-3 1 16,7 6 1-16,-7 0 0 0,0-3-33 0,0 3-6 15,0 0-2-15,3 0 0 0,-7 3-7 0,4-3-1 0,-3 6-1 0,3-3 0 16,0 4-27-16,0 2-14 0,0-6 2 0,0 3 0 16,-1 4 60-16,1-1 13 0,-3 1 3 0,6-1 0 15,-3 1-52-15,0-1-12 0,0 7 0 0,4-7 0 16,-1 7 0-16,1-7 0 16,-1 4 0-16,4 2 0 0,-4 1 0 0,4-3 0 0,0 2 0 15,0 4 0-15,0 0 0 0,4-3 0 0,0 2 0 16,-1-2 0-16,1-3 0 0,3 2 0 0,0-5 0 15,0 5 0-15,-4-5 0 0,8-1 0 0,-4-6 0 16,0 4 0-16,4-7 0 0,-1 0 0 0,4 0 0 0,0-7 0 16,0 4 0-16,1-6 0 0,2-1 0 0,1-5 0 15,0-1 0-15,-1-3-18 0,1 0 4 0,-1 1 1 16,1-8 13-16,0 1 0 0,-1 7 0 0,1-4 10 16,-4-3-10-16,4 6 0 0,-8 3 0 0,4-3 0 15,-3 0 0-15,0 4 13 0,-4 2-1 0,0-3-1 16,-4 1-11-16,1 5 0 0,-4 1 0 0,0 0 0 0,-4 2 0 15,1 4 0-15,3-3 0 0,-7-4 0 16,0 10 0-16,0-3 0 0,-4 3 0 0,0 0 0 0,1 0 37 0,-4 0 6 16,0 3 1-16,-4-3 0 0,-3 7-28 0,3-4-4 15,-3 3-2-15,3 4 0 0,-3-1-10 0,4 7 8 16,-5-7-8-16,5 0 8 0,-1 7-8 0,4-3 0 16,0-4 0-16,0 7 0 15,0-7 0-15,3 1-9 0,0-1 0 0,1 0 0 16,3 1-91-16,0-1-19 0,0-9-3 0</inkml:trace>
  <inkml:trace contextRef="#ctx0" brushRef="#br0" timeOffset="60499.81">23118 10211 403 0,'0'0'36'0,"0"0"-36"0,0 0 0 0,0 0 0 15,0 0 179-15,0 0 29 0,-4 3 5 0,4-3 2 16,0 0-55-16,0 0-12 0,0 0-1 0,0 0-1 0,0 0-9 0,0 0-1 16,0 0-1-16,0 0 0 15,0 0-16-15,0 0-3 0,0 0-1 0,7 7 0 0,0-4-31 0,4-3-5 16,-1 0-2-16,1 0 0 0,-1 0-10 0,1 0-3 15,3 0 0-15,-3 0 0 0,3 0-51 0,-4 0-13 16,5 0 0-16,-5 0 0 0,4 0 0 0,-3 0 0 16,3 0 0-16,0 0 0 0,-3-3-15 0,-1-4-5 15,4 7-2-15,-3 0 0 16,-1-3-67-16,1-3-14 0,-4 6-2 0,0-3-1 16,4-3-126-16,-8-4-24 0</inkml:trace>
  <inkml:trace contextRef="#ctx0" brushRef="#br0" timeOffset="60801.47">23022 10330 2304 0,'7'7'51'0,"0"-4"10"0,-7-3 3 0,7 6 0 0,4-6-52 0,0 9-12 0,-4-9 0 0,0 7 0 0,3-4 131 0,-3-3 23 15,4 0 5-15,0 6 1 0,-1-6-104 0,4 3-20 16,-3-3-4-16,3 0 0 0,-3 0-22 16,3 0-10-16,0 0 10 0,0 7-10 15,-4-7 21-15,5 0-1 0,-5 3-1 0,4-3 0 16,0-3-8-16,-3 3-2 0,3 0 0 0,0 0 0 15,0-7-128-15,11-2-175 0,-14 9-537 16,-1-10-136-16</inkml:trace>
  <inkml:trace contextRef="#ctx0" brushRef="#br0" timeOffset="61566.27">24091 10964 1958 0,'0'-3'43'0,"0"3"9"0,0 0 1 0,0 0 3 0,0 0-45 0,7 3-11 16,-7-3 0-16,4 0 0 0,3 6 95 0,-4-6 17 16,-3 0 3-16,7 0 1 0,0 0-32 0,4 0-7 15,-4-6-1-15,0-4 0 0,4 1-9 0,3-7-3 16,-4 7 0-16,5-10 0 0,-5-3-51 0,4 0-13 15,0 3 0-15,-3-6 0 0,3 3 54 0,-3-3 8 16,3-9 2-16,-4-4 0 0,4 1-52 0,-3-7-12 16,-4-7 0-16,4 4 0 0,-4 4-11 0,0-1-5 0,0 0 0 0,0 6-1 15,-4 0 1-15,1-2 1 0,-4 2 0 0,0 4 0 16,-11-1 15-16,4-9 12 0,0 7-3 0,0-1 0 16,0-6 11-16,-3 10 3 0,3-1 0 0,-4-12 0 15,0 12-23-15,1 7 0 0,-1 0 0 0,-3-3 0 16,3 12 0-16,1-6 0 0,-4 6 8 0,3 0-8 15,4-6-16-15,0 6-8 16,4 0-2-16,-1-9 0 0,1 9 26 0,3-6 8 0,0 0 0 0,3 6 0 0,4-6 6 16,-3 7 2-16,3-4 0 0,0 0 0 15,0 3-16-15,0 0 0 0,3 3 0 0,-3 4 0 0,4-4 0 0,0-3 0 16,-1 10 0-16,1-1 0 16,3-5 54-16,4 5 8 0,-4 1 2 0,3 3 0 15,1 3-103-15,0-4-20 0,-1 7-4 0,4-3-1 0,-3 3 52 0,3-6 12 16,-3 6 0-16,3 6 0 0,-3-6 0 15,-1 3 0-15,1 4 0 0,0-4 0 16,-4 3-105-16,3 3-19 0,-3 1-3 0,4-4-717 16,0 3-144-16</inkml:trace>
  <inkml:trace contextRef="#ctx0" brushRef="#br0" timeOffset="62116.93">24522 10879 115 0,'0'0'0'0,"7"3"10"0,-7-3-10 0,0 0 0 0,0 0 0 0,0 0 0 16,-7 7 416-16,3-4 82 0,4-3 16 0,-3 9 3 16,-5-3-316-16,5-2-63 0,-4 5-13 0,3-3-2 0,-3 4-99 0,0-1-24 15,4 0 0-15,-1 1 0 0,1 6 24 0,-1-7 0 16,4 10 0-16,0-4 0 0,0 4 13 0,0 0 3 15,4 0 0-15,-1 0 0 0,4-4-32 0,0 4-8 16,0 0 0-16,0-10 0 0,8 7 0 0,-5-7 0 16,-6 1 0-16,3-1 0 0,3-9 0 0,4 7 0 15,-3-7 0-15,3 0 0 0,0-7 0 0,0 4 0 16,0-6 0-16,1-7 0 0,-5 7 20 0,-3-7 2 16,0 3 1-16,0-2 0 0,-3-4-37 0,-4 0-7 15,3 0-2-15,-3-3 0 0,-3 4 23 0,3-1 0 16,-4 6 0-16,1-2 0 0,-1-1 0 0,-3 6 0 15,0-2 0-15,-3-1 0 0,-1 4 47 0,4 6 13 16,-7-3 4-16,0 2 0 0,3-2-52 0,1 6-12 0,-1-3 0 16,4 3 0-16,-4 0 0 0,4 0 0 15,0 0 0-15,-3 0 0 16,3 0-48-16,7 0-13 0,-4-6-3 0,0-4 0 16,4-5-60-16,0 5-13 0,4-9-3 0</inkml:trace>
  <inkml:trace contextRef="#ctx0" brushRef="#br0" timeOffset="63517.15">25329 8963 1382 0,'0'0'123'0,"0"0"-99"0,0-9-24 0,0 3 0 0,0-4 60 0,-3 1 8 16,3 6 0-16,0-7 1 0,-4 4 103 0,4-4 21 15,0 10 4-15,-3-6 1 0,3 6-75 0,0 0-15 16,0 0-4-16,0 0 0 0,0 0-44 0,0 0-10 0,0 0-2 0,0 0 0 15,0 0 0-15,0 0 0 16,0 0 0-16,0 0 0 0,-4 6-40 0,4 4-8 0,-3-1 0 0,3 7 0 16,0-3 0-16,0 2 0 0,0 4 0 0,0-3 0 31,0-4-42-31,0 4-6 0,3 0 0 0,-3-4-1 0,0-2 39 0,4-4 10 16,-1 3 0-16,-3-9 0 15,0 0-53-15,0 0-9 0,0 0-2 0,0 0 0 16,7-6 31-16,-3 3 5 0,0-3 2 0,-1-4 0 15,1 1-10-15,-1-10-1 0,-3 9-1 0,0-5 0 16,0 2 28-16,0-2 10 0,-3-1 0 0,-1 3-9 16,1-2 23-16,-1 5 5 0,-3-9 1 0,3 13 0 0,-3-6 24 0,0 2 4 0,0 4 2 0,0-3 0 15,0 9-21-15,-3-4-4 0,2 4-1 0,1 4 0 16,-3-4 0-16,3 6 0 0,-4-3 0 0,4 6 0 16,0 1 7-16,0-1 1 0,-4 1 0 0,4 5 0 0,4 1-32 15,-1-3 0-15,-3 2 0 0,4 1 0 0,3 3 35 0,-4-1 10 16,4 1 3-16,0 0 0 31,0 0-64-31,4-3-13 0,-1 2-3 0,-3 1 0 0,4-3 32 0,-1 3 0 0,4-4 0 0,0-2 0 0,-3 3 19 16,3-7-3-16,0 7-1 0,4-7 0 0,-4-6-15 0,3 7 0 15,-3-4 0-15,7 0 0 16,-3-3-38-16,0-3-10 0,3 0-3 16,0 0 0-16,0 0 41 0,0 0 10 0,0 0 0 0,4-3 0 15,-1-3-194-15,-2 0-37 0,-1 3-7 0,3 3-2 16</inkml:trace>
  <inkml:trace contextRef="#ctx0" brushRef="#br0" timeOffset="64895.82">25538 9794 1612 0,'0'0'144'0,"3"-3"-116"15,-3 3-28-15,7-9 0 0,0-4 32 0,0 10 0 16,-3-3 0-16,3-4 0 0,0 7 116 0,-4-3 24 15,-3 6 5-15,0 0 1 0,0 0-55 0,0 0-11 16,0 0-3-16,0 0 0 0,0 0-55 0,0 0-11 16,0 0-3-16,0 0 0 0,0 0-1 0,0 0-1 15,0 0 0-15,0 0 0 0,0 0-23 0,4 6-5 0,-4 4-1 0,4-7 0 16,-4 12-9-16,0-5 0 0,0 5-12 0,3-2 12 16,1 3 0-16,-4-1 0 0,3 4 9 0,1-6-1 15,-1 2-20-15,1 4-3 0,-1-3-1 0,-3-4 0 16,4 4 16-16,-1-6 0 15,-3 5 0-15,4-2 0 0,-4 2 0 0,3-5 0 16,1-1 10-16,-1 1-10 0,-6-1 34 0,3 7 2 0,0-7 0 0,0 1 0 16,0-1-36-16,0-9 0 0,0 0-15 0,0 9 5 15,0 1 10-15,0-10-13 0,0 0 5 0,3 6 8 16,-3 3 0-16,0-2 20 0,0-7-3 0,0 9 0 16,0-6-27-16,0-3-6 0,0 10 0 0,0-10-1 15,0 0 17-15,0 0 12 0,-3 9-1 0,-1-3-1 0,4 4-1 0,0-1 0 16,-3 1 0-16,-1-1 0 15,-6 0-9-15,3 1 0 0,0-4 0 0,-4 3 0 16,0 1 0-16,-3-1 0 0,4 1 0 0,-1-1 0 0,-3 0 0 0,0 7 0 16,-4-6 0-16,8-1 0 0,-1 0 0 0,-3 1 13 15,0-1-3-15,3 7-1 16,-3-7-29-16,0 7-5 0,3-3-2 0,-3 2 0 0,4 1 27 0,-1-4 0 16,1 4 0-16,3 0 0 0,0-4 0 0,-1-5 0 15,5 2 0-15,3-9 0 0,0 0 0 0,0 0 0 16,0 0 0-16,0 0 0 0,0 0 0 0,0 0 0 15,0 0 0-15,7-6 0 0,0-4 0 0,0 1 0 16,4-7 0-16,-1 7 0 0,1-10 0 0,3 10 0 16,0-10 0-16,0 3 0 0,0 7 0 0,4-4 0 0,-4-3 0 0,0 7 0 15,4-7-24-15,-1 7 0 0,-2 0 0 0,-1-1 0 16,0 7 24-16,0-3 8 16,-7-1 0-16,4 4 0 0,-1 3-8 0,-6-6 0 15,-4 6 0-15,0 0 0 0,0 0 0 0,10 6 0 0,-3-3 0 0,-3 4 0 16,-1 2 12-16,1 1 4 15,-1-1 0-15,1 7 1 0,-4-7 10 0,0 10 1 0,3-3 1 0,-3-4 0 16,4-2-6-16,-4 5-2 0,0 4 0 0,3 0 0 16,-3-3-21-16,0 2-10 0,4 1 1 0,0-3 0 15,-1 3 9-15,1-1 0 0,-1-8 0 0,1 6 8 16,3-7-42-16,0 7-8 0,-4-7-2 16,4-6 0-16,0 3 15 0,-7-6 2 0,0 0 1 0,7-6 0 15,1 6-125-15,-1-9-25 16,0-1-4-16,3 1-979 0</inkml:trace>
  <inkml:trace contextRef="#ctx0" brushRef="#br0" timeOffset="65538.75">26074 10515 1447 0,'-7'-34'64'0,"7"31"13"0,0 3-61 0,0 0-16 0,0 0 0 0,0 0 0 15,0 0 116-15,0 0 21 0,3 3 4 16,-3-3 1-16,11-3-18 0,-4 6-4 0,4 3-1 0,-1-3 0 16,1 4-37-16,-1-7-7 0,1 0-2 0,3 0 0 15,-3 0-7-15,3-7-2 0,3-2 0 0,-6 0 0 16,7 2-51-16,-4 4-13 0,3-13 0 0,-3 7 0 15,0 0 0-15,1-1 0 0,-1-5 0 0,3-4 0 16,-6 0 0-16,3 0 0 0,-7 3 0 0,0 4 0 16,0-4 0-16,0 0 0 0,-7 7 0 0,4-3 0 0,-4-4 0 0,-4 6 0 15,4 1 0-15,-7 3 0 0,0-4 0 0,0 7 0 16,0-3 0-16,-4 6 0 0,1 0 8 0,-4 0-8 16,3 6 0-16,-3-3 0 15,3 4 0-15,-3-4 0 0,4 6 0 0,-4 7 0 0,3-7 0 16,1 1 0-16,2-1 0 0,1 7 0 0,0-1 0 0,4-2 0 15,-1 3 0-15,4-4 0 0,0 4 9 0,4 3 6 16,-1-4 1-16,1 4 0 0,3-3 25 0,4-4 6 16,-1 4 1-16,4 3 0 0,0-10-39 0,4 7-9 15,-4-7 0-15,4 1 0 0,-1-4 0 0,1-3 0 0,0 3 0 16,-1-2 0-16,1-4 0 0,-4 0 0 16,4-4 0-16,-4-2 0 15,0 6-49-15,4-9-12 0,-4 9-3 0,3-10 0 16,-3 4 0-16,-3-3 0 0,0-4 0 0,-4-2 0 15,3-1-153-15,-3 3-31 0</inkml:trace>
  <inkml:trace contextRef="#ctx0" brushRef="#br0" timeOffset="65815.42">26448 9678 1728 0,'0'0'76'0,"3"0"16"0,-3 0-73 0,4-3-19 16,-4 3 0-16,7 0 0 0,0 3 157 16,0-3 28-16,0 0 6 0,4 6 1 0,-4-2-103 0,3 2-20 15,1-3-4-15,-1 3-1 0,1-3 1 0,0 4 0 16,3-7 0-16,-14 0 0 0,0 0-53 0,0 0-12 15,0 0 0-15,7 0 0 16,0 0-51-16,0 0-10 0,3 0-3 0,1 0-751 16,0 0-150-16</inkml:trace>
  <inkml:trace contextRef="#ctx0" brushRef="#br0" timeOffset="66476.95">27002 9349 1728 0,'0'0'76'0,"0"0"16"0,0 0-73 0,0 0-19 0,0 0 0 0,0 0 0 15,0 0 179-15,0 0 32 0,0 0 6 0,0 0 2 16,0 0-95-16,0 6-18 0,0 4-4 0,0-7-1 16,0 9-81-16,0-9-20 0,0 7 0 0,3-1 0 15,-3 1 0-15,0-1 0 0,0-3 0 0,0 4 0 16,0-1 0-16,4 7 0 0,-4-7 0 0,0 1 0 15,3-1 56-15,-3 7 6 0,4-4 2 0,-4 4 0 16,3-7-52-16,-3 1-12 0,0-1 0 0,4 1 0 16,-1-1 0-16,1-3 0 0,-4 4 0 0,3-1 0 15,-3-9-48-15,4 6-13 0,-4-6-3 0,3 10 0 0,-3-10 103 0,0 3 20 16,0-3 4-16,0 9 1 16,0-9-103-16,0 0-20 0,0 10-4 0,0-10-1 0,0 6 103 0,0-6 20 15,0 3 4-15,0 10 1 16,0-10-103-16,0-3-20 0,0 9-4 0,-3 1-1 15,3-10 90-15,-4 6 18 0,4 3 3 0,-3-6 1 16,3-3-77-16,-4 10-15 0,1-4-4 16,-1 3 0-16,1 1 39 0,-4-1 9 0,0-2 0 0,0 2 0 15,0 0 0-15,-1 1 0 0,-2-1 0 0,-1 1 0 0,1-1 0 0,3 0 0 16,-7 7 0-16,3-7 0 0,4 1 0 0,-4-1 0 0,4 1 0 16,0-4 0-16,0 3 0 0,4-9 0 15,3 0 0-15,0 0 0 0,0 0 0 0,0 0 0 16,0 0 0-16,0 0 0 0,0 0 0 0,0 0 0 15,0 0 0-15,3-6 0 0,4 3 0 0,0-3 0 0,0-4 0 0,4 1 0 16,-4-1 0-16,0 7 0 0,4-9 0 0,-4 9 0 16,3-7 0-16,-3 4 0 0,4 3 0 0,-4-3 0 15,4 2 0-15,-4-2 0 0,0 6 0 0,0 0 0 16,-7 0 20-16,10 0 5 0,-10 0 2 0,7 0 0 16,-7 0-43-16,4 10-9 0,3-4-2 15,-4 3 0-15,1 1 59 0,3-1 12 0,-3 0 3 0,-1 7 0 16,1-6-47-16,-4-1 0 0,3 0 0 0,1 1-10 15,-1-1 10-15,1 1 0 0,-1-1 0 0,4-3 0 16,-3-3 0-16,-4-3 0 0,3 7 0 0,4 2-8 31,0-9-20-31,1 0-3 0,-1 0-1 0,0 0 0 0,-4-6-133 16,4 3-27-16,4-7-6 0,-4 4-894 0</inkml:trace>
  <inkml:trace contextRef="#ctx0" brushRef="#br0" timeOffset="66818.92">27291 9829 172 0,'0'0'16'0,"0"0"-16"16,0 0 0-16,0 0 0 0,3 9 368 0,-3-9 72 15,7 0 13-15,1 6 3 0,2-3-248 0,-3-3-49 16,0-3-11-16,4-3-1 0,-1 6-50 0,1-9-9 16,0 2-3-16,-1 4 0 0,1-6-17 0,-1-1-3 0,-3-5-1 0,4 5 0 15,-4-5-36-15,0 5-7 16,0-2-1-16,0-4-1 0,0-3-19 0,-3 0 0 15,-1 4 0-15,1-4 0 0,-1 0-12 0,-3 3-5 0,0-2-2 0,0 2 0 16,0 3 55-16,0 7 12 0,0-3 1 16,0-1 1-16,0 4-29 0,0 6-5 15,0 0-2-15,0 0 0 0,0 0-22 0,0 0-5 0,0 0-1 16,0 0 0-16,-3 13 22 0,-1-1 5 0,1-2 1 0,-1 5 0 16,4-2-24-16,-3 2-5 0,-1 4-1 0,1-3 0 15,3 3 16-15,0 0 0 0,-4-4 0 0,4 4 0 16,0 0 10-16,0-10 5 0,0 1 1 0,0 5 0 15,0-5-64-15,0-10-13 16,0 0-3-16,0 0 0 0,0 0-100 0,0 0-20 0,0 0-4 0,-7-3-903 16</inkml:trace>
  <inkml:trace contextRef="#ctx0" brushRef="#br0" timeOffset="67032.08">27259 9524 288 0,'0'0'12'0,"0"0"4"0,0 0-16 0,0 0 0 16,0 0 0-16,7 4 0 0,-3 2 445 16,6-6 87-16,-3 3 16 0,4 3 4 0,0 4-359 15,-1-1-72-15,4-3-14 0,-3-2-3 0,3 2-32 0,4-3-5 16,-4 3-2-16,0-3 0 0,0-3-53 0,4 7-12 16,-4-7 0-16,3 0 0 0,-3 0-10 0,1 3-2 15,-1-3-1-15,0 0 0 16,-4 0-18-16,4 0-3 0,4 0-1 0,-7 0 0 15,3-3-168-15,-7 3-33 0,3 3-8 0</inkml:trace>
  <inkml:trace contextRef="#ctx0" brushRef="#br0" timeOffset="67970.8">27753 10472 1728 0,'0'0'38'0,"0"0"8"0,0 0 2 0,0 0 0 0,0 0-39 0,0 0-9 0,0 0 0 0,0 0 0 16,0-10 104-16,0 10 20 0,0 0 3 0,-3 0 1 15,-5-9 0-15,1 2 0 0,0 4 0 0,-3-3 0 0,3 3-103 0,-4-3-25 16,1 6 0-16,-5 0 0 0,1 0 0 0,0 0 0 16,0 9 0-16,0 0 0 0,0-9 56 0,0 10 7 15,3 6 1-15,1-1 0 31,6-5-103-31,-3 2-20 0,0 4-4 0,0 3-1 0,3 6 52 0,4-6 12 0,0-1 0 0,0 1 0 16,0-3 0-16,4-7 0 0,-1 7 0 0,4-7 0 16,1-6 0-16,-1 4 0 0,3-4 0 0,1 3 0 0,-1-12 0 0,1 6 0 15,3-10 0-15,4 7 0 0,-4-12 0 0,0-4 0 16,0 3 0-16,4-6 0 0,-1-9 0 0,-3 3 0 16,-7-1 0-16,8 4 0 0,-1-9 0 0,-4 6 0 15,4-7 0-15,0-3 0 0,-3-5 0 0,3 5 0 16,-3-12 0-16,-4 3 0 0,0 3 0 0,0-3 0 15,0-3 0-15,-3 6 0 0,-4 6 0 0,3 13 0 16,-3-3 0-16,0 9 0 0,0 3 0 0,0 4 0 0,0-4 0 0,-3 10 0 16,3 6 48-16,0 0 13 0,0 0 3 0,0 0 0 15,0 0 0-15,0 0 0 0,0 15 0 0,0-5 0 16,3 9-52-16,-3-4-12 0,0 4 0 0,0 0 0 16,0 6 0-16,0 3 0 15,0 4 0-15,0-1 0 0,0 4 0 0,-3-1 0 0,-1 4 0 0,4-4 0 16,-4 4 0-16,-3-4 0 0,4 1 0 0,-1 2 0 15,1-2 0-15,-1-7 0 0,4 7 0 0,0-10 0 16,0 3 0-16,0 0 0 0,4-3 0 16,-1 0 0-1,1-12-100-15,-1 3-22 0,4 2-5 0,1-8-1 0,-1-1-102 0,0-3-21 0,7 4-4 0,-14-10-1 16</inkml:trace>
  <inkml:trace contextRef="#ctx0" brushRef="#br0" timeOffset="68358.2">28056 10641 1576 0,'0'25'70'0,"4"-16"14"0,-4-9-67 0,3 3-17 0,-3-3 0 0,8 7 0 0,-8-7 134 0,7 3 23 16,0-3 5-16,0 0 1 0,3-3-23 0,1-4-4 16,-1-2 0-16,5 0-1 0,2-4-72 0,-3-9-15 15,-3 3-2-15,3 1-1 0,-3-8-31 0,-1 4-6 16,1-3-8-16,-4 0 11 0,3-3 16 0,-6 3 3 15,3 3 1-15,-3-3 0 0,3 0-18 0,-7 6-3 16,0 3-1-16,0-2 0 16,0 8-29-16,-4-6-5 0,4 7-2 0,0 6 0 0,0 3 27 0,0 0 0 15,0 0 0-15,0 0 0 0,0 0 46 0,0 0 14 16,0 0 4-16,0 0 0 0,0 0-64 0,0 0-26 16,-3 3 2-16,-1 6 0 0,0 4 36 0,1 0 8 0,-1 2 2 0,1-2 0 15,-1 9-22-15,1-3 8 0,-1 3-8 0,4 3 0 16,0 0 8-16,0-6-8 0,0 9 8 0,4-3-8 15,3 0 0-15,-4-3 0 0,-3 0 0 0,4-3 0 16,-4-7 0-16,3-2 0 0,1 5 0 0,0-8-8 16,-4-7-45-16,0 0-9 0,0 0-2 0,7-7 0 15,-4-2-53-15,1-1-11 0,-1-5-3 16,1 2-644-16,-1-9-129 0</inkml:trace>
  <inkml:trace contextRef="#ctx0" brushRef="#br0" timeOffset="68551.87">28071 10230 1875 0,'0'0'41'0,"0"0"9"0,-8 3 2 0,8-3 0 0,0 0-41 0,0 0-11 0,0 6 0 0,0-6 0 0,0 0 123 0,4 10 22 16,0-1 5-16,3 1 1 0,3-1-19 0,4-3-3 16,4-3-1-16,0 4 0 0,3 2-102 0,3 1-26 15,5-1 0-15,-1-3 0 0,-3-3 26 0,-1 7 0 16,1-4 0-16,0 3 0 0,-1-9-26 0,1 10 0 15,-4-10-12-15,-3 6 12 16,-1-3-174-16,-2-3-27 0,-1 7-6 0</inkml:trace>
  <inkml:trace contextRef="#ctx0" brushRef="#br0" timeOffset="76480.5">23333 12256 1036 0,'0'0'46'0,"-7"3"10"0,3 3-45 0,4-6-11 0,-7 10 0 0,4-10 0 15,3 0 156-15,0 0 28 0,0 0 7 0,-4 9 1 16,1-9-26-16,3 9-5 0,0-9-1 0,0 0 0 16,0 7-74-16,0-7-15 0,0 0-3 0,3 3-1 15,4 3-31-15,0 3-5 0,0-9-2 0,4 7 0 16,-1-4 13-16,1-3 2 0,3 6 1 0,-3-3 0 15,3-3-31-15,3 0-6 0,-2 0-8 0,2 0 11 16,-3 0 1-16,0 0 1 0,0 0 0 0,1 0 0 16,-1 0-61-16,-4 0-13 0,1-3-3 0,-1-3 0 15,-2 6-93-15,-1-3-19 0,0-4-4 0,-7 7-817 16</inkml:trace>
  <inkml:trace contextRef="#ctx0" brushRef="#br0" timeOffset="76752.08">23259 12441 1969 0,'0'0'43'0,"0"0"9"0,0 0 1 0,7 3 3 0,3-3-44 0,1 6-12 16,-1-3 0-16,1-3 0 0,0 7 107 0,3-4 19 15,0-3 4-15,3 0 1 0,-2 6-59 0,-1-3-11 0,3-3-2 0,1 6-1 16,-4-2-28-16,4-4-6 0,-4 0 0 0,0 6-1 16,0-6-37-16,0 0-7 0,-3 0-2 0,-1 0 0 15,1 0 23-15,0 0 0 0,-1 0 0 0,1-6 0 16,-4 6-12-16,3-10 3 0,1 7 0 0,-4-3 0 31,0 3-227-31,4-4-46 0</inkml:trace>
  <inkml:trace contextRef="#ctx0" brushRef="#br0" timeOffset="79079.34">24186 12425 403 0,'0'0'36'0,"0"0"-36"16,0 0 0-16,0 0 0 0,0 0 148 0,0 0 22 15,0 10 5-15,-3-4 1 0,3-6-39 0,0 0-7 0,0 0-2 0,0 0 0 16,0 0 16-16,0 0 4 0,0 0 0 0,3 9 0 16,5-6-32-16,-8-3-7 0,7 10-1 0,0-10 0 15,0 6-35-15,3-3-7 0,-3-3-2 0,4 10 0 16,-1-10 0-16,1 6 0 0,0-6 0 0,-1 3 0 16,1 3-51-16,3 1-13 0,0-4 0 0,-3-3 0 15,3 0 0-15,0 6 0 0,-4-6 0 0,5 0 0 16,-1 0 12-16,-4-6-1 0,4 6 0 0,-3 0 0 15,0-3-85-15,-4-4-17 16,3 7-3-16,-3-9-1 0,-3 9-164 0,-4 0-33 0,7-16-6 16,-7-3-2-16</inkml:trace>
  <inkml:trace contextRef="#ctx0" brushRef="#br0" timeOffset="80511.2">24966 12017 633 0,'0'0'28'0,"0"0"6"0,0 0-34 16,0 0 0-16,0 0 0 0,0 0 0 0,0 0 199 0,0 0 33 15,0 0 6-15,0 0 2 0,0 0-90 0,0 0-18 16,0 0-3-16,0 0-1 15,0 0-20-15,0 0-5 0,0 0-1 0,0 0 0 0,0 0-61 0,0 0-12 16,0 0-2-16,7 7-1 0,-3 2 30 0,-1 1 7 16,1-1 1-16,-1 7 0 0,1-7-52 0,-4 4-12 15,3 2 0-15,1 1 0 0,-1-4 0 0,1 4 0 16,-4 3 0-16,3-3 0 0,-3-4 37 0,4 4 5 16,-1-7 1-16,-3 1 0 0,0-1-34 0,0 1-9 15,4-4 0-15,-4-6 0 0,0 9 20 0,0 1 0 16,0-10 0-16,0 0 0 0,4 6-32 0,-4-6-6 15,0 0-2-15,0 9 0 0,0-9 20 0,3 3 0 16,-3 7 0-16,0-10 0 0,0 0 0 0,0 0 0 0,0 6 0 0,0-6 0 16,0 0 0-16,4 9 0 0,-4-9 0 0,0 0 0 15,0 0 0-15,0 0-8 0,0 0 8 0,0 0-10 16,-4 10 10-16,4-10 0 0,0 0 10 0,0 6-10 16,-7-3 21-16,3 7-1 15,4-10-1-15,-3 6 0 0,3-6-29 0,0 0-6 16,0 0 0-16,-4 3-1 0,-3 7 17 0,7-10 0 0,-3 0 0 0,3 0 0 15,0 0 0-15,-7 6 0 0,0 3 0 0,0-9 0 16,7 0 0-16,0 0 0 0,-4 10 0 0,-3-10 0 16,-3 9 0-16,6-3 0 0,-7-3 11 0,4 7-11 15,0-4 0-15,-3-3 0 0,3 4 0 0,0 2 0 16,0 0 0-16,3-9 0 0,-3 10 0 0,3-4 0 16,-3-3 0-16,7-3 0 0,-3 6 0 0,3-6 0 15,0 0 0-15,0 0-9 0,0 0 9 0,0 0 0 16,0 0 0-16,0 0-8 0,0 0 8 0,0 0 0 0,0 0 0 0,0 0-8 15,0 0 8-15,0 0 0 0,0 0 0 0,0 0-10 16,0 0 10-16,0 0 0 0,0 0-12 0,0 0 4 16,0 0 8-16,0 0-13 15,0 0-16-15,0 0-3 16,0 0-1-16,0 0 0 0,0 0 33 0,0 0-8 0,0 0 8 0,0 0 0 16,0 0-8-16,0 0 8 0,0 0-12 0,0 0 12 0,0 0-8 0,0 0 8 15,0 0 0-15,0 0 0 0,0 0-20 0,0 0 2 16,0 0 1-16,0 0 0 15,0 0-17-15,0 0-3 0,0 0-1 0,0 0 0 16,0 0-21-16,0 0-4 0,0 0-1 0,0 0 0 16,0 0 0-16,0 0 0 0,0 0 0 0,0 0 0 0,0 0 52 0,0 0 12 15,0 0 0-15,0 0 0 0,0 0 0 0,0 0 0 0,0 0 0 0,0 0 0 16,0 0 0-16,0 0 0 0,0 0 0 0,0 0 0 16,0 0 0-16,0 0 0 0,0 0 0 0,0 0 0 15,0 0 36-15,0 0 11 0,0 0 1 0,0 0 1 16,0 0-27-16,0 0-6 0,0 0 0 0,0 0-1 15,0 0-15-15,0 0 0 0,0 0 0 0,0 0 0 16,0 0 17-16,0 0 1 0,0 0 0 0,0 0 0 16,0 0-29-16,0 0-5 0,0 0-2 0,0 0 0 15,0 0 29-15,0 0 5 0,0 0 2 0,0 0 0 16,0 0-29-16,0 0-5 0,0 0-2 0,0 0 0 16,0 0 18-16,0 0 0 0,0 0 0 0,7-6 0 0,-4-3 24 0,4-1 9 15,1 7 2-15,-1-3 0 16,0-3-5-16,0 2-1 0,0 4 0 0,0-3 0 0,3-4-29 0,-3 7 0 15,4-3 0-15,-4-3 0 0,0-1 0 0,0 10 0 16,4-9 0-16,-4 9 0 0,-7 0 57 0,7-6 6 16,0 2 1-16,-7 4 0 15,0 0-49-15,3-6-15 0,-3 6 8 0,0 0-8 0,8 0 0 16,-8 0 0-16,0 0 0 0,0 0 0 0,0 0 17 16,0 0 10-16,0 0 1 0,0 0 1 0,0 0-9 0,0 10-1 15,0-4-1-15,-4 3 0 0,0 1-10 0,4-1-8 16,0 0 12-16,-3 1-12 0,3-1 28 0,0 4-2 15,0-1 0-15,0-2 0 0,0 9-10 0,0-4-1 16,0-5-1-16,3 8 0 0,1-8-6 0,3 6-8 0,-3-1 11 16,3-2-11-16,-4-4 9 0,4 1-9 0,0-1 0 0,4 4 9 15,-1-4-9-15,-2-6-11 0,-8-3 3 16,0 0 0 0,0 0-22-16,3 9-4 0,-3-9-1 0,0 0 0 15,0 0-112-15,0 0-22 0,0 0-5 0,0 0-569 16,0 0-113-16</inkml:trace>
  <inkml:trace contextRef="#ctx0" brushRef="#br0" timeOffset="80810.89">24694 12720 1486 0,'0'0'66'0,"0"0"14"0,0 0-64 0,0 0-16 16,0 0 0-16,4 3 0 0,3 13 120 0,0-7 22 16,4-3 4-16,-4-2 1 0,7 2-39 0,-4-6-8 15,5 3-2-15,6-3 0 0,0 0-22 0,0 0-4 16,4 0 0-16,-1 0-1 0,8 0-22 0,-4 0-4 16,8 0-1-16,-8-3 0 0,-3 3-20 0,-1 0-5 15,1-6-1-15,-4 6 0 0,4 0-7 0,-8 0-2 16,1 0 0-16,0 0 0 0,-4 0-9 0,0 0 0 0,-7 0 0 15,0 0 0 1,-7 0-122-16,0 0-26 0,0 0-6 0,0 0-606 16,0 0-122-16</inkml:trace>
  <inkml:trace contextRef="#ctx0" brushRef="#br0" timeOffset="81472.67">24913 12855 230 0,'0'0'20'0,"0"0"-20"0,0 0 0 0,0 6 0 16,0-6 388-16,4 3 74 0,-4 7 14 0,3-4 4 15,-3-6-252-15,0 3-51 0,4 3-9 0,-1 4-3 16,-3-10-59-16,4 9-12 0,-1 0-2 0,1-2-1 16,-1-4-72-16,1 6-19 0,-1 1 0 0,1-4 0 0,0 3 11 15,-1 1-11-15,1-4 12 0,-4 3-12 0,3 1 9 0,1-7-9 16,-4 6 0-16,0 4 9 15,0-13-9-15,3 3 8 0,-3 6-8 0,4 1 8 0,-4-10-8 0,0 9 0 16,0 1 0-16,3-4 0 0,-3-6 0 0,0 9 0 16,0 1 0-16,0-4 0 0,-3 3 0 0,3-9 8 15,0 4-8-15,0-4 8 16,0 9-20-16,-4-3-5 0,4-6-1 0,0 10 0 0,-3-1 35 0,3-9 7 16,0 9 2-16,-4-2 0 0,4-4-26 0,-3 6 0 15,-1-2 0-15,1-4 0 0,-1 6 0 0,0-3 0 16,1 4 0-16,-1-1 0 0,1-3 0 0,-4-2 0 15,3 5 0-15,-3-3 0 0,0 4 0 0,0-1 0 16,4-3 0-16,-4 4 0 0,-1-7 0 0,1 6 0 0,0 1 0 16,0-4 0-1,0-3-16-15,4 3-8 0,-8 4-1 0,8-1-1 0,-4-3 26 0,0-2 0 0,3 2 0 0,4-6 0 16,0 0 0-16,-7 3 0 0,7-3 0 0,0 0 0 16,0 0 0-16,0 0 0 0,0 0 0 0,0 0 0 15,0 0 0-15,0 0 0 16,0 0 0-16,0 0 0 0,11-3 0 0,-4-3 0 0,0 2 0 0,0-2 0 15,0 3 0-15,3-3 0 0,1-4 0 0,-4 10 0 16,4-9 0-16,-1 3 0 0,1 6 0 0,-4-10 0 16,0 10 0-16,3-3 12 0,-3 3 0 0,1-6-1 15,-8 6-11-15,7 0 0 0,3 0 0 0,-3 0 0 16,0 0 0-16,-7 0 0 0,0 0 0 16,11 0 0-16,-4 9 0 0,0-9 8 0,-4 10-8 0,5-4 8 15,-5 3 3-15,1-2 0 0,-1 2 0 0,1-6 0 16,-4 7-11-16,3-1 0 0,1 0 0 0,-1-2 0 15,-3 2-16-15,4 1-9 16,3-4-2-16,-4 3 0 0,-3-9 43 0,7 3 8 0,0 7 1 0,-7-10 1 0,0 0-26 0,0 0-19 16,0 0 3-16,8 6 1 15,-5-3-110 1,-3-3-23-16,11-3-4 0,-4-3-620 0,0 3-125 0</inkml:trace>
  <inkml:trace contextRef="#ctx0" brushRef="#br0" timeOffset="82860.33">25756 12999 691 0,'0'0'61'0,"0"0"-49"0,4 6-12 0,3-3 0 16,-7-3 131-16,3 13 23 0,4-10 5 15,-3 6 1-15,-4-9 8 0,11 7 3 0,-4-4 0 0,0 3 0 16,0-6-71-16,3-6-13 0,4 6-3 0,-3-10-1 16,3 7-33-16,0-6-6 0,0-4-2 0,0 4 0 15,1 6-34-15,-1-7-8 0,0-5 0 0,3-4 0 0,-2 3 21 16,2-3 3-16,-3 1 0 0,11-1 0 0,-4-6-24 0,-3 0 0 16,-4 6 0-16,0-3 0 0,-3 0 0 0,-1 0 0 15,-3-3 0-15,0 6 0 0,-7 0 0 0,0-3 0 16,0 10 0-16,-3-4 0 15,-4 7 0-15,-4-7 0 0,4 13 0 0,0-3 0 0,-4 2 55 0,-3-2 6 16,4 6 2-16,-4 10 0 0,3-4-15 0,-3 3-2 16,0 1-1-16,0 5 0 0,3-2-20 0,4 3-4 15,-3 2-1-15,-1 1 0 0,4-3-20 0,3 3 0 16,-3-4 0-16,4-2 0 0,3 3 0 0,0-1 0 0,0-5 0 0,3-1 0 16,1 0 0-16,3 1 0 0,0-1 0 0,0 7 0 15,0-3 30-15,11-4 2 0,-1 7 0 0,-3-7 0 16,1 0-32-16,2 1 0 15,1-1 0-15,-1 1 0 0,1-10 0 0,0 6 0 16,-4-3 0-16,0 3 0 16,0 1-33-16,0-4 0 0,0-3 0 0,0-3 0 15,1-4-37-15,-1 1-7 0,0 3-2 0,0-6 0 16,0-1-129-16,0-6-27 0,-3 7-5 0</inkml:trace>
  <inkml:trace contextRef="#ctx0" brushRef="#br0" timeOffset="83093.57">26243 12231 1728 0,'0'0'76'0,"0"0"16"0,0 0-73 15,0 0-19-15,0 0 0 0,4 6 0 0,-1-3 139 0,1 7 24 16,-4-10 5-16,7 6 0 0,0 9-64 0,0-5-12 15,3-7-4-15,1 3 0 0,0-3-52 0,-1 4-10 16,1-4-2-16,3-3-1 0,0 6-38 0,4-6-7 16,-4 0-2-16,3 0 0 15,-2 0-12-15,-1 0-4 0,3-6 0 0,-3 6-720 16,1 0-145-16</inkml:trace>
  <inkml:trace contextRef="#ctx0" brushRef="#br0" timeOffset="83678.28">26790 11927 1944 0,'0'0'86'0,"0"0"18"0,0 0-84 0,0 0-20 0,0 0 0 0,0 0 0 16,0 0 110-16,0 0 18 0,-4 6 3 0,4-6 1 15,0 0-28-15,-3 3-6 0,-1 6-1 0,4-2 0 16,-3 2-54-16,3-6-11 0,0 7-3 0,0 2 0 15,0-2-21-15,0-1-8 0,0 0 0 0,-4 1 0 16,4-1 0-16,0 7 0 0,0-7 0 0,4 4 0 16,-4-4 0-16,0 7 0 0,0-7 0 0,3 7 0 15,-3-4 0-15,4-2 0 0,-4 6 0 0,3-7 0 0,-3-3 0 16,4 4 0-16,-4-7 0 0,0-3 0 16,3 9 0-16,-3-9 0 0,4 6 0 0,-4-6 0 0,0 0 0 0,0 0 0 15,4 10 0-15,-4-10 0 0,0 9 0 0,0-9 0 16,0 10 0-16,0-4 0 0,0-6 0 0,-4 3 0 15,0 7 0-15,1-4 0 0,-1 3 0 0,-3 1 0 16,4-1 0-16,-4-3 0 0,0-3 0 0,-4 7 0 16,4-1 0-16,-3-3 0 0,2 4 0 0,-2-1 0 15,-4 1 0-15,3-1 0 0,-3 1 0 0,3-1 0 16,-3 3 0-16,4-8 0 0,-1 5 0 0,1-3 0 0,3-3 0 16,7-3 0-16,0 0 0 0,0 0 0 15,-4 7 0-15,4-7 0 0,0 0 0 0,0 0 0 16,0 0 0-16,0 0 0 0,7 0 0 0,4-7 0 0,-1 7 0 0,1-3 0 15,-1-3 0-15,1 6 0 0,0-3 0 0,-1-3 0 16,-3 6 0-16,4 0 0 16,-1-4 0-16,1 4 0 0,0-6 0 0,-1 6-8 0,1 0-1 15,-4 6 0-15,3-6 9 0,-3 4 0 0,-7-4 0 0,11 0 0 16,-4 0 8-16,0 9 0 0,-7-9 0 0,7 6 0 16,0-3-8-16,-3 7 0 0,-4-10 0 0,3 6 0 15,1-3 0-15,-4-3 0 0,3 13 0 0,1-10 0 16,-4-3-50-1,3 9-11-15,1 1-3 0,-4-10 0 0,3 9-112 0,1-3-24 16,-4-6-4-16</inkml:trace>
  <inkml:trace contextRef="#ctx0" brushRef="#br0" timeOffset="84034.62">26995 12441 1497 0,'0'0'66'0,"0"0"14"0,0 0-64 0,7-6-16 15,-4-1 0-15,-3 7 0 0,4-3 150 0,3-3 26 16,-4-4 6-16,1 1 1 0,3 0-88 0,-4-1-18 16,4 4-3-16,-3-3-1 0,3-1-17 0,-3 1-4 15,-1-1-1-15,1 1 0 0,-1-1-31 0,1 1-5 16,-4 0-2-16,0-1 0 0,3 1 27 0,1-1 6 16,-4-2 1-16,0 3 0 0,0 5-33 0,0 4-6 15,0-6-8-15,0 6 11 0,0 0 9 0,0 0 3 0,0 0 0 16,0 0 0-16,0 0-23 0,0 0 0 0,0 0 0 0,0 0 0 15,0 0 0-15,0 0-10 0,0 10 10 0,3-4-13 16,-3 3 13-16,4 1 0 0,-4 5 0 0,0-5 10 16,3-1-2-16,-3 7-8 0,4-4 12 0,-4-2-4 15,0 5-8-15,3-5 0 0,-3 5 0 0,4-2 0 16,-1-4 0-16,-3 1 0 0,4-4 0 0,-4 4 0 16,0-1 0-16,0 0 0 0,0-9-8 0,0 0 8 15,0 0-19-15,0 0 1 0,0 0 0 0,0 0 0 31,0 0-134-31,0 0-26 0,0 0-6 0</inkml:trace>
  <inkml:trace contextRef="#ctx0" brushRef="#br0" timeOffset="84298.24">26924 12250 1497 0,'0'0'66'0,"0"0"14"0,0 0-64 0,0 0-16 15,4 6 0-15,-4-6 0 0,3 9 152 0,4 1 26 16,-3-4 6-16,3-3 0 0,0 3-68 0,-4-3-13 16,-3-3-3-16,11 7-1 0,-1-7-51 0,5 3-9 15,-5-3-3-15,4 0 0 0,0 0-8 16,4 0-1-16,0 0-1 0,3-3 0 0,-4 3-17 0,5-7-9 16,-1 7 10-16,-4 0-10 0,-2-3 0 0,2 3-16 15,-3 0 1-15,0-6 1 16,-3 6-113-16,3 0-22 0,0 0-5 0,-3-3-896 0</inkml:trace>
  <inkml:trace contextRef="#ctx0" brushRef="#br0" timeOffset="85099.98">27644 11996 1036 0,'0'0'23'0,"0"0"5"0,0 0 0 0,0 0 1 0,0 0-29 0,0 0 0 0,7-7 0 0,-7 7 0 16,3-9 57-16,-3 9 6 0,7 0 1 0,-7 0 0 16,0 0 68-16,0 0 15 0,0 0 2 0,0 0 1 15,7 0-36-15,-7 0-7 0,0 0-2 0,7 0 0 16,0 9-19-16,-3-2-4 0,0 2-1 0,-1 0 0 16,1 1-21-16,-1 9-4 0,-3-4 0 0,0 4-1 0,0 6-21 0,4-3-4 15,-4 13-1-15,0-7 0 16,0 6 2-16,0 1 0 0,3 2 0 0,-3-2 0 0,0 3-7 0,0-4-2 15,0 1 0-15,4 2 0 0,-4-2-10 0,0 2-1 16,3 7-1-16,-3-9 0 0,0 9-10 0,0-7 0 16,-3 4 0-16,3-10 8 0,-4 4-8 0,1-1 0 15,-1-5 0-15,-3-4 0 0,4 0 0 0,-1-3 0 16,0-7 0-16,1 4 0 0,-1 0 0 0,1-10 0 16,-1 7 0-16,1 0 0 0,-1-4 0 15,1-2 0-15,-1-4 0 0,4 10 0 0,-3-7 0 16,-1 0 0-16,1-5 0 0,3 5 0 0,0-9 0 0,0 0 0 15,0 0 0-15,0 6 0 0,0-6-13 0,0 0 5 0,0 0 8 16,0 0-13-16,0 0-7 0,0 0-2 16,0 0 0-16,0 0 0 15,0 0-26-15,-4-6-4 0,1 3-2 0,-1-7 0 16,1-5-184-16,-1 5-37 0</inkml:trace>
  <inkml:trace contextRef="#ctx0" brushRef="#br0" timeOffset="85909.43">27009 12312 1036 0,'0'0'23'0,"0"0"5"0,0 0 0 0,0 0 1 0,0 6-29 0,0 4 0 16,0-10 0-16,-4 9 0 0,4-9 104 0,0 0 16 0,0 0 2 0,4 10 1 16,-4-10-43-16,0 6-9 0,0-6-2 0,0 0 0 15,0 0 47-15,3 9 10 0,-3-9 2 0,0 0 0 16,0 0-68-16,0 0-12 0,0 0-4 0,0 0 0 15,0 0 32-15,0 0 7 0,0 0 1 0,0 0 0 16,0 0-68-16,0 0-16 0,0 0 0 0,0 0 0 16,0 0 0-16,0 0 0 0,4-6 0 0,-1-3 0 15,4 6 0-15,-3-7 0 0,-1 4 0 0,1-4 0 16,-1-5 0-16,4 5 0 0,-3 1 0 0,0-10 0 16,3 10 0-16,-4-7 0 0,1 4 0 0,-1-4 0 0,1-3 0 15,-1 3 0-15,1 4 0 0,-1-4 0 16,1 0 0-16,-4 7 0 0,3-3 0 0,-3-4 0 0,0 0 0 15,0 7 0-15,0-1 0 0,0 1 0 16,0 0 0-16,-3 5 0 0,3-2 0 0,0 6 0 0,0 0 0 16,0 0 0-16,0-9 0 0,0 9 0 0,0 0 55 0,0 0 7 15,0 0 2-15,0 0 0 0,0 0-64 0,0 0-24 16,0 0 0-16,0 0 1 0,0 9 37 0,0 1 7 16,0-1 2-16,0-3 0 0,0 4-23 0,0-1-8 15,0 0 0-15,0 1 0 0,0 6 21 0,0-4 5 16,-4-3 1-16,4 7 0 0,-3-6 0 0,3-1 0 0,-4 0 0 0,4 1 0 15,-3-1-7-15,3-3 0 16,0 4-1-16,0-1 0 0,-4 1-11 0,4-1 0 16,-3-3 0-16,6 4 8 0,1-7-8 0,-4 9 0 15,0-8 0-15,3 5 0 0,-3-9 0 0,4 9 0 16,-1 1 0-16,1-4 0 0,-1 3 0 0,4-2 0 0,-7-7 0 0,0 0 0 31,4 9-30-31,-4-9 2 0,0 0 0 0,3 3 0 16,-3-3-39-16,0 0-7 0,0 0-2 0,0 0 0 15,0 0-47-15,0 0-9 0,0 0-3 0,0 0-569 0,0 0-113 0</inkml:trace>
  <inkml:trace contextRef="#ctx0" brushRef="#br0" timeOffset="86201.16">27002 12218 1440 0,'0'0'32'0,"0"0"6"0,0 0 2 0,0 0 0 0,0 0-32 0,0 0-8 0,0 0 0 0,0 0 0 16,0 0 98-16,0 0 18 0,0 0 4 0,0 0 1 0,0 0-27 0,0 0-6 15,0 0 0-15,0 0-1 0,7 3 1 0,0-3 0 16,3 0 0-16,-3 7 0 0,4-4-30 0,0 3-6 16,-1-6 0-16,1 3-1 0,-1-3-27 0,1 6-4 15,3-2-2-15,0-4 0 16,-3 0-38-16,3 0-7 0,0 6-1 0,0-6-1 0,0-6 45 0,0 6 10 15,-14 0 2-15,7 0 0 16,4-10-70-16,-1 10-14 0,-2-3-2 0,-1-3-1 16,0-4-184-16,0 7-37 0,-7 3-7 0,10-12-552 0</inkml:trace>
  <inkml:trace contextRef="#ctx0" brushRef="#br0" timeOffset="87246.64">28056 11748 403 0,'0'0'17'0,"0"0"5"0,0 0-22 0,0 0 0 0,0 0 0 0,0 0 0 15,0 0 196-15,0 0 36 0,4-6 6 0,-4 6 2 16,0 0-120-16,0 0-24 0,0-4-5 0,0 4-1 0,3-6-12 0,-3 6-2 15,0-9-1-15,0 9 0 16,0 0 11-16,0 0 2 0,4-10 1 0,-4 10 0 0,0 0-18 0,0 0-4 16,0 0-1-16,0 0 0 0,0 0-2 0,0 0 0 15,0 0 0-15,0 0 0 0,0 0-51 16,0 0-13-16,0 0 0 0,0 0 0 0,0 10 0 0,0-1 0 16,0 1 0-16,0 2 0 0,0-3 0 0,4 1 0 15,-4-7 0-15,0 6 0 0,0-2 0 0,0-7 0 16,0 0 0-16,0 9 0 0,0-9 0 0,0 0 0 15,0 0 0-15,0 0 0 0,0 0 0 0,0 0 0 0,0 0 0 16,0 0 0-16,0 0 0 0,0 0 0 16,0 0 0-16,0 0 0 0,0-9 0 0,0 2 0 0,-4 4 0 0,0-3 0 15,1-3 0-15,3-1 0 0,-4 7 0 0,1-3 0 16,-1-4 0-16,4 4 0 16,-7-3 0-16,4 6 0 0,-1-4 0 0,1 4 0 0,-1-3 0 15,4 6 0-15,0 0 54 0,-3 0 8 0,3 0 2 0,-7-3 0 16,0 3-52-16,7 0-12 0,-7 3 0 0,7-3 0 15,-8 0 0-15,5 9 0 16,-1-2 0-16,-3-4 0 0,4 6 0 0,-1-3 0 0,4 4 0 0,-3-1 0 16,-1 1 0-16,4-1 0 0,-3 0 0 0,3-2 0 15,0 8 54-15,-4-2 8 0,4-4 2 0,0 1 0 16,0-1-52-16,0 7-12 0,0-7 0 16,4 1 0-16,-4-1 0 0,3 0 0 0,4-2 0 15,0 2 0-15,0 1 0 0,0-1 0 0,1-3 0 0,2-3 0 16,1 7 0-16,-1-4 0 0,1-3 0 0,3 3 0 15,-3-6 0-15,3 10 0 0,0-10 0 0,0 6 0 0,4-3-16 0,-4-3-7 16,0 7-1-16,0-4 0 0,-4-3 12 0,1 0 3 16,3 0 0-16,-3 0 0 0,-1 0-3 0,-3 0 0 15,4 0 0-15,-4 0 0 16,-7 0-56-16,7 0-12 0,0-3-3 0,-7 3 0 16,7-7-52-16,-7 7-10 0,0 0-3 0,7 0-548 15,-7 0-109-15</inkml:trace>
  <inkml:trace contextRef="#ctx0" brushRef="#br0" timeOffset="88020.09">28127 13353 115 0,'0'0'10'0,"0"0"-10"16,0-6 0-16,0 6 0 0,-4-3 260 0,4 3 51 16,0-6 9-16,0 2 3 0,-3-2-135 0,3-3-28 15,-7-1-4-15,7 4-2 0,-4-3-30 0,1 6-5 16,-1-4-2-16,1-2 0 0,-1 6-35 0,-3-3-7 0,4-4-2 0,-1 7 0 16,1-3-31-16,3 6-6 0,0 0-2 0,-7 0 0 15,7 0 0-15,-8 0 0 0,1 0 0 16,7 0 0-16,-3 6-17 0,-4-3-3 15,3 7-1-15,1-1 0 0,3 0-2 0,-4 7-1 0,1-7 0 0,3 10 0 16,-4-9-10-16,4 5 12 0,0 1-12 0,4 3 12 16,-4-7-12-16,3 4 0 0,1 3 0 0,-1-10 8 15,4 7-8-15,0-7 0 0,0 1 0 0,1-1 0 16,2 1 0-16,4-10-9 0,-3 0 9 0,6 0-10 16,-2 0 0-16,2-10 0 0,1 1 0 0,3-1 0 15,0 4-15-15,-3-6-3 0,3-4-1 0,-3 6 0 16,-8-5-4-16,1 5-1 0,-1-2 0 0,-3-4 0 0,0 0 12 0,1 7 2 15,-5-4 1-15,-3-2 0 0,0 5 19 16,0 1 0-16,0-7 0 16,-3 7 0-16,3 0 0 0,-4-1-8 0,0 1 8 0,1-1 0 15,-8 4 15-15,1 3 6 0,3-3 2 0,-4 6 0 0,-6 0 7 0,2 0 2 16,1 6 0-16,0-3 0 0,0 3-18 16,0-3-3-16,0 10-1 0,0-10 0 15,3 7-30-15,1-4-7 0,-1-3-1 0,0 6-1164 16</inkml:trace>
  <inkml:trace contextRef="#ctx0" brushRef="#br0" timeOffset="90214.4">28808 12532 1216 0,'0'0'54'0,"0"0"11"0,0 0-52 0,0 0-13 0,0 0 0 0,0 0 0 16,0 0 182-16,0 0 34 0,3 3 6 0,8-3 2 15,-4 6-76-15,4-3-16 0,3-3-2 0,-4 7-1 16,4-7-44-16,1 0-9 0,2 0-1 0,1 0-1 16,-1 0-16-16,5 0-3 0,-5 0-1 0,1-7 0 15,0 4-46-15,-1 3-8 0,-3-6 0 0,4 6 0 16,-4-3 0-16,0 3 0 0,-3-7 0 0,3 7 0 31,-4 0-23-31,1-3-9 0,-4 3-1 0,0 0-1 16,-7 0-25-16,11-6-5 0,-11 6 0 0,0 0-1 0,3 0-151 0,-3 0-31 15,0 0-5-15,0 0-2 0</inkml:trace>
  <inkml:trace contextRef="#ctx0" brushRef="#br0" timeOffset="90439.36">28843 12641 1926 0,'0'0'85'0,"7"7"18"0,7-7-83 0,-3 0-20 15,3 3 0-15,-3-3 0 0,3 0 83 0,0 0 12 16,0 0 2-16,4 0 1 0,-4 0-2 0,0 0 0 16,3 0 0-16,1 0 0 0,-4 0-68 0,4-3-15 0,-4 3-2 0,4 0-1 15,-4 0-10-15,3 0 0 16,-3-7 0-16,1 7 0 0,-5 0 14 0,4 0 1 0,0-3 0 0,0 3 0 31,-7 0-147-31,8-6-30 0,-5 6-6 0,1 0-869 0</inkml:trace>
  <inkml:trace contextRef="#ctx0" brushRef="#br0" timeOffset="91507.68">29866 12228 576 0,'0'0'25'0,"-3"3"6"0,-4 3-31 0,3-3 0 0,4-3 0 0,0 0 0 15,0 0 296-15,-3 6 54 0,3-6 10 0,3 10 3 16,1-1-198-16,-1 7-39 0,1-4-8 0,3 4-2 16,-4 0 2-16,4 3 0 0,0-1 0 0,-3 1 0 0,3 9-39 15,-4-9-8-15,1 6-2 0,0 4 0 16,-4 2-27-16,3-3-6 0,-3 7 0 0,-3-7-1 0,3 9-11 0,-4-2-1 15,0-7-1-15,1 7 0 0,3-7-12 0,-4 3-2 16,1-9-8-16,3 3 12 0,0-6-12 0,0-3 0 16,0-4 0-16,0 4 0 15,0-7 0-15,3-2-13 0,-3-7 2 0,0 0 1 16,0 0-51-16,0 0-11 0,7 0-1 0,-7 0-1 16,8-7-94-16,-1 7-18 0,0-9-4 0,-4 0-1 15,1 2-77-15,-1-2-15 0</inkml:trace>
  <inkml:trace contextRef="#ctx0" brushRef="#br0" timeOffset="91969.15">30300 12516 172 0,'0'0'16'0,"0"0"-16"0,0 0 0 0,0 0 0 0,0 0 346 0,0 0 66 16,0 0 14-16,0 0 2 0,0 0-222 0,0 0-45 16,7 6-9-16,4-3-1 0,-4-3-37 0,0 7-7 15,3-7-2-15,1 3 0 0,3-3-36 0,0 0-7 16,0 0-2-16,8 6 0 0,-5-6-22 0,1 0-5 16,3 0-1-16,-3 3 0 0,3-3-24 0,-4 0-8 15,1 7 0-15,0-7 0 16,-4 0 8-16,3 6-8 0,-2-3 0 0,-5-3 0 0,4 0 0 0,-3 0 0 15,-1 0 0-15,-3 0 0 16,1 0-28-16,-1 0-10 0,0 0-2 0,-7 0 0 16,7-3-73-16,-4-3-15 0,4-1-4 0,-7 7 0 15,4-3-105-15,-4 3-22 0,7-16-4 0,-7 16-1 0</inkml:trace>
  <inkml:trace contextRef="#ctx0" brushRef="#br0" timeOffset="93120.67">31186 12748 864 0,'0'0'38'0,"0"0"8"0,0 0-37 0,-7 0-9 0,-1 6 0 0,8-6 0 16,0 0 210-16,0 0 40 0,0 0 8 0,0 0 2 15,0 0-134-15,0 0-26 0,0 10-6 0,0-10-1 16,0 0-15-16,8 3-3 0,-1-3-1 0,3 6 0 16,1-6-14-16,-1-6-2 0,4 3-1 0,1-3 0 15,-1-4-25-15,3 1-6 0,1-10-1 0,0 9 0 16,-1-5-5-16,4-4-2 0,-3 3 0 0,3 4 0 16,-3-4-18-16,-1-3 0 0,1 4 0 0,0-4 0 15,3 0 0-15,-7 0 0 0,0 0 0 16,-3 1 0-16,-1-4 0 0,-3 9 0 0,0-3 0 0,-7 4 0 15,4-4 0-15,-4 10 0 0,-7-7 0 0,0 7 0 16,0-3 8-16,-4 5-8 0,-3-2 12 0,0 0-12 0,0 6 12 16,0 0-12-16,-4 6 12 0,0 0-12 15,1-2 36-15,-1 5 0 0,4 0 0 0,-4 1 0 16,4-1 0-16,-3 7 0 0,3 3 0 0,-1 0 0 16,1-4-36-16,4 10-11 0,-4-6 0 0,7 9 0 0,0-9 44 0,3 6 9 15,-3 0 2-15,7-6 0 0,7 6-27 0,-3-6-5 16,3 0 0-16,0 0-1 0,3-4-11 0,4-2 12 15,4 3-12-15,-4-7 12 16,7 0-37-16,-3 1-7 0,7-4-2 0,-1-3 0 0,8-3 34 0,-4 0 12 16,-3-3 0-16,3-3 0 15,0 3-39-15,-3-4-8 0,0-2-1 0,-1 0-1 16,1-7-116-16,-7 7-23 0,-1-1-5 0,-2 1-1 16,-5-1-54-16,1 1-10 0,3-16-2 0,-7 6-1 0</inkml:trace>
  <inkml:trace contextRef="#ctx0" brushRef="#br0" timeOffset="93470.13">31478 11883 633 0,'0'0'56'0,"0"0"-44"0,0 0-12 0,0 0 0 0,0 0 231 15,0 0 44-15,0 0 9 0,0 0 1 0,0 0-132 0,0 0-26 16,7 6-6-16,0-3-1 0,4 3 16 0,0-3 4 16,3-3 0-16,0 7 0 0,-4-7-38 0,8 3-7 15,0 3-2-15,-1-6 0 0,5 0-46 0,-5 6-10 16,1-2-1-16,3-4-1 15,-3 0-27-15,-1 9-8 0,-3-9 0 0,0 6 0 16,1-6-22-16,-1 3-8 0,-4 4-2 0,4-7 0 0,-3 3 9 0,0-3 2 16,-1 0 0-16,1 0 0 15,-4 0-79-15,3 0-16 0,-3 0-4 0,-7 0-659 16,7-3-132-16</inkml:trace>
  <inkml:trace contextRef="#ctx0" brushRef="#br0" timeOffset="94521.53">32187 11651 1738 0,'0'0'38'0,"-3"0"8"0,-1-10 2 0,1 7 1 0,3-3-39 0,0 6-10 0,0 0 0 0,3-10 0 16,-3 10 86-16,0 0 15 0,0 0 3 0,0 0 1 15,0 0 8-15,4 0 2 0,-4 0 0 0,0 0 0 16,11-6-39-16,-4 12-8 0,0-6-2 0,0 3 0 15,0 4-13-15,0 2-2 0,-4 1-1 0,4-4 0 16,0 3-41-16,-3 1-9 0,3-1 0 0,-3 0 0 0,-1 1 0 0,1-1 0 16,3 1 0-16,-4-1 0 0,-3 7 41 0,4-7 6 15,-1 1 1-15,1-1 0 16,-4 0-48-16,3 1-16 0,4 2 0 0,-7-2 0 0,4-7 16 0,-1 6 0 16,1 1 0-16,-4-10 0 0,0 6 0 0,0-6 0 15,0 9 0-15,0-9 0 0,0 10-15 0,0-10 4 16,0 6 1-16,0 3 0 15,-4-5 10-15,1 5 0 0,-1 0 8 0,-3-2-8 0,4-4 8 0,-4 3-8 16,3 4 10-16,-3-1-10 0,0 0 14 0,0-2-3 16,3 2-1-16,-3-6 0 0,4 7-10 15,-4-4-14-15,0 3 3 0,0 1 1 0,0-1 10 0,0-3 0 16,-4 4 0-16,4-7 0 0,0 9 0 0,-4-8 0 16,4 5 0-16,-3 0 0 0,-1 1 0 0,1-4 0 15,-5-3 0-15,5 3 0 0,-4 4 0 0,-4-4-15 16,4-3 3-16,0 4 0 0,0-4 12 0,0 3 0 0,3-3 0 0,0-3 0 15,1 6 8-15,3-6 5 0,7 0 1 0,0 0 0 16,0 0-14-16,0 0 0 0,0 0 0 0,0 0-10 16,7-6 10-16,-4-3-8 0,8 6 8 0,0-4-8 15,-1-2 8-15,4-1-13 0,4 1 5 0,0 3 8 16,-4-4-8-16,3 1 8 0,1 0 0 0,0-1 0 16,-1 4 0-16,1 3 0 15,-4-4 0-15,4 4 0 0,-8-3 0 0,4 3 0 0,-3 3 8 0,-1 0-8 16,1 0 10-16,-11 0-10 0,4 3 12 0,3 6-12 15,-4-2 33-15,4 2 0 0,-7 1 0 0,4-1 0 16,-4 0-33-16,0 1 0 0,-4 5 0 0,4-5 0 16,0 6 15-16,-3-4-1 0,-1 4 0 0,4-7 0 15,0 7-6-15,-3-4 0 0,3-2-8 0,0 5 12 0,0-5-12 16,0-1 0-16,0 1 0 0,0-1 0 0,0-9 0 16,3 10-18-16,-3-10 4 0,7 0 1 15,-7 0-65-15,0 0-13 0,7 6-2 0,0-6-1 16,4-6-88-16,-4 6-18 0,0-10-3 0</inkml:trace>
  <inkml:trace contextRef="#ctx0" brushRef="#br0" timeOffset="97733.14">32703 11845 1105 0,'0'0'48'0,"0"0"12"0,0 0-48 0,0 0-12 15,0 0 0-15,0 0 0 0,0 0 149 0,0 0 28 0,7-6 6 0,-7 6 1 16,0 0-56-16,0 0-10 16,0 0-2-16,0 0-1 0,0 0-18 0,0 0-3 0,0 0-1 0,7 0 0 15,-7 0-23-15,7 6-5 0,-7-6-1 0,3 3 0 16,1 7-7-16,-1 2-1 0,1-3-1 0,-4 1 0 16,3 2-45-16,-3-5-10 15,0 8 0-15,0-2 0 0,0-4 0 0,0 1 0 16,0 5 0-16,-3-5 0 0,3-1 0 0,-4 1 0 0,4-1 0 0,0-9 0 15,0 0 0-15,0 0 0 0,0 0 0 0,0 0 0 32,0 0-24-32,0 0-5 0,-7-3-1 0,4-3 0 0,-1 3 8 0,1-4 2 15,-1-2 0-15,1-1 0 0,-1 1 20 0,4 0-11 0,-7-7 11 0,7 7-8 16,-4-1 8-16,1 1 0 0,-4-1 0 0,3 4 0 16,-3-3 0-16,4-1 0 0,-4 10 0 0,0-9 0 15,0 9 11-15,-4-6 4 0,4 6 1 0,0-4 0 16,-4 4-7-16,4 4-1 0,0 2 0 0,0-6 0 0,0 9 20 0,0-9 3 15,0 10 1-15,0-1 0 0,0-3-32 0,3 4 0 16,-3-7 0-16,4 13 0 0,-1-7 0 0,-3 0 12 16,7 1-1-16,-3 5-1 0,3 1-10 0,0-3 12 15,3 2-12-15,-3-2 12 0,4 3-3 0,3 2 0 16,0-2 0-16,0 3 0 0,0-3-1 0,4-4-8 16,-1 4 12-16,4 3-4 0,0-4 20 0,0-2 3 15,4 2 1-15,-4 4 0 0,0-9-32 16,0 5 8-16,1-5-8 0,-5-1 0 0,4 1 0 15,-3-4 0-15,-1-3 0 0,1 3 0 16,0-3-24-16,-4 4-4 0,-7-7 0 0,7 3-1 0,3-3 29 0,-3 0 0 16,0-3-8-16,0 3 8 15,4-7-53-15,0-2-8 0,-1 0-2 0,1-1 0 16,-1 1-193-16,4-7-40 0</inkml:trace>
  <inkml:trace contextRef="#ctx0" brushRef="#br0" timeOffset="99733.01">31616 10942 1040 0,'0'0'46'0,"0"0"10"0,-7-6-45 0,0 6-11 0,7 0 0 0,-7 0 0 16,0 0 84-16,-4 0 14 0,-3 0 3 0,3 0 1 16,1 6-21-16,3-3-4 0,0 3-1 0,0-3 0 15,-4 4 30-15,8 2 6 0,-8-6 0 0,4 4 1 16,0 2-26-16,-4-3-6 0,1-3-1 0,-1 7 0 15,-3-4-32-15,0-3-6 0,0 3-2 0,0-2 0 0,-4 2-8 0,-3-3-3 16,3 3 0-16,-3-6 0 0,0 3-8 0,-4 4-1 16,4-7-1-16,-4 0 0 15,-3 0-19-15,-4 0-11 0,4 0 2 0,-7-10 0 16,-4 10 25-16,-3-6 6 0,3 6 1 0,0-9 0 16,0 9-23-16,4-10 0 0,3 7 0 0,-3-3-8 0,0 6-9 0,3-3-2 15,-3-4 0-15,3 4 0 0,-3-3 33 0,-4 6 6 16,-3 0 2-16,-1-6 0 0,4 6-22 0,1 0 0 15,2 0 0-15,1 6-8 0,3-6 8 0,1 9-8 16,2-2 8-16,1 2-8 0,3 0 8 0,4 1 0 16,-3-1 0-16,2 7 0 0,1-4-8 0,0 7 8 15,-4-3-8-15,4 9 8 0,4-6 0 0,-8 0 0 0,-7-1 0 16,0 1 11-16,1 3-11 0,-1-3 0 0,4 3 0 0,-1-6 0 16,1 9-9-16,4-6-4 0,-1-1-1 15,0 7 0-15,0-6 14 0,1 0 0 0,3 0 0 0,3 6 0 16,-3-6 0-16,7 0 0 0,-4-1 0 0,7 8 0 15,-3-8 0-15,4 7 0 0,3 1 0 0,0 2 0 16,3-3 8-16,-3 3 5 0,7 0 1 0,-3 7 0 31,3-1-35-31,-4 1-7 0,4-4-2 0,0 13 0 0,0 0 30 0,0 0 13 0,0 9-1 0,4 0 0 16,-1 1 7-16,-3-7 1 0,4 6 0 0,-1-3 0 16,1-3-31-16,-4 7-5 0,0-10-2 15,0 9 0-15,0 0 29 0,0 0 5 0,0 1 2 0,0-7 0 16,0-3-18-16,0 0 0 0,0-1 0 0,-4-5 0 15,1 6 0-15,-1-6 0 0,-3-4 0 0,3 1 0 16,-3 2 0-16,0-2 0 0,0-1 0 0,4-6 0 16,-1 1 0-16,1-4 10 0,-4 0-2 0,7-6 0 15,-4 0 5-15,4-1 1 0,0-8 0 0,0 5 0 0,0-5-14 0,0-1 11 16,0 1-11-16,4-1 10 0,-4-9-10 0,0 6 0 16,0-6 0-16,7 3 0 0,-7-3 0 0,7 7 0 15,0-7 0-15,3 6 0 0,1-6-8 0,3-6 8 16,0 6 0-16,0 0 0 0,4-7 0 0,3 4 0 15,0-3 0-15,0 6 0 0,8-9-8 0,2 5 8 16,8-2 0-16,7-3 0 0,7 9 0 0,0-3 0 16,-4-4 0-16,1 7 0 0,-1 0 0 0,-3 0-11 0,3 7 11 15,1-4-12-15,3-3 12 0,7 0 0 0,7 9 8 0,0-9-8 16,-4 6 9-16,-3-2-9 16,0 2 12-16,4-3-12 0,3-3 0 0,0 0 0 0,7 0 0 0,-4 0-12 15,-6-3 12-15,-4-3-9 0,-7 6 9 16,3-4-8-16,-3 4 8 0,0-6 0 0,0 6 8 0,7 0-8 15,0 0 0-15,0 0 0 0,-7-3-10 16,0-3 10 0,-4 6-29-16,-3 0 1 0,0-10 0 0,0 10 0 0,-1-9 42 0,8 3 9 0,0 3 1 0,4-4 1 15,-8-2-25-15,-3 0 0 0,-4-1 0 0,-3 7 0 16,0-3-20-16,-4-4-2 0,-3 1-1 0,3-1 0 16,1 4 36-16,-1-3 7 0,4 6 2 0,-4-4 0 15,7-2-22-15,-3 3-8 0,-4-4 0 0,1 10 0 16,-5-9 8-16,1 6 0 0,0-4 0 0,-7-2 0 15,-1 6-9-15,1-3-7 0,0 6 0 0,-4-7-1 0,-4 4 17 16,1-3 11-16,0 6-2 0,3 0 0 16,-7 0-9-16,7 0 0 0,-3 0 0 0,-1 0 0 0,5 0 8 0,-5 0 0 15,4 0 0-15,1-3 0 0,-1-3-8 0,-14 6 0 16,-7 0 0-16,0 0 0 0,0 0 0 0,0 0 0 16,0 0 0-16,0 0 0 15,0 0 0-15,0 0 8 0,0 0 0 0,0 0 0 16,0 0 3-16,0 0 0 0,0 0 0 0,0 0 0 0,10 0-3 0,1 0-8 15,-4-4 12-15,-7 4-4 0,0 0-8 0,0 0 0 16,0 0 0-16,0 0 0 0,0 0 0 0,0 0 0 16,0 0 0-16,-4-6 0 0,1 3 8 0,-4-3-8 15,3-4 12-15,-3 4-4 0,4 3-8 0,-1-3 10 16,-3-4-10-16,4 7 10 0,-4-6-10 0,3 2 0 0,1-2 0 16,-1 6-11-16,1-3 11 0,3-4 9 0,0 4-1 0,0-3-8 15,0-4 0-15,0-3 0 16,7 7 0-16,-4-7 0 0,4-3 0 0,0 1-9 0,0-7 9 0,4 3-8 15,-4-10 8-15,3 4 0 0,-2-6 0 0,-8 5 0 16,-8 1 0-16,1-6 0 0,4-1 0 0,3-3 0 16,0-5 24-16,3 8 6 0,1-12 2 15,-1-13 0-15,5-2-20 0,-1-1-4 0,0-3-8 0,3-3 12 16,-3 6-12-16,0 10-10 0,0-10 2 0,0 10 0 16,1 0 8-16,-5-1 0 0,-3 1 0 0,0 0 0 15,0 6 24-15,-3-3 6 0,-5 12 2 0,-2 0 0 16,3 4-32-16,-4-1 0 0,-6 7-13 0,10 3 4 15,3 0 18-15,0 3 4 0,-6-3 1 0,-4 0 0 16,3-3 1-16,-3 3 0 0,0-4 0 0,0-5 0 16,0-1-15-16,0 4 0 0,3 0 0 0,0 2 0 15,4 4 0-15,-3 7 0 0,-1-1 0 0,4 9 0 0,0-5 0 16,-3 5 0-16,3 1 0 0,-1 6 0 0,1-4 0 16,0 4 0-16,-3 3 0 0,3-6 9 0,3 6-9 0,-3 0 0 15,7 0 0-15,-7 0 8 0,0 6-8 0,7-6 0 16,-7 3 0-16,7-3 0 0,-7 7 0 0,3-4 0 15,4-3 0-15,-7 6 0 16,4-3-9-16,-4-3 9 0,3 7 0 0,-3-7 0 0,7 0 0 0,-7 3 0 16,-3 3 0-16,2-6 0 0,1 0 0 0,-3 6 11 15,-1-6-2-15,-3 3 0 0,4-3-9 0,-8 0-9 0,0 0 9 0,-3 0-13 16,-7 0 13-16,0-3 0 16,-4-3 0-16,-7 6 0 0,0-9 15 0,-3 2-4 15,3-2-1-15,-3 6 0 0,3-7 4 0,-7-5 1 16,-3 5 0-16,-11 1 0 0,-11-7-15 0,1 7 8 15,3-1-8-15,3-5 0 0,4 5 11 0,0 1-11 16,0-1 12-16,-3-2-12 0,-4-1 0 0,0 10-11 0,3-3 0 0,4-4 0 31,0 10-12-31,4 0-2 0,-1 7-1 0,1-4 0 16,-8 6-22-16,4 4-5 0,0-1-1 0,8 4 0 0,2-7-114 16,4 7-24-16</inkml:trace>
  <inkml:trace contextRef="#ctx0" brushRef="#br0" timeOffset="111021.52">11631 14194 1648 0,'0'0'73'0,"0"0"15"0,0 0-70 0,0 0-18 0,0 0 0 0,7 0 0 0,4 0 37 0,-1-3 4 15,-10 3 1-15,11-7 0 16,-1 7 29-16,1-9 5 0,0-1 2 0,-4 4 0 0,3-3-10 0,1-4-3 15,3-2 0-15,-3-1 0 0,3 3-13 0,-4-2-4 16,4-4 0-16,0 0 0 0,1 0 0 0,-5-3 0 16,4 3 0-16,-3-2 0 0,3-5-38 0,-3 8-10 15,-1-7 0-15,1-4 0 0,-4 1 0 0,0-3 0 16,0-4 0-16,-4 7 0 0,1-6 53 16,-4 5 9-16,0 1 2 0,-4 0 0 0,-3-7-42 0,0 10-8 0,0-9-2 15,0 6 0-15,-3-1-12 0,-4-5 9 16,3 6-9-16,-7-7 8 0,1 1-8 0,-1-1 0 0,0 7-10 15,-6 0 10-15,-1-7 0 0,0 7 15 16,4 3-2-16,-4-3 0 0,-3 9-1 0,4-6-1 0,2 0 0 0,5 6 0 16,-1-3 4-16,4 0 1 0,0 3 0 0,3-6 0 15,4 6-16-15,0 0 0 0,0-6 0 0,4 7 0 16,10-4 17-16,0 0 11 0,0 0 1 0,0-3 1 16,10 0-22-16,1 3-8 0,0-4 0 0,-1 1 0 15,1 7 11-15,3-1-11 0,0-6 12 0,0 6-12 16,-3 0 14-16,3 0-4 0,-3-3-1 0,3 10 0 15,-3-4-9-15,-1 7 0 0,-3-7 9 0,4 7-9 16,-4-1 16-16,0 1-2 0,0 9 0 0,-3-10 0 16,3 10-34-16,0 0-8 0,0 0 0 0,0 0-1 0,1 0 20 15,2 0 9-15,4 0-8 0,-3 7 8 16,3-4-41-16,0-3-3 16,4 0-1-16,-4 0 0 0,4 0-20 0,-4 0-4 0,0 0-1 15,-3-3 0-15,0-4-124 0,-1 7-25 0,1-3-5 16,-8-3-778-16</inkml:trace>
  <inkml:trace contextRef="#ctx0" brushRef="#br0" timeOffset="111702.71">12150 14156 1796 0,'-14'0'80'0,"14"0"16"0,-11 0-77 0,4 0-19 0,-4-6 0 0,4 6 0 0,-3 0 56 0,-1 0 8 16,4 0 2-16,0 0 0 0,-4 6 0 0,4-3 0 15,0-3 0-15,0 6 0 0,0 4-11 0,0-1-3 16,0 1 0-16,0 9 0 0,4-4-16 0,-5 10-4 16,5-6-1-16,-4 0 0 0,3 9-4 0,4-3-1 0,-3-6 0 0,3 6 0 15,0-6-7-15,3 0-2 0,4 0 0 0,0-4 0 16,-3 1-9-16,7-4-8 15,3-2 9-15,3-4-9 0,-3-3 0 0,8 4 8 0,-1-7-8 16,0-7 0-16,0 7 0 0,0-9 9 16,0 6-9-16,1-7 8 0,-1-5-8 0,-4 5 0 0,1-5 0 0,-4 2-11 15,0-3-5-15,-3-2-2 0,-1 2 0 0,-3 6 0 16,-3-8 32-16,3-1 6 0,-7 3 2 0,0 4 0 16,-3-4-22-16,-5 0 0 0,1 7 0 0,0-1 0 15,-3 1 46-15,-4 0 5 0,0-1 1 0,-4 4 0 16,0 3-37-16,-3 3-7 0,3 0-8 0,-3-6 11 15,-3 6-11-15,2 0 0 0,5-4 0 0,3-2 0 16,3 6-27-16,1-9-10 0,6-1-3 0,8-5-816 16,3 5-164-16</inkml:trace>
  <inkml:trace contextRef="#ctx0" brushRef="#br0" timeOffset="112621.01">12679 12362 518 0,'0'0'46'0,"0"0"-37"0,0 0-9 0,0 0 0 0,0-6 155 0,0 6 29 16,0-9 5-16,0 9 2 0,0 0-22 0,0 0-4 15,0 0-1-15,0 0 0 0,0 0-45 0,0 0-10 16,0 0-1-16,0 0-1 0,0 0-16 0,0 0-3 16,0 0-1-16,0 0 0 0,-4 9-22 0,4 1-4 0,0-1-1 0,-3 7 0 15,3-7-36-15,-4 0-8 0,4 7-2 0,0-6 0 16,0-1-6-16,0 7-8 0,0-7 11 0,0 0-11 16,4-5 0-16,-4-4 0 0,0 0 0 0,0 0 0 15,0 0 0-15,7 6 0 0,-7-6-12 0,0 0 3 16,0 0 9-16,7 0-10 0,0-6 10 0,0-4-10 15,-3 1 10-15,-1-4-13 0,1-2 5 0,-1-1 8 16,-3 6 0-16,0-2 0 0,-3-4 0 0,-4 7 0 16,-1-7 0-16,1 7 0 0,0-1 0 0,-3 1 0 15,-1 6 0-15,-3-4 0 0,0 7 11 0,0-6-11 16,0 6 23-16,0 6-2 0,-4 1 0 0,4-4 0 16,0 6-12-16,3 7-9 0,1-7 12 0,-1 1-12 15,0 9 20-15,4-10-4 0,-3 10 0 0,3-3 0 16,3 2-16-16,1 1 0 0,-1-3 0 0,4 3 0 15,0-1 16-15,4 1 0 0,-1-3 0 0,4 3 0 0,0 0-6 16,7-4-2-16,1 4 0 0,6-10 0 0,0 7-8 0,4-6 0 16,-1-1 0-16,8-3 0 0,-4-3 0 0,-3 4-11 15,0-4 3-15,-1 3 0 16,-2-6-39-16,-1 0-7 0,-4 3-2 0,1-3 0 16,-4 0-95-16,0 0-19 0,0 0-4 0,-3 0-872 0</inkml:trace>
  <inkml:trace contextRef="#ctx0" brushRef="#br0" timeOffset="114018.6">12756 13833 1036 0,'0'0'46'0,"0"0"10"16,-3 3-45-16,3-3-11 0,0 0 0 0,0 0 0 0,0 0 237 0,0 0 46 16,7 6 9-16,0-6 1 0,0 0-167 15,4-6-34-15,-4 6-6 0,0-9-2 16,3-1-8-16,-3 4-3 0,4-13 0 0,0 7 0 0,-1-10-26 0,1 3-6 16,-1 0-1-16,1 0 0 0,-4-6-32 0,4 6-8 15,-4 1 0-15,3-7 0 0,-6 6 21 0,3 3 3 16,0-3 0-16,0 0 0 0,-4 4-7 0,1 2-1 15,-1-2 0-15,1 2 0 0,0-3-3 0,-1 7-1 16,1-7 0-16,-4 7 0 0,3-1 5 0,1-5 1 16,-1 5 0-16,-3 7 0 0,4-6-18 0,-1 3 0 0,-3-4 0 0,0 10 0 15,0 0 0-15,0 0-9 0,0 0 1 0,0 0 0 16,0 0 25-16,0 0 6 0,0 0 1 0,0 0 0 16,-3 10-6-16,-1-1-1 0,1 7 0 0,-1-4 0 15,-3 4-9-15,4 3-8 0,-5-1 9 0,5 8-9 16,-1-8 10-16,1 7-10 15,-4 1 10-15,7-5-10 0,-4 5 0 0,4 2 0 0,0-3 0 0,0-6 0 16,4 6 0-16,-4 0 0 0,3-6 0 0,1 0 0 16,-1-4 0-16,1-2 0 0,-1-4-9 0,1 1 9 15,0 2-15-15,-4-12 3 0,0 0 1 0,0 0 0 32,3 3-26-32,-3-3-6 0,0 0-1 0,0 0 0 0,0 0-13 15,0 0-3-15,7-3-1 0,0-3 0 0,0-4-98 0,-3 1-19 16,3-7-4-16,-4-2-530 0,1 2-105 0</inkml:trace>
  <inkml:trace contextRef="#ctx0" brushRef="#br0" timeOffset="114315.88">12672 13454 1821 0,'0'0'40'0,"0"0"8"0,0 0 1 0,0 0 3 0,10 0-41 0,1 0-11 0,0 6 0 0,-1-6 0 0,1 0 104 0,3 3 18 0,-4-3 4 0,5 0 1 16,-1 0-4-16,3 6-1 0,1-6 0 0,0 3 0 15,-4-3-59-15,3 7-12 0,1-7-3 0,-4 9 0 16,4-9-38-16,-4 10-10 16,3-10 0-16,1 9 0 0,0-3 15 0,-1-3 1 0,1-3 0 0,3 10 0 15,-3-10-16-15,3 6 0 0,-3-6 0 16,-1 0 0-16,4 0 0 0,1 0 0 0,-5 0 0 0,4 0 0 31,-3-6-40-31,0 3-7 0,-1-4-1 0,1 4-1 16,0-6-127-16,-4 3-24 0,0-4-6 0,0 1-818 0</inkml:trace>
  <inkml:trace contextRef="#ctx0" brushRef="#br0" timeOffset="115721.09">13702 13952 1094 0,'0'0'48'0,"0"0"11"0,0 0-47 0,0 0-12 0,0 0 0 0,0 0 0 15,0 0 150-15,0-9 28 0,3 3 6 16,1 2 0-16,3-5-76 0,-3 0-15 0,-1-1-3 0,1-5-1 16,3 5-22-16,0-6-5 0,-4-2-1 0,1-7 0 15,6 6-27-15,-6-9-6 0,-1 2 0 0,1 8-1 16,-1-11 11-16,1 4 2 0,0-3 1 0,-1-6 0 15,-3 5 10-15,4-5 1 0,-4-1 1 0,0 7 0 0,0-9-21 16,0 2-5-16,0-3-1 0,0 4 0 16,0-1 6-16,0 1 0 0,0 6 1 0,0 9 0 0,0-6-20 0,0 6-4 15,7 0-1-15,-4 3 0 0,4-2 6 0,0 8 1 16,0-5 0-16,4 5 0 0,-1 1-7 0,1-1 0 16,3 1-8-16,0 3 12 0,0 6-12 15,1-10-8-15,2 10 8 0,1 0-13 0,3-3 13 0,-3 3 0 16,-1 0 0-16,4 0-9 0,-3 0 9 0,3 0 0 15,4 3 0-15,-4-3 0 0,-3 0 0 0,3 0-16 16,-3 0 2-16,-1 7 1 16,-3-4-20-16,0-3-4 0,-3 6-1 0,0-6 0 15,-4 0-82-15,-7 0-16 0,0 0-3 0,0 0-621 0,0 0-124 16</inkml:trace>
  <inkml:trace contextRef="#ctx0" brushRef="#br0" timeOffset="116028.95">13578 13479 1612 0,'0'0'144'0,"0"0"-116"0,7 6-28 0,8-3 0 0,-1 3 149 0,0-2 24 15,3-4 5-15,1 0 1 16,7 6-81-16,-4-3-16 0,-3 3-3 0,-1-6-1 0,4 3-10 0,-3-3-1 16,3 7-1-16,-3-7 0 15,-1 0-37-15,1 0-7 0,0 3-2 0,-4-3 0 0,0 0-6 0,0 0-2 16,-3 0 0-16,-1 0 0 0,1 0-12 0,-4-3 0 16,3-4 0-16,-2 7 0 15,-1 0-36-15,0-3-9 0,3-3-3 0,-6 3 0 16,3-3-165-16,0 2-34 0,0-2-6 0</inkml:trace>
  <inkml:trace contextRef="#ctx0" brushRef="#br0" timeOffset="116377.7">13931 14140 1530 0,'0'0'68'0,"0"0"13"0,0 0-65 0,0 0-16 0,0 0 0 0,0 0 0 15,0 0 72-15,0 0 10 0,7 0 2 0,4-3 1 16,-4-3 31-16,3 3 5 0,-2-10 2 0,2 4 0 15,1-1-35-15,-1 1-6 0,1-3-2 0,-1-4 0 16,1 0-48-16,0 7-9 0,-1-4-3 0,1-2 0 16,-4 5-11-16,0 1-9 0,3-1 12 0,-2 1-12 0,-5 0 19 0,4-1-3 15,0-2-1-15,-3 8 0 16,-1-2-47-16,-3-3-10 0,0 9-2 0,0-3 0 31,0 3-152-31,0 0-32 0</inkml:trace>
  <inkml:trace contextRef="#ctx0" brushRef="#br0" timeOffset="116554.08">14012 13980 2113 0,'0'0'46'0,"0"0"10"0,0 0 1 0,0 0 3 0,4 7-48 16,3 2-12-16,-4-6 0 0,5 10 0 0,-5-4 49 0,4 1 7 16,-3-7 2-16,-1 6 0 0,4-3-10 0,-3 4-1 15,3-1-1-15,-4-2 0 0,4-4-57 0,-7-3-11 16,0 0-2-16,7 6-1 15,0-3-122-15,4-3-24 0,-4 0-5 0</inkml:trace>
  <inkml:trace contextRef="#ctx0" brushRef="#br0" timeOffset="116816.38">14577 13356 1818 0,'0'0'80'0,"0"0"17"0,0 0-77 16,-7 0-20-16,0 0 0 0,0 0 0 16,-4 7 100-16,4 2 17 0,-4 1 3 0,1-1 1 15,-4 10-33-15,3-4-8 0,-3 1 0 0,3 3-1 16,1 0-8-16,-4 0-2 0,3 6 0 0,1-7 0 16,-1 8-32-16,4-5-6 0,-4 5-2 0,4-1 0 0,4-7-1 0,-1 8 0 15,1-8 0-15,3 7 0 0,0-3-28 0,0-3 0 16,3 3 0-16,1-9-10 15,3 2-23-15,0 4-5 0,0-9-1 0,0-1 0 16,4-3-67-16,-1-3-14 0,-3-3-2 0,4 7-643 16,-1-7-129-16</inkml:trace>
  <inkml:trace contextRef="#ctx0" brushRef="#br0" timeOffset="117192.45">14591 13842 1670 0,'0'0'148'0,"0"0"-118"15,0 0-30-15,0 0 0 0,0 0 111 0,0 0 16 16,0 0 3-16,0 0 1 0,0 0-64 0,0 0-13 0,0 0-2 0,0 0-1 16,7-6 33-16,0-3 8 0,0 3 0 0,0-4 1 15,4-2-60-15,-1-4-12 0,-3 0-2 16,4 4-1-16,-4-4-10 0,0-3-8 0,4 10 9 0,-4-7-9 16,-4 4 16-16,4-4-4 0,0 0 0 0,0 7 0 15,-3-1 1-15,-4-2 0 0,3 6 0 0,4-4 0 16,-7 10 11-16,0 0 3 0,0 0 0 0,0 0 0 15,0 0-2-15,0 0 0 0,0 0 0 0,0 0 0 16,0 0-25-16,0 0 0 0,0 0 8 0,0 10-8 16,0-1 8-16,0 0-8 0,0 7 12 0,-3 3-4 15,-1-10 29-15,4 10 6 0,-3-3 1 0,-1 3 0 0,-3-1-44 0,4 8 0 16,-1-8-8-16,4-2 8 0,-3-3 0 0,3 2 0 16,3 1 0-16,1-4 0 0,-1-2 0 15,-3-4 0-15,4 4-8 0,-4-10 8 16,0 0-25-16,0 0-1 0,0 0 0 0,0 0 0 15,10 0-30-15,-3-7-5 0,1 4-2 0,-1-6 0 16,0-1-128-16,0-5-25 0,-4 2-6 16,1-3-826-16</inkml:trace>
  <inkml:trace contextRef="#ctx0" brushRef="#br0" timeOffset="117400.76">14616 13576 1353 0,'-15'3'60'0,"15"-3"12"0,-7 0-57 0,0 6-15 16,-3-3 0-16,3 4 0 0,0-7 128 0,7 0 24 0,-7 9 4 0,7-9 0 15,0 10-18-15,0-10-4 0,0 6-1 0,3 3 0 16,1-6-48-16,6 7-9 0,-3-4-3 0,4-3 0 16,-1 3-7-16,5 4-2 0,2-4 0 0,1-3 0 15,0 4-64-15,6-7-16 0,1 3-1 0,0-3-1 16,3 0 10-16,-3 0 8 0,-1 0-12 0,1 0 12 31,-4-3-28-31,4-4 2 0,-4 4 0 0,0-3 0 16,0-4-111-16,-3 1-23 0,0 0-4 0,-4-1-876 0</inkml:trace>
  <inkml:trace contextRef="#ctx0" brushRef="#br0" timeOffset="117694.4">15060 13382 1875 0,'0'0'41'0,"0"0"9"0,0 0 2 0,0 0 0 16,7 0-41-16,-3 9-11 0,3-9 0 0,0 9 0 0,0-2 101 0,-4 2 19 15,8 0 3-15,-4 1 1 0,0 6-12 0,0-4-1 16,4-3-1-16,-4 7 0 0,0 0-50 0,3-4-9 16,1 7-3-16,-4 3 0 0,0-3-38 0,-3 0-10 15,3 0 0-15,-4 6 0 0,-3-7 52 0,0 11 8 16,0-4 1-16,-3 0 1 0,-4-3-62 0,0 3-23 16,0 3 1-16,-4-3 0 15,0-6 36-15,4 0 7 0,-7-3 2 0,4 2 0 0,-1 1-23 16,0-9 0-16,1 5 0 0,-1-5 0 15,1 5-59-15,3-12-16 0,0 7-3 0,3-4-1 16,-3-3 12-16,7-3 3 0,0 0 0 0,0 0 0 16,0 0-144-16,0 0-28 0,0 0-5 0</inkml:trace>
  <inkml:trace contextRef="#ctx0" brushRef="#br0" timeOffset="119224.38">15723 13739 230 0,'0'0'20'0,"0"0"-20"16,4-9 0-16,-1-1 0 0,1 1 219 0,-1-1 39 15,1 1 8-15,-1 0 2 0,-3 2-126 0,-3-2-25 0,3 6-5 0,0 3 0 16,-4-7 10-16,-3 1 2 16,4 3 1-16,-4 3 0 0,0-6-30 0,-4 6-7 0,4-3 0 0,-3-4-1 15,2 7-35-15,-2 0-8 0,-1 0 0 0,1 0-1 16,3 10-19-16,-4-10-4 0,0 6-1 0,1 3 0 16,-1 1-7-16,1-1-2 0,-1 7 0 0,-3-3 0 15,3 8-10-15,1-2 0 0,-1-6 0 0,1 12 8 16,-1-6 0-16,1 6-8 0,2-6 12 0,5 6-4 15,-4-6-8-15,7-1 0 0,0-2 0 0,3-7 0 16,4 7 0-16,4-13 0 0,0 7 0 16,-1-10-11-16,8 0 2 0,0-10 0 0,-1 1 0 0,1-1 0 15,3-5-12-15,0-7-3 0,0 0 0 0,0-6 0 16,-3-7-26 0,7 7-6-16,-4-7 0 0,0 7-1 0,-3-6 49 0,3-1 8 0,0 7 0 0,-3 0 8 15,-4-7 10-15,-4 7 2 0,5 0 1 0,-8-4 0 0,-4 4 15 16,-3 0 2-16,0 3 1 0,0-3 0 0,-7 3 13 15,0 6 2-15,-4-6 1 0,4 6 0 0,-3 6-22 0,-1-2-4 16,-3 5-1-16,7 4 0 0,-4-3 12 0,8 5 1 16,-4-2 1-16,0 6 0 0,7 0-26 0,0 0-4 15,-7 6-2-15,3-2 0 16,1 5-10-16,3 0 12 0,0 7-12 0,0 3 12 0,0 0-12 0,3 3 0 16,-3 0 0-16,4 3 0 0,-4 0 0 0,0 3 8 15,3 0-8-15,-3 7 8 0,-3-7 4 0,3 6 1 16,-4 4 0-16,4 3 0 0,-3-10-13 0,-4 10 0 15,3-7 0-15,4-2 0 0,-3-1-12 0,3-9-6 16,0 3-1-16,0-6 0 0,3-3 0 0,-3-7 0 16,0 1 0-16,4-1 0 15,-4-9-95-15,0 0-19 0,0 0-4 0,0 0-661 0,7 0-132 16</inkml:trace>
  <inkml:trace contextRef="#ctx0" brushRef="#br0" timeOffset="119611.97">16020 13943 2145 0,'0'0'47'0,"0"0"9"0,7 0 3 0,3-6 2 16,-3 2-49-16,4-2-12 0,0 3 0 0,3-6 0 16,-4-1 52-16,1 1 8 0,3-4 2 0,-4 4 0 0,5-4 1 0,-5-2 0 15,1 2 0-15,-1-9 0 0,1 3-36 16,0 1-7-16,-4-8-2 0,3 8 0 15,1-1 37-15,-4 3 7 0,0-3 2 0,0 0 0 16,0 1-52-16,0-1-12 0,-3 3 0 0,-1 0 0 16,1 7 16-16,-4-3 0 0,0 2 0 0,0 1 0 0,0-4-16 0,0 13 0 15,0 0 0-15,0 0 0 0,0 0 19 0,0 0 1 16,0 0 0-16,-7 6 0 0,-1 4 4 0,5-1 0 16,-4 1 1-16,3 5 0 0,-3 4-17 0,4-3-8 15,-1 3 0-15,1-1 8 0,-1 8 7 0,-3 2 1 16,7-3 0-16,-3 3 0 0,-1-3-16 0,4-3 0 15,-3 3 0-15,3-6 0 0,0 0 0 0,0-3 16 16,0 2-4-16,0-8 0 0,3-1-12 0,1-3-18 16,-4-6 4-16,0 10 1 15,0-10-39-15,0 0-7 0,0 0-1 0,0 0-1 16,7 0-47-16,0-10-10 0,0 4-2 0,0-3-681 16,0-1-137-16</inkml:trace>
  <inkml:trace contextRef="#ctx0" brushRef="#br0" timeOffset="119807.43">16171 13532 172 0,'0'0'8'0,"-10"0"1"0,-1 0-9 0,4 0 0 0,0 3 0 0,0 3 0 15,7-6 459-15,-7 7 89 0,3-4 19 0,1 6 3 16,3-2-360-16,0 2-72 0,0 0-14 0,3 1-4 16,4-1-57-16,1 1-12 0,2 5-3 0,4-12 0 15,0 7-12-15,0-4-4 0,8 3 0 0,-1 1 0 16,3-10-32-16,5 9 0 0,2-9-12 0,1 0 3 15,-4 0-75-15,1 0-14 0,-1 0-3 0,-3 0-703 16,-1 0-140-16</inkml:trace>
  <inkml:trace contextRef="#ctx0" brushRef="#br0" timeOffset="135872.9">17145 13579 882 0,'0'0'39'0,"0"0"8"0,0 0-38 0,0 0-9 0,0 0 0 0,0 0 0 16,0 0 110-16,0 0 20 0,0 0 4 16,0 0 1-16,0 0-3 0,0 0 0 15,0 0 0-15,0 0 0 0,0 0-25 0,0 0-6 0,0 0-1 0,11 0 0 16,-1 0-19-16,-3 6-4 0,4-6-1 0,-1 3 0 15,1 4-18-15,0-7-4 0,-1 6-1 0,1-3 0 16,3-3-25-16,-4 6-4 0,5-2-2 0,-1-4 0 16,0 0-22-16,3 0 8 15,-2 0-8-15,2-4 0 0,1-2 0 0,-4 6-16 0,4-9 2 0,-1 9 1 16,-3-10-106-16,0 4-21 16,-3 3-4-16,3-6 0 0,-7 2-71 0,0-2-13 0</inkml:trace>
  <inkml:trace contextRef="#ctx0" brushRef="#br0" timeOffset="136110.84">17078 13799 2210 0,'0'0'48'0,"0"0"11"16,11 0 1-16,-1-7 3 0,4 7-51 0,0-3-12 0,0-3 0 0,1 6 0 0,-1 0 52 0,0 0 8 15,0 0 2-15,4 0 0 0,-4 0-23 0,0 0-5 16,0 0-1-16,4 0 0 0,-1 0-33 0,1 0-11 16,-4 0 0-16,4 0 0 15,-1 0-100 1,1-3-20-16,-1 3-4 0,-2-6-845 0</inkml:trace>
  <inkml:trace contextRef="#ctx0" brushRef="#br0" timeOffset="136770.97">18852 12792 2019 0,'0'0'89'0,"-3"-3"19"0,-4-3-86 0,7 6-22 0,0 0 0 0,0 0 0 16,0 0 51-16,0 0 5 0,-4 0 2 0,4 0 0 0,-7 0 28 0,0 9 6 15,4-3 0-15,-1 4 1 16,4-1-14-16,-3 4-3 0,-1-4-1 0,1 7 0 0,3 3-37 0,0-1-7 16,-4 4-2-16,4-3 0 0,0 0 4 0,-3 0 1 15,3 6 0-15,-4-6 0 16,4 6-52-16,0-3-10 0,-4 3-3 0,4-6 0 16,0-1-7-16,-3 7-2 0,-1-6 0 15,1 6 0-15,3-6-110 0,-4-3-22 0,1-4-5 0,-1 4-891 16</inkml:trace>
  <inkml:trace contextRef="#ctx0" brushRef="#br0" timeOffset="137068.91">18235 13410 1868 0,'0'0'83'0,"0"0"17"0,0 0-80 0,4 6-20 0,3-3 0 0,3 3 0 16,1 1 90-16,-1-4 14 0,1 3 4 0,7-3 0 16,-1 4-26-16,4-4-5 0,4-3-1 0,0 6 0 15,7-6-9-15,6 0-3 0,1 3 0 0,4-3 0 16,-1-3-41-16,4 3-9 0,0-6-2 0,-4 6 0 16,0-3 10-16,1-4 2 0,-5 7 0 0,1-3 0 15,0-3-8-15,0 3-2 0,0-4 0 0,-4 1 0 16,-3 3-35-16,-1-3-7 0,-2-4-2 15,-5 10 0-15,-3-3-2 0,-3-3 0 0,0 3 0 16,-8 3 0-16,4-6-114 0,-3 6-23 0,-4 0-5 0,-7 0-859 16</inkml:trace>
  <inkml:trace contextRef="#ctx0" brushRef="#br0" timeOffset="138128.03">18729 13632 1407 0,'0'0'31'0,"0"0"6"0,4-9 2 0,-1 6 1 0,-3 3-32 0,4-6-8 0,-4 6 0 0,0 0 0 0,0 0 107 0,0 0 20 15,0 0 4-15,0 0 1 0,0 0 12 0,0 0 2 16,0 0 1-16,0 0 0 0,0 0-63 0,3 6-12 16,-3 3-2-16,0 1-1 15,0-1-17-15,-3 0-3 0,3 7-1 0,-4-6 0 0,1 2-14 0,3-2-3 16,0 5-1-16,-4 1 0 0,4-4-22 0,0 4-8 15,0-6 0-15,4 8 0 0,-4-8 25 0,0-1-1 16,3 7 0-16,-3-7 0 0,4 1-16 0,-4 5-8 16,3-5 8-16,-3-1-8 0,4 1 0 15,-4-1-14-15,0 0 2 0,3-2 0 0,-3 2 24 0,0-9 6 16,0 0 1-16,4 3 0 0,-1 3-9 0,-3-6-2 16,0 10 0-16,0-10 0 0,7 9 10 0,-7-9 2 0,0 0 0 0,0 10 0 15,0-10-20-15,4 6 0 0,-4-6 0 0,3 9 0 16,-3-9 0-16,0 0 0 0,0 0 0 0,0 3 0 15,0 7 9-15,0-10-1 16,0 0-8-16,0 6 12 0,0 4-12 0,0-10 8 0,-3 9-8 0,3-9 0 16,0 6 8-16,-4 4-8 0,1-7 0 0,-1 6 0 15,1-3 0-15,-4-2 0 0,0 2 0 0,0 3 0 16,-1 1 0-16,1-1 8 0,-3 0-8 0,-1 1 0 16,-3 6 16-16,4-7 1 15,-5 7 0-15,1-4 0 0,0-2-26 0,0 5-6 0,0-5-1 0,-4 9 0 16,1-4 16-16,-1 1 0 0,-3-4 0 0,7 7 0 15,-7-9 0-15,7 5 0 0,-4 1 0 0,0-3 0 16,4 2 0-16,0-5 0 0,0-1 0 0,3 0 0 16,1-2 0-16,-1-4 0 0,4 6-8 0,0-2 8 15,0-7 0-15,7 0 0 0,0 0 0 0,0 0 0 0,0 0 0 0,0 0 0 16,0 0-10-16,0 0 10 0,7-7 0 0,0-2-11 16,4-1 11-16,-1 1-8 0,4-7 8 0,4 4 0 15,-4-4 0-15,7 4-8 16,0-4 8-16,1 0 0 0,-1-3 0 0,0 10 0 0,-3-10 0 15,3 10 0-15,-7-1 0 0,4 1 0 0,-1 0 0 0,-3-1 0 16,-3-2 0-16,-1 8 0 0,1-2 0 0,0 3 0 16,-4-3 0-16,-7 6 0 0,0 0 0 0,0 0 0 0,0 0 0 0,0 0 8 15,0 0-8-15,7 0-8 0,-7 0 8 0,0 0-12 16,3 9 26-16,4-3 5 16,-3 4 1-16,-1-1 0 0,-3 7-9 0,0-7-2 0,4 4 0 15,-4 3 0-15,3 2-9 0,-3 1-11 16,4-3 3-16,-4 3 0 0,7-4 8 0,-3-2 0 0,3 3 0 15,-4-1 0-15,4-2 0 0,0-4 0 0,0 7 0 0,0-7 0 16,0 1 0-16,-3-1-8 0,3 1 8 0,4-4-8 16,-4 3 8-16,3-9 16 0,-3 10-4 0,4-10-1 31,-4 6-42-31,3-6-8 0,-2-6-1 0,2 6-1 0,-3 0-34 0,4-7-6 0,-4 4-2 16,3-6 0-16,4-1-100 0,-3 1-20 15,3-7-4-15</inkml:trace>
  <inkml:trace contextRef="#ctx0" brushRef="#br0" timeOffset="146625.68">15360 15655 1206 0,'0'0'53'0,"0"0"11"0,3-6-51 16,-3 6-13-16,0-10 0 0,4 1 0 0,0 6 134 0,3-4 24 16,-7-2 5-16,0 9 1 0,3-6-52 0,-3 6-11 15,0-3-1-15,0 3-1 0,0 0-7 0,0 0-2 16,0 0 0-16,0 0 0 0,0 0-44 0,0 0-9 16,0 0-1-16,0 0-1 0,0 0 13 0,0 0 4 15,-3 3 0-15,-1 12 0 16,-3-5-31-16,0 6-5 0,0-4-2 0,0 4 0 0,0 3-14 0,0 6 0 15,-4-6 0-15,4 6 0 0,-3-3 0 0,-1 12 0 16,-3-9 0-16,0 10 9 0,0-7-9 0,-1 6 0 0,5-5 0 16,-4-1-11-16,0-3 35 0,3 3 6 0,1-3 2 15,-1-6 0-15,0 0-32 0,4 0 0 0,0-4 0 0,4 4 0 16,-4-9 0-16,7-1-20 0,-4 0 4 0,8 4 0 16,-4-13 25-16,3 3 6 0,4 6 1 0,4-2 0 15,-1-7-16-15,5 3 0 0,2-3 0 0,8 0 0 16,3-3 12-16,0 3-1 0,4-7 0 0,3 7 0 15,-3-9-11-15,3 9 8 0,-3-9-8 16,0 2 8-16,0 4 8 0,-4-3 0 0,-3 6 1 0,-1-3 0 16,-6 3-29-16,-1-6-7 0,1 6-1 0,0 0 0 15,-8-4 2-15,1 4 0 0,0-6 0 0,-4 6 0 32,0-3-34-32,-7 3-8 0,0 0 0 0,7-6-1 0,-4-4-136 0,-3 4-27 0,0-3-6 15</inkml:trace>
  <inkml:trace contextRef="#ctx0" brushRef="#br0" timeOffset="146899.34">15402 15504 1501 0,'0'0'66'0,"0"0"14"0,0 0-64 0,0 0-16 16,0 0 0-16,0 0 0 0,7 0 122 0,0 0 21 0,4-6 4 0,-4 6 1 15,4 6-7-15,3-6-1 0,0 0 0 0,3 0 0 16,1 0-46-16,0 0-10 16,3-6-1-16,-3 6-1 0,3 0-40 0,-4-3-8 0,5 3-2 0,-5 0 0 15,1 0-32-15,3 0 0 0,-3-6 0 0,-1 6 0 16,-3 0 0-16,0 0 0 0,4 0 0 0,-7-3 0 31,3 3-26-31,-7 0-12 0,0-7-2 0,-7 7-1 16,0 0-71-16,0 0-13 0,0 0-3 0,0 0-624 0,0 0-125 0</inkml:trace>
  <inkml:trace contextRef="#ctx0" brushRef="#br0" timeOffset="147095.37">15371 15708 115 0,'0'0'0'0,"0"0"10"0,-4 3-10 0,4-3 0 0,0 0 0 0,4 10 0 16,-4-10 388-16,7 0 75 0,0 0 15 0,3 0 3 0,4 0-320 0,4 0-64 15,0 0-13-15,3-3-2 0,0-4-39 0,4-2-8 16,-1 6-2-16,-2-3 0 0,2-4-25 0,-3 1-8 16,1 3 0-16,-1 2 0 15,3-2-84-15,-2-3-21 0,2 6-4 0</inkml:trace>
  <inkml:trace contextRef="#ctx0" brushRef="#br0" timeOffset="147608.25">16394 15495 748 0,'0'0'67'0,"-7"0"-54"15,-1-6-13-15,-2 3 0 0,3-4 308 0,-4-2 60 16,1 6 11-16,-4-3 2 0,-1 2-265 0,1-2-52 0,0 6-12 0,-3-6-1 16,-1 3 38-16,4 3 8 0,0 0 2 0,0 0 0 15,3 0-82-15,-3 3-17 0,-4 3 0 0,4-6 0 16,-3 10 0-16,2-10 0 0,1 6 0 0,-3-3 0 15,3 3 0-15,3-3 0 16,4 7 0-16,0-10 0 0,7 0 0 0,-4 9 0 0,1-3 0 0,3 4 0 16,3-1 0-16,1-2 0 0,3 2 0 0,0 4 0 15,4-7 0-15,-4 13 0 0,3-10 0 0,1 10 0 16,-1-4 0-16,1 4 0 0,-4-3 0 0,0 3 0 16,-3 0 0-16,3 6 0 0,-7-6 0 0,3 9 0 15,-3-3 57-15,-3 3 6 0,-1-3 1 0,1 0 0 16,-4-3-64-16,-1 3-13 0,-2-6-3 0,-1 6 0 0,4-6 39 15,-3-3 7-15,-1-4 2 0,1 4 0 16,-1 0-32-16,4-4 0 0,-4-2 0 0,4-1 0 0,-3-3 0 0,-1 10 0 16,4-7 0-16,0 1 0 0,-4-1 0 15,8 0 0-15,-4 1 0 0,0-7 0 0,0 10 0 0,3-10 0 16,1 6 0-16,3-9 0 0,0 0 0 0,0 0 0 16,3 6 0-16,1 4 0 0,-4-10 0 0,7 3 0 15,3 3 0-15,-3-3 0 0,7 4 0 0,1-1 0 16,-1-3 0-16,0 3 0 0,-4-3 0 0,5-3 0 0,-1 7 0 15,0-4 0-15,3 3 29 0,-3-3 3 0,1 4 1 0,-5-7 0 16,4 3-33-16,-3 3 0 0,3-6 0 0,-3 0 0 31,-1 0-32-31,1 3-12 0,3-3-4 0,-4 6 0 16,1-6-12-16,3 0-4 0,0-6 0 0,0 6-754 0,-3-3-151 0</inkml:trace>
  <inkml:trace contextRef="#ctx0" brushRef="#br0" timeOffset="147910.22">16584 16254 518 0,'0'0'46'0,"0"0"-37"0,0 0-9 0,0 0 0 16,0 0 352-16,0 0 69 0,0 0 14 0,4-9 2 15,3 2-277-15,3-5-55 0,1-4-11 0,-1 0-2 16,1 4-21-16,3-4-4 0,0-3-1 0,0-6 0 0,0 6-53 15,4 1-13-15,0-7 0 0,-1 3 0 16,1-10 0-16,0 10 0 0,-1-9 0 0,1 3 0 0,0 3 31 0,-1-4 3 16,1 4 1-16,-1 3 0 0,-2-3-26 0,-1 6-9 15,0 1 0-15,0-1 9 16,-3 3-9-16,-1 0 0 0,-3 4 0 0,0-4 0 0,0 7 0 16,-3-7 0-16,-1 13 0 0,-6-6 0 15,3 2-43-15,-4-2-10 0,4 9-3 0,-7 0 0 16,-3 0-85-16,3-3-18 0,-4 3-3 0,0 0-829 0</inkml:trace>
  <inkml:trace contextRef="#ctx0" brushRef="#br0" timeOffset="148118.91">16669 15784 1324 0,'0'0'118'0,"-4"6"-94"0,4 10-24 0,0-7 0 16,0 3 160-16,4-2 28 0,-4 6 6 0,3-1 1 15,1-2-88-15,-1 6-18 0,1 3-3 0,-1-4-1 16,4 1 18-16,-3 0 3 0,3 0 1 0,0 0 0 15,4 6-47-15,-4-6-10 0,0-4-2 0,3 4 0 16,-3 0-38-16,4 0-10 0,0-4 0 0,-1 4 0 16,1 0 0-16,-1-3 0 0,-3-7 0 0,4 0 0 15,0 1-30-15,-1-4-8 0,1-3-2 0,-1 4 0 16,-3-7-110-16,4-7-22 0,0 4-5 0,-1-6-530 16,1-7-105-16</inkml:trace>
  <inkml:trace contextRef="#ctx0" brushRef="#br0" timeOffset="148631.87">17233 15370 1760 0,'0'0'78'15,"0"0"16"-15,0 0-75 0,0 0-19 0,0 0 0 0,0 0 0 0,-3 3 111 0,3-3 18 16,0 0 4-16,0 0 1 0,0 0-14 0,0 0-4 0,0 0 0 0,0 0 0 16,0 0-53-16,0 0-11 15,0 0-3-15,0 0 0 0,3-3-14 0,4-4-3 0,-3-2-1 0,6 9 0 16,-3-9-31-16,0 9-20 0,4-10 4 0,-4 10 0 16,4 0 51-16,-1 0 10 15,1 6 3-15,-1-2 0 0,1 2-39 0,3-3-9 0,-3 6 0 0,-4 1 0 16,3-4-16-16,-3 3-4 0,0 1-2 15,-3-1 0-15,0 1 6 0,-1-1 0 16,-3 7 1-16,0-7 0 16,-3 7-10-16,-1-4-3 0,-3-2 0 0,0 5 0 0,-4-5 17 0,1 6 11 0,-1-7-13 0,1 4 5 15,-1-7 8-15,-3 3 0 0,3 1 0 0,-3-4-8 16,4-3 8-16,-5 3 0 0,1-3 0 0,4-3 8 16,-4 0-8-16,3 7 0 0,-3-7 0 0,7 0 0 15,0 0 12-15,0-7 2 0,7 7 0 0,0 0 0 16,0 0 9-16,0 0 1 0,0 0 1 0,0 0 0 15,0 0 6-15,0 0 1 0,0 0 0 0,0 0 0 0,0 0-32 0,7 0 0 16,0-3 0-16,0 3 0 0,0 0 0 0,4 0 0 16,-1 0 0-16,1 3 0 0,-1-3 0 15,1 0 0-15,0 0 0 0,-1 7 0 16,4-4 0-16,-3-3 0 0,-1 0 0 0,1 0 0 16,3 6-100-16,-3-6-24 0,-1 0-4 0,1 3-700 15,-1-3-141-15</inkml:trace>
  <inkml:trace contextRef="#ctx0" brushRef="#br0" timeOffset="149347.31">17805 15476 288 0,'0'0'12'0,"-7"-6"4"0,3-3-16 0,-3 5 0 0,4-2 0 0,-5 0 0 16,5 3 249-16,3 3 47 0,-4-7 10 0,4 7 2 15,0 0-121-15,0 0-24 0,0 0-5 0,0 0-1 16,0 0-40-16,0 0-8 0,0 0-1 0,0 0-1 15,0 0-28-15,11 7-6 0,-4-7-1 0,4 0 0 16,-1 3-17-16,1 3-4 0,-1-6-1 0,5 0 0 16,-5 6-26-16,1-6-6 0,-1 4-1 0,1-4 0 0,-1 0 9 0,1 0 2 15,-4 0 0-15,4 6 0 0,-4-3-28 0,-7-3 0 16,7 0 0-16,0 6 0 0,-7-6 0 0,7 3 13 16,0 4-3-16,-4-4-1 0,-3-3-9 0,0 9 10 15,4 4-10-15,-4-1 10 0,0-2 0 0,-4 5 0 16,1-2 0-16,-1 3 0 0,-3 2-2 0,4 1-8 15,-4 6 12-15,3 4-4 0,-3-4-8 0,4 3 0 16,-4 3 9-16,3 1-9 0,-3 2 0 0,3 1 0 16,-3 2 0-16,4-2 8 0,-4-1-8 0,3 1 0 15,1-7 0-15,-1 6 0 0,1-5-11 0,-1-4 0 0,1 3 0 16,-1-3 0-16,1-3 11 0,3 0 14 0,-4-3-3 16,4 0-1-16,0-1-10 0,-3 1-12 15,3-3 2-15,0-7 1 0,0 7 25 0,0-4 6 16,3-2 1-16,-3-1 0 0,0 1-23 0,0-4 8 15,0-6-8-15,0 9 0 0,0-9 0 0,0 0 8 0,0 0-8 16,4 10 0-16,-4-10 0 0,0 0 0 0,0 0 0 0,0 0 8 16,0 0-8-16,0 0 0 0,0 0 0 0,0 0 0 15,0 0 8-15,0 0-8 0,0 0 8 0,0 0-8 16,0 0 8-16,0 0-8 0,0 0 10 0,0 0-10 16,0 0 10-16,-7 0-10 0,0 0 10 0,3-3-10 15,-7-4 11-15,4 7-11 0,-3-6 12 16,-4 3-12-16,3-3 10 0,-3 6-10 0,-4-3 8 0,-3 3-8 15,0 3 0-15,-4-3 0 0,-3 6 8 0,-4 3-8 0,4 1 0 16,-7 5 0-16,-8-2 0 0,1 3 8 0,0 2-8 16,-1-2-14-16,-2-3 3 0,2 9 1 15,1-4-110-15,-4-5-23 0,-3 3-4 0,6-1-1 0</inkml:trace>
  <inkml:trace contextRef="#ctx0" brushRef="#br0" timeOffset="150958.31">18521 15799 172 0,'0'0'16'0,"0"0"-16"0,0 0 0 0,0 0 0 0,10 7 327 0,-3-4 62 15,4-3 13-15,0 6 2 16,-1-3-212-16,4-3-44 0,-3 0-8 0,3 0-1 16,4 0-31-16,-1 0-5 0,1 0-2 0,0-3 0 15,3 3-48-15,-4-6-9 0,1 6-3 0,0 0 0 16,-4 0-24-16,3 0-5 0,-2 0 0 0,-1-3-1 0,0 3-11 0,-4-7 0 15,1 7-12-15,0 0 12 0,-4 0 0 0,3 0 0 16,-3-6 0-16,0 6 0 16,-7 0-133-16,7-3-23 0,-7 3-4 0,0 0-531 15,0 0-106-15</inkml:trace>
  <inkml:trace contextRef="#ctx0" brushRef="#br0" timeOffset="151205.71">18531 15962 1720 0,'0'0'76'0,"0"0"16"0,0 0-73 0,0 0-19 16,11 7 0-16,-4-7 0 0,-7 0 77 0,11 0 12 16,-4 0 3-16,3 6 0 0,1-3 21 0,-1-3 5 0,1 6 1 0,-4-3 0 15,4-3-43-15,-1 0-8 0,4 7-1 0,-3-4-1 16,0-3-46-16,3 6-10 0,0-6-2 0,0 3 0 15,0-3-8-15,0 0 8 0,0 0-8 0,0-3 8 16,4 3-20-16,-4-6-5 0,0 6-1 0,0-3 0 16,0-4-104-16,1 4-21 0,-1-3-4 0,0-3-903 15</inkml:trace>
  <inkml:trace contextRef="#ctx0" brushRef="#br0" timeOffset="152116.5">19805 15301 1450 0,'0'0'64'0,"0"0"14"0,-4-10-62 0,4 7-16 15,-3-3 0-15,3-4 0 0,0 1 99 0,0 0 17 0,3-1 3 16,1 4 1-16,3-7-20 0,0 1-3 15,4 2-1-15,-1 1 0 0,1-4-31 0,6-2-6 0,-2 5-2 0,-1 1 0 16,3 0-19-16,1-1-4 0,-4 4-1 0,4-4 0 16,-4 7-5-16,3-3 0 0,-2 6-1 0,2 0 0 15,-3 0-12-15,0 9-3 0,1-9 0 0,-1 10 0 16,0-1 2-16,-4 1 0 0,1 5 0 0,-4-5 0 16,0 9-14-16,-3-4 0 0,-1 4 0 15,1 0 0-15,-4-3 0 0,-4 2-13 0,-3 1 4 0,0 0 1 16,-7-3-14-16,3 3-2 0,-3 6-1 0,0-13 0 15,0 4 11-15,-4 3 2 0,1-10 1 0,-1 7 0 16,-3-7 11-16,3 1 0 0,-3-4 0 0,3-3 0 16,-3-3 0-16,0 6 0 0,0-6 0 0,0 0 8 15,0 0-8-15,3-6 0 0,0 6 8 0,4 0-8 16,4 0 40-16,-1-3 3 0,4 3 1 0,7 0 0 0,0 0-20 16,0 0-3-16,0 0-1 0,0 0 0 0,0 0 9 0,7-6 2 15,4 6 0-15,-1 0 0 0,4 0-31 0,4 0 8 16,3 0-8-16,-3 6 0 0,3-3-10 15,0-3-5-15,4 6-1 0,-4-3 0 16,4 7 52-16,-1-10 9 0,1 6 3 16,0-3 0-16,3 3-48 0,-3 1-18 0,-4-4 1 0,0 3 0 15,-3-3 8-15,-1-3 9 0,-3 7-13 0,0-4 5 16,-6-3-36-16,2 0-6 0,-10 0-2 16,0 0 0-16,0 0-150 0,0 0-30 0,0 0-7 0</inkml:trace>
  <inkml:trace contextRef="#ctx0" brushRef="#br0" timeOffset="152380.87">19466 15646 230 0,'0'0'20'0,"0"0"-20"0,7 3 0 0,4 3 0 15,0-3 370-15,6-3 70 0,1 6 13 0,3-2 3 16,4-4-229-16,6 0-47 15,-2 6-8-15,6-6-3 0,0 0-75 0,4 0-15 0,-4 0-3 0,4 0-1 16,-4-6-43-16,4 6-8 0,-4 0-1 0,4 0-1 16,-3 0 2-16,2 0 0 0,1 0 0 0,3 0 0 15,-6 0-7-15,-1 0-1 0,-7 0 0 0,0 0 0 16,1 0-16-16,-8-4-9 0,0-2 1 0,-3 6 0 31,-4 0-114-31,-4 0-22 0,1 0-5 0,-11 0-635 0,0 0-126 0</inkml:trace>
  <inkml:trace contextRef="#ctx0" brushRef="#br0" timeOffset="153125.19">19893 15900 172 0,'0'0'16'0,"-7"0"-16"15,7 0 0-15,0 0 0 0,0 0 363 0,0 0 69 16,0 0 15-16,0 0 2 0,0 0-259 0,-3 6-52 15,3-6-10-15,-4 9-3 0,4-9-16 0,0 7-3 0,0 2-1 0,0-6 0 16,4 6-24-16,-4 1-5 0,3-4 0 16,1 4-1-16,-1-1-48 0,1-3-10 0,-1 4-1 15,1-7-1-15,-1 6 14 0,1 1 3 16,-1-4 1-16,1 3 0 0,-1 1-33 0,-3-4-12 0,0-6 0 0,7 9 0 16,-7-5 12-16,4 5 0 0,-4-9 0 0,3 6-9 15,-3 4 41-15,4-1 9 0,-4-9 2 0,4 9 0 16,-4-2-43-16,0-7-16 0,3 9 1 0,-3-9 0 15,0 3 26-15,0-3 5 0,0 10 0 0,0-10 1 16,0 0-26-16,4 6-6 0,-4-6-1 0,0 0 0 16,0 0 16-16,3 9 0 0,-3-9 0 0,0 0 0 15,0 0 14-15,0 0 2 0,0 0 1 0,0 10 0 16,0-10-25-16,0 9-6 0,0-9-1 0,0 6 0 16,0-6 23-16,0 10 4 0,-3-7 0 0,-1 6 1 0,1-2-13 15,3 2 0-15,-8 0 0 0,8-2 0 0,-3 2 0 0,-1 1 0 16,-3-1 0-16,4 0 0 15,-4 1 0-15,3-1 0 0,-3 1 0 0,0-1 0 0,0 0-14 0,0 7 1 16,0-7 0-16,-4 1 0 0,1 6-9 0,-1-7-2 16,4 7 0-16,-7-4 0 0,3-2 14 15,-3-1 10-15,4 7-13 0,-1-7 5 0,-3 7 8 16,4-7 11-16,-1 1-3 0,0-1 0 0,4 0-8 0,0 1 0 16,-3-1-10-16,3-3 10 0,-4 4 0 0,4-7-9 15,0 3 9-15,7-6 0 0,-4 0 0 0,4 0 0 16,0 0 0-16,0 0-8 0,0 0 8 0,0 0-12 15,0 0 12-15,7 0-12 0,0-6 0 0,1-3 0 16,6-1 0-16,-4 1 0 0,4-7 12 0,0 4 0 0,1 2 0 16,-1-6 0-16,3 7 0 0,-3-10 0 15,1 10 0-15,2-7 0 0,-3 7 0 0,0-1 0 0,-3 1 0 0,3 0 0 16,-3-1 0-16,-4 4 0 0,0 3 0 16,0-4 0-16,0 7 27 0,-7 0 4 0,0 0 1 0,0 0 0 15,0 0-32-15,0 0 0 0,7 7 0 0,-4 2 0 16,-3 1 0-16,4-1 0 0,0 10 0 15,-4-4 0-15,0-2 12 0,0 9 10 0,0-3 2 0,0-7 0 16,0 7-11-16,0 3-1 0,0-9-1 0,3 2 0 16,-3 1-11-16,0-3 0 0,4-4 0 0,-1 0 0 15,1 1 0-15,-1-4 0 0,-3-6 0 0,0 0 0 16,7 9-42 0,0-9-7-16,-7 0-2 0,7 0 0 0,0 0-116 0,0-9-23 0,1 0-5 15</inkml:trace>
  <inkml:trace contextRef="#ctx0" brushRef="#br0" timeOffset="153906.63">20302 15915 345 0,'0'0'31'0,"0"0"-31"0,0 0 0 0,0 0 0 16,0 0 148-16,0 0 23 0,0 0 5 0,0 0 0 15,0 0-11-15,0 0-2 0,0 0-1 0,0-6 0 16,0 6-1-16,0 0 0 0,0 0 0 0,0 0 0 16,0 0-46-16,0 0-10 0,0 0-1 0,0 0-1 15,-7-3-31-15,7 3-7 0,0 0-1 0,0 0 0 16,0 0-32-16,0 0-6 0,0 0-2 0,0 0 0 16,0 0 5-16,0 0 1 0,0 0 0 0,4-6 0 15,-1 2-30-15,1-2 8 0,-4 6-8 0,7-3 0 16,-7 3 18-16,7 0 1 0,-7 0 0 0,11-6 0 0,-4 6-19 15,-7 0 8-15,0 0-8 0,7 0 0 0,0 6 8 16,3-6-8-16,-10 0 0 0,7 3 0 0,0 3 12 16,-7-6-12-16,4 4 12 0,3-4-12 15,-7 0 8-15,7 6-8 0,0 3 0 0,-7-9 0 16,4 7 0-16,-1-4 0 0,1 6 8 0,-4-9-8 16,0 0-22-16,0 9-8 0,0 1-2 0,0-4 0 0,0-6 32 0,0 10 0 15,0-1 0-15,0 0 0 16,-4-2-38-16,1 2-2 0,-1-6 0 0,1 7 0 15,-4-4 0-15,3 3 0 0,-7 1 0 0,4-1 0 0,0 1 40 0,-3-4 18 16,-1 3-2-16,1-6 0 0,-5 10-16 0,5-10 0 16,-4 6 0-16,3-2 0 0,-3-4 0 0,0 3 0 0,3-6 0 15,-3 3 0-15,4-3 0 0,-1 0 0 0,1 0 0 16,2-3 0-16,1 3 18 0,7 0 0 0,0 0 0 0,-7-6 0 16,7 6 2-16,0 0 0 15,0 0 0-15,0 0 0 0,0-3 1 0,0 3 1 16,7-7 0-16,-3 4 0 0,-4 3-5 0,11-6-1 0,-1 3 0 15,1-3 0-15,-1 6-3 0,-3 0-1 0,4 0 0 0,3 6 0 16,-3-3-12-16,3-3 0 0,0 6 0 16,0-3 0-16,0-3 0 0,4 7 8 0,-1-4-8 15,1 3 0-15,0-3 0 0,-4-3 8 0,0 10-8 16,-4-10 0-16,1 0 0 0,0 6 0 0,-1-6 8 0,-3 3-8 16,0-3-21-1,-7 0-7-15,11 6-2 0,-11-6 0 0,0 0-2 0,0 0 0 0,0 0 0 0,0 0 0 16,0 0-156-16,0 0-31 0,0 0-6 0</inkml:trace>
  <inkml:trace contextRef="#ctx0" brushRef="#br0" timeOffset="156050.04">22200 15335 1508 0,'0'0'67'0,"0"0"13"0,0 0-64 0,0 0-16 0,0 0 0 0,0 0 0 16,0 0 84-16,0 0 12 16,0 0 4-16,0 0 0 0,0 0 21 0,0 0 5 0,0 0 1 0,0 0 0 15,0 0-39-15,0 0-7 0,0 16-1 0,-3-7-1 16,-1 4-28-16,1-4-6 0,3 7-1 0,-4 0 0 15,-3-4-8-15,0 7-1 0,0 3-1 0,0 0 0 16,0 0-14-16,0 0-4 0,-4-3 0 0,4 6 0 16,-3 3-16-16,-1-3 0 0,-3 3 0 0,0 3 0 15,3 1 0-15,-3-7 0 0,-3 3-13 0,2 7 5 16,5-10 8-16,-1 3 0 0,-6-3 0 0,2-6 0 16,1 0 14-16,4-1-2 0,3-2 0 0,-4 3 0 0,-3-10-12 0,7 7-10 15,7-13 2-15,-4 7 0 0,-3-4 8 0,7-6 0 16,7 9 0-16,1-2 0 0,-8-7 0 0,10 3 0 15,8-3 0-15,-1 0 0 0,5 0 17 0,-1 0 6 16,0-3 1-16,0-4 0 0,7 1-12 0,-3 3-3 16,-4-3 0-16,7 6 0 0,1-4-9 0,-1 4 8 15,0-6-8-15,0 6 8 0,0 0-8 16,1 6-9-16,-5-2 9 0,1-4-13 0,-4 0 13 0,0 6 0 0,4-6 0 16,-4 3 0-16,-3 3 0 0,3-6 0 0,-3 0 0 0,-4-6 0 31,0 3-19-31,0 3-10 0,0-6-3 0,0-4 0 15,0 7-76-15,-3-6-16 0,0-1-4 0,-1-5 0 16,1-1-115-16,-1 3-23 0</inkml:trace>
  <inkml:trace contextRef="#ctx0" brushRef="#br0" timeOffset="156338.59">22264 15247 1936 0,'0'0'43'0,"0"0"9"0,0 0 1 0,0 0 1 0,0 0-43 0,7 10-11 0,3-4 0 0,5-3 0 0,-5 3 100 0,4-6 17 16,4 10 4-16,3-10 1 0,0 6-12 0,0-3-2 15,4-3-1-15,0 0 0 0,-1 0-44 0,5 0-9 16,-8 0-2-16,4 0 0 0,3-3-52 0,-4 3-15 15,-2-6-1-15,-1 6 0 0,0-3 16 0,-3-4 0 16,3 7 0-16,-7-6 0 16,0 3-13-16,4-3-3 0,-4 3-1 0,-4-4 0 15,-6 4-111-15,3-3-23 0,0 3-4 0,-7 3-590 16,-4-6-119-16</inkml:trace>
  <inkml:trace contextRef="#ctx0" brushRef="#br0" timeOffset="156554.47">22158 15548 1702 0,'0'0'76'0,"7"4"15"0,0 2-73 0,0-6-18 0,7 0 0 0,4 0 0 16,0-6 42-16,6 6 5 0,-3-4 1 15,4-2 0-15,10 3-25 0,-6-3-5 0,-1-4-1 0,0 7 0 16,0-3-17-16,0-4 0 0,1 1-8 0,-5 3 8 15,-2 3-168-15,-1-4-27 0,18-2-5 16,-18 0-2-16</inkml:trace>
  <inkml:trace contextRef="#ctx0" brushRef="#br0" timeOffset="157098.91">23178 15175 1749 0,'-15'-3'77'0,"12"-3"17"0,-4 6-75 0,-4-3-19 15,1-4 0-15,-1 7 0 0,0-6 76 0,1 6 12 16,-8-3 3-16,1 3 0 0,6 3-11 0,-7-3-1 0,-3 6-1 0,4-6 0 16,2 7-8-16,1-4-2 15,4 3 0-15,-1-3 0 0,1 3-28 0,3-2-7 0,0 2-1 0,3-3 0 16,-3 6-6-16,7 1-2 0,3 2 0 0,1-2 0 15,-4-1-12-15,0 4-4 16,7-4 0-16,0 7 0 0,-3 3 20 0,3-1 3 16,3 8 1-16,-3-1 0 0,7-7-32 0,-7 11 0 0,1-4 0 15,-1 9 0-15,3-12 0 0,-3 10 0 16,-3-4 0-16,-4 0 0 0,3 6 0 0,-3-5 0 0,0 5 0 0,-3 1 0 16,-4-7 0-16,0 10 0 0,0-4 0 0,0-6 0 15,-4 7 0-15,4-10 0 0,7 3 0 0,-7-9 0 16,0 6 0-16,3-6-8 0,-3-4 8 0,4-2-13 15,-8 3-3-15,8-1 0 0,-4-5 0 0,-1-1 0 16,1 1 16-16,-3-1 0 0,3 0 0 0,0-2 10 16,7-7 8-16,-7 3 2 0,0 3 0 0,3-3 0 15,4-3-10-15,0 0-2 0,0 0 0 0,0 0 0 0,0 0-8 0,0 0 8 16,0 0-8-16,0 0 8 0,0 0-8 0,7 6 0 16,4-2 0-16,-1 2 0 15,1-6 8-15,3 9 0 0,0-9 0 0,4 7 0 16,-4-4-8-16,0-3 0 0,4 6 9 0,3-3-9 0,3-3 0 15,-2 0 0-15,-1 6 0 0,-4-6 8 0,5 4-8 0,-5-4 0 16,1 0 0-16,-4 0 0 16,4 0-35-16,-4 0-5 0,0 0 0 0,-4 0-1 15,5-4-57-15,-5-2-11 0,1 3-3 0,3-6-1057 16</inkml:trace>
  <inkml:trace contextRef="#ctx0" brushRef="#br0" timeOffset="157409.12">23509 16006 2095 0,'0'0'46'0,"0"0"10"0,0 0 1 0,0 0 2 0,4-9-47 0,-4 6-12 16,3-7 0-16,1 1 0 0,-1-4 89 0,1 4 16 0,3-4 3 0,0-2 1 15,0-4-26-15,4 3-6 0,-1-3-1 0,1-6 0 16,-1 3-20-16,4-9-4 0,-3 9 0 0,3-12-1 15,0 8-42-15,0-8-9 0,4 6 0 0,-4-1 0 16,0 1-12-16,0-6-3 0,0 9 0 0,-3-4 0 16,3 1 26-16,-3 3 5 0,-1 0 0 0,1 6 1 15,-1 7-5-15,-3-4-2 0,1 7 0 0,-5-1 0 16,1 4 1-16,-4 6 0 0,0 0 0 0,0 0 0 16,0 0-11-16,0 0 0 0,-4 6 0 0,1 7 0 15,-1-7-45-15,0 10-5 16,1-7-1-16,-1 4 0 0,-3-4-109 0,4 0-23 0,-1 1-4 15</inkml:trace>
  <inkml:trace contextRef="#ctx0" brushRef="#br0" timeOffset="157698.12">23460 15382 1720 0,'0'0'76'0,"0"0"16"0,0 0-73 0,0 0-19 16,0 0 0-16,0 0 0 0,0 0 76 0,7 6 11 0,-4 4 2 0,4-1 1 15,-3 1 30-15,3-1 7 0,-4 7 1 0,5 3 0 16,-1-1-36-16,0 1-8 0,0 3 0 0,0 0-1 16,3 3-23-16,1 0-4 15,-4-3 0-15,0 10-1 0,4-4-7 0,-1 0-2 0,1 0 0 0,-1 4 0 16,4-4-37-16,-3 0-9 0,0 0 0 0,3 4 0 16,-4-10 0-16,1 3 0 0,0-7 0 0,-1 1 0 15,-3 3 0-15,4-9 0 0,-1 2 0 0,-3-5 0 31,0 6-21-31,-3-4-7 0,3-6 0 0,0 4-1 0,-7-10-15 16,7 3-4-16,-7-3 0 0,0 0 0 0,7 0-92 0,-7 0-20 0,0 0-3 0,7 0-595 16,0-3-119-16</inkml:trace>
  <inkml:trace contextRef="#ctx0" brushRef="#br0" timeOffset="158182.17">24059 15175 1803 0,'0'0'80'0,"0"0"16"0,0 0-76 0,0 0-20 16,0 0 0-16,0 0 0 0,4 10 122 0,0-1 21 15,-1 0 4-15,1-2 1 0,-4 8-28 0,0-2-4 16,-4 3-2-16,4-7 0 0,-3 10-46 0,-1-3-10 0,4-4-2 0,-4 4 0 16,1 3-45-16,-1-1-11 0,1-2 0 0,-4 0 0 15,7-4 0-15,-4 4 12 16,4-7-3-16,-3-6-1 0,3-3-8 0,0 0-11 0,0 0 3 16,0 0 0-16,0 0 8 0,0 0 11 15,0 0-3-15,0 0 0 0,7 0-8 0,3-9 0 0,-3 0 0 0,1-1 0 16,2-9 0-16,1 4 0 0,-1 5 0 0,1-2 0 15,-1-4 0-15,-3 7 8 0,4-7-8 0,-4 13 0 16,0-6 0-16,0-1-11 0,0 4 1 16,0 3 0-16,-7 3 29 0,0 0 5 0,0 0 2 0,0 0 0 15,0 0-16-15,7 3-10 0,0-3 12 0,1 9-12 16,-5 1 30-16,1-1-1 0,-1 0 0 0,1 7 0 16,-1-6-21-16,1 5-8 0,-1-2 0 0,-3-4 0 0,4 7 0 0,-4-7 8 15,0 7-8-15,3-7 0 0,-3 1 0 0,4-7-18 16,-4 9 4-16,0-12 1 15,0 0-32-15,0 0-7 0,0 0 0 0,0 0-1 16,0 0-128-16,7 4-26 0,-7-4-5 0</inkml:trace>
  <inkml:trace contextRef="#ctx0" brushRef="#br0" timeOffset="158867.09">24306 15006 403 0,'0'0'36'16,"0"0"-36"-16,0 0 0 0,0 0 0 0,0 0 338 0,0 0 61 0,0 0 12 0,0 0 2 16,0 0-241-16,4 6-49 0,-4-6-10 0,3 10-1 15,5-7-8-15,2 6-2 0,1-3 0 0,-1 1 0 16,1-4-54-16,3 6-10 0,7-9-2 0,-7 6-1 15,4-2-15-15,0-4-2 0,3 6-1 0,-4-3 0 16,4-3-17-16,-6 0 0 0,-1 0 0 0,0 6-9 16,0-3 33-16,-3-3 6 0,-4 0 2 0,3 7 0 15,-3-7-32-15,-7 0 0 0,0 0 0 0,7 9 0 16,4-3 0-16,-8-3 0 0,-3-3 0 0,4 10 0 16,-1-1 0-16,1 1 19 0,-4 5-3 0,3-5 0 15,-3 9-16-15,4-4-16 0,-4-2 4 0,-4 12 0 0,1-6 12 0,3 6 0 16,-4 3 0-16,1 3 0 15,-1 1 23-15,1-1 7 0,-4 0 2 0,0 4 0 0,0-1-32 16,3 1-10-16,-6 3 0 0,6-10 0 16,1 6 10-16,-5 1 0 0,1-1-9 0,4-5 9 0,3-1 0 0,-4-3 0 15,4 9 0-15,-3-5 0 0,-1-1 0 0,4-3 0 16,0 3-9-16,-3-9 9 0,3 6 0 0,-4-6 0 16,8 0-8-16,-4-4 8 0,0 1 0 0,0-3-10 15,0-4 10-15,3 0-8 0,-3 4 8 0,0-4 0 16,4-6 0-16,-4 7 0 0,0-10 0 0,3 9 0 15,-3-9 0-15,4 10 0 0,-4-10 0 0,0 0 0 0,3 6 0 0,-3-6 0 16,7 0 0-16,-7 0 0 0,0 0 0 0,0 0 0 16,0 0 0-16,0 0 9 15,0 0-9-15,0 0 10 0,0 0-10 0,0 0 12 0,0 0-12 0,0 0 12 16,0 0-12-16,0 0 12 0,0 0-12 0,0 0 12 16,-10 0-12-16,6-6 0 0,-6 6 9 0,3-10-9 15,-7 7 0-15,3-3 0 0,0 3 0 0,-3-4 0 16,4-2 0-16,-1 6 0 0,-3-3 0 0,3-1 0 15,-3 4-10-15,4 3 10 0,-4-6-12 16,-4 6 12-16,4 0-13 0,-4 6 4 0,4-6 1 0,-3 3 0 16,-1 4-7-16,0 2-1 0,1-3 0 0,2-3 0 15,1 4-4-15,4-4 0 0,-1 3-1 0,1-3 0 16,6-3-111-16,4 0-23 16,0 0-4-16,0-3-956 0</inkml:trace>
  <inkml:trace contextRef="#ctx0" brushRef="#br0" timeOffset="159407.03">25100 15319 1558 0,'0'0'34'0,"0"0"7"0,0 0 2 0,0 0 1 0,0 0-35 0,0 0-9 0,0 0 0 0,0 0 0 15,0 0 130-15,0 0 24 0,0 0 5 0,7 0 1 0,4 0-63 0,3 7-12 16,-4-7-2-16,5 9-1 0,-5-9-15 16,4 6-3-16,0-2-1 0,4 2 0 0,-4-3-31 0,0-3-5 15,4 0-2-15,-4 6 0 0,0-6 12 0,0 0 3 16,0 0 0-16,0-6 0 16,-3 6-84-16,3-9-16 0,0 9-3 0,-7-10-1 15,4 4 8-15,-4 3 2 0,0-7 0 0,0 4 0 16,-3-3-157-16,-4 6-31 0</inkml:trace>
  <inkml:trace contextRef="#ctx0" brushRef="#br0" timeOffset="159651.87">25121 15523 1630 0,'0'0'72'0,"0"0"16"0,0 0-71 0,11 7-17 0,-1-7 0 0,1 0 0 16,3 0 75-16,-3 3 11 0,3-3 2 0,-4 0 1 16,5 0 3-16,-1 0 0 0,0 0 0 0,0 0 0 15,0 0-43-15,0 0-8 0,0 0-1 0,0 0-1 16,0 0-18-16,1 0-3 0,-1-3-1 0,-4 3 0 31,4 0-45-31,-3-7-8 0,3 7-3 0,-3 0 0 0,-1-3-82 0,1-3-17 0,-1 6-3 0,-3-3-759 16</inkml:trace>
  <inkml:trace contextRef="#ctx0" brushRef="#br0" timeOffset="160516.26">26730 14495 518 0,'0'0'46'0,"0"0"-37"0,0 0-9 0,0 0 0 15,0 0 376-15,0 0 72 0,0 3 16 0,-4 6 2 0,4-2-313 0,-3 2-62 16,-1 0-13-16,4 7-2 16,-3-3-1-16,3-4 0 0,0 7 0 0,0-1 0 0,0-2-46 0,0 3-9 15,-4 2-1-15,4 1-1 0,4-3-18 0,-8 3 0 16,1 0 0-16,-1-1 0 0,4 4 0 0,-3-3 0 16,-1 0 0-16,1 0 0 15,-1-4-94-15,1-2-22 0,-1 3-5 0,1 2-1003 16</inkml:trace>
  <inkml:trace contextRef="#ctx0" brushRef="#br0" timeOffset="160713.75">26716 15078 518 0,'0'0'46'0,"0"0"-37"0,0 0-9 0,0 0 0 15,0 0 359-15,0 0 69 16,0 0 15-16,0 0 2 0,0 0-295 0,0 0-59 0,0 0-12 0,10 0-3 15,-10 0-28-15,0 0-5 0,0 0-2 0,8 0 0 16,-1 0-33-16,-7 0-8 0,0 0 0 0,0 0 0 31,7 0-44-31,-7 0-12 0,0 0-1 0,0 0-663 0,0 0-132 0</inkml:trace>
  <inkml:trace contextRef="#ctx0" brushRef="#br0" timeOffset="161037.03">25933 15370 403 0,'0'0'36'0,"0"0"-36"0,0 0 0 0,0 0 0 0,0 0 404 0,7 3 75 16,7-3 14-16,4-3 3 0,-1 3-333 0,1 0-67 15,6-7-14-15,1 7-2 0,10 0-7 0,-3-3-1 16,-4 3 0-16,8 0 0 0,-1 0-36 0,0 0-7 16,1 0-1-16,2 0-1 0,-2 0 4 0,2 0 1 15,-2 0 0-15,3 0 0 0,3-6-32 0,-3 6 0 16,-1-9 0-16,-2 9 0 0,-5-4 0 0,-2-2 0 0,-1 0 0 0,-7 3 0 16,0-4 0-16,-3 7 0 15,-4-3 0-15,-3-3 0 16,-1 6-58-16,-3-3-18 0,-7 3-3 0,0 0-1 15,0 0-104-15,0 0-22 0,0 0-4 0</inkml:trace>
  <inkml:trace contextRef="#ctx0" brushRef="#br0" timeOffset="161840.03">26363 15711 2026 0,'0'0'44'0,"0"0"10"0,0 0 2 0,0 0 1 0,0 0-45 0,0 0-12 16,0-3 0-16,0-3 0 0,0-3 83 0,0 9 14 15,0 0 3-15,0 0 1 16,0 0-8-16,0 0-1 0,0 0-1 0,0 0 0 0,0 0-35 0,0 0-6 15,0 0-2-15,0 0 0 0,0 0-25 0,0 0-6 16,0 0-1-16,-3 9 0 0,-1-3 12 0,4 4 3 16,-3-1 0-16,-1 1 0 0,4-1-31 0,-4 7-8 15,1-4-1-15,3 4 0 0,-4-7 9 0,4 10 9 16,-3 0-1-16,3-3-8 0,0-1 8 0,0-2-8 0,-4 2 0 16,4-5 0-16,4 6 0 0,-4-4 0 0,3-3 0 15,-3 1 0-15,4-4 0 0,-1 4 0 0,-3-10 8 0,0 9-8 16,4 0 0-16,0-2 0 15,-4-7 0-15,3 9 0 0,-3-9 0 16,0 3 0-16,0-3 0 0,0 10 0 0,0-10 0 0,0 6 0 16,0-6 0-16,0 9 0 0,0-9 0 0,0 0 0 0,0 10 0 0,0-10 0 15,0 9 0-15,0-9 0 0,0 6 0 0,0 4 0 16,0-10 0-16,-3 3 0 0,-1 3 0 0,4-6 0 16,-4 10 0-16,4-1 0 0,-7 0 0 15,4-2 0-15,-4-4 0 0,3 3 0 0,-3-3 0 0,0 7 0 16,0-4 0-16,0 3 0 0,-4 1 0 0,1 5 0 15,-4-5 0-15,3-1 0 0,-3 1 0 0,0 5 0 16,0-2 0-16,3-4 0 0,-3 1 0 0,4 5 0 16,-1-5 0-16,4-1 0 15,-4-3 0-15,4-2 0 0,0 5 0 0,4-9 0 0,-4 6 0 0,7-6 0 16,0 0 0-16,0 0-16 0,0 0 5 0,0 0 1 0,0 0 10 16,0 0 12-16,0 0-2 0,0 0-1 0,7-6-9 0,3-3 0 15,1-1-12-15,3 1 12 0,-7-1-8 0,7 1 8 16,0 0 0-16,0-1 0 0,-3-6 0 0,3 7 0 15,0 0 0-15,0-1 0 0,0 1 0 16,1 3-9-16,-5 2 9 0,4-2 0 0,-3 6 0 0,-1-3 9 16,-3-3 1-16,4 6 0 0,0 0-10 0,-4 6 0 15,-7-6 0-15,7 3 8 0,0 3-8 0,-4-2-14 16,4 5 3-16,-3-3 1 0,-1 4 10 0,1-1 0 16,-4 0 0-16,0 7 0 0,0-6 35 0,0-1 2 15,3 7 1-15,-3-4 0 0,-3 4-25 0,3-7-5 0,0 7 0 16,0-4-8-16,0-2 0 0,0 6 0 15,3-7 0-15,-3 0-9 0,4 7 9 0,-4-7 0 0,4-5-9 16,-4-4 9 0,0 0-53-16,0 0-7 0,0 0 0 0,0 0-1 15,0 0-115-15,7-4-24 0,-4-5-4 0</inkml:trace>
  <inkml:trace contextRef="#ctx0" brushRef="#br0" timeOffset="163062.6">26691 15605 806 0,'0'0'36'0,"0"0"7"0,0 0-35 0,0 0-8 0,0 0 0 0,0 0 0 16,0 0 194-16,0 0 37 0,0 0 7 0,0 0 2 15,0 0-110-15,0 0-22 0,0 0-4 0,0 0 0 16,0 0-14-16,0 0-2 0,0 0-1 0,0 0 0 16,7 6-16-16,-7-6-3 0,0 0-1 0,0 0 0 15,4 9-28-15,-1-2-6 0,-3-4-1 0,4 6 0 16,-4 1-3-16,3-1-1 0,-6 1 0 0,3-4 0 16,0 3-14-16,3 1-3 0,-3 5-1 0,0-5 0 15,-3-1-10-15,-1 7 0 0,1-4 0 0,-1-2-11 16,1-1 11-16,-1 1 0 0,4-1 8 0,0-9-8 0,-7 6 0 15,7-6 0-15,0 0 0 0,0 0-8 0,0 0 8 16,0 0 0-16,0 0 8 0,0 0-8 0,0 0 0 0,7 0-12 16,-3-9 2-16,-1-7 0 0,4 7 10 0,0-4-12 15,0-2 12-15,0-1-12 0,4 6 12 0,-4-2 0 16,0-4 0-16,4 7 0 0,-4 3 0 0,0-4 0 16,0 1 8-16,0 6-8 0,-4-4 11 0,5 7-3 15,-1-3 0-15,0-3 0 0,-7 6 20 0,7 0 3 16,0 0 1-16,3 6 0 0,-3-3-32 0,0 4 0 0,1-4 0 0,-1 6 0 15,0-9 22-15,0 10 2 0,-4-4 0 16,4-3 0-16,-3 3-24 0,3 4 0 16,-7-10 0-16,7 6 0 0,-4-3 0 0,-3-3 0 0,0 0 0 15,7 9 8-15,-3-2-8 0,-4-7 11 0,4 3-11 0,-4-3 12 16,0 9-12-16,0-2 0 16,0 2 0-16,0 0 8 0,0 1-8 0,-4-1 0 0,4 1 0 0,0-4 0 15,0 10-12-15,-4-7 1 0,4 0 1 0,0 4 0 16,0-7-8-16,0 4-2 0,0-1 0 0,0 0 0 31,0-9-48-31,0 7-9 0,0 2-3 0,0-9 0 0,0 0-102 0,0 0-21 0,0 0-4 16</inkml:trace>
  <inkml:trace contextRef="#ctx0" brushRef="#br0" timeOffset="170074.42">26134 14633 698 0,'0'0'31'0,"0"0"6"0,0 0-29 0,0 0-8 16,-4-3 0-16,1-4 0 0,-4 4 91 0,7 3 17 16,0 0 3-16,0 0 1 0,-7-6-20 0,3 3-3 15,4 3-1-15,0 0 0 0,0 0-8 0,0 0-3 16,0 0 0-16,0 0 0 0,0 0-14 0,0 0-3 15,0 0-1-15,0 0 0 0,0 0 0 0,0 0 0 16,0 0 0-16,0 0 0 0,0 0-9 0,0 0-2 0,0 0 0 0,0 0 0 16,0 0-20-16,0 0-5 15,0 0-1-15,0 0 0 0,0 0 24 0,0 0 5 16,0 0 1-16,0 0 0 0,0 0-26 0,0 9-5 0,0 1-1 0,0-1 0 16,0 0 8-16,0 1 0 0,4-1 1 0,-1 1 0 15,-3-4-12-15,4 3-2 0,-4 1-1 0,3-1 0 16,4 1-5-16,-7-1-1 0,0 7 0 0,0-7 0 15,0 10-8-15,0-3 10 0,0-7-10 0,0 10 10 16,0-4-10-16,0-2 0 0,-3 3 0 0,-1 2 8 16,1-8-8-16,-1 6 0 0,1-7 0 0,-1 7 8 15,1-4-8-15,-1-2 0 0,4-4 0 0,0-6 0 16,0 9 0-16,0-9 0 0,0 0 0 0,0 0 0 16,0 0 0-16,0 0 0 0,0 0 0 0,0 0 0 15,0 0 0-15,0 0 12 0,0 0-12 0,0 0 12 16,0 0 0-16,0-6 1 0,0-3 0 0,0 5 0 15,0-5-3-15,4 0-1 0,-4-4 0 0,3 4 0 16,-3-1-9-16,4 1-11 0,3-4 3 0,0-2 0 0,0-1 8 16,0 7 0-16,3-10 0 0,1 0 0 0,0 10 0 0,-1-7 11 15,4-3-3-15,-7 10 0 0,0-7-8 0,0 7 0 16,1-1 0-16,-1 1 0 0,0-1 0 0,-4 4 0 16,1 3 0-16,-1-3 0 0,-3 6 0 0,0 0 0 15,7-10 0-15,-7 10 0 0,4-3 0 0,-4 3 0 16,0 0 0-16,0 0 0 0,7-6 0 0,-7 6 0 15,7 0 0-15,-7 0 0 0,0 0 0 0,0 0 0 0,10 0 0 0,-2 0 0 16,-8 0 0-16,7 6 0 0,0-3 0 0,-7-3 0 16,3 10 0-16,4-4 0 15,-3-3 0-15,3 10 0 0,0-10 0 0,0 6 0 0,-4 1 0 0,1-1 0 16,0 0 0-16,-1-2 0 0,1 8 0 0,-1-2 0 16,1-4 0-16,-4 1 0 0,3-1 0 0,-3 4 0 15,0-4 0-15,0 4 0 16,0-7 0-16,0 6 0 0,-3-5 0 0,3 2 0 0,0 7 0 0,-4-7 0 15,1 1 0-15,3-7 10 0,0 6-2 0,0 4-8 16,0-13 0-16,0 9 0 0,3-6 0 0,-3 7 0 16,0-10 8-16,4 9-8 0,-4-9 9 0,3 9-9 15,-3-9-8-15,0 7-8 0,4 2-2 0,-4-9 0 16,3 6 18-16,-3 4 8 0,0-10-8 0,0 3 12 16,0 6-34-16,0 1-7 15,0-10-2-15,0 6 0 0,-3 3 31 0,3-9 0 0,0 0 8 0,0 10-8 0,-4-1 0 16,4-9-16-16,0 0 2 0,-3 6 0 15,3-6-21-15,0 0-4 0,0 0-1 0,0 0 0 0,0 0 18 0,0 0 3 16,0 0 1-16,0 0 0 16,0 0-102-16,0 0-21 0,0 0-4 0,0 0-863 15</inkml:trace>
  <inkml:trace contextRef="#ctx0" brushRef="#br0" timeOffset="179639.94">12605 16771 576 0,'0'0'25'0,"0"0"6"15,0 0-31-15,-7 0 0 0,0 3 0 0,0-3 0 0,7 0 201 0,0 0 35 16,-11-3 6-16,11 3 2 0,0 0-113 15,0 0-23-15,0 0-4 0,0 0 0 0,0-9-32 0,4 3-7 16,3-4-1-16,3 1 0 0,1-1-24 0,-1 1-6 16,8-7-1-16,3 7 0 0,0 0-9 0,-3 5-3 15,0-2 0-15,-1 3 0 0,1-3-5 0,0 6-2 16,-1 0 0-16,1 6 0 0,-1-3-14 0,1 3-10 16,-4-2 2-16,0 5 0 15,0 0-26-15,1 1-5 0,-5-1-1 0,-3 4 0 16,4-1-3-16,-8-2-1 0,4-1 0 0,-7 7 0 0,0-1 20 0,0-2 4 0,-7 3 1 0,0 2 0 15,-3 8 19-15,-4-5 0 0,-4 5 0 0,-3-8 0 16,-4 7 0-16,-3-6 0 0,-4 0-8 0,-3 3 8 16,-4-3 0-16,0-7 12 0,4 10-1 15,3-9-1-15,0 3 19 0,4-7 4 0,3 0 1 0,8-5 0 16,-1 2-4-16,4 0-1 0,3-3 0 0,8-3 0 16,3 0 3-16,0 0 1 15,0 0 0-15,0 0 0 0,7-3-8 0,4-3-1 16,3 0-1-16,0 2 0 0,7-2 17 0,4-3 3 0,3 9 1 0,0-3 0 15,0-4-25-15,1 7-5 0,2-3-1 0,1 6 0 16,-4-3-13-16,1 7 9 0,-5-4-9 0,-3-3 8 16,4 9-8-16,-7-3 10 0,-1 4-10 0,1-4 10 15,-4-3-10-15,0 7 12 0,-3-1-12 0,-1-3 12 16,-3-3-12-16,4 4 0 0,-11-7 0 0,4 3 0 16,-4-3-40-16,0 0-1 0,0 0 0 15,0 0 0-15,0 0-111 0,-4 12-21 0,4-12-5 0,-4 4-736 16</inkml:trace>
  <inkml:trace contextRef="#ctx0" brushRef="#br0" timeOffset="179931.4">12315 17251 1555 0,'0'0'68'0,"0"0"16"0,8 3-68 0,2 7-16 0,1-10 0 0,3 6 0 16,3-6 108-16,1 0 19 16,0 0 3-16,-1 3 1 0,8-3-41 0,0 0-8 15,7 0-2-15,6 0 0 0,12 0-16 0,-4 0-4 0,-1-3-1 16,1-3 0-16,-7 6-18 0,3-3-3 16,-3-4-1-16,-3 7 0 0,-5 0-29 0,1-3-8 0,0-3 0 0,-4 6 0 31,0 0-20-31,0 0-6 0,1 0-1 0,-5-6 0 15,-2 2-21-15,2 4-4 0,4-6 0 0,-3 3-1 16,-7-3-139-16,-1 6-27 0,5-10-5 0,-22 10-2 0</inkml:trace>
  <inkml:trace contextRef="#ctx0" brushRef="#br0" timeOffset="184188.84">12735 17693 230 0,'0'0'20'0,"0"0"-20"0,-10-3 0 0,-1 3 0 0,1-6 205 0,2 6 37 16,1-3 7-16,7 3 2 0,0 0-140 0,-7 0-28 16,0-7-6-16,7 7-1 15,0 0-7-15,0-3-1 0,-7-6-1 0,7 3 0 0,0-4 8 0,0 4 1 16,0-3 1-16,0 5 0 0,4-2-9 0,-4 6-1 15,3-9-1-15,-3 9 0 0,0 0 17 0,0 0 3 16,0-3 1-16,0 3 0 0,0 0-18 0,0 0-3 16,0 0-1-16,0 0 0 0,0 0-34 0,0 0-7 15,0 0-2-15,0 0 0 0,0 0-22 0,0 0 8 16,4 9-8-16,-1 0 0 0,1 1 12 0,-1-1-1 16,-3 1-1-16,7-1 0 0,1 7-10 0,2-7 0 0,-6 1 0 0,3-1 0 15,-4 0 28-15,4 7 3 16,-3-7 1-16,-4-5 0 0,3 5-32 0,1 4 0 0,-4-4 0 0,3 0 0 15,-3-9 19-15,0 3-3 0,0-3 0 0,0 10 0 16,-3-1-7-16,3-2-1 0,0 2-8 0,0-9 12 16,-4 9-3-16,4-2-1 15,-3 2 0-15,-1 0 0 0,4-5-8 0,-3 5-17 16,-1-3 4-16,4 4 1 0,0-10 12 0,-3 9 16 0,-4 0-3 0,3-2-1 16,4 2-12-16,-3 1 0 0,-4-7-9 0,3 3 9 15,0 3 0-15,1 1 0 0,-1-4 0 0,1-3 0 16,-1 7 8-16,-3-4 7 0,4-3 1 0,-4 3 1 15,0 4-17-15,-4-1 0 0,4 1 8 0,-4-1-8 16,1 0 0-16,-1 1 0 0,1 2 0 0,-4 1 0 16,3-4-10-16,0 1-2 0,1-4-1 0,-1 3 0 15,1 7 4-15,-1-7 1 0,4 1 0 0,-4-7 0 16,8 6 8-16,-4-2 0 0,0-4 0 16,0 3 0-16,7-6 0 0,-4 6 0 0,4-6 0 0,0 0 0 0,0 0 0 15,0 0 0-15,0 0 0 0,0 0 0 0,0 0 0 0,0 0 0 16,0 0 0-16,0 0 0 0,0 0 0 0,0 0 0 15,0 0 0-15,0 0 0 0,0 0 0 0,0 0 0 16,0 0 0-16,0 0 0 0,0 0 0 16,0 0 0-16,7-6 0 0,0-3 0 0,4 9 0 0,0-7 12 15,-1-2 0-15,1 0-1 0,3-1-11 0,0 1 0 16,0-1 0-16,4 1 0 0,-4 0 0 0,0-7 0 16,4 6 0-16,-4 1 0 0,3 0 0 15,-3 2 0-15,-3-2 0 0,0 6 0 0,-1-3 0 0,-6 6 0 16,-4 0 0-16,0 0 0 0,0 0 0 0,10 0 0 15,-3 6 0-15,-7-6 0 0,7 3 9 0,-3 3 3 16,3-3 1-16,0 7 0 0,-3-4 5 0,3 3 1 16,0 1 0-16,0-4 0 0,-4 4-19 0,4-1 0 0,0 0 0 15,-3 1 0-15,-1-1 0 0,1 1 0 0,-4-1 0 0,3 7 0 16,-3-7 0-16,0 7 0 0,4-7 0 0,-4 4 0 16,0-4 0-16,0 4 0 0,0-4 0 0,3 0 0 15,-3-5 0-15,0-4 0 0,0 0 0 0,0 0 0 16,4 9-32-16,-4-9-1 0,0 0 0 15,11 0 0-15,-4 0-28 0,0-3-6 16,3-7-1-16,1 1 0 0,-1 0-165 16,1-7-34-16</inkml:trace>
  <inkml:trace contextRef="#ctx0" brushRef="#br0" timeOffset="184780.46">13021 17609 1749 0,'0'0'77'0,"0"0"17"0,0 0-75 0,0 0-19 0,0 0 0 0,0 0 0 16,0 0 116-16,0 0 20 15,0 0 4-15,0 0 1 0,0 0-41 0,0 0-8 0,7-7-1 0,-3-2-1 16,3 0-54-16,0 9-12 0,3-7-1 0,1 4-1 16,-4-3 19-16,4 3 4 0,3-4 1 0,-4 4 0 15,1-3-10-15,3 6-3 0,0 0 0 0,0 0 0 16,-3 0-25-16,3 0-8 16,-4 0 0-16,8 6 0 0,-4-6 0 0,-3 3 0 0,-4 4 0 0,3-4 0 15,-3 6 0-15,1-2 0 0,-5 2 0 0,1 0 0 16,-4-9 0-16,3 7 13 0,1 2-4 0,-4-6-1 15,0-3-8-15,-4 10-11 0,4-4 3 0,-7 3 0 16,-4 1 8-16,1-1 0 0,3-3 0 0,-4-3 0 16,-3 7 0-16,-4-4 0 0,4-3 0 0,0 4 0 15,-3 2 0-15,-5-3 0 0,8-3 0 0,-3 7 0 16,3-10 0-16,-1 6 0 0,1-3-8 0,4 3 8 0,3-2 0 0,0-4 0 16,7 0 0-16,0 0 8 0,0 0-20 15,0 0-3-15,0 0-1 0,0 0 0 0,0 0 32 0,7-10 7 16,0 7 1-16,3-3 0 0,-3 6-24 0,4-3 0 15,3-4 0-15,-3 7 8 0,3 0-8 0,0 0 0 16,0 0 0-16,4 0 8 0,-4 0-8 16,0 0 0-16,4 0 0 0,-1 0 0 15,-3 0 0-15,-3 7 0 0,-1-4 0 0,1-3 8 0,-4 6-8 16,0-3 0-16,0 3 0 0,-7-6 8 0,7 4-8 0,-7-4 0 16,0 0-8-16,7 6 8 0,-3-3-14 0,-4-3 2 15,0 0 1-15,0 0 0 16,0 0-103-16,0 0-21 0,3 6-4 0,-3-6-1 15,0 0-128-15,0 0-27 0</inkml:trace>
  <inkml:trace contextRef="#ctx0" brushRef="#br0" timeOffset="185488.52">13871 17245 288 0,'0'0'25'16,"-7"9"-25"-16,0-9 0 0,-3 7 0 0,2-4 260 0,1 3 48 0,4-6 8 0,-4 3 3 15,-4 3-135-15,8-3-26 0,-4 4-6 0,7-7 0 16,0 0-24-16,0 0-5 0,0 3-1 0,0-3 0 0,0 0-31 0,3 12-7 16,4-8 0-16,4 5-1 15,-1-9-15-15,5 0-4 0,-5 6 0 0,8-6 0 0,-1 0-25 0,-2 0-6 16,2-6-1-16,1 6 0 0,-1 0-32 0,-2 0-12 15,2 0 0-15,1 0 0 0,-4 0 12 0,4 0 0 16,-4 0 0-16,0 0 0 0,0 0 0 16,0 0 0-16,0 0 0 0,4 0 0 15,-8-3-21-15,4-3-5 0,1 6-1 0,-1 0 0 16,-4-4-112-16,1-2-22 0,3 0-5 0,0 3-601 16,0-4-120-16</inkml:trace>
  <inkml:trace contextRef="#ctx0" brushRef="#br0" timeOffset="186019.49">14986 16872 1807 0,'0'0'80'0,"0"0"16"0,0 0-76 0,0 0-20 15,0 0 0-15,0 0 0 0,0 0 100 0,0 0 17 16,0 0 3-16,-4 6 1 0,1-3-1 0,-1 3 0 15,4-6 0-15,0 16 0 0,0-7-60 0,-3 4-13 16,3 3-3-16,0-1 0 0,0-2-11 0,0 6-2 0,-4-4-1 0,4 4 0 16,0 0-22-16,0-3-8 0,0 3 0 0,0-1 0 15,0 1 12-15,4-3-3 0,-4 3-1 0,3-4 0 32,-3-2-31-32,0 3-6 0,0-1-2 0,0-5 0 15,0 2-112-15,0-6-22 0,0 4-5 0,0-10-933 0</inkml:trace>
  <inkml:trace contextRef="#ctx0" brushRef="#br0" timeOffset="186259.43">14637 17282 345 0,'0'0'15'0,"0"7"4"15,0 2-19-15,3 1 0 0,1-4 0 0,3-3 0 0,0 3 388 0,4-3 75 16,-1 7 14-16,8-10 3 0,-4 9-288 0,7-9-57 15,0 6-12-15,7-6-3 0,1 0-45 0,-1 0-10 16,0 0-1-16,4 0-1 0,-4 0-37 0,0-6-7 16,0 6-2-16,-3 0 0 15,0-3-5-15,0-3-2 0,-4 6 0 0,0-3 0 0,-3 3-10 0,-1 0 0 16,1 0 0-16,-4-7 0 16,-3 7-20-16,-1 0-5 0,1 0-2 0,-1 0 0 15,-10 0-136-15,0 0-27 0,0 0-6 0</inkml:trace>
  <inkml:trace contextRef="#ctx0" brushRef="#br0" timeOffset="186925.13">14887 17637 1688 0,'0'0'75'0,"0"0"15"0,0 0-72 0,0 0-18 16,0 0 0-16,0 0 0 0,0 0 94 0,0 0 15 0,0 0 3 0,0 0 1 15,0 0 3-15,0 0 1 0,0 0 0 0,7 3 0 16,-3 3-50-16,-1 4-11 0,-3-10-1 0,7 9-1 16,-3-3-22-16,-1 4-5 0,1-7-1 0,0 6 0 15,-1-2-14-15,1 2-4 0,-4-9 0 0,3 9 0 16,1-2 19-16,-1 2 3 0,1-6 1 0,-4-3 0 16,3 10-31-16,-3-4 0 0,4 3 0 0,-4-9 0 15,0 10 32-15,0-10 1 0,0 6 0 0,0 3 0 16,0 1-33-16,0-7 0 0,0-3 0 0,0 9 0 15,0 7 0-15,0-7 0 0,0 1 0 0,-4-1 0 0,4 1-12 0,0-4 1 16,-3 3 0-16,-1 1 0 0,1-1 19 0,3 0 4 16,-4-2 1-16,1 2 0 0,-1 1-13 0,1-1-8 15,-1 0 8-15,0-2-13 0,-3 2 13 0,4-6 0 16,-1 7 9-16,1-4-9 0,-4 3 0 0,3 1 0 16,-3-1-13-16,0 1 4 0,-3-1 9 0,-5 0 0 15,1 1 0-15,0 5-8 0,0-5 8 0,4-1 0 16,-5 1 0-16,1 5 0 0,4-5 0 0,-4-1 0 0,3 1 0 15,0-4 0-15,1 3 0 0,-1-6 0 16,4 4 0-16,0-4 0 0,0 3 0 0,7-6 0 0,0 0 0 0,0 0-8 16,-7 0 18-16,7 0 4 0,0 0 1 0,0 0 0 15,0 0-30-15,0 0-5 0,0 0-2 0,0 0 0 16,0 0 22-16,0 0-11 16,7 0 11-16,4-9-8 0,-1 2 8 0,1 4 8 15,-1-6-8-15,5 3 11 0,-1-4-11 0,0 1 0 0,0-1 0 16,0 4 0-16,0 3 0 0,0-3 0 0,0-4 0 15,-3 7-11-15,-1-3 11 0,1 6 0 0,0 0 0 0,-4 0 0 16,-7 0-9-16,7 0 0 0,0 0 0 0,-7 0 0 16,7 9 9-16,0-2 0 0,-4-4 0 0,5 6 0 15,-5 4 24-15,-3-1 6 0,4-6 2 0,-1 7 0 16,-3-4-32-16,4 7 8 0,-4-7-8 0,0 1 0 16,3-1 0-16,-3 1-15 0,0-4 3 0,0-6 1 15,7 9-8-15,-7-9-1 0,0 0-1 0,0 0 0 31,0 0-26-31,7 0-5 0,0-6 0 0,4 3-1 0,-4-3-194 0,0-4-38 0</inkml:trace>
  <inkml:trace contextRef="#ctx0" brushRef="#br0" timeOffset="187465.84">15169 17674 172 0,'0'0'8'0,"0"0"1"0,0 0-9 0,0 0 0 0,-7-3 0 0,7 3 0 15,0 0 425-15,0 0 83 0,-7 0 17 16,7 0 3-16,0 0-292 0,0 0-60 0,0 0-11 0,0 0-2 16,0 0-79-16,0 0-16 0,0 0-4 0,0 0 0 15,0 0-38-15,0 0-8 0,0 0-2 0,0 0 0 16,0 0-25-16,11 3-6 0,0-3-1 0,-4 0 0 15,0 0 16-15,3 0 0 16,1 0 0-16,-4 0 0 0,0 0 36 0,3 7 9 0,-2-7 3 0,-1 3 0 16,0 3-39-16,-7-6-9 0,0 0 0 0,7 3 0 31,3 4-24-31,-6-4-8 0,-4-3 0 0,0 0-1 0,3 12 13 0,-3-9 2 0,0 7 1 0,0-1 0 16,-7-3 17-16,4-2 0 0,-1 5 0 0,1-3 0 15,-4 1-12-15,0-4-3 0,3 6 0 0,-3-9 0 16,0 9 25-16,0-2 5 0,-4-4 1 0,4-3 0 15,0 6-16-15,-3-3 0 0,3-3 0 0,0 0 0 0,-1 0 0 16,1 0 0-16,-3 7 0 0,6-7 0 0,4 0 0 0,0 0 0 16,0 0 0-16,0 0 0 0,0 0 0 0,0 0 0 15,0 0 0-15,0 0 0 0,0 0 0 0,0 0 0 16,0 0 0-16,0 0 0 0,4-7 54 0,6 4 8 16,-3-3 2-16,4 6 0 0,0-3-52 0,-1 3-12 15,1 0 0-15,3 0 0 0,-4 3-13 0,1-3-3 16,3 6 0-16,-3-3 0 0,3 4 16 0,-4 2 0 15,1-9 0-15,0 9 0 0,-1 1 0 0,1-10 0 16,-4 9-8-16,0-3 8 0,3-2-16 0,-2 2-1 0,-8-6 0 16,0 0 0-1,0 0-79-15,0 0-15 0,0 0-3 0,0 0-703 16,0 0-141-16</inkml:trace>
  <inkml:trace contextRef="#ctx0" brushRef="#br0" timeOffset="188099.05">16147 17361 403 0,'0'0'36'0,"0"0"-36"0,0 0 0 15,0 0 0-15,0 0 271 0,0 0 47 0,0 0 10 0,0 0 1 16,0 0-155-16,0 0-31 0,7 9-7 0,0-9 0 16,3 0 8-16,1 7 1 0,0-7 1 0,-1 3 0 15,4-3-53-15,-3 0-10 0,3 0-3 0,0 0 0 16,0 0-80-16,0 6 0 0,4-6-12 0,0 3 0 15,-4-3 12-15,0 6-9 0,3-6 9 0,-3 3-8 16,-3-3-10-16,3 0-2 0,-3 0 0 0,3 0 0 16,-7-3-85-16,4 3-18 0,-4-6-3 0,-7 6-616 15,7 0-123-15</inkml:trace>
  <inkml:trace contextRef="#ctx0" brushRef="#br0" timeOffset="188311.81">16161 17555 2041 0,'0'0'44'0,"0"0"10"0,0 0 2 0,0 0 2 0,0 0-46 0,0 0-12 0,0 0 0 16,7 0 0-16,0 3 69 0,3-3 12 16,1 0 3-16,0 7 0 0,-4-7 3 0,3 0 1 15,8 3 0-15,-4-3 0 16,0-3-102-16,0 3-20 0,7 0-4 0,1-7-1 0,-5 7 24 0,4-3 5 0,4-3 1 0,0 3 0 31,-1-3-127-31,-2-4-24 0,2 1-6 0,-3 3-773 0</inkml:trace>
  <inkml:trace contextRef="#ctx0" brushRef="#br0" timeOffset="188643.87">17392 17038 403 0,'0'0'36'0,"7"-6"-36"15,0 2 0-15,0-2 0 0,0-3 367 0,-3-1 66 16,-4 10 14-16,0 0 2 0,0 0-278 0,0 0-56 15,7 0-11-15,-7 0-3 0,0 0 2 0,0 0 0 16,0 0 0-16,0 0 0 0,-4 10-44 0,1-1-9 16,3 7-2-16,-4-4 0 0,-3 4-24 0,7 3-6 15,-3 0-1-15,3-4 0 0,0 4-17 0,0 6 10 0,0-6-10 0,0 0 8 16,0 0-8-16,0 0-11 0,0 6 3 0,0-7 0 31,0-2-39-31,0 3-7 0,0-3-2 0,0-4 0 16,-4-2-151-16,4 2-30 0</inkml:trace>
  <inkml:trace contextRef="#ctx0" brushRef="#br0" timeOffset="188937.41">16944 17540 345 0,'0'0'15'0,"0"0"4"0,7 6-19 0,4 3 0 0,3-6 0 0,3 4 0 0,1-4 430 16,0 3 82-16,3-3 17 0,0-3 3 0,4 0-337 0,-1 7-68 15,1-7-14-15,3 0-2 0,4 0-89 0,-4 0-22 16,7 0 0-16,-3 0 0 0,4 0 38 0,-1 0 3 16,4 0 1-16,-4 0 0 0,4 0-25 0,-8 0-5 15,1 0 0-15,0 0-1 0,-4 3-11 0,-3 3 0 16,0-6-10-16,-4 0 10 15,0 6-18-15,0-3 2 0,-7-3 1 0,4 0 0 16,-8 7-118-16,4-4-24 0,-6-3-5 0,2 6-910 0</inkml:trace>
  <inkml:trace contextRef="#ctx0" brushRef="#br0" timeOffset="189648.52">17420 17816 1785 0,'0'0'159'0,"0"0"-127"0,0 0-32 0,0 0 0 16,0 0 85-16,0 0 11 0,0 0 3 0,7 3 0 16,-7-3 3-16,7 6 1 0,0 3 0 0,-3-9 0 15,-1 10-37-15,4-1-7 0,-3-3-2 0,3 4 0 16,-3-7-36-16,-1 10-7 0,1-10-2 0,-4-3 0 15,3 9-12-15,1 0 9 0,-1-2-9 0,-3-7 8 16,4 9 0-16,-4 1 0 0,0-1 0 0,0 0 0 0,0 1-8 0,0-1 0 16,0 1 0-16,-4-4 0 15,1 3 8-15,-1 7-8 0,4-7 12 0,-3 1-4 16,-1-1-8-16,1 1 0 0,3-1 0 0,-4-3 0 16,4 4 30-16,0-10 1 0,0 0 0 0,-3 3 0 15,3-3-31-15,0 9 8 0,0-9-8 0,0 0 0 0,0 0 0 0,0 10 0 16,0-4 0-16,0-6 0 0,0 0 0 0,0 0 8 15,0 9-8-15,-4 1 12 0,0-1-12 16,1-3 0-16,-1-2-12 0,-3 2 12 0,4-3 0 0,-4 6 0 16,7-9 0-16,-4 7 0 0,-3 2 22 0,0 0 8 15,0-2 2-15,0 2 0 0,-4 1-32 0,1-1 0 16,-1 0 0-16,1 1 0 0,-1 5 0 0,1-2 0 16,-1-4 0-16,-3 7 0 0,3 3 0 0,-3-3 0 0,0 2 0 0,0 1 0 15,0-3 0-15,3 3-13 0,-3-4 1 0,4 4 0 16,-1-6 12-16,4 9 16 15,0-10-3-15,0-2-1 0,0-1-20 0,3 0-5 0,4-9-1 0,0 0 0 16,-3 7 14-16,3-7 0 0,0 0-10 0,0 0 10 16,0 0-17-16,3-7 1 0,4-2 0 15,0 0 0-15,4-1 16 0,-4 1 0 0,4-10 0 16,3 10 0-16,-4-7 0 0,4-3 0 0,0 3 0 0,1 4 0 16,-1-4-14-16,0 4-2 0,0-4-1 0,4 10 0 15,-4-4 33-15,-4 1 6 0,4 6 2 0,-3-4 0 16,-4 7-24-16,4-3 0 0,-4 3 0 0,-7 0 8 15,7 3-8-15,-7-3 8 0,7 0-8 0,-7 0 8 16,7 10 0-16,-4-1 1 0,1 1 0 0,3-1 0 16,-7 7-1-16,0-7-8 0,0 7 12 0,0-4-4 0,0 4-8 15,0 0 0-15,-4-4 9 0,4 4-9 16,-3 3 0-16,3-4 0 0,0-2 0 0,0 3 8 16,0-1-8-16,3-2-15 0,1-4 4 0,-1 1 1 15,-3-10-41 1,4 6-8-16,-4-6-1 0,7 0-1 0,-7 0-178 0,11-6-35 0</inkml:trace>
  <inkml:trace contextRef="#ctx0" brushRef="#br0" timeOffset="190187.02">17724 17932 1987 0,'0'0'44'0,"0"0"8"0,0 0 3 0,0 0 1 0,0 0-45 0,0 0-11 0,0 0 0 0,0 0 0 15,0 0 126-15,0 0 23 0,7-7 5 0,-7 7 1 16,0 0-57-16,0 0-11 0,3 0-3 0,4-3 0 16,0-3-19-16,0 6-4 0,0-3-1 0,-7 3 0 15,7 0-60-15,0-7 0 0,1 7-14 0,2 0 2 16,-10 0 32-16,7 0 5 0,4 0 2 0,-4 7 0 15,0-4-18-15,0 6-9 0,0 1 10 0,-3 5-10 16,3-8 12-16,-4 2-3 0,4 4-1 0,-3-4 0 16,-1 4-18-16,-3-1-4 0,0 4-1 0,0-4 0 15,0-5-8-15,-3 8-1 0,-1-2-1 0,1-4 0 16,-1 1 25-16,-3 5 0 0,0-5 12 0,0-1-4 16,0 1-8-16,0-4-13 0,0-3 3 0,0 6 1 15,-4-9-8-15,1 7-2 0,-1-7 0 0,0 3 0 0,1-3 19 0,-1 0 0 16,1 0-8-16,-1 0 8 0,4 0 0 0,0-3 0 15,7 3 0-15,0 0 0 0,-4 0 0 0,4 0 0 16,0-7 0-16,0 7 0 0,0-9 0 0,0 9 0 16,7-3 0-16,-3-3 0 0,-4 6 28 0,11-4 4 15,-4 4 0-15,0 0 0 0,0 4-32 0,3-4-10 16,-3 0 0-16,4 6 0 0,3-3 10 0,-3-3 0 16,3 6 0-16,0-3 0 0,0-3 0 0,4 0 12 15,-4 0 0-15,0 0-1 0,0 7-11 0,0-7-17 0,-3-7 4 0,3 7 1 31,-7 0-33-31,3-3-7 0,-3-3 0 0,1 6-1 16,-1-9-143-16,0 5-28 0,-7-2-5 0,3-3-2 0</inkml:trace>
  <inkml:trace contextRef="#ctx0" brushRef="#br0" timeOffset="191442.57">17413 16834 1508 0,'-14'9'67'0,"14"-9"13"0,-7 0-64 0,0 7-16 15,0-4 0-15,0-3 0 0,0 0 74 0,-4 0 11 16,4 0 3-16,-3 0 0 0,2-3-12 0,-2-4-3 16,-1 4 0-16,1-3 0 0,-1 6-3 0,1-6-1 15,-1 3 0-15,0-4 0 0,-3 4-34 0,0-3-7 16,0 3-2-16,0 3 0 0,-4 0 10 0,4 0 3 15,-3 0 0-15,2 3 0 0,5 3-1 0,-4-3 0 0,3 4 0 16,1-4 0-16,-1 3-30 0,4 3-8 0,0 1 0 0,3-1 0 16,1 10 10-16,-1-3-2 0,4-1-8 0,0 4 12 15,0 0-4-15,7 6 0 0,-3-3-8 0,-1 13 12 16,1-10 0-16,3 9 0 0,0-6 0 0,-3 10 0 16,-1 3-12-16,1-4 0 0,-1 10 0 0,-3 4 0 15,4 5 0-15,-4-3 0 16,0 1 0-16,-4-1 0 0,4 0 9 0,-3 7-1 0,-1-7 0 0,-3 4 0 15,0 5 20-15,3-8 3 0,-6 5 1 0,6-5 0 16,-3-4-32-16,0 0 0 0,-3-3 0 0,-4-3 0 16,3-3 0-16,0-4 0 0,4 1 0 0,-3-4 0 15,3 4 0-15,-4-4 0 0,4-5 0 0,0 5 0 16,0-9 0-16,3 4 0 0,-3-4 0 0,4-7 0 16,-1 1 0-16,1 0 0 0,-1-3 0 0,4 3 0 15,0-10-15-15,0 7-2 0,0-7-1 0,0 7 0 0,0-7 3 0,0 1 1 16,0-1 0-16,0-6 0 0,0-3 14 15,4 9 0-15,-4-9 0 0,0 0 0 0,0 0 0 0,3 7 0 16,4 2-10-16,-7-9 10 0,0 0 0 0,7 0 0 16,4 6 0-16,0-2 0 0,3-4-11 0,0 0 11 15,0 0-8-15,0-4 8 0,-3 4 0 0,6-6 0 16,-3 6 0-16,4 0 0 0,0 0 8 0,3 0 0 16,0-6 0-16,4 3 0 0,-1 3 6 0,5-7 2 15,-1 7 0-15,7-3 0 0,4-3-28 0,3 6-4 16,8-3-2-16,-1-3 0 0,0-4 18 0,-3 10 0 15,-3-9 0-15,-5-1 0 0,1 10 0 0,-7-9 0 0,-4 9 0 16,0-6 0-16,1 6 16 0,-1 0 0 0,-3 0 0 16,3 0 0-1,0 0-34-15,-3 6-6 0,3-6-2 0,0 0 0 0,4 0 26 0,-4 0-8 16,0 0 8-16,-3 0 0 0,0 0 0 0,-1-6 0 16,-2 6 0-16,-5-3 8 0,4-4-8 0,-7 7 0 0,4-3 0 0,-7-3 0 15,3 6 20-15,-7-3 4 0,0-3 0 0,-7 6 0 16,0 0-39-16,0 0-7 0,0 0-2 0,0-4 0 15,0-2 24-15,-4-3 8 0,1 2 0 0,-1 4 0 16,-6-6 20-16,3 0 3 0,-4-1 1 0,1-6 0 16,-1 1-32-16,0 2 0 0,1-12 0 0,-1 0 0 15,4-3 0-15,0 3 0 0,0-7 0 0,0-2 0 16,3-10 0-16,1 9 0 0,-1-8 0 0,1-4 0 16,3-4 0-16,0-11 0 0,0-1 0 0,3-3 0 0,1-3 0 15,3 3 0-15,0-3 0 0,0 7 0 0,-3-7 0 0,3 6 0 16,0-3 0-16,0 6 0 0,0 4 0 0,0 3 0 15,3 2 0-15,-2 8 0 0,-1 5 0 16,-4 3 0-16,4 4 0 0,-3 0 0 0,-1 3 0 0,1 2 0 16,-1-2 0-16,1 9 0 0,-1 4 0 0,-3-4 0 15,4 6 0-15,-4-2 0 0,0 5 0 0,0-5 0 16,0 5 0-16,0 1 0 0,-4-1 0 0,4 4 0 16,0 6 0-16,-3-9 0 0,-1 9 0 0,4 0 0 15,-3-3 0-15,3 3 0 0,-4-7 0 0,-3 4 0 16,4-3 0-16,-4 6 0 0,0-10 0 0,-1 10 0 15,-2-3 0-15,3-3 0 0,0 0 0 0,-4 3 0 16,-3-4 0-16,3 4 0 0,-3-3 22 16,0-3-2-16,-3 5 0 0,-5-2 0 0,-2-3-20 0,-4-1 0 15,-1 4 0-15,-2 3-8 0,-5-3 8 0,5 6 8 0,-5 0-8 0,1 0 11 16,-4 6-11-16,0 3 0 16,-6 1 0-16,-1-1 0 0,-11 7 8 0,4-4 2 15,-3 4 1-15,3 3 0 0,4 0 4 0,6 6 1 0,1-6 0 16,3-4 0-16,4 4-16 0,3-10 0 0,4 10 0 0,7-9 0 31,-1-1-25-31,5-3-2 0,6-6 0 0,4 0 0 16,7 0-110-16,4-6-23 0,3-3-4 0</inkml:trace>
  <inkml:trace contextRef="#ctx0" brushRef="#br0" timeOffset="194693.37">18831 12400 1004 0,'0'0'44'0,"-7"0"10"0,0 0-43 0,-3 6-11 16,-1-6 0-16,0 3 0 0,1-3 88 0,-1 7 15 16,1-4 3-16,-1-3 1 0,1 6-25 0,-1-3-5 0,-3-3-1 0,3 7 0 15,1-7-22-15,-4 6-5 0,-4-6-1 0,0 3 0 16,4-3-8-16,4 0-3 0,-5 6 0 0,1-6 0 16,4 0-7-16,-1 0-2 0,-3 0 0 0,3 3 0 15,-3-3 20-15,4 0 3 0,-4 0 1 0,0 0 0 16,3 0-39-16,0 0-13 0,-3 0 9 0,4 0-9 15,-1 0 9-15,-3 0-9 0,3 0 10 16,1 0-10-16,-1 0 0 0,1 0 0 0,-1 7 0 0,1-4 0 0,2-3 0 0,1 6 0 16,-3-3 0-16,3 7 0 0,-4-4-20 0,4 3 0 15,0-2 0-15,-4 2 0 0,4-6 12 0,0 6 8 16,4 1-12-16,-1 6 12 16,1-7 0-16,-1 10 0 0,1-4 10 0,3 4-2 0,0 9 8 15,3-2 1-15,1 2 1 0,-1 6 0 0,1 4-8 0,-1-4-2 16,1 1 0-16,-1 9 0 0,-3-7-8 0,0 7 10 15,4 3-10-15,-4 7 10 0,0 5-10 0,0-2 0 16,0 2 9-16,0-5-9 0,0-1 0 0,-4-6 0 16,4 3 0-16,-3-3 8 0,-1-3-8 0,1 0 0 15,-4 0 0-15,3 0 8 0,1-7-8 0,3 1 0 16,-4-3 0-16,1-1 0 0,-1-6 0 0,1 7 8 0,-1-7-8 16,1 0 0-16,-4 7 0 0,3-7 0 0,-3 3 0 0,3-3 0 15,-3 7-10-15,4-4 0 0,-8 10 0 0,4-6 0 16,0-4-2-16,0 3-1 0,0-8 0 0,0 2 0 15,0-3 13-15,0-6 0 0,3-1 0 0,1 1-9 16,-4-3 9-16,3 0 0 0,4-7 0 0,0 0 0 16,0-5-8-16,0-4 0 15,0 0 0-15,4 9 0 0,-1-3 0 0,1 4 0 0,3-4 0 16,0-3 0-16,3 6 8 0,-2-9-8 0,2 10 8 0,-3-10-8 16,4 6 8-16,3-3 0 0,0 4 0 0,4-7 0 15,-1 3 0-15,1 3-8 0,7-6 8 0,-1 0 0 16,5 0-12-16,2 0 2 0,5 0 1 0,6 0 0 15,7 0-37 1,4-9-7-16,-7 9-2 0,3-7 0 0,-3-2 3 16,-3-1 1-16,-1 1 0 0,-3 0 0 15,0-1 12-15,-4 4 3 0,0-3 0 0,0 5 0 0,-3-2 14 0,-4 3 3 0,1 3 1 0,2-6 0 0,1 12 8 0,-4-6 2 16,-7 3 0-16,4-3 0 0,-7 6 8 0,3-6 0 16,0-6 0-16,-3 6 8 0,3 0 7 0,-3-3 1 15,-1-3 1-15,-3-4 0 0,4 10-7 0,-4-9-2 16,-3 9 0-16,3-6 0 0,-4 3-8 0,1-4 0 15,-4 7-12-15,0-9 12 16,-7 9-9-16,7 0 9 0,-7 0 0 0,0 0 0 0,0 0 0 0,0 0 0 16,4-10 0-16,-4 10 0 0,0-3 8 0,0-3 3 15,0-3 0-15,-4-1 0 0,4 1-3 0,-3-7-8 16,3-6 12-16,0-3-4 0,0 0-8 0,3 0 0 0,1-3 0 0,-1-1 0 16,-3 1 0-16,4-6-17 15,-1-1 4-15,1-2 1 0,-1-7-8 0,1 0-2 16,-1-9 0-16,1-1 0 15,3-8-26-15,-4-7-6 0,1 6-1 0,0 0 0 0,-1-9 42 0,-3 0 13 16,4-10 0-16,-4 4-10 0,0 3 10 0,0-1 9 0,3 11-1 0,-3-4-8 16,0 6 55-16,0 0 4 0,0-9 1 0,0 9 0 15,4 10-27-15,-1 0-5 0,1-1 0 0,-1 10-1 16,1 1-27-16,-1 11 8 0,1-2-8 0,-1 9 0 16,-3 0 0-16,4 12-16 0,-4-3 3 0,-4 7 0 15,1-1 21-15,-1 1 4 0,1 9 0 0,3 0 1 16,-7-6 35-16,0 6 8 0,0 0 0 0,3 0 1 15,-7 6-20-15,8-6-4 0,-4 3-1 0,0-3 0 16,0 6-24-16,-4-6-8 0,4 0 0 0,-3 7 0 0,2-4 0 16,-2-3 0-16,-1 0 0 0,1 6 0 0,3-6 9 0,-7 3-1 15,-1-3-8-15,1 0 12 0,0 0-12 0,-7 7 9 16,3-4-9-16,-10-3 8 16,-4 6 2-16,1-3 0 0,-1-3 0 0,-3 10 0 0,-4-4 7 0,0-3 2 15,4 3 0-15,-4 4 0 0,0-4 17 0,-3-3 4 16,0 6 1-16,3-2 0 15,-4-4-5-15,5 3-2 0,-8-6 0 0,10 0 0 16,1 0-17-16,7-6-3 0,0 6-1 0,7-10 0 16,3 1-209-16,4-4-41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89D8-599E-4378-B80E-B98D17F1A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52.xml"/><Relationship Id="rId7" Type="http://schemas.openxmlformats.org/officeDocument/2006/relationships/image" Target="../media/image59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tags" Target="../tags/tag55.xml"/><Relationship Id="rId7" Type="http://schemas.openxmlformats.org/officeDocument/2006/relationships/image" Target="../media/image59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57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58.xml"/><Relationship Id="rId7" Type="http://schemas.openxmlformats.org/officeDocument/2006/relationships/image" Target="../media/image6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0.xml"/><Relationship Id="rId10" Type="http://schemas.openxmlformats.org/officeDocument/2006/relationships/image" Target="../media/image66.png"/><Relationship Id="rId4" Type="http://schemas.openxmlformats.org/officeDocument/2006/relationships/tags" Target="../tags/tag59.xml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70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66.xml"/><Relationship Id="rId7" Type="http://schemas.openxmlformats.org/officeDocument/2006/relationships/image" Target="../media/image69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71.png"/><Relationship Id="rId11" Type="http://schemas.openxmlformats.org/officeDocument/2006/relationships/image" Target="../media/image680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9.xml"/><Relationship Id="rId4" Type="http://schemas.openxmlformats.org/officeDocument/2006/relationships/tags" Target="../tags/tag67.xml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70.xml"/><Relationship Id="rId7" Type="http://schemas.openxmlformats.org/officeDocument/2006/relationships/image" Target="../media/image7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3.png"/><Relationship Id="rId11" Type="http://schemas.openxmlformats.org/officeDocument/2006/relationships/image" Target="../media/image730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10.xml"/><Relationship Id="rId4" Type="http://schemas.openxmlformats.org/officeDocument/2006/relationships/tags" Target="../tags/tag7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12" Type="http://schemas.openxmlformats.org/officeDocument/2006/relationships/customXml" Target="../ink/ink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19.xml"/><Relationship Id="rId16" Type="http://schemas.openxmlformats.org/officeDocument/2006/relationships/image" Target="../media/image26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2.png"/><Relationship Id="rId5" Type="http://schemas.openxmlformats.org/officeDocument/2006/relationships/tags" Target="../tags/tag22.xml"/><Relationship Id="rId15" Type="http://schemas.openxmlformats.org/officeDocument/2006/relationships/customXml" Target="../ink/ink2.xml"/><Relationship Id="rId10" Type="http://schemas.openxmlformats.org/officeDocument/2006/relationships/image" Target="../media/image21.png"/><Relationship Id="rId4" Type="http://schemas.openxmlformats.org/officeDocument/2006/relationships/tags" Target="../tags/tag21.xml"/><Relationship Id="rId9" Type="http://schemas.openxmlformats.org/officeDocument/2006/relationships/image" Target="../media/image20.emf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0.png"/><Relationship Id="rId5" Type="http://schemas.openxmlformats.org/officeDocument/2006/relationships/tags" Target="../tags/tag28.xml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tags" Target="../tags/tag27.xml"/><Relationship Id="rId9" Type="http://schemas.openxmlformats.org/officeDocument/2006/relationships/image" Target="../media/image28.png"/><Relationship Id="rId1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2.xml"/><Relationship Id="rId7" Type="http://schemas.openxmlformats.org/officeDocument/2006/relationships/image" Target="../media/image3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5.png"/><Relationship Id="rId5" Type="http://schemas.openxmlformats.org/officeDocument/2006/relationships/image" Target="../media/image34.emf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tags" Target="../tags/tag35.xml"/><Relationship Id="rId21" Type="http://schemas.openxmlformats.org/officeDocument/2006/relationships/customXml" Target="../ink/ink5.xml"/><Relationship Id="rId7" Type="http://schemas.openxmlformats.org/officeDocument/2006/relationships/tags" Target="../tags/tag39.xml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" Type="http://schemas.openxmlformats.org/officeDocument/2006/relationships/tags" Target="../tags/tag34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37.xml"/><Relationship Id="rId15" Type="http://schemas.openxmlformats.org/officeDocument/2006/relationships/image" Target="../media/image4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5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51.png"/><Relationship Id="rId18" Type="http://schemas.openxmlformats.org/officeDocument/2006/relationships/customXml" Target="../ink/ink6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43.xml"/><Relationship Id="rId16" Type="http://schemas.openxmlformats.org/officeDocument/2006/relationships/image" Target="../media/image54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49.png"/><Relationship Id="rId5" Type="http://schemas.openxmlformats.org/officeDocument/2006/relationships/tags" Target="../tags/tag46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16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E6480-39B7-30D3-835B-91B21BDF73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" y="1512047"/>
            <a:ext cx="4823314" cy="207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FC120-4FA8-0940-095C-C8C21CF983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900" y="1627094"/>
            <a:ext cx="3554743" cy="490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C47028-3142-FCE2-F440-E2ADE018BD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7" y="2062143"/>
            <a:ext cx="3231086" cy="1230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15F63B-40F6-F1D8-5EF1-174BF05AB8D7}"/>
                  </a:ext>
                </a:extLst>
              </p14:cNvPr>
              <p14:cNvContentPartPr/>
              <p14:nvPr/>
            </p14:nvContentPartPr>
            <p14:xfrm>
              <a:off x="542160" y="3050640"/>
              <a:ext cx="10238760" cy="281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15F63B-40F6-F1D8-5EF1-174BF05AB8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800" y="3041280"/>
                <a:ext cx="10257480" cy="28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3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4E5C6-68DC-B79A-879B-81A6FB57A6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00" y="1615590"/>
            <a:ext cx="4329600" cy="22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D12C2-71C3-4472-AB69-3F3A24545F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2" y="1512047"/>
            <a:ext cx="4823314" cy="207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3031B-FDD8-6FF6-8962-9A92448CBB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27" y="2062143"/>
            <a:ext cx="3231086" cy="1230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302B82-96F5-712A-D42F-7689EC70E676}"/>
                  </a:ext>
                </a:extLst>
              </p14:cNvPr>
              <p14:cNvContentPartPr/>
              <p14:nvPr/>
            </p14:nvContentPartPr>
            <p14:xfrm>
              <a:off x="1377720" y="1928520"/>
              <a:ext cx="9917280" cy="438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302B82-96F5-712A-D42F-7689EC70E6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360" y="1919160"/>
                <a:ext cx="9936000" cy="43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5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0AA0-5B80-BBA4-0D8E-6C0615352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0" y="1501340"/>
            <a:ext cx="8214857" cy="4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A58C2-FA00-1BEC-04F4-E431820542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755" y="2474789"/>
            <a:ext cx="2324571" cy="533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0A6ED-9BC5-2522-24B8-F09F348C2C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087" y="3489052"/>
            <a:ext cx="2528914" cy="533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06ECFC-517B-4EC1-739C-D0F4FFFDC1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8" y="4503315"/>
            <a:ext cx="3205028" cy="257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4F07EA-8AC8-A6FA-45D7-5DCECD221F3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049" y="5213422"/>
            <a:ext cx="1782857" cy="2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0CAA-E575-58F6-C652-74B63790D0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1360084"/>
            <a:ext cx="7172571" cy="116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F8065-8D8D-7E2F-A3E6-4A03DAD280F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2942681"/>
            <a:ext cx="1653943" cy="2290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A3DABC-7A49-491C-6563-B7B880C902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9" y="5116396"/>
            <a:ext cx="1878857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Exponential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5608E-155B-4D0C-B94E-3B4AA02F67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1614368"/>
            <a:ext cx="9484188" cy="1266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74715-506A-48C0-BCCF-5E4C8EF8C8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12" y="4743874"/>
            <a:ext cx="1837714" cy="254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D6EF4-1DC8-41FE-BA02-CB42C5CB55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24" y="6008628"/>
            <a:ext cx="2087619" cy="254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70587-BBA6-45C7-8719-B4ECAFA4CF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12" y="3530789"/>
            <a:ext cx="2761142" cy="251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A24C35-00C8-4CDB-90BA-EF0605B6E591}"/>
                  </a:ext>
                </a:extLst>
              </p14:cNvPr>
              <p14:cNvContentPartPr/>
              <p14:nvPr/>
            </p14:nvContentPartPr>
            <p14:xfrm>
              <a:off x="3777120" y="1926360"/>
              <a:ext cx="8180280" cy="482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A24C35-00C8-4CDB-90BA-EF0605B6E5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7760" y="1917000"/>
                <a:ext cx="8199000" cy="48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Exponential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6B23-D7FE-4FB2-9A60-C72252CB2E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1614368"/>
            <a:ext cx="5581712" cy="225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8F0CC-4D8D-4592-A9FB-4379F82E3F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19" y="2274387"/>
            <a:ext cx="5335774" cy="312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C59046-E025-409C-9FA0-2D1AE07F89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37" y="3202244"/>
            <a:ext cx="6262856" cy="227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F5E6A5-3825-4CF0-B739-E1608EFDB4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85" y="3807564"/>
            <a:ext cx="4533029" cy="3035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206D69-2B2D-425B-92A6-221E7709D33B}"/>
                  </a:ext>
                </a:extLst>
              </p14:cNvPr>
              <p14:cNvContentPartPr/>
              <p14:nvPr/>
            </p14:nvContentPartPr>
            <p14:xfrm>
              <a:off x="528480" y="1093320"/>
              <a:ext cx="11096280" cy="54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206D69-2B2D-425B-92A6-221E7709D3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120" y="1083960"/>
                <a:ext cx="11115000" cy="54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0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ry random variable $X$ has a \textbf{cumulative distribution function} (cdf), which is a function $F_X:\mbb{R}\to[0,1]$ defined by&#10;&#10;&#10;\end{document}" title="IguanaTex Bitmap Display">
            <a:extLst>
              <a:ext uri="{FF2B5EF4-FFF2-40B4-BE49-F238E27FC236}">
                <a16:creationId xmlns:a16="http://schemas.microsoft.com/office/drawing/2014/main" id="{2231568B-7F3A-F6E8-0344-1D5933AC39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1588892"/>
            <a:ext cx="8214857" cy="501943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P\{\omega\;:\; X(\omega)\leq c\}\]&#10;&#10;\end{document}" title="IguanaTex Bitmap Display">
            <a:extLst>
              <a:ext uri="{FF2B5EF4-FFF2-40B4-BE49-F238E27FC236}">
                <a16:creationId xmlns:a16="http://schemas.microsoft.com/office/drawing/2014/main" id="{91E05E8C-4D5B-29B4-B28A-A4C90627B3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32" y="2403194"/>
            <a:ext cx="2681143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:P\{X\leq c\}.\]&#10;&#10;\end{document}" title="IguanaTex Bitmap Display">
            <a:extLst>
              <a:ext uri="{FF2B5EF4-FFF2-40B4-BE49-F238E27FC236}">
                <a16:creationId xmlns:a16="http://schemas.microsoft.com/office/drawing/2014/main" id="{A1E98D59-4D87-5C98-6504-AA2526DD0E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22" y="2403194"/>
            <a:ext cx="1349486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dfs are defined for both discrete and continuous random variables, whereas pmfs are defined for only discrete random variables.&#10;&#10;&#10;\end{document}" title="IguanaTex Bitmap Display">
            <a:extLst>
              <a:ext uri="{FF2B5EF4-FFF2-40B4-BE49-F238E27FC236}">
                <a16:creationId xmlns:a16="http://schemas.microsoft.com/office/drawing/2014/main" id="{EA019971-5D17-2A2F-938C-6125369281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4" y="3160888"/>
            <a:ext cx="8210742" cy="4800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Let $X$ be the r.v. for a roll of a fair die.  What is the pmf and cdf?&#10;&#10;&#10;\end{document}" title="IguanaTex Bitmap Display">
            <a:extLst>
              <a:ext uri="{FF2B5EF4-FFF2-40B4-BE49-F238E27FC236}">
                <a16:creationId xmlns:a16="http://schemas.microsoft.com/office/drawing/2014/main" id="{0D2FCEC4-EAB1-AD09-F318-9A8C88642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4" y="4169553"/>
            <a:ext cx="7821257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revious example shows that cdfs can be discontinuous functions.&#10;&#10;&#10;\end{document}" title="IguanaTex Bitmap Display">
            <a:extLst>
              <a:ext uri="{FF2B5EF4-FFF2-40B4-BE49-F238E27FC236}">
                <a16:creationId xmlns:a16="http://schemas.microsoft.com/office/drawing/2014/main" id="{C5A38754-F658-A2A7-5F0F-FE53197EF3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1586555"/>
            <a:ext cx="7149257" cy="204343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will be helpful to recall the notion of left and right limits:&#10;&#10;&#10;\end{document}" title="IguanaTex Bitmap Display">
            <a:extLst>
              <a:ext uri="{FF2B5EF4-FFF2-40B4-BE49-F238E27FC236}">
                <a16:creationId xmlns:a16="http://schemas.microsoft.com/office/drawing/2014/main" id="{3BA6309B-0DF8-9E14-721E-AD8F5C68C0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2166278"/>
            <a:ext cx="6154971" cy="207086"/>
          </a:xfrm>
          <a:prstGeom prst="rect">
            <a:avLst/>
          </a:prstGeom>
        </p:spPr>
      </p:pic>
      <p:pic>
        <p:nvPicPr>
          <p:cNvPr id="10" name="Picture 9" descr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-)=\lim_{\substack{y\to x\\y&lt;x}}F(y)\]&#10;&#10;&#10;&#10;\end{document}" title="IguanaTex Bitmap Display">
            <a:extLst>
              <a:ext uri="{FF2B5EF4-FFF2-40B4-BE49-F238E27FC236}">
                <a16:creationId xmlns:a16="http://schemas.microsoft.com/office/drawing/2014/main" id="{E34149C7-EBD2-2FF4-E0E3-E90C1BA91A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8" y="2834142"/>
            <a:ext cx="1829486" cy="456686"/>
          </a:xfrm>
          <a:prstGeom prst="rect">
            <a:avLst/>
          </a:prstGeom>
        </p:spPr>
      </p:pic>
      <p:pic>
        <p:nvPicPr>
          <p:cNvPr id="12" name="Picture 11" descr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+)=\lim_{\substack{y\to x\\y&gt;x}}F(y)\]&#10;&#10;&#10;&#10;\end{document}" title="IguanaTex Bitmap Display">
            <a:extLst>
              <a:ext uri="{FF2B5EF4-FFF2-40B4-BE49-F238E27FC236}">
                <a16:creationId xmlns:a16="http://schemas.microsoft.com/office/drawing/2014/main" id="{13DC1330-8ED8-3268-C2E5-38D1D6FF68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23" y="2834142"/>
            <a:ext cx="1829486" cy="4566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value of the cdf at a jump point is equal to the right limit at that point.&#10;&#10;&#10;\end{document}" title="IguanaTex Bitmap Display">
            <a:extLst>
              <a:ext uri="{FF2B5EF4-FFF2-40B4-BE49-F238E27FC236}">
                <a16:creationId xmlns:a16="http://schemas.microsoft.com/office/drawing/2014/main" id="{749475F8-63D3-E1DE-511F-A621BED44DF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3881648"/>
            <a:ext cx="7837714" cy="207086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size of any jump at point $c$ can therefore be written as&#10;&#10;&#10;\end{document}" title="IguanaTex Bitmap Display">
            <a:extLst>
              <a:ext uri="{FF2B5EF4-FFF2-40B4-BE49-F238E27FC236}">
                <a16:creationId xmlns:a16="http://schemas.microsoft.com/office/drawing/2014/main" id="{20752914-EDDE-5DBF-0197-C79FF068879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4651821"/>
            <a:ext cx="6078171" cy="207086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Delta F_X(c)=F_X(c)-F_X(c-).\]&#10;&#10;&#10;\end{document}" title="IguanaTex Bitmap Display">
            <a:extLst>
              <a:ext uri="{FF2B5EF4-FFF2-40B4-BE49-F238E27FC236}">
                <a16:creationId xmlns:a16="http://schemas.microsoft.com/office/drawing/2014/main" id="{346F00EB-9F20-D141-361E-009E44B9A44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2" y="5290206"/>
            <a:ext cx="2768914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he probability of nearly all events of interest.&#10;&#10;&#10;\end{document}" title="IguanaTex Bitmap Display">
            <a:extLst>
              <a:ext uri="{FF2B5EF4-FFF2-40B4-BE49-F238E27FC236}">
                <a16:creationId xmlns:a16="http://schemas.microsoft.com/office/drawing/2014/main" id="{D7B245AA-E095-50D5-E8CC-F040710BA3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1359712"/>
            <a:ext cx="7904914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stance, since $(-\infty,a]$ and $(a,b]$ are disjoint sets, we have&#10;&#10;&#10;\end{document}" title="IguanaTex Bitmap Display">
            <a:extLst>
              <a:ext uri="{FF2B5EF4-FFF2-40B4-BE49-F238E27FC236}">
                <a16:creationId xmlns:a16="http://schemas.microsoft.com/office/drawing/2014/main" id="{ECBB948F-5A4B-07AC-63F2-22538AF493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2035972"/>
            <a:ext cx="6414171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[P(X\in (a,b])=F_X(b)-F_X(a),\qquad\qquad a&lt;b.\]&#10;&#10;&#10;\end{document}" title="IguanaTex Bitmap Display">
            <a:extLst>
              <a:ext uri="{FF2B5EF4-FFF2-40B4-BE49-F238E27FC236}">
                <a16:creationId xmlns:a16="http://schemas.microsoft.com/office/drawing/2014/main" id="{B9ADA840-FA2A-B9AF-3924-A9B05F81E9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9" y="2664731"/>
            <a:ext cx="4672457" cy="229029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$P(X&lt;c)=F_X(c-)$ and $P\{X=c\}=\Delta F_X(c)$.&#10;&#10;&#10;\end{document}" title="IguanaTex Bitmap Display">
            <a:extLst>
              <a:ext uri="{FF2B5EF4-FFF2-40B4-BE49-F238E27FC236}">
                <a16:creationId xmlns:a16="http://schemas.microsoft.com/office/drawing/2014/main" id="{1E6B3222-F8C1-6933-4B18-0B6BFB58E0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5" y="5687424"/>
            <a:ext cx="6198857" cy="229029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can generalize this to obtain the following:&#10;&#10;&#10;\end{document}" title="IguanaTex Bitmap Display">
            <a:extLst>
              <a:ext uri="{FF2B5EF4-FFF2-40B4-BE49-F238E27FC236}">
                <a16:creationId xmlns:a16="http://schemas.microsoft.com/office/drawing/2014/main" id="{7E6DEEC9-D925-6688-0D94-EB87540818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34" y="5052045"/>
            <a:ext cx="4609371" cy="207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688081-6A04-10CF-137E-53E150EBF228}"/>
                  </a:ext>
                </a:extLst>
              </p14:cNvPr>
              <p14:cNvContentPartPr/>
              <p14:nvPr/>
            </p14:nvContentPartPr>
            <p14:xfrm>
              <a:off x="2833920" y="2464560"/>
              <a:ext cx="8944920" cy="384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688081-6A04-10CF-137E-53E150EBF2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4560" y="2455200"/>
                <a:ext cx="896364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6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5"/>
            <a:ext cx="10515600" cy="854238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1356F-6A78-3EDB-86CF-1197505BAB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94" y="1065139"/>
            <a:ext cx="4227049" cy="230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544782-35B8-62AD-3E58-7B96CCF4B7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937" y="1391776"/>
            <a:ext cx="5267377" cy="3070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E522C2-EA21-DA4E-B26B-069DB62B28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77" y="1276157"/>
            <a:ext cx="500571" cy="160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BD702F-7E3E-202C-C49D-98A09616915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01" y="1295236"/>
            <a:ext cx="1459200" cy="229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227386-587B-BCD0-7E26-94FCA96BECD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01" y="1862308"/>
            <a:ext cx="1585371" cy="2290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335BF7-CBBA-9534-D19E-5EF6584792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15" y="2483361"/>
            <a:ext cx="1560686" cy="2290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99744D-7C3C-72B6-CE5E-828B16BF33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30" y="3100305"/>
            <a:ext cx="1585371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58E3AA-3830-9391-D570-D90F7535ABCC}"/>
                  </a:ext>
                </a:extLst>
              </p14:cNvPr>
              <p14:cNvContentPartPr/>
              <p14:nvPr/>
            </p14:nvContentPartPr>
            <p14:xfrm>
              <a:off x="707400" y="1089720"/>
              <a:ext cx="10412280" cy="536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58E3AA-3830-9391-D570-D90F7535AB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040" y="1080360"/>
                <a:ext cx="10431000" cy="53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9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0A91A-22B0-8315-069D-9D4FBBE5BA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07" y="2011994"/>
            <a:ext cx="9560385" cy="227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A8C15-E99C-CCE8-11EF-E847D2B5ED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058" y="2643447"/>
            <a:ext cx="2185143" cy="301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1C346-2732-8C98-FFB9-20542EA75FD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37" y="2945161"/>
            <a:ext cx="348648" cy="180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AD882-9006-565D-1184-8C736AA568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24" y="2963446"/>
            <a:ext cx="269410" cy="1438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F91B7F-754D-D1F4-5DB8-CE945FCC9654}"/>
              </a:ext>
            </a:extLst>
          </p:cNvPr>
          <p:cNvCxnSpPr/>
          <p:nvPr/>
        </p:nvCxnSpPr>
        <p:spPr>
          <a:xfrm flipV="1">
            <a:off x="4453817" y="2873740"/>
            <a:ext cx="582506" cy="71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504A6B-844C-E368-1A4C-5F0741043E8E}"/>
              </a:ext>
            </a:extLst>
          </p:cNvPr>
          <p:cNvCxnSpPr>
            <a:cxnSpLocks/>
          </p:cNvCxnSpPr>
          <p:nvPr/>
        </p:nvCxnSpPr>
        <p:spPr>
          <a:xfrm flipH="1" flipV="1">
            <a:off x="7444706" y="2838031"/>
            <a:ext cx="568498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7C536A0-7A2C-C3E6-ABFB-AEADF1D3E64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17" y="4072623"/>
            <a:ext cx="2658744" cy="6930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177D1-871D-4E2C-292F-9C971DD7F626}"/>
              </a:ext>
            </a:extLst>
          </p:cNvPr>
          <p:cNvCxnSpPr>
            <a:cxnSpLocks/>
          </p:cNvCxnSpPr>
          <p:nvPr/>
        </p:nvCxnSpPr>
        <p:spPr>
          <a:xfrm flipH="1">
            <a:off x="7092723" y="3312764"/>
            <a:ext cx="920481" cy="759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BB9A8B-9744-1811-D4E9-A1C3AFE916BE}"/>
              </a:ext>
            </a:extLst>
          </p:cNvPr>
          <p:cNvCxnSpPr>
            <a:cxnSpLocks/>
          </p:cNvCxnSpPr>
          <p:nvPr/>
        </p:nvCxnSpPr>
        <p:spPr>
          <a:xfrm>
            <a:off x="4453817" y="3205163"/>
            <a:ext cx="751840" cy="89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D489E4C-DD8E-8BBF-8920-869B20AD8B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95" y="4273275"/>
            <a:ext cx="2891581" cy="62780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2B01C8-0797-C2F5-94F1-1515F6C6D106}"/>
              </a:ext>
            </a:extLst>
          </p:cNvPr>
          <p:cNvCxnSpPr/>
          <p:nvPr/>
        </p:nvCxnSpPr>
        <p:spPr>
          <a:xfrm flipV="1">
            <a:off x="3798536" y="4324502"/>
            <a:ext cx="582506" cy="71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C04A2D-115A-E24F-B7F0-39CD75931A50}"/>
                  </a:ext>
                </a:extLst>
              </p14:cNvPr>
              <p14:cNvContentPartPr/>
              <p14:nvPr/>
            </p14:nvContentPartPr>
            <p14:xfrm>
              <a:off x="4290480" y="2242800"/>
              <a:ext cx="7603560" cy="294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C04A2D-115A-E24F-B7F0-39CD75931A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1120" y="2233440"/>
                <a:ext cx="7622280" cy="29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0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C4FC-664E-4492-A117-3E863800F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439" y="3815858"/>
            <a:ext cx="5727965" cy="2572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03770-FD3A-3323-9D57-1D3C218311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8" y="1363418"/>
            <a:ext cx="8217600" cy="482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25EEA-6A6D-F124-163D-75C431809E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21" y="2000455"/>
            <a:ext cx="2275200" cy="5321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064FD8-35D1-583A-8055-9E6326E0AB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8" y="3050187"/>
            <a:ext cx="7534628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BFEC21-044A-83CD-B0FC-72A94668C9FF}"/>
                  </a:ext>
                </a:extLst>
              </p14:cNvPr>
              <p14:cNvContentPartPr/>
              <p14:nvPr/>
            </p14:nvContentPartPr>
            <p14:xfrm>
              <a:off x="4456800" y="1613160"/>
              <a:ext cx="7306920" cy="220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BFEC21-044A-83CD-B0FC-72A94668C9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7440" y="1603800"/>
                <a:ext cx="7325640" cy="22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99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99B9F-B7A3-734F-1BD1-0E3B6BD7FB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5" y="1358889"/>
            <a:ext cx="2275200" cy="532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03AAC-8C58-0F46-7BFC-557686ABEE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0" y="2346376"/>
            <a:ext cx="6526628" cy="22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6F7757-7383-E738-7AD5-74BAC5CAF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0" y="3835770"/>
            <a:ext cx="2077714" cy="163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D1FA27-4C6F-FEC3-B748-4F6A7E70875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6" y="4402717"/>
            <a:ext cx="5654400" cy="2345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6EED65-7532-C21D-37E6-4A5DBB8BE35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266" y="5007331"/>
            <a:ext cx="6078171" cy="2290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76DD0A-02F5-5A82-ECC1-52A4DF79AE4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90071"/>
            <a:ext cx="6896914" cy="229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2EBB06-FA75-2217-86E6-E6FB3977FD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0" y="3007489"/>
            <a:ext cx="6835200" cy="2811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0360DB-66D1-D4D5-1E17-E7FB054698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228" y="5790072"/>
            <a:ext cx="3268114" cy="490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DD9553-7907-4EDD-9C29-587C4F23627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64" y="5843781"/>
            <a:ext cx="360838" cy="2267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97DDB9-0B5C-4EAB-9585-008966D4DEE7}"/>
              </a:ext>
            </a:extLst>
          </p:cNvPr>
          <p:cNvSpPr/>
          <p:nvPr/>
        </p:nvSpPr>
        <p:spPr>
          <a:xfrm>
            <a:off x="8546414" y="5606460"/>
            <a:ext cx="3517767" cy="806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9B6597-F299-455C-C8A6-91B9EFD17011}"/>
                  </a:ext>
                </a:extLst>
              </p14:cNvPr>
              <p14:cNvContentPartPr/>
              <p14:nvPr/>
            </p14:nvContentPartPr>
            <p14:xfrm>
              <a:off x="3572280" y="1803240"/>
              <a:ext cx="5161680" cy="258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9B6597-F299-455C-C8A6-91B9EFD170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62920" y="1793880"/>
                <a:ext cx="5180400" cy="26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2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Probability Distribution Function (pdf)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1A98-2C3E-884A-5464-64140C1617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59" y="1614368"/>
            <a:ext cx="8212114" cy="490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F8AC7-FF5B-450E-618D-829ECDF174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83" y="2129802"/>
            <a:ext cx="2974628" cy="574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3BB3FC-4D0E-5F10-A969-794DDC90D2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0" y="3186359"/>
            <a:ext cx="6619885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D4C534-ED15-5A54-7EFC-A82ACACA7D2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10" y="3813575"/>
            <a:ext cx="1175314" cy="20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0F9AF3-2410-C7F2-0FAF-2E92ECEEE5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89" y="3814529"/>
            <a:ext cx="6693943" cy="229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99B032-4BCF-0A46-843F-AF04CA51438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59" y="4548253"/>
            <a:ext cx="696686" cy="157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C97387-675D-D48F-9306-B9AB338C8D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41" y="4548253"/>
            <a:ext cx="5159314" cy="6253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293060-6841-0355-C9F8-4EDAB8DC330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28" y="5597045"/>
            <a:ext cx="8218971" cy="5225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A97C55-D759-7233-79A5-5F59470AB11C}"/>
                  </a:ext>
                </a:extLst>
              </p14:cNvPr>
              <p14:cNvContentPartPr/>
              <p14:nvPr/>
            </p14:nvContentPartPr>
            <p14:xfrm>
              <a:off x="6124320" y="1136880"/>
              <a:ext cx="4857480" cy="486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A97C55-D759-7233-79A5-5F59470AB11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4960" y="1127520"/>
                <a:ext cx="4876200" cy="48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7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491.93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ry random variable $X$ has a \textbf{cumulative distribution function} (cdf), which is a function $F_X:\mbb{R}\to[0,1]$ defined by&#10;&#10;&#10;\end{document}"/>
  <p:tag name="IGUANATEXSIZE" val="18"/>
  <p:tag name="IGUANATEXCURSOR" val="8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285.71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value of the cdf at a jump point is equal to the right limit at that point.&#10;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23.58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size of any jump at point $c$ can therefore be written as&#10;&#10;&#10;\end{document}"/>
  <p:tag name="IGUANATEXSIZE" val="18"/>
  <p:tag name="IGUANATEXCURSOR" val="7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4.06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Delta F_X(c)=F_X(c)-F_X(c-).\]&#10;&#10;&#10;\end{document}"/>
  <p:tag name="IGUANATEXSIZE" val="18"/>
  <p:tag name="IGUANATEXCURSOR" val="7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22.4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he probability of nearly all events of interest.&#10;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7.312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stance, since $(-\infty,a]$ and $(a,b]$ are disjoint sets, we have&#10;&#10;&#10;\end{document}"/>
  <p:tag name="IGUANATEXSIZE" val="18"/>
  <p:tag name="IGUANATEXCURSOR" val="7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54.93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[P(X\in (a,b])=F_X(b)-F_X(a),\qquad\qquad a&lt;b.\]&#10;&#10;&#10;\end{document}"/>
  <p:tag name="IGUANATEXSIZE" val="18"/>
  <p:tag name="IGUANATEXCURSOR" val="7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89.57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$P(X&lt;c)=F_X(c-)$ and $P\{X=c\}=\Delta F_X(c)$.&#10;&#10;&#10;\end{document}"/>
  <p:tag name="IGUANATEXSIZE" val="18"/>
  <p:tag name="IGUANATEXCURSOR" val="7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20.43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can generalize this to obtain the following:&#10;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80.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noindent\textbf{Example:} Consider the following cdf:&#10;&#10;&#10;\end{document}"/>
  <p:tag name="IGUANATEXSIZE" val="20"/>
  <p:tag name="IGUANATEXCURSOR" val="7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3.715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nd:&#10;&#10;&#10;\end{document}"/>
  <p:tag name="IGUANATEXSIZE" val="18"/>
  <p:tag name="IGUANATEXCURSOR" val="71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6.06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P\{\omega\;:\; X(\omega)\leq c\}\]&#10;&#10;\end{document}"/>
  <p:tag name="IGUANATEXSIZE" val="18"/>
  <p:tag name="IGUANATEXCURSOR" val="7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97.90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$P\{X\leq 1\}$,&#10;\end{enumerate}&#10;&#10;&#10;\end{document}"/>
  <p:tag name="IGUANATEXSIZE" val="18"/>
  <p:tag name="IGUANATEXCURSOR" val="76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6.891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$P\{X\leq 10\}$,&#10;\end{enumerate}&#10;&#10;&#10;\end{document}"/>
  <p:tag name="IGUANATEXSIZE" val="18"/>
  <p:tag name="IGUANATEXCURSOR" val="74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3.393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$P\{X\geq 10\}$,&#10;\end{enumerate}&#10;&#10;&#10;\end{document}"/>
  <p:tag name="IGUANATEXSIZE" val="18"/>
  <p:tag name="IGUANATEXCURSOR" val="73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6.891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d)] $P\{X= 10\}$,&#10;\end{enumerate}&#10;&#10;&#10;\end{document}"/>
  <p:tag name="IGUANATEXSIZE" val="18"/>
  <p:tag name="IGUANATEXCURSOR" val="74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704.912"/>
  <p:tag name="LATEXADDIN" val="\documentclass{article}&#10;\usepackage{amsmath,,amssymb,amsthm}&#10;\textwidth=5.3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relationship between the cdf and pmf of a \textbf{discrete random variable}?&#10;&#10;&#10;\end{document}"/>
  <p:tag name="IGUANATEXSIZE" val="20"/>
  <p:tag name="IGUANATEXCURSOR" val="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6.137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X(c)=\Delta F_X(c)\]&#10;&#10;&#10;\end{document}"/>
  <p:tag name="IGUANATEXSIZE" val="24"/>
  <p:tag name="IGUANATEXCURSOR" val="7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14.473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mf&#10;&#10;&#10;\end{document}"/>
  <p:tag name="IGUANATEXSIZE" val="16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5.729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df&#10;&#10;&#10;\end{document}"/>
  <p:tag name="IGUANATEXSIZE" val="16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090.36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sum_{u:u\leq c} p_X(u)=F_X(c)\]&#10;&#10;&#10;\end{document}"/>
  <p:tag name="IGUANATEXSIZE" val="24"/>
  <p:tag name="IGUANATEXCURSOR" val="7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6.2017"/>
  <p:tag name="ORIGINALWIDTH" val="1778.778"/>
  <p:tag name="LATEXADDIN" val="\documentclass{article}&#10;\usepackage{amsmath,,amssymb,amsthm}&#10;\textwidth=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The sum is over $u$ in the range of $X$, and for discrete r.v. this is countable.&#10;\end{center}&#10;&#10;&#10;\end{document}"/>
  <p:tag name="IGUANATEXSIZE" val="16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:P\{X\leq c\}.\]&#10;&#10;\end{document}"/>
  <p:tag name="IGUANATEXSIZE" val="18"/>
  <p:tag name="IGUANATEXCURSOR" val="7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4493.4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Definition:} A random variable $X$ is \textbf{continuous-type} if and only if its cdf can be expressed as an integral:&#10;&#10;&#10;\end{document}"/>
  <p:tag name="IGUANATEXSIZE" val="18"/>
  <p:tag name="IGUANATEXCURSOR" val="73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244.0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\int_{-\infty}^c f_X(u)du.\]&#10;\end{document}"/>
  <p:tag name="IGUANATEXSIZE" val="18"/>
  <p:tag name="IGUANATEXCURSOR" val="65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119.98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function $f_X$ is called the \textbf{probability density function} (pdf) of $X$.&#10;&#10;&#10;\end{document}"/>
  <p:tag name="IGUANATEXSIZE" val="18"/>
  <p:tag name="IGUANATEXCURSOR" val="80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244.09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\int_{-\infty}^c f_X(u)du.\]&#10;\end{document}"/>
  <p:tag name="IGUANATEXSIZE" val="18"/>
  <p:tag name="IGUANATEXCURSOR" val="65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68.80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support} of the pdf $f_X$ is the set of $u$ such that $f_X(u)&gt;0$.&#10;&#10;&#10;\end{document}"/>
  <p:tag name="IGUANATEXSIZE" val="18"/>
  <p:tag name="IGUANATEXCURSOR" val="79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136.10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Recall some calculus:&#10;\end{document}"/>
  <p:tag name="IGUANATEXSIZE" val="18"/>
  <p:tag name="IGUANATEXCURSOR" val="66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091.86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f $f_X$ is continuous at some point $c$, then $F'_X(c)=f_X(c)$.&#10;\end{document}"/>
  <p:tag name="IGUANATEXSIZE" val="18"/>
  <p:tag name="IGUANATEXCURSOR" val="70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23.58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means that $F_X$ is also continuous at $c$; i.e. $\Delta F_X(c)=0$.&#10;\end{document}"/>
  <p:tag name="IGUANATEXSIZE" val="18"/>
  <p:tag name="IGUANATEXCURSOR" val="71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71.279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o we have $P\{X=c\}=\Delta F_X(c)\not=0$ only if $f_X$ is discontinuous at $c$.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737.53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o be a valid pdf, we need $1=P\{-\infty&lt;X&lt;\infty\}=\int_{-\infty}^\infty f_X(u)du$.&#10;&#10;\end{document}"/>
  <p:tag name="IGUANATEXSIZE" val="18"/>
  <p:tag name="IGUANATEXCURSOR" val="80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89.68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dfs are defined for both discrete and continuous random variables, whereas pmfs are defined for only discrete random variables.&#10;&#10;&#10;\end{document}"/>
  <p:tag name="IGUANATEXSIZE" val="18"/>
  <p:tag name="IGUANATEXCURSOR" val="8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1787.027"/>
  <p:tag name="LATEXADDIN" val="\documentclass{article}&#10;\usepackage{amsmath,,amssymb,amsthm}&#10;\textwidth=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If $f_X$ is everywhere continuous, then $P\{X=c\}=0$ for all $c\in\mbb{R}$.&#10;\end{center}&#10;&#10;&#10;\end{document}"/>
  <p:tag name="IGUANATEXSIZE" val="18"/>
  <p:tag name="IGUANATEXCURSOR" val="79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color{red}{&#10;\noindent $\Rightarrow$}&#10;&#10;&#10;\end{document}"/>
  <p:tag name="IGUANATEXSIZE" val="32"/>
  <p:tag name="IGUANATEXCURSOR" val="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490.43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df allows us to compute the probability of obtaining an outcome in some interval $(a,b]$:&#10;&#10;&#10;\end{document}"/>
  <p:tag name="IGUANATEXSIZE" val="18"/>
  <p:tag name="IGUANATEXCURSOR" val="81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1626.54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a&lt;X\leq b\}=\int_{a}^b f_X(u)du.\]&#10;\end{document}"/>
  <p:tag name="IGUANATEXSIZE" val="18"/>
  <p:tag name="IGUANATEXCURSOR" val="6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19.79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f $f_X$ is continuous at $a$ and $b$, then $P\{X=a\}=P\{X=b\}=0$.  &#10;&#10;\end{document}"/>
  <p:tag name="IGUANATEXSIZE" val="18"/>
  <p:tag name="IGUANATEXCURSOR" val="78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42.669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this case, &#10;\end{document}"/>
  <p:tag name="IGUANATEXSIZE" val="18"/>
  <p:tag name="IGUANATEXCURSOR" val="65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660.29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a&lt;X\leq b\}=P\{a\leq X\leq b\}=P\{a&lt; X&lt;b\}=P\{a&lt;X\leq b\}.\]&#10;\end{document}"/>
  <p:tag name="IGUANATEXSIZE" val="18"/>
  <p:tag name="IGUANATEXCURSOR" val="71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80.95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e:  &#10;&#10;\end{document}"/>
  <p:tag name="IGUANATEXSIZE" val="18"/>
  <p:tag name="IGUANATEXCURSOR" val="72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9572"/>
  <p:tag name="ORIGINALWIDTH" val="2821.14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a-\frac{\epsilon}{2}\leq X\leq a+\frac{\epsilon}{2}\}=\int_{a-\frac{\epsilon}{2}}^{a+\frac{\epsilon}{2}} f_X(u)du\approx \epsilon f_X(a).\]&#10;\end{document}"/>
  <p:tag name="IGUANATEXSIZE" val="18"/>
  <p:tag name="IGUANATEXCURSOR" val="67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4494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Interpretation:} For $\epsilon$ very small, the value $\epsilon f_X(a)$ is approximately the probability that $X$ falls in the interval $[a-\frac{\epsilon}{2},a+\frac{\epsilon}{2}]$.  &#10;&#10;\end{document}"/>
  <p:tag name="IGUANATEXSIZE" val="18"/>
  <p:tag name="IGUANATEXCURSOR" val="79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276.71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Let $X$ be the r.v. for a roll of a fair die.  What is the pmf and cdf?&#10;&#10;&#10;\end{document}"/>
  <p:tag name="IGUANATEXSIZE" val="18"/>
  <p:tag name="IGUANATEXCURSOR" val="7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637.4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onsider a pdf of the following form:&#10;&#10;&#10;\end{document}"/>
  <p:tag name="IGUANATEXSIZE" val="18"/>
  <p:tag name="IGUANATEXCURSOR" val="76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1943.75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s of $A$, $B$, and $C$, \\that make $f$ a valid pdf.&#10;\end{enumerate}&#10;\end{document}"/>
  <p:tag name="IGUANATEXSIZE" val="18"/>
  <p:tag name="IGUANATEXCURSOR" val="71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766.77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\[f(u)=\begin{cases}A\qquad u\leq 0\\ u\qquad 0&lt;u\leq 1\\ B(2-u)\qquad 1&lt; u\leq 2\\ C\qquad u\geq 2\end{cases}\]&#10;&#10;\end{document}"/>
  <p:tag name="IGUANATEXSIZE" val="18"/>
  <p:tag name="IGUANATEXCURSOR" val="81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67.45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Derive the cdf $F(c)$ corresponding to $f$.&#10;\end{enumerate}&#10;\end{document}"/>
  <p:tag name="IGUANATEXSIZE" val="18"/>
  <p:tag name="IGUANATEXCURSOR" val="71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637.4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onsider a pdf of the following form:&#10;&#10;&#10;\end{document}"/>
  <p:tag name="IGUANATEXSIZE" val="18"/>
  <p:tag name="IGUANATEXCURSOR" val="76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766.77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\[f(u)=\begin{cases}A\qquad u\leq 0\\ u\qquad 0&lt;u\leq 1\\ B(2-u)\qquad 1&lt; u\leq 2\\ C\qquad u\geq 2\end{cases}\]&#10;&#10;\end{document}"/>
  <p:tag name="IGUANATEXSIZE" val="18"/>
  <p:tag name="IGUANATEXCURSOR" val="81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9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expectation and variance of a continuous-type random variable is defined exactly like the discrete case:&#10;&#10;&#10;\end{document}"/>
  <p:tag name="IGUANATEXSIZE" val="18"/>
  <p:tag name="IGUANATEXCURSOR" val="82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71.09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]=\int_{-\infty}^\infty u f_X(u)du.\]&#10;\end{document}"/>
  <p:tag name="IGUANATEXSIZE" val="18"/>
  <p:tag name="IGUANATEXCURSOR" val="67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382.82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E[X^2]=\int_{-\infty}^\infty u^2 f_X(u)du.\]&#10;\end{document}"/>
  <p:tag name="IGUANATEXSIZE" val="18"/>
  <p:tag name="IGUANATEXCURSOR" val="68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752.53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text{Var}(X)=\sigma_X^2=E[(X-E[X])^2]\]&#10;\end{document}"/>
  <p:tag name="IGUANATEXSIZE" val="18"/>
  <p:tag name="IGUANATEXCURSOR" val="66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909.26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revious example shows that cdfs can be discontinuous functions.&#10;&#10;&#10;\end{document}"/>
  <p:tag name="IGUANATEXSIZE" val="18"/>
  <p:tag name="IGUANATEXCURSOR" val="7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974.878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E[X^2]-E[X]^2.\]&#10;\end{document}"/>
  <p:tag name="IGUANATEXSIZE" val="18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5.1707"/>
  <p:tag name="ORIGINALWIDTH" val="3922.0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andom variable is \textbf{uniformly distributed} over an interval $[a,b]$ if&#10;\begin{equation}&#10;f_X(u)=\begin{cases}\frac{1}{b-a}\qquad a\leq u\leq b\\&#10;0\qquad\text{otherwise}.\notag&#10;\end{cases}&#10;\end{equation}&#10;&#10;\end{document}"/>
  <p:tag name="IGUANATEXSIZE" val="18"/>
  <p:tag name="IGUANATEXCURSOR" val="89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4.3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E[X]$?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\text{Var}(X)$?&#10;\end{document}"/>
  <p:tag name="IGUANATEXSIZE" val="18"/>
  <p:tag name="IGUANATEXCURSOR" val="67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1721"/>
  <p:tag name="ORIGINALWIDTH" val="4667.417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andom variable has an \textbf{exponential distribution} with parameter $\lambda$ if its pdf is &#10;\begin{equation}&#10;f_X(t)=\begin{cases} \lambda e^{-\lambda t}\qquad t\geq 0\\&#10;0\qquad t&lt;0&#10;\end{cases}&#10;\notag&#10;\end{equation}&#10;&#10;\end{document}"/>
  <p:tag name="IGUANATEXSIZE" val="20"/>
  <p:tag name="IGUANATEXCURSOR" val="9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4.3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E[X]$?&#10;\end{document}"/>
  <p:tag name="IGUANATEXSIZE" val="20"/>
  <p:tag name="IGUANATEXCURSOR" val="6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\text{Var}(X)$?&#10;\end{document}"/>
  <p:tag name="IGUANATEXSIZE" val="20"/>
  <p:tag name="IGUANATEXCURSOR" val="6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8.8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cdf $F_X(t)$?&#10;\end{document}"/>
  <p:tag name="IGUANATEXSIZE" val="20"/>
  <p:tag name="IGUANATEXCURSOR" val="6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746.906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ail probabilities.&#10;\end{document}"/>
  <p:tag name="IGUANATEXSIZE" val="20"/>
  <p:tag name="IGUANATEXCURSOR" val="7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2188.22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Define: $F_X^c(t)=1-F_X(c)=P\{X&gt;t\}$.&#10;&#10;&#10;\end{document}"/>
  <p:tag name="IGUANATEXSIZE" val="24"/>
  <p:tag name="IGUANATEXCURSOR" val="7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65.57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will be helpful to recall the notion of left and right limits:&#10;&#10;&#10;\end{document}"/>
  <p:tag name="IGUANATEXSIZE" val="18"/>
  <p:tag name="IGUANATEXCURSOR" val="7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82.115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exponential distribution has memoryless property:&#10;\end{document}"/>
  <p:tag name="IGUANATEXSIZE" val="20"/>
  <p:tag name="IGUANATEXCURSOR" val="7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859.01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X&gt;t+s|X&gt;s\}=P\{X&gt;t\}.\]&#10;&#10;&#10;\end{document}"/>
  <p:tag name="IGUANATEXSIZE" val="24"/>
  <p:tag name="IGUANATEXCURSOR" val="7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188"/>
  <p:tag name="ORIGINALWIDTH" val="1000.375"/>
  <p:tag name="OUTPUTTYPE" val="PNG"/>
  <p:tag name="IGUANATEXVERSION" val="160"/>
  <p:tag name="LATEXADDIN" val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-)=\lim_{\substack{y\to x\\y&lt;x}}F(y)\]&#10;&#10;&#10;&#10;\end{document}"/>
  <p:tag name="IGUANATEXSIZE" val="18"/>
  <p:tag name="IGUANATEXCURSOR" val="7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188"/>
  <p:tag name="ORIGINALWIDTH" val="1000.375"/>
  <p:tag name="OUTPUTTYPE" val="PNG"/>
  <p:tag name="IGUANATEXVERSION" val="160"/>
  <p:tag name="LATEXADDIN" val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+)=\lim_{\substack{y\to x\\y&gt;x}}F(y)\]&#10;&#10;&#10;&#10;\end{document}"/>
  <p:tag name="IGUANATEXSIZE" val="18"/>
  <p:tag name="IGUANATEXCURSOR" val="7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schemas.microsoft.com/office/2006/metadata/properties"/>
    <ds:schemaRef ds:uri="http://purl.org/dc/elements/1.1/"/>
    <ds:schemaRef ds:uri="692c1096-5931-4d13-a6ca-57d3893be814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93</Words>
  <Application>Microsoft Office PowerPoint</Application>
  <PresentationFormat>Widescreen</PresentationFormat>
  <Paragraphs>20</Paragraphs>
  <Slides>15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ECE 313:  PROBABILITY WITH ENGINEERING APPLICATIONS 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Probability Distribution Function (pdf)</vt:lpstr>
      <vt:lpstr>Probability Distribution Function (pdf)</vt:lpstr>
      <vt:lpstr>Probability Distribution Function (pdf)</vt:lpstr>
      <vt:lpstr>Probability Distribution Function (pdf)</vt:lpstr>
      <vt:lpstr>Probability Distribution Function (pdf)</vt:lpstr>
      <vt:lpstr>Probability Distribution Function (pdf)</vt:lpstr>
      <vt:lpstr>The Uniform Distribution</vt:lpstr>
      <vt:lpstr>The Exponential Distribution</vt:lpstr>
      <vt:lpstr>The Exponential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5</cp:revision>
  <dcterms:created xsi:type="dcterms:W3CDTF">2020-01-21T20:22:37Z</dcterms:created>
  <dcterms:modified xsi:type="dcterms:W3CDTF">2023-09-29T15:46:55Z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