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2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3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ink/ink4.xml" ContentType="application/inkml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ink/ink5.xml" ContentType="application/inkml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ink/ink6.xml" ContentType="application/inkml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321" r:id="rId6"/>
    <p:sldId id="326" r:id="rId7"/>
    <p:sldId id="327" r:id="rId8"/>
    <p:sldId id="304" r:id="rId9"/>
    <p:sldId id="336" r:id="rId10"/>
    <p:sldId id="328" r:id="rId11"/>
    <p:sldId id="329" r:id="rId12"/>
    <p:sldId id="324" r:id="rId13"/>
    <p:sldId id="33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DA9A45-68FF-4892-9607-488B83BC4FBE}" v="559" dt="2023-10-04T12:36:50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tambar, Eric" userId="05f873b4-a386-453d-a2e0-769001d3b38e" providerId="ADAL" clId="{E8CAC5EB-A8C2-46BF-91C2-04DEB1A77D8E}"/>
    <pc:docChg chg="undo custSel addSld delSld modSld sldOrd">
      <pc:chgData name="Chitambar, Eric" userId="05f873b4-a386-453d-a2e0-769001d3b38e" providerId="ADAL" clId="{E8CAC5EB-A8C2-46BF-91C2-04DEB1A77D8E}" dt="2023-10-02T13:08:22.341" v="1306"/>
      <pc:docMkLst>
        <pc:docMk/>
      </pc:docMkLst>
      <pc:sldChg chg="modSp mod">
        <pc:chgData name="Chitambar, Eric" userId="05f873b4-a386-453d-a2e0-769001d3b38e" providerId="ADAL" clId="{E8CAC5EB-A8C2-46BF-91C2-04DEB1A77D8E}" dt="2023-10-01T17:52:12.202" v="1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E8CAC5EB-A8C2-46BF-91C2-04DEB1A77D8E}" dt="2023-10-01T17:52:12.202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Chitambar, Eric" userId="05f873b4-a386-453d-a2e0-769001d3b38e" providerId="ADAL" clId="{E8CAC5EB-A8C2-46BF-91C2-04DEB1A77D8E}" dt="2023-10-01T17:53:33.195" v="2" actId="47"/>
        <pc:sldMkLst>
          <pc:docMk/>
          <pc:sldMk cId="3123034301" sldId="316"/>
        </pc:sldMkLst>
      </pc:sldChg>
      <pc:sldChg chg="del">
        <pc:chgData name="Chitambar, Eric" userId="05f873b4-a386-453d-a2e0-769001d3b38e" providerId="ADAL" clId="{E8CAC5EB-A8C2-46BF-91C2-04DEB1A77D8E}" dt="2023-10-01T17:53:33.195" v="2" actId="47"/>
        <pc:sldMkLst>
          <pc:docMk/>
          <pc:sldMk cId="1510527112" sldId="317"/>
        </pc:sldMkLst>
      </pc:sldChg>
      <pc:sldChg chg="del">
        <pc:chgData name="Chitambar, Eric" userId="05f873b4-a386-453d-a2e0-769001d3b38e" providerId="ADAL" clId="{E8CAC5EB-A8C2-46BF-91C2-04DEB1A77D8E}" dt="2023-10-01T17:53:33.195" v="2" actId="47"/>
        <pc:sldMkLst>
          <pc:docMk/>
          <pc:sldMk cId="3301694644" sldId="318"/>
        </pc:sldMkLst>
      </pc:sldChg>
      <pc:sldChg chg="del">
        <pc:chgData name="Chitambar, Eric" userId="05f873b4-a386-453d-a2e0-769001d3b38e" providerId="ADAL" clId="{E8CAC5EB-A8C2-46BF-91C2-04DEB1A77D8E}" dt="2023-10-01T17:53:33.195" v="2" actId="47"/>
        <pc:sldMkLst>
          <pc:docMk/>
          <pc:sldMk cId="3123929160" sldId="319"/>
        </pc:sldMkLst>
      </pc:sldChg>
      <pc:sldChg chg="del">
        <pc:chgData name="Chitambar, Eric" userId="05f873b4-a386-453d-a2e0-769001d3b38e" providerId="ADAL" clId="{E8CAC5EB-A8C2-46BF-91C2-04DEB1A77D8E}" dt="2023-10-01T17:53:33.195" v="2" actId="47"/>
        <pc:sldMkLst>
          <pc:docMk/>
          <pc:sldMk cId="2289024096" sldId="320"/>
        </pc:sldMkLst>
      </pc:sldChg>
      <pc:sldChg chg="addSp delSp modSp mod modAnim">
        <pc:chgData name="Chitambar, Eric" userId="05f873b4-a386-453d-a2e0-769001d3b38e" providerId="ADAL" clId="{E8CAC5EB-A8C2-46BF-91C2-04DEB1A77D8E}" dt="2023-10-02T12:57:26.766" v="1283"/>
        <pc:sldMkLst>
          <pc:docMk/>
          <pc:sldMk cId="1988990728" sldId="321"/>
        </pc:sldMkLst>
        <pc:spChg chg="add mod">
          <ac:chgData name="Chitambar, Eric" userId="05f873b4-a386-453d-a2e0-769001d3b38e" providerId="ADAL" clId="{E8CAC5EB-A8C2-46BF-91C2-04DEB1A77D8E}" dt="2023-10-01T18:44:44.948" v="1003" actId="14100"/>
          <ac:spMkLst>
            <pc:docMk/>
            <pc:sldMk cId="1988990728" sldId="321"/>
            <ac:spMk id="6" creationId="{AD348AA4-0AC5-564B-B7B5-92B520D5ACAB}"/>
          </ac:spMkLst>
        </pc:spChg>
        <pc:picChg chg="mod">
          <ac:chgData name="Chitambar, Eric" userId="05f873b4-a386-453d-a2e0-769001d3b38e" providerId="ADAL" clId="{E8CAC5EB-A8C2-46BF-91C2-04DEB1A77D8E}" dt="2023-10-01T18:44:17.716" v="993" actId="1076"/>
          <ac:picMkLst>
            <pc:docMk/>
            <pc:sldMk cId="1988990728" sldId="321"/>
            <ac:picMk id="4" creationId="{D50AC4FC-664E-4492-A117-3E863800F894}"/>
          </ac:picMkLst>
        </pc:picChg>
        <pc:picChg chg="add mod">
          <ac:chgData name="Chitambar, Eric" userId="05f873b4-a386-453d-a2e0-769001d3b38e" providerId="ADAL" clId="{E8CAC5EB-A8C2-46BF-91C2-04DEB1A77D8E}" dt="2023-10-01T18:44:22.804" v="996" actId="14100"/>
          <ac:picMkLst>
            <pc:docMk/>
            <pc:sldMk cId="1988990728" sldId="321"/>
            <ac:picMk id="5" creationId="{9CE47B4F-5597-D18D-2868-32DFB23AE038}"/>
          </ac:picMkLst>
        </pc:picChg>
        <pc:picChg chg="mod">
          <ac:chgData name="Chitambar, Eric" userId="05f873b4-a386-453d-a2e0-769001d3b38e" providerId="ADAL" clId="{E8CAC5EB-A8C2-46BF-91C2-04DEB1A77D8E}" dt="2023-10-01T18:44:17.716" v="993" actId="1076"/>
          <ac:picMkLst>
            <pc:docMk/>
            <pc:sldMk cId="1988990728" sldId="321"/>
            <ac:picMk id="13" creationId="{AB064FD8-35D1-583A-8055-9E6326E0ABD2}"/>
          </ac:picMkLst>
        </pc:picChg>
        <pc:inkChg chg="del">
          <ac:chgData name="Chitambar, Eric" userId="05f873b4-a386-453d-a2e0-769001d3b38e" providerId="ADAL" clId="{E8CAC5EB-A8C2-46BF-91C2-04DEB1A77D8E}" dt="2023-10-01T18:44:00.465" v="986" actId="478"/>
          <ac:inkMkLst>
            <pc:docMk/>
            <pc:sldMk cId="1988990728" sldId="321"/>
            <ac:inkMk id="3" creationId="{1BBFEC21-044A-83CD-B0FC-72A94668C9FF}"/>
          </ac:inkMkLst>
        </pc:inkChg>
      </pc:sldChg>
      <pc:sldChg chg="del">
        <pc:chgData name="Chitambar, Eric" userId="05f873b4-a386-453d-a2e0-769001d3b38e" providerId="ADAL" clId="{E8CAC5EB-A8C2-46BF-91C2-04DEB1A77D8E}" dt="2023-10-01T17:53:44.883" v="3" actId="47"/>
        <pc:sldMkLst>
          <pc:docMk/>
          <pc:sldMk cId="612238157" sldId="322"/>
        </pc:sldMkLst>
      </pc:sldChg>
      <pc:sldChg chg="del">
        <pc:chgData name="Chitambar, Eric" userId="05f873b4-a386-453d-a2e0-769001d3b38e" providerId="ADAL" clId="{E8CAC5EB-A8C2-46BF-91C2-04DEB1A77D8E}" dt="2023-10-01T17:53:44.883" v="3" actId="47"/>
        <pc:sldMkLst>
          <pc:docMk/>
          <pc:sldMk cId="3606757187" sldId="323"/>
        </pc:sldMkLst>
      </pc:sldChg>
      <pc:sldChg chg="delSp modSp add mod delAnim">
        <pc:chgData name="Chitambar, Eric" userId="05f873b4-a386-453d-a2e0-769001d3b38e" providerId="ADAL" clId="{E8CAC5EB-A8C2-46BF-91C2-04DEB1A77D8E}" dt="2023-10-01T18:49:10.272" v="1254" actId="478"/>
        <pc:sldMkLst>
          <pc:docMk/>
          <pc:sldMk cId="1676114684" sldId="324"/>
        </pc:sldMkLst>
        <pc:picChg chg="del mod">
          <ac:chgData name="Chitambar, Eric" userId="05f873b4-a386-453d-a2e0-769001d3b38e" providerId="ADAL" clId="{E8CAC5EB-A8C2-46BF-91C2-04DEB1A77D8E}" dt="2023-10-01T18:48:32.076" v="1169" actId="478"/>
          <ac:picMkLst>
            <pc:docMk/>
            <pc:sldMk cId="1676114684" sldId="324"/>
            <ac:picMk id="4" creationId="{841B6018-A14B-4542-8405-0F1BDE0B8A31}"/>
          </ac:picMkLst>
        </pc:picChg>
        <pc:picChg chg="mod ord replST">
          <ac:chgData name="Chitambar, Eric" userId="05f873b4-a386-453d-a2e0-769001d3b38e" providerId="ADAL" clId="{E8CAC5EB-A8C2-46BF-91C2-04DEB1A77D8E}" dt="2023-10-01T18:48:34.328" v="1170" actId="1076"/>
          <ac:picMkLst>
            <pc:docMk/>
            <pc:sldMk cId="1676114684" sldId="324"/>
            <ac:picMk id="6" creationId="{7D4C432A-3661-E3A1-4DC5-222E146675B7}"/>
          </ac:picMkLst>
        </pc:picChg>
        <pc:picChg chg="del mod ord replST">
          <ac:chgData name="Chitambar, Eric" userId="05f873b4-a386-453d-a2e0-769001d3b38e" providerId="ADAL" clId="{E8CAC5EB-A8C2-46BF-91C2-04DEB1A77D8E}" dt="2023-10-01T18:48:52.940" v="1224" actId="478"/>
          <ac:picMkLst>
            <pc:docMk/>
            <pc:sldMk cId="1676114684" sldId="324"/>
            <ac:picMk id="8" creationId="{3C37B226-ABDF-8B73-B646-7AF29A446440}"/>
          </ac:picMkLst>
        </pc:picChg>
        <pc:picChg chg="del mod ord replST">
          <ac:chgData name="Chitambar, Eric" userId="05f873b4-a386-453d-a2e0-769001d3b38e" providerId="ADAL" clId="{E8CAC5EB-A8C2-46BF-91C2-04DEB1A77D8E}" dt="2023-10-01T18:49:00.701" v="1252" actId="478"/>
          <ac:picMkLst>
            <pc:docMk/>
            <pc:sldMk cId="1676114684" sldId="324"/>
            <ac:picMk id="10" creationId="{B1DD80E4-20AA-8D32-0141-2482A50FAF63}"/>
          </ac:picMkLst>
        </pc:picChg>
        <pc:picChg chg="mod ord replST">
          <ac:chgData name="Chitambar, Eric" userId="05f873b4-a386-453d-a2e0-769001d3b38e" providerId="ADAL" clId="{E8CAC5EB-A8C2-46BF-91C2-04DEB1A77D8E}" dt="2023-10-01T18:49:00.701" v="1251" actId="108"/>
          <ac:picMkLst>
            <pc:docMk/>
            <pc:sldMk cId="1676114684" sldId="324"/>
            <ac:picMk id="12" creationId="{95785562-772C-DFE7-61E6-D7C4D7B6D56D}"/>
          </ac:picMkLst>
        </pc:picChg>
        <pc:picChg chg="del">
          <ac:chgData name="Chitambar, Eric" userId="05f873b4-a386-453d-a2e0-769001d3b38e" providerId="ADAL" clId="{E8CAC5EB-A8C2-46BF-91C2-04DEB1A77D8E}" dt="2023-10-01T18:49:10.272" v="1254" actId="478"/>
          <ac:picMkLst>
            <pc:docMk/>
            <pc:sldMk cId="1676114684" sldId="324"/>
            <ac:picMk id="13" creationId="{83465F9B-6C94-400D-8893-026E07C353D6}"/>
          </ac:picMkLst>
        </pc:picChg>
        <pc:picChg chg="del mod">
          <ac:chgData name="Chitambar, Eric" userId="05f873b4-a386-453d-a2e0-769001d3b38e" providerId="ADAL" clId="{E8CAC5EB-A8C2-46BF-91C2-04DEB1A77D8E}" dt="2023-10-01T18:48:45.750" v="1196" actId="478"/>
          <ac:picMkLst>
            <pc:docMk/>
            <pc:sldMk cId="1676114684" sldId="324"/>
            <ac:picMk id="16" creationId="{350197A3-0A54-40AB-90AA-347F9CDF78FF}"/>
          </ac:picMkLst>
        </pc:picChg>
        <pc:inkChg chg="del">
          <ac:chgData name="Chitambar, Eric" userId="05f873b4-a386-453d-a2e0-769001d3b38e" providerId="ADAL" clId="{E8CAC5EB-A8C2-46BF-91C2-04DEB1A77D8E}" dt="2023-10-01T18:48:20.287" v="1143" actId="478"/>
          <ac:inkMkLst>
            <pc:docMk/>
            <pc:sldMk cId="1676114684" sldId="324"/>
            <ac:inkMk id="3" creationId="{1D4F5F4F-9C12-4B11-BAFD-FF67C63F7957}"/>
          </ac:inkMkLst>
        </pc:inkChg>
      </pc:sldChg>
      <pc:sldChg chg="del">
        <pc:chgData name="Chitambar, Eric" userId="05f873b4-a386-453d-a2e0-769001d3b38e" providerId="ADAL" clId="{E8CAC5EB-A8C2-46BF-91C2-04DEB1A77D8E}" dt="2023-10-01T17:53:44.883" v="3" actId="47"/>
        <pc:sldMkLst>
          <pc:docMk/>
          <pc:sldMk cId="3078362113" sldId="324"/>
        </pc:sldMkLst>
      </pc:sldChg>
      <pc:sldChg chg="del">
        <pc:chgData name="Chitambar, Eric" userId="05f873b4-a386-453d-a2e0-769001d3b38e" providerId="ADAL" clId="{E8CAC5EB-A8C2-46BF-91C2-04DEB1A77D8E}" dt="2023-10-01T17:53:44.883" v="3" actId="47"/>
        <pc:sldMkLst>
          <pc:docMk/>
          <pc:sldMk cId="410952651" sldId="325"/>
        </pc:sldMkLst>
      </pc:sldChg>
      <pc:sldChg chg="addSp delSp modSp mod delAnim modAnim modShow">
        <pc:chgData name="Chitambar, Eric" userId="05f873b4-a386-453d-a2e0-769001d3b38e" providerId="ADAL" clId="{E8CAC5EB-A8C2-46BF-91C2-04DEB1A77D8E}" dt="2023-10-02T13:00:39.338" v="1304"/>
        <pc:sldMkLst>
          <pc:docMk/>
          <pc:sldMk cId="413367607" sldId="328"/>
        </pc:sldMkLst>
        <pc:spChg chg="add mod">
          <ac:chgData name="Chitambar, Eric" userId="05f873b4-a386-453d-a2e0-769001d3b38e" providerId="ADAL" clId="{E8CAC5EB-A8C2-46BF-91C2-04DEB1A77D8E}" dt="2023-10-01T18:33:31.575" v="982" actId="1076"/>
          <ac:spMkLst>
            <pc:docMk/>
            <pc:sldMk cId="413367607" sldId="328"/>
            <ac:spMk id="21" creationId="{8B8604C4-CCF1-B850-CB85-DC0FC53A9AB2}"/>
          </ac:spMkLst>
        </pc:spChg>
        <pc:spChg chg="add mod">
          <ac:chgData name="Chitambar, Eric" userId="05f873b4-a386-453d-a2e0-769001d3b38e" providerId="ADAL" clId="{E8CAC5EB-A8C2-46BF-91C2-04DEB1A77D8E}" dt="2023-10-01T18:33:31.575" v="982" actId="1076"/>
          <ac:spMkLst>
            <pc:docMk/>
            <pc:sldMk cId="413367607" sldId="328"/>
            <ac:spMk id="25" creationId="{02C25F36-52F9-E56F-0891-25E29DF2EBB4}"/>
          </ac:spMkLst>
        </pc:spChg>
        <pc:picChg chg="del">
          <ac:chgData name="Chitambar, Eric" userId="05f873b4-a386-453d-a2e0-769001d3b38e" providerId="ADAL" clId="{E8CAC5EB-A8C2-46BF-91C2-04DEB1A77D8E}" dt="2023-10-01T18:31:15.169" v="806" actId="478"/>
          <ac:picMkLst>
            <pc:docMk/>
            <pc:sldMk cId="413367607" sldId="328"/>
            <ac:picMk id="4" creationId="{05F70587-BBA6-45C7-8719-B4ECAFA4CF48}"/>
          </ac:picMkLst>
        </pc:picChg>
        <pc:picChg chg="mod ord replST">
          <ac:chgData name="Chitambar, Eric" userId="05f873b4-a386-453d-a2e0-769001d3b38e" providerId="ADAL" clId="{E8CAC5EB-A8C2-46BF-91C2-04DEB1A77D8E}" dt="2023-10-01T18:32:43.359" v="920" actId="1076"/>
          <ac:picMkLst>
            <pc:docMk/>
            <pc:sldMk cId="413367607" sldId="328"/>
            <ac:picMk id="6" creationId="{8051AA11-443F-B7E9-DC80-88561DBC2C45}"/>
          </ac:picMkLst>
        </pc:picChg>
        <pc:picChg chg="del mod">
          <ac:chgData name="Chitambar, Eric" userId="05f873b4-a386-453d-a2e0-769001d3b38e" providerId="ADAL" clId="{E8CAC5EB-A8C2-46BF-91C2-04DEB1A77D8E}" dt="2023-10-01T18:32:28.027" v="890" actId="478"/>
          <ac:picMkLst>
            <pc:docMk/>
            <pc:sldMk cId="413367607" sldId="328"/>
            <ac:picMk id="8" creationId="{BC174715-506A-48C0-BCCF-5E4C8EF8C818}"/>
          </ac:picMkLst>
        </pc:picChg>
        <pc:picChg chg="mod replST">
          <ac:chgData name="Chitambar, Eric" userId="05f873b4-a386-453d-a2e0-769001d3b38e" providerId="ADAL" clId="{E8CAC5EB-A8C2-46BF-91C2-04DEB1A77D8E}" dt="2023-10-01T18:33:31.575" v="982" actId="1076"/>
          <ac:picMkLst>
            <pc:docMk/>
            <pc:sldMk cId="413367607" sldId="328"/>
            <ac:picMk id="9" creationId="{2EF79553-AEAE-978D-3FBE-4D813A086A58}"/>
          </ac:picMkLst>
        </pc:picChg>
        <pc:picChg chg="del">
          <ac:chgData name="Chitambar, Eric" userId="05f873b4-a386-453d-a2e0-769001d3b38e" providerId="ADAL" clId="{E8CAC5EB-A8C2-46BF-91C2-04DEB1A77D8E}" dt="2023-10-01T18:31:04.799" v="804" actId="478"/>
          <ac:picMkLst>
            <pc:docMk/>
            <pc:sldMk cId="413367607" sldId="328"/>
            <ac:picMk id="10" creationId="{4865608E-155B-4D0C-B94E-3B4AA02F672F}"/>
          </ac:picMkLst>
        </pc:picChg>
        <pc:picChg chg="del mod">
          <ac:chgData name="Chitambar, Eric" userId="05f873b4-a386-453d-a2e0-769001d3b38e" providerId="ADAL" clId="{E8CAC5EB-A8C2-46BF-91C2-04DEB1A77D8E}" dt="2023-10-01T18:32:35.833" v="918" actId="478"/>
          <ac:picMkLst>
            <pc:docMk/>
            <pc:sldMk cId="413367607" sldId="328"/>
            <ac:picMk id="11" creationId="{52CD6EF4-1DC8-41FE-BA02-CB42C5CB5584}"/>
          </ac:picMkLst>
        </pc:picChg>
        <pc:picChg chg="add del mod">
          <ac:chgData name="Chitambar, Eric" userId="05f873b4-a386-453d-a2e0-769001d3b38e" providerId="ADAL" clId="{E8CAC5EB-A8C2-46BF-91C2-04DEB1A77D8E}" dt="2023-10-01T18:32:03.527" v="858" actId="478"/>
          <ac:picMkLst>
            <pc:docMk/>
            <pc:sldMk cId="413367607" sldId="328"/>
            <ac:picMk id="12" creationId="{515E4751-3885-3BD9-D74A-2B001CA0D664}"/>
          </ac:picMkLst>
        </pc:picChg>
        <pc:picChg chg="mod ord replST">
          <ac:chgData name="Chitambar, Eric" userId="05f873b4-a386-453d-a2e0-769001d3b38e" providerId="ADAL" clId="{E8CAC5EB-A8C2-46BF-91C2-04DEB1A77D8E}" dt="2023-10-01T18:33:31.575" v="982" actId="1076"/>
          <ac:picMkLst>
            <pc:docMk/>
            <pc:sldMk cId="413367607" sldId="328"/>
            <ac:picMk id="14" creationId="{547AE089-28B1-07E9-3FA4-0E92CA0D47D8}"/>
          </ac:picMkLst>
        </pc:picChg>
        <pc:picChg chg="add mod">
          <ac:chgData name="Chitambar, Eric" userId="05f873b4-a386-453d-a2e0-769001d3b38e" providerId="ADAL" clId="{E8CAC5EB-A8C2-46BF-91C2-04DEB1A77D8E}" dt="2023-10-01T18:33:31.575" v="982" actId="1076"/>
          <ac:picMkLst>
            <pc:docMk/>
            <pc:sldMk cId="413367607" sldId="328"/>
            <ac:picMk id="15" creationId="{D783CEFE-F93D-E47D-0FE9-9BADE72A6260}"/>
          </ac:picMkLst>
        </pc:picChg>
        <pc:picChg chg="mod ord replST">
          <ac:chgData name="Chitambar, Eric" userId="05f873b4-a386-453d-a2e0-769001d3b38e" providerId="ADAL" clId="{E8CAC5EB-A8C2-46BF-91C2-04DEB1A77D8E}" dt="2023-10-01T18:33:37.688" v="983" actId="1076"/>
          <ac:picMkLst>
            <pc:docMk/>
            <pc:sldMk cId="413367607" sldId="328"/>
            <ac:picMk id="17" creationId="{748DCEA5-288F-3391-BAB2-478A7FD94744}"/>
          </ac:picMkLst>
        </pc:picChg>
        <pc:picChg chg="mod ord replST">
          <ac:chgData name="Chitambar, Eric" userId="05f873b4-a386-453d-a2e0-769001d3b38e" providerId="ADAL" clId="{E8CAC5EB-A8C2-46BF-91C2-04DEB1A77D8E}" dt="2023-10-01T18:32:35.832" v="917" actId="108"/>
          <ac:picMkLst>
            <pc:docMk/>
            <pc:sldMk cId="413367607" sldId="328"/>
            <ac:picMk id="19" creationId="{AA0A1655-A703-D5E2-FBC2-35ECDE889379}"/>
          </ac:picMkLst>
        </pc:picChg>
        <pc:picChg chg="add del mod">
          <ac:chgData name="Chitambar, Eric" userId="05f873b4-a386-453d-a2e0-769001d3b38e" providerId="ADAL" clId="{E8CAC5EB-A8C2-46BF-91C2-04DEB1A77D8E}" dt="2023-10-01T18:33:11.138" v="950" actId="478"/>
          <ac:picMkLst>
            <pc:docMk/>
            <pc:sldMk cId="413367607" sldId="328"/>
            <ac:picMk id="20" creationId="{E6838E4C-D0E5-C76F-9155-64D14E58CE5A}"/>
          </ac:picMkLst>
        </pc:picChg>
        <pc:picChg chg="mod ord replST">
          <ac:chgData name="Chitambar, Eric" userId="05f873b4-a386-453d-a2e0-769001d3b38e" providerId="ADAL" clId="{E8CAC5EB-A8C2-46BF-91C2-04DEB1A77D8E}" dt="2023-10-01T18:33:31.575" v="982" actId="1076"/>
          <ac:picMkLst>
            <pc:docMk/>
            <pc:sldMk cId="413367607" sldId="328"/>
            <ac:picMk id="23" creationId="{8C531DBF-B460-C209-F1E7-C1E77DA898E4}"/>
          </ac:picMkLst>
        </pc:picChg>
        <pc:picChg chg="add del mod">
          <ac:chgData name="Chitambar, Eric" userId="05f873b4-a386-453d-a2e0-769001d3b38e" providerId="ADAL" clId="{E8CAC5EB-A8C2-46BF-91C2-04DEB1A77D8E}" dt="2023-10-01T18:33:24.360" v="980" actId="478"/>
          <ac:picMkLst>
            <pc:docMk/>
            <pc:sldMk cId="413367607" sldId="328"/>
            <ac:picMk id="24" creationId="{82C7E525-FE82-A34E-B72A-8C42F7E6F578}"/>
          </ac:picMkLst>
        </pc:picChg>
        <pc:picChg chg="mod ord replST">
          <ac:chgData name="Chitambar, Eric" userId="05f873b4-a386-453d-a2e0-769001d3b38e" providerId="ADAL" clId="{E8CAC5EB-A8C2-46BF-91C2-04DEB1A77D8E}" dt="2023-10-01T18:33:31.575" v="982" actId="1076"/>
          <ac:picMkLst>
            <pc:docMk/>
            <pc:sldMk cId="413367607" sldId="328"/>
            <ac:picMk id="27" creationId="{7AA95B76-212B-3AEC-1E55-19FCB17F532F}"/>
          </ac:picMkLst>
        </pc:picChg>
        <pc:inkChg chg="del">
          <ac:chgData name="Chitambar, Eric" userId="05f873b4-a386-453d-a2e0-769001d3b38e" providerId="ADAL" clId="{E8CAC5EB-A8C2-46BF-91C2-04DEB1A77D8E}" dt="2023-10-01T18:31:12.944" v="805" actId="478"/>
          <ac:inkMkLst>
            <pc:docMk/>
            <pc:sldMk cId="413367607" sldId="328"/>
            <ac:inkMk id="3" creationId="{37A24C35-00C8-4CDB-90BA-EF0605B6E591}"/>
          </ac:inkMkLst>
        </pc:inkChg>
      </pc:sldChg>
      <pc:sldChg chg="addSp delSp modSp mod modAnim modShow">
        <pc:chgData name="Chitambar, Eric" userId="05f873b4-a386-453d-a2e0-769001d3b38e" providerId="ADAL" clId="{E8CAC5EB-A8C2-46BF-91C2-04DEB1A77D8E}" dt="2023-10-02T13:04:56.500" v="1305" actId="729"/>
        <pc:sldMkLst>
          <pc:docMk/>
          <pc:sldMk cId="3583048439" sldId="329"/>
        </pc:sldMkLst>
        <pc:picChg chg="del">
          <ac:chgData name="Chitambar, Eric" userId="05f873b4-a386-453d-a2e0-769001d3b38e" providerId="ADAL" clId="{E8CAC5EB-A8C2-46BF-91C2-04DEB1A77D8E}" dt="2023-10-01T18:45:16.772" v="1030" actId="478"/>
          <ac:picMkLst>
            <pc:docMk/>
            <pc:sldMk cId="3583048439" sldId="329"/>
            <ac:picMk id="4" creationId="{ACFA6B23-D7FE-4FB2-9A60-C72252CB2EAB}"/>
          </ac:picMkLst>
        </pc:picChg>
        <pc:picChg chg="mod ord replST">
          <ac:chgData name="Chitambar, Eric" userId="05f873b4-a386-453d-a2e0-769001d3b38e" providerId="ADAL" clId="{E8CAC5EB-A8C2-46BF-91C2-04DEB1A77D8E}" dt="2023-10-01T18:45:19.783" v="1031" actId="1076"/>
          <ac:picMkLst>
            <pc:docMk/>
            <pc:sldMk cId="3583048439" sldId="329"/>
            <ac:picMk id="6" creationId="{EA94EB77-DD7D-B2EC-578E-FB7C3C7A8310}"/>
          </ac:picMkLst>
        </pc:picChg>
        <pc:picChg chg="mod ord replST">
          <ac:chgData name="Chitambar, Eric" userId="05f873b4-a386-453d-a2e0-769001d3b38e" providerId="ADAL" clId="{E8CAC5EB-A8C2-46BF-91C2-04DEB1A77D8E}" dt="2023-10-01T18:45:49.912" v="1059" actId="1076"/>
          <ac:picMkLst>
            <pc:docMk/>
            <pc:sldMk cId="3583048439" sldId="329"/>
            <ac:picMk id="8" creationId="{9D66D541-32A5-3A16-0888-2E1268D46068}"/>
          </ac:picMkLst>
        </pc:picChg>
        <pc:picChg chg="del mod">
          <ac:chgData name="Chitambar, Eric" userId="05f873b4-a386-453d-a2e0-769001d3b38e" providerId="ADAL" clId="{E8CAC5EB-A8C2-46BF-91C2-04DEB1A77D8E}" dt="2023-10-01T18:45:47.289" v="1058" actId="478"/>
          <ac:picMkLst>
            <pc:docMk/>
            <pc:sldMk cId="3583048439" sldId="329"/>
            <ac:picMk id="9" creationId="{6FB8F0CC-4D8D-4592-A9FB-4379F82E3FE5}"/>
          </ac:picMkLst>
        </pc:picChg>
        <pc:picChg chg="mod ord replST">
          <ac:chgData name="Chitambar, Eric" userId="05f873b4-a386-453d-a2e0-769001d3b38e" providerId="ADAL" clId="{E8CAC5EB-A8C2-46BF-91C2-04DEB1A77D8E}" dt="2023-10-01T18:46:08.297" v="1087" actId="108"/>
          <ac:picMkLst>
            <pc:docMk/>
            <pc:sldMk cId="3583048439" sldId="329"/>
            <ac:picMk id="11" creationId="{4920EFCD-AD42-F0BB-5061-A1DFE8C12B8C}"/>
          </ac:picMkLst>
        </pc:picChg>
        <pc:picChg chg="mod ord replST">
          <ac:chgData name="Chitambar, Eric" userId="05f873b4-a386-453d-a2e0-769001d3b38e" providerId="ADAL" clId="{E8CAC5EB-A8C2-46BF-91C2-04DEB1A77D8E}" dt="2023-10-01T18:46:24.413" v="1113" actId="1076"/>
          <ac:picMkLst>
            <pc:docMk/>
            <pc:sldMk cId="3583048439" sldId="329"/>
            <ac:picMk id="13" creationId="{EBD3A757-6E6F-2294-1696-BB9E0D900954}"/>
          </ac:picMkLst>
        </pc:picChg>
        <pc:picChg chg="add del mod">
          <ac:chgData name="Chitambar, Eric" userId="05f873b4-a386-453d-a2e0-769001d3b38e" providerId="ADAL" clId="{E8CAC5EB-A8C2-46BF-91C2-04DEB1A77D8E}" dt="2023-10-01T18:46:46.424" v="1141" actId="478"/>
          <ac:picMkLst>
            <pc:docMk/>
            <pc:sldMk cId="3583048439" sldId="329"/>
            <ac:picMk id="14" creationId="{F419AA24-EF09-C036-05BD-D91963C7D0FB}"/>
          </ac:picMkLst>
        </pc:picChg>
        <pc:picChg chg="mod ord replST">
          <ac:chgData name="Chitambar, Eric" userId="05f873b4-a386-453d-a2e0-769001d3b38e" providerId="ADAL" clId="{E8CAC5EB-A8C2-46BF-91C2-04DEB1A77D8E}" dt="2023-10-01T18:46:46.424" v="1140" actId="108"/>
          <ac:picMkLst>
            <pc:docMk/>
            <pc:sldMk cId="3583048439" sldId="329"/>
            <ac:picMk id="16" creationId="{3B9E9684-E804-509C-2992-F800581BBEAE}"/>
          </ac:picMkLst>
        </pc:picChg>
        <pc:picChg chg="del mod">
          <ac:chgData name="Chitambar, Eric" userId="05f873b4-a386-453d-a2e0-769001d3b38e" providerId="ADAL" clId="{E8CAC5EB-A8C2-46BF-91C2-04DEB1A77D8E}" dt="2023-10-01T18:46:08.297" v="1088" actId="478"/>
          <ac:picMkLst>
            <pc:docMk/>
            <pc:sldMk cId="3583048439" sldId="329"/>
            <ac:picMk id="18" creationId="{3BC59046-E025-409C-9FA0-2D1AE07F8998}"/>
          </ac:picMkLst>
        </pc:picChg>
        <pc:picChg chg="del mod">
          <ac:chgData name="Chitambar, Eric" userId="05f873b4-a386-453d-a2e0-769001d3b38e" providerId="ADAL" clId="{E8CAC5EB-A8C2-46BF-91C2-04DEB1A77D8E}" dt="2023-10-01T18:46:19.260" v="1112" actId="478"/>
          <ac:picMkLst>
            <pc:docMk/>
            <pc:sldMk cId="3583048439" sldId="329"/>
            <ac:picMk id="20" creationId="{05F5E6A5-3825-4CF0-B739-E1608EFDB40F}"/>
          </ac:picMkLst>
        </pc:picChg>
        <pc:inkChg chg="del">
          <ac:chgData name="Chitambar, Eric" userId="05f873b4-a386-453d-a2e0-769001d3b38e" providerId="ADAL" clId="{E8CAC5EB-A8C2-46BF-91C2-04DEB1A77D8E}" dt="2023-10-01T18:42:23.253" v="985" actId="478"/>
          <ac:inkMkLst>
            <pc:docMk/>
            <pc:sldMk cId="3583048439" sldId="329"/>
            <ac:inkMk id="3" creationId="{1B206D69-2B2D-425B-92A6-221E7709D33B}"/>
          </ac:inkMkLst>
        </pc:inkChg>
      </pc:sldChg>
      <pc:sldChg chg="addSp delSp modSp add mod ord delAnim modAnim modShow">
        <pc:chgData name="Chitambar, Eric" userId="05f873b4-a386-453d-a2e0-769001d3b38e" providerId="ADAL" clId="{E8CAC5EB-A8C2-46BF-91C2-04DEB1A77D8E}" dt="2023-10-02T12:59:01.063" v="1292"/>
        <pc:sldMkLst>
          <pc:docMk/>
          <pc:sldMk cId="3561002814" sldId="330"/>
        </pc:sldMkLst>
        <pc:spChg chg="add mod">
          <ac:chgData name="Chitambar, Eric" userId="05f873b4-a386-453d-a2e0-769001d3b38e" providerId="ADAL" clId="{E8CAC5EB-A8C2-46BF-91C2-04DEB1A77D8E}" dt="2023-10-01T18:15:01.988" v="152" actId="208"/>
          <ac:spMkLst>
            <pc:docMk/>
            <pc:sldMk cId="3561002814" sldId="330"/>
            <ac:spMk id="21" creationId="{87BAB7FD-5C5B-49B3-A9E7-663097C83223}"/>
          </ac:spMkLst>
        </pc:spChg>
        <pc:spChg chg="add mod">
          <ac:chgData name="Chitambar, Eric" userId="05f873b4-a386-453d-a2e0-769001d3b38e" providerId="ADAL" clId="{E8CAC5EB-A8C2-46BF-91C2-04DEB1A77D8E}" dt="2023-10-01T18:16:09.837" v="190" actId="1076"/>
          <ac:spMkLst>
            <pc:docMk/>
            <pc:sldMk cId="3561002814" sldId="330"/>
            <ac:spMk id="22" creationId="{F09DFD43-823E-87FB-0E47-B898C534F497}"/>
          </ac:spMkLst>
        </pc:spChg>
        <pc:spChg chg="add mod">
          <ac:chgData name="Chitambar, Eric" userId="05f873b4-a386-453d-a2e0-769001d3b38e" providerId="ADAL" clId="{E8CAC5EB-A8C2-46BF-91C2-04DEB1A77D8E}" dt="2023-10-01T18:18:02.414" v="340" actId="1076"/>
          <ac:spMkLst>
            <pc:docMk/>
            <pc:sldMk cId="3561002814" sldId="330"/>
            <ac:spMk id="39" creationId="{599678F4-91D3-0C1B-4A8C-987BD5F8470E}"/>
          </ac:spMkLst>
        </pc:spChg>
        <pc:picChg chg="del">
          <ac:chgData name="Chitambar, Eric" userId="05f873b4-a386-453d-a2e0-769001d3b38e" providerId="ADAL" clId="{E8CAC5EB-A8C2-46BF-91C2-04DEB1A77D8E}" dt="2023-10-01T18:01:19.155" v="9" actId="478"/>
          <ac:picMkLst>
            <pc:docMk/>
            <pc:sldMk cId="3561002814" sldId="330"/>
            <ac:picMk id="4" creationId="{05F70587-BBA6-45C7-8719-B4ECAFA4CF48}"/>
          </ac:picMkLst>
        </pc:picChg>
        <pc:picChg chg="add del mod">
          <ac:chgData name="Chitambar, Eric" userId="05f873b4-a386-453d-a2e0-769001d3b38e" providerId="ADAL" clId="{E8CAC5EB-A8C2-46BF-91C2-04DEB1A77D8E}" dt="2023-10-01T18:02:43.586" v="36" actId="478"/>
          <ac:picMkLst>
            <pc:docMk/>
            <pc:sldMk cId="3561002814" sldId="330"/>
            <ac:picMk id="5" creationId="{05924B10-E552-D8F0-727D-EC4FB66EF349}"/>
          </ac:picMkLst>
        </pc:picChg>
        <pc:picChg chg="del mod ord replST">
          <ac:chgData name="Chitambar, Eric" userId="05f873b4-a386-453d-a2e0-769001d3b38e" providerId="ADAL" clId="{E8CAC5EB-A8C2-46BF-91C2-04DEB1A77D8E}" dt="2023-10-01T18:12:53.109" v="62" actId="478"/>
          <ac:picMkLst>
            <pc:docMk/>
            <pc:sldMk cId="3561002814" sldId="330"/>
            <ac:picMk id="7" creationId="{AD3D2B15-DDC9-919C-7B4E-1CE34772C2D0}"/>
          </ac:picMkLst>
        </pc:picChg>
        <pc:picChg chg="del">
          <ac:chgData name="Chitambar, Eric" userId="05f873b4-a386-453d-a2e0-769001d3b38e" providerId="ADAL" clId="{E8CAC5EB-A8C2-46BF-91C2-04DEB1A77D8E}" dt="2023-10-01T18:01:19.155" v="9" actId="478"/>
          <ac:picMkLst>
            <pc:docMk/>
            <pc:sldMk cId="3561002814" sldId="330"/>
            <ac:picMk id="8" creationId="{BC174715-506A-48C0-BCCF-5E4C8EF8C818}"/>
          </ac:picMkLst>
        </pc:picChg>
        <pc:picChg chg="del">
          <ac:chgData name="Chitambar, Eric" userId="05f873b4-a386-453d-a2e0-769001d3b38e" providerId="ADAL" clId="{E8CAC5EB-A8C2-46BF-91C2-04DEB1A77D8E}" dt="2023-10-01T18:01:13.297" v="7" actId="478"/>
          <ac:picMkLst>
            <pc:docMk/>
            <pc:sldMk cId="3561002814" sldId="330"/>
            <ac:picMk id="10" creationId="{4865608E-155B-4D0C-B94E-3B4AA02F672F}"/>
          </ac:picMkLst>
        </pc:picChg>
        <pc:picChg chg="del">
          <ac:chgData name="Chitambar, Eric" userId="05f873b4-a386-453d-a2e0-769001d3b38e" providerId="ADAL" clId="{E8CAC5EB-A8C2-46BF-91C2-04DEB1A77D8E}" dt="2023-10-01T18:01:19.155" v="9" actId="478"/>
          <ac:picMkLst>
            <pc:docMk/>
            <pc:sldMk cId="3561002814" sldId="330"/>
            <ac:picMk id="11" creationId="{52CD6EF4-1DC8-41FE-BA02-CB42C5CB5584}"/>
          </ac:picMkLst>
        </pc:picChg>
        <pc:picChg chg="del mod ord replST">
          <ac:chgData name="Chitambar, Eric" userId="05f873b4-a386-453d-a2e0-769001d3b38e" providerId="ADAL" clId="{E8CAC5EB-A8C2-46BF-91C2-04DEB1A77D8E}" dt="2023-10-01T18:16:07.728" v="189" actId="478"/>
          <ac:picMkLst>
            <pc:docMk/>
            <pc:sldMk cId="3561002814" sldId="330"/>
            <ac:picMk id="12" creationId="{40912145-5935-28B3-9984-B13C847DADAE}"/>
          </ac:picMkLst>
        </pc:picChg>
        <pc:picChg chg="add del mod">
          <ac:chgData name="Chitambar, Eric" userId="05f873b4-a386-453d-a2e0-769001d3b38e" providerId="ADAL" clId="{E8CAC5EB-A8C2-46BF-91C2-04DEB1A77D8E}" dt="2023-10-01T18:13:48.351" v="91" actId="478"/>
          <ac:picMkLst>
            <pc:docMk/>
            <pc:sldMk cId="3561002814" sldId="330"/>
            <ac:picMk id="13" creationId="{DC9579D8-0AC2-8DB6-2534-8EB509A650FC}"/>
          </ac:picMkLst>
        </pc:picChg>
        <pc:picChg chg="del mod ord replST">
          <ac:chgData name="Chitambar, Eric" userId="05f873b4-a386-453d-a2e0-769001d3b38e" providerId="ADAL" clId="{E8CAC5EB-A8C2-46BF-91C2-04DEB1A77D8E}" dt="2023-10-01T18:14:03.255" v="119" actId="478"/>
          <ac:picMkLst>
            <pc:docMk/>
            <pc:sldMk cId="3561002814" sldId="330"/>
            <ac:picMk id="15" creationId="{B90FC6F9-6F83-5893-9E8A-E385C1F69B29}"/>
          </ac:picMkLst>
        </pc:picChg>
        <pc:picChg chg="mod ord replST">
          <ac:chgData name="Chitambar, Eric" userId="05f873b4-a386-453d-a2e0-769001d3b38e" providerId="ADAL" clId="{E8CAC5EB-A8C2-46BF-91C2-04DEB1A77D8E}" dt="2023-10-01T18:16:11.123" v="191" actId="1076"/>
          <ac:picMkLst>
            <pc:docMk/>
            <pc:sldMk cId="3561002814" sldId="330"/>
            <ac:picMk id="17" creationId="{0CD54A12-6F32-BCBE-2E59-A0796B523231}"/>
          </ac:picMkLst>
        </pc:picChg>
        <pc:picChg chg="del mod replST">
          <ac:chgData name="Chitambar, Eric" userId="05f873b4-a386-453d-a2e0-769001d3b38e" providerId="ADAL" clId="{E8CAC5EB-A8C2-46BF-91C2-04DEB1A77D8E}" dt="2023-10-01T18:16:16.754" v="222" actId="478"/>
          <ac:picMkLst>
            <pc:docMk/>
            <pc:sldMk cId="3561002814" sldId="330"/>
            <ac:picMk id="19" creationId="{E3CDA6D5-8623-03EB-575E-EC5A25672DD6}"/>
          </ac:picMkLst>
        </pc:picChg>
        <pc:picChg chg="add del mod">
          <ac:chgData name="Chitambar, Eric" userId="05f873b4-a386-453d-a2e0-769001d3b38e" providerId="ADAL" clId="{E8CAC5EB-A8C2-46BF-91C2-04DEB1A77D8E}" dt="2023-10-01T18:16:23.094" v="252" actId="478"/>
          <ac:picMkLst>
            <pc:docMk/>
            <pc:sldMk cId="3561002814" sldId="330"/>
            <ac:picMk id="20" creationId="{5A6760F5-D86E-8CE9-6F30-606BBE19A27A}"/>
          </ac:picMkLst>
        </pc:picChg>
        <pc:picChg chg="add del mod">
          <ac:chgData name="Chitambar, Eric" userId="05f873b4-a386-453d-a2e0-769001d3b38e" providerId="ADAL" clId="{E8CAC5EB-A8C2-46BF-91C2-04DEB1A77D8E}" dt="2023-10-01T18:17:36" v="307" actId="478"/>
          <ac:picMkLst>
            <pc:docMk/>
            <pc:sldMk cId="3561002814" sldId="330"/>
            <ac:picMk id="23" creationId="{E3983C10-8CF4-47E5-4AA5-988C536F1BE5}"/>
          </ac:picMkLst>
        </pc:picChg>
        <pc:picChg chg="add del mod">
          <ac:chgData name="Chitambar, Eric" userId="05f873b4-a386-453d-a2e0-769001d3b38e" providerId="ADAL" clId="{E8CAC5EB-A8C2-46BF-91C2-04DEB1A77D8E}" dt="2023-10-01T18:17:42.889" v="332" actId="478"/>
          <ac:picMkLst>
            <pc:docMk/>
            <pc:sldMk cId="3561002814" sldId="330"/>
            <ac:picMk id="24" creationId="{BABD145C-D9C1-F424-6E6A-459C070B53E1}"/>
          </ac:picMkLst>
        </pc:picChg>
        <pc:picChg chg="mod ord replST">
          <ac:chgData name="Chitambar, Eric" userId="05f873b4-a386-453d-a2e0-769001d3b38e" providerId="ADAL" clId="{E8CAC5EB-A8C2-46BF-91C2-04DEB1A77D8E}" dt="2023-10-01T18:16:07.726" v="188" actId="108"/>
          <ac:picMkLst>
            <pc:docMk/>
            <pc:sldMk cId="3561002814" sldId="330"/>
            <ac:picMk id="26" creationId="{E9753DB0-CDAA-5529-947C-3272F1B73673}"/>
          </ac:picMkLst>
        </pc:picChg>
        <pc:picChg chg="mod ord replST">
          <ac:chgData name="Chitambar, Eric" userId="05f873b4-a386-453d-a2e0-769001d3b38e" providerId="ADAL" clId="{E8CAC5EB-A8C2-46BF-91C2-04DEB1A77D8E}" dt="2023-10-01T18:16:16.753" v="221" actId="108"/>
          <ac:picMkLst>
            <pc:docMk/>
            <pc:sldMk cId="3561002814" sldId="330"/>
            <ac:picMk id="28" creationId="{EBC5DDAB-8547-6668-4366-121E89960A23}"/>
          </ac:picMkLst>
        </pc:picChg>
        <pc:picChg chg="mod ord replST">
          <ac:chgData name="Chitambar, Eric" userId="05f873b4-a386-453d-a2e0-769001d3b38e" providerId="ADAL" clId="{E8CAC5EB-A8C2-46BF-91C2-04DEB1A77D8E}" dt="2023-10-01T18:16:23.092" v="251" actId="108"/>
          <ac:picMkLst>
            <pc:docMk/>
            <pc:sldMk cId="3561002814" sldId="330"/>
            <ac:picMk id="30" creationId="{8B590438-C476-D744-EB5E-D2882E8CF8D1}"/>
          </ac:picMkLst>
        </pc:picChg>
        <pc:picChg chg="add del mod">
          <ac:chgData name="Chitambar, Eric" userId="05f873b4-a386-453d-a2e0-769001d3b38e" providerId="ADAL" clId="{E8CAC5EB-A8C2-46BF-91C2-04DEB1A77D8E}" dt="2023-10-01T18:17:29.101" v="281" actId="478"/>
          <ac:picMkLst>
            <pc:docMk/>
            <pc:sldMk cId="3561002814" sldId="330"/>
            <ac:picMk id="31" creationId="{4E37C070-3225-4534-A562-B9F98CB5A7D9}"/>
          </ac:picMkLst>
        </pc:picChg>
        <pc:picChg chg="mod ord replST">
          <ac:chgData name="Chitambar, Eric" userId="05f873b4-a386-453d-a2e0-769001d3b38e" providerId="ADAL" clId="{E8CAC5EB-A8C2-46BF-91C2-04DEB1A77D8E}" dt="2023-10-01T18:18:02.414" v="340" actId="1076"/>
          <ac:picMkLst>
            <pc:docMk/>
            <pc:sldMk cId="3561002814" sldId="330"/>
            <ac:picMk id="33" creationId="{B841B38A-E56D-A79C-3124-AE1B4ED47FD9}"/>
          </ac:picMkLst>
        </pc:picChg>
        <pc:picChg chg="mod ord replST">
          <ac:chgData name="Chitambar, Eric" userId="05f873b4-a386-453d-a2e0-769001d3b38e" providerId="ADAL" clId="{E8CAC5EB-A8C2-46BF-91C2-04DEB1A77D8E}" dt="2023-10-01T18:18:02.414" v="340" actId="1076"/>
          <ac:picMkLst>
            <pc:docMk/>
            <pc:sldMk cId="3561002814" sldId="330"/>
            <ac:picMk id="35" creationId="{083F4099-1004-13B6-1FCB-0FDF8C57C64B}"/>
          </ac:picMkLst>
        </pc:picChg>
        <pc:picChg chg="mod ord replST">
          <ac:chgData name="Chitambar, Eric" userId="05f873b4-a386-453d-a2e0-769001d3b38e" providerId="ADAL" clId="{E8CAC5EB-A8C2-46BF-91C2-04DEB1A77D8E}" dt="2023-10-01T18:18:02.414" v="340" actId="1076"/>
          <ac:picMkLst>
            <pc:docMk/>
            <pc:sldMk cId="3561002814" sldId="330"/>
            <ac:picMk id="37" creationId="{639CB30B-EF54-37A2-5F12-DE13E627A77C}"/>
          </ac:picMkLst>
        </pc:picChg>
        <pc:picChg chg="add mod">
          <ac:chgData name="Chitambar, Eric" userId="05f873b4-a386-453d-a2e0-769001d3b38e" providerId="ADAL" clId="{E8CAC5EB-A8C2-46BF-91C2-04DEB1A77D8E}" dt="2023-10-01T18:18:02.414" v="340" actId="1076"/>
          <ac:picMkLst>
            <pc:docMk/>
            <pc:sldMk cId="3561002814" sldId="330"/>
            <ac:picMk id="38" creationId="{505892BE-4C15-5DE3-3357-7B3B6C63910B}"/>
          </ac:picMkLst>
        </pc:picChg>
        <pc:picChg chg="add del mod">
          <ac:chgData name="Chitambar, Eric" userId="05f873b4-a386-453d-a2e0-769001d3b38e" providerId="ADAL" clId="{E8CAC5EB-A8C2-46BF-91C2-04DEB1A77D8E}" dt="2023-10-01T18:18:24.459" v="368" actId="478"/>
          <ac:picMkLst>
            <pc:docMk/>
            <pc:sldMk cId="3561002814" sldId="330"/>
            <ac:picMk id="40" creationId="{ECE860EE-5EB5-88F7-1B5F-8502DCDCCC3A}"/>
          </ac:picMkLst>
        </pc:picChg>
        <pc:picChg chg="mod ord replST">
          <ac:chgData name="Chitambar, Eric" userId="05f873b4-a386-453d-a2e0-769001d3b38e" providerId="ADAL" clId="{E8CAC5EB-A8C2-46BF-91C2-04DEB1A77D8E}" dt="2023-10-01T18:18:24.458" v="367" actId="108"/>
          <ac:picMkLst>
            <pc:docMk/>
            <pc:sldMk cId="3561002814" sldId="330"/>
            <ac:picMk id="42" creationId="{F03E5950-AC21-0D2A-42A8-1C53A8691FD2}"/>
          </ac:picMkLst>
        </pc:picChg>
        <pc:inkChg chg="del">
          <ac:chgData name="Chitambar, Eric" userId="05f873b4-a386-453d-a2e0-769001d3b38e" providerId="ADAL" clId="{E8CAC5EB-A8C2-46BF-91C2-04DEB1A77D8E}" dt="2023-10-01T18:01:15.601" v="8" actId="478"/>
          <ac:inkMkLst>
            <pc:docMk/>
            <pc:sldMk cId="3561002814" sldId="330"/>
            <ac:inkMk id="3" creationId="{37A24C35-00C8-4CDB-90BA-EF0605B6E591}"/>
          </ac:inkMkLst>
        </pc:inkChg>
      </pc:sldChg>
      <pc:sldChg chg="addSp delSp modSp add mod delAnim modAnim">
        <pc:chgData name="Chitambar, Eric" userId="05f873b4-a386-453d-a2e0-769001d3b38e" providerId="ADAL" clId="{E8CAC5EB-A8C2-46BF-91C2-04DEB1A77D8E}" dt="2023-10-02T12:59:58.074" v="1299"/>
        <pc:sldMkLst>
          <pc:docMk/>
          <pc:sldMk cId="1706926197" sldId="331"/>
        </pc:sldMkLst>
        <pc:spChg chg="del">
          <ac:chgData name="Chitambar, Eric" userId="05f873b4-a386-453d-a2e0-769001d3b38e" providerId="ADAL" clId="{E8CAC5EB-A8C2-46BF-91C2-04DEB1A77D8E}" dt="2023-10-01T18:19:15.920" v="409" actId="478"/>
          <ac:spMkLst>
            <pc:docMk/>
            <pc:sldMk cId="1706926197" sldId="331"/>
            <ac:spMk id="21" creationId="{87BAB7FD-5C5B-49B3-A9E7-663097C83223}"/>
          </ac:spMkLst>
        </pc:spChg>
        <pc:spChg chg="del">
          <ac:chgData name="Chitambar, Eric" userId="05f873b4-a386-453d-a2e0-769001d3b38e" providerId="ADAL" clId="{E8CAC5EB-A8C2-46BF-91C2-04DEB1A77D8E}" dt="2023-10-01T18:19:15.920" v="409" actId="478"/>
          <ac:spMkLst>
            <pc:docMk/>
            <pc:sldMk cId="1706926197" sldId="331"/>
            <ac:spMk id="22" creationId="{F09DFD43-823E-87FB-0E47-B898C534F497}"/>
          </ac:spMkLst>
        </pc:spChg>
        <pc:spChg chg="del">
          <ac:chgData name="Chitambar, Eric" userId="05f873b4-a386-453d-a2e0-769001d3b38e" providerId="ADAL" clId="{E8CAC5EB-A8C2-46BF-91C2-04DEB1A77D8E}" dt="2023-10-01T18:19:15.920" v="409" actId="478"/>
          <ac:spMkLst>
            <pc:docMk/>
            <pc:sldMk cId="1706926197" sldId="331"/>
            <ac:spMk id="39" creationId="{599678F4-91D3-0C1B-4A8C-987BD5F8470E}"/>
          </ac:spMkLst>
        </pc:spChg>
        <pc:picChg chg="mod ord replST">
          <ac:chgData name="Chitambar, Eric" userId="05f873b4-a386-453d-a2e0-769001d3b38e" providerId="ADAL" clId="{E8CAC5EB-A8C2-46BF-91C2-04DEB1A77D8E}" dt="2023-10-01T18:19:07.256" v="406" actId="108"/>
          <ac:picMkLst>
            <pc:docMk/>
            <pc:sldMk cId="1706926197" sldId="331"/>
            <ac:picMk id="4" creationId="{4E5DDF6B-269C-057A-6D38-5537E10A1E75}"/>
          </ac:picMkLst>
        </pc:picChg>
        <pc:picChg chg="mod replST">
          <ac:chgData name="Chitambar, Eric" userId="05f873b4-a386-453d-a2e0-769001d3b38e" providerId="ADAL" clId="{E8CAC5EB-A8C2-46BF-91C2-04DEB1A77D8E}" dt="2023-10-01T18:19:56.673" v="430" actId="1076"/>
          <ac:picMkLst>
            <pc:docMk/>
            <pc:sldMk cId="1706926197" sldId="331"/>
            <ac:picMk id="6" creationId="{E06E4871-192E-C574-47B0-6CE5061D0F1F}"/>
          </ac:picMkLst>
        </pc:picChg>
        <pc:picChg chg="mod ord replST">
          <ac:chgData name="Chitambar, Eric" userId="05f873b4-a386-453d-a2e0-769001d3b38e" providerId="ADAL" clId="{E8CAC5EB-A8C2-46BF-91C2-04DEB1A77D8E}" dt="2023-10-01T18:20:13.694" v="460" actId="1076"/>
          <ac:picMkLst>
            <pc:docMk/>
            <pc:sldMk cId="1706926197" sldId="331"/>
            <ac:picMk id="8" creationId="{611AD89A-11D7-B50A-38F8-8D6071D52EE5}"/>
          </ac:picMkLst>
        </pc:picChg>
        <pc:picChg chg="mod replST">
          <ac:chgData name="Chitambar, Eric" userId="05f873b4-a386-453d-a2e0-769001d3b38e" providerId="ADAL" clId="{E8CAC5EB-A8C2-46BF-91C2-04DEB1A77D8E}" dt="2023-10-01T18:30:23.681" v="775" actId="1076"/>
          <ac:picMkLst>
            <pc:docMk/>
            <pc:sldMk cId="1706926197" sldId="331"/>
            <ac:picMk id="10" creationId="{4823DD48-D598-54D0-A6C6-A2258FE6524E}"/>
          </ac:picMkLst>
        </pc:picChg>
        <pc:picChg chg="add del mod">
          <ac:chgData name="Chitambar, Eric" userId="05f873b4-a386-453d-a2e0-769001d3b38e" providerId="ADAL" clId="{E8CAC5EB-A8C2-46BF-91C2-04DEB1A77D8E}" dt="2023-10-01T18:21:32.850" v="510" actId="478"/>
          <ac:picMkLst>
            <pc:docMk/>
            <pc:sldMk cId="1706926197" sldId="331"/>
            <ac:picMk id="11" creationId="{F84F06F4-D08A-7A96-20A3-82263EF0AD9E}"/>
          </ac:picMkLst>
        </pc:picChg>
        <pc:picChg chg="del mod ord replST">
          <ac:chgData name="Chitambar, Eric" userId="05f873b4-a386-453d-a2e0-769001d3b38e" providerId="ADAL" clId="{E8CAC5EB-A8C2-46BF-91C2-04DEB1A77D8E}" dt="2023-10-01T18:21:50.950" v="537" actId="478"/>
          <ac:picMkLst>
            <pc:docMk/>
            <pc:sldMk cId="1706926197" sldId="331"/>
            <ac:picMk id="13" creationId="{7AC670B8-73F0-4D05-4C43-A6A6E2D47B8D}"/>
          </ac:picMkLst>
        </pc:picChg>
        <pc:picChg chg="del mod ord replST">
          <ac:chgData name="Chitambar, Eric" userId="05f873b4-a386-453d-a2e0-769001d3b38e" providerId="ADAL" clId="{E8CAC5EB-A8C2-46BF-91C2-04DEB1A77D8E}" dt="2023-10-01T18:22:31.872" v="593" actId="478"/>
          <ac:picMkLst>
            <pc:docMk/>
            <pc:sldMk cId="1706926197" sldId="331"/>
            <ac:picMk id="15" creationId="{700247EC-DA75-90AA-228B-CE5F838CA1DE}"/>
          </ac:picMkLst>
        </pc:picChg>
        <pc:picChg chg="add del mod">
          <ac:chgData name="Chitambar, Eric" userId="05f873b4-a386-453d-a2e0-769001d3b38e" providerId="ADAL" clId="{E8CAC5EB-A8C2-46BF-91C2-04DEB1A77D8E}" dt="2023-10-01T18:22:14.717" v="566" actId="478"/>
          <ac:picMkLst>
            <pc:docMk/>
            <pc:sldMk cId="1706926197" sldId="331"/>
            <ac:picMk id="16" creationId="{EAA2E151-5760-E1E3-BBC5-76A8C1106B76}"/>
          </ac:picMkLst>
        </pc:picChg>
        <pc:picChg chg="del mod">
          <ac:chgData name="Chitambar, Eric" userId="05f873b4-a386-453d-a2e0-769001d3b38e" providerId="ADAL" clId="{E8CAC5EB-A8C2-46BF-91C2-04DEB1A77D8E}" dt="2023-10-01T18:20:11.131" v="459" actId="478"/>
          <ac:picMkLst>
            <pc:docMk/>
            <pc:sldMk cId="1706926197" sldId="331"/>
            <ac:picMk id="17" creationId="{0CD54A12-6F32-BCBE-2E59-A0796B523231}"/>
          </ac:picMkLst>
        </pc:picChg>
        <pc:picChg chg="mod ord replST">
          <ac:chgData name="Chitambar, Eric" userId="05f873b4-a386-453d-a2e0-769001d3b38e" providerId="ADAL" clId="{E8CAC5EB-A8C2-46BF-91C2-04DEB1A77D8E}" dt="2023-10-01T18:30:23.681" v="775" actId="1076"/>
          <ac:picMkLst>
            <pc:docMk/>
            <pc:sldMk cId="1706926197" sldId="331"/>
            <ac:picMk id="19" creationId="{2A910F3A-BBD7-A76C-F929-D574F437DE9D}"/>
          </ac:picMkLst>
        </pc:picChg>
        <pc:picChg chg="mod ord replST">
          <ac:chgData name="Chitambar, Eric" userId="05f873b4-a386-453d-a2e0-769001d3b38e" providerId="ADAL" clId="{E8CAC5EB-A8C2-46BF-91C2-04DEB1A77D8E}" dt="2023-10-01T18:30:23.681" v="775" actId="1076"/>
          <ac:picMkLst>
            <pc:docMk/>
            <pc:sldMk cId="1706926197" sldId="331"/>
            <ac:picMk id="23" creationId="{CE3039D0-029C-50EA-5044-3E690DD6B551}"/>
          </ac:picMkLst>
        </pc:picChg>
        <pc:picChg chg="add del mod">
          <ac:chgData name="Chitambar, Eric" userId="05f873b4-a386-453d-a2e0-769001d3b38e" providerId="ADAL" clId="{E8CAC5EB-A8C2-46BF-91C2-04DEB1A77D8E}" dt="2023-10-01T18:24:09.018" v="621" actId="478"/>
          <ac:picMkLst>
            <pc:docMk/>
            <pc:sldMk cId="1706926197" sldId="331"/>
            <ac:picMk id="24" creationId="{4C989E6F-D42B-67F2-F8AB-41213F2EC368}"/>
          </ac:picMkLst>
        </pc:picChg>
        <pc:picChg chg="del mod">
          <ac:chgData name="Chitambar, Eric" userId="05f873b4-a386-453d-a2e0-769001d3b38e" providerId="ADAL" clId="{E8CAC5EB-A8C2-46BF-91C2-04DEB1A77D8E}" dt="2023-10-01T18:19:07.256" v="407" actId="478"/>
          <ac:picMkLst>
            <pc:docMk/>
            <pc:sldMk cId="1706926197" sldId="331"/>
            <ac:picMk id="26" creationId="{E9753DB0-CDAA-5529-947C-3272F1B73673}"/>
          </ac:picMkLst>
        </pc:picChg>
        <pc:picChg chg="del mod ord replST">
          <ac:chgData name="Chitambar, Eric" userId="05f873b4-a386-453d-a2e0-769001d3b38e" providerId="ADAL" clId="{E8CAC5EB-A8C2-46BF-91C2-04DEB1A77D8E}" dt="2023-10-01T18:24:19.383" v="647" actId="478"/>
          <ac:picMkLst>
            <pc:docMk/>
            <pc:sldMk cId="1706926197" sldId="331"/>
            <ac:picMk id="27" creationId="{022500DE-400A-E18A-3CC8-DD6CCC262F05}"/>
          </ac:picMkLst>
        </pc:picChg>
        <pc:picChg chg="del">
          <ac:chgData name="Chitambar, Eric" userId="05f873b4-a386-453d-a2e0-769001d3b38e" providerId="ADAL" clId="{E8CAC5EB-A8C2-46BF-91C2-04DEB1A77D8E}" dt="2023-10-01T18:19:15.920" v="409" actId="478"/>
          <ac:picMkLst>
            <pc:docMk/>
            <pc:sldMk cId="1706926197" sldId="331"/>
            <ac:picMk id="28" creationId="{EBC5DDAB-8547-6668-4366-121E89960A23}"/>
          </ac:picMkLst>
        </pc:picChg>
        <pc:picChg chg="del">
          <ac:chgData name="Chitambar, Eric" userId="05f873b4-a386-453d-a2e0-769001d3b38e" providerId="ADAL" clId="{E8CAC5EB-A8C2-46BF-91C2-04DEB1A77D8E}" dt="2023-10-01T18:19:15.920" v="409" actId="478"/>
          <ac:picMkLst>
            <pc:docMk/>
            <pc:sldMk cId="1706926197" sldId="331"/>
            <ac:picMk id="30" creationId="{8B590438-C476-D744-EB5E-D2882E8CF8D1}"/>
          </ac:picMkLst>
        </pc:picChg>
        <pc:picChg chg="del mod ord replST">
          <ac:chgData name="Chitambar, Eric" userId="05f873b4-a386-453d-a2e0-769001d3b38e" providerId="ADAL" clId="{E8CAC5EB-A8C2-46BF-91C2-04DEB1A77D8E}" dt="2023-10-01T18:25:01.599" v="673" actId="478"/>
          <ac:picMkLst>
            <pc:docMk/>
            <pc:sldMk cId="1706926197" sldId="331"/>
            <ac:picMk id="31" creationId="{7C5F139B-3F30-2D53-B565-1F29B00B65EE}"/>
          </ac:picMkLst>
        </pc:picChg>
        <pc:picChg chg="del">
          <ac:chgData name="Chitambar, Eric" userId="05f873b4-a386-453d-a2e0-769001d3b38e" providerId="ADAL" clId="{E8CAC5EB-A8C2-46BF-91C2-04DEB1A77D8E}" dt="2023-10-01T18:19:15.920" v="409" actId="478"/>
          <ac:picMkLst>
            <pc:docMk/>
            <pc:sldMk cId="1706926197" sldId="331"/>
            <ac:picMk id="33" creationId="{B841B38A-E56D-A79C-3124-AE1B4ED47FD9}"/>
          </ac:picMkLst>
        </pc:picChg>
        <pc:picChg chg="mod ord replST">
          <ac:chgData name="Chitambar, Eric" userId="05f873b4-a386-453d-a2e0-769001d3b38e" providerId="ADAL" clId="{E8CAC5EB-A8C2-46BF-91C2-04DEB1A77D8E}" dt="2023-10-01T18:30:26.765" v="776" actId="1076"/>
          <ac:picMkLst>
            <pc:docMk/>
            <pc:sldMk cId="1706926197" sldId="331"/>
            <ac:picMk id="34" creationId="{48054DBF-CF35-38BC-F038-581FDE39D21C}"/>
          </ac:picMkLst>
        </pc:picChg>
        <pc:picChg chg="del">
          <ac:chgData name="Chitambar, Eric" userId="05f873b4-a386-453d-a2e0-769001d3b38e" providerId="ADAL" clId="{E8CAC5EB-A8C2-46BF-91C2-04DEB1A77D8E}" dt="2023-10-01T18:19:15.920" v="409" actId="478"/>
          <ac:picMkLst>
            <pc:docMk/>
            <pc:sldMk cId="1706926197" sldId="331"/>
            <ac:picMk id="35" creationId="{083F4099-1004-13B6-1FCB-0FDF8C57C64B}"/>
          </ac:picMkLst>
        </pc:picChg>
        <pc:picChg chg="add del mod">
          <ac:chgData name="Chitambar, Eric" userId="05f873b4-a386-453d-a2e0-769001d3b38e" providerId="ADAL" clId="{E8CAC5EB-A8C2-46BF-91C2-04DEB1A77D8E}" dt="2023-10-01T18:26:51.372" v="701" actId="478"/>
          <ac:picMkLst>
            <pc:docMk/>
            <pc:sldMk cId="1706926197" sldId="331"/>
            <ac:picMk id="36" creationId="{49BEF929-8217-9402-AF29-A6F641116445}"/>
          </ac:picMkLst>
        </pc:picChg>
        <pc:picChg chg="mod">
          <ac:chgData name="Chitambar, Eric" userId="05f873b4-a386-453d-a2e0-769001d3b38e" providerId="ADAL" clId="{E8CAC5EB-A8C2-46BF-91C2-04DEB1A77D8E}" dt="2023-10-01T18:19:12.019" v="408" actId="1076"/>
          <ac:picMkLst>
            <pc:docMk/>
            <pc:sldMk cId="1706926197" sldId="331"/>
            <ac:picMk id="37" creationId="{639CB30B-EF54-37A2-5F12-DE13E627A77C}"/>
          </ac:picMkLst>
        </pc:picChg>
        <pc:picChg chg="del">
          <ac:chgData name="Chitambar, Eric" userId="05f873b4-a386-453d-a2e0-769001d3b38e" providerId="ADAL" clId="{E8CAC5EB-A8C2-46BF-91C2-04DEB1A77D8E}" dt="2023-10-01T18:19:15.920" v="409" actId="478"/>
          <ac:picMkLst>
            <pc:docMk/>
            <pc:sldMk cId="1706926197" sldId="331"/>
            <ac:picMk id="38" creationId="{505892BE-4C15-5DE3-3357-7B3B6C63910B}"/>
          </ac:picMkLst>
        </pc:picChg>
        <pc:picChg chg="del mod ord replST">
          <ac:chgData name="Chitambar, Eric" userId="05f873b4-a386-453d-a2e0-769001d3b38e" providerId="ADAL" clId="{E8CAC5EB-A8C2-46BF-91C2-04DEB1A77D8E}" dt="2023-10-01T18:27:12.791" v="727" actId="478"/>
          <ac:picMkLst>
            <pc:docMk/>
            <pc:sldMk cId="1706926197" sldId="331"/>
            <ac:picMk id="41" creationId="{826173A8-732B-BBEA-373A-04CAFBD95B95}"/>
          </ac:picMkLst>
        </pc:picChg>
        <pc:picChg chg="del">
          <ac:chgData name="Chitambar, Eric" userId="05f873b4-a386-453d-a2e0-769001d3b38e" providerId="ADAL" clId="{E8CAC5EB-A8C2-46BF-91C2-04DEB1A77D8E}" dt="2023-10-01T18:19:15.920" v="409" actId="478"/>
          <ac:picMkLst>
            <pc:docMk/>
            <pc:sldMk cId="1706926197" sldId="331"/>
            <ac:picMk id="42" creationId="{F03E5950-AC21-0D2A-42A8-1C53A8691FD2}"/>
          </ac:picMkLst>
        </pc:picChg>
        <pc:picChg chg="del mod ord replST">
          <ac:chgData name="Chitambar, Eric" userId="05f873b4-a386-453d-a2e0-769001d3b38e" providerId="ADAL" clId="{E8CAC5EB-A8C2-46BF-91C2-04DEB1A77D8E}" dt="2023-10-01T18:27:43.267" v="753" actId="478"/>
          <ac:picMkLst>
            <pc:docMk/>
            <pc:sldMk cId="1706926197" sldId="331"/>
            <ac:picMk id="44" creationId="{DA99211C-CCF6-381F-0D4A-F34C4379C97C}"/>
          </ac:picMkLst>
        </pc:picChg>
        <pc:picChg chg="mod ord replST">
          <ac:chgData name="Chitambar, Eric" userId="05f873b4-a386-453d-a2e0-769001d3b38e" providerId="ADAL" clId="{E8CAC5EB-A8C2-46BF-91C2-04DEB1A77D8E}" dt="2023-10-01T18:30:26.765" v="776" actId="1076"/>
          <ac:picMkLst>
            <pc:docMk/>
            <pc:sldMk cId="1706926197" sldId="331"/>
            <ac:picMk id="46" creationId="{8B0133E4-E48E-13AD-6537-6B2B75CDF1A7}"/>
          </ac:picMkLst>
        </pc:picChg>
        <pc:picChg chg="mod replST">
          <ac:chgData name="Chitambar, Eric" userId="05f873b4-a386-453d-a2e0-769001d3b38e" providerId="ADAL" clId="{E8CAC5EB-A8C2-46BF-91C2-04DEB1A77D8E}" dt="2023-10-01T18:30:26.765" v="776" actId="1076"/>
          <ac:picMkLst>
            <pc:docMk/>
            <pc:sldMk cId="1706926197" sldId="331"/>
            <ac:picMk id="48" creationId="{12CE38DE-C5ED-2768-FF66-1721F8C8A3DE}"/>
          </ac:picMkLst>
        </pc:picChg>
      </pc:sldChg>
      <pc:sldChg chg="delSp modSp add mod delAnim modAnim">
        <pc:chgData name="Chitambar, Eric" userId="05f873b4-a386-453d-a2e0-769001d3b38e" providerId="ADAL" clId="{E8CAC5EB-A8C2-46BF-91C2-04DEB1A77D8E}" dt="2023-10-02T13:08:22.341" v="1306"/>
        <pc:sldMkLst>
          <pc:docMk/>
          <pc:sldMk cId="728195089" sldId="332"/>
        </pc:sldMkLst>
        <pc:picChg chg="mod ord replST">
          <ac:chgData name="Chitambar, Eric" userId="05f873b4-a386-453d-a2e0-769001d3b38e" providerId="ADAL" clId="{E8CAC5EB-A8C2-46BF-91C2-04DEB1A77D8E}" dt="2023-10-01T18:49:30.155" v="1281" actId="1076"/>
          <ac:picMkLst>
            <pc:docMk/>
            <pc:sldMk cId="728195089" sldId="332"/>
            <ac:picMk id="4" creationId="{8044DDD8-3BD4-3061-F271-F2239D6071EC}"/>
          </ac:picMkLst>
        </pc:picChg>
        <pc:picChg chg="del">
          <ac:chgData name="Chitambar, Eric" userId="05f873b4-a386-453d-a2e0-769001d3b38e" providerId="ADAL" clId="{E8CAC5EB-A8C2-46BF-91C2-04DEB1A77D8E}" dt="2023-10-01T18:49:13.798" v="1255" actId="478"/>
          <ac:picMkLst>
            <pc:docMk/>
            <pc:sldMk cId="728195089" sldId="332"/>
            <ac:picMk id="12" creationId="{95785562-772C-DFE7-61E6-D7C4D7B6D56D}"/>
          </ac:picMkLst>
        </pc:picChg>
        <pc:picChg chg="del mod">
          <ac:chgData name="Chitambar, Eric" userId="05f873b4-a386-453d-a2e0-769001d3b38e" providerId="ADAL" clId="{E8CAC5EB-A8C2-46BF-91C2-04DEB1A77D8E}" dt="2023-10-01T18:49:27.584" v="1280" actId="478"/>
          <ac:picMkLst>
            <pc:docMk/>
            <pc:sldMk cId="728195089" sldId="332"/>
            <ac:picMk id="13" creationId="{83465F9B-6C94-400D-8893-026E07C353D6}"/>
          </ac:picMkLst>
        </pc:picChg>
      </pc:sldChg>
    </pc:docChg>
  </pc:docChgLst>
  <pc:docChgLst>
    <pc:chgData name="Chitambar, Eric" userId="05f873b4-a386-453d-a2e0-769001d3b38e" providerId="ADAL" clId="{E2DA9A45-68FF-4892-9607-488B83BC4FBE}"/>
    <pc:docChg chg="undo custSel addSld delSld modSld">
      <pc:chgData name="Chitambar, Eric" userId="05f873b4-a386-453d-a2e0-769001d3b38e" providerId="ADAL" clId="{E2DA9A45-68FF-4892-9607-488B83BC4FBE}" dt="2023-10-04T12:36:53.169" v="815" actId="47"/>
      <pc:docMkLst>
        <pc:docMk/>
      </pc:docMkLst>
      <pc:sldChg chg="addSp delSp modSp add mod modAnim">
        <pc:chgData name="Chitambar, Eric" userId="05f873b4-a386-453d-a2e0-769001d3b38e" providerId="ADAL" clId="{E2DA9A45-68FF-4892-9607-488B83BC4FBE}" dt="2023-10-04T12:36:37.814" v="813"/>
        <pc:sldMkLst>
          <pc:docMk/>
          <pc:sldMk cId="1719497110" sldId="304"/>
        </pc:sldMkLst>
        <pc:spChg chg="mod">
          <ac:chgData name="Chitambar, Eric" userId="05f873b4-a386-453d-a2e0-769001d3b38e" providerId="ADAL" clId="{E2DA9A45-68FF-4892-9607-488B83BC4FBE}" dt="2023-10-04T05:45:36.785" v="354" actId="14100"/>
          <ac:spMkLst>
            <pc:docMk/>
            <pc:sldMk cId="1719497110" sldId="304"/>
            <ac:spMk id="7" creationId="{4A111E2C-529A-4B96-90BD-CF2E9A3203A6}"/>
          </ac:spMkLst>
        </pc:spChg>
        <pc:picChg chg="add del mod">
          <ac:chgData name="Chitambar, Eric" userId="05f873b4-a386-453d-a2e0-769001d3b38e" providerId="ADAL" clId="{E2DA9A45-68FF-4892-9607-488B83BC4FBE}" dt="2023-10-04T12:36:37.814" v="813"/>
          <ac:picMkLst>
            <pc:docMk/>
            <pc:sldMk cId="1719497110" sldId="304"/>
            <ac:picMk id="3" creationId="{DDB5951F-4F33-E347-A8E9-D4937CE24E2F}"/>
          </ac:picMkLst>
        </pc:picChg>
        <pc:picChg chg="mod ord replST">
          <ac:chgData name="Chitambar, Eric" userId="05f873b4-a386-453d-a2e0-769001d3b38e" providerId="ADAL" clId="{E2DA9A45-68FF-4892-9607-488B83BC4FBE}" dt="2023-10-04T05:44:39.068" v="71" actId="962"/>
          <ac:picMkLst>
            <pc:docMk/>
            <pc:sldMk cId="1719497110" sldId="304"/>
            <ac:picMk id="4" creationId="{60665174-A314-19CF-AFB4-18D4F67D5ED2}"/>
          </ac:picMkLst>
        </pc:picChg>
        <pc:picChg chg="del">
          <ac:chgData name="Chitambar, Eric" userId="05f873b4-a386-453d-a2e0-769001d3b38e" providerId="ADAL" clId="{E2DA9A45-68FF-4892-9607-488B83BC4FBE}" dt="2023-10-04T05:45:29.779" v="349" actId="478"/>
          <ac:picMkLst>
            <pc:docMk/>
            <pc:sldMk cId="1719497110" sldId="304"/>
            <ac:picMk id="6" creationId="{EA2CC09B-6B62-4EF3-B0DC-EAB5DF9AC6AE}"/>
          </ac:picMkLst>
        </pc:picChg>
        <pc:picChg chg="mod ord replST">
          <ac:chgData name="Chitambar, Eric" userId="05f873b4-a386-453d-a2e0-769001d3b38e" providerId="ADAL" clId="{E2DA9A45-68FF-4892-9607-488B83BC4FBE}" dt="2023-10-04T05:44:44.365" v="106" actId="962"/>
          <ac:picMkLst>
            <pc:docMk/>
            <pc:sldMk cId="1719497110" sldId="304"/>
            <ac:picMk id="8" creationId="{B89A68F5-2A7C-F132-D517-1E708427DCF1}"/>
          </ac:picMkLst>
        </pc:picChg>
        <pc:picChg chg="del">
          <ac:chgData name="Chitambar, Eric" userId="05f873b4-a386-453d-a2e0-769001d3b38e" providerId="ADAL" clId="{E2DA9A45-68FF-4892-9607-488B83BC4FBE}" dt="2023-10-04T05:44:39.067" v="69" actId="478"/>
          <ac:picMkLst>
            <pc:docMk/>
            <pc:sldMk cId="1719497110" sldId="304"/>
            <ac:picMk id="9" creationId="{11DE817D-B1BC-4611-A627-FCD4C691284B}"/>
          </ac:picMkLst>
        </pc:picChg>
        <pc:picChg chg="mod ord replST">
          <ac:chgData name="Chitambar, Eric" userId="05f873b4-a386-453d-a2e0-769001d3b38e" providerId="ADAL" clId="{E2DA9A45-68FF-4892-9607-488B83BC4FBE}" dt="2023-10-04T05:44:49.317" v="139" actId="962"/>
          <ac:picMkLst>
            <pc:docMk/>
            <pc:sldMk cId="1719497110" sldId="304"/>
            <ac:picMk id="11" creationId="{F1BBEEF7-B955-34BE-7130-FAEA5142E1BD}"/>
          </ac:picMkLst>
        </pc:picChg>
        <pc:picChg chg="mod ord replST">
          <ac:chgData name="Chitambar, Eric" userId="05f873b4-a386-453d-a2e0-769001d3b38e" providerId="ADAL" clId="{E2DA9A45-68FF-4892-9607-488B83BC4FBE}" dt="2023-10-04T05:44:54.625" v="173" actId="962"/>
          <ac:picMkLst>
            <pc:docMk/>
            <pc:sldMk cId="1719497110" sldId="304"/>
            <ac:picMk id="13" creationId="{317602A7-156B-8B4C-E52A-4BF9AE8D5B7F}"/>
          </ac:picMkLst>
        </pc:picChg>
        <pc:picChg chg="mod ord replST">
          <ac:chgData name="Chitambar, Eric" userId="05f873b4-a386-453d-a2e0-769001d3b38e" providerId="ADAL" clId="{E2DA9A45-68FF-4892-9607-488B83BC4FBE}" dt="2023-10-04T05:45:00.093" v="205" actId="962"/>
          <ac:picMkLst>
            <pc:docMk/>
            <pc:sldMk cId="1719497110" sldId="304"/>
            <ac:picMk id="15" creationId="{90F23BAC-5673-2C78-A316-D9BD9E369386}"/>
          </ac:picMkLst>
        </pc:picChg>
        <pc:picChg chg="del">
          <ac:chgData name="Chitambar, Eric" userId="05f873b4-a386-453d-a2e0-769001d3b38e" providerId="ADAL" clId="{E2DA9A45-68FF-4892-9607-488B83BC4FBE}" dt="2023-10-04T05:44:49.316" v="137" actId="478"/>
          <ac:picMkLst>
            <pc:docMk/>
            <pc:sldMk cId="1719497110" sldId="304"/>
            <ac:picMk id="17" creationId="{B19D06EE-2A73-465F-9BDD-6412E63FC182}"/>
          </ac:picMkLst>
        </pc:picChg>
        <pc:picChg chg="mod ord replST">
          <ac:chgData name="Chitambar, Eric" userId="05f873b4-a386-453d-a2e0-769001d3b38e" providerId="ADAL" clId="{E2DA9A45-68FF-4892-9607-488B83BC4FBE}" dt="2023-10-04T05:45:08.233" v="237" actId="1076"/>
          <ac:picMkLst>
            <pc:docMk/>
            <pc:sldMk cId="1719497110" sldId="304"/>
            <ac:picMk id="18" creationId="{331DE0FE-0D80-5312-6072-8E1FD047D1C9}"/>
          </ac:picMkLst>
        </pc:picChg>
        <pc:picChg chg="mod ord replST">
          <ac:chgData name="Chitambar, Eric" userId="05f873b4-a386-453d-a2e0-769001d3b38e" providerId="ADAL" clId="{E2DA9A45-68FF-4892-9607-488B83BC4FBE}" dt="2023-10-04T05:45:14.137" v="267" actId="962"/>
          <ac:picMkLst>
            <pc:docMk/>
            <pc:sldMk cId="1719497110" sldId="304"/>
            <ac:picMk id="20" creationId="{70F6DC74-101D-7F74-D12A-E128C45BA9EC}"/>
          </ac:picMkLst>
        </pc:picChg>
        <pc:picChg chg="del">
          <ac:chgData name="Chitambar, Eric" userId="05f873b4-a386-453d-a2e0-769001d3b38e" providerId="ADAL" clId="{E2DA9A45-68FF-4892-9607-488B83BC4FBE}" dt="2023-10-04T05:44:54.624" v="171" actId="478"/>
          <ac:picMkLst>
            <pc:docMk/>
            <pc:sldMk cId="1719497110" sldId="304"/>
            <ac:picMk id="21" creationId="{483759E9-6F6B-460F-9510-45C152149449}"/>
          </ac:picMkLst>
        </pc:picChg>
        <pc:picChg chg="mod ord replST">
          <ac:chgData name="Chitambar, Eric" userId="05f873b4-a386-453d-a2e0-769001d3b38e" providerId="ADAL" clId="{E2DA9A45-68FF-4892-9607-488B83BC4FBE}" dt="2023-10-04T05:45:19.421" v="296" actId="962"/>
          <ac:picMkLst>
            <pc:docMk/>
            <pc:sldMk cId="1719497110" sldId="304"/>
            <ac:picMk id="23" creationId="{85CB3673-29B9-5449-D672-30E63CA46F15}"/>
          </ac:picMkLst>
        </pc:picChg>
        <pc:picChg chg="mod ord replST">
          <ac:chgData name="Chitambar, Eric" userId="05f873b4-a386-453d-a2e0-769001d3b38e" providerId="ADAL" clId="{E2DA9A45-68FF-4892-9607-488B83BC4FBE}" dt="2023-10-04T05:45:25.074" v="324" actId="962"/>
          <ac:picMkLst>
            <pc:docMk/>
            <pc:sldMk cId="1719497110" sldId="304"/>
            <ac:picMk id="25" creationId="{B0C2607F-48CE-B451-A41C-2AD0BDDADB4E}"/>
          </ac:picMkLst>
        </pc:picChg>
        <pc:picChg chg="del">
          <ac:chgData name="Chitambar, Eric" userId="05f873b4-a386-453d-a2e0-769001d3b38e" providerId="ADAL" clId="{E2DA9A45-68FF-4892-9607-488B83BC4FBE}" dt="2023-10-04T05:45:00.092" v="203" actId="478"/>
          <ac:picMkLst>
            <pc:docMk/>
            <pc:sldMk cId="1719497110" sldId="304"/>
            <ac:picMk id="27" creationId="{EAB5FD52-EB74-49FB-9FFE-597AE671E3EB}"/>
          </ac:picMkLst>
        </pc:picChg>
        <pc:picChg chg="mod ord replST">
          <ac:chgData name="Chitambar, Eric" userId="05f873b4-a386-453d-a2e0-769001d3b38e" providerId="ADAL" clId="{E2DA9A45-68FF-4892-9607-488B83BC4FBE}" dt="2023-10-04T05:45:31.324" v="352" actId="1076"/>
          <ac:picMkLst>
            <pc:docMk/>
            <pc:sldMk cId="1719497110" sldId="304"/>
            <ac:picMk id="28" creationId="{DBD1B103-6A98-2EFB-4BDA-7A6061271860}"/>
          </ac:picMkLst>
        </pc:picChg>
        <pc:picChg chg="del">
          <ac:chgData name="Chitambar, Eric" userId="05f873b4-a386-453d-a2e0-769001d3b38e" providerId="ADAL" clId="{E2DA9A45-68FF-4892-9607-488B83BC4FBE}" dt="2023-10-04T05:45:05.096" v="234" actId="478"/>
          <ac:picMkLst>
            <pc:docMk/>
            <pc:sldMk cId="1719497110" sldId="304"/>
            <ac:picMk id="32" creationId="{F49E9323-1A9E-4EF3-ADB6-EFDA1FB1405D}"/>
          </ac:picMkLst>
        </pc:picChg>
        <pc:picChg chg="del">
          <ac:chgData name="Chitambar, Eric" userId="05f873b4-a386-453d-a2e0-769001d3b38e" providerId="ADAL" clId="{E2DA9A45-68FF-4892-9607-488B83BC4FBE}" dt="2023-10-04T05:44:44.364" v="104" actId="478"/>
          <ac:picMkLst>
            <pc:docMk/>
            <pc:sldMk cId="1719497110" sldId="304"/>
            <ac:picMk id="34" creationId="{B5AA3CB8-90EC-4B5E-B425-7C37822D4EF8}"/>
          </ac:picMkLst>
        </pc:picChg>
        <pc:picChg chg="del">
          <ac:chgData name="Chitambar, Eric" userId="05f873b4-a386-453d-a2e0-769001d3b38e" providerId="ADAL" clId="{E2DA9A45-68FF-4892-9607-488B83BC4FBE}" dt="2023-10-04T05:45:14.135" v="265" actId="478"/>
          <ac:picMkLst>
            <pc:docMk/>
            <pc:sldMk cId="1719497110" sldId="304"/>
            <ac:picMk id="36" creationId="{541B28A2-22A9-4063-A4F9-33F8FD68D1E0}"/>
          </ac:picMkLst>
        </pc:picChg>
        <pc:picChg chg="del">
          <ac:chgData name="Chitambar, Eric" userId="05f873b4-a386-453d-a2e0-769001d3b38e" providerId="ADAL" clId="{E2DA9A45-68FF-4892-9607-488B83BC4FBE}" dt="2023-10-04T05:45:19.420" v="294" actId="478"/>
          <ac:picMkLst>
            <pc:docMk/>
            <pc:sldMk cId="1719497110" sldId="304"/>
            <ac:picMk id="39" creationId="{05374BA9-07C9-4F6E-9F4C-6E61BE5D7592}"/>
          </ac:picMkLst>
        </pc:picChg>
        <pc:picChg chg="del">
          <ac:chgData name="Chitambar, Eric" userId="05f873b4-a386-453d-a2e0-769001d3b38e" providerId="ADAL" clId="{E2DA9A45-68FF-4892-9607-488B83BC4FBE}" dt="2023-10-04T05:45:25.073" v="322" actId="478"/>
          <ac:picMkLst>
            <pc:docMk/>
            <pc:sldMk cId="1719497110" sldId="304"/>
            <ac:picMk id="41" creationId="{921E9C34-746A-4528-83AA-11802A7EEF00}"/>
          </ac:picMkLst>
        </pc:picChg>
      </pc:sldChg>
      <pc:sldChg chg="addSp">
        <pc:chgData name="Chitambar, Eric" userId="05f873b4-a386-453d-a2e0-769001d3b38e" providerId="ADAL" clId="{E2DA9A45-68FF-4892-9607-488B83BC4FBE}" dt="2023-10-02T15:52:03.963" v="0"/>
        <pc:sldMkLst>
          <pc:docMk/>
          <pc:sldMk cId="1988990728" sldId="321"/>
        </pc:sldMkLst>
        <pc:inkChg chg="add">
          <ac:chgData name="Chitambar, Eric" userId="05f873b4-a386-453d-a2e0-769001d3b38e" providerId="ADAL" clId="{E2DA9A45-68FF-4892-9607-488B83BC4FBE}" dt="2023-10-02T15:52:03.963" v="0"/>
          <ac:inkMkLst>
            <pc:docMk/>
            <pc:sldMk cId="1988990728" sldId="321"/>
            <ac:inkMk id="3" creationId="{378C31F7-C627-ADCF-18BA-22A427202E47}"/>
          </ac:inkMkLst>
        </pc:inkChg>
      </pc:sldChg>
      <pc:sldChg chg="addSp">
        <pc:chgData name="Chitambar, Eric" userId="05f873b4-a386-453d-a2e0-769001d3b38e" providerId="ADAL" clId="{E2DA9A45-68FF-4892-9607-488B83BC4FBE}" dt="2023-10-02T15:52:03.963" v="0"/>
        <pc:sldMkLst>
          <pc:docMk/>
          <pc:sldMk cId="1676114684" sldId="324"/>
        </pc:sldMkLst>
        <pc:inkChg chg="add">
          <ac:chgData name="Chitambar, Eric" userId="05f873b4-a386-453d-a2e0-769001d3b38e" providerId="ADAL" clId="{E2DA9A45-68FF-4892-9607-488B83BC4FBE}" dt="2023-10-02T15:52:03.963" v="0"/>
          <ac:inkMkLst>
            <pc:docMk/>
            <pc:sldMk cId="1676114684" sldId="324"/>
            <ac:inkMk id="3" creationId="{5CB03D51-E121-F20A-5323-D864286D76B8}"/>
          </ac:inkMkLst>
        </pc:inkChg>
      </pc:sldChg>
      <pc:sldChg chg="addSp">
        <pc:chgData name="Chitambar, Eric" userId="05f873b4-a386-453d-a2e0-769001d3b38e" providerId="ADAL" clId="{E2DA9A45-68FF-4892-9607-488B83BC4FBE}" dt="2023-10-02T15:52:03.963" v="0"/>
        <pc:sldMkLst>
          <pc:docMk/>
          <pc:sldMk cId="1396237624" sldId="326"/>
        </pc:sldMkLst>
        <pc:inkChg chg="add">
          <ac:chgData name="Chitambar, Eric" userId="05f873b4-a386-453d-a2e0-769001d3b38e" providerId="ADAL" clId="{E2DA9A45-68FF-4892-9607-488B83BC4FBE}" dt="2023-10-02T15:52:03.963" v="0"/>
          <ac:inkMkLst>
            <pc:docMk/>
            <pc:sldMk cId="1396237624" sldId="326"/>
            <ac:inkMk id="3" creationId="{94883D0B-FF4D-01D9-7EBD-B4FE313ABEC1}"/>
          </ac:inkMkLst>
        </pc:inkChg>
      </pc:sldChg>
      <pc:sldChg chg="addSp delSp mod">
        <pc:chgData name="Chitambar, Eric" userId="05f873b4-a386-453d-a2e0-769001d3b38e" providerId="ADAL" clId="{E2DA9A45-68FF-4892-9607-488B83BC4FBE}" dt="2023-10-04T05:42:02.243" v="33" actId="22"/>
        <pc:sldMkLst>
          <pc:docMk/>
          <pc:sldMk cId="712036289" sldId="327"/>
        </pc:sldMkLst>
        <pc:spChg chg="add del">
          <ac:chgData name="Chitambar, Eric" userId="05f873b4-a386-453d-a2e0-769001d3b38e" providerId="ADAL" clId="{E2DA9A45-68FF-4892-9607-488B83BC4FBE}" dt="2023-10-04T05:42:02.243" v="33" actId="22"/>
          <ac:spMkLst>
            <pc:docMk/>
            <pc:sldMk cId="712036289" sldId="327"/>
            <ac:spMk id="5" creationId="{4D9DB819-7FEA-2891-F750-33C09BDA99D1}"/>
          </ac:spMkLst>
        </pc:spChg>
        <pc:inkChg chg="add">
          <ac:chgData name="Chitambar, Eric" userId="05f873b4-a386-453d-a2e0-769001d3b38e" providerId="ADAL" clId="{E2DA9A45-68FF-4892-9607-488B83BC4FBE}" dt="2023-10-02T15:52:03.963" v="0"/>
          <ac:inkMkLst>
            <pc:docMk/>
            <pc:sldMk cId="712036289" sldId="327"/>
            <ac:inkMk id="3" creationId="{899D3281-7F69-5B6A-F8BD-9217761EEBE4}"/>
          </ac:inkMkLst>
        </pc:inkChg>
      </pc:sldChg>
      <pc:sldChg chg="addSp">
        <pc:chgData name="Chitambar, Eric" userId="05f873b4-a386-453d-a2e0-769001d3b38e" providerId="ADAL" clId="{E2DA9A45-68FF-4892-9607-488B83BC4FBE}" dt="2023-10-02T15:52:03.963" v="0"/>
        <pc:sldMkLst>
          <pc:docMk/>
          <pc:sldMk cId="413367607" sldId="328"/>
        </pc:sldMkLst>
        <pc:inkChg chg="add">
          <ac:chgData name="Chitambar, Eric" userId="05f873b4-a386-453d-a2e0-769001d3b38e" providerId="ADAL" clId="{E2DA9A45-68FF-4892-9607-488B83BC4FBE}" dt="2023-10-02T15:52:03.963" v="0"/>
          <ac:inkMkLst>
            <pc:docMk/>
            <pc:sldMk cId="413367607" sldId="328"/>
            <ac:inkMk id="3" creationId="{5762CAF3-9299-876F-E8A3-9659118570F9}"/>
          </ac:inkMkLst>
        </pc:inkChg>
      </pc:sldChg>
      <pc:sldChg chg="addSp">
        <pc:chgData name="Chitambar, Eric" userId="05f873b4-a386-453d-a2e0-769001d3b38e" providerId="ADAL" clId="{E2DA9A45-68FF-4892-9607-488B83BC4FBE}" dt="2023-10-02T15:52:03.963" v="0"/>
        <pc:sldMkLst>
          <pc:docMk/>
          <pc:sldMk cId="3583048439" sldId="329"/>
        </pc:sldMkLst>
        <pc:inkChg chg="add">
          <ac:chgData name="Chitambar, Eric" userId="05f873b4-a386-453d-a2e0-769001d3b38e" providerId="ADAL" clId="{E2DA9A45-68FF-4892-9607-488B83BC4FBE}" dt="2023-10-02T15:52:03.963" v="0"/>
          <ac:inkMkLst>
            <pc:docMk/>
            <pc:sldMk cId="3583048439" sldId="329"/>
            <ac:inkMk id="3" creationId="{32B0DD88-3768-B3A1-195F-E88944BDDCF3}"/>
          </ac:inkMkLst>
        </pc:inkChg>
      </pc:sldChg>
      <pc:sldChg chg="addSp del">
        <pc:chgData name="Chitambar, Eric" userId="05f873b4-a386-453d-a2e0-769001d3b38e" providerId="ADAL" clId="{E2DA9A45-68FF-4892-9607-488B83BC4FBE}" dt="2023-10-04T05:43:22.980" v="35" actId="47"/>
        <pc:sldMkLst>
          <pc:docMk/>
          <pc:sldMk cId="3561002814" sldId="330"/>
        </pc:sldMkLst>
        <pc:inkChg chg="add">
          <ac:chgData name="Chitambar, Eric" userId="05f873b4-a386-453d-a2e0-769001d3b38e" providerId="ADAL" clId="{E2DA9A45-68FF-4892-9607-488B83BC4FBE}" dt="2023-10-02T15:52:03.963" v="0"/>
          <ac:inkMkLst>
            <pc:docMk/>
            <pc:sldMk cId="3561002814" sldId="330"/>
            <ac:inkMk id="3" creationId="{4D1CC27B-FD3A-D5A4-4E63-996FB3BCFF11}"/>
          </ac:inkMkLst>
        </pc:inkChg>
      </pc:sldChg>
      <pc:sldChg chg="addSp delSp modSp del mod">
        <pc:chgData name="Chitambar, Eric" userId="05f873b4-a386-453d-a2e0-769001d3b38e" providerId="ADAL" clId="{E2DA9A45-68FF-4892-9607-488B83BC4FBE}" dt="2023-10-04T05:43:22.980" v="35" actId="47"/>
        <pc:sldMkLst>
          <pc:docMk/>
          <pc:sldMk cId="1706926197" sldId="331"/>
        </pc:sldMkLst>
        <pc:picChg chg="mod ord replST">
          <ac:chgData name="Chitambar, Eric" userId="05f873b4-a386-453d-a2e0-769001d3b38e" providerId="ADAL" clId="{E2DA9A45-68FF-4892-9607-488B83BC4FBE}" dt="2023-10-04T05:38:59.075" v="31" actId="962"/>
          <ac:picMkLst>
            <pc:docMk/>
            <pc:sldMk cId="1706926197" sldId="331"/>
            <ac:picMk id="7" creationId="{2FA5AC73-2D8B-3759-000B-419C379C8D1D}"/>
          </ac:picMkLst>
        </pc:picChg>
        <pc:picChg chg="del mod">
          <ac:chgData name="Chitambar, Eric" userId="05f873b4-a386-453d-a2e0-769001d3b38e" providerId="ADAL" clId="{E2DA9A45-68FF-4892-9607-488B83BC4FBE}" dt="2023-10-04T05:38:59.071" v="29" actId="478"/>
          <ac:picMkLst>
            <pc:docMk/>
            <pc:sldMk cId="1706926197" sldId="331"/>
            <ac:picMk id="34" creationId="{48054DBF-CF35-38BC-F038-581FDE39D21C}"/>
          </ac:picMkLst>
        </pc:picChg>
        <pc:inkChg chg="add">
          <ac:chgData name="Chitambar, Eric" userId="05f873b4-a386-453d-a2e0-769001d3b38e" providerId="ADAL" clId="{E2DA9A45-68FF-4892-9607-488B83BC4FBE}" dt="2023-10-02T15:52:03.963" v="0"/>
          <ac:inkMkLst>
            <pc:docMk/>
            <pc:sldMk cId="1706926197" sldId="331"/>
            <ac:inkMk id="3" creationId="{82805B1D-2C48-A32E-D365-30EB50D4E7BE}"/>
          </ac:inkMkLst>
        </pc:inkChg>
      </pc:sldChg>
      <pc:sldChg chg="delSp modSp add del mod">
        <pc:chgData name="Chitambar, Eric" userId="05f873b4-a386-453d-a2e0-769001d3b38e" providerId="ADAL" clId="{E2DA9A45-68FF-4892-9607-488B83BC4FBE}" dt="2023-10-04T12:36:53.169" v="815" actId="47"/>
        <pc:sldMkLst>
          <pc:docMk/>
          <pc:sldMk cId="4092097487" sldId="333"/>
        </pc:sldMkLst>
        <pc:spChg chg="mod">
          <ac:chgData name="Chitambar, Eric" userId="05f873b4-a386-453d-a2e0-769001d3b38e" providerId="ADAL" clId="{E2DA9A45-68FF-4892-9607-488B83BC4FBE}" dt="2023-10-04T05:47:57.020" v="811" actId="14100"/>
          <ac:spMkLst>
            <pc:docMk/>
            <pc:sldMk cId="4092097487" sldId="333"/>
            <ac:spMk id="7" creationId="{4A111E2C-529A-4B96-90BD-CF2E9A3203A6}"/>
          </ac:spMkLst>
        </pc:spChg>
        <pc:picChg chg="mod ord replST">
          <ac:chgData name="Chitambar, Eric" userId="05f873b4-a386-453d-a2e0-769001d3b38e" providerId="ADAL" clId="{E2DA9A45-68FF-4892-9607-488B83BC4FBE}" dt="2023-10-04T05:45:49.630" v="394" actId="962"/>
          <ac:picMkLst>
            <pc:docMk/>
            <pc:sldMk cId="4092097487" sldId="333"/>
            <ac:picMk id="4" creationId="{88AFA824-BF47-C578-2408-1EA710E48E3B}"/>
          </ac:picMkLst>
        </pc:picChg>
        <pc:picChg chg="mod ord replST">
          <ac:chgData name="Chitambar, Eric" userId="05f873b4-a386-453d-a2e0-769001d3b38e" providerId="ADAL" clId="{E2DA9A45-68FF-4892-9607-488B83BC4FBE}" dt="2023-10-04T05:46:04.206" v="430" actId="1076"/>
          <ac:picMkLst>
            <pc:docMk/>
            <pc:sldMk cId="4092097487" sldId="333"/>
            <ac:picMk id="6" creationId="{CE83DB4E-ED2F-2AF3-8AD3-0CA5C46E95AB}"/>
          </ac:picMkLst>
        </pc:picChg>
        <pc:picChg chg="mod ord replST">
          <ac:chgData name="Chitambar, Eric" userId="05f873b4-a386-453d-a2e0-769001d3b38e" providerId="ADAL" clId="{E2DA9A45-68FF-4892-9607-488B83BC4FBE}" dt="2023-10-04T05:46:17.935" v="469" actId="962"/>
          <ac:picMkLst>
            <pc:docMk/>
            <pc:sldMk cId="4092097487" sldId="333"/>
            <ac:picMk id="9" creationId="{23036363-54DE-BAB7-8922-A87A98122717}"/>
          </ac:picMkLst>
        </pc:picChg>
        <pc:picChg chg="mod ord replST">
          <ac:chgData name="Chitambar, Eric" userId="05f873b4-a386-453d-a2e0-769001d3b38e" providerId="ADAL" clId="{E2DA9A45-68FF-4892-9607-488B83BC4FBE}" dt="2023-10-04T05:46:27.356" v="501" actId="962"/>
          <ac:picMkLst>
            <pc:docMk/>
            <pc:sldMk cId="4092097487" sldId="333"/>
            <ac:picMk id="11" creationId="{E2C64E82-5D70-4A89-AD95-3DFB33A00A6A}"/>
          </ac:picMkLst>
        </pc:picChg>
        <pc:picChg chg="mod ord replST">
          <ac:chgData name="Chitambar, Eric" userId="05f873b4-a386-453d-a2e0-769001d3b38e" providerId="ADAL" clId="{E2DA9A45-68FF-4892-9607-488B83BC4FBE}" dt="2023-10-04T05:46:33.778" v="534" actId="962"/>
          <ac:picMkLst>
            <pc:docMk/>
            <pc:sldMk cId="4092097487" sldId="333"/>
            <ac:picMk id="13" creationId="{41281979-85E6-074A-F392-9083D6F9A494}"/>
          </ac:picMkLst>
        </pc:picChg>
        <pc:picChg chg="del mod">
          <ac:chgData name="Chitambar, Eric" userId="05f873b4-a386-453d-a2e0-769001d3b38e" providerId="ADAL" clId="{E2DA9A45-68FF-4892-9607-488B83BC4FBE}" dt="2023-10-04T05:46:01.519" v="427" actId="478"/>
          <ac:picMkLst>
            <pc:docMk/>
            <pc:sldMk cId="4092097487" sldId="333"/>
            <ac:picMk id="15" creationId="{73DE5425-22FD-49FA-AB5B-2FA1D7820069}"/>
          </ac:picMkLst>
        </pc:picChg>
        <pc:picChg chg="mod ord replST">
          <ac:chgData name="Chitambar, Eric" userId="05f873b4-a386-453d-a2e0-769001d3b38e" providerId="ADAL" clId="{E2DA9A45-68FF-4892-9607-488B83BC4FBE}" dt="2023-10-04T05:46:42.125" v="565" actId="1076"/>
          <ac:picMkLst>
            <pc:docMk/>
            <pc:sldMk cId="4092097487" sldId="333"/>
            <ac:picMk id="16" creationId="{EAD160E9-6FE3-4F2F-D295-6D65C7037C2B}"/>
          </ac:picMkLst>
        </pc:picChg>
        <pc:picChg chg="del">
          <ac:chgData name="Chitambar, Eric" userId="05f873b4-a386-453d-a2e0-769001d3b38e" providerId="ADAL" clId="{E2DA9A45-68FF-4892-9607-488B83BC4FBE}" dt="2023-10-04T05:45:49.630" v="392" actId="478"/>
          <ac:picMkLst>
            <pc:docMk/>
            <pc:sldMk cId="4092097487" sldId="333"/>
            <ac:picMk id="18" creationId="{751C7EEA-0B41-457F-A962-C5A03975ADD2}"/>
          </ac:picMkLst>
        </pc:picChg>
        <pc:picChg chg="mod ord replST">
          <ac:chgData name="Chitambar, Eric" userId="05f873b4-a386-453d-a2e0-769001d3b38e" providerId="ADAL" clId="{E2DA9A45-68FF-4892-9607-488B83BC4FBE}" dt="2023-10-04T05:46:52.506" v="596" actId="962"/>
          <ac:picMkLst>
            <pc:docMk/>
            <pc:sldMk cId="4092097487" sldId="333"/>
            <ac:picMk id="19" creationId="{0B55B753-017A-3738-12C6-FE9BFC6585A2}"/>
          </ac:picMkLst>
        </pc:picChg>
        <pc:picChg chg="mod ord replST">
          <ac:chgData name="Chitambar, Eric" userId="05f873b4-a386-453d-a2e0-769001d3b38e" providerId="ADAL" clId="{E2DA9A45-68FF-4892-9607-488B83BC4FBE}" dt="2023-10-04T05:47:02.727" v="626" actId="1076"/>
          <ac:picMkLst>
            <pc:docMk/>
            <pc:sldMk cId="4092097487" sldId="333"/>
            <ac:picMk id="21" creationId="{2A078A52-466D-7B5D-D875-622EE0CC2E1B}"/>
          </ac:picMkLst>
        </pc:picChg>
        <pc:picChg chg="mod ord replST">
          <ac:chgData name="Chitambar, Eric" userId="05f873b4-a386-453d-a2e0-769001d3b38e" providerId="ADAL" clId="{E2DA9A45-68FF-4892-9607-488B83BC4FBE}" dt="2023-10-04T05:47:11.458" v="655" actId="1076"/>
          <ac:picMkLst>
            <pc:docMk/>
            <pc:sldMk cId="4092097487" sldId="333"/>
            <ac:picMk id="23" creationId="{83A019D4-A6AD-9D2A-5FE7-60AA66D023F1}"/>
          </ac:picMkLst>
        </pc:picChg>
        <pc:picChg chg="del">
          <ac:chgData name="Chitambar, Eric" userId="05f873b4-a386-453d-a2e0-769001d3b38e" providerId="ADAL" clId="{E2DA9A45-68FF-4892-9607-488B83BC4FBE}" dt="2023-10-04T05:46:33.777" v="532" actId="478"/>
          <ac:picMkLst>
            <pc:docMk/>
            <pc:sldMk cId="4092097487" sldId="333"/>
            <ac:picMk id="25" creationId="{F902C1F2-E355-4AA5-914F-63617EFDBC61}"/>
          </ac:picMkLst>
        </pc:picChg>
        <pc:picChg chg="mod ord replST">
          <ac:chgData name="Chitambar, Eric" userId="05f873b4-a386-453d-a2e0-769001d3b38e" providerId="ADAL" clId="{E2DA9A45-68FF-4892-9607-488B83BC4FBE}" dt="2023-10-04T05:47:19.845" v="693" actId="962"/>
          <ac:picMkLst>
            <pc:docMk/>
            <pc:sldMk cId="4092097487" sldId="333"/>
            <ac:picMk id="26" creationId="{B16747F2-A294-C7F1-0EE4-6859BF16FE95}"/>
          </ac:picMkLst>
        </pc:picChg>
        <pc:picChg chg="del mod ord replST">
          <ac:chgData name="Chitambar, Eric" userId="05f873b4-a386-453d-a2e0-769001d3b38e" providerId="ADAL" clId="{E2DA9A45-68FF-4892-9607-488B83BC4FBE}" dt="2023-10-04T05:47:47.087" v="805" actId="478"/>
          <ac:picMkLst>
            <pc:docMk/>
            <pc:sldMk cId="4092097487" sldId="333"/>
            <ac:picMk id="28" creationId="{E47A3A66-8EDA-4C87-A2C9-CBDBC8E73EDE}"/>
          </ac:picMkLst>
        </pc:picChg>
        <pc:picChg chg="del">
          <ac:chgData name="Chitambar, Eric" userId="05f873b4-a386-453d-a2e0-769001d3b38e" providerId="ADAL" clId="{E2DA9A45-68FF-4892-9607-488B83BC4FBE}" dt="2023-10-04T05:46:17.935" v="467" actId="478"/>
          <ac:picMkLst>
            <pc:docMk/>
            <pc:sldMk cId="4092097487" sldId="333"/>
            <ac:picMk id="29" creationId="{47D363D2-849B-424F-9BBE-79F3B0164AA7}"/>
          </ac:picMkLst>
        </pc:picChg>
        <pc:picChg chg="mod ord replST">
          <ac:chgData name="Chitambar, Eric" userId="05f873b4-a386-453d-a2e0-769001d3b38e" providerId="ADAL" clId="{E2DA9A45-68FF-4892-9607-488B83BC4FBE}" dt="2023-10-04T05:47:51.321" v="809" actId="1076"/>
          <ac:picMkLst>
            <pc:docMk/>
            <pc:sldMk cId="4092097487" sldId="333"/>
            <ac:picMk id="31" creationId="{F5974D35-1AB7-8995-D94E-BABDBE4DC073}"/>
          </ac:picMkLst>
        </pc:picChg>
        <pc:picChg chg="mod ord replST">
          <ac:chgData name="Chitambar, Eric" userId="05f873b4-a386-453d-a2e0-769001d3b38e" providerId="ADAL" clId="{E2DA9A45-68FF-4892-9607-488B83BC4FBE}" dt="2023-10-04T05:47:49.281" v="808" actId="1076"/>
          <ac:picMkLst>
            <pc:docMk/>
            <pc:sldMk cId="4092097487" sldId="333"/>
            <ac:picMk id="33" creationId="{D5BA06E6-7677-146A-2086-A72BDE111652}"/>
          </ac:picMkLst>
        </pc:picChg>
        <pc:picChg chg="del">
          <ac:chgData name="Chitambar, Eric" userId="05f873b4-a386-453d-a2e0-769001d3b38e" providerId="ADAL" clId="{E2DA9A45-68FF-4892-9607-488B83BC4FBE}" dt="2023-10-04T05:46:27.354" v="499" actId="478"/>
          <ac:picMkLst>
            <pc:docMk/>
            <pc:sldMk cId="4092097487" sldId="333"/>
            <ac:picMk id="37" creationId="{13AE7F26-99C7-4970-A5AE-A72DF87AC0C2}"/>
          </ac:picMkLst>
        </pc:picChg>
        <pc:picChg chg="del">
          <ac:chgData name="Chitambar, Eric" userId="05f873b4-a386-453d-a2e0-769001d3b38e" providerId="ADAL" clId="{E2DA9A45-68FF-4892-9607-488B83BC4FBE}" dt="2023-10-04T05:46:52.505" v="594" actId="478"/>
          <ac:picMkLst>
            <pc:docMk/>
            <pc:sldMk cId="4092097487" sldId="333"/>
            <ac:picMk id="43" creationId="{73F8100A-FD4C-4CA1-A0B8-03C94DA36C89}"/>
          </ac:picMkLst>
        </pc:picChg>
        <pc:picChg chg="del">
          <ac:chgData name="Chitambar, Eric" userId="05f873b4-a386-453d-a2e0-769001d3b38e" providerId="ADAL" clId="{E2DA9A45-68FF-4892-9607-488B83BC4FBE}" dt="2023-10-04T05:46:39.695" v="562" actId="478"/>
          <ac:picMkLst>
            <pc:docMk/>
            <pc:sldMk cId="4092097487" sldId="333"/>
            <ac:picMk id="49" creationId="{8D7B96D3-A0CB-472C-B6CA-120FFB616F17}"/>
          </ac:picMkLst>
        </pc:picChg>
        <pc:picChg chg="del">
          <ac:chgData name="Chitambar, Eric" userId="05f873b4-a386-453d-a2e0-769001d3b38e" providerId="ADAL" clId="{E2DA9A45-68FF-4892-9607-488B83BC4FBE}" dt="2023-10-04T05:46:58.472" v="623" actId="478"/>
          <ac:picMkLst>
            <pc:docMk/>
            <pc:sldMk cId="4092097487" sldId="333"/>
            <ac:picMk id="53" creationId="{1E05B2F3-BCEA-445C-83A8-B25F68C5FBF7}"/>
          </ac:picMkLst>
        </pc:picChg>
        <pc:picChg chg="del">
          <ac:chgData name="Chitambar, Eric" userId="05f873b4-a386-453d-a2e0-769001d3b38e" providerId="ADAL" clId="{E2DA9A45-68FF-4892-9607-488B83BC4FBE}" dt="2023-10-04T05:47:08.243" v="652" actId="478"/>
          <ac:picMkLst>
            <pc:docMk/>
            <pc:sldMk cId="4092097487" sldId="333"/>
            <ac:picMk id="55" creationId="{0CDA56A7-BA9A-42C2-A8DE-F975F0632FEC}"/>
          </ac:picMkLst>
        </pc:picChg>
        <pc:picChg chg="del">
          <ac:chgData name="Chitambar, Eric" userId="05f873b4-a386-453d-a2e0-769001d3b38e" providerId="ADAL" clId="{E2DA9A45-68FF-4892-9607-488B83BC4FBE}" dt="2023-10-04T05:47:19.843" v="691" actId="478"/>
          <ac:picMkLst>
            <pc:docMk/>
            <pc:sldMk cId="4092097487" sldId="333"/>
            <ac:picMk id="66" creationId="{8966953D-1107-40CC-8113-EDC561358B4D}"/>
          </ac:picMkLst>
        </pc:picChg>
        <pc:picChg chg="del">
          <ac:chgData name="Chitambar, Eric" userId="05f873b4-a386-453d-a2e0-769001d3b38e" providerId="ADAL" clId="{E2DA9A45-68FF-4892-9607-488B83BC4FBE}" dt="2023-10-04T05:47:35.329" v="766" actId="478"/>
          <ac:picMkLst>
            <pc:docMk/>
            <pc:sldMk cId="4092097487" sldId="333"/>
            <ac:picMk id="70" creationId="{5A330481-FA1A-4FA1-959B-883226E24503}"/>
          </ac:picMkLst>
        </pc:picChg>
        <pc:picChg chg="del mod">
          <ac:chgData name="Chitambar, Eric" userId="05f873b4-a386-453d-a2e0-769001d3b38e" providerId="ADAL" clId="{E2DA9A45-68FF-4892-9607-488B83BC4FBE}" dt="2023-10-04T05:47:25.805" v="730" actId="478"/>
          <ac:picMkLst>
            <pc:docMk/>
            <pc:sldMk cId="4092097487" sldId="333"/>
            <ac:picMk id="72" creationId="{4AFA7619-86D8-4E27-8A08-942DB6795499}"/>
          </ac:picMkLst>
        </pc:picChg>
      </pc:sldChg>
      <pc:sldChg chg="add">
        <pc:chgData name="Chitambar, Eric" userId="05f873b4-a386-453d-a2e0-769001d3b38e" providerId="ADAL" clId="{E2DA9A45-68FF-4892-9607-488B83BC4FBE}" dt="2023-10-04T12:36:50.299" v="814"/>
        <pc:sldMkLst>
          <pc:docMk/>
          <pc:sldMk cId="4108772252" sldId="33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2T15:03:24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12024 5856 6447 0,'-2'-12'576'0,"1"3"-576"0,1 6 0 0,1-4 0 16,-2 4 624-16,1 0 16 0,0 0 0 0,1-4 0 15,-2-1 432-15,-1 0 80 0,0-3 32 0,-1 4 0 16,0-3 160-16,-1 4 48 0,1-1 0 0,-2-1 0 0,2 0-432 0,-2 0-96 15,1 0-16-15,0-3 0 0,2 4-464 0,-1-3-112 16,1 1-16-16,0-1 0 0,0-2 176 0,0 3 16 16,2 2 16-16,-1 1 0 0,-1 0 128 0,2-1 32 15,-1 1 0-15,0 0 0 0,0 2 64 0,-1 1 16 16,0-2 0-16,-1 3 0 0,1-3-64 0,1 4-16 16,0 1 0-16,-1-2 0 0,2 2-208 0,-1-3-32 15,0 3-16-15,1 0 0 0,-1-1 32 0,-1 1 16 16,2 0 0-16,0 0 0 0,2 0-416 0,-1 1-144 15,3 2 0-15,0-3 0 0,1 0 144 0,3 0-160 16,-8 0 160-16,0 0-160 0,0 0 160 0,0 0 0 16,67-25-144-16,-67 25 144 0,0 0 0 0,71-36 0 15,-71 36-144-15,60-25 144 0,-60 25 0 0,57-26 0 0,-57 26 128 16,0 0-128-16,70-24 160 0,-70 24-160 0,0 0 160 0,62-13-160 16,-62 13 128-16,0 0-128 0,62 4 0 0,-62-4 144 15,0 0 32-15,59 9 0 0,-59-9 0 0,0 0 0 16,71 8-176-16,-71-8 0 0,56 13 0 0,-56-13 128 15,59 7-128-15,-59-7 0 0,58 0 0 0,-58 0 0 16,53-2 0-16,-53 2 0 0,54-4 0 0,-54 4 128 16,0 0 16-16,79-6 0 0,-79 6 0 0,52 2 0 15,-52-2 112-15,0 0 0 0,67 8 16 0,-67-8 0 16,37 12 48-16,-37-12 0 0,34 15 0 0,-18-8 0 16,1 6-48-16,-2-1 0 0,-2-3 0 0,-1-2 0 15,-3-1-144-15,1 3-128 0,3-3 192 0,-1 0-192 16,-1-1 0-16,0 0 0 0,0-1 0 0,-11-4 0 15,0 0 0-15,0 0 0 0,55 4 0 0,-55-4 0 16,0 0 0-16,0 0 0 0,57-4 0 0,-57 4 0 0,0 0 0 0,0 0 0 16,0 0 0-16,53-4 0 0,-44 4 0 0,-3 4 0 15,0-2-128-15,-1 2 128 0,0-1 0 0,-2 0 0 16,1 1 0-16,-1 0 0 0,-1 1 0 0,1-2 0 16,0 0 0-16,-1-2 0 0,0 2 0 0,1-3 0 15,0-4 0-15,1 1-144 0,0 3 144 0,-2 0-128 16,1-2 128-16,-1 1-128 0,1-2 128 0,-1 1 0 15,-1 0-144-15,0 2 144 0,-1-2 0 0,2 1 0 16,-2 1 0-16,1 1 0 0,-1-1 0 0,0 2 0 16,0 0 0-16,0 0 0 0,1 2 0 0,0 1 0 15,-1-1 0-15,2-2 0 0,-1 2 0 0,0-1 0 0,0 1-144 0,1-1 144 16,0 0 0-16,1 2 0 0,0-1 0 0,1 0 0 16,1 1 0-16,1 2-128 0,2-3 128 0,-1 2 0 15,-1-1 0-15,2 1 0 0,-1-1 0 0,2 1 0 16,-2-1 0-16,2 3 0 0,-2 0 0 0,-1-4 0 31,-1-4-480-31,-1 2 16 0,-2 6 0 0,0-3-10208 0,-1-2-2032 16</inkml:trace>
  <inkml:trace contextRef="#ctx0" brushRef="#br0" timeOffset="18626.12">9628 1836 10127 0,'-11'-6'896'0,"4"2"-704"16,3 2-192-16,0 1 0 0,1 1 704 0,2-3 128 15,0 3 0-15,-2 0 16 0,0-2 1712 0,-2 0 320 16,0 2 80-16,1-2 16 0,3 2-704 0,-2 0-144 16,2 0-16-16,2 2-16 0,2 0-1008 0,-3-2-208 15,0 0-48-15,0 0 0 0,0 0-512 0,46 33-128 0,-46-33 0 0,0 0-16 16,49 28 144-16,-49-28 48 0,0 0 0 0,62 33 0 15,-62-33-192-15,0 0-48 16,62 24 0-16,-62-24 0 0,50 16 64 0,-50-16 0 0,55 16 0 0,-55-16 0 16,63 19 32-16,-63-19 16 0,69 22 0 0,-69-22 0 15,78 26-96-15,-78-26-16 0,74 25 0 0,-74-25 0 16,68 19-128-16,-68-19 0 0,72 19 0 0,-72-19 0 16,82 19 0-16,-82-19 0 0,95 13 0 0,-95-13 128 15,101 10 112-15,-49-7 16 0,-2-1 0 0,2-2 0 16,2 0-64-16,2 0-16 0,2-3 0 0,0 0 0 15,0-1-32-15,-1-1 0 0,-2 2 0 0,0-1 0 16,-1-1 64-16,-3 0 16 0,-4 3 0 0,1-2 0 16,3-1-48-16,1 4-16 0,1-2 0 0,-1 1 0 0,-52 2-160 0,86-1 0 15,-86 1 0-15,85-3 128 0,-85 3-128 0,92-2 0 16,-41 2 0-16,1-2 0 0,1 2 0 0,0-2 0 16,2 1 0-16,-1-2 0 0,1 0 0 0,-2 0 0 15,2-1 0-15,3 2 0 0,6-2 0 0,-1 2 0 16,0-2 0-16,-4 0 0 0,-2 2 0 0,-1-2 0 15,0-1 0-15,4 4 0 0,-1-2 0 0,2 0 0 16,-1 3 0-16,0 0 0 0,-3 0 0 0,-1 0 0 16,0 0 0-16,0 0 0 0,-1 3 0 0,1 1 0 15,-2 2 0-15,-2 1 0 0,-52-7 0 0,94 14 0 16,-94-14 0-16,98 16 0 0,-98-16 0 0,100 17 0 16,-47-8 0-16,2 1 0 0,0 1 0 0,0-3 0 15,2 2 0-15,0-2 0 0,-2 0 0 0,2 0 0 0,1-4 0 0,0 1 0 16,2-5 0-16,-1 0 0 0,2 0 0 0,-2 0 0 15,-10-2 160-15,1 2 0 0,3-4 0 16,0 1 0-16,0 0 144 0,1 0 16 0,-4 1 16 0,1 1 0 16,0-2-144-16,-4 2-48 0,-47 1 0 0,89 0 0 15,-89 0-144-15,84 4 0 0,-84-4 0 0,80 1 128 16,-80-1-128-16,82 5 0 0,-82-5 0 0,81 6 0 16,-81-6 0-16,77 4 0 0,-77-4 0 0,71 6 0 15,-71-6 0-15,63 2 0 0,-63-2 0 0,54 2 0 16,-54-2 800-16,49-2 176 0,-49 2 48 0,45-2 0 15,-45 2-832-15,41-6-192 0,-41 6 0 0,0 0 0 16,49-10 0-16,-49 10 0 0,0 0 0 0,35-10 0 16,-35 10-768-1,0 0-192-15,0 0-32 0,0 0-16 0,0 0 800 0,0 0 208 0,41-6 0 0,-38 7 0 0,0 1 0 16,2 1 0-16,-5-3 0 0,0 0-128 16,0 0-64-16,0 0-16 0,51 26 0 0,-51-26 0 15,0 0-240-15,61 18-32 16,-61-18-16-16,55 13 0 0,-55-13 128 0,59 11 32 0,-59-11 0 0,61 9 0 0,-61-9 144 0,52 6 16 15,-52-6 16-15,0 0 0 0,61 6 160 0,-61-6-160 16,0 0 160-16,0 0-160 16,40-4-944-16,-38 2-192 0</inkml:trace>
  <inkml:trace contextRef="#ctx0" brushRef="#br0" timeOffset="20110.43">10108 786 6447 0,'-2'-3'576'0,"1"3"-576"0,1-3 0 0,0 3 0 16,0 0 832-16,0 0 48 0,-1 0 16 0,1 0 0 15,-1 3 1936-15,-2 0 400 0,2 1 80 0,-2 1 16 16,1 0-592-16,-1 4-112 0,2-1-32 0,0 2 0 16,0 2-992-16,0 2-208 0,-1 2-48 0,1-1 0 15,0 1-592-15,-2 4-128 0,1 7-32 0,-3 2 0 16,1 5-208-16,-2 4-32 0,0 13-16 0,-2 4 0 16,2 0-192-16,0-3-144 0,0-1 192 0,3-5-192 15,1-8 0-15,1-2 0 0,1-2 0 0,1-3 0 0,3-1 0 0,-1-5 0 16,2-4 0-16,2-5 0 0,-3-4 0 0,1-2 0 15,0-6 0-15,-1-2-144 0,1-4 144 0,0-4 0 16,0-4 0-16,0-6 0 0,0-3 0 0,0-7 0 16,0-5 144-16,0-3-144 0,0-11 320 0,-2 1-32 15,1-3-16-15,-2 2 0 0,0 1-128 0,-1 0-16 16,0 2-128-16,0 5 192 0,1 7-64 0,-1 0 0 16,0-5-128-16,2 3 192 0,-2 3 32 0,0 5 0 15,0 5 0-15,-1 7 0 0,-1 4 48 0,1 2 16 16,0 4 0-16,0 2 0 0,-1 0 32 0,2 2 0 15,-1 2 0-15,3-1 0 0,-1 2-160 0,0 3-32 16,5 3 0-16,0-1 0 0,1 2-128 0,-8-12 0 0,18 24 0 16,-18-24 128-16,27 34-128 0,-11-13 0 0,2 3 0 0,0 1 0 15,-2-4 0-15,2 1 0 0,-18-22 0 0,37 39 0 16,-37-39 0-16,32 34 0 0,-32-34 0 0,31 34 0 16,-31-34 0-16,26 36 0 0,-18-17 0 0,-1-1 0 15,-4 2 0-15,-2 1 0 0,-1-1 0 0,-1 0 0 16,-1-2 0-16,-2 3 0 0,-1-2 0 0,-1 3 0 15,-3-2-128-15,-1-1 128 0,2-3 0 0,-3 0 0 16,-2 0 0-16,1-1-176 0,-4-2 176 0,0 2-128 16,-3-3 0-16,-2 0 0 0,0-1 0 0,1-1 0 15,4-4 128-15,0 0 0 0,-5-2 0 0,1-1 0 16,-1 2 0-16,0-3 0 0,3-2 0 0,0 0 0 16,4-2 0-16,1 0 0 0,3-2 0 0,3-1 0 15,2-2 0-15,1-2 0 0,4 2 0 0,2-2 0 0,1-1 0 0,2 0 0 16,-5 10 0-16,0 0 0 15,27-31-288-15,-27 31 32 0,0 0 0 0,0 0 0 16,55-32-512-16,-55 32-80 0</inkml:trace>
  <inkml:trace contextRef="#ctx0" brushRef="#br0" timeOffset="20577.16">10826 1345 11055 0,'-20'6'976'0,"10"-4"-784"0,0 0-192 15,2-1 0-15,2 2 2128 0,2-1 384 0,-1-2 80 0,-4 4 16 16,-3 0 400-16,-3 1 96 0,1-2 16 0,3 0 0 16,4 1-1264-16,3-4-256 0,5 1-64 0,3-2 0 15,-4 1-896-15,0 0-192 0,0 0-48 0,53-16 0 16,-53 16 160-16,51-17 16 0,-51 17 16 0,62-14 0 15,-62 14-384-15,62-19-80 0,-62 19 0 0,55-19-128 16,-55 19 0-16,0 0 0 0,56-19 0 0,-56 19 0 16,0 0-224-16,0 0-96 0,32-29-32 0,-29 23 0 15,-2 2-96 1,-2-2-32-16,-3 0 0 0,-4 0 0 0,-3-2 480 0,-1 2 0 0,-2 0 208 0,0 0-64 16,-5 3 320-16,-1 0 64 0,-3 3 16 0,-2 0 0 15,-2 3-336-15,-2 4-64 0,1 1-16 0,-2 3 0 0,2 4-128 0,1-1 160 16,4 3-160-16,4 3 160 0,1 2-32 15,6-1 0-15,3 1 0 0,4-2 0 0,3 2 0 0,2-3-128 16,2 0 192-16,2 0-64 0,3 0-128 0,3-1 128 16,3 2-128-16,1-4 128 0,-14-16-128 0,40 31 0 15,-40-31 0-15,48 25 0 0,-48-25 0 0,49 16 0 16,-49-16 0-16,0 0 0 0,61 10 0 0,-61-10 0 16,0 0 0-16,63-6 0 0,-63 6 0 0,0 0-256 15,62-23 48-15,-62 23-12256 16,44-28-2448-16</inkml:trace>
  <inkml:trace contextRef="#ctx0" brushRef="#br0" timeOffset="21010.84">11281 1286 26719 0,'-5'9'1184'0,"3"-8"240"0,-1 1-1136 0,2 1-288 0,0 0 0 0,-1-1 0 15,1 3 2256-15,-1-2 400 0,-1 4 80 0,0 1 16 16,-2 3-1200-16,0 2-224 0,1-1-48 0,-1 0-16 15,1 2-816-15,1 1-144 0,-1-2-48 0,0 2 0 16,0-1-256-16,2-3 0 0,-2 3 0 0,1-4 0 16,0 1 0-16,-1-4 0 0,3 2 0 0,-1-6 0 15,2 1 0-15,1-1 0 0,0-3 0 0,3-3-144 16,0-1-80-16,-4 4-16 0,0 0 0 0,0 0 0 16,30-34 48-16,-30 34 16 0,23-31 0 0,-23 31 0 15,23-29 176-15,-23 29 0 0,0 0-144 0,34-38 144 0,-34 38 0 0,0 0 0 16,27-28 192-16,-27 28-64 15,0 0 0-15,0 0-128 0,31-30 192 0,-31 30-64 0,0 0-128 0,0 0 0 16,0 0 144-16,0 0-144 0,44-27 128 0,-44 27-128 16,0 0 160-16,0 0-160 0,0 0 192 0,0 0-64 15,0 0-128-15,0 0 192 0,30 28 64 0,-31-15 0 16,-2-1 0-16,1 4 0 0,-1-4-16 0,1 2 0 16,-2 1 0-16,2 1 0 0,-2-1-240 0,1 1 176 15,0 0-176-15,1 0 160 0,1 0-160 0,1-1 0 16,1-1 0-16,1-2 0 0,0 0 0 0,1-2 0 15,0-4 0-15,1 0 0 0,1-2 0 0,-5-4 0 16,0 0-160-16,0 0 160 16,0 0-736-16,0 0-48 0,0 0-16 0,0 0-17808 0</inkml:trace>
  <inkml:trace contextRef="#ctx0" brushRef="#br0" timeOffset="21394.45">11640 1573 22111 0,'-7'6'976'0,"6"-2"208"0,0-3-944 0,0 1-240 0,1-2 0 0,1 0 0 16,0 0 2192-16,2 0 400 0,-3 0 80 0,0 0 16 15,0 0-608-15,0 0-112 0,0 0-32 0,62-24 0 16,-62 24-1072-16,0 0-224 0,50-20-32 0,-50 20-16 16,0 0-448-16,51-20-144 0,-51 20 0 0,0 0 0 15,0 0 0-15,0 0 0 0,48-23 0 0,-44 19 0 16,-2 3 0-16,0-4 0 0,-4 1 0 0,1 0 0 0,-1-1 0 0,-3 2 0 15,0-5 0-15,0 2 0 0,-3 0 0 0,0 0 0 16,-1-1 0-16,-2-1 0 0,-1 2 0 0,-1-1 0 16,0 1 0-16,-2 1 0 0,-1-1 0 0,0 1 0 15,0 1 0-15,-1-2 0 0,4 3 0 0,0-4 0 16,4 1 0-16,1-2 0 0,6 0 0 0,0-2 0 16,5 2 0-16,-3 8 0 0,0 0 0 0,18-31 208 15,-18 31-64-15,0 0-16 0,39-34 144 0,-39 34 32 16,0 0 0-16,57-31 0 0,-57 31-96 0,0 0-16 15,64-24 0-15,-64 24 0 0,0 0-192 0,64-16 0 16,-64 16 0-16,0 0 0 0,62-7 0 0,-62 7-192 16,0 0 48-16,53 0 0 15,-53 0-512-15,0 0-112 0,0 0 0 0,60 13-17408 0</inkml:trace>
  <inkml:trace contextRef="#ctx0" brushRef="#br0" timeOffset="21577.54">12201 1400 11967 0,'-7'13'1072'0,"2"-4"-864"0,1-3-208 0,0 0 0 16,3 0 3904-16,0-4 752 0,0 3 144 0,-2 1 16 16,1 1-1344-16,-2 6-272 0,-1-3-48 0,1 1-16 15,2-1-2160-15,-1-4-432 0,3 0-96 0,0 0 0 16,0-2-448-16,2-3 128 0,0 2-128 0,2-1 0 16,-1-2-272-16,-3 0-144 15,0 0-32-15,0 0-17920 0</inkml:trace>
  <inkml:trace contextRef="#ctx0" brushRef="#br0" timeOffset="21766.46">12204 1091 26719 0,'-4'-4'1184'0,"3"1"240"0,-1 0-1136 0,1-1-288 16,1 4 0-16,0-3 0 0,0 2 2528 0,0-1 448 15,0-4 96-15,0-1 0 0,1 0-1648 0,-1 1-336 16,3-3-64-16,-2 5 0 0,3-2-704 0,1 2-128 15,0 3-16-15,0 0-16 0,-5 1-160 0,0 0 0 16,0 0-160-16,37 25 160 16,-37-25-544-16,26 26-16 0</inkml:trace>
  <inkml:trace contextRef="#ctx0" brushRef="#br0" timeOffset="21960.5">12408 1276 20271 0,'-2'4'896'0,"2"-2"192"0,0-2-880 0,2 0-208 0,0 0 0 0,1 0 0 16,0-2 3296-16,-3 2 608 0,0 0 128 0,0 0 32 15,53-20-2448-15,-53 20-480 0,54-19-112 0,-54 19 0 16,56-14-448-16,-56 14-64 0,57-10-32 0,-57 10 0 16,0 0-480-16,70-4 0 0,-70 4 0 0,0 0 0 15,0 0-720-15,56 14-144 16,-56-14-32-16,0 0-16048 0</inkml:trace>
  <inkml:trace contextRef="#ctx0" brushRef="#br0" timeOffset="22159.62">12691 1125 10127 0,'-3'3'896'0,"2"-1"-704"16,1-2-192-16,0 0 0 0,0 0 3072 0,0 0 576 15,0 0 112-15,0 1 16 0,1-1 320 0,0 3 64 16,1-2 16-16,-1 1 0 0,1 2-2656 0,1 1-544 15,1 1-96-15,-1 4-32 0,2 3-640 0,-1-1-208 16,0 5 128-16,-1 4-128 0,0 5 0 0,-2-1-224 16,0 3 32-16,-2-3 16 15,0 2-352-15,0-2-80 0,-1-4-16 0,2-1-11280 16,0 1-2240-16</inkml:trace>
  <inkml:trace contextRef="#ctx0" brushRef="#br0" timeOffset="22410.26">12812 1766 27647 0,'0'0'1216'0,"0"0"256"0,22-31-1168 0,-22 31-304 0,0 0 0 0,16-29 0 16,-16 29 1648-16,0 0 272 0,31-50 48 0,-12 19 16 15,8-11-384-15,4-3-80 0,3-2-16 0,2 6 0 16,3 1-944-16,-1 4-192 0,0 5-48 0,-38 31 0 15,68-48-320-15,-68 48 128 0,65-41-128 0,-65 41 0 16,55-35 0-16,-55 35 0 0,0 0 0 0,51-35 0 16,-51 35 0-16,0 0-128 0,0 0 0 0,33-34 0 15,-30 28-768-15,-4-1-128 0,-3 1-48 0,-2 3-16080 16</inkml:trace>
  <inkml:trace contextRef="#ctx0" brushRef="#br0" timeOffset="22593.45">13057 1018 15663 0,'0'2'1392'0,"1"-1"-1120"16,0 0-272-16,0 1 0 0,1 0 3408 0,-1-1 624 15,0 4 128-15,3 5 32 0,0 3-1056 0,1 5-224 16,-1 2-32-16,1 5-16 0,2 1-1888 0,-2 2-368 16,-2 1-80-16,2-1-16 0,0 0-336 0,0 1-176 15,0 2 160-15,-1-5-160 0,2 0-160 0,-1-4-128 0,1-3-32 0,1-1 0 31,3-2-1376-31,-10-16-288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2T15:05:51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14098 7061 911 0,'-3'6'0'0,"2"-2"0"15,0-1 0-15,0 0 0 0,1-2 128 0,1 2-128 16,-1-1 0-16,0-2 128 0,1 4 128 0,-2-2 32 16,1-1 0-16,-1 2 0 0,0-6-288 0,-1 2 0 15,2 1 0-15,-1 0 0 0,1-2 0 0,-1 2 0 16,1 2 0-16,1-1 0 0,-2 4 0 0,-2-1 0 16,2 0 0-16,-1 2 0 0,2-4 0 0,-3 5 0 15,2-4 0-15,0 4 0 0,-1-4 0 0,1 0 0 16,1-2 0-16,-1 1 0 0,0-2 0 0,-1-2 0 15,1 1 0-15,-1-2 0 0,-1 1 0 0,2 1 0 0,0-2 0 0,0 2 0 16,-1 1 0-16,2 1 0 0,0 2 0 0,-1-2 0 16,-1 1 0-16,-1 4 0 0,2-2 0 0,-2 1 0 15,2 1 0-15,-1-1 0 0,1 1 0 0,-1-1 0 16,1 2 0-16,0-4 0 0,0 0 0 0,1-2 0 16,0 1 176-16,0-2-32 0,0 2 0 0,0-2 0 15,0 0 432-15,0 0 64 0,0 0 32 0,0 2 0 16,0-2 160-16,0 3 16 0,0-2 16 0,0 1 0 15,0 1 64-15,1-2 16 0,-1 2 0 0,0-1 0 16,1-1 112-16,-1 2 32 0,0-3 0 0,1 0 0 16,-1 0 0-16,2 0 0 0,-2 0 0 0,0 0 0 0,0-3 16 0,1 2 16 15,-1 1 0-15,0-2 0 16,0-2 32-16,0 1 16 0,0 1 0 0,1 1 0 0,-1-4-32 0,1 3-16 16,-1-1 0-16,1-2 0 0,1 1-304 0,-1 0-64 15,1-1-16-15,1-2 0 0,-1 1-288 0,0-4-64 16,-1 1-16-16,-1 2 0 0,1-4-192 0,-1 3-48 15,0-2 0-15,-1 2 0 0,0 2 0 0,-1-1-128 16,2 4 192-16,-1-3-64 0,1 3 64 0,0 2 0 16,-1-2 0-16,1 3 0 0,0 0 64 0,0 0 0 15,1 0 16-15,-1 0 0 0,1 0-112 0,-1 3-32 16,2-3 0-16,-1-3 0 0,0 3-128 0,0 0 0 16,2 0 0-16,-2-2 0 0,0 2 0 0,0 0 0 15,1 0 0-15,-1 0 0 0,0 2 0 0,2-2 0 16,-1 0 0-16,1 0 0 0,0 3 0 0,1-3 0 15,1 0 128-15,0 0-128 0,1 0 0 0,-1 0 0 0,-2 0 0 0,1 0 0 16,1 0 0-16,-5 0 0 0,0 0 0 16,0 0 0-16,0 0 0 0,0 0 0 0,47 0 0 15,-40 0 0-15,0 1 0 0,-1 2 0 0,2-1 0 0,-1 2 0 16,0-2-128-16,1 2 128 0,-1 0 0 0,-1-2 0 16,3-1 0-16,0 2 0 0,-1-1 0 0,1-2 0 15,-9 0 0-15,0 0 0 0,0 0 0 0,0 0 0 16,0 0-128-16,0 0 128 0,61-18 0 0,-61 18 0 15,0 0 0-15,0 0 0 0,0 0 0 0,0 0 0 16,54-25 0-16,-48 24 0 0,0-2 0 0,-1 3 0 16,0 0 0-16,2 0 0 0,-1 0 0 0,2 0 0 0,0 0 0 15,-2 3 0-15,0-3 0 0,-1 1 0 0,1 1 0 16,0 0 0-16,2 0 0 0,-2 1 0 0,0-3 0 0,0 1 0 16,1-1 0-16,-1 0 0 0,-6 0 0 0,0 0 0 15,0 0 0-15,0 0 0 0,0 0 0 0,50-16 0 16,-50 16 0-16,0 0 0 0,0 0 0 0,0 0 0 15,0 0 0-15,51-24 0 0,-51 24 0 0,0 0 0 16,0 0 0-16,0 0 0 0,0 0 0 0,47-2 0 16,-39 4 176-16,-2 2-176 0,0-4 192 0,0 4-64 15,0-4-128-15,1 2 192 0,-3-2-192 0,1 0 0 16,0 0 0-16,2 0 0 0,-1 0 0 0,-6 0 0 16,0 0 0-16,0 0 0 0,0 0 0 0,0 0 0 15,0 0 0-15,0 0 0 0,54-15 0 0,-46 14 0 0,0 1 0 16,-8 0 0-16,0 0 0 0,0 0 0 0,0 0 0 0,0 0 0 15,53-2 0-15,-45 2 0 0,2 2 0 0,-2-2 0 16,1 0 0-16,0 0 0 0,-2 0 0 0,2 0 0 16,-1 0 0-16,-8 0 0 0,0 0 0 0,0 0 0 15,0 0 0-15,46-2 0 0,-46 2 0 0,0 0 0 16,0 0 0-16,0 0 0 0,45 2 0 0,-38-2 0 16,0 0 0-16,1 0 0 0,-2 0 0 0,0 0 0 15,-1 0 0-15,1 0 176 0,1 1-176 0,-1-1 160 16,-1 3 16-16,0-2 0 0,0 2 0 0,0-1 0 15,-2-1-48-15,1 2-128 0,-2-1 192 0,2-1-64 16,0 2-128-16,1-1 0 0,-3-2 0 0,2 2 128 16,0-2-128-16,-1 2 0 0,1-2 0 0,1-2 0 0,-1 2 0 15,1-2 0-15,-2 2 0 0,1-2 0 16,-1 2 0-16,0-4 0 0,1 4 0 0,0-2 0 0,-1-2 0 0,0 2 0 16,-1 2 0-16,1-2 0 0,-1 1 0 0,1 1 0 15,-1 0 0-15,1 1 0 0,-2 1 0 0,1 0 0 16,1 2 0-16,-1-2 0 0,2 2 0 0,-1 0 0 15,0-2 0-15,0 2 0 0,2-1 0 0,-2 0 0 16,0 1 128-16,1-2-128 0,-1 1 0 0,0-2 0 16,-1 1 0-16,2-2 0 0,0 0 0 0,1 0 0 15,-2 0 0-15,1 0 0 0,0 0 0 0,-1 0 0 16,2 0 0-16,-1 0 0 0,0 0 0 0,0 0 0 16,-1 0 0-16,1 3 0 0,0-3 0 0,-2 1 0 15,2 2 0-15,0-3 0 0,-2 2 0 0,1-1 0 16,-1 2 0-16,-1-3 0 0,3 2 0 0,-2-1 0 0,1-1 0 15,-1 0 0-15,1 0 0 0,-1 0 0 0,1 0 0 0,-1-1 0 16,1 1 0-16,-2 0 0 0,1 0 0 0,0 1 0 16,0-1 0-16,1 3 0 0,-2-3 0 0,1 1 0 15,1 2 0-15,-2-1 0 0,3-2 0 0,-2 1 0 16,1 2 0-16,0-3 0 0,1 0 0 0,-1 0 0 16,0 0 0-16,0 0 0 0,0-3 0 0,0 2 0 15,-1 1 0-15,2-2 0 0,0 2 0 0,-2-3 0 16,2 2 0-16,0 1 0 0,-2-3 0 0,2 2 0 15,0 1 0-15,-2 0 0 0,2 0 0 0,-2 1 0 16,1 2 0-16,-1-3 0 0,1 0 0 0,-1 1 0 16,-1 2 0-16,2-3 0 0,-2 0 0 0,0 2 0 15,1-2 0-15,-1 0 0 0,-1 0 0 0,0 0 0 16,0 0 0-16,0 0 0 0,1 0 0 0,-1 0 0 0,0 0 0 16,0 0 0-16,1 0 0 0,1 0 0 0,-1 0 0 0,0-2 0 15,0 2 0-15,-1 0 0 0,2 0 0 0,-1 0 0 16,1 0 0-16,-1 0 0 0,2-3 0 0,-1 3 0 15,0 0 0-15,0 0 0 0,1 0 0 0,-2 0 0 16,1-1 0-16,0 1 0 0,-1 0 0 0,-1 1 0 16,1-1 0-16,-1 0 0 0,1 0-128 0,-1 0 128 15,0 0 0-15,1 0 0 0,-1 0 0 0,2 3 0 16,-2-3 0-16,0 0 0 0,1 0 0 0,0 0 0 16,0 0 0-16,1 0 0 0,-1 0 0 0,0 0 0 15,0 0 0-15,1 0 0 0,0-3 0 0,-1 2 0 16,1 1 0-16,-1-3 0 0,0 2 0 0,1-1 0 15,0 2 0-15,-1-4 0 0,0 4 0 0,0-2 0 0,1 2 0 0,-2 0 0 16,1 0 0-16,0 0 0 0,-1-3 0 0,1 3 0 16,-1 0 0-16,0 3 0 0,0-3 0 0,2 0 0 15,-2 2 0-15,0-2 0 0,1 1 0 0,-1 2 0 16,1-2 0-16,-1 0 0 0,1 0 0 0,1 2 0 16,-1-3 0-16,0 1 0 0,0 2 0 0,2-3 0 15,-1 0 0-15,1 0 0 0,-1 0 0 0,2-3 0 16,0 2-128-16,-1 1 128 0,1 0 0 0,0-3 0 15,1 2 0-15,-3 0 0 0,2 0 0 0,0 1 0 16,-1 0 0-16,1 0 0 0,1 0 0 0,-1 0 0 16,2 0 0-16,-2 0 0 0,0 0 0 0,0 0 0 15,0 0 0-15,1 0 0 0,0 0 0 0,1 0 0 16,-2-3 0-16,1 3 0 0,0 0 0 0,1-1 0 16,0 1 0-16,0 0 0 0,-2 0 0 0,2 0 0 0,0 0 0 0,0 0 0 15,2 0 0-15,-3 0 0 0,0 0 0 0,0 0 0 16,-2 0 0-16,1 0 0 0,2 0 0 0,-1-2 0 15,-5 2 0-15,0 0 0 0,0 0 0 0,0 0 0 16,0 0 0-16,0 0 0 0,50-13 0 0,-50 13 0 16,0 0 0-16,0 0 0 0,0 0 0 0,0 0 0 15,47-10 0-15,-40 10 0 0,2 1 0 0,-1 1 0 16,1-1 0-16,0-1 0 0,-1 2 0 0,0-2 0 16,0 0 0-16,1 0 0 0,0 0 0 0,-1-2 0 15,1 1 0-15,-2-1 0 0,-7 2 0 0,0 0 0 16,0 0 0-16,0 0 0 0,0 0 0 0,51-19 0 15,-43 15 0-15,-1 2 0 0,-7 2 0 0,0 0 0 16,0 0 0-16,0 0 0 0,0 0 0 0,48-3 0 0,-40 4 0 0,-2 1 0 16,1 0 0-16,1 2 0 15,-1-2 0-15,-1-1 0 0,0 2 0 0,2-1 0 0,-1-2 0 16,-1 0 0-16,2 0 0 0,-2 0 0 0,1 0 0 0,1 0 0 16,-2-2 0-16,0 2 0 0,2 0 0 0,-1 0 0 15,-1 0 0-15,-1 0 0 0,1 0 0 0,1 0 0 16,-2 0 0-16,-2 0 0 0,0 0 0 0,2 2 0 15,-3-2 0-15,1 0 0 0,0-2 0 0,1 2 0 16,-1 0 0-16,0 0 0 0,1 0 0 0,-2 0 0 16,2 0 0-16,-1 0 0 0,0 0 0 0,0 2 0 15,-1-2 0-15,-1 0 0 0,2 0 0 0,-2 2 0 16,2 0 0-16,-2-2 0 0,1 3 0 0,0-2 0 16,-1 1 0-16,0-2 0 0,-1 1 0 0,0 1 0 0,0-1 0 15,0 1 0-15,-1-2 0 0,1 2 0 0,-1 0 0 0,-1 1 0 16,1-2 0-16,0 1 0 0,0 1 192 0,-1-2-64 15,2 2 0-15,-1-3 0 0,0 3-128 0,0 1 0 16,2 1 0-16,-1 1 128 0,0 0-128 0,0 2 0 16,1 2 0-16,0 1 0 0,1 2 0 0,-1 2 0 15,0 1 128-15,0 0-128 0,1 0 0 0,-1-1 0 16,-1-1 0-16,0-2 0 0,1-2 0 0,0-4 0 16,-1-3 0-16,2-6 0 0,-2 3-176 0,0 0-16 15,0 0 0-15,4-54-17920 0</inkml:trace>
  <inkml:trace contextRef="#ctx0" brushRef="#br0" timeOffset="2096.75">15244 6419 3679 0,'0'-2'320'0,"0"-1"-320"16,1 2 0-16,-1-2 0 0,0 1 1152 0,0 1 144 15,0 1 48-15,2-3 0 0,-1-1 624 0,0-2 128 16,0 0 16-16,1-3 16 0,0 3-128 0,-1 1-16 0,1-1-16 0,-1 0 0 16,1 1-240-16,0 1-64 0,-1 1 0 0,-1 0 0 15,0 2-128-15,0 1-48 0,-1 0 0 0,-1 0 0 16,1 1-336-16,-3 2-64 0,2 0 0 0,-1 1-16 15,0 1-496-15,-2 1-112 0,1-2-16 0,-1 3 0 16,1 2-256-16,-2 0-64 0,1 2-128 0,-1 1 192 16,0 0-192-16,0 3 0 0,1-1 0 0,-3 1 0 15,2 1 0-15,0 2 0 0,0-2 0 0,0 0 0 16,2 1-128-16,0-3 128 0,-1 2 0 0,2-2 0 16,0 1 0-16,1 1 0 0,-1-2 0 0,-1 0 0 15,2 0 0-15,-2 2-128 0,0 5 128 0,0-5 0 16,0 0 0-16,-1-1 0 0,1-1 0 0,-1-2 0 15,2 2 0-15,-1 1 0 0,0-6 0 0,0 0 0 0,2-2 0 0,1-2 0 16,-1-5 0-16,1 2 0 0,1-2 0 0,-1-2 0 16,1 2 0-16,-1-2 0 0,-2-2 176 0,1-2-176 15,1 0 192-15,-2 0-192 0,1-3 192 0,-1 2-192 16,1-3 192-16,-2 1-192 0,1-1 128 0,1 2-128 16,0-2 0-16,-2 0 0 0,0-3 0 0,2 1 0 15,-1 2 0-15,-1-5 0 0,2 4 0 0,0 3 0 16,0 1 0-16,0-3 0 0,-1 4 0 0,2-4 0 15,0 2 0-15,0 0 0 0,-1 2 0 0,1 1 0 16,0 4 0-16,0-2 0 0,-1 3 0 0,1 0 0 16,0 0 0-16,0 3 0 0,1 1 0 0,-2-2 0 15,2 3 0-15,-1 4 0 0,1-1 128 0,1 2-128 16,1 3 0-16,-1-3 0 0,1 2 128 0,1 0-128 16,1-1 0-16,-1 0 0 0,1-1 0 0,0-2 0 0,-1 0 0 0,1 1 0 15,1-1 0-15,-1 0 0 0,0-2 0 0,-1-2 0 16,2 0 0-16,0-2 0 0,0 2 0 0,1-2 0 15,0 0 0-15,1 0 0 0,0-2 0 0,-7 0 0 16,0 0 0-16,0 0 0 0,0 0 0 0,0 0 0 16,56-22 0-16,-56 22 0 0,0 0 0 0,0 0 0 15,39-37 0-15,-39 37-144 0,0 0 144 0,0 0-12224 16,24-42-2368-16</inkml:trace>
  <inkml:trace contextRef="#ctx0" brushRef="#br0" timeOffset="2732.47">15462 6323 7935 0,'1'4'352'0,"-1"0"80"0,0-1-432 0,0-2 0 15,1 1 0-15,-1-2 0 0,0 3 1536 0,2-2 208 16,-2 3 48-16,1-2 16 0,0 2 880 0,-1-2 160 0,1-2 32 0,-2 0 16 16,1 0-336-16,-1-2-80 0,0 1-16 0,-2-5 0 15,1-1-864-15,-1-3-160 0,-1 2-32 16,2-5-16-16,-1 6-688 0,1-4-128 0,-2 0-16 0,1-8-16 15,-1 1-272-15,-1-8-48 0,0-1-16 0,0-2 0 16,0 3-80-16,1-2 0 0,2-1-128 0,1 3 192 16,-1 2-192-16,2-1 144 0,-1 3-144 0,1 5 128 15,0 1 16-15,-1 4 0 0,1 0 0 0,-1 4 0 16,1 3 48-16,0 2 0 0,0 0 0 0,0 2 0 16,0 1-32-16,1 0 0 0,-1 0 0 0,1 1 0 15,0 2-160-15,2-3 128 0,1 2-128 0,-1-2 128 16,4 4-128-16,-1-2 0 0,1 2 0 0,2-2 0 15,-1 3 0-15,0 2 0 0,0-3 0 0,2 4 0 16,2 1 0-16,-1 3 0 0,2-2 0 0,-2 2 0 16,1-2-176-16,-4 0 176 0,1 2-128 0,-4-2 128 0,0 0-160 0,-3-1 160 15,-1 3-192-15,-1-2 192 0,-1 0-144 0,-1-1 144 16,0-3 0-16,0-3-144 0,0 1-32 0,-1 1 0 16,-1-4 0-16,1 2 0 0,-2-1 0 0,-3 0 0 15,0 0 0-15,-2-2 0 0,-1 1 176 0,-2-1 0 16,2 2 0-16,0-1 0 0,2-1 0 0,2 2 0 15,2-2 0-15,2 0 0 0,2 0 0 0,0-2 0 16,1 2 0-16,1 0 0 0,0-1 0 0,3-1 0 16,0 2 0-16,0-1 0 0,1 1 0 0,-5 0 0 15,0 0 0-15,0 0 0 16,0 0-800-16,0 0-80 0</inkml:trace>
  <inkml:trace contextRef="#ctx0" brushRef="#br0" timeOffset="3163.51">15767 6018 10127 0,'-6'-6'208'0,"2"2"48"0,2 1 16 0,-2 0 48 0,4 1-320 0,-1 1 0 0,0 1 0 0,-2-5 0 0,1 1 2272 0,-1 0 400 16,0-2 80-16,0 2 0 15,1-1 560-15,-1 4 96 0,2 1 32 0,1 1 0 0,-1 4-1280 0,1 0-256 16,0 4-48-16,1 1-16 0,-1-2-1072 0,1 5-192 16,2 0-64-16,0 6 0 0,2-3-320 0,0 0-64 15,0 0 0-15,0-1-128 0,0-5 0 0,-1-1 0 16,-2-2 0-16,1-1 0 0,-2 0 0 0,1-3 0 15,-2 1 0-15,0-4 0 0,0 0 0 0,-1-4 0 16,-1-1 0-16,-1-3 0 0,0 0-304 0,-1-5-16 16,-1 0 0-16,1-3 0 0,0 3 160 0,2-3 32 15,0 0 0-15,2 16 0 0,-2-31 128 0,2 31 224 16,0 0-48-16,0-32-16 0,0 32-32 0,0 0-128 16,0 0 192-16,0 0-64 0,0 0 16 0,0 0 0 15,0 0 0-15,0 0 0 0,0 0-16 0,0 0 0 16,0 0 0-16,0 0 0 0,47-8-128 0,-38 14 0 15,2 2 0-15,-1 5-18464 0</inkml:trace>
  <inkml:trace contextRef="#ctx0" brushRef="#br0" timeOffset="3496">15938 6095 29487 0,'-6'2'1296'0,"1"-2"288"0,1 0-1264 0,0 0-320 0,2 0 0 0,1 0 0 16,1 3 2000-16,-3-3 352 0,-2 4 64 0,-1-2 16 15,-1 4-1248-15,0-1-240 0,3 0-48 0,0 1-16 16,1 1-528-16,2-4-96 0,1 3-32 0,3-2 0 16,-1 2-224-16,3-3 128 0,1 1-128 0,2-2 0 15,-8-2 0-15,0 0 0 0,0 0 0 0,52-9 0 0,-52 9 0 0,0 0 0 16,51-31 0-16,-51 31 0 16,0 0-448-16,45-35 32 0,-45 35 0 0,0 0 0 15,0 0-928-15,0 0-176 0,0 0-32 0,25-44-16 0,-28 41 1104 0,0-4 208 16,-2 4 64-16,-2-1 0 0,1 2 1008 0,-2-2 208 15,-1 4 32-15,-1-3 16 0,1 3-272 0,1 0-48 16,0 0-16-16,0 3 0 0,-2-2-352 0,0 4-80 16,1-4-16-16,2 4 0 0,2-4-128 0,1 2-32 15,2-2 0-15,0 2 0 0,2-3-128 0,2 0 0 16,0-3 0-16,2 2 0 0,-4 1-224 0,0 0-80 16,0 0-16-16,0 0 0 15,0 0-1600-15,55-35-320 0</inkml:trace>
  <inkml:trace contextRef="#ctx0" brushRef="#br0" timeOffset="3946.2">16189 5734 16575 0,'-7'4'736'0,"2"1"160"0,1-2-720 0,3 0-176 0,1-2 0 0,-2 1 0 16,2 0 3296-16,-1 3 624 0,-3 5 128 0,2 2 32 16,-2 0-1104-16,1 1-224 0,0 0-32 0,2 0-16 15,1-1-1808-15,1 0-384 0,0 1-64 0,1 0 0 16,0 0-320-16,0-1-128 0,2 2 0 0,0 0 128 15,1-1-128-15,-1-3 0 0,1 2 0 0,-3 2 0 16,2-4 0-16,-1 2 0 0,0 0-144 0,-1 1 144 0,0-3 0 16,-1 2 0-16,-1 2 0 0,-3 3 0 0,1-1 0 15,-1-4-128-15,1-1 128 0,-1-2 0 0,2-5 0 0,1-2 0 16,0-2 0-16,1-2 0 0,-1 2-128 0,0 0 128 16,0 0 0-16,0 0 0 0,0 0-192 0,0 0 64 15,28-46 128-15,-28 46-208 0,0 0 208 0,0 0 0 16,18-41 0-16,-18 41 0 0,0 0 0 0,0 0 0 15,0 0 0-15,26-44 0 0,-26 44 128 0,0 0-128 16,0 0 0-16,0 0 0 0,0 0 0 0,0 0 0 16,0 0 0-16,0 0 0 0,0 0 0 0,46 0-192 15,-42 5 48-15,-2 1 16 0,1 3-80 0,-1-3-16 16,-1 1 0-16,-1 2 0 0,-1 1 224 0,-1 0 0 16,-2 2-160-16,-1-1 160 0,0 0 0 0,-2 0 0 15,-1-1 0-15,-1-2 0 0,1 0 0 0,-2-2 0 16,0 1 160-16,1-1-160 0,1-2 256 0,0-2-64 0,3-2-16 0,2 0 0 15,-1 0-176-15,3 0 160 0,-2-2-160 0,3-1 160 16,0-1-160-16,0 4 0 0,0 0 0 0,0 0 0 16,0 0-256-16,24-48-48 0,-24 48 0 0,0 0-17952 15</inkml:trace>
  <inkml:trace contextRef="#ctx0" brushRef="#br0" timeOffset="4297.05">16559 5762 9215 0,'-3'0'400'0,"2"-2"96"0,1 1-496 0,-1-2 0 15,1 3 0-15,-2 0 0 0,1 0 2736 0,0-1 448 16,-1 0 80-16,-1-1 32 0,-2 2 480 0,0 2 80 15,0-1 32-15,-1 3 0 0,1-1-1968 0,-1 1-384 16,-2 2-64-16,2 3-32 0,0-2-832 0,0 4-160 16,0 1-48-16,0 2 0 0,1 1-176 0,-2 1-32 15,4 0-16-15,-2 4 0 0,1 5-176 0,0-3 0 16,3 0 0-16,0 1 0 0,1-2 0 0,1 5 0 16,2 2 0-16,0-3 0 0,2-2 0 0,0-2 0 15,3 2 0-15,0-7 0 0,2 0 0 0,1-6 0 16,0 0 0-16,1-2 0 0,-12-8-144 0,26 6 144 0,-26-6-192 0,0 0 192 31,42-2-640-31,-42 2-32 0,0 0 0 0,0 0-11328 0,48-24-2272 0</inkml:trace>
  <inkml:trace contextRef="#ctx0" brushRef="#br0" timeOffset="4864.3">16733 6175 3679 0,'-1'4'320'16,"1"-4"-320"-16,0 1 0 0,0-1 0 15,0-1 2176-15,0 1 384 0,0 1 64 0,1-1 0 16,0 0 784-16,0-1 160 0,-1 1 16 0,0 0 16 16,0 0-1024-16,0 0-208 0,0 0-32 0,29-51-16 0,-29 51-1104 0,0 0-208 15,0 0-48-15,21-50-16 0,-21 50-464 0,0 0-96 16,0 0 0-16,14-45-16 0,-14 45-144 0,0 0-32 15,0 0 0-15,0 0 0 0,3-43-48 0,-3 39-16 16,-1 2 0-16,-1-1 0 0,0 2 64 0,1 1 0 16,0 0 0-16,0 1 0 0,-1 2 48 0,1-1 16 15,1 2 0-15,-1-2 0 0,1 5-80 0,0 0-16 16,1 3 0-16,0 2 0 0,1 1-160 0,-1 1 160 16,0-4-160-16,2 3 160 0,-1-1-160 0,0 2 0 15,2-2 0-15,1-2 0 0,-1 0 0 0,1-2 0 16,-1-1 0-16,0-4 0 0,3 0 0 0,0 1 0 15,-1-4 0-15,-6 0 0 0,0 0 0 0,0 0-176 0,0 0 176 16,0 0-128-16,44-35-80 0,-44 35-16 0,0 0 0 0,0 0 0 16,0 0 48-16,22-48 16 0,-22 39 0 0,0 9 0 15,0 0-16-15,0 0 0 0,1-36 0 0,-1 28 0 16,0-1 176-16,0 1-192 0,-1 0 192 0,1 2-192 16,-1 2 192-16,1 0 0 0,-2-1 0 0,1 4 128 15,1-1 48-15,0 0 16 0,0 2 0 0,0 2 0 16,0 0 0-16,0-1 16 0,1 4 0 0,-1 1 0 15,2 1 0-15,-2 0 0 0,1 2 0 0,1 3 0 16,-1-2-208-16,2 0 176 0,1 2-176 0,-1 2 160 16,2 3-160-16,0-3 0 0,-1 2 0 0,1-1 0 15,1-3 0-15,-1 2 0 0,2-5 0 0,0 0 0 16,-1-3 0-16,0 0 0 0,-1-2-176 0,2-4 176 16,1 0-416-16,-8 0 0 0,0 0 0 0,0 0-11936 15,0 0-2368-15</inkml:trace>
  <inkml:trace contextRef="#ctx0" brushRef="#br0" timeOffset="5212.74">17047 5696 14735 0,'-4'6'640'0,"3"-5"160"0,0 1-640 0,0-2-160 16,1 0 0-16,0 0 0 0,1 3 3008 0,-1-3 560 15,1 1 112-15,2 2 32 0,0 3-704 0,1 0-128 16,3 0-16-16,1 0-16 0,3 2-1632 0,0-2-336 16,-11-6-64-16,32 10-16 0,-32-10-544 0,36 11-128 0,-36-11 0 0,35 14-128 15,-20-6 128-15,-3 5-128 0,-2 0 0 0,-1 2 0 16,-2 5 128-16,-3-2-128 0,1 2 144 0,-4-1-144 16,0-1 224-16,-2 2-48 0,0 1-16 0,-3 1 0 15,1-2-160-15,-2 1 0 0,1-1 144 0,-1-1-144 16,-2-3 0-16,2-3 0 0,-1-2 0 0,0 0 0 15,-1-2 0-15,-1 0 0 0,1-4 0 0,1 0 0 16,1-2 0-16,1 0 0 0,0-2 0 0,1-1 0 16,0 0 0-16,-1 3-208 0,1-6 48 0,-1 2 16 15,1-2-592-15,1 1-112 16,0 1-32-16,0-4-16976 0</inkml:trace>
  <inkml:trace contextRef="#ctx0" brushRef="#br0" timeOffset="6463.17">13903 6400 1839 0,'3'-3'160'0,"1"0"-160"15,-2 0 0-15,0 3 0 0,-1-3 304 0,0 3 16 16,3-4 16-16,-4 4 0 0,0 0 48 0,0 0 0 16,0 0 0-16,0 0 0 0,42-44 192 0,-42 44 32 0,0 0 16 0,0 0 0 15,0 0 928-15,0 0 192 0,0 0 48 0,0 0 0 16,0 0 528-16,0 0 112 0,0 0 32 0,0 0 0 16,0 0-160-16,0 0-48 0,0 0 0 0,4-6 0 15,-7 7-960-15,1 4-192 0,0 0-32 0,0 1-16 16,-1 0-544-16,0 0-128 0,-1 3 0 0,0 1-16 15,-1 2-144-15,-2 1-32 0,1-1 0 0,-2 2 0 16,3-5-64-16,-1 3-128 0,-1 4 176 0,-1 0-176 16,-1 0 0-16,0 0 0 0,-1 2 0 0,3-1 0 15,0-3 0-15,1 0 0 0,1-2 0 0,2 1 0 16,-1-1 0-16,-1 2 0 0,0 1 0 0,1 1 0 16,1-3 0-16,-2 2 0 0,1 2 0 0,0 1-144 0,0-1 144 15,2 0 0-15,-2-1 0 0,1-2 0 0,0 2 0 16,1-1 0-16,-1-2 0 0,-1 2 0 0,2-2 0 0,-1-1 0 15,1-1 0-15,-2 0 128 0,2 0 0 0,-1 1 0 16,0-1 0-16,0 0 0 0,-1-1-128 0,2-4 0 16,-2 4 0-16,2-4 0 0,-1-2 0 0,2-2 0 15,-1 2 0-15,-1-2 0 0,2-2 0 0,-2 2 0 16,1-1 0-16,-1 0 0 0,2 2 0 0,-2-3 0 16,0 1 0-16,1 1 0 0,-2-2 176 0,1 3 64 15,2-2 16-15,-1 1 0 0,0-2 0 0,1 0 16 16,0 0 0-16,0 0 0 0,0-2-144 0,1 1-128 15,-2-4 192-15,1-1-192 0,0-2 144 0,-2-2-144 16,2-2 0-16,-1-3 144 0,0 4-144 0,1-1 192 16,-1-3-192-16,0 1 192 0,0-1-48 0,1 3 0 0,-1 0 0 0,1 2 0 15,0 0-16-15,0 4 0 0,0-2 0 16,-1 6 0-16,2-2-128 0,-1 2 128 0,1 2-128 0,0 0 128 16,0 0-128-16,0 0 128 0,0 2-128 0,0 2 128 15,0-1 0-15,0 4 0 0,0-5 0 0,1 4 0 16,2 4-128-16,-2 0 128 0,3 2-128 0,-1-2 128 15,0 3-128-15,-1-1 0 0,1-2 0 0,-2 0 0 16,0 1 0-16,1 0 0 0,-2-2 0 0,0-1 0 16,0 2 0-16,-2 0 0 0,2-4 0 0,-1 4 0 15,0-1 0-15,1-3 0 0,0 4 0 0,0-6 0 16,0-1 0-16,1 0 0 0,2-1 0 0,-1-2 0 16,4-2 0-16,0-2 0 0,1-1 0 0,-1 0 0 0,0 0 0 15,-6 5 0-15,0 0 0 0,0 0 0 16,41-40 0-16,-41 40 0 0,0 0 0 0,0 0 0 0,47-36 0 0,-47 36 0 15,0 0 0-15,0 0 0 0,0 0 0 0,0 0 0 16,0 0 0-16,50-31 0 0,-45 30 0 0,0 1 0 16,-1 0 0-16,0-3 0 15,-2 3-432-15,2 0-16 0,-3 0 0 0,2 0-11520 16,-2 3-2320-16</inkml:trace>
  <inkml:trace contextRef="#ctx0" brushRef="#br0" timeOffset="7500.84">14041 6214 2751 0,'0'0'256'0,"0"0"-256"16,0 0 0-16,0 0 0 0,1 0 1728 0,-1 0 288 0,2 0 64 0,0-3 16 15,0 0 672-15,2-4 144 0,-4 7 32 0,0 0 0 16,0 0-704-16,0 0-128 0,0 0-16 0,34-47-16 15,-34 47-704-15,0 0-144 0,0 0-16 0,21-44-16 16,-19 31-208-16,1 4-32 0,-1 0-16 0,-2 2 0 16,1-3-304-16,-1-2-48 0,0 3-16 0,0-4 0 15,-1 3-240-15,1 0-48 0,-1 2-16 0,0 0 0 16,-1 2-96-16,2 1-32 0,0 0 0 0,0 3 0 16,0-2-144-16,-1 2 160 0,1 2-160 0,-1-3 160 15,0 2-160-15,-1 1 160 0,0 0-160 0,1 0 160 16,-2 1 32-16,1 2 16 0,0-1 0 0,0 2 0 15,0 0-64-15,0 2-16 0,1 2 0 0,1-1 0 16,1 2-128-16,1 4 0 0,0-3 0 0,0 2 0 0,1 0 0 0,2 0 0 16,1 2 0-16,0-4 0 0,0 0 0 15,-1-1 0-15,0-3 0 0,0-3 0 0,1 0 0 0,1 1 0 16,-1-4 0-16,1 0 0 0,-7 0 0 0,0 0 0 16,0 0 0-16,0 0 0 0,0 0 0 0,48-32 0 15,-48 32 0-15,0 0 0 0,0 0 0 0,0 0 0 16,25-39 0-16,-21 27 0 0,1 2 0 0,-3-2 0 15,2 1 0-15,0 0 0 0,-2-1 0 0,-1 3 0 16,1-1 0-16,-2 1 0 0,0 2 0 0,-2 0 0 16,1 1 0-16,0 0 0 0,-2 0 0 0,2-2 0 15,-1 3 0-15,1 2 0 0,-1-1 0 0,1 2 0 16,1-1 0-16,0 2 0 0,0 1 0 0,0-3 0 0,0 3 0 0,0 0 0 16,0 3 0-16,0-3 0 0,0 4 0 0,0-2 0 15,0 2 0-15,1 2 0 0,-1 4 0 0,2 0 0 16,0 1 0-16,-1 0 0 0,2 0 0 0,-1 0 0 15,2 0 0-15,1 3 0 0,0 1 0 0,1-2 0 16,0 0 0-16,0-1 0 0,2 1 0 0,-1-4 0 16,-1 0 0-16,-1-2 0 0,-2-3 0 0,-1 1 0 15,2-4 0-15,-3 4 0 0,0-5 0 0,1 2 0 16,-2 0 0-16,1-2 0 0,-1 0 0 0,0 0 0 16,0 0-224-16,-1 0 32 0,2 0 0 0,-1 0 0 15,0-2-1888 1,1 0-368-16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2T15:07:07.9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21010 4612 3679 0,'0'0'320'0,"0"0"-320"15,0 0 0-15,-1 0 0 0,1 0 1104 0,-1 0 160 16,0 0 16-16,-1-1 16 0,1 1 688 0,-1 0 128 16,-1 0 16-16,1-2 16 0,0 0-704 0,0 2-144 15,1 0-16-15,-1 0-16 0,2 0-320 0,-1 2-64 16,1 0-16-16,-1 2 0 0,1-2-96 0,1 4 0 15,-1 1-16-15,0-1 0 0,0 4-496 0,0 0-112 0,0-2-16 0,0 2 0 16,-1 3-128-16,1-4 0 0,-1 4 0 0,0-2-176 31,-2 0-592-31,2 1-128 0,-3-2-32 0,2 0 0 16,-2-1-256-16,1-2-48 0,2-1-16 0,0-2 0 16,0 1 544-16,-1-4 96 0,1 2 32 0,1-3 0 15,0 2 112-15,1-4 16 0,1 2 16 0,0 0 0 0,2 0 128 0,0 0 32 0,-2-3 0 0,2 2 0 16,-2-1 272-16,2-1 192 0,-2 2-16 0,2-2-16 15,-1 1 176-15,-1 1 48 0,2 1 0 0,-2-3 0 16,2 3 128-16,-2 0 16 0,2 0 16 0,0-2 0 16,0 2-64-16,-1 0-16 0,2-1 0 0,0 1 0 15,-5 0-144-15,0 0-48 0,0 0 0 0,0 0 0 16,0 0 112-16,0 0 0 0,0 0 16 0,60-7 0 0,-60 7-16 16,0 0-16-16,0 0 0 0,0 0 0 0,0 0-176 0,0 0-48 15,0 0 0-15,0 0 0 0,53 10-144 0,-48-6 0 16,0 1 0-16,1-1-176 15,0-2-560-15,0 2-112 0,-6-4-32 0,0 0 0 16,0 0-1056-16,0 0-224 0,55 7-32 0,-55-7-4784 16</inkml:trace>
  <inkml:trace contextRef="#ctx0" brushRef="#br0" timeOffset="700.92">21081 4690 1839 0,'0'0'160'0,"0"0"-160"0,0 0 0 0,0 0 0 15,0 0 1680-15,0 0 304 0,0 0 64 0,0 1 16 16,0 2 528-16,0-3 96 0,1 2 32 0,0-2 0 15,2 2-672-15,-1-2-128 0,1 0-16 0,-1 0-16 16,1 0-672-16,0 2-128 0,1-2-16 0,1 0-16 16,0 0-320-16,0 0-64 0,1 3-16 0,1-2 0 15,-7-1-144-15,0 0-16 0,0 0-16 0,0 0 0 16,0 0-160-16,66 8-16 0,-66-8-16 0,0 0 0 16,0 0-160-16,59 13-128 0,-59-13 144 0,0 0-144 15,57 10 176-15,-57-10-176 0,0 0 192 0,58 10-192 0,-58-10 256 0,0 0-64 16,57 10-16-16,-57-10 0 0,0 0-48 0,60 8-128 15,-60-8 192-15,0 0-64 0,63 9-128 0,-63-9 0 16,0 0 0-16,68 7 0 0,-68-7 0 0,0 0 0 16,66 6 0-16,-66-6 0 0,0 0 0 0,61 9 0 15,-61-9 0-15,0 0 0 0,57 8 0 0,-57-8 0 16,0 0 0-16,64 6 0 0,-64-6 0 0,0 0 192 16,71-4-192-16,-71 4 192 0,0 0-32 0,64-9 0 15,-64 9 0-15,0 0 0 0,75-13-160 0,-75 13 128 16,0 0-128-16,63-10 128 0,-63 10-128 0,0 0 0 15,0 0 0-15,56-6 128 0,-56 6-128 0,0 0 160 16,0 0-160-16,0 0 160 0,0 0-160 0,0 0 0 0,0 0 0 16,53 17 128-16,-49-12-128 0,-2-1 0 0,1-2 0 0,1 2 128 15,-1 2-128-15,1-2 0 0,2-2 144 0,0 2-144 16,-6-4 0-16,0 0 0 0,0 0 0 0,0 0 128 16,0 0-128-16,59 9 0 0,-59-9 0 0,0 0 0 15,0 0 0-15,0 0 0 0,54-7 128 0,-54 7-128 16,0 0 128-16,0 0-128 0,0 0 160 0,0 0-160 15,0 0 0-15,0 0 128 0,0 0-128 0,0 0 0 16,0 0 0-16,0 0 0 0,0 0 0 0,0 0 0 16,0 0-272-1,0 0-160-15,0 0-16 0,0 0-16 0,0 0-752 16,0 0-160-16,0 0-32 0,0 0 0 0,0 0 96 0,0 0 16 16,0 0 0-16,0 0 0 0,52-12-384 0,-51 10-80 0,0 0-16 0,1 0-5344 15,-2-2-1072-15</inkml:trace>
  <inkml:trace contextRef="#ctx0" brushRef="#br0" timeOffset="900.09">22431 4688 911 0,'-1'-8'0'0,"0"2"0"0,-1 1 0 0,2 2 0 16,-1 0 0-16,1 2 0 0,-1 1 576 0,0-4 48 15,-1-2 0-15,0 1 0 0,-1 1 784 0,0-2 144 16,0 2 48-16,0 1 0 0,-1 3 1152 0,0-3 224 16,0 3 48-16,1 3 16 0,-1 0 32 0,0 1 16 15,1 2 0-15,0 4 0 0,-1 0-1056 0,2 5-224 16,-1 1-32-16,1 5-16 0,1 5-864 0,0 0-160 15,-1 2-32-15,2 1-16 0,0-2-464 0,0-1-96 16,2-1 0-16,-1 1-128 16,0-2-256-16,0 2-176 0,0-5-16 0,-1-1-16 15,0-4-1776-15,-1-3-368 0,1-6-64 0,-1 2-11760 0</inkml:trace>
  <inkml:trace contextRef="#ctx0" brushRef="#br0" timeOffset="38085.06">21765 2584 7359 0,'0'-2'656'0,"0"-2"-528"0,0 4-128 0,0-2 0 16,0-2 0-16,0 4 192 0,1-3-192 0,0-3 192 15,0 0 1216-15,2-4 240 0,-1 0 48 0,1-5 16 16,-1 2 48-16,1 1 16 0,-2 2 0 0,-1 0 0 16,1 4 144-16,-1 1 48 0,0 1 0 0,-1 4 0 15,0 0 64-15,-1 2 16 0,0 2 0 0,-1 3 0 16,1 5-704-16,1-2-144 0,-2-2-32 0,1 6 0 15,-2 6-560-15,0 7-112 0,-2 5-32 0,1 9 0 16,-2 1-240-16,1 5-48 0,-2 2-16 0,2-3 0 16,0-3-160-16,1-4 0 0,0 1 0 0,0-1 0 0,1-2 0 15,1-7 0-15,0-2 0 0,1-3 0 0,0-3 0 16,0-1 0-16,1-5 0 0,-1-2 0 0,0-2 0 0,1-3 0 16,0-3 0-16,-1-2 0 0,1-3 0 15,1 1 0-15,0-4 0 0,0-2 0 0,0-2-192 0,1-4 192 16,1-2-160-16,0-2 160 0,0-2-256 0,1-5 64 15,1-4 0-15,1-4 0 0,0-5 192 0,1-4 0 16,1-3 0-16,1-1 0 0,-1-6 0 0,-1 4 0 16,2 6 0-16,-3 3 0 0,-2 5 0 0,1 0 128 15,-2 1-128-15,0 1 160 0,-2 3-16 0,0-3 0 16,0-1 0-16,-3 1 0 0,1 2-144 0,-2 1 192 16,-1-1-192-16,0 5 192 0,1 1-192 0,2-1 192 15,-1 3-192-15,2 1 192 0,1 2-64 0,0 1-128 16,1 2 192-16,2 2-64 0,2 1-128 0,0 3 128 0,0 2-128 0,0 1 128 15,2 0-128-15,-7 3 0 0,0 0 0 0,0 0 0 16,0 0 0-16,51 19 0 0,-51-19 128 0,25 28-128 16,-13-12 0-16,0-2 0 0,-1 1 144 0,2 1-144 15,-1 0 0-15,1 0 0 0,-1-1 0 0,-12-15 0 16,23 26 0-16,-12-14 0 0,1 0 0 0,-2 1 0 16,-2-3 0-16,0 0 0 0,-3-1 0 0,-2 0 0 15,1 1 0-15,-3-1-160 0,-1-3 160 0,-1 0-160 16,-3-1 160-16,-1 0-208 0,-1-1 80 0,-1-2 128 15,1-1-144-15,-4-1 144 0,-2 3 0 0,-1-6 0 16,-3 2-144-16,0-1 144 0,1-1 0 0,0 2-144 16,4 1 144-16,0-3 0 0,2 1 0 0,2 1 0 15,2 1 0-15,2 0 0 0,1 0 0 0,2 3-128 16,0 0 128-16,2 1 0 0,1-1 0 0,0 4 0 0,2 1 0 16,0 0 0-16,3 3 0 0,0 2 0 0,1 0 0 0,0-1 0 15,-1 2 0-15,2 2 0 0,3 5 0 0,-1-1 0 16,3 4 0-16,-2-1 0 0,0 1 0 0,-2-4 0 15,-2 1 0-15,-1-1 0 0,-2-2 0 0,-1-1 0 16,0-1 0-16,0-2 128 0,0 0-128 0,-1-2 0 16,1 1 0-16,0-3 0 0,1 0 0 0,0-1 0 15,0 3 0-15,2-5 128 0,-1 2-128 0,1-3 0 16,-1 0 0-16,1 0 0 0,-1 2 0 0,-7-8-192 16,0 0 192-16,0 0-192 15,22 21-1328-15,-17-15-272 0,-1-1-48 0,0 0-14608 0</inkml:trace>
  <inkml:trace contextRef="#ctx0" brushRef="#br0" timeOffset="38403">21875 2335 1839 0,'-2'0'160'0,"1"0"-160"0,0 0 0 0,1 0 0 16,0 0 1456-16,-1 1 256 0,-1 1 48 0,0 2 16 16,-1 2 1184-16,1 6 240 0,0 2 64 0,0 3 0 15,1 3-224-15,1 5-32 0,-1-2-16 0,2 6 0 16,-1 8-752-16,1 4-128 0,2 6-48 0,-2 1 0 16,1 5-1072-16,0 2-224 0,0-2-32 0,-1-3-16 15,1-3-464-15,-2 2-112 0,0-2-16 0,0-3 0 16,0-8-128-16,0-3 0 0,0 0 0 0,0-7 0 0,0-2 0 0,-2-5 0 15,2-6 0-15,-1-4 0 0,1-3 0 0,-1-3 0 16,1-2 0-16,-3-2 0 0,2-5-192 0,-1-3 16 16,-2-5 16-16,0 2 0 15,1 0-1280-15,-1-3-256 0,1 1-48 0,1-2-14512 16</inkml:trace>
  <inkml:trace contextRef="#ctx0" brushRef="#br0" timeOffset="39394.39">22597 2671 6447 0,'-1'2'576'0,"-1"-2"-576"0,2 4 0 0,0-4 0 16,2 0 1664-16,-2 0 240 0,0 0 32 0,1 3 16 15,-1-2 1328-15,1 1 272 0,1 2 48 0,2-2 16 16,-4-2-736-16,0 0-128 0,0 0-48 0,0 0 0 16,0 0-1408-16,58 0-272 0,-58 0-64 0,0 0-16 15,0 0-496-15,58-6-80 0,-58 6-32 0,0 0 0 16,0 0-336-16,0 0 144 0,0 0-144 0,55-3 0 15,-55 3 0-15,0 0 0 0,0 0 0 0,0 0 0 16,0 0 0-16,0 0-176 0,0 0 176 0,0 0-12160 16,0 0-2304-16</inkml:trace>
  <inkml:trace contextRef="#ctx0" brushRef="#br0" timeOffset="39642.71">22587 2766 8287 0,'-3'6'368'0,"2"-3"80"0,0-3-448 0,1 0 0 15,0 2 0-15,0-2 0 0,0 0 1840 0,0 0 272 16,0-2 64-16,1 2 16 0,0-3 416 0,1 3 80 16,0 3 0-16,2-1 16 0,-4-2-432 0,0 0-96 15,0 0 0-15,0 0-16 0,0 0-928 0,0 0-176 16,52 20-32-16,-52-20-16 0,0 0-672 0,0 0-128 15,52 6-16-15,-52-6-16 0,0 0-176 0,0 0 0 16,57 6 0-16,-57-6-176 16,0 0-640-16,0 0-128 0,0 0-16 0,58 4-14848 0</inkml:trace>
  <inkml:trace contextRef="#ctx0" brushRef="#br0" timeOffset="40425.28">23488 2456 1839 0,'-1'-6'160'0,"0"2"-160"15,0 1 0-15,-1 2 0 0,2 1 1120 0,-1-2 192 16,-1-1 32-16,-2-3 16 0,-2-1 960 0,-2 0 192 16,1 1 48-16,-2 0 0 0,1 4 112 0,-2 2 16 15,0 2 16-15,0 2 0 0,-1 2-752 0,-2 4-160 16,1 1-16-16,-2 5-16 0,1 0-448 0,-1 3-96 16,-2 3 0-16,0 1-16 0,2 2-368 0,0 2-64 15,-1 3 0-15,0 3-16 0,0 3-304 0,3 1-48 16,-1-2-16-16,5 1 0 0,2 1-224 0,2-2-160 15,1-3 192-15,3-4-192 0,3 1 0 0,1-1 0 16,2 0 0-16,0-3 0 0,1-5 0 0,3-1 0 16,1-1 0-16,3-1 0 0,-14-17 0 0,27 28 0 15,-27-28 0-15,0 0 0 16,55 26-544-16,-55-26-64 0,0 0-16 0,59-7-16800 0</inkml:trace>
  <inkml:trace contextRef="#ctx0" brushRef="#br0" timeOffset="40642.61">23470 2829 18431 0,'-5'13'816'0,"2"-10"160"0,2 0-784 0,0-1-192 0,1 2 0 0,0-2 0 16,1 0 2544-16,0 0 464 0,2 1 80 0,1-2 32 15,-4-1-464-15,0 0-96 0,0 0 0 0,0 0-16 16,0 0-1552-16,58 5-304 0,-58-5-64 0,0 0-16 15,0 0-400-15,61-9-80 0,-61 9 0 0,0 0-128 16,0 0 0-16,66 0 0 0,-66 0 0 0,0 0-12224 16,0 0-2464-16</inkml:trace>
  <inkml:trace contextRef="#ctx0" brushRef="#br0" timeOffset="41325.64">24266 2738 13823 0,'-2'5'1216'0,"0"-2"-960"15,2 0-256-15,-1 0 0 0,1-3 2624 0,-1 4 496 0,-2 5 80 0,0 3 32 16,-3 4-144-16,-1 3-16 0,1 1-16 0,1-2 0 16,2-2-1712-16,-1-2-352 15,0 1-64-15,0-2-16 0,2 0-656 0,-3-1-256 16,-1 0 176-16,-3 1-176 0,0-3 0 0,-2 2 0 0,-2 0 0 0,-3 1 0 15,-2-2 0-15,1-2 0 0,-2 0 0 0,0 0 0 16,-4-3 0-16,1-2 0 0,4-2 0 0,-1-2 0 16,1 0-224-16,-1-6 16 0,2-2 0 0,-2-2 0 31,4-5-208-31,3 1-32 0,3-2-16 0,2-2 0 0,3-2 304 0,3 1 160 0,1-2-160 0,4 4 160 16,1 0 0-16,-5 17 320 0,16-29-64 0,-16 29 0 15,0 0 240-15,31-29 32 0,-31 29 16 0,0 0 0 16,0 0-144-16,48-19-16 0,-48 19-16 0,0 0 0 15,0 0-112-15,60 15 0 0,-60-15-16 0,0 0 0 16,44 28-240-16,-44-28 176 0,23 26-176 0,-12-10 160 0,-1-3-160 16,0 3 0-16,0 0 0 0,0 0 128 0,1 0-128 0,0 1 0 15,-1-3 0-15,-10-14 0 0,23 31 0 0,-23-31 0 16,23 26 0-16,-23-26 0 0,22 25 0 0,-22-25 0 16,22 19 0-16,-22-19 0 0,0 0 0 0,30 25 0 15,-30-25 0-15,0 0 0 0,0 0 0 0,0 0 0 16,42 20 0-16,-42-20 0 0,0 0 0 0,0 0 0 15,0 0 0-15,0 0 0 0,56-4 0 0,-56 4 0 16,0 0 0-16,0 0 0 0,48-26 0 0,-48 26 0 16,0 0 0-16,37-31 0 0,-37 31 0 0,0 0 0 15,32-37 0-15,-32 37 0 0,0 0 0 0,22-42 0 16,-22 42 0-16,10-35 0 0,-7 19 0 0,-2-2 0 16,-2 2 0-16,-2 0 0 0,0 0 0 0,-4 0 0 0,0 1 160 0,-2 2-160 15,1 3 192-15,-2 2-192 0,0 0 192 0,-3-2-192 16,0 2 0-16,-1-2 0 0,1 4 0 0,2 0 0 15,-2-1 0-15,5 4 0 0,-1-4 0 0,1 4 0 16,0-2 0-16,0 1 0 0,0 2 0 0,0-2 0 16,1 1 0-16,1 2 0 0,0 1 0 0,-2 0 0 15,3 1 0-15,0 4 0 0,0-1 0 0,0 2 0 16,2 3 0-16,-1-2 0 0,3 2 0 0,1 1 0 16,1 2-144-16,4 1-96 0,3 0-16 0,2 2-18656 15</inkml:trace>
  <inkml:trace contextRef="#ctx0" brushRef="#br0" timeOffset="41641.89">24716 3170 2751 0,'1'3'256'0,"2"-3"-256"15,-2-3 0-15,0 3 0 0,1 0 2064 0,0 0 368 16,-2 0 80-16,0 0 16 0,0 0 1424 0,26 17 272 16,-26-17 64-16,17 17 16 0,-9-7-1248 0,-1-3-256 15,1 4-48-15,-1-1-16 0,0-2-1520 0,0 0-288 0,-1 2-64 0,-1 5-16 16,0 1-544-16,-4 1-112 0,0 1-32 0,-2-2 0 15,-2 0-160-15,0 2 0 0,-3 1 0 0,-1 1 0 16,0-4 0-16,-2 0-176 0,1 0 176 0,-1-1-192 31,2-5-992-31,0-2-208 0</inkml:trace>
  <inkml:trace contextRef="#ctx0" brushRef="#br0" timeOffset="42325.51">25462 2919 7359 0,'0'0'320'0,"0"0"80"0,0 0-400 0,0 0 0 16,0 0 0-16,0 0 0 0,0 0 3488 0,0 0 608 15,0 0 128-15,0 0 32 0,0 0-176 0,12 18-48 16,-12-7 0-16,-2-1 0 0,0 2-2432 0,0-1-512 16,-3 2-80-16,0 1-32 0,-2 0-688 0,-3 2-144 15,-3 1-16-15,-3 1-128 0,-2 0 176 0,-2 1-176 16,-2 1 160-16,-3-2-160 0,-1 1 0 0,-1-3 0 16,-2-1 0-16,2-2 0 0,1-4 0 0,2-5-128 0,3-2 128 15,2-8-208 1,4 0-240-16,3-4-64 0,4-1 0 0,1-2 0 15,3-3-64-15,2-1 0 0,2-7-16 0,3 2 0 0,1 2 592 0,2-2 0 0,-6 22 0 0,20-41 0 16,-20 41 320-16,25-38-32 0,-25 38 0 0,30-32 0 16,-30 32 224-16,0 0 64 0,48-29 0 0,-48 29 0 15,0 0-208-15,0 0-48 0,62-6 0 0,-62 6 0 16,0 0-96-16,35 20-32 0,-35-20 0 0,23 25 0 16,-15-9-48-16,1 0-16 0,-3 0 0 0,2 3 0 15,-2 3-128-15,0 0 0 0,1 3 144 0,1-3-144 16,0-3 0-16,1 0 0 0,-1-4 0 0,0-1 0 15,-8-14 0-15,21 18 0 0,-21-18 0 0,0 0 0 16,0 0 0-16,50 13 0 0,-50-13 0 0,0 0 0 0,0 0 0 16,63-23 0-16,-63 23 0 0,0 0 0 0,49-27-208 0,-49 27 32 15,0 0 16-15,43-36 0 0,-43 36-48 0,0 0-16 16,33-38 0-16,-33 38 0 0,0 0 48 0,17-39 16 16,-17 39 0-16,4-24 0 0,-4 24 160 0,0-22-192 15,-4 9 192-15,-1 4-192 0,0 0 192 0,-2 0 0 16,-3 2 0-16,0 1 0 0,-4-1 0 0,1 1 128 15,-3 3-128-15,-2-4 176 0,2 5 32 0,-1-1 16 16,0 3 0-16,-2 0 0 0,2 2-32 0,-1-1-16 16,2 3 0-16,3-2 0 0,0 2-176 0,3-2 0 15,3 1 0-15,1 0 128 0,2-3-128 0,4 0 0 16,0 3 0-16,0-3 0 0,0 0 0 0,0 0 0 16,0 0-192-16,0 0 192 15,55-9-640-15,-55 9 0 0,0 0 0 0,60-6-17328 0</inkml:trace>
  <inkml:trace contextRef="#ctx0" brushRef="#br0" timeOffset="42858.9">25994 2411 21183 0,'0'3'944'0,"0"-2"192"0,1 1-912 0,0 1-224 15,1-2 0-15,0 2 0 0,0 0 1984 0,-2-3 368 16,0 0 64-16,26 23 16 0,-26-23 128 0,32 32 48 16,-32-32 0-16,42 43 0 0,-17-18-1616 0,1 1-320 15,0-2-64-15,-2 2-16 0,-1-1-352 0,-2 1-80 16,-2 0-16-16,-2 1 0 0,-4 2-144 0,-1-5 128 0,-5 5-128 0,-3-6 128 15,-3 5 0-15,-2-6-128 0,-2 1 192 0,-2 0-64 16,-1-2 64-16,-1 1 0 16,-1 3 0-16,0-2 0 0,-3 2-192 0,-3 0 0 0,0 1 0 0,-1-1 0 15,-1 0 0-15,-1 0 0 0,-1 1 0 0,-1-1 0 16,0-6 0-16,1 0 0 0,-1 0 0 0,2-3 0 16,1-2 0-16,0 0 0 0,1-2-144 0,-1-3 144 15,-1 1-224-15,1 0 16 0,-2-3 0 0,2-1 0 16,3 1-192-16,-1-2-48 15,3 2 0-15,1-3-11824 0,1 1-2368 0</inkml:trace>
  <inkml:trace contextRef="#ctx0" brushRef="#br0" timeOffset="86711.26">5348 9502 911 0,'-2'0'0'0,"-1"0"0"16,2 0 0-16,1 0 0 0,-1 0 528 0,-1 0 32 15,0 2 0-15,-2-2 0 0,1-2-48 0,-2 2-16 16,1 0 0-16,1 0 0 0,2-3 240 0,0 2 48 16,0-1 16-16,1-1 0 0,1 2 864 0,0 1 192 15,0-3 16-15,1 3 16 0,-1 0 592 0,0 0 112 16,-1 0 32-16,0 0 0 0,0 0 0 0,1 3 16 16,-1 1 0-16,2-2 0 0,-1 4-752 0,0 2-160 15,-1 0-16-15,1 2-16 0,-1 0-880 0,2 3-176 16,-2 0-48-16,0 2 0 0,0 1-208 0,-2-1-64 15,1 2 0-15,1 2 0 0,-1-1-112 0,0 1-16 0,-2-1-16 0,1 2 0 16,-3 2-176-16,0-2 0 0,-1 2 0 0,-2 2 0 16,1-2 0-16,-1 1 0 0,0-4 0 0,0 2 0 15,0-1 0-15,-1-1 0 0,2-1 0 0,-1-4 0 16,2-2 0-16,1 2 0 0,-1-2 0 0,2 0 0 16,2-3 0-16,-1-3 0 0,1-2 0 0,0-1 0 15,1 0 128-15,1-3-128 0,0 1 0 0,0-1 128 16,1 0-128-16,-1-1 0 0,3 1 0 0,-1-2 0 15,2 1 0-15,-4 1 0 0,0 0 0 0,0 0 0 16,0 0 0-16,0 0 128 0,52-22-128 0,-52 22 128 16,0 0-128-16,42-9 0 0,-42 9 0 0,0 0 128 15,46-4-128-15,-30 5 0 0,0 2 0 0,2-1 0 0,0 2 0 0,-1 2 0 16,-1 0 0-16,-1 0 0 0,-1 2 0 0,-2 0 0 16,-3-1-192-16,-2-4 192 15,-1 3-768-15,-1-3-48 0,-1-2 0 0,-3-1-11600 16,2-1-2336-16</inkml:trace>
  <inkml:trace contextRef="#ctx0" brushRef="#br0" timeOffset="87071.58">5315 9565 7935 0,'1'-3'176'0,"-1"2"32"0,0-1 16 0,0-1 0 0,1 2-224 0,-1-1 0 0,1-1 0 0,1-1 0 16,-2 4 4144-16,0 0 784 0,0 0 144 0,0 0 48 15,0 0-1792-15,0 0-368 0,0 0-64 0,0 0-16 16,33-47-1392-16,-28 46-272 0,1 2-64 0,0 2-16 15,1-1-576-15,0 2-112 0,0 0-32 0,1 2 0 16,2-4-96-16,-2 5-32 0,2-4 0 0,-1 0 0 16,1-2-288-16,0 1 128 0,-2-2-128 0,0 0 0 15,2 0 0-15,-10 0 0 0,0 0 0 0,0 0 0 16,0 0-208-16,0 0-48 0,38-8-16 0,-36 7 0 16,1 1-848-16,-3 0-160 0,0 0-48 0,-3 0-16208 15</inkml:trace>
  <inkml:trace contextRef="#ctx0" brushRef="#br0" timeOffset="87371.25">5286 9802 8287 0,'1'13'736'0,"-1"-7"-592"0,0-2-144 0,2-2 0 16,-1-2 2880-16,-1 1 560 0,1 2 96 0,3-3 32 15,1 2-176-15,1-2-16 0,1 0-16 0,-7 0 0 16,0 0-1456-16,0 0-304 0,45-15-48 0,-45 15-16 16,0 0-688-16,0 0-144 0,52-28-16 0,-52 28-16 15,0 0-336-15,0 0-64 0,46-7-16 0,-36 7 0 16,-2 1-256-16,1 1 0 0,-2-1 0 0,1 1 0 15,-1-1 0-15,1-1 0 0,-2-1-160 0,0-1-12272 16,-6 2-2464-16</inkml:trace>
  <inkml:trace contextRef="#ctx0" brushRef="#br0" timeOffset="87988.07">5788 9540 5519 0,'4'0'240'0,"-3"-2"64"0,0 0-304 0,1 2 0 16,-2 0 0-16,1 0 0 0,-2-2 2848 0,2 1 512 15,0 1 96-15,-1-3 32 0,0 3 160 0,0-3 48 16,-1 3 0-16,-2-3 0 0,1 3-1232 0,-2-2-240 15,1 0-48-15,-1 2-16 0,0-2-1200 0,-1-1-224 16,0 2-48-16,-1-3-16 0,2 3-256 0,-1-2-48 0,0 1-16 0,1 0 0 16,-1-4-112-16,1 3-32 0,0 2 0 0,2 1 0 15,-2-3-80-15,2 1 0 0,-1 1-128 0,2 1 192 16,0 0-64-16,-1 0-128 0,2 0 176 0,0 1-176 16,0 1 192-16,0 1-192 0,2 1 192 0,-1-1-192 15,1 2 144-15,1 0-144 0,0 1 0 0,2 3 144 16,0-3-144-16,-1 0 0 0,0 1 0 0,-1-1 128 15,2 4-128-15,2 2 0 0,-2 0 0 0,0 2 0 16,-1 1 0-16,0 1 0 0,0 0 0 0,-2 0 128 16,1 3-128-16,-2-1 128 0,0 4-128 0,-1-2 128 15,0 3-128-15,-1 1 0 0,1 1 144 0,-2 1-144 0,0-4 0 16,-1 0 0-16,-1 3 0 0,0-3 0 16,1-2 0-16,-4 3 0 0,2-1 0 0,-2 0 0 0,2-1 0 15,-1-5 0-15,1-1 0 0,-1-1 0 0,2-2 0 0,-1 0 0 16,1-4 0-16,2-3 0 0,-1 1 0 15,1-2 0-15,1-3 0 0,-1 1 0 0,2 1 0 0,-1-3 0 16,2 1 0-16,-1 1 0 0,3-2 0 0,-1 3 128 16,1 1-128-16,1-2 0 0,-1 2 128 0,3-3-128 15,-1 2 128-15,3-1-128 0,-1 2 176 0,3-2-48 16,1 2 0-16,0-2 0 0,2 0-128 0,0 0 0 16,0-2 0-16,-1 3 128 0,2-3-128 0,-1 0 0 15,-3-3 0-15,-10 3 0 0,0 0 0 0,0 0 0 16,43-12-128-16,-35 9 128 15,-8 3-704-15,0 0-64 0,0 0 0 0,0 0-16 16,0 0-672-16,41-38-128 0</inkml:trace>
  <inkml:trace contextRef="#ctx0" brushRef="#br0" timeOffset="88422.19">6144 10074 8351 0,'-1'4'176'0,"-1"-1"32"0,0-1 16 0,0-1 32 0,1 2-256 0,1-3 0 16,0 0 0-16,-1-3 0 0,-1 2 3008 0,1-4 544 15,1-1 112-15,0 6 32 0,0 0-192 0,0 0-48 16,15-55 0-16,-15 55 0 0,0 0-1184 0,30-66-240 16,-30 66-48-16,27-55-16 0,-27 55-1120 0,33-59-208 15,-33 59-64-15,35-61 0 0,-35 61-240 0,32-53-48 16,-32 53-16-16,30-44 0 0,-30 44-144 0,0 0-128 15,32-56 144-15,-32 56-144 0,0 0 160 0,24-51-160 16,-24 51 160-16,0 0-160 0,24-48 128 0,-24 48-128 16,0 0 0-16,0 0 0 0,0 0 0 0,0 0 0 0,0 0 0 0,0 0 0 31,0 0-640-31,0 0-112 0,-12-20-16 0,3 30-18368 0</inkml:trace>
  <inkml:trace contextRef="#ctx0" brushRef="#br0" timeOffset="88738.2">6075 9590 8287 0,'-2'7'736'0,"-1"-3"-592"0,3 1-144 0,0-2 0 16,1 0 3040-16,1 1 576 0,-1-2 112 0,1 5 32 15,3 2 592-15,3 7 128 0,2 0 32 0,1 3 0 0,4-1-2720 0,-1 2-560 16,3-1-96-16,-1-1-32 0,1 5-496 0,0-4-96 15,2 1-32-15,-1-1 0 0,1-1-128 0,-3 1-32 16,-1-3 0-16,-2 0 0 0,2 0-192 0,-2 3-128 16,-1-3 128-16,-3 0-128 0,-1-1 0 0,0-2 0 15,-2 2 0-15,-2 1 0 0,-1-4 0 0,-1 2 0 16,-1 1 0-16,-1-3 0 0,-1-1 0 16,-2 0 0-16,1-1 0 0,-2 0 0 0,-1-4-144 0,0-2-48 15,0-1-16-15,-1-3 0 16,1-4-432-16,-1-1-64 0,0-2-32 0,-2-6 0 15,2-3-816-15,-1-2-176 0,7 18-16 0,-12-42-15024 0</inkml:trace>
  <inkml:trace contextRef="#ctx0" brushRef="#br0" timeOffset="89605.36">6525 9455 18431 0,'2'2'1632'0,"-1"-2"-1312"15,0 0-320-15,-1 0 0 0,1 0 2096 0,2 0 336 16,2 0 80-16,1 0 16 0,4 0 352 0,3 0 64 15,2 2 0-15,0 0 16 0,1 1-1648 0,0 0-336 16,1 0-64-16,1-2-16 0,-1 4-368 0,-1-1-80 16,0-2 0-16,-1 2-16 0,0-1-176 0,-3 0-48 15,2 1 0-15,-2-2 0 0,-1 2-208 0,-1-4 0 16,0 0 0-16,-1 2 0 0,-2-2 0 0,-1-2 0 0,-1 2 0 16,-1 0 0-16,-1 0 0 0,-1-3 0 0,0 3 0 0,-2 0 0 15,2 0 0-15,-2 0 0 0,0 0 0 0,0 0 0 16,0 3 0-16,-2-3 0 0,2 2 0 0,0 0 0 15,0 0 0-15,-1 0 0 0,0 2 0 0,0 2 0 16,1 1 0-16,-3-1 0 0,1 4 0 0,-1 2 0 16,2 4 0-16,-1 0 0 0,-1 3 0 0,1 0 0 15,-1 4 0-15,1 1 0 0,-1 2 0 0,1 2 0 16,-1-2 0-16,1 2 0 0,-1-2 0 0,0 1 0 16,0-1 0-16,0 0 0 0,0-1 0 0,1-5 0 15,-1 1 0-15,2-1 0 0,-2 1 0 0,1-3 0 16,1 4 144-16,-2-2-144 0,2-1 128 0,1-3-128 0,-1 0 256 0,-1-4-48 15,1 1 0-15,1-1 0 0,-1-5-64 0,1 3-16 16,-1-1 0-16,0 0 0 0,-1-5-128 0,1 3 0 16,0-1 0-16,0-1 0 0,-1-1 0 0,0-2 128 15,1 2-128-15,-1-2 0 0,0 2 176 0,1-4-48 16,-1 1-128-16,0 2 192 0,0-3-64 0,0 0-128 16,0 2 176-16,1-2-176 0,-2 1 128 0,1 2-128 15,-1-3 0-15,-1 0 0 0,2 2 128 0,-2-2-128 16,2 1 0-16,-2-1 0 0,2 3 0 0,-2-3 0 15,0 0 0-15,0 0 0 0,1 0 0 0,-2 0 0 16,1 0 0-16,-2 0 0 0,0 0 0 0,0 0 0 16,-2-3 0-16,1 2 0 0,-1 1 0 0,1 0 0 15,-1-2 0-15,0 2 0 0,0 0 0 0,2 0 0 0,0 2 0 16,1-2 0-16,0 0 128 0,3 1-128 0,0 2 0 0,1-3 0 16,0 2 0-16,1-2 0 0,-1 0 0 0,1 0 0 15,1 0-176-15,-1 0-32 0,1 0-16 0,-1 0 0 31,1-2-672-31,2-2-128 0,-1 2-16 0,-2 2-18160 0</inkml:trace>
  <inkml:trace contextRef="#ctx0" brushRef="#br0" timeOffset="90354.7">6340 10032 5519 0,'-1'-2'496'0,"1"-1"-496"0,0 2 0 0,0 1 0 16,0 0 1280-16,0-2 176 0,0 2 16 0,-2-4 16 16,2-2 816-16,-1 2 176 0,0-1 16 0,1 1 16 15,0 1-224-15,0-2-48 0,0 1-16 0,0 2 0 16,0-2-688-16,-1 3-128 0,1-2-16 0,0-1-16 16,0 2-352-16,0-2-80 0,0 2-16 0,0-1 0 15,0 3-256-15,0-1-48 0,0 1-16 0,0 1 0 16,0 2-176-16,0-1-48 0,0 2 0 0,1 2 0 15,-1 2-128-15,1 3-48 0,3-1 0 0,0 2 0 0,2 0-208 16,0 2 128-16,-1-2-128 0,2 1 0 0,-1-1 0 16,2-2 0-16,-3 0 0 0,1-2 0 0,0 0 0 0,-1 1 0 15,0-3 0-15,-1 0 0 0,-1-2 0 0,1-1 0 16,-1 1 0-16,-2-1-160 0,0-1 160 0,-1-2 0 16,0 1 0-16,0-1 0 0,-1 3 0 0,0-6 0 15,-1 2 0-15,1 1 0 0,0-4 0 0,-2 2 0 16,2-2 0-16,-1 2 0 0,-1-2 0 0,2-2 0 15,-1 1 0-15,-1 0-128 0,1-4 128 0,-2-1 0 16,1 0 0-16,0-2 0 0,-1 0 0 0,2-1 0 16,-2-2 0-16,-1 2 0 0,1 0 128 0,-2 0-128 15,1 1 128-15,-1-3-128 0,0 2 128 0,0 2-128 16,-1 0 160-16,0 1-160 0,-2 3 128 0,2-2-128 0,1 5 0 0,-1 2 144 16,1-1-144-16,3 3 0 15,-2-1 0-15,2 2 128 0,1 2-128 0,-1-3 0 0,2 2 0 0,0 2 0 31,1 2-352-31,0-2-48 0,1 2-16 0,0-3-17472 0</inkml:trace>
  <inkml:trace contextRef="#ctx0" brushRef="#br0" timeOffset="91271.58">7056 9916 10127 0,'-3'0'896'0,"1"-4"-704"0,2 4-192 0,0 0 0 16,0 0 2320-16,-3-2 432 0,2 2 96 0,-1-3 16 15,-1 2 1024-15,1-3 208 0,0 2 32 0,1 2 16 16,2 0-2080-16,1-2-400 0,0 0-96 0,2 2-16 16,1-2-976-16,-5 2-208 0,0 0-48 0,0 0 0 15,0 0 48-15,0 0 0 0,53-26 0 0,-53 26 0 16,0 0-48-16,0 0 0 0,0 0 0 0,51-15 0 16,-51 15-96-16,0 0-32 0,31 3 0 0,-23 0 0 15,1 0-192-15,-2-2 128 0,2 4-128 0,-2-1 0 16,0-2 0-16,-1 2 0 0,0-1 0 0,0-3 0 15,0 3-160-15,-6-3-80 0,0 0-16 0,0 0 0 16,0 0-480-16,0 0-96 0,0 0-32 16,0 0 0-16,0 0-848 0,14 6-160 0,-18-2-48 0,-2 2-14528 15</inkml:trace>
  <inkml:trace contextRef="#ctx0" brushRef="#br0" timeOffset="91622.13">7012 10061 10303 0,'3'-3'224'0,"-2"3"48"0,0-2 16 0,1 1 0 0,-1 1-288 0,0 0 0 0,3 0 0 0,-3-3 0 15,5 3 3392-15,-6 0 640 0,0 0 112 0,0 0 16 16,0 0-1040-16,47-20-224 0,-47 20-32 0,0 0-16 16,0 0-1104-16,44-11-208 0,-44 11-64 0,0 0 0 15,0 0-768-15,34 9-176 0,-26-7-16 0,-1 2-16 16,0 2-176-16,0-5-16 0,-2 2-16 0,1-3 0 16,0 4-288-16,0-2 128 0,0-2-128 0,-6 0 0 15,0 0 0-15,0 0 0 0,0 0 0 0,0 0 0 16,0 0 0-16,0 0 0 0,45-10-128 0,-43 10 128 15,1 0-640-15,-2 0-16 0,0 1-16 0,-1 2-11824 16,1-1-2368-16</inkml:trace>
  <inkml:trace contextRef="#ctx0" brushRef="#br0" timeOffset="92538.53">7717 10507 6447 0,'-2'4'576'0,"1"-2"-576"0,-1 1 0 0,1-3 0 0,1 1 1088 0,0-1 96 16,0 3 32-16,-1-2 0 0,1 4 1200 0,-1-2 240 15,1 4 48-15,0-4 16 0,-2 1-480 0,2-1-112 16,0-1-16-16,2-1 0 0,-2 2-352 0,1-3-80 15,1-3-16-15,1 2 0 0,1-3-480 0,-4 4-96 16,0 0-32-16,0 0 0 0,0 0-352 0,0 0-80 16,32-52-16-16,-32 52 0 0,0 0-320 0,24-54-64 15,-24 54-16-15,0 0 0 0,25-63-16 0,-25 63-16 16,0 0 0-16,21-61 0 0,-21 61 48 0,0 0 16 16,14-54 0-16,-14 54 0 0,0 0-48 0,7-52 0 15,-7 52 0-15,0 0 0 0,1-48-32 0,-1 48-16 16,0 0 0-16,-5-53 0 0,5 53-144 0,-4-33 128 15,4 33-128-15,-9-32 128 0,9 32-128 0,-8-28 0 16,8 28 0-16,-11-29 128 0,4 13-128 0,0 0 0 0,-2 1 0 0,0-1 0 16,1 1 0-16,-2 2 0 0,0-2 0 0,0 1 0 15,0 5 0-15,-1-6 0 0,1 2 0 0,0 0 0 16,1 0 0-16,0 1 0 0,1-2 0 0,1 2 0 16,0 0 0-16,7 12 0 0,-9-29 0 0,4 19 0 15,1 0 0-15,4 10 0 0,-7-23 0 0,7 23 0 16,-7-24 0-16,7 24 0 0,-6-24 0 0,6 24 0 15,0 0 0-15,-6-35 0 0,6 35 0 0,0 0 0 16,0 0 0-16,2-42 0 0,-2 42 144 0,0 0-144 16,0 0 0-16,0 0 128 0,28-57-128 0,-28 57 0 15,0 0 0-15,29-47 0 0,-29 47 0 0,0 0 128 0,37-53-128 0,-37 53 0 16,0 0 0-16,40-51 0 0,-40 51 0 0,0 0 0 16,42-34 0-16,-42 34 0 0,0 0 0 0,0 0 0 15,53-23 0-15,-53 23 128 0,0 0-128 0,0 0 0 16,51-3 128-16,-40 4-128 0,0 1 0 0,0 2 0 15,0 1 0-15,-2-1 128 0,0 2-128 0,-1 0 0 16,0-2 0-16,-2-2 0 16,0 0-464-16,-1 0-16 0,0 0 0 0,0-2 0 15,1 0-528-15,-6 0-96 0,0 0-32 0,0 0-16784 0</inkml:trace>
  <inkml:trace contextRef="#ctx0" brushRef="#br0" timeOffset="92971.65">7946 10625 14735 0,'-4'2'640'0,"1"-1"160"0,1 1-640 0,1-1-160 16,1 1 0-16,0-2 0 0,0 0 2272 0,0 2 416 15,0 0 96-15,1 2 16 0,1 1 16 0,0-2 16 16,3 4 0-16,0-4 0 0,0 1-1312 0,1 1-272 16,0-4-48-16,1 4-16 0,0-1-576 0,0-2-112 15,1 0-32-15,-2 0 0 0,1 2-272 0,1-2-48 16,-2 2-16-16,-1-2 0 0,0 2-128 0,-1-1 0 16,1 0 0-16,-2 1 0 0,2 1 0 0,-1 0 0 15,2 1 0-15,-1 0 0 16,2-1-896-16,0 0-176 0,-1 0-16 0</inkml:trace>
  <inkml:trace contextRef="#ctx0" brushRef="#br0" timeOffset="94488.93">7654 10668 3679 0,'-2'4'320'0,"-1"-2"-320"0,3-2 0 0,0 0 0 15,-1 0 960-15,1 0 128 0,-1 1 32 0,-2 2 0 16,0-1 672-16,-1 0 144 0,1-2 32 0,1-2 0 0,0 2-464 0,0-2-96 15,1 2 0-15,0-3-16 0,0 2 160 0,-1 1 48 16,1 0 0-16,1 0 0 0,0 0 352 0,0 0 80 16,0 0 16-16,0 0 0 0,1 0-576 0,2 0-96 15,1 0-32-15,-1 0 0 0,2-2-704 0,0 2-160 16,-5 0-32-16,0 0 0 0,0 0-128 0,0 0-16 16,0 0-16-16,47-29 0 0,-47 29-112 0,0 0-32 15,0 0 0-15,0 0 0 0,48-34-144 0,-48 34 0 16,0 0 0-16,0 0 0 0,0 0 0 0,0 0 0 15,0 0 0-15,35-49 0 16,-35 43-864-16,-1 1-160 0,-2 0-16 0</inkml:trace>
  <inkml:trace contextRef="#ctx0" brushRef="#br0" timeOffset="95373.61">8412 9329 11967 0,'1'0'1072'16,"-1"0"-864"-16,0 2-208 0,0-2 0 0,0 0 1536 0,0 3 256 0,2-2 48 0,-2 3 16 15,1 4 752-15,-2 1 144 0,-1 1 48 0,0 0 0 16,-2 2-944-16,-1-2-192 0,0 2-48 0,-1 2 0 16,-2-2-480-16,-2 1-112 0,0-1 0 0,-1 0-16 15,0-3-368-15,-2 1-64 0,1 0 0 0,-2-4-16 16,-1 1-304-16,1-2-48 0,-1 2-16 0,1-7 0 15,3 0-48-15,1-3-16 0,3-1 0 0,0-1 0 16,1-1 64-16,0-1 16 0,2-6 0 0,2 1 0 16,2 12-80-16,0 0-128 0,1-42 176 0,-1 42-176 15,0 0 192-15,13-44-192 0,-13 44 192 0,0 0-192 16,19-46 176-16,-19 46-176 0,0 0 160 0,0 0-160 16,0 0 176-16,39-45-176 0,-39 45 192 0,0 0-192 15,0 0 192-15,0 0-192 0,43-1 192 0,-36 5-192 16,2-1 976-16,0 6 96 0,-1-3 16 0,0 4 0 0,2 3-832 15,0-4-256-15,-1 4 128 0,1-1-128 16,1-2-752-16,-2-1-208 0,-2-4-32 0,2 1-16 0,4 3 816 0,0-3 192 16,2 0 0-16,1 0 0 0,-2 0 0 0,-1-2 0 15,-2-2 0-15,-11-2 0 0,0 0 0 0,33 2 0 16,-33-2 0-16,0 0 0 0,0 0 0 0,0 0-144 16,49-26 144-16,-49 26 0 0,0 0-256 0,0 0 16 15,0 0 16-15,26-53 0 0,-26 53-80 0,0 0-16 16,6-41 0-16,-6 41 0 0,0 0 128 0,-2-45 32 15,2 45 0-15,-8-25 0 0,3 16 160 0,0-1-128 16,-2 1 128-16,-2 2-128 0,1 0 128 0,-2 4 0 16,0-2 0-16,-1 4 0 0,0 1 0 0,-2 0 0 15,1 0 0-15,-1 3 0 0,1 0 128 0,0 3 0 0,-1 0 0 0,-1 1 0 16,1 3 80-16,0 2 32 0,0 1 0 16,1-1 0-16,1 1-96 0,1-1-16 0,1-1 0 15,1 2 0-15,1-1-128 0,1 0 128 0,2 1-128 0,1-6 128 16,1 4-128-16,1-4 0 0,2-1 0 0,1-3 0 31,-1 1-512-31,3-1-64 0,1-3-32 0,-5 0-18032 0</inkml:trace>
  <inkml:trace contextRef="#ctx0" brushRef="#br0" timeOffset="96405.38">8792 10322 3679 0,'-1'5'320'0,"-1"-2"-320"16,1 0 0-16,1-3 0 0,0 0 1152 0,0 1 176 16,-1 2 16-16,1 0 16 0,0 2 1120 0,1 0 208 15,3-2 64-15,0-3 0 0,-4 0-64 0,0 0 0 16,0 0 0-16,0 0 0 0,0 0-208 0,48-39-48 16,-48 39-16-16,0 0 0 0,0 0-1040 0,31-44-208 15,-31 44-32-15,0 0-16 0,0 0-608 0,24-51-128 16,-24 51-32-16,0 0 0 0,0 0-112 0,14-59-32 15,-14 59 0-15,0 0 0 0,5-42-80 0,-5 42 0 16,0 0-128-16,0 0 192 0,1-44-192 16,-1 44 128-16,0 0-128 0,0 0 0 0,0 0 928 0,0 0 96 15,0-38 0-15,0 38 16 0,0-2-832 0,0 2-208 16,-1 0 0-16,1 2 0 0,-1 2 160 0,0 2-16 16,-1 0 0-16,1 0 0 0,0 3-16 0,0 1 0 0,-2 2 0 15,2 2 0-15,-2 1-128 0,2 1 128 0,0 0-128 0,1 0 128 16,0 0-128-16,0-1 0 0,0 1 0 0,1-3 0 15,2 0 0-15,-2-1 0 0,3-2 0 0,-1 2 0 16,2-3 0-16,0-3 0 0,1 0 0 0,2-1 0 16,-1 0 0-16,1-3 0 0,0-2 0 0,-8 0 0 31,0 0-848-31,0 0-160 0,0 0-16 0,47-24-16 0,-47 24 800 0,0 0 240 0,0 0 0 0,32-51 0 16,-32 51-240-16,0 0 80 0,19-50 16 0,-19 50 0 15,0 0 0-15,17-52 0 0,-17 52 0 0,0 0 0 16,0 0 144-16,19-55-128 0,-19 55 128 0,0 0-128 15,0 0 128-15,0 0 0 0,0 0 0 0,0 0 0 16,0 0 0-16,0 0 0 0,0 0 0 0,0 0 0 0,0 0 0 0,0 0 0 16,0 0 0-16,0 0 0 0,0 0 0 0,0 0 0 15,0 0 0-15,0 0 128 0,0 0 0 0,0 0 16 16,0 0 0-16,10 7 0 0,-12 5-144 16,2-2 192-16,0 5-192 0,0-2 192 0,0 2-192 0,0-1 0 15,3 2 144-15,-2-1-144 0,0 2 0 0,2 0 128 16,1-3-128-16,-1 1 0 0,2 1 0 0,-1-4 0 15,1-1 0-15,-1-2 0 0,-1 0 0 0,1-2 0 16,0-1 0-16,-1 0 0 0,1-3-192 0,-3-2-64 16,1-2-16-16,-4-2 0 15,2 0-464-15,-1-6-96 0,1 9 0 0,-6-22-17680 0</inkml:trace>
  <inkml:trace contextRef="#ctx0" brushRef="#br0" timeOffset="97256.4">9536 10416 5519 0,'-2'2'496'0,"1"-2"-496"0,1 0 0 0,0-2 0 16,0 2 1552-16,-2-3 224 0,1 2 32 0,0-5 16 15,0 0 608-15,1 6 112 0,0 0 16 0,0 0 16 16,-2-50-80-16,2 50-32 0,0 0 0 0,4-52 0 0,-4 52-352 16,0 0-64-16,0-50 0 0,0 50-16 15,0 0-848-15,-5-47-160 0,5 47-48 0,-9-33 0 16,9 33-464-16,-8-31-80 0,2 13-32 0,1-1 0 0,0 0-128 16,0-1-16-16,0-1-16 0,0-2 0 0,0 1-112 0,0 0-128 15,0 0 176-15,5 22-176 0,-7-41 240 0,7 41-64 16,-4-38-16-16,4 38 0 0,0 0 96 0,0-47 32 15,0 47 0-15,0 0 0 0,0 0-32 0,0 0-16 16,0 0 0-16,21-54 0 0,-21 54-64 0,0 0-16 16,0 0 0-16,0 0 0 0,0 0-32 0,56-32 0 15,-56 32 0-15,0 0 0 0,48-18-128 0,-48 18 128 16,0 0-128-16,53-23 128 0,-53 23-128 0,0 0 0 16,53-19 0-16,-53 19 0 0,0 0 0 0,0 0 0 15,47-13 0-15,-47 13 0 0,0 0 0 0,22 9-144 16,-17 1 144-16,-2-3 0 15,-1 4-608-15,0-1-16 0,-2 0 0 0,-3 0 0 16,1 0-464-16,-3 1-112 0,0-3-16 0,-3 0-17536 0</inkml:trace>
  <inkml:trace contextRef="#ctx0" brushRef="#br0" timeOffset="97539.35">9332 10087 911 0,'1'0'0'0,"1"-3"0"16,-1 3 0-16,0 0 0 0,0 0 2816 0,1 0 496 16,0 0 80-16,2 0 32 0,2 0 928 0,1 3 176 15,2-1 32-15,0-1 16 0,2 2-1440 0,0-1-272 16,1 2-64-16,2 0-16 0,1-2-1664 0,-15-2-336 15,31 4-64-15,-31-4-16 0,36 0-400 0,-36 0-96 16,0 0-16-16,52-9 0 0,-52 9-192 0,0 0 0 16,48-11 0-16,-48 11 0 0,0 0 0 0,0 0 0 15,49-2 0-15,-49 2 0 16,0 0-768-16,36 0-64 0</inkml:trace>
  <inkml:trace contextRef="#ctx0" brushRef="#br0" timeOffset="97938.69">9942 9875 15775 0,'1'-3'704'0,"-1"0"128"0,0 2-656 0,1 1-176 0,-1 0 0 0,0 0 0 15,0 0 2560-15,0 0 496 0,-1 1 80 0,0 2 32 16,-2-2-48-16,0 1-16 0,-1 4 0 0,0-2 0 16,2 1-1824-16,-2 1-352 0,0-1-80 0,2 0-16 15,-1 1-416-15,0 1-96 0,-1-1 0 0,2 1-16 16,-2-1-112-16,0 1 0 0,0 2-16 0,1 1 0 16,0 1-176-16,1 1 192 0,-2 2-192 0,0 2 192 0,1 3-192 0,-1 0 0 15,0 3 0-15,0 0 128 16,0 3-128-16,-1-3 0 0,0 4 0 0,0-1 0 0,0 1 0 0,0-1 0 15,0-3 128-15,0 1-128 0,1 1 0 0,1-4 0 16,0-2 0-16,1 1 128 0,0-3-128 0,0 0 0 16,2 0 0-16,-1-4 0 0,2 1 0 0,0-6 0 15,2 2 0-15,-1-6 0 0,1 1-144 0,0-1-16 16,2-3 0-16,1-3 0 16,-6 3-736-16,0 0-160 0,0 0-32 0,0 0-16992 0</inkml:trace>
  <inkml:trace contextRef="#ctx0" brushRef="#br0" timeOffset="98505.55">10049 10343 17503 0,'-1'3'768'0,"1"0"176"0,0-3-752 0,-1 1-192 0,1-1 0 0,1 0 0 15,0-1 2224-15,1-2 400 0,0 2 96 0,-2 1 16 16,0 0-704-16,0 0-144 0,0 0-32 0,30-47 0 15,-30 47-736-15,0 0-160 0,0 0-16 0,28-57-16 16,-28 57-96-16,0 0-32 0,0 0 0 0,19-49 0 16,-19 49-448-16,0 0-96 0,0 0 0 0,0 0-16 15,0 0-112-15,0 0-128 0,0 0 176 0,4-42-176 16,-6 42 0-16,1-4 0 0,0 4 0 0,0-2 0 16,-1 2 0-16,2 0 0 0,-1 0 0 0,0 0 0 0,0 2 0 0,-1 2 0 15,1 2 0-15,0 0 0 0,0 0 128 0,-1 4-128 16,1 3 0-16,1-3 0 0,0 3 128 0,0 2-128 15,0 1 0-15,1 0 0 0,1 0 0 0,0 0 0 16,1 2 0-16,-1-6 0 0,3 2 0 0,-1-6 0 16,1 2-160-16,0-6 160 0,1 2 0 0,-1-6 0 15,2 2 0-15,-1-2 0 0,-6 0 0 0,0 0 0 16,0 0 0-16,0 0 0 0,0 0 0 0,46-40 0 16,-46 40 0-16,0 0 0 0,0 0-192 0,22-61 192 15,-22 61-160-15,0 0 160 0,7-43-176 0,-7 43 176 16,0 0-192-16,0 0 192 0,-2-45-144 0,2 45 144 15,0 0 0-15,0 0-144 0,0 0 144 0,-7-31 0 16,7 30 0-16,-1-1 0 0,1 2 128 0,0-3 0 0,0 6 0 0,0-3 0 16,1 2 32-16,0-2 16 0,0 4 0 0,1 0 0 15,-1 2 16-15,1 0 16 0,1 3 0 0,-2-2 0 16,2 3-80-16,-2 1 0 0,1-1-128 0,1 2 192 16,-1 1-192-16,-1 0 144 0,2 0-144 0,-1 0 128 15,0 2-128-15,-1-3 0 0,0 1 0 0,0 0 128 16,-1-4-128-16,0 1 0 0,0 2 0 0,-1-4 0 15,1-2 0-15,0 0 0 0,0-2 0 0,1-2-176 16,1-2-400 0,0-2-96-16,-2 2-16 0,0 0-17696 0</inkml:trace>
  <inkml:trace contextRef="#ctx0" brushRef="#br0" timeOffset="99122.56">10364 9901 5519 0,'-2'0'496'16,"2"0"-496"-16,0 0 0 0,0 0 0 15,0 0 2016-15,2 0 304 0,-1 0 64 0,0 0 16 16,3 3 1488-16,-1-1 288 0,5 2 64 0,-1 2 16 16,2 0-1248-16,0 0-240 0,0 4-48 0,1 0-16 0,3 5-1520 0,-1 4-304 15,0-2-64-15,1 1-16 16,-1 1-352-16,-1-3-64 0,-1 3 0 0,0-1-16 0,-1 2-224 0,-1 2-144 15,-1-1 192-15,-2 2-192 0,-3-1 128 0,-1 0-128 16,-2 4 0-16,-4-1 0 0,0-2 160 0,-1 2-160 16,0 0 128-16,-3-3-128 0,0-2 128 0,-2 1-128 15,1-3 0-15,-3-2 128 0,-1 3-128 0,1-3 0 16,-2-2 0-16,1-2 0 0,1 0 0 0,0-2-144 16,1-4 144-16,1 1-160 0,2-1 32 0,3-4 0 15,0 2 0-15,0 0 0 0,2-2-16 0,0-1 0 16,2 2 0-16,0-3 0 0,2 2-192 0,-1-4-48 15,2 2 0-15,1 0 0 16,1-4-1104-16,-3 4-240 0</inkml:trace>
  <inkml:trace contextRef="#ctx0" brushRef="#br0" timeOffset="100288.52">10972 10280 9215 0,'-1'0'816'0,"1"0"-656"16,0 0-160-16,-2 0 0 0,1 0 2032 0,0 2 368 16,-2-2 80-16,-1 4 16 0,-3 0 832 0,0 0 160 15,0 1 32-15,-1 0 16 0,-2-1-1312 0,2 2-272 16,-1-2-48-16,-1 2-16 0,0 0-896 0,-2 1-176 16,-2-1-48-16,-1 0 0 0,2 0-432 0,-3 0-80 15,1 0-32-15,-1 1 0 0,1-2-224 0,1 0 176 16,2 1-176-16,1-3 160 0,1 1-160 0,2-1 0 15,4-1 0-15,0 2 128 0,1 0-128 0,2-2 0 16,1-1 0-16,1 2 0 0,2 0 0 0,1 2 128 16,0 3-128-16,3-2 0 0,-2 3 0 0,2-3 0 15,3 4 0-15,1 2 0 0,0-2 0 0,0 0-144 16,2-2 144-16,-1-1-160 16,3-1-240-16,-15-6-48 0,0 0-16 0,42-6 0 15,-42 6-352-15,0 0-64 0,0 0-16 0,39-57 0 16,-39 57 240-16,17-57 32 0,-17 57 16 0,9-74 0 0,-9 74 288 0,7-71 64 0,-7 71 16 0,5-67 0 15,-5 67 416-15,0-56 80 0,0 56 0 0,-4-54 16 16,4 54 464-16,-5-50 96 0,5 50 0 0,-6-47 16 16,6 47-208-16,-5-36-32 0,5 36-16 0,-6-27 0 15,6 27-288-15,-8-26-64 0,8 26-16 0,-6-29 0 16,6 29-64-16,0 0-16 0,-9-26 0 0,7 20 0 16,-1 0 48-16,0 0 0 0,0 2 0 0,1 2 0 15,-1 2 32-15,2-3 16 0,0 6 0 0,0-3 0 16,-1 3 64-16,0 2 16 0,1 3 0 0,-2 0 0 0,2 3-64 0,-2 4-16 15,2 1 0-15,1 5 0 0,0 2-96 0,0 3-16 16,1 2 0-16,-1-2 0 0,2 1 16 0,0-1 0 16,-1 3 0-16,3 3 0 0,-1 5 64 0,0-3 16 15,1-1 0-15,0-1 0 0,1 2-96 0,1 0-128 16,0-2 176-16,-1-6-176 0,0 1 128 0,1-5-128 16,-2 1 0-16,0-4 0 0,-1-3 0 0,0-1 0 15,-1-5 0-15,-1 0 0 0,1-1 0 0,-2-6 0 16,1 1 0-16,-2-1 0 0,1-3 0 0,-2 0 0 15,2 0 0-15,0 0 0 0,-1-3-320 0,1 2 16 16,-1-2 16-16,0 1 0 16,-1 1-288-16,1-2-64 0,-1 0-16 0,1-1 0 15,-2 1-16-15,2 0 0 0,-2-2 0 0,2 1 0 16,0-2-1696-16,0 2-320 0</inkml:trace>
  <inkml:trace contextRef="#ctx0" brushRef="#br0" timeOffset="101338.83">11083 10593 12895 0,'1'0'1152'0,"-1"0"-928"0,2 0-224 0,-1 0 0 16,0-3 1856-16,0 2 320 0,3-2 64 0,-4 3 0 15,0 0 720-15,0 0 144 0,0 0 32 0,36-42 0 0,-36 42-1232 0,0 0-240 16,0 0-64-16,30-57 0 0,-30 57-720 0,0 0-160 16,18-52-16-16,-18 52-16 0,0 0-416 0,0 0-80 15,15-54 0-15,-15 54-16 0,0 0-48 0,0 0-128 16,0 0 192-16,0 0-64 0,0 0-128 0,0 0 0 16,0 0 0-16,0 0 128 0,0 0-128 0,0 0 0 15,0 0 0-15,0 0 0 0,0 0 0 0,0 0 0 16,0 0 144-16,0 0-144 0,0 0 144 0,0 0-144 15,-5-14 192-15,4 21-192 0,0 3 192 0,-1-3-192 16,1 2 192-16,1 1-192 0,0 2 128 0,0 0-128 16,0 1 0-16,1-1 0 0,1 2 0 0,0-2 0 15,2 4 0-15,1-1 0 0,0-2 0 0,-2 0 0 0,2-3 0 16,0-4 0-16,1 0 0 0,1-2 0 0,0-1 0 0,0-1 0 16,1-2 0-16,-8 0 0 0,0 0 0 0,0 0 0 15,0 0 0-15,0 0 0 0,44-34 0 0,-44 34 0 16,0 0-128-16,0 0 128 0,0 0-208 0,29-57 80 15,-29 57 0-15,0 0 0 0,0 0 0 0,20-51 0 16,-20 51-32-16,0 0 0 0,0 0 0 0,13-52 0 16,-13 52-160-16,0 0-16 0,0 0-16 0,0 0 0 15,9-49 160-15,-9 49 16 0,0 0 16 0,0 0 0 16,0 0 160-16,0 0 0 0,0 0 0 0,0 0 0 16,0 0 0-16,0 0 0 0,0 0 0 0,0 0 0 15,0 0 256-15,0 0 64 0,0 0 32 0,0 0 0 16,0 0 32-16,0 0 0 0,-1 7 0 0,1 6 0 15,1 2-112-15,0 1-16 0,0 0 0 0,1-1 0 0,1 1-80 16,-1 0-32-16,-1-1 0 0,1-1 0 0,1 0-144 16,-1-4 0-16,1 3 0 0,-1-3 128 0,2-1-128 0,-3 1 0 15,2-1 0-15,-1-3 0 0,1 0 0 0,-1 1 0 16,0-4 0-16,1 1 0 0,1-2-128 0,-2 2-16 16,1-4 0-16,-1 0 0 15,2 0-448-15,-3-2-96 0,0 0-16 0,0-1-17632 16</inkml:trace>
  <inkml:trace contextRef="#ctx0" brushRef="#br0" timeOffset="113006.83">8417 10834 4415 0,'1'2'0'16,"-1"1"0"-16,0-2 0 0,0 1 0 15,2-2 848-15,-2 0 144 0,0 3 32 0,1 0 16 16,0 0 576-16,-1 1 112 0,1 2 32 0,1-2 32 15,-2-2 128-15,0 2 16 0,1-1 16 0,0 0 32 16,0 3-448-16,-1-2-96 0,2 2-16 0,-2-2 32 0,0 1-448 16,0 1-96-16,-2 1-16 0,1 2 32 0,-1 1-288 0,0-4-48 15,0 4-16-15,-2-1 48 0,2-3-320 0,-3 1-64 16,0 3-16-16,0-1 32 0,0-3-64 0,-1 0 0 16,0 0 0-16,-1-2 32 0,0 0-224 0,0-2 176 15,0 1-176-15,0-2 192 0,-2 1-192 0,1-2 192 16,-1-2-192-16,2 1 208 0,-1-2 128 0,3 1 32 15,-2 0 0-15,-1-4 16 0,1 4 32 0,1-4 0 16,-2 2 0-16,1-2 32 0,0 0-128 0,0-1 0 16,1 1-16-16,1 0 0 0,0 2-144 0,2-4-32 15,0 0 0-15,1 0 0 0,0 0 32 0,2 8 0 16,0 0 0-16,0 0 0 0,0-41 0 0,0 41 0 16,0 0 0-16,0 0 0 0,4-41-32 0,-4 41 0 0,0 0 0 0,0 0 0 15,0 0-128-15,0 0 160 0,0 0-160 0,0 0 160 16,0 0-160-16,0 0 0 0,0 0 0 0,0 0 128 15,0 0-128-15,0 0 0 0,0 0 144 0,0 0-144 16,0 0 144-16,0 0-144 0,0 0 192 0,0 0-192 16,0 0 0-16,0 0 0 0,0 0 0 0,0 0 0 15,0 0 0-15,0 0 0 0,45-12 0 0,-42 12 0 16,1 0 0-16,0 3 0 0,-1-2 0 0,1 1 0 16,0 2 0-16,0 1 0 0,-1-1 0 0,0-1 0 15,-1 4 0-15,1-1 0 0,-1 0 0 0,2 0 0 16,-2 0 0-16,1 0 0 0,1 1 0 0,-1-4 0 15,1 4 0-15,1-4 0 0,-1 0 0 0,-1 0 0 16,2 0 0-16,-1 1 0 0,0-2 0 0,-2 2 0 0,3-2 0 0,-1 2 0 16,1-3 0-16,-2 2 0 0,2 0 0 15,-1 2 0-15,0-1 0 0,0-1 0 0,0 0 0 0,-1 1 0 16,1-2 0-16,-2 0 0 0,1 0 0 0,-1-2 0 16,2 0 0-16,-2 3 0 0,2-3 0 0,0 0 0 15,-1 0 0-15,1 0 0 0,0-3 0 0,-2 3 0 16,3-2 0-16,-1 0 0 0,0 2 0 0,-1 0 0 15,1 0 0-15,0 0 0 0,-1 0 0 0,4-2 0 16,-4 2 0-16,2 0 0 0,-1-1 0 0,1-1 0 16,-1 1 0-16,1 1 0 0,-2-3 0 0,1 0 0 15,0-1 0-15,-4 4 0 0,0 0 0 0,0 0 0 16,0 0 0-16,0 0 0 0,0 0 0 0,0 0 0 16,0 0 0-16,29-47 0 0,-29 47 0 0,0 0 0 15,0 0 0-15,0 0 0 0,0 0 0 0,0 0 0 0,0 0 0 0,0 0 0 16,0 0 0-16,0 0 0 0,0 0 0 0,0 0 0 15,0 0 0-15,0 0 0 0,0 0 0 0,0 0 0 16,0 0 0-16,0 0 0 0,0 0 0 0,0 0 0 16,0 0 0-16,0 0 0 0,0 0 0 0,35-43 0 15,-36 39 0-15,1 1 0 0,0 3 0 0,-1-4 0 16,-1 4 0-16,1 0 0 0,-1 0 0 0,-2 0 0 16,1 0 0-16,0 4 0 0,0-4 0 0,0 0 0 15,-1 0 0-15,-1 0 0 0,1-4 0 0,-1 1 0 16,0 0 0-16,2 0 0 0,-1 0 0 0,0 0 0 15,0-1 0-15,1 2 0 0,0-2 0 0,0 2 0 16,1 1 0-16,0 1 0 0,1-3 0 0,-2 3 0 0,2 0 0 16,-2 3 0-16,2-3 0 0,-1 0 0 0,-1 1 0 0,0 1 0 15,0 2 0-15,-1-2 0 0,2-2 128 0,-2 0-128 16,2 2 0-16,-2-2 0 0,2 0 128 0,-1-2-128 16,1 2 0-16,0-2 0 0,1 2 128 0,0-3-128 15,0 2 0-15,-1-2 0 0,1 0 0 0,0 3 0 16,0-2 0-16,-1 0 0 0,2 2 0 0,-2-2 0 15,1 2 0-15,0 0 0 0,-1 0 0 0,0 0 0 16,1 2 0-16,-1-2 0 0,0 2 0 0,-1 0 0 16,1 2 0-16,-1 2 0 0,1-2 0 0,-1 1 0 15,1-2 0-15,0 1 0 0,-2 1 0 0,1-1 0 16,0 2 0-16,-1-2 0 0,1-1 0 0,1 2 0 0,0-1 0 16,-1 0 0-16,1-1 0 0,-1 2 0 0,-1-1 0 0,2 0 0 15,-1 1 0-15,2-2 0 0,0 0 0 0,1-2 0 16,-1 2 0-16,1-3 0 0,1 0 0 0,-1-3 0 31,2-1-704-31,-2 4-160 0,0 0-32 0,0 0-16480 0</inkml:trace>
  <inkml:trace contextRef="#ctx0" brushRef="#br0" timeOffset="174591.41">12054 10233 3679 0,'0'2'320'0,"0"-2"-320"16,-1-2 0-16,1 2 0 0,0 0 1088 0,-2 2 160 15,1-2 32-15,-3 0 0 0,1 0 960 0,-2 1 208 0,0-1 48 0,-1 2 0 16,0-2 224-16,-1 1 48 15,2-1 16-15,0-1 0 0,2-2-480 0,-1-1-112 0,0 4-16 0,1-5 0 16,0-1-800-16,2 0-160 0,1 2-48 0,-1 2 0 16,2 1-496-16,-1 1-96 0,1 1-32 0,0 1 0 15,1 2-112-15,-1-4-32 0,0-4 0 0,0 1 0 16,2 3-64-16,-1 0-16 0,2 2 0 0,2 2 0 16,0-4-96-16,2 0-32 0,0 0 0 0,-8 0 0 15,0 0-192-15,0 0 176 0,41-6-176 0,-41 6 160 16,0 0-160-16,0 0 0 0,45-19 0 0,-45 19 128 15,0 0-128-15,0 0 0 0,0 0 0 0,50-12 0 16,-50 12 0-16,0 0 0 0,24 3 0 0,-17-1 0 16,1-1 0-16,-8-1 0 0,0 0 0 0,0 0 0 15,27 6 0-15,-22 0 0 0,0-2 0 0,-1 1 0 16,-1-4 0-16,1 2 0 0,-3-2 0 0,0 5 0 0,1 3-240 16,-4-3 80-16,2 0 16 0,-2-2 0 15,1-4-560-15,-3 2-96 0,0 2-32 0,-1-1 0 16,2-3-1472-16,-4-3-320 0</inkml:trace>
  <inkml:trace contextRef="#ctx0" brushRef="#br0" timeOffset="175273.43">11972 10410 3679 0,'-1'0'320'0,"0"0"-320"0,1-3 0 0,0 3 0 16,0 0 1424-16,0 0 224 0,0-1 32 0,-1 1 16 16,-1 0 912-16,1 0 176 0,1 0 32 0,0 0 16 15,0 0-160-15,-1 0-48 0,1 1 0 0,0-1 0 16,0 3-528-16,0-1-112 0,1-2-32 0,-1 0 0 16,0 0-736-16,1-2-160 0,1 2-32 0,0-3 0 15,2 2-624-15,-1-3-128 0,1 2-16 0,0-2-16 0,-4 4-16 0,0 0 0 16,0 0 0-16,0 0 0 0,0 0 64 0,0 0 16 15,46-21 0-15,-39 21 0 0,0 0-16 0,3 2 0 16,-10-2 0-16,0 0 0 0,28 4-96 0,-19-1-32 16,1-3 0-16,0 3 0 0,0-3-160 0,0 3 192 15,-1 0-192-15,-9-3 192 0,0 0-192 0,0 0 0 16,34 0 0-16,-34 0 0 0,0 0 0 0,0 0 0 16,0 0 0-16,0 0 0 0,0 0 0 0,40-3 0 15,-35 3 0-15,-1 0 0 0,-1 0 0 0,1 0 0 16,0 0 128-16,1 0-128 0,-2 1 128 0,2 1-128 15,-1-2 192-15,0 0-64 0,-1 3-128 0,1-3 128 16,0 0-128-16,0-3 128 0,-1 3-128 0,0-3 0 0,-3 3 0 0,0 0 0 16,0 0 0-16,0 0 0 0,0 0 0 0,0 0 0 15,0 0 0-15,0 0 0 0,0 0 0 0,0 0 0 16,0 0 0-16,0 0 0 0,0 0 0 0,0 0 0 16,0 0 0-16,0 0 0 0,0 0 0 0,0 0 0 15,0 0 0-15,0 0 0 0,0 0 0 0,0 0 0 16,0 0 0-16,0 0 0 0,42-9 0 0,-42 9 0 15,1-2-160-15,-1 2 160 0,-1 0 0 0,1 0-144 32,0 0-432-32,-1 0-96 0,-1 0-16 0,0 0 0 0,-1 0-992 0,1 0-208 0</inkml:trace>
  <inkml:trace contextRef="#ctx0" brushRef="#br0" timeOffset="183780.34">12652 10871 6447 0,'-1'2'576'15,"0"-2"-576"-15,1 1 0 0,0 2 0 16,0-3 1072-16,0 0 96 0,-1 2 32 0,-1 3 0 15,1 0 704-15,0-1 144 0,0-2 16 0,1 0 16 16,0 0 80-16,1-2 16 0,1-4 0 0,1 2 0 16,1-2-304-16,-4 4-48 0,0 0-16 0,0 0 0 15,0 0-192-15,0 0-32 0,37-47-16 0,-37 47 0 0,0 0-672 16,0 0-128-16,0 0-16 0,38-54-16 0,-38 54-336 0,0 0-64 16,0 0-16-16,33-51 0 0,-33 51-64 0,0 0-32 15,26-55 0-15,-26 55 0 0,18-49-224 0,-18 49 144 16,15-55-144-16,-15 55 128 0,11-49-128 0,-11 49 0 15,0 0 0-15,10-65 128 0,-10 65-128 0,5-46 128 16,-5 46-128-16,1-44 128 0,-1 44 32 0,0 0 0 16,-5-57 0-16,5 57 0 0,-9-29 32 0,4 14 0 15,-1 2 0-15,-1-2 0 0,7 15-48 0,-15-28 0 16,9 14 0-16,-2-1 0 0,0-1-144 0,-2 0 0 0,-1-3 0 16,-1 0 128-16,4 0-128 0,-1 3 0 0,0 1 0 0,1-1 0 15,-3-2 0-15,-3-2 0 0,2 1 0 0,-2 1 0 16,2-1 0-16,-1 2 0 0,2 1 0 0,0 1 0 15,1-4 0-15,0 6 128 0,3-2-128 0,-1 1 128 16,2-1-128-16,0 2 0 0,6 13 144 0,-7-32-144 16,7 32 0-16,0 0 0 0,2-50 0 0,-2 50 128 15,0 0-128-15,14-53 0 0,-14 53 0 0,0 0 0 16,21-61 0-16,-21 61 0 0,0 0 0 0,27-64 0 16,-27 64 0-16,0 0 0 0,0 0 0 0,0 0 0 15,31-57 0-15,-31 57 0 0,0 0 0 0,0 0 0 16,38-40 0-16,-38 40 0 0,0 0 0 0,0 0 0 15,0 0 0-15,45-28 0 0,-45 28 0 0,0 0 0 16,0 0 0-16,29 5 0 0,-21-4 0 0,-1 2 0 0,2 1 576 0,-2-2 80 16,1 1 32-16,-8-3 0 15,0 0-2128-15,0 0-416 0,32 3-96 0,-32-3-17536 16</inkml:trace>
  <inkml:trace contextRef="#ctx0" brushRef="#br0" timeOffset="184541.2">13002 10913 7359 0,'0'-1'656'0,"-1"1"-528"16,1-3-128-16,-1 3 0 0,2 0 1712 0,-2-1 304 16,0 1 64-16,-2-3 16 0,1 0 1248 0,-2 0 256 15,-1-1 48-15,0 0 16 0,0 2-1040 0,0 0-224 16,-1-2-32-16,0 4-16 0,-2-2-1088 0,1 4-224 15,-2-2-32-15,1 4-16 0,-1 2-480 0,0 3-112 16,1-3-16-16,-1 4 0 0,2-3-192 0,-1 4-32 16,2 0-16-16,-1 1 0 0,2-1-144 0,2 0 0 15,1-1 0-15,2 0 0 0,1-2 0 0,3 0 0 16,-1 0 0-16,4-1 0 0,-1-1 0 0,0-3 0 0,1 0 0 16,2-2 0-16,0-1 0 0,-3-1 0 0,1 1 0 0,1-6 0 15,-8 6 0-15,0 0 0 0,0 0 0 0,0 0 0 16,47-53 0-16,-47 53 0 0,0 0 0 0,0 0 0 15,31-49 0-15,-31 49 0 0,0 0 0 0,0 0 0 16,0 0 0-16,14-49 0 0,-14 49 0 0,0 0 0 16,0 0 0-16,0 0 0 0,0 0 0 0,0 0 0 15,3-42 0-15,-4 39 0 0,1 1 0 0,0 1 0 16,0 1 0-16,1 1 0 0,-1 1 0 0,0-2 0 16,0 3 0-16,1-2 0 0,0 1 0 0,-1 1 0 15,2 1 128-15,-2-1-128 0,1 1 192 0,-1 2-64 16,1 3 0-16,0-3 0 0,2 4 0 0,-2 0 0 15,0 2-128-15,2-2 0 0,-2 1 0 0,1 3 128 16,1-2-128-16,-1 1 0 0,0 0 0 0,0-3 0 16,-1-1 0-16,2-1 0 0,-1 0 0 0,1 1 0 15,-1-6-480-15,-1 1 32 0,2-2 0 0,-2-2 0 16,0-3-1840-16,1-2-352 0</inkml:trace>
  <inkml:trace contextRef="#ctx0" brushRef="#br0" timeOffset="185413.27">13007 9201 9215 0,'0'0'816'0,"0"0"-656"15,0 0-160-15,-1 0 0 0,1 0 1824 0,0-2 336 16,0 2 64-16,-1-1 16 0,1 1 960 0,-1 0 192 15,-1-5 32-15,1 3 16 0,2 2-1056 0,-2 0-208 16,1 0-32-16,0 0-16 0,0 2-928 0,0 0-192 16,1-2-48-16,1 3 0 0,-1 0-560 0,0 1-112 15,0-1-32-15,1 0 0 0,0 3-48 0,-1 3-16 16,0-2 0-16,1 2 0 0,-1 1-64 0,-1 2-128 16,0-4 176-16,-1 3-176 0,1-1 0 0,-2 2 0 15,2 2 0-15,-1 1 0 0,0-5 0 0,-1 2 0 16,0-1 0-16,1 0 0 0,1-1 0 0,-1-1 0 0,1-2 0 0,0-1 0 15,1-3 0-15,-1 1 0 0,0-2 0 0,0-2 0 16,0-2 0-16,3-5 0 0,-3 7 0 0,0 0 0 16,0 0 0-16,21-47 0 0,-21 47 0 0,0 0 0 15,0 0 160-15,27-54-160 0,-27 54 128 0,0 0-128 16,0 0 160-16,0 0-160 0,39-41 192 0,-39 41-192 16,0 0 160-16,0 0-160 0,0 0 128 0,0 0-128 15,49-4 0-15,-49 4 0 0,16 7 0 0,-9-1 0 16,-1-3 0-16,0 1 0 0,1 5 0 0,-1-3 0 15,-3 0 0-15,1 0 0 0,-1 2 0 0,-1 0 0 16,-2 0 0-16,0 1 0 0,0-2 0 0,-1 2 0 16,0-1 0-16,-2 2 0 0,1 0 0 0,-2 0 0 15,2-1 0-15,-2-2 0 0,0 2 0 0,-2-3 0 16,1 0 0-16,-2-2 0 0,-1 2 0 0,1-4 0 16,-1 2 0-16,1-1 0 0,-2 0 0 0,1-3 0 0,-1 0 0 0,-1 0 0 15,3 0 0-15,-2 0 0 0,2-2 0 0,-1 1 0 16,1-1 0-16,1 1 0 0,-1 1 0 0,4-2 128 15,-1 0-128-15,1 2 0 0,1 0 0 0,1 0 0 16,-1 0 0-16,2 0 0 0,0 0 0 0,0 0 0 16,0-2 0-16,2 2 0 0,-1 0-240 0,1 0-16 15,-2 0-16-15,0 0 0 16,0 0-944-16,0 0-176 0</inkml:trace>
  <inkml:trace contextRef="#ctx0" brushRef="#br0" timeOffset="186863.84">13315 10406 6447 0,'-1'4'576'0,"0"-4"-576"16,-1 2 0-16,2-2 0 0,0 1 1472 0,0 2 192 15,-1-1 48-15,0 2 0 0,0 2 896 0,0-2 176 16,1 2 32-16,0-2 16 0,1-2-400 0,-1 1-96 15,2 0-16-15,-1 0 0 0,1-2-560 0,0 1-112 0,1-2-32 0,0 0 0 16,1 0-544-16,0-2-112 0,-1 1-32 0,0-2 0 16,1 0-464-16,-4 3-80 0,0 0-32 15,0 0 0-15,0 0-96 0,0 0-32 0,27-45 0 0,-27 45 0 16,0 0-64-16,0 0-16 0,0 0 0 0,18-57 0 16,-15 49-144-16,-2-2 0 0,-1 10 144 0,0 0-144 15,11-50 0-15,-11 50 0 0,0 0 0 0,8-54 128 16,-8 54-128-16,0 0 0 0,0 0 0 0,0 0 0 15,2-47 0-15,-3 43 0 0,0 0 0 0,-2-1 128 16,2 5-128-16,0 0 0 0,0 0 128 0,-2 3-128 16,1-3 224-16,-1 2-32 0,2 2 0 0,-2 0 0 15,3 1 0-15,-1 2 0 0,0-1 0 0,0 3 0 16,-1-3 752-16,2 4 144 0,0 0 16 0,0 0 16 0,0 2-864 16,0-2-256-16,2 2 0 0,-1 1 128 15,1-3-944-15,0 0-176 16,-2-2-32-16,1 1-16 0,3 1 832 0,-1-3 208 0,3 2 0 0,1-3 0 0,-1 0 768 0,1 0 192 15,1-2 32-15,-1-1 16 16,0 0-1632-16,1-3-320 0,1 2-64 0,-9-2-16 0,0 0 816 0,0 0 208 16,40-8 0-16,-40 8 0 0,0 0 0 0,0 0 0 15,0 0 0-15,47-22-128 0,-47 22 128 0,0 0 0 16,0 0 0-16,0 0 0 0,0 0 0 0,0 0 0 16,34-47 0-16,-34 47 0 0,0 0 0 0,0 0-128 15,0 0 128-15,0 0 0 0,0 0 0 0,10-54 0 16,-10 54 0-16,0 0-128 0,0 0 128 0,0 0 0 15,0 0 0-15,13-47 0 0,-13 47 0 0,0 0 0 16,0 0 0-16,0 0 0 0,0 0 0 0,0 0 0 0,0 0 0 16,0 0 0-16,8-47 0 0,-7 43 0 0,-1 1 0 0,1 2 0 15,-1-1 0-15,0-1 0 0,0 2 0 0,1 1 0 16,-1 0 0-16,0 0 0 0,0 0 0 0,2 1 128 16,-2 2-128-16,0-1 0 0,0 2 0 0,1 2 0 15,-1-2 0-15,1 2 0 0,0 3 0 0,1-2 0 16,-1 2 0-16,0-2 0 0,2 2 0 0,-1 1 128 15,0 2-128-15,1-2 0 0,-1 2 0 0,0 1 128 16,1-4-128-16,0 4 192 0,-1-1-64 0,1-2 0 16,-1-1 0-16,1 1 16 0,0 0 0 0,0-2 0 15,-1 0-144-15,1-5 0 0,-2 2 0 0,2-1 0 16,-2 2 0-16,1-3 0 0,-1-2 0 0,2 1 0 16,-2-2 0-16,0 2 0 0,2 0 0 0,-2-2 0 0,2 0 0 15,-2 3 0-15,0-3 0 0,0 1 0 0,1 1-352 0,-2 1 0 16,0-2 0-16,-2 1 0 15,2-2-480 1,-2 3-80-16,2-2-32 0,-3 2-11744 0,0-3-2352 0</inkml:trace>
  <inkml:trace contextRef="#ctx0" brushRef="#br0" timeOffset="189127.99">14343 9844 5519 0,'-4'7'496'0,"3"-7"-496"0,0-2 0 0,-1-1 0 16,2 1 1088-16,0 1 112 0,0 1 16 0,0 0 16 15,0 0 1456-15,0 0 304 0,0 0 48 0,0 0 16 16,11-47-144-16,-11 47-32 0,0 0 0 0,0 0 0 16,0 0-864-16,0 0-176 0,0 0-48 0,0 0 0 15,0 0-704-15,0 0-160 0,0 0-32 0,12 6 0 16,-12 3-352-16,1 1-80 0,-1 2-16 0,0 2 0 16,0 1-64-16,0 2-32 0,1 5 0 0,-1 2 0 15,1-11-224-15,-1 2-128 0,3 1 160 0,-2 0-160 16,3 3 0-16,-2-3 0 0,3 0 0 0,-1 0 0 15,1 0-176-15,0-1-16 0,-2-3-16 0,1-2 0 16,-3 0-624-16,1-4-128 16,0 1-32-16,-2-4-17264 0</inkml:trace>
  <inkml:trace contextRef="#ctx0" brushRef="#br0" timeOffset="189561.44">14088 10179 2751 0,'-5'7'128'0,"3"-5"16"0,0 1-144 0,1-2 0 0,1 1 0 0,0-2 0 15,0 0 2144-15,1 3 400 0,1-2 80 0,0 2 0 16,2-1 640-16,0-1 128 0,0 2 32 0,0 0 0 15,1 0-496-15,3-2-112 0,-1 2 0 0,-7-3-16 16,0 0-1024-16,0 0-208 0,42 0-32 0,-42 0-16 16,0 0-832-16,47-3-176 0,-47 3-16 0,0 0-16 15,54-1-96-15,-54 1 0 0,42 6-16 0,-21-2 0 16,2 2-80-16,-1 1-16 0,-2 5 0 0,0-6 0 16,-1 1-32-16,1 2-16 0,-1-3 0 0,-2 4 0 15,0-4-224-15,-1 4 176 0,-2-4-176 0,0 0 160 16,-2-2-160-16,0 0 0 0,-12-4 0 0,24 5 0 15,-24-5 0-15,0 0 0 0,0 0 0 0,41-7 0 16,-41 7 0-16,0 0 0 0,0 0 0 0,0 0 0 0,0 0 0 0,42-9 0 16,-42 9 0-16,0 0 0 0,0 0-208 0,0 0 16 15,0 0 16-15,28 3 0 16,-25 0-544-16,-1 0-112 0,2 0-32 0,-2 1 0 16,1-1-1424-16,-1 1-272 0</inkml:trace>
  <inkml:trace contextRef="#ctx0" brushRef="#br0" timeOffset="190328.47">14128 10501 2751 0,'-2'0'256'0,"1"-2"-256"0,1 0 0 0,-1 2 0 0,1 0 1792 0,0-2 304 16,-1 2 64-16,-2-4 16 0,1 2 1584 0,-1 0 320 16,2 0 64-16,-1 2 16 15,0 0-1088-15,2 2-224 0,0 2-32 0,2 0-16 0,-1 2-1296 0,0 0-256 16,0 0-48-16,0 1-16 0,1 2-624 0,0 1-128 15,2 3-32-15,-2-1 0 0,2 0-208 0,0 1-64 16,-1-1 0-16,0 4 0 0,-1-3-128 0,0 0 0 16,-2 1 0-16,0-2 0 0,0 3 0 0,0-3 0 15,0 1 0-15,-2-3 0 0,1 0 0 0,-1-1 0 16,2 4 0-16,-2-5 0 0,4-4 0 0,-1 2 0 16,0-2 0-16,-1-1 0 0,1-3 0 0,1 0 0 15,-1 0 0-15,0 0 0 0,-1 0 0 0,0 0 0 0,0 0 0 0,0 0 0 16,0 0 0-16,0 0 0 0,27-50 0 0,-27 50 0 15,0 0 0-15,0 0 0 0,0 0 128 0,39-52-128 16,-39 52 128-16,0 0-128 0,0 0 128 0,0 0-128 16,43-27 0-16,-43 27 0 0,0 0 128 0,0 0-128 15,0 0 0-15,42 0 0 0,-36 5 0 0,-1-1 0 16,-1-1 0-16,0 3 0 0,-2 1 0 0,0 1 0 16,0 0 0-16,-4 4 0 0,0 0 0 0,0 1 0 15,-2-1 0-15,-1-2 0 0,-1 2 0 0,-3 0 0 16,0-1 0-16,0-1 0 0,-3 0 0 0,1-2 0 15,-1-2 0-15,0 1 0 0,0-4 0 0,1 1 0 16,0-2 160-16,2-4 0 0,3-2 0 0,0 1 0 16,1 4 0-16,0 1 0 0,2-2 0 0,0-2 0 0,1 1-160 15,0 1 160-15,2-3-160 0,2 3 160 0,-2 0-160 0,1-4 0 16,1 4 0-16,1-2 0 0,-3 2 0 0,0 0 0 16,0 0-128-16,0 0 128 15,0 0-576-15,0 0-32 0,0 0-16 0,44-32-11888 16,-44 32-2384-16</inkml:trace>
  <inkml:trace contextRef="#ctx0" brushRef="#br0" timeOffset="190645.07">14445 10684 2751 0,'-2'0'256'0,"1"-2"-256"0,-2 0 0 0,2 2 0 16,0-2 2480-16,1 2 448 0,0-3 80 0,-1 2 32 16,1-1 1296-16,-2-2 256 0,2 4 48 0,2-3 16 15,-1 0-1904-15,0 0-368 0,3 0-80 0,-1 0 0 16,2 2-1280-16,2-2-240 0,-7 3-48 0,0 0-16 16,23 0-240-16,-13 3-48 0,0-2-16 0,-2 2 0 15,-1-1-176-15,0 2-48 0,-7-4 0 0,0 0 0 16,25 7-192-16,-18-4 0 0,-1-1 0 0,-1-2 0 15,0 0 0-15,-1 0 0 0,0-2 0 0,-2-1 0 16,2 2-224-16,-2-4-32 0,1 1-16 0,-1 1 0 16,-2 3-1680-16,0 0-336 0</inkml:trace>
  <inkml:trace contextRef="#ctx0" brushRef="#br0" timeOffset="191294.67">14827 10684 4607 0,'0'0'400'0,"0"-2"-400"16,0 0 0-16,0 2 0 0,0 0 2224 0,0 0 352 0,0 0 80 0,0 0 16 15,-1-2 912-15,0-1 192 0,0 3 48 0,-2-1 0 16,0 2-864-16,-1 2-160 0,0-1-48 0,-1 2 0 16,0 0-1456-16,-1 2-288 0,1 0-64 0,-1 0-16 15,0 0-544-15,0 1-96 0,-1 0-32 0,0 2 0 16,0-3-256-16,0 0 160 0,2 0-160 0,1 0 128 16,0 1-128-16,0-4 0 0,3 4 0 0,0-4 0 15,1 3 0-15,0 3 0 0,0 5 0 0,0-6 0 16,2-1 0-16,1-4 0 0,0 3 0 0,1-2 0 15,1 2 0-15,0-3 0 0,0 0 0 0,1 0 0 16,0-3-160-16,-1 0 160 0,-5 0 0 0,0 0-144 16,0 0-80-16,0 0-16 0,0 0 0 0,0 0 0 15,0 0 48-15,40-37 16 0,-40 37 0 0,0 0 0 16,0 0 176-16,0 0-192 0,0 0 192 0,21-48-192 0,-21 48 192 16,0 0 0-16,0 0 0 0,0 0 0 0,0 0 0 0,0 0 0 15,0 0 0-15,0 0 0 0,0 0 0 16,0 0 0-16,15-50 0 0,-15 50 0 0,0 0 0 15,0 0 0-15,0 0 0 0,0 0 0 0,0 0 0 0,0 0 0 16,0 0 0-16,0 0 0 0,0 0 0 0,0 0 0 16,0 0 0-16,0 0 128 0,0 0-128 0,0 0 0 15,0 0 128-15,0 0-128 0,0 0 192 0,0 0-48 16,0 0 0-16,0 0 0 0,0 0 0 0,14 4 0 16,-12 5 0-16,0-1 0 0,1 2-144 0,0 2 160 15,0-2-160-15,-1 3 160 0,2-1-160 0,-3-2 0 16,2 2 0-16,-1-2 0 0,-1 0 0 0,1-1 0 15,-1-2 128-15,1-1-128 0,0 3 0 0,-2-5 0 0,0-1 0 0,0 2 0 16,0-1 0-16,0 0 0 0,1 0 0 0,-1-2 0 16,0 0-144-16,0-2-16 0,0 2 0 0,0-2 0 31,0 0-1152-31,0-2-224 0</inkml:trace>
  <inkml:trace contextRef="#ctx0" brushRef="#br0" timeOffset="192346.64">15378 10294 6383 0,'0'-2'128'0,"-1"0"48"0,1 0 0 0,-2 2 16 0,2 0-192 16,-1 0 0-16,0-2 0 0,0 2 0 0,-3-3 2848 0,-1 2 544 15,-1-1 96-15,0 2 32 0,-1-3-112 0,0 2-16 16,-2 2 0-16,1 2 0 0,-2-1-1072 0,1 2-208 16,0-2-64-16,0 3 0 0,0 0-1104 0,0-1-240 15,1 2-32-15,-4 0-16 0,5-3-400 0,-2 3-96 16,1 4-16-16,-2 0 0 0,1 0-144 0,2-2 0 15,1 2 0-15,1-4 0 0,0 4 0 0,1-1 0 16,0 1 0-16,3 0 0 0,0 2 0 0,2-2 0 16,0-1 0-16,2-3 0 0,-1-3-128 0,3 1 128 0,0-1-160 0,3-2 160 15,3-1-208-15,-11 0 48 0,0 0 16 0,0 0 0 16,39-17-208-16,-39 17-32 0,0 0-16 0,37-40 0 31,-37 40-80-31,0 0-16 0,44-64 0 0,-44 64 0 16,22-49-128-16,-22 49-16 0,0 0-16 0,15-68 0 0,-15 68 400 0,0 0 64 0,1-58 32 0,-1 58 0 15,0 0 304-15,-8-49 64 0,8 49 16 0,0 0 0 16,-11-38 64-16,11 38 16 0,0 0 0 0,-10-33 0 16,10 33 16-16,0 0 16 0,-11-33 0 0,11 33 0 15,0 0-144-15,-12-36-16 0,12 36-16 0,0 0 0 16,-9-41 64-16,9 41 16 0,0 0 0 0,0 0 0 16,-7-38 208-16,7 38 64 0,0 0 0 0,0 0 0 0,0 0-160 0,-4-9-32 15,4 12 0-15,-1 3 0 16,1 1 0-16,0 5-16 0,1 1 0 0,-1 6 0 0,1-3-304 0,2 4 160 15,-1 7-160-15,1 2 128 0,1 2-128 0,-1 2 0 16,1 1 0-16,0 3 0 0,-1 4 0 0,1 0 0 16,0-2-144-16,0-4 144 0,-2-10-176 0,2 1 32 15,-1 1 0-15,0-4 0 0,1-2-32 0,-3-7 0 16,1-3 0-16,-2-1 0 0,2-2 176 0,-1 0-192 16,0 1 192-16,-1 1-192 0,1-3 16 0,-1-2 0 15,0-1 0-15,1-3 0 16,-1-1-448-16,2-1-80 0,-1-2-32 0,-1 0 0 15,0 3-1760-15,0 0-336 0</inkml:trace>
  <inkml:trace contextRef="#ctx0" brushRef="#br0" timeOffset="193032.94">15543 10536 3679 0,'-1'0'320'0,"1"0"-320"0,0 0 0 0,0 0 0 15,1-3 1936-15,-1 2 320 0,2 1 64 0,-1-3 16 16,0 0 1968-16,-1 3 400 0,0 0 80 0,0 0 16 16,0 0-1728-16,0 0-352 0,29-51-64 0,-29 51-16 15,0 0-1552-15,0 0-320 0,0 0-64 0,0 0-16 0,29-56-352 0,-29 56-64 16,0 0-16-16,0 0 0 15,0 0-96-15,0 0-32 0,19-52 0 0,-19 46 0 0,0 0-128 0,0 0 0 16,-1 2 144-16,-1 2-144 0,0-2 0 0,1-1 0 16,-2 4 0-16,2-2 0 0,0 3 0 0,-1-2 0 15,2 2 0-15,-1 2 0 0,1 1 0 0,1 3 0 16,1 4 0-16,-1-4 0 0,0 2 128 0,2 3-128 16,-1 2 128-16,2 2-128 0,0 1 0 0,0-3 128 15,0 0-128-15,0-1 0 0,-2-4 0 0,2 3 0 16,0-1 0-16,1 2-128 0,0 1 128 0,0-2 0 15,0 0-144-15,0-5 144 0,-2 0 0 0,2-1 0 16,-1-2 0-16,0-1 0 0,1-2 0 0,-2-2 0 0,-3 2 0 16,0 0 0-16,0 0 0 0,0 0 0 0,0 0 0 0,0 0 0 15,32-49 0-15,-32 49 0 0,0 0 0 16,0 0 0-16,16-56 0 0,-16 56 0 0,0 0 0 0,0 0 0 16,7-56 0-16,-7 56 0 0,0 0 0 0,0 0 0 15,1-48-160-15,-1 48 160 0,0 0 0 0,0 0-144 16,0 0 144-16,0 0-192 0,-3-45 192 0,3 40-192 15,-1 2 192-15,1 1 0 0,-1 0-144 0,1 2 144 16,0 0 0-16,0 0 0 0,0 0 0 0,0 2 0 16,0-2 0-16,0 4 128 0,0 0-128 0,0-1 192 15,1 2 32-15,-1-1 16 0,1 5 0 0,-1-3 0 16,2-1-48-16,-1 4-16 0,1 0 0 0,0 4 0 16,-1-5-176-16,0 0 160 0,2 2-160 0,-1 2 160 15,1 3-160-15,0-1 0 0,0 0 144 0,0-1-144 16,1 3 0-16,0 0 128 0,0 2-128 0,-1 0 0 0,1 3 0 15,0-5 0-15,1-3 0 0,-2 0 0 0,1-2 0 0,0-6 0 16,-2 0 0-16,1-4-192 16,-1-1-352-16,-2 0-80 0,0 0-16 0,0 0-12096 15,0 0-2416-15</inkml:trace>
  <inkml:trace contextRef="#ctx0" brushRef="#br0" timeOffset="194612.22">16335 10317 3679 0,'-3'1'320'0,"2"1"-320"0,0-2 0 0,1 0 0 16,-3 0 1472-16,3 0 208 0,-1 2 48 0,0-4 16 15,0 4 944-15,-2-1 192 0,1 0 48 0,1-5 0 16,1 4-16-16,0 0 0 0,-5-6 0 0,3 12 0 16,2-6-768-16,0 0-160 0,0 0-16 0,0 0-16 15,2 0-896-15,-2-2-176 0,1 1-48 0,1 1 0 16,1 1-368-16,-1 1-80 0,3-2 0 0,0 0-16 15,-1 2 16-15,0 0 0 0,0 2 0 0,3-2 0 16,-1 1 704-16,3-3 128 0,-9 0 48 0,0 0 0 0,28 0-976 16,-28 0-288-16,0 0 128 0,0 0-128 15,40-6-768-15,-40 6-208 0,0 0-48 0,0 0-16 0,0 0 816 0,45-10 224 16,-45 10 0-16,0 0 0 0,0 0 0 0,0 0-128 16,0 0 128-16,30 1 0 0,-28-1-320 0,0 2 0 15,-1 1 16-15,-1 1 0 16,0-1-224-16,0 0-48 0,-1 1-16 0,-1-1 0 15,0 2-432-15,-1-4-96 0,1 2-16 0,-2 1-10416 16,1-2-2080-16</inkml:trace>
  <inkml:trace contextRef="#ctx0" brushRef="#br0" timeOffset="194980.44">16257 10476 1839 0,'0'-1'160'0,"0"1"-160"0,0-2 0 0,0 2 0 15,0 0 2176-15,0 0 416 0,1-3 80 0,0 2 16 16,2 1 1136-16,-1-3 224 0,-2 3 48 0,0 0 16 15,0 0-736-15,0 0-160 0,0 0-16 0,0 0-16 16,45-10-1712-16,-45 10-320 0,0 0-80 0,0 0-16 16,0 0-560-16,37-2-112 0,-30 4-32 0,-7-2 0 15,0 0-160-15,0 0-48 0,0 0 0 0,34 0 0 16,-27 0 1552-16,-2 0 304 0,1 0 64 0,-1 0 16 16,-5 0-3312-16,0 0-672 0,0 0-128 0,18 7-16 0,-13-6 1616 0,-1 1 432 15,1-2 0-15,2 3 0 0,-1-3-288 0,-1-3 64 16,-2 3 16-16,1-3 0 15,-4 3-1264-15,0 0-240 0</inkml:trace>
  <inkml:trace contextRef="#ctx0" brushRef="#br0" timeOffset="195661.54">17476 9650 17503 0,'0'0'1552'0,"0"0"-1232"0,0 0-320 0,0 1 0 15,0-1 2496-15,-1 3 448 0,1-1 96 0,-3 2 16 16,1 5-80-16,1 1-16 0,0 0 0 0,-1 2 0 16,0 0-1728-16,1 1-336 0,1-2-80 0,0 0-16 15,0 0-336-15,1 0-64 0,0 2-16 0,0 0 0 16,2 0-192-16,-2-1-32 0,1 4-16 0,-2-2 0 15,3 0-144-15,-2 2 0 0,0 1 0 0,-1 1 0 16,2 1 0-16,-2-6 0 0,0 2 0 0,0-1 0 16,-2 2-272-16,1 1 64 0,0-1 16 0,0-3 0 15,-1 0-384 1,1-4-80-16,0 1-16 0,0-4-17808 0</inkml:trace>
  <inkml:trace contextRef="#ctx0" brushRef="#br0" timeOffset="196231.49">17029 10154 11631 0,'-2'0'256'0,"1"0"48"0,0 2 16 0,0-2 0 0,1 0-320 0,-2 0 0 0,2 0 0 0,-1 0 0 15,0 1 3264-15,-2 2 576 0,3-3 112 0,-1 0 16 16,0 0-1568-16,0 0-320 0,1 0-64 0,0 0-16 16,1-3-896-16,1 2-176 0,1 1-32 0,-3 0-16 15,0 0 16-15,0 0 0 0,0 0 0 0,0 0 0 16,49-19-336-16,-49 19-64 0,0 0-16 0,47-8 0 15,-47 8-48-15,0 0-16 0,60-1 0 0,-60 1 0 16,43 0-80-16,-43 0-16 0,47 7 0 0,-47-7 0 16,53 11-128-16,-53-11-48 0,58 14 0 0,-29-8 0 15,-29-6-144-15,59 9 0 0,-59-9 0 0,57 6 128 16,-57-6-128-16,56 5 0 0,-56-5 0 0,52 5 0 0,-52-5 0 0,49 3 0 16,-49-3 0-16,37 7 0 0,-37-7 0 0,31 8 128 15,-31-8-128-15,27 8 0 0,-27-8 128 0,22 8-128 16,-22-8 0-16,0 0 128 0,35 8-128 0,-35-8 192 15,0 0-192-15,38 5 192 0,-38-5-192 0,0 0 0 16,41 1 0-16,-41-1 128 0,0 0-128 0,43-4 0 16,-43 4 0-16,0 0 0 0,0 0 0 0,57-18 0 15,-57 18 0-15,0 0 0 0,0 0 0 0,0 0 0 16,50-26 0-16,-50 26 0 0,0 0-288 0,0 0 64 16,0 0 16-16,0 0 0 15,0 0-304-15,0 0-64 0,0 0-16 0,0 0 0 16,0 0-160-16,41-3-16 0,-40 6-16 0,-1-2 0 15,0 4-1664-15,-1-4-336 0</inkml:trace>
  <inkml:trace contextRef="#ctx0" brushRef="#br0" timeOffset="197348.89">17009 10485 3679 0,'-4'-3'320'0,"3"2"-320"16,0-1 0-16,-1 2 0 0,2-3 1680 0,-1 3 272 15,1-1 48-15,-1 2 16 0,1-1 752 0,1 0 160 16,0 3 16-16,1-1 16 0,-1 2-224 0,1 2-48 15,1 4-16-15,0 2 0 0,1 1-848 0,0 3-160 16,0 2-48-16,-1 5 0 0,2-1-672 0,-2 0-144 16,-1 0-32-16,1 3 0 0,-2-3-448 0,-1 2-80 0,0-3-32 0,-1-3 0 15,-1-4-208-15,1-2 0 0,0-3 0 0,-2-1 0 16,2-2 0-16,-1-3 0 0,1 0 0 0,-1-3 0 16,1 0 0-16,1 0 0 0,0 0 0 0,0-4 0 15,1-2 0-15,1-3 0 0,-2 9 0 0,0 0 144 16,0 0-144-16,0 0 128 0,28-54-128 0,-28 54 128 15,0 0 16-15,0 0 0 0,38-45 0 0,-38 45 0 16,0 0 48-16,0 0 16 0,0 0 0 0,53-34 0 16,-53 34-48-16,0 0-16 0,0 0 0 0,46 0 0 15,-46 0-144-15,21 6 0 0,-11-2 144 0,0 4-144 16,0 0 0-16,-3 0 0 0,1 2 0 0,-2 0 0 0,0 3 0 16,-3-5 0-16,-1 3 0 0,-1 0 0 15,-2 3 0-15,0-5-160 0,-3-2 160 0,-2 6-160 0,1 1-32 0,-2 0 0 16,-2-2 0-16,0-2 0 0,1 0 192 0,-2-1 0 15,-1-1 0-15,-1 0 0 0,0-6 0 0,1 2 0 16,0-2 0-16,-2 0 0 0,0 3 0 0,-1-4 0 16,1-1 0-16,0-1 0 0,2-2 0 0,1-3 0 15,3 0 0-15,-1 0 128 0,4 2-128 0,0 0 0 16,1-2 0-16,2 0 0 0,1 0 0 0,1 2 0 16,1-2 0-16,0 3 0 0,2 0 0 0,-1 0 0 15,-3 3 0-15,0 0 0 0,0 0 0 0,0 0 0 16,0 0 0-16,0 0-128 15,47-16-1088-15,-47 16-192 0</inkml:trace>
  <inkml:trace contextRef="#ctx0" brushRef="#br0" timeOffset="197715.39">17424 10712 11519 0,'-6'2'256'0,"2"-2"48"0,2 0 16 0,1 0 0 16,-1 0-320-16,2 0 0 0,0 0 0 0,-1 0 0 15,0 0 3968-15,1 0 752 0,1 0 144 0,2-2 16 16,-1 2-1840-16,2 0-368 0,1 0-80 0,0-2-16 0,1 2-1344 0,1 0-272 15,-7 0-48-15,0 0-16 0,28 2-416 0,-28-2-96 16,0 0 0-16,29 3-16 0,-19-2-144 0,0 2-32 16,-1-3 0-16,-1 1 0 0,0 1-192 0,-1-2 128 15,-1 0-128-15,-6 0 0 0,0 0 0 0,0 0 0 16,0 0 0-16,0 0 0 0,0 0 0 0,0 0 0 16,0 0 0-16,0 0 0 15,0 0-432-15,0 0-80 0,44-28 0 0,-44 25-12128 16,0 2-2416-16</inkml:trace>
  <inkml:trace contextRef="#ctx0" brushRef="#br0" timeOffset="198399.83">17899 10766 12895 0,'0'0'576'0,"-1"-3"112"0,1 3-560 0,0 0-128 0,-1 0 0 0,1-2 0 0,0 2 2016 0,0 0 368 16,0 0 80-16,-8-10 16 0,4 6 224 0,0-1 48 15,0 1 16-15,-1 1 0 0,1-1-880 0,-1 2-176 16,0-1-48-16,0 2 0 0,0 1-576 0,-1 1-112 16,1-1-16-16,-1 3-16 0,1-1-496 0,0-1-80 15,0 5-32-15,2 1 0 0,-1-1-176 0,0 0-32 16,0 3-128-16,1 2 192 0,-1 7-192 0,0 1 0 16,2-6 0-16,1-1 0 0,-2-3 0 0,2-1 0 15,1 1 0-15,-1-3 0 0,1 0-176 0,0 0 176 16,1-2-160-16,0 2 160 0,2 0 0 0,-1 0 0 15,1-3 0-15,0 1 0 0,0-4 0 0,0 0 0 16,2 1-128-16,2-1 128 0,-7 0 0 0,0 0 0 0,0 0 0 0,0 0 0 16,0 0-128-16,0 0 128 15,45-39 0-15,-45 39-144 0,0 0-48 0,0 0-16 0,23-47 0 0,-23 47 0 16,0 0 64-16,0 0 16 0,0 0 0 0,13-51 0 16,-13 51 128-16,0 0 0 0,0 0-144 0,0 0 144 15,0 0 0-15,0 0 0 0,0 0 0 0,0 0 0 16,0 0 0-16,19-47 0 0,-18 47 0 0,0 0 0 15,0-3 0-15,1 3 0 0,-1 3 0 0,0-3 0 16,0 0 0-16,1 2 0 0,-1-1 128 0,1 2-128 16,0-1 0-16,-1 2 0 0,-1 2 0 0,1 0 128 15,0-4-128-15,0 0 0 0,-1-2 0 0,2 4 128 16,-2 4-128-16,1 0 0 0,0 3 0 0,0-1 128 16,1 2-128-16,-1 1 0 0,1-2 144 0,1 0-144 15,-1 2 128-15,0-3-128 0,0 3 128 0,0 1-128 16,1-1 0-16,-1-2 128 0,1-2-128 0,-1-3 0 15,1 0 0-15,-1-2 0 0,1-2 0 0,-2-2 128 16,0 0-128-16,1 0 0 0,-2 0 0 0,0 0 0 16,0 0-400-16,0 0-48 0,0 0-16 0,0 0-11632 15,1-47-2336-15</inkml:trace>
  <inkml:trace contextRef="#ctx0" brushRef="#br0" timeOffset="199934.23">18584 11143 7359 0,'-1'0'656'0,"0"2"-528"15,1-2-128-15,-2-2 0 0,4 2 1792 0,-2 0 320 16,1 2 64-16,1-2 0 0,3 0 496 0,1-2 80 16,-6 2 32-16,0 0 0 0,0 0-416 0,46-19-96 15,-46 19-16-15,0 0 0 0,47-29-720 0,-47 29-128 16,0 0-48-16,51-47 0 0,-51 47-576 0,0 0-112 15,47-57-32-15,-47 57 0 0,32-51-320 0,-32 51-64 16,27-47 0-16,-27 47-16 0,25-48-32 0,-25 48 0 16,19-47 0-16,-19 47 0 0,0 0 32 0,14-63 0 15,-14 63 0-15,0 0 0 0,4-57 48 0,-4 57 16 16,-5-37 0-16,0 17 0 0,-1-2-80 0,0 3-16 0,0 6 0 16,-1-5 0-16,0 2-208 0,-3-1 176 0,-2-2-176 0,-3-5 160 15,-1-9-160-15,-3 0 0 0,2 1 144 0,0 2-144 16,-3-1 0-16,1 0 0 0,2 2 0 0,2 1 0 15,2 5 0-15,-1-2 0 0,0 1 0 0,3 1 0 16,1-1 0-16,2 4 0 0,0 1 0 0,2 3 0 16,6 16 0-16,-10-37 0 0,4 15 0 0,6 22 0 15,-6-55 0-15,6 55 0 0,-1-57 0 0,1 57 0 16,3-59 0-16,-3 59 0 0,10-54 0 0,-10 54-128 16,15-55 128-16,-15 55 0 0,15-50 0 0,-15 50 0 15,18-51 0-15,-18 51 0 0,22-46 0 0,-22 46 0 16,0 0 0-16,27-48 0 0,-27 48 0 0,0 0 0 15,31-38 0-15,-31 38 0 0,0 0 0 0,0 0 0 0,39-41 0 0,-39 41 0 16,0 0 0-16,0 0 0 0,47-29 0 0,-47 29 0 16,0 0 0-16,0 0-128 0,0 0-80 15,52-15-16-15,-52 15 0 0,0 0 0 16,0 0-224-16,37 0-64 0,-37 0 0 0,26 9 0 16,-15-3-1408-16,-11-6-272 0</inkml:trace>
  <inkml:trace contextRef="#ctx0" brushRef="#br0" timeOffset="200933.04">19054 11364 7359 0,'-2'3'656'0,"0"0"-528"0,2-3-128 0,0 0 0 16,0-2 1520-16,-1 2 272 0,0 2 48 0,-2-2 16 15,0 3 928-15,-1-3 192 0,-1-3 32 0,-1 1 16 16,1 4-288-16,-1-2-64 0,-2 0-16 0,1 0 0 16,-1 3-928-16,-1-3-192 0,1 0-48 0,-1 4 0 15,-2-1-816-15,-1 2-160 0,1 3-48 0,0 0 0 0,1-2-272 0,1 4-64 16,2 0-128-16,1-1 192 16,2 1-192-16,1-3 0 0,3 2 0 0,0-1 0 0,3 4 0 0,2-1 0 15,0-1 0-15,1 0 0 0,3-4 0 0,-2 0 0 16,0 0 0-16,3-5 0 0,-1-1 0 0,-9 0 0 15,0 0 0-15,0 0 0 0,0 0-208 0,43-19 64 16,-43 19 16-16,0 0 0 0,0 0-192 0,31-54-48 16,-31 54 0-16,0 0 0 15,0 0-128-15,17-58-16 0,-14 52-16 0,-3 6 0 0,0 0 528 0,0 0-128 16,6-49 128-16,-6 49 0 0,0 0 0 0,0 0 0 16,0 0 0-16,0 0 144 0,0 0-144 0,0 0 192 15,0 0-192-15,0 0 192 0,0 0 144 0,0 0 48 16,5 0 0-16,-2 8 0 0,-3 2-96 0,2 3-16 0,-1 0 0 0,0 2 0 15,1-1-128-15,-1 0-16 0,1 2-128 0,0-3 192 16,-2 3-192-16,0-4 0 0,1 1 0 0,0-3 0 16,-1-4 0-16,0 1 0 0,-1-1 0 0,2-1 0 31,-1-1-336-31,1-2-64 0,1-2-16 0,-1 0-11568 0,0-2-2320 0</inkml:trace>
  <inkml:trace contextRef="#ctx0" brushRef="#br0" timeOffset="201700.59">19298 9231 11967 0,'-2'-1'1072'0,"2"1"-864"0,0 0-208 0,0 1 0 16,0 1 2160-16,-1-2 384 0,1 0 80 0,-1 0 0 15,1 0 656-15,-1 0 128 0,1 0 32 0,0 3 0 16,0-3-1440-16,0 4-272 0,1-1-64 0,-1 6-16 15,1-2-976-15,0 5-192 0,-1 0-32 0,0 2-16 16,0 2-176-16,-1 2-48 0,0-2 0 0,0 3 0 16,-2-3-208-16,1 0 0 0,-1-1 0 0,1 1 0 15,-2-3 0-15,-1 2 0 0,0 1 0 0,0-3 0 16,2-1 0-16,-2-2 0 0,2 0 0 0,-1-4 0 0,3 0 0 16,-1-3 0-16,2-2 0 0,0-1 0 0,1 0 0 0,-1 0-128 15,0 0 128-15,0 0 0 0,0 0 0 0,0 0 0 16,0 0 0-16,37-47 0 0,-37 47 0 0,0 0 0 15,0 0 0-15,0 0 0 0,47-42 0 0,-47 42 0 16,0 0 0-16,0 0 0 0,45-19 0 0,-45 19 0 16,0 0 0-16,0 0 0 0,37 9 0 0,-37-9 0 15,17 10 0-15,-10-4 0 0,-2-3 0 0,0 4 0 16,0-1 0-16,0 0 0 0,-2 3 0 0,-1 1 0 16,-2 0 0-16,0 0 0 0,0-2 0 0,-2 0-128 15,-1-3 128-15,-1 2 0 0,-1-1 0 0,-1 1 0 0,-2-1 0 16,-2-3 0-16,-1 4 0 0,-2-4 0 0,0 2 0 15,-1-1 0-15,0 0 0 0,1-2 0 0,-1 1 0 0,2-2 0 16,2 1 0-16,0-2 0 0,4-2 0 16,0 1 0-16,2 1 0 0,3-3 0 0,0 3 128 0,1 0-128 15,0-2 0-15,1 2 0 0,1 0 0 0,-2 0 0 16,0 0 0-16,0 0-160 0,0 0 160 0,25 6-192 31,-25-6-960-31,16 9-192 0</inkml:trace>
  <inkml:trace contextRef="#ctx0" brushRef="#br0" timeOffset="202398.71">19366 10643 8287 0,'-5'6'736'0,"2"-3"-592"16,2-2-144-16,0 2 0 0,-1-3 1920 0,2 0 336 15,0 0 80-15,0 0 16 0,2 0 592 0,-1 0 128 16,1 0 32-16,-2 0 0 0,0 0-736 0,0 0-128 15,0 0-48-15,0 0 0 0,40-57-720 0,-40 57-128 16,0 0-48-16,32-67 0 0,-32 67-784 0,0 0-144 0,22-53-48 0,-22 53 0 16,18-47-160-16,-18 47-32 0,0 0-128 0,18-63 192 15,-18 63-192-15,0 0 0 0,10-49 0 0,-10 49 0 16,0 0 0-16,0 0 0 0,0 0 0 16,0 0 0-16,-4-37 0 0,2 37 0 0,1 3 0 0,-3-1 0 15,2 2 0-15,-1 2 0 0,-1 2 0 0,2 0 0 16,1 2 0-16,-2 0 144 0,2 1-144 0,0-1 128 15,1 2-128-15,0 2 0 0,1 1 0 0,0 2 128 16,0 4-128-16,1-1 0 0,0-1 0 0,1-1 0 16,0 1 0-16,2-3 0 0,-1 0 0 0,2-4 0 15,2 1 0-15,0-2 0 0,1-3 0 0,1-1 0 16,1-5 0-16,-1 2 0 0,1-4 0 0,-11 0 0 0,0 0 0 0,0 0 0 16,0 0 0-16,46-28 0 0,-46 28-144 0,0 0 144 15,0 0-192-15,0 0 192 16,26-61-768-16,-26 61-32 0,7-47-16 0,-7 47 0 15,0 0-272-15,6-57-64 0,-6 57-16 0,0 0 0 0,0-50 880 0,0 50 288 16,0 0-160-16,0 0 160 0,0 0 288 0,0 0 144 16,0 0 16-16,0 0 16 0,0 0 304 0,0 0 48 15,0 0 16-15,0 0 0 0,0 0-320 0,0 0-64 16,13 5-16-16,-11 1 0 0,2 4-176 0,0 0-48 16,0 3 0-16,0-1 0 0,-1-2-64 0,-1-1-16 15,1 2 0-15,0 3 0 0,1 0-128 0,-2 3 0 16,2-1 144-16,0 1-144 0,0-4 0 0,-1 2 0 15,1 1 0-15,-1-2 0 0,0 1 0 0,1-2 0 0,-2-1 0 0,1-2 0 16,-1-1 0-16,0-3 0 0,0-2 0 0,-1-2 0 31,2-2-768-31,-2-2-64 0,-1 2 0 0,0 0-16992 0</inkml:trace>
  <inkml:trace contextRef="#ctx0" brushRef="#br0" timeOffset="203166.3">20129 10459 7359 0,'-3'1'656'0,"1"-1"-528"15,0 0-128-15,1-1 0 0,1 1 2544 0,-1 0 464 16,-3 0 112-16,-1-3 16 0,-1 3 528 0,-3 0 112 15,2 0 32-15,-2 0 0 0,2-2-1696 0,-3-2-320 16,0 4-80-16,0-3-16 0,2 3-896 0,0 0-176 16,2 0-48-16,-1 0 0 0,-2 3-288 0,0 1-64 0,1 2-16 0,-1 3 0 15,2 1-80-15,-1-2 0 0,1 6-128 0,2 1 192 16,0 2-192-16,0 2 0 0,2 2 0 0,2 1 0 16,1-2 0-16,3 0-128 0,2-3-16 0,-2 0 0 15,3-1-48-15,2-1-16 0,1-6 0 0,0-3 0 31,3-2-256-31,0-3-48 0,-12-1-16 0,0 0 0 16,42-16-256-16,-42 16-48 0,0 0-16 0,46-61 0 0,-46 61 352 0,28-67 80 0,-28 67 16 0,22-79 0 16,-22 79 400-16,14-78 0 0,-14 78 0 0,9-74 128 15,-9 74 240-15,1-72 48 0,-1 72 16 0,-5-63 0 16,5 63 208-16,-9-54 32 0,9 54 16 0,-11-45 0 16,11 45-224-16,-12-37-32 0,12 37-16 0,-11-26 0 0,5 14-224 0,-2 2-32 15,1 1-16-15,-1 3 0 0,1 3 64 0,1-1 16 16,-1 1 0-16,3 3 0 0,0 3 0 0,1-3 0 15,1 0 0-15,-1-3 0 0,2 3-32 0,1 0-16 16,-1 0 0-16,1 0 0 0,1 3-48 0,-1-2 0 16,1 4 0-16,2 0 0 0,-2 4-128 0,2-1 192 15,-1 2-192-15,1 6 192 0,-1 0-192 0,0 5 0 16,1 2 144-16,-1 3-144 0,1 2 0 0,-1 1 144 16,1 3-144-16,-2 1 0 0,0 3 128 0,1 2-128 15,0 3 0-15,-1-3 0 0,2-4 0 0,-1 0 0 16,3 5 0-16,0-3 0 0,1-3 0 0,0-5 0 15,2-2 0-15,-1-3 0 0,1-5 0 0,-1-4-144 16,2-3 144-16,-1-1-192 16,0-4-256-16,-1-5-64 0,-7-1-16 0,0 0 0 15,0 0-768-15,0 0-160 0,0 0-16 0,0 0-15504 0</inkml:trace>
  <inkml:trace contextRef="#ctx0" brushRef="#br0" timeOffset="203731.98">20273 10694 19343 0,'1'4'848'0,"-1"-2"192"0,2-2-832 0,0 0-208 0,-1 0 0 0,1 0 0 16,0 0 2080-16,2-4 368 0,-4 4 80 0,0 0 16 15,0 0-240-15,0 0-32 0,46-28-16 0,-46 28 0 0,0 0-1088 0,0 0-208 16,0 0-64-16,35-50 0 0,-35 50-480 0,0 0-96 15,0 0-32-15,0 0 0 0,14-54-160 0,-14 54-128 16,0 0 144-16,0 0-144 0,0 0 0 0,-5-44 128 16,5 44-128-16,0 0 0 0,0 0 0 0,0 0 0 15,-13-31 0-15,10 29 0 0,1 0 0 0,-1 2 0 16,2 2 0-16,-2-2 0 0,2 4 0 0,1 0 0 16,-1 2 0-16,1 0 0 0,0 3 160 0,1 1-160 15,0 2 160-15,1 2-160 0,0 1 160 0,1-2-160 16,0 2 160-16,1 1-160 0,0-2 128 0,1 1-128 15,0-2 0-15,0 2 0 0,1 1 0 0,0-2 0 16,0-3 0-16,0-5 0 0,2-1 0 0,-2 0 0 16,1-5 0-16,1 0 0 0,-1 0 0 0,-7 0 0 0,0 0 0 15,0 0 0-15,0 0 0 0,0 0 0 0,36-43 0 0,-36 43 0 16,0 0 0-16,0 0-208 0,12-52 64 0,-12 52 16 16,0 0-128-16,0 0-32 0,0-59 0 0,0 59 0 31,0 0-96-31,0 0-32 0,0 0 0 0,-3-54 0 0,3 54 144 0,0 0 16 0,0 0 16 0,0 0 0 15,0 0 240-15,-4-48 0 0,4 48 0 0,0 0 0 16,0 0 0-16,0 0 0 0,0 0 0 0,0 0 0 16,0 0 192-16,5 1 48 0,-4 5 0 0,0 3 0 15,1 3 160-15,0 1 48 0,-1 4 0 0,2 0 0 16,-1 1-256-16,2 0-64 0,-2 3 0 0,1 1 0 16,1-2-128-16,-2-1 0 0,2-1 0 0,0-2 128 15,-2-3-128-15,0-2 0 0,2 0 0 0,-1-5 0 0,-1-2 0 16,1 0 0-16,0-4 0 0,0 0 0 15,2-3-784-15,-5 3-192 0</inkml:trace>
  <inkml:trace contextRef="#ctx0" brushRef="#br0" timeOffset="205416.78">21024 10491 6447 0,'-3'0'576'0,"3"-2"-576"15,-1 0 0-15,1 2 0 16,-1 0 1760-16,0-2 240 0,-1-1 48 0,1 0 16 16,0-1 1440-16,-2 2 272 0,1-2 64 0,1 4 16 0,0-3-848 15,-1 1-192-15,1 2-16 0,1-1-16 0,1 2-1488 0,2-1-288 16,-1 2-64-16,2-2-16 0,2 0-416 0,2 0-96 16,-8 0-16-16,0 0 0 0,0 0-160 0,40 0-48 15,-40 0 0-15,0 0 0 0,41-3-64 0,-41 3-128 16,0 0 176-16,43-7-176 0,-43 7 128 0,0 0-128 15,0 0 0-15,50-6 0 0,-50 6 0 0,0 0 0 16,0 0 0-16,31 4 0 0,-31-4 0 0,0 0 0 16,0 0 0-16,18 9 0 0,-15-9 0 0,-1 0-272 15,-2 0 48-15,0 0 16 16,0 0-1072-16,0 0-192 0,0 0-64 0,0 0-16000 0</inkml:trace>
  <inkml:trace contextRef="#ctx0" brushRef="#br0" timeOffset="205850.87">21009 10602 911 0,'2'0'0'0,"-2"0"0"0,2 0 0 0,-2 0 0 0,0-1 1744 0,0 1 272 16,1 0 48-16,-1 0 16 0,0 0 1040 0,1 0 208 16,0 0 32-16,-1 0 16 0,3 0-352 0,-2-1-64 15,2 2-16-15,-2-2 0 0,1 1-896 0,1 0-192 16,0-1-48-16,0 1 0 0,2 0-720 0,0 0-128 15,1 1-48-15,-6-1 0 0,0 0-464 0,0 0-80 16,38 6-32-16,-38-6 0 0,0 0-16 0,0 0 0 16,47 5 0-16,-47-5 0 0,0 0-96 0,42 4-32 15,-42-4 0-15,0 0 0 0,0 0-192 0,50-4 0 16,-50 4 128-16,0 0-128 0,0 0 0 0,0 0 0 0,0 0 0 16,46-12 0-16,-46 12 0 0,0 0 0 15,0 0 0-15,0 0 0 0,0 0 0 0,0 0 0 0,0 0 0 0,0 0 0 31,0 0-720-31,0 0-48 0,28 6 0 0,-27-6-17984 0</inkml:trace>
  <inkml:trace contextRef="#ctx0" brushRef="#br0" timeOffset="207535.83">22014 10021 8287 0,'-5'-4'736'0,"3"2"-592"0,-1 1-144 0,2 1 0 15,0-3 2112-15,1 3 384 0,-1 0 64 0,1 0 32 16,-2 3 1184-16,1 0 256 0,0 1 32 0,1 5 16 16,0 1-1488-16,1 2-288 0,0 3-64 0,2 1-16 15,-2 0-1328-15,2 3-256 0,-1 3-48 0,-1-2-16 16,3-1-128-16,-1 0-48 0,2 2 0 0,-2-5 0 15,2 0-272-15,0-3-128 0,-1-4 0 0,1 4 128 16,-2 0-128-16,0 0 0 0,-1 2 0 0,1-3 0 16,-3-2-368-16,0 2 0 0,0-2 0 0,-3 0 0 15,1 0-1168-15,-1-4-256 0</inkml:trace>
  <inkml:trace contextRef="#ctx0" brushRef="#br0" timeOffset="207800.99">21795 10453 8287 0,'2'1'736'0,"-1"-1"-592"16,0 0-144-16,0 0 0 0,1 0 2368 0,-2 0 432 16,0 0 80-16,0 0 32 0,0 0 704 0,39 2 144 15,-39-2 16-15,34 3 16 0,-15 2-1424 0,-19-5-304 16,40 0-48-16,-40 0-16 0,0 0-1216 0,59-8-240 15,-59 8-48-15,0 0-16 0,61-9-304 0,-61 9-176 0,0 0 192 0,57-7-192 16,-57 7 0-16,0 0 0 0,53-6 0 0,-53 6 0 16,0 0 0-16,0 0 0 0,51-6 0 0,-51 6 0 31,0 0-384-31,0 0-64 0,0 0-32 0,0 0-17520 0</inkml:trace>
  <inkml:trace contextRef="#ctx0" brushRef="#br0" timeOffset="208470.87">21936 10725 19343 0,'-6'4'848'0,"4"-2"192"0,-1-2-832 0,2 0-208 15,1 0 0-15,0 0 0 0,0-2 2048 0,1-1 352 0,-1 3 80 0,0 0 16 16,0 0-272-16,0 0-48 0,0 0-16 16,37-46 0-16,-37 46-944 0,0 0-176 0,0 0-32 0,41-34-16 15,-41 34-496-15,0 0-112 0,0 0 0 0,0 0-16 16,52-13-240-16,-42 15-128 0,-10-2 160 0,20 6-160 16,-12 0 0-16,1 3 0 0,0 0 0 0,-1 0 0 15,0 2 0-15,-2 4 0 0,0 1 0 0,-1-3 0 16,-1-5 0-16,-2 2 0 0,-2 2 0 0,-1 2 0 15,-1-2 0-15,-2 2 0 0,1 1-128 0,-1-2 128 16,-4 6-208-16,-2 0 16 0,0 0 0 0,0 0 0 16,1-1-80-16,-3-3-16 0,2-4 0 0,-1 1 0 15,-1-1 128-15,-3 0 32 0,-2-4 0 0,0 2 0 16,-1-8 128-16,3-1 0 0,2-4 0 0,2-3-128 16,3 1 128-16,2-5 0 0,1 0 0 0,5 11 0 0,-4-31 208 0,4 31 32 15,0 0 0-15,9-47 0 0,-9 47 112 0,0 0 32 16,0 0 0-16,0 0 0 0,40-49-128 0,-40 49 0 15,0 0-16-15,0 0 0 0,0 0-48 0,58-21-16 16,-58 21 0-16,0 0 0 0,52-3-176 0,-36 9 128 16,1 0-128-16,-1 1 128 0,0 0-128 0,-1-1 0 15,0 2 0-15,-4 0 0 0,-1 1 0 0,-1 0 0 16,-1 4 0-16,-2 2 0 0,1-2 0 0,-4-3 0 16,1 1 0-16,-2-3 0 0,0 2 0 0,-1-1 0 15,0 0 0-15,-1 0 0 0,-1-5 0 0,1-1-224 16,0 0 48-16,0-1 16 15,0-1-1152-15,-1 2-224 0</inkml:trace>
  <inkml:trace contextRef="#ctx0" brushRef="#br0" timeOffset="209133.96">23104 9900 9215 0,'-4'0'816'0,"3"0"-656"0,0-4-160 0,-1 4 0 16,1 0 1776-16,1 0 320 0,0 0 64 0,-1 0 16 15,1 0 960-15,0 2 192 0,0 0 32 0,0 2 16 16,2 2-992-16,1 3-192 0,0 2-32 0,1 4-16 16,0 3-960-16,0 1-192 0,-1 3-32 0,0 0-16 15,1 2-496-15,-2 3-112 0,2 3-16 0,-2 0 0 0,1-5-160 0,-1 1-32 16,1-1-128-16,-1 0 192 0,-1 1-192 0,2-7 0 15,-2 4 0-15,-1-2 0 16,1-5-736-16,-1 0-96 0,-1-4 0 0,1-2-16896 16</inkml:trace>
  <inkml:trace contextRef="#ctx0" brushRef="#br0" timeOffset="209517.36">22586 10442 9215 0,'-3'2'816'0,"2"-2"-656"0,1-2-160 0,1 2 0 16,0 2 2016-16,1-2 368 0,-1 0 80 0,3 0 16 15,2 3 896-15,-6-3 176 0,0 0 32 0,34 1 16 16,-34-1-1296-16,0 0-272 0,60 2-48 0,-60-2-16 15,49-2-960-15,-49 2-192 0,56-1-48 0,-56 1 0 16,65-7-336-16,-65 7-80 0,77-2-16 0,-39 2 0 16,-1 0-48-16,3 2-16 0,2-2 0 0,-2-2 0 15,-40 2-272-15,58 0 160 0,-58 0-160 0,58 0 128 16,-58 0-128-16,48 6 0 0,-48-6 0 0,38 9 0 16,-38-9 0-16,31 13 0 0,-31-13 0 0,26 13 0 15,-26-13 0-15,21 8 0 0,-21-8 0 0,19 8 0 0,-19-8 0 0,0 0 0 16,0 0 0-16,33 2 0 0,-33-2 0 0,0 0-224 15,0 0 80-15,0 0 16 16,0 0-432 0,0 0-80-16,0 0 0 0,0 0-11664 0,45-28-2336 0</inkml:trace>
  <inkml:trace contextRef="#ctx0" brushRef="#br0" timeOffset="210187.51">22759 10696 8287 0,'-4'-2'736'0,"3"-1"-592"0,0 3-144 0,1-1 0 16,0 1 1360-16,0-2 240 0,0 2 64 0,0 0 0 15,0 0 1472-15,0 0 288 0,0 0 64 0,0 0 16 16,0 0-624-16,0 0-128 0,30 2-32 0,-25 6 0 15,2 3-1248-15,-2 0-240 0,-2 4-48 0,2-3-16 0,-2 7-656 16,-1-2-144-16,1 4-32 0,-1 1 0 0,-1 0-160 0,-1 1-48 16,2-3 0-16,-4 1 0 0,2-3-128 0,0-2 0 15,0 1 0-15,-1-5 0 0,1-2 0 0,0-4 0 16,0-3 0-16,0 1 0 0,0-1 0 0,1-1-144 16,-1-2 144-16,2-2 0 0,-2 2-256 0,0 0 48 15,0 0 16-15,0 0 0 0,19-49 192 0,-19 49 0 16,0 0 0-16,0 0-144 0,25-47 144 0,-25 47 0 15,0 0 0-15,0 0 0 0,0 0 0 0,0 0 0 16,42-38 0-16,-42 38 0 0,0 0 0 0,0 0 0 16,0 0 0-16,35 6 128 0,-27-2-128 0,0 3 0 0,0 2 0 15,1 0 0-15,-1 1 0 0,-4-1 0 0,1 1 0 16,-1 3 0-16,-1-3-128 0,-3 2 0 0,0 3 0 16,0-11 0-16,0 2-144 0,0-3-32 0,-2 1 0 0,1 1 0 15,-1 1 16-15,-3 0 0 0,-3 2 0 0,-2 2 0 16,-2-2 96-16,-2 0 0 0,1-3 16 0,-1-2 0 15,2-3 176-15,-2 0-160 0,3-2 160 0,0 1-160 16,2-3 0-16,2 2 0 0,1-2 0 0,1 1 0 16,1 3 160-16,2-3 0 0,0 3-144 0,2-3 144 15,0 3 0-15,0 0 0 0,0 0 0 0,0 0 0 16,0 0-512 0,0 0 32-16,0 0 0 0,0 0-15600 0</inkml:trace>
  <inkml:trace contextRef="#ctx0" brushRef="#br0" timeOffset="210436.34">23096 10895 18431 0,'-1'0'816'0,"1"0"160"0,0-2-784 0,1 0-192 15,1 0 0-15,-1 2 0 0,0-2 1792 0,1-1 320 16,-2 3 64-16,0 0 16 0,0 0 208 0,0 0 32 15,0 0 16-15,0 0 0 0,46-23-1040 0,-46 23-224 16,0 0-32-16,21 6-16 0,-13 0-640 0,0 0-128 16,-8-6-32-16,20 4 0 0,-20-4-336 0,19 6 0 15,-19-6 0-15,19 6 0 16,-7-2-816-16,-3-1-128 0,-9-3-16 0,0 0-16000 0</inkml:trace>
  <inkml:trace contextRef="#ctx0" brushRef="#br0" timeOffset="210934.92">23535 10816 5119 0,'0'4'0'0,"0"-4"224"0,0-2-64 0,0 2-16 0,-1 2-144 0,1-2 0 0,-1 3 0 0,0-3 0 16,-2 3 3104-16,-2-2 592 0,0 4 112 0,-1-1 32 0,0 0-656 0,-2 1-128 15,1-2-32-15,0 4 0 16,-1-1-784-16,0 0-176 0,-1 0-16 0,0 4-16 16,-1-2-1008-16,2 3-192 0,-2-1-32 0,1-1-16 0,0 1-432 0,2 0-96 15,0 1 0-15,3-3-16 0,0-2-112 0,2 3 0 16,-1-3-128-16,0 4 192 0,1 2-192 0,1 0 176 16,1 0-176-16,0-4 160 0,1-5-160 0,-1 0 0 15,3 4 0-15,0-4 128 0,4 3-128 0,0 1 0 16,3-5 0-16,0 2 0 0,-10-4 0 0,0 0 0 15,0 0-144-15,46-16 144 0,-46 16-144 0,0 0 144 16,0 0-208-16,29-47 80 0,-29 47-192 0,0 0-16 16,0 0-16-16,18-61 0 0,-18 61 96 0,0 0 32 15,0 0 0-15,0 0 0 0,6-53 224 0,-6 53 0 0,0 0 0 16,0 0 0-16,0 0 0 0,0 0 0 0,0 0 0 0,0 0 0 16,0 0 0-16,0 0 160 0,0 0-160 0,0 0 192 15,0 0 96-15,0 0 32 0,0 0 0 0,12 2 0 16,-11 2-128-16,2 0-32 0,-2 2 0 0,2 3 0 15,-1 1-160-15,-1-2 0 0,2 6 144 0,-2-2-144 16,1 2 0-16,0 1 0 0,-1 1 0 0,0-1 128 16,0 1-128-16,1 0 0 0,-1 0 0 0,-1-3 0 15,1-1 0-15,0-3 0 0,1 1 0 0,-1-6-128 16,1 1-336 0,0-5-64-16,0 0-16 0,0-2 0 0,1-2-1856 15,-2-1-368-15</inkml:trace>
  <inkml:trace contextRef="#ctx0" brushRef="#br0" timeOffset="212652.22">24083 10623 17503 0,'-1'4'1552'0,"1"-3"-1232"15,0-1-320-15,0 0 0 0,-1-1 2032 0,1 1 336 16,0 1 80-16,0 1 16 0,1 1 112 0,0-1 32 16,3 0 0-16,-2-2 0 0,-2 0-1232 0,0 0-240 15,0 0-48-15,0 0-16 0,0 0-496 0,0 0-80 16,46-38-32-16,-46 38 0 0,0 0-144 0,22-44-48 15,-22 44 0-15,14-39 0 0,-14 39-96 0,11-47-32 16,-11 47 0-16,9-45 0 0,-9 45-144 0,6-40 0 16,-6 40 0-16,0 0 0 0,4-45 0 0,-4 45 0 15,0 0 0-15,-3-33 0 0,1 25 0 0,-1 2 0 16,2 0 0-16,-2 2 0 0,1 4 0 0,-2-2 0 16,2 4 0-16,-1-2 0 0,0 4 0 0,0 2 0 15,-1 0 0-15,2 0 128 0,-1 4 48 0,1 3 0 0,1-1 0 16,0-1 0-16,1 4-48 0,0 1 0 0,1 5 0 0,0 3 0 15,1-3-128-15,2 1 0 0,1 0 144 0,0-2-144 16,2 1 0-16,2-1 0 0,1-1 0 0,1-1 0 16,3-5 0-16,-2 0 0 0,3-5 0 0,-15-8 0 15,31 8 0-15,-31-8 0 0,0 0 0 0,47-6 0 16,-47 6 0-16,0 0 0 0,43-32 0 0,-43 32-128 16,0 0-32-16,32-45 0 0,-32 45 0 0,0 0 0 15,23-61-256 1,-23 61-48-16,7-39-16 0,-7 39 0 0,2-38 224 0,-2 38 32 0,-3-36 16 0,3 36 0 15,-6-28 208-15,6 28 0 0,-8-19 0 0,3 10 0 16,1 3 0-16,2 2 0 0,0 0 0 0,-1 4 0 16,2-2 304-16,0 2-48 0,1 0-16 0,0 2 0 15,-2-2 80-15,2 4 0 0,2-1 16 0,-2 0 0 16,2 3-80-16,-1 2-32 0,1 1 0 0,0-1 0 0,0 2-96 0,1 0 0 16,1 4-128-16,-2 0 192 0,2-1-192 0,0 3 128 15,0 2-128-15,1 1 0 0,-1-3 0 0,1 1 128 16,1 2-128-16,0-1 0 0,1 1 0 0,-2-3 0 15,-2-4 0-15,1-2 0 0,0-1 0 0,-1-3 0 16,0-2 0-16,1 0 0 16,-2-2-496-16,1-2 16 0,-1-2 0 0,-2 2 0 15,0 0-1216-15,0 0-240 0</inkml:trace>
  <inkml:trace contextRef="#ctx0" brushRef="#br0" timeOffset="213172.91">24565 10030 3679 0,'0'-4'320'0,"-1"2"-320"0,1-1 0 0,-1 2 0 15,1-2 2304-15,0 3 384 0,0-2 64 0,-1 1 32 16,1 1 1136-16,0 0 240 0,-2-21 32 0,2 21 16 16,0 0-1376-16,0 0-272 0,0 0-48 0,0 0-16 15,0 0-1312-15,26-40-272 0,-26 40-48 0,0 0-16 16,0 0-464-16,0 0-80 0,0 0-32 0,0 0 0 16,46-15-80-16,-46 15 0 0,0 0-16 0,0 0 0 0,0 0-176 0,35 13 0 15,-35-13 0-15,10 10 0 0,-5-4 0 0,-3 2 0 16,-1 2 0-16,1 0 0 0,-1 3 0 0,-2 0 0 15,-1 0 0-15,0 1 0 0,-2-1 0 0,-1 0 0 16,0 0-144-16,-1-1 144 0,0 0-160 0,0-2 32 16,-2-2 0-16,1 0 0 0,-1 2-16 0,0-1 0 15,-1-3 0-15,0 0 0 0,0-2 144 0,0 0 0 16,-1-2 0-16,1-1-128 0,1-1 128 0,1 0 0 16,1-1 0-16,4-1 0 0,-1-2 0 0,2 0 0 15,1 4 0-15,0 0 0 0,0 0 0 0,0 0 0 16,0 0 0-16,26-40 0 0,-26 40 0 0,0 0 0 15,0 0 0-15,0 0 0 0,0 0 0 0,0 0 0 0,50-31 0 16,-50 31 128-16,0 0-128 0,0 0 128 0,48 8-128 0,-37 2 128 16,0-1-128-16,-1 4 0 0,0 2 0 0,-2 3 0 15,2 3 0-15,0-2 0 0,-1 2 0 0,0-3 0 32,-2-2-640-32,0-1-160 0</inkml:trace>
  <inkml:trace contextRef="#ctx0" brushRef="#br0" timeOffset="213752.17">25143 9729 2751 0,'-4'-6'256'0,"4"6"-256"16,0 0 0-16,-5-12 0 0,4 14 1872 0,0-2 336 0,-1 0 64 0,1 0 16 15,-1-2 1424-15,-2 2 304 16,0-3 48-16,1 6 16 0,-1 3-832 0,3-4-176 0,-1-2-16 0,2 4-16 16,0 10-1456-16,2 4-304 0,0 7-48 0,1 0-16 15,0 3-640-15,2 1-128 0,-1 0-16 0,1 5-16 16,0 2-80-16,-1 1-16 0,-1 4 0 0,1 1 0 16,-2 5-128-16,1 3-48 0,-1 1 0 0,-2 2 0 15,0-5-144-15,-1 1 0 0,-1-4 0 0,0 0 0 16,1-4 0-16,0 1 0 0,1-5 0 0,0-5 0 15,0-6 0-15,0-1 0 0,0-3 0 0,0-1 0 16,1-1 0-16,-2-2 0 0,1 2 0 0,0-1 0 16,0-3 0-16,0 0 0 0,-1 2 0 0,0-2 0 15,-1-7 0-15,1 1 0 0,-1 0 0 0,0 2 0 16,0 4 0-16,1-3 0 0,-2-1-144 0,2-2 144 16,1 2-128-16,-1-2 128 0,1-1-192 0,0-3 192 0,0-2-320 15,-2-1 64-15,2 0 0 0,0-3 0 0,0-5-64 0,0 1-16 16,2 3 0-16,-2 1 0 15,1-2-112-15,-1-2-32 0,0-1 0 0,0 1 0 16,-1 0-704-16,1 1-144 0,-2 0-16 0,1 3-9616 16,0 0-1920-16</inkml:trace>
  <inkml:trace contextRef="#ctx0" brushRef="#br0" timeOffset="214534.76">25347 9331 6447 0,'-4'-4'576'0,"4"4"-576"16,0 0 0-16,-5-18 0 0,5 24 2224 0,0-2 336 16,0-4 64-16,0 2 0 0,0-2 992 0,0 2 192 15,0 0 32-15,1 4 16 0,-1 0-1360 0,2 1-288 16,-2-1-48-16,1 0-16 0,-1 4-1120 0,0 0-208 15,1 0-48-15,-1-2-16 0,0-2-464 0,-1 2-96 16,1 3 0-16,-4 5-16 0,3 0-176 0,-2 0 0 0,-1-1 0 16,0-1 0-16,-1-1 0 0,1 0 0 15,0-2 0-15,-1-4 0 0,3-1 0 0,0-3 0 0,0-3 0 0,1 0 0 16,1 0-128-16,0 0 128 0,0 0 0 0,0 0 0 16,0 0 0-16,0 0 0 0,21-43 0 15,-21 43 0-15,0 0 0 0,0 0 160 0,43-42-32 0,-43 42-128 16,0 0 304-16,47-40-48 0,-47 40-16 0,0 0 0 15,0 0-32-15,52-24 0 0,-52 24 0 0,0 0 0 16,0 0-80-16,34 7-128 0,-28-4 176 0,1 4-176 16,-1 0 144-16,1 2-144 0,-4-3 0 0,2 0 144 15,-2 6-144-15,-2-2 0 0,-1 3 0 0,-1-1 0 16,-2 0 0-16,-2 2 0 0,0-2 0 0,-1-2 0 16,-1 0 0-16,-2 1 0 0,-1-1 0 0,0 0 0 15,-1-4 0-15,0 0 0 0,0 1 0 0,-1-6 0 0,-1 1 0 16,2-2 0-16,0-2 0 0,2 1 0 0,4 1 0 0,0-3 0 15,1 3 0-15,-1-4 0 0,1 4 0 0,1-3 0 16,2 3 0-16,0-3 0 0,0 3 0 0,1 0 0 16,0 0 0-16,0 0 0 0,0 0-240 0,0 0 80 15,0 0 16-15,18 13-12528 16,-13-7-2512-16</inkml:trace>
  <inkml:trace contextRef="#ctx0" brushRef="#br0" timeOffset="-214194.65">25494 11114 20271 0,'-1'0'1792'0,"0"-2"-1424"15,-1 1-368-15,2-2 0 0,-1 3 1744 0,0-2 288 16,1 2 48-16,-10-10 16 0,1 6 480 0,-1-2 112 16,0 2 0-16,-1-1 16 0,1 4-1424 0,1-1-272 0,-1 4-64 0,-1 0-16 15,2 2-544-15,0 2-128 0,1 4 0 0,0-2-16 16,2 3-112-16,0-1-128 0,2 2 176 0,2 0-176 16,-1-2 0-16,3 0 0 0,0 0 0 0,1 3 0 15,2-5 0-15,1 2 0 0,-1 0-160 0,2 0 160 16,1 1-176-16,1-1 48 0,0-4 0 0,2-2 0 15,-1-2 128-15,-8-2-208 0,0 0 80 0,0 0 128 16,0 0-320-16,49-25 64 0,-49 25 16 0,0 0 0 31,0 0-144-31,33-53-48 0,-33 53 0 0,0 0 0 0,16-48 144 0,-16 48 32 0,0 0 0 0,0 0 0 16,0 0 256-16,15-57-192 0,-15 57 192 0,0 0-160 16,0 0 160-16,0 0 0 0,0 0 0 0,0 0 128 15,0 0-128-15,0 0 176 0,0 0-176 0,0 0 192 0,0 0 112 16,11 10 16-16,-11-4 16 0,0 3 0 0,0 7-128 0,1-2-16 15,-1 2-16-15,0 0 0 0,1 2-176 0,-1 1 160 16,2-1-160-16,-2-2 160 0,1 3-160 0,-1-3 0 16,0 3 0-16,1-3 0 0,0-3 0 0,1 0-192 15,0-5 32-15,1-1 16 16,-1-4-1072-16,2 0-224 16,-2 0-32-16,2 1-14560 0</inkml:trace>
  <inkml:trace contextRef="#ctx0" brushRef="#br0" timeOffset="-213077.12">25980 10432 8287 0,'0'-4'736'0,"0"0"-592"0,-1 2-144 0,1 2 0 16,0 0 1920-16,-2-3 368 0,1 2 64 0,1-5 16 16,-1 1 1248-16,0 0 256 0,0 0 48 0,2 4 16 15,0 1-1248-15,-1 0-240 0,0 0-48 0,0 0-16 16,0 0-1312-16,0 0-272 0,41 6-48 0,-41-6-16 16,0 0-224-16,41 8-64 0,-41-8 0 0,0 0 0 15,48 2-192-15,-48-2-64 0,0 0 0 0,48 1 0 16,-48-1-192-16,0 0 0 0,41 6 0 0,-41-6 0 0,0 0 0 15,33 16 0-15,-33-16 0 0,0 0 0 16,0 0 0-16,31 13 0 0,-31-13 0 0,0 0 0 16,0 0-576-16,0 0-48 0,0 0-16 0,0 0 0 15,0 0-864-15,0 0-176 0,0 0-48 0,0 0-9712 16,0 0-1936-16</inkml:trace>
  <inkml:trace contextRef="#ctx0" brushRef="#br0" timeOffset="-212678.72">26010 10542 4607 0,'-5'0'192'0,"3"0"64"0,1 0-256 0,0 0 0 0,0 0 0 0,-1 0 0 16,2 1 2416-16,-1-1 432 0,1 1 96 0,-1 1 0 15,1 0 480-15,-1-2 96 0,1 0 0 0,1 0 16 16,0 1-1216-16,-1-1-240 0,0 0-48 0,0 0-16 16,0 0-496-16,0 0-112 0,0 0 0 0,0 0-16 15,0 0-688-15,51-6-128 0,-51 6-16 0,0 0-16 16,0 0-208-16,0 0-32 0,49-1-16 0,-49 1 0 15,0 0-96-15,0 0-32 0,0 0 0 0,0 0 0 16,52 2-160-16,-52-2 0 0,0 0 0 0,0 0 128 16,51 4-128-16,-51-4 0 0,0 0 0 0,0 0 0 15,0 0 0-15,48 1 0 0,-48-1 0 0,0 0 0 16,0 0-496-16,0 0 32 0,0 0 0 0,0 0 0 16,0 0-1312-16,34 11-256 0</inkml:trace>
  <inkml:trace contextRef="#ctx0" brushRef="#br0" timeOffset="-211989.56">27173 9901 12895 0,'0'-1'1152'0,"0"1"-928"0,0 0-224 0,0 0 0 16,0 0 2560-16,0 0 448 0,-1-2 112 0,1 0 16 15,1 2 528-15,-1 0 112 0,0 0 32 0,0 0 0 16,4 10-2224-16,-3-2-448 0,0 3-96 0,1-1-16 16,0 6-512-16,1-3-96 0,-1 8-32 0,1-2 0 15,-1 3-128-15,0 4-48 0,2-1 0 0,0-2 0 16,0 1-208-16,1-2 0 0,-2-2 0 0,2-2 0 15,0-5-192-15,-1-2-96 0,1 0-16 0,-5-11-18832 16</inkml:trace>
  <inkml:trace contextRef="#ctx0" brushRef="#br0" timeOffset="-211726.35">26990 10340 9215 0,'-8'5'816'0,"4"-5"-656"16,3 4-160-16,-1-4 0 0,2 1 1824 0,2-1 336 15,-2 0 64-15,0 0 16 0,0 0 1088 0,0 0 208 16,0 0 48-16,0 0 16 0,0 0-784 0,53-4-176 16,-53 4-16-16,0 0-16 0,71-9-1536 0,-71 9-304 15,61-9-64-15,-61 9-16 0,59-1-368 0,-59 1-80 0,51 0-16 0,-51 0 0 16,41 1-224-16,-41-1 0 15,0 0 0-15,47-10 0 0,-47 10 0 0,0 0 0 0,0 0 0 0,44 4 0 16,-44-4-240-16,0 0-32 16,0 0-16-16,0 0-12240 0,0 0-2448 15</inkml:trace>
  <inkml:trace contextRef="#ctx0" brushRef="#br0" timeOffset="-211227.02">27131 10554 8287 0,'0'0'736'0,"0"0"-592"0,0 0-144 0,0 0 0 0,0 0 2304 0,0 0 448 16,0 0 64-16,0 0 32 0,0 0 1120 0,0 0 240 16,0 0 32-16,0 0 16 0,52-25-2016 0,-52 25-416 15,0 0-80-15,0 0-16 0,48-8-1072 0,-48 8-208 16,0 0-64-16,39 2 0 0,-39-2-192 0,0 0-32 15,38 10-16-15,-38-10 0 0,22 11-144 0,-22-11 0 16,16 20 0-16,-9-11 0 0,-3 4 0 0,0 0 0 16,-1-1 0-16,-2 2 0 0,-1 2 0 0,-1-1 0 15,-2 1-176-15,-2-3 176 16,0 2-416-16,-2-1 0 0,-2 3 0 0,-1-3 0 16,-1 2-128-16,-2-1-32 0,-2 1 0 0,-1-4 0 15,-2 0 320-15,1-1 64 0,0 1 16 0,1-3 0 0,0-2 176 0,-2-1 0 16,2 0 0-16,0-2 0 0,1-4 0 0,2 2 0 0,0-4 128 0,0 2-128 15,4-3 400-15,-1 0 16 0,2-4 0 0,1-3 0 16,1-4-48-16,2 0-16 0,4 14 0 0,0 0 0 16,4-41-128-16,-4 41-32 0,0 0 0 0,0 0 0 15,34-48 32-15,-34 48 0 0,0 0 0 0,45-31 0 16,-45 31-32-16,0 0-16 0,62-16 0 0,-62 16 0 16,45-4-176-16,-45 4 192 0,43 5-192 0,-43-5 192 15,39 13-192-15,-20-5 0 0,-2 2 0 0,-2 3 128 16,0-4-128-16,-3 4 0 0,0-1 0 0,-4 1 0 15,1-1 0-15,-3-1 0 0,0 0 0 0,-2-1 0 16,0-4 0-16,-2 0 0 0,-2-6 0 0,5 7 0 16,-5-7-256-16,0 0-96 0,0 0-16 0,0 0-18416 15</inkml:trace>
  <inkml:trace contextRef="#ctx0" brushRef="#br0" timeOffset="-210376.67">28028 9622 2751 0,'-2'-4'256'0,"1"2"-256"15,1 2 0-15,0 0 0 0,0 0 2176 0,0 0 384 16,-4-13 64-16,2 7 32 0,0-4 1104 0,-2 0 208 15,0 2 64-15,2-2 0 0,-1 4-1280 0,2 2-240 16,1 4-48-16,0 0-16 0,0 0-944 0,0 0-192 16,-1-3-32-16,1 6-16 0,0 3-608 0,0 0-112 15,1 2-32-15,-1 0 0 0,1 2-176 0,-1 4-32 16,1 3-16-16,1 5 0 0,-1 4-160 0,0-1-128 16,0 1 144-16,-1 2-144 0,0 1 0 0,-2-1 0 15,1-2 0-15,-2 2 0 0,1-5 0 0,-1-2 0 16,1-5 0-16,1-4 0 0,-1 1 0 0,1-6 0 0,1-1-128 0,1-3 128 15,1-3-192-15,-2 0 32 16,0 0 0-16,0 0 0 0,0 0-32 0,34-45-16 0,-34 45 0 16,0 0 0-16,38-50 208 0,-38 50 0 0,0 0 0 0,40-40 0 15,-40 40 0-15,0 0 0 0,0 0 0 0,46-23 0 16,-46 23 144-16,0 0-144 0,0 0 0 0,34 10 144 16,-27-3 0-16,-1 2 0 0,0 3 0 0,-1-2 0 15,0 2-144-15,-3 2 128 0,1 1-128 0,-1-2 128 16,-2 0-128-16,-1-1 0 0,-3 3 0 0,-1-5 0 15,0 2 0-15,-1-2 0 0,-1 0 0 0,-1-1 0 16,0-2 0-16,-2-1 0 0,0-1 0 0,-1-1 0 16,0-3 0-16,-2 1 0 0,0-2 0 0,-2 0 0 15,3-2-128-15,-1 2 128 0,-2-1 0 0,2-2 0 16,0 2 0-16,2-4 0 0,1 1 0 0,3-2 0 16,2 3 0-16,0-2 0 0,5 5 0 0,0 0 128 0,0 0-128 15,0 0 0-15,0 0 0 0,0 0 0 0,0 0 0 0,0 0 0 16,0 0 0-16,0 0 0 0,50-23 0 0,-50 23-144 15,0 0 144-15,0 0-12736 16,53-13-2416-16</inkml:trace>
  <inkml:trace contextRef="#ctx0" brushRef="#br0" timeOffset="-209808.59">28386 9457 16575 0,'0'0'736'0,"0"0"160"0,-5-8-720 0,5 8-176 0,0 0 0 0,-3-4 0 15,1 4 2848-15,2 0 544 0,-3-4 96 0,3 4 32 16,0 0-480-16,0 0-96 0,-7-16 0 0,7 16-16 15,0 0-1904-15,0 0-384 0,0 0-80 0,0 0-16 16,0 0-272-16,0 0-48 0,18-41-16 0,-18 41 0 16,0 0-64-16,0 0-16 0,0 0 0 0,0 0 0 15,0 0-128-15,43-24 160 0,-43 24-160 0,0 0 160 16,0 0-160-16,0 0 0 0,40 3 0 0,-40-3 0 16,0 0 0-16,21 13 0 0,-21-13 0 0,0 0 0 0,16 15 0 0,-16-15-176 15,5 9 176-15,-5-9-192 0,2 10-80 0,-2-7-32 16,0 3 0-16,-2-1 0 0,-1 1 32 0,-2-1 0 15,2 2 0-15,-2 0 0 16,0 1-176-16,-2 0-48 0,1 0 0 0,0-1 0 16,0 2 48-16,-1-2 0 0,-1-1 0 0,1 0 0 0,-1 0 448 0,1-2 0 15,-1-2 0-15,1 2 0 0,-2-1 0 0,2-3 0 16,1 1 0-16,0-1 0 0,-2 0 176 0,-1 0 80 16,2 0 0-16,0-1 16 0,0 1 96 0,3 0 16 15,0-3 0-15,1 1 0 0,3 2-96 0,0 0-16 16,0 0 0-16,0 0 0 0,0 0-112 0,0 0-32 15,0 0 0-15,0 0 0 0,0 0 0 0,49-24 0 16,-49 24 0-16,0 0 0 0,0 0 0 0,48-5 0 16,-48 5 0-16,0 0 0 0,38 6-128 0,-38-6 0 0,0 0 0 0,36 15 128 15,-36-15-128-15,21 14 0 0,-21-14 0 0,17 15 0 16,-11-8 0-16,1 2-144 0,-4 1 144 0,0-2-160 31,-1 0-864-31,0 0-192 0</inkml:trace>
  <inkml:trace contextRef="#ctx0" brushRef="#br0" timeOffset="-209344.81">28768 9925 12895 0,'-6'-5'576'0,"2"1"112"0,1 0-560 0,-1 2-128 16,4 2 0-16,-4-4 0 0,2 4 1904 0,-2-4 336 0,-1 2 80 0,-2-4 16 15,1 2 800-15,1-1 176 0,1 4 16 0,1-2 16 16,3 3-1216-16,0 0-240 0,0 0-48 0,0 0-16 16,0 0-960-16,0 0-192 0,0 0-32 0,46-12-16 15,-46 12-64-15,0 0-16 0,40-6 0 0,-40 6 0 16,0 0-176-16,39-1-48 0,-39 1 0 0,0 0 0 15,41 0-320-15,-41 0 144 0,0 0-144 0,42 3 0 16,-42-3 0-16,0 0 0 0,42 3 0 0,-42-3 0 16,0 0-176-16,40 4-80 0,-40-4-32 0,0 0-12992 15,0 0-2592-15</inkml:trace>
  <inkml:trace contextRef="#ctx0" brushRef="#br0" timeOffset="-208811.35">29372 9888 11055 0,'0'0'976'0,"0"0"-784"15,0 0-192-15,0 0 0 0,0 0 3248 0,0 0 592 16,-8-9 128-16,5 8 32 0,-2 1-352 0,-1-3-80 16,-2 3-16-16,1-1 0 0,-2-1-2208 0,0 2-432 15,0 3-80-15,-3 0-32 0,1-2-416 0,0 4-96 0,0 7-16 0,-1-1 0 16,-1 4-272-16,2-2 128 0,0 3-128 0,2 0 0 16,1 2 0-16,0-2 0 0,3 0-192 0,2 3 48 15,0-3 0-15,3-1 0 0,1-4 0 0,2 0 0 16,2-1 144-16,1-4-128 0,0-2 128 0,-6-4-128 15,0 0 128-15,0 0 0 0,42-4 0 0,-42 4-128 16,0 0 128-16,0 0-160 0,48-38 160 0,-48 38-160 16,0 0-32-16,30-43 0 0,-30 43 0 0,0 0 0 15,21-42 32-15,-21 42 0 0,0 0 0 0,16-41 0 16,-16 41 160-16,0 0 0 0,0 0 0 0,0 0 0 16,0 0 0-16,0 0 176 0,0 0-176 0,0 0 192 15,0 0 32-15,0 0 16 0,0 0 0 0,0 0 0 0,0 0-64 0,0 0-16 16,0 0 0-16,0 0 0 0,1 6-32 0,1 4-128 15,-1 0 192-15,0-2-64 0,0 0-128 0,-1 2 128 16,2 1-128-16,-1-1 128 0,-1 0-128 0,1 0 0 16,-1-1 0-16,0 3 0 0,0-3 0 0,1 1 0 15,1 0 0-15,0 1 0 0,-1-1 0 0,2 0 0 16,-1-1 0-16,2 1 0 16,0 0-496-16,-2 2-16 0,3-2-16 0,0-1-17520 15</inkml:trace>
  <inkml:trace contextRef="#ctx0" brushRef="#br0" timeOffset="-208278.77">29507 9623 8287 0,'-7'5'368'0,"5"-5"80"0,-1 1-448 0,1 2 0 0,1-3 0 0,1 0 0 15,0 0 3072-15,-1 0 512 0,1 0 128 0,0 0 0 16,0 0-144-16,0 0-48 0,0 0 0 0,0 0 0 16,0 0-1504-16,0 0-304 0,30-42-64 0,-30 42-16 15,0 0-896-15,0 0-176 0,0 0-48 0,44-34 0 0,-44 34-128 0,0 0-16 16,0 0-16-16,0 0 0 15,0 0-208-15,43 5-144 0,-43-5 192 0,12 11-192 0,-7-4 0 0,-1 1 0 16,2 2 0-16,-1 0 0 0,-2 2 0 0,-1 1 0 16,1-1-160-16,-2 2 160 0,0 0-448 0,-1 0 48 15,-1 1 0-15,-2-8 0 16,1-2-272-16,-2 1-48 0,0 8-16 0,-1-2 0 16,1 1-224-16,-1-7-64 0,1 0 0 0,-1 0 0 15,-1 2-96-15,0-3-32 0,-2-2 0 0,1 1 0 16,-1-1 64-16,1-3 16 0,-1 0 0 0,2-3 0 0,1-1 928 0,5 4 144 15,0 0 0-15,-6-21 160 0,6 21 672 0,0 0 128 16,0 0 16-16,0 0 16 0,0 0 480 0,0 0 80 16,0 0 32-16,0 0 0 0,0 0-528 0,0 0-96 15,35-38-32-15,-35 38 0 0,0 0-512 0,0 0-96 16,34 9-32-16,-34-9 0 0,20 10-160 0,-20-10-128 0,19 16 192 0,-11-8-192 16,1 5 0-16,-2 0 0 0,1 0 0 0,3 15-224 15,-7-14-48-15,-2-2-16 0,-1 3-17952 16</inkml:trace>
  <inkml:trace contextRef="#ctx0" brushRef="#br0" timeOffset="-207529.05">27889 10239 9215 0,'0'0'816'0,"0"0"-656"0,0 0-160 0,0 0 0 16,0 0 1360-16,0 0 240 0,0 0 64 0,0 0 0 15,0 0 688-15,0 0 144 0,0 0 16 0,0 0 16 16,0 0-240-16,0 0-48 0,0 0-16 0,52-4 0 16,-52 4-432-16,0 0-96 0,50 3-16 0,-50-3 0 15,43 5-752-15,-43-5-160 0,52 0-16 0,-52 0-16 16,59-4-352-16,-59 4-80 0,67-6-16 0,-67 6 0 16,67-8-112-16,-67 8-32 0,66-11 0 0,-66 11 0 15,66-7-144-15,-66 7 128 0,57-3-128 0,-57 3 128 16,59-6-128-16,-59 6 0 0,68-6 0 0,-68 6 0 15,69-8 0-15,-69 8 0 0,67 0 0 0,-67 0 0 0,63 7 0 0,-63-7 0 16,57 3 0-16,-57-3 0 0,53 9 0 0,-53-9 0 16,50 16 0-16,-50-16 0 0,42 7 0 0,-42-7 0 15,41 7-144-15,-41-7 144 0,44 2-192 0,-44-2 32 16,45-2 0-16,-45 2 0 0,45-7 0 0,-45 7 0 16,47-13 0-16,-47 13 0 0,46-12 160 0,-46 12 0 15,44-15 0-15,-44 15-128 0,0 0 128 0,55-11 0 16,-55 11 0-16,0 0 0 0,53-12 0 0,-53 12 0 15,0 0 0-15,51 0 0 0,-51 0 0 0,0 0 0 16,43 3 0-16,-43-3 0 0,0 0 0 0,42 0 0 16,-42 0 0-16,0 0 0 0,50 2 0 0,-50-2 0 15,0 0 0-15,57-6 0 0,-57 6 0 0,0 0 0 16,58-2 0-16,-58 2 0 0,0 0 0 0,51-3 0 0,-51 3 0 16,0 0 0-16,35 5 0 0,-35-5 0 0,0 0-144 0,0 0 144 31,23 10-512-31,-22-6-16 0,-1 1-16 0,-1 0-11312 0,-2 0-2272 0</inkml:trace>
  <inkml:trace contextRef="#ctx0" brushRef="#br0" timeOffset="-206812.2">28391 10558 3679 0,'0'0'320'0,"-6"-16"-320"16,6 16 0-16,0 0 0 0,0 0 2256 0,0 0 384 15,-6-22 80-15,6 22 16 0,0 0 1120 0,-9-25 240 16,9 25 32-16,-10-20 16 0,10 20-1136 0,-7-9-240 0,2 6-32 0,1 4-16 16,2 1-1488-16,-3 5-288 15,2-1-64-15,2 6-16 0,1 2-480 0,0 2-80 0,0 1-32 0,0 3 0 16,3 5-128-16,-2-2-16 0,3 4-128 0,-1-2 192 15,1 1-192-15,-2-4 0 0,2 3 0 0,-1-3 0 16,-1-2 0-16,-1-1 0 0,1-6 0 0,-1 0 0 16,-1-4-144-16,0-2 144 0,0-2-208 0,0-4 80 15,0-1-64-15,-1 0 0 0,1 0 0 0,0 0 0 16,0 0 0-16,0 0 0 0,0 0 0 0,2-38 0 16,-2 38 192-16,0 0 0 0,0 0 0 0,17-55 0 15,-17 55 0-15,0 0 0 0,0 0 128 0,30-49-128 16,-30 49 144-16,0 0-144 0,0 0 192 0,37-33-192 15,-37 33 192-15,0 0-192 0,0 0 192 0,0 0-192 16,47-9 160-16,-47 9-160 0,0 0 128 0,29 16-128 0,-20-8 0 16,0 2 128-16,0 3-128 0,-1-4 0 0,-1 1 0 0,-1 3 0 15,-1-1 0-15,-3 0 0 0,1 2 0 0,-3-2 0 16,-2 1 0-16,-1 0 0 0,-2 2-160 0,1-5 160 16,2-1 0-16,-2-3-144 0,0 1 144 0,-1 0-128 15,-3 1 128-15,-6 2-128 0,-1 2-16 0,-1-2 0 16,1-3 0-16,-1-7 0 0,1 1 0 0,0-1 0 15,3-1 0-15,-2-3 0 0,2-1 144 0,0 1-208 16,2-2 80-16,1 0 128 0,3-2 0 0,1 2 0 16,1 1 0-16,2 2 0 0,1 3 0 0,-1 0 0 15,2 0 0-15,0 0 0 0,0 0 0 0,0 0 0 16,0 0-128-16,0 0 128 16,0 0-784-16,0 0-96 0,51-31-16 0,-51 31-15968 0</inkml:trace>
  <inkml:trace contextRef="#ctx0" brushRef="#br0" timeOffset="-206509.94">28886 10605 8287 0,'-1'1'736'0,"1"-1"-592"0,-3-1-144 0,2 1 0 15,1 0 2816-15,0 0 512 0,0 0 128 0,0 0 0 16,-6-6 272-16,6 6 48 0,0 0 16 0,0 0 0 16,0 0-1760-16,0 0-368 0,0 0-64 0,0 0 0 15,0 0-880-15,0 0-160 0,0 0-48 0,0 0 0 0,48-13-160 0,-48 13-32 16,22 7-16-16,-22-7 0 0,26 7-304 0,-26-7 0 16,22 9 128-16,-22-9-128 0,18 8 0 0,-7-2 0 15,-11-6 0-15,22 12 0 16,-22-12-528-16,20 11-16 0,-20-11 0 0,0 0-18032 15</inkml:trace>
  <inkml:trace contextRef="#ctx0" brushRef="#br0" timeOffset="-205894.94">29373 10726 11967 0,'0'0'528'0,"0"0"112"0,-7-7-512 0,4 4-128 0,2 3 0 0,1 0 0 16,-3-2 3040-16,0 0 576 0,-2-1 112 0,-4-2 32 15,0 1-368-15,1 0-80 0,-1 2-16 0,1-1 0 16,-1 2-1808-16,1 1-352 0,2 0-80 0,1 1-16 16,-1 2-576-16,1-1-112 0,1 2-32 0,0 2 0 0,1-2-144 0,-1 5-48 15,2-3 0-15,-1 1 0 0,1 2-128 0,-1 3 0 16,1-2 0-16,-2 3 0 0,2-1 0 0,-2 2 0 16,3-2 0-16,-2 0 0 0,2 2-192 0,0-3 48 15,0-4 0-15,1 2 0 0,1-3 144 0,1 0-208 16,0-1 80-16,3-2 128 0,-2-1-176 0,-3-2 176 15,0 0-128-15,0 0 128 0,0 0-160 0,0 0 160 16,44-22-192-16,-44 22 192 0,0 0-128 0,0 0 128 16,0 0 0-16,37-44 0 0,-37 44-128 0,0 0 128 15,0 0 0-15,0 0 0 0,24-47-208 0,-24 47 64 16,0 0 16-16,0 0 0 16,0 0-240-16,0 0-32 0,0 0-16 0,15-50 0 15,-15 50-96-15,0 0-32 0,0 0 0 0,0 0 0 0,0 0 416 0,0 0 128 0,0 0 0 0,0 0 0 16,0 0 0-16,0 0 0 0,0 0 0 0,0 0 144 15,0 0 112-15,0 0 32 0,0 0 0 0,0 0 0 16,0 0 112-16,0 0 32 0,0 0 0 0,-5-6 0 16,6 15-208-16,1-1-32 0,-1 2-16 0,0 2 0 15,0 0-176-15,1 2 192 0,-1-1-192 0,1 3 192 16,0-3-192-16,-1 2 0 0,0-2 0 0,-1 0 0 16,0 0 0-16,0-1 0 0,-1-3 0 0,1 1 0 15,-1-4-432-15,1 1 48 0,0-1 0 0,0-1 0 16,0-3-1472-16,0-4-272 0</inkml:trace>
  <inkml:trace contextRef="#ctx0" brushRef="#br0" timeOffset="-203784.52">30219 10198 16575 0,'-4'0'1472'16,"0"0"-1168"-16,2 0-304 0,2 0 0 16,0 0 2224-16,-3-1 384 0,1 1 80 0,0 1 0 15,-2-1 368-15,-1-1 64 0,5 1 16 0,0 0 0 0,0 0-1744 0,0 0-352 16,0 0-64-16,0 0-16 0,49 0-400 0,-49 0-96 15,0 0-16-15,0 0 0 0,56-9-160 0,-56 9-32 16,0 0-16-16,0 0 0 0,44-2 112 0,-44 2 32 16,0 0 0-16,0 0 0 0,0 0-384 0,40 11 0 15,-40-11 0-15,0 0 0 0,0 0 0 0,0 0 0 16,24 13-160-16,-24-13 160 0,0 0-336 0,0 0 32 16,0 0 16-16,0 0 0 15,0 0-544-15,0 0-96 0,0 0-32 0,0 0-11360 16,0 0-2272-16</inkml:trace>
  <inkml:trace contextRef="#ctx0" brushRef="#br0" timeOffset="-203429.22">30146 10402 7359 0,'-1'1'320'0,"1"-1"80"0,0 0-400 0,0 0 0 0,0 0 0 0,0 0 0 16,0 0 2016-16,0 0 320 0,0 0 64 0,0 0 16 0,0 0 1152 15,0 0 224-15,0 0 48 0,0 0 16 0,47-19-1136 0,-47 19-224 16,0 0-64-16,0 0 0 0,0 0-1280 0,52-7-256 15,-52 7-48-15,0 0-16 0,0 0-400 0,39 7-96 16,-39-7-16-16,0 0 0 0,0 0-144 0,36 6-48 16,-36-6 0-16,0 0 0 0,0 0-128 0,0 0 0 15,48-3 0-15,-48 3 0 0,0 0 0 0,0 0 0 16,0 0 0-16,0 0 0 16,0 0-304-16,0 0-80 0,0 0-32 0,45-20-18416 15</inkml:trace>
  <inkml:trace contextRef="#ctx0" brushRef="#br0" timeOffset="-201950.97">27517 5738 17503 0,'-1'-7'1552'15,"0"3"-1232"-15,-1 4-320 0,2 0 0 0,0 0 2144 0,0-2 368 16,-1-1 80-16,0-1 16 16,-2-2 144-16,1 2 16 0,1-2 16 0,-1 2 0 0,1-1-1472 0,1 4-288 15,1 1-64-15,1 1-16 0,0 4-592 0,2 5-112 16,-2-3-32-16,1 6 0 0,-1 2 16 0,-1 4 0 16,1 6 0-16,-4 0 0 0,2 1-224 0,-2 3 176 15,-3 6-176-15,-1 5 160 0,-2 2-160 0,0 5 0 16,-2-3 0-16,-2-2 0 0,0-5 0 0,2-2 0 15,-1-9 0-15,3-4 0 0,-1-3-128 0,3-7 128 16,1-3 0-16,0-3 0 0,3-5 0 0,-1-2 0 16,1-1 0-16,0-7 0 0,2 1 0 0,0-4 0 15,0 12 0-15,7-32 0 0,-7 32 0 0,14-40 0 16,-14 40 0-16,21-39 0 0,-21 39 0 0,0 0 0 16,28-37 0-16,-28 37 0 0,0 0 144 0,35-37-144 0,-35 37 160 15,0 0-160-15,56-40 192 0,-56 40-48 0,0 0-16 0,59-22 0 16,-59 22-128-16,0 0 0 0,0 0 144 0,54 13-144 15,-54-13 0-15,17 19 0 0,-11-7 0 0,-1 2 128 16,-1 2-128-16,-1 2 0 0,-1 2 0 0,-2 1 0 16,0-5 0-16,-3 3 0 0,0 1 0 0,-1 1 0 15,-1-1 0-15,-1-2 0 0,-2 1 0 0,1-3 0 16,-2 0 0-16,1-4-128 0,-2 0 128 0,0-2 0 16,-3-3 0-16,1-4 0 0,0 3 0 0,-1-3 0 15,0-3 0-15,-2 1 0 0,1-1 0 0,-2-1 0 16,0-2 0-16,-1 0 0 0,1 3 0 0,1-3 0 15,4 0 0-15,1 3 0 0,4-4 0 0,1 4 0 0,2-3 0 16,3 0 0-16,0 3 0 0,0 0 0 0,0 0 0 0,0 0-160 16,0 0 160-16,47-37 0 15,-47 37-560-15,0 0 0 0,48-23 0 0,-48 23-17856 16</inkml:trace>
  <inkml:trace contextRef="#ctx0" brushRef="#br0" timeOffset="-201451.69">27988 5629 7359 0,'-7'0'656'0,"2"0"-528"0,2 1-128 0,2-1 0 16,0-1 3136-16,0 1 608 0,-3 0 112 0,-4 0 32 15,0-3-496-15,-1-3-80 0,2-1-32 0,3-2 0 16,2-3-1600-16,2 2-320 0,2-3-64 0,-2 13-16 16,11-26-528-16,-11 26-112 0,0 0-32 0,26-34 0 15,-26 34-176-15,0 0-48 0,0 0 0 0,37-29 0 16,-37 29-112-16,0 0-16 0,0 0-16 0,48-21 0 16,-48 21-240-16,0 0 144 0,0 0-144 0,50-3 128 15,-50 3-128-15,0 0 0 0,0 0 0 0,37 18 0 16,-37-18 0-16,10 20 0 0,-8-5 0 0,-2 1 0 15,-1 0-176-15,-1 3 48 0,-3-1 0 0,0 2 0 16,-1-2-752-16,-2 5-144 0,-1 3-16 0,1-5-16 16,0-5-928-16,0 0-176 0,-2 2-32 0,1-2-16 15,1-2 544-15,-1-3 96 0,0-3 32 16,-1 0 0-16,-1-4 1312 0,1-2 224 0,0-4 128 0,1-4 0 0,-1 2 480 0,0 2 96 16,2 4 32-16,2-4 0 0,1-1 480 0,3-1 80 15,-1 1 32-15,3-1 0 0,1-1-96 0,1-1-16 16,-2 6 0-16,0 0 0 0,0 0-416 0,0 0-96 15,0 0 0-15,0 0-16 0,0 0-320 0,0 0-64 16,0 0-16-16,57-8 0 0,-57 8-288 0,0 0 160 16,0 0-160-16,43 14 128 0,-43-14-128 0,0 0 0 15,0 0 0-15,46 15 0 16,-46-15-560-16,0 0-80 0,31 18-32 0,-31-18-16656 0</inkml:trace>
  <inkml:trace contextRef="#ctx0" brushRef="#br0" timeOffset="-201200.11">28046 6100 8287 0,'-2'4'736'0,"1"-4"-592"0,1 0-144 0,0 0 0 15,1 0 2176-15,0 0 416 0,-1 0 80 0,0 0 16 16,0 0 432-16,0 0 80 0,0 0 32 0,0 0 0 15,61-20-1056-15,-61 20-192 0,0 0-64 0,0 0 0 16,56-19-768-16,-56 19-176 0,0 0-16 0,0 0-16 16,51-8-640-16,-51 8-128 0,0 0-32 0,0 0 0 15,0 0-144-15,50 0 0 0,-50 0 0 0,0 0 0 16,0 0-608-16,0 0-48 0</inkml:trace>
  <inkml:trace contextRef="#ctx0" brushRef="#br0" timeOffset="-200748.22">28564 6148 16575 0,'0'0'1472'0,"0"-1"-1168"15,0 1-304-15,-1 0 0 0,1-1 2576 0,-1 1 464 16,1-2 96-16,-3 2 0 0,1 0-304 0,-2-2-64 0,0 1-16 0,1 1 0 15,-2 0-1600-15,0-3-320 16,0 6-64-16,-1-3 0 0,-2 0-464 0,1 3-96 0,-3 4-16 0,-1 0 0 16,0 4-192-16,-2 0 144 0,2 4-144 0,-1 1 128 15,1 0-128-15,1 3 0 0,0-1-160 0,4 1 160 32,1-5-480-32,2 0 0 0,2-4 0 0,4 3 0 15,2-6-368-15,-5-7-80 0,0 0-16 0,0 0 0 16,0 0-176-16,58-16-32 0,-58 16-16 0,0 0 0 0,42-42 112 0,-42 42 32 0,24-37 0 0,-24 37 0 15,21-43 608-15,-21 43 128 0,18-40 32 0,-18 40 0 16,13-37 1152-16,-13 37 224 0,0 0 48 0,0 0 16 0,14-38 224 16,-14 38 32-16,0 0 16 0,0 0 0 15,0 0-480-15,0 0-80 0,0 0-32 0,0 0 0 0,0 0-368 0,0 0-80 16,10 19-16-16,-9-6 0 0,2-1-240 0,-2 0-160 16,0 2 192-16,0 5-192 0,2 2 0 0,-2-5 0 15,0-4 0-15,2 2 0 0,-2-2 0 0,0 0 0 16,0 2 0-16,2-3 0 0,-2-1 0 0,2-4 0 15,-2-2 0-15,1-2 0 16,1-2-928-16,-2 0-144 0,-1 0-16 0,0 0-16256 16</inkml:trace>
  <inkml:trace contextRef="#ctx0" brushRef="#br0" timeOffset="-200268.25">28802 5775 12831 0,'-6'2'272'0,"2"-2"64"0,0 0 16 0,2 0 32 0,-1-2-384 0,2 2 0 0,0-4 0 0,-2 2 0 16,0-7 3248-16,-2 1 576 0,1-1 112 0,1 0 32 15,2-1-960-15,1 10-176 0,0 0-32 0,0 0-16 16,0 0-1408-16,19-37-288 0,-19 37-48 0,0 0-16 15,0 0-512-15,0 0-128 0,0 0 0 0,43-30-16 16,-43 30-112-16,0 0-32 0,0 0 0 0,0 0 0 16,0 0-224-16,46 4 176 0,-46-4-176 0,0 0 160 15,23 19-160-15,-15-13 0 0,-2 4 0 0,0-1 0 0,-2 0 0 0,-1 1 0 16,0 2 0-16,-2-2 0 16,-2 3-528-16,0-1 16 0,-4-2 0 0,0 2 0 15,-1 1-832-15,-1-2-144 0,0 4-48 0,0-7 0 16,-1 2-144-16,0 0-48 0,-2-4 0 0,1 0 0 15,-2 1 864-15,1-4 160 0,-2 0 48 0,0-3 0 0,1 0 656 0,-1 0 0 16,1-3 0-16,1 0 0 0,3 0 512 0,-1-3 64 16,4 2 32-16,2 1 0 0,1 3 464 0,1 0 80 15,0 0 32-15,0 0 0 0,0 0-32 0,0 0 0 16,0 0 0-16,0 0 0 0,0 0-384 0,0 0-96 16,54-19-16-16,-54 19 0 0,0 0-304 0,0 0-64 15,48 6-16-15,-48-6 0 0,0 0-272 0,42 10 0 16,-42-10 128-16,0 0-128 0,41 10 0 0,-41-10 0 0,0 0 0 0,37 15-18368 15</inkml:trace>
  <inkml:trace contextRef="#ctx0" brushRef="#br0" timeOffset="-199850.96">29087 6022 7359 0,'0'0'656'0,"0"-1"-528"15,0 1-128-15,0 0 0 0,0 0 2496 0,0 0 480 16,0 0 96-16,0 0 0 0,0 0 1184 0,0 0 224 16,0 0 64-16,0 0 0 0,0 0-2304 0,42-29-448 15,-42 29-80-15,0 0-32 0,0 0-1088 0,51-6-208 16,-51 6-64-16,0 0 0 0,47-2-160 0,-47 2-32 0,0 0-128 0,45 3 192 15,-45-3-192-15,0 0 0 16,0 0 0-16,0 0 0 0,49 9 0 0,-49-9-192 0,0 0 192 16,0 0-12592-1,0 0-2384-15</inkml:trace>
  <inkml:trace contextRef="#ctx0" brushRef="#br0" timeOffset="-199567.77">29063 6157 14735 0,'0'0'640'0,"0"0"160"0,0 0-640 0,0 0-160 15,0 0 0-15,0 0 0 0,0 0 2496 0,0 0 480 16,47-21 96-16,-47 21 0 0,0 0-80 0,50-6-32 15,-50 6 0-15,0 0 0 0,52-2-1536 0,-52 2-304 16,0 0-64-16,49 14-16 0,-49-14-720 0,0 0-160 16,35 19-32-16,-35-19 0 0,0 0-128 0,0 0 0 15,35 18 0-15,-35-18 0 0,0 0-272 0,0 0-48 16,0 0 0-16,0 0-17424 0</inkml:trace>
  <inkml:trace contextRef="#ctx0" brushRef="#br0" timeOffset="-199218.58">29701 5714 9215 0,'-3'0'400'0,"2"0"96"0,1 0-496 0,0 0 0 0,0 0 0 0,0 0 0 15,0 1 2752-15,0-1 448 0,0 0 80 0,1 3 32 16,-1-3 224-16,0 0 48 0,0 0 16 0,4 7 0 16,-4-2-1904-16,-1-1-384 0,-1-2-80 0,-1 5-16 15,-1-1-480-15,-2-1-96 0,0 3-32 0,-2-1 0 16,0 1-272-16,-1 2-48 0,0 0-16 0,2-1 0 16,-3 1-144-16,1 2-128 0,2 2 144 0,-2 0-144 15,3 2 0-15,1 3 0 0,0-2 0 0,3 2 0 16,0-1 0-16,2-2 0 0,2 4 0 0,0 1 0 0,2 2 0 0,0-1 0 15,1 0 0-15,1 3 0 0,0 0 0 0,-1 0 0 16,1-2 0-16,-1 1 0 0,1 0-368 0,-2 1 48 16,0-6 0-16,-1 0 0 15,0 0-1920-15,-1-5-368 0</inkml:trace>
  <inkml:trace contextRef="#ctx0" brushRef="#br0" timeOffset="-198536.85">29905 5708 2751 0,'-5'7'256'0,"2"-4"-256"0,1-1 0 0,1 0 0 0,1 0 2528 0,0 1 464 15,0 0 80-15,0-2 32 0,0 6 752 0,1 1 160 16,0 6 16-16,0 4 16 0,2 3-1344 0,-2 2-272 16,2 0-48-16,-1 2-16 0,-1 1-1328 0,0 1-272 15,1-2-48-15,-2 1-16 0,1 2-512 0,-1 1-192 16,0-1 144-16,0 1-144 0,0-7 0 0,0-2 0 16,0-4 0-16,-1-4 0 0,1-1 0 0,-2-1 0 15,2-2 0-15,-1-4 0 0,1 0-160 0,0-4 160 16,-1 3 0-16,1-6-144 0,0 3-48 0,0 0 0 15,0 0 0-15,2-26 0 0,-2 26-64 0,5-28-32 16,-5 28 0-16,10-31 0 0,-10 31 288 0,14-37 0 0,-14 37 0 0,20-36 144 16,-20 36 112-16,0 0 0 15,33-45 16-15,-33 45 0 0,0 0 48 0,0 0 0 0,0 0 0 0,42-34 0 16,-42 34-160-16,0 0-32 0,0 0 0 0,0 0 0 16,0 0-128-16,31 22 128 0,-27-15-128 0,-2 5 128 15,1 1-128-15,-2 2 0 0,0 1 0 0,-1 0 128 16,-1 3-128-16,-2-3 0 0,0 2 0 0,-2 2 0 15,-1-4 0-15,-1-1 0 0,2-1-128 0,-2-2 128 16,0 2 0-16,-2-2 0 0,-1-1 0 0,1-5 0 16,1 2-160-16,0-6 160 0,1-1 0 0,1-1-144 15,1-1-128-15,1-1-32 0,0-2 0 0,3-2 0 16,0-4-64-16,0 1-16 0,1 1 0 0,0 8 0 16,0 0-192-1,0 0-64-15,0 0 0 0,7-30 0 0,-7 30-1408 0,0 0-304 0</inkml:trace>
  <inkml:trace contextRef="#ctx0" brushRef="#br0" timeOffset="-198263.42">30236 6015 11967 0,'-1'0'1072'0,"0"0"-864"15,1 0-208-15,0 0 0 0,0 0 3328 0,0 0 640 16,0 0 112-16,-2-3 16 0,1 3-416 0,0 0-96 16,1 0 0-16,0 0-16 0,0 0-2368 0,0 0-480 0,0 0-80 0,0 0-32 15,0 0-304-15,0 0-64 0,48-10-16 0,-48 10 0 16,0 0-80-16,0 0-16 0,47-6 0 0,-47 6 0 16,0 0-128-16,0 0 0 0,0 0 0 0,52-2 0 15,-52 2 0-15,0 0 0 0,0 0-160 0,0 0 160 31,0 0-1040-31,0 0-112 0</inkml:trace>
  <inkml:trace contextRef="#ctx0" brushRef="#br0" timeOffset="-197767.27">30795 6037 13823 0,'-5'-3'304'0,"0"2"64"0,1 1 16 0,2-2 0 0,0 2-384 0,0 0 0 16,-1 2 0-16,-2-2 0 0,-3 0 2560 0,-3 1 448 16,-1 2 96-16,-1 1 16 0,1-2 160 0,1 2 48 15,0-1 0-15,1 2 0 0,0 2-1728 0,0-4-320 16,1 4-80-16,1 0-16 0,-1-1-576 0,0 3-112 15,1-3-32-15,-1 4 0 0,0-3-272 0,1 4-48 16,0-1-16-16,1-1 0 0,2 1-128 0,-2 0 0 16,2 0 0-16,1 0 0 0,1-2 0 0,2 0-144 15,1 0 144-15,3-4 0 0,-3-4-192 0,0 0 192 0,0 0-192 0,0 0 192 16,0 0-368-16,57-10 48 0,-57 10 0 0,0 0 0 31,47-32-224-31,-47 32-32 0,0 0-16 0,40-41 0 16,-40 41-256-16,0 0-48 0,29-38-16 0,-29 38 0 0,0 0 464 0,0 0 80 0,0 0 32 0,28-39 0 15,-28 39 336-15,0 0 0 0,0 0 128 0,0 0-128 16,0 0 240-16,0 0-48 0,0 0 0 0,0 0 0 16,0 0 352-16,0 0 64 0,0 0 16 0,0 0 0 15,11 18-80-15,-11-7-16 0,2 2 0 0,-1 0 0 16,0 0-368-16,0 0-160 0,1 2 128 0,-1-3-128 16,1-2 128-16,1 0-128 0,-1-2 0 0,1 0 128 0,0 1-128 15,-3-9 0-15,7 7 0 0,-7-7 0 16,0 0 0-16,0 0 0 0,0 0-176 0,0 0-11792 15,0 0-2368-15</inkml:trace>
  <inkml:trace contextRef="#ctx0" brushRef="#br0" timeOffset="-197401.41">30910 5736 1839 0,'-1'2'160'0,"1"0"-160"15,0-2 0-15,0 3 0 0,0-3 2640 0,1 3 496 16,-1 0 112-16,1 4 16 0,2 2 1024 0,-1 3 192 0,3 2 64 0,1 1 0 16,3-2-1952-16,-2 0-384 0,3 0-80 15,-1 2-16-15,1-3-1088 0,-1 2-208 0,0 1-48 0,0 1-16 16,1 2-368-16,-1-1-80 0,-3-5-16 0,0 2 0 15,0 0-112-15,0 6-32 0,2-1 0 0,-2 3 0 16,0 3-144-16,-2 1 0 0,0-4 0 0,-3 0 128 16,0-1-128-16,-3 1 0 0,-1 1 0 0,-1 0 0 15,-1-4 0-15,-1-1 0 0,1-2 0 0,-2 0 0 16,-1 3 0-16,0-4 0 0,-1-4 0 0,1 0 0 16,0-1-256-16,1-3 80 0,-1 0 16 0,1-2 0 15,1-2-576-15,-1 0-112 0,4-3-32 16,-2 0 0-16,2-3-1408 0,0 0-272 0,0 0-64 15,1-1-11648-15</inkml:trace>
  <inkml:trace contextRef="#ctx0" brushRef="#br0" timeOffset="-196918.51">31329 5923 11967 0,'0'0'528'0,"0"0"112"0,0 0-512 0,0 0-128 0,0 0 0 0,0 0 0 15,0 0 2112-15,0 0 384 0,0 0 64 0,14-38 32 16,-14 38 64-16,0 0 16 0,0 0 0 0,1-29 0 16,-5 23-832-16,1 1-176 0,-1 4-16 0,-1-3-16 15,0 3-576-15,0 0-112 0,-1 1-32 0,1 1 0 16,-1 0-464-16,1 3-112 0,0 0-16 0,0-1 0 16,0 4-128-16,0 1-48 0,0 0 0 0,0 3 0 15,0 2-144-15,0 2 0 0,2 1 0 0,-1 3 128 16,1 1-128-16,1 2 0 0,-1 3 0 0,2 1 0 0,0-2 0 0,1 2 0 15,1 2 0-15,2-1 0 0,-1 0 0 0,2-2 0 16,1-2 0-16,1-1 0 0,0-1 0 0,2-2 0 16,0 1 0-16,2-4 0 0,0-1 0 0,1-2 0 15,0-3 0-15,-11-10 0 0,23 16 0 0,-23-16 0 16,0 0 0-16,28 15 0 0,-28-15-192 0,0 0 16 16,0 0 16-16,0 0 0 15,0 0-2080-15,0 0-400 0</inkml:trace>
  <inkml:trace contextRef="#ctx0" brushRef="#br0" timeOffset="-196334.09">31541 5892 9727 0,'0'0'208'0,"0"0"48"0,0 0 16 0,0 0 0 0,0 0-272 0,0 0 0 0,0 0 0 0,0 0 0 16,0 0 4336-16,0 0 800 0,0 0 176 0,0 0 16 15,0 0-2032-15,2 6-416 0,-1 3-64 0,-2 3-32 16,0 0-1696-16,0 2-320 0,-1 0-80 0,2 1-16 16,0 3-416-16,-1 2-64 0,2 1-32 0,-1 1 0 15,2 1-160-15,-1 0 0 0,0 2 0 0,0-4 0 16,1 2 0-16,-2-2 0 0,0 2 0 0,-2-3 0 15,0-2 0-15,-1 1 0 0,1-6 0 0,-2 0 0 0,2-1-128 0,-1-6 128 16,1 0 0-16,2-4 0 0,1 0-144 0,0-6 144 16,-1 4-192-16,0 0 192 0,0 0-368 0,0 0 48 15,23-43 0-15,-23 43 0 0,0 0 320 0,17-38 0 16,-17 38 0-16,0 0 0 0,15-41 0 0,-15 41 0 16,0 0 128-16,0 0-128 0,0 0 208 0,17-36-32 15,-17 36-16-15,0 0 0 0,0 0-160 0,0 0 192 16,0 0-192-16,0 0 192 0,0 0-192 0,0 0 0 15,31 14 0-15,-27-8 128 0,2 0-128 0,-1 3 0 16,1-3 0-16,-1 4 0 0,0-3 0 0,0 2 0 16,0 1 0-16,-3-2 0 0,2 0 0 0,-3 0 0 15,-1 0-144-15,0 1 144 0,-2-2 0 0,-1 2-128 16,1-3 128-16,-2 0 0 0,0-2-224 0,-1 2 64 16,2-4 16-16,-3 2 0 0,1 0-160 0,-2-2-16 0,2 1-16 0,-1-3 0 15,0 0 144-15,-1 0 48 0,-1 0 0 0,1 0 0 16,1 0 144-16,-2 0 0 0,0 0 0 0,-1-3 0 15,1 3 0-15,1-2 0 0,1 2 0 0,0-2-128 16,1 2 128-16,0 0-128 0,1 0 128 0,2 0-128 31,-1 0-688-31,3 0-128 0,1 0-16 0,-1 0-16 16,2-2-1872-16,0 2-368 0</inkml:trace>
  <inkml:trace contextRef="#ctx0" brushRef="#br0" timeOffset="-195884.96">31783 6217 5839 0,'-2'-2'0'15,"-2"1"0"-15,3-2 0 0,1 3 0 16,0 0 0-16,-2 0 0 0,0 0 0 0,-2-2 0 16,-1 1 0-16,-1 1 0 0,1 0 0 0,0 0 0 15,0 1 0-15,2-1 0 0,-1 2 1168 0,1 1 352 16,2-3 64-16,0 0 48 0,1 0 912 0,1 0 176 0,-1 0 32 0,0 0 48 15,0 0 80-15,0 0 0 0,0 0 16 0,0 0 32 16,0 0-624-16,55-15-128 0,-55 15-32 0,0 0 32 16,0 0-1104-16,0 0-240 0,53-10-32 0,-53 10 16 15,0 0-544-15,0 0-96 0,0 0-32 0,47-4 48 16,-47 4-192-16,0 0 0 0,0 0 0 0,0 0 160 16,48-5-160-16,-48 5 0 0,0 0 0 0,0 0 0 15,0 0 0-15,48-7 0 0,-48 7 0 0,0 0 144 16,0 0-304-16,0 0-64 0,0 0-16 0,0 0 32 15,0 0-1312 1,0 0-256-16,0 0-48 0,0 0-9488 0,0 0-1936 0</inkml:trace>
  <inkml:trace contextRef="#ctx0" brushRef="#br0" timeOffset="-195584.41">31898 6055 7359 0,'0'0'656'0,"0"0"-528"15,0 0-128-15,0 2 0 0,0-2 2640 0,-1 2 496 16,1-2 112-16,0 3 16 0,0 0 0 0,0 1 16 16,1 2 0-16,0-2 0 0,1 1-1488 0,-1 1-288 15,0-1-64-15,1 1-16 0,0-1-640 0,-1 1-128 0,0 2-16 0,0-2-16 16,1 3-480-16,-1-2-144 0,0 3 0 0,0 1 0 15,-1-1 128-15,-1 2-128 0,0 1 0 0,-2 0 0 16,0 2 0-16,-2-1 0 0,0 1 0 0,0-2 0 16,-1 0-256-16,1-1 0 0,0 0 0 0,1-2 0 31,2 0-1696-31,-1-4-352 0,2 0-64 0,1-2-7296 0,1-1-1456 0</inkml:trace>
  <inkml:trace contextRef="#ctx0" brushRef="#br0" timeOffset="-194901.58">32247 6230 911 0,'0'0'0'0,"0"0"0"16,0 0 0-16,-1-13 0 0,1 11 1744 0,0 2 272 16,0-1 48-16,0 1 16 0,-2-6 768 0,2 6 160 15,0 0 16-15,-1-19 16 0,1 19-176 0,0 0-48 16,0 0 0-16,1-26 0 0,-1 26-592 0,0 0-128 15,0 0-32-15,-1-21 0 0,0 17-752 0,-3-2-160 0,0 0-16 16,1 2-16-16,-2-1-656 0,-1 2-128 0,-2 1-16 0,0 0-16 16,-2-1-160-16,0 2-16 0,-1 1-128 0,-1 4 192 15,-1-2-192-15,0 2 0 0,1 2 128 0,2 0-128 16,2 2 0-16,-1 0 0 0,-1 5 0 0,4-1 0 16,2-1 0-16,2 4 0 0,2-2-160 0,1 3 160 15,1-4 0-15,2 2-160 0,2 0 160 0,2-1 0 16,0 0-384-16,2 0 16 0,-10-13 16 0,24 18 0 15,-24-18-624 1,0 0-128-16,36 13-32 0,-36-13 0 0,0 0 96 0,0 0 16 16,0 0 0-16,52-18 0 0,-52 18 608 0,0 0 128 0,27-35 32 0,-27 35 0 15,0 0 256-15,24-45 0 0,-24 45 0 0,0 0 144 0,17-45-144 0,-17 45 192 16,0 0-192-16,4-37 192 0,-4 37-16 0,-1-18 0 16,1 18 0-16,-5-13 0 0,3 10 368 0,-2 0 80 15,2 2 16-15,-1 1 0 0,1-2 192 0,-1 4 32 16,2-2 16-16,0 1 0 0,-2 2-400 0,2-1-80 15,1 2-16-15,-1 2 0 0,1-3-256 0,1 3-128 16,-1-1 0-16,0 3 128 0,1-1-128 0,-1-1 0 16,0 1 0-16,2 2 0 0,-1 1 0 0,-1-2 0 15,1 2 0-15,-1 0 0 0,1 3 0 0,0-4 0 16,1 3 0-16,-1-3 0 0,0 1 0 0,-1-1 0 16,1-2-128-16,2 2 128 0,-1-3-288 0,0 0 16 15,1-1 0-15,0 0 0 16,-3-5-1072-16,0 0-224 0,0 0-32 0,0 0-14208 0</inkml:trace>
  <inkml:trace contextRef="#ctx0" brushRef="#br0" timeOffset="-194468.51">32447 5848 23263 0,'0'-4'512'0,"0"4"96"0,0 0 32 0,0 0 16 0,0 0-528 0,0 0-128 0,0 0 0 0,0 0 0 0,0 0 2384 0,0 0 448 15,27 23 96-15,-27-23 16 0,18 24-1312 0,-10-8-256 16,1 0-48-16,0 3-16 0,-4-3-512 0,2 0-96 16,0 4-32-16,3 2 0 0,0 5-288 0,0-1-64 15,0 0-16-15,0 1 0 0,1-1-128 0,-1-1-32 16,1 1 0-16,0-1 0 0,-2-6-144 0,-2 2 0 16,-1 2 0-16,-1-5 128 0,-2 2-128 0,-3-1 0 15,-1-3 0-15,-4 2 0 0,-4 1 0 0,-1 1 0 16,-4-2 0-16,1 1 0 0,2-3-256 0,-3 0 32 0,-2 0 0 15,-1 2 0-15,-2 0 224 0,2-3-192 0,2-3 192 0,0-2-192 32,3-4-576-32,1-4-96 0,3-2-32 0,1 0 0 15,1-4-1120-15,2-3-224 0,4 7-64 0,0 0 0 0</inkml:trace>
  <inkml:trace contextRef="#ctx0" brushRef="#br0" timeOffset="-189021.2">31118 9471 20271 0,'1'-4'1792'0,"-1"1"-1424"0,0 3-368 0,0-3 0 15,0 3 1856-15,0 3 320 0,0-3 48 0,0-3 16 16,0 3 256-16,1-2 64 0,-1 2 16 0,2 2 0 16,-1 1-1296-16,0 3-272 0,-1-6-48 0,5 13-16 15,-1 0-576-15,-1-1-112 0,1 0-32 0,0 4 0 16,-1 1-224-16,1 1 128 0,0 1-128 0,-2 0 0 15,1 0 0-15,-1 3 0 0,0 0 0 0,-1-2 0 16,0 3 0-16,0-2 0 0,-1-2 0 0,2 0 0 16,-2-1 0-16,0-4 0 0,0-2 0 0,1 1 0 15,-1-5 0-15,0-3 0 0,1 2 0 0,-1-2 0 0,0-4 0 16,0 1 0-16,1-2 0 0,-1 0 0 0,1-3 0 0,-1 3-128 16,0 0 128-16,0 0 0 0,12-25 0 0,-12 25 0 15,9-22 0-15,-9 22 0 0,14-25 0 0,-14 25-128 16,17-26 128-16,-17 26 0 0,0 0 0 15,36-32 0-15,-36 32 0 0,0 0 0 0,0 0 0 0,48-23 0 16,-48 23 0-16,0 0 0 0,0 0 0 0,0 0 0 16,0 0 0-16,57 10 0 0,-57-10 128 0,0 0-128 15,0 0 0-15,33 29 0 0,-33-29 0 0,0 0 128 16,18 26-128-16,-18-26 0 0,9 18 0 0,-9-18 0 16,5 16 0-16,-5-7 0 0,0-3 0 0,-3 2 0 15,1 0 0-15,-3-2 0 0,1-2 0 0,-2 2 0 16,0 1 0-16,-3-4 0 0,0 3 0 0,-1-3 0 0,1 2 0 15,-3 0 0-15,0-2 0 0,0 1 0 0,-2-1 0 16,1-1 0-16,-1 2 0 0,0-4 0 0,1 2 0 0,-1-2 0 16,3 0 0-16,-1-2 0 0,2 2 0 0,0-4 0 15,1 2 0-15,2-2 0 0,-1-2 0 0,2 1 0 16,2 0 0-16,1 2 0 0,-1-3 0 0,3 3 0 16,0 0 0-16,-1 1-128 0,2 0 128 0,2 0 0 15,-2 2 0-15,0 0 0 0,0 0 0 0,0 0 0 31,0 0-544-31,0 0 0 0,56 0 0 0,-56 0-17424 0</inkml:trace>
  <inkml:trace contextRef="#ctx0" brushRef="#br0" timeOffset="-188619.6">31730 9713 6447 0,'-4'0'272'0,"0"-2"80"0,2-1-352 0,-2 3 0 16,2 0 0-16,-1 0 0 0,2-1 1440 0,-3 1 224 16,-1 0 32-16,-1 1 16 0,-1-1 912 0,-2 3 176 15,2-3 32-15,1 0 16 0,-1 2-672 0,2-2-144 16,2 0-32-16,0 0 0 0,2 2-272 0,0-2-64 15,0 0-16-15,1 0 0 0,0 0-464 0,0 0-96 16,0 0 0-16,0 0-16 0,0 0-496 0,0 0-80 0,0 0-32 16,0 0 0-16,0 0-144 0,0 0-16 0,52 2-16 0,-52-2 0 15,0 0-128-15,0 0-32 0,0 0 0 0,0 0 0 16,0 0-128-16,51 9 0 0,-51-9 0 0,0 0 0 16,0 0 0-16,0 0 0 0,0 0 0 0,0 0 0 15,49 0 0-15,-49 0 0 0,0 0 0 0,0 0 0 16,0 0-224-16,0 0-32 0,0 0 0 0,0 0 0 31,0 0-992-31,0 0-208 0,0 0-32 0,0 0-15696 0</inkml:trace>
  <inkml:trace contextRef="#ctx0" brushRef="#br0" timeOffset="-188253.92">31737 9590 5231 0,'-3'0'0'0,"0"-3"224"0,2 3-64 0,0 0 0 0,1 0-160 0,-2 0 0 15,2 0 0-15,-1 3 0 0,0-3 3328 0,0 1 640 16,-2 1 128-16,2 2 32 0,1 0-608 0,0 1-128 15,0 1-32-15,1 0 0 0,0-1-1312 0,1 4-256 16,0-3-48-16,1 3-16 0,-1-2-880 0,1 2-176 16,-1 0-32-16,1-1-16 0,-1 1-464 0,1-1-160 0,-2 2 0 0,0-2 144 15,0 0-144-15,-1 0 0 0,0 0 0 0,-1-2 0 16,0 1 0-16,0-1 0 0,-2 0 0 0,2-2 0 16,-2 2 0-16,2-4 0 0,-1 5-144 0,0-6 144 15,1 2-336-15,0 0-16 0,1-1 0 0,-1 0 0 31,1 0-960-31,0 1-192 0,0-2-32 0,0 1-16 16,0-2-1168-16,0 0-224 0</inkml:trace>
  <inkml:trace contextRef="#ctx0" brushRef="#br0" timeOffset="-187454.69">32070 9759 4671 0,'0'0'0'0,"0"0"0"16,0 0 368-16,0 0 80 0,0-1 0 0,0 1 16 15,0 0 1712-15,0 0 352 0,0 0 64 0,0 0 16 16,0 0 144-16,0 0 16 0,0 0 16 0,0 0 0 15,0 0-496-15,11-32-112 0,-11 32 0 0,0 0-16 16,0 0-800-16,0-13-144 0,0 11-48 0,-1-2 0 16,-2 2-400-16,2 0-96 0,-1 2-16 0,-1-2 0 15,1 2-304-15,-3 0-64 0,1 0-16 0,-1 0 0 16,1 0-272-16,-1 0 160 0,1 2-160 0,-3-2 128 16,2 2-128-16,-1 0 0 0,0 2 0 0,1-2 0 0,-1 2 0 0,1-2 0 15,0 2 0-15,0 0 0 0,0 1 0 0,0-1 0 16,1 2 0-16,1 0 0 0,-2 1 0 15,1 0 0-15,0 1 0 0,2-2 128 0,-2 2-128 0,2 0 0 16,-1-1 0-16,2 3 0 0,0-4 0 0,0 0 0 16,1 0 128-16,1 0-128 0,0 0 0 0,1-1 0 15,2 0 0-15,-4-5 0 0,0 0 0 0,0 0 0 16,0 0 0-16,0 0 0 0,42 14 0 0,-42-14 0 16,0 0 0-16,0 0 0 0,0 0 0 0,0 0 0 15,0 0 0-15,50-10 0 0,-50 10-192 0,0 0 192 16,0 0-160-16,0 0 160 0,0 0-304 0,38-35 48 15,-38 35 0-15,0 0 0 0,0 0 256 0,0 0 0 16,16-35-128-16,-16 35 128 0,0 0 0 0,6-24 0 0,-6 24 0 0,0 0 0 16,0 0 0-16,6-26 0 0,-6 22 0 0,0 4 144 15,0 0-144-15,0 0 160 0,0 0-160 16,0 0 160-16,0 0 96 0,2-16 0 0,-2 16 16 0,0 0 0 16,1 4-48-16,-1-4-16 0,0 2 0 0,0 2 0 15,1-1-208-15,-1 0 144 0,1 1-144 0,-1 2 128 16,0 0-128-16,0 3 0 0,0-1 144 0,0 0-144 15,-1 2 0-15,0-1 0 0,0 2 0 0,-1-2 128 16,1 0-128-16,-1 0 0 0,1 1 0 0,-1-3 0 16,1 2 0-16,-1-3 0 0,0 3 0 0,1-3 0 15,0-1 0-15,0 0-160 0,-1 1 160 0,1-5-160 16,0 4-976-16,0-3-192 16</inkml:trace>
  <inkml:trace contextRef="#ctx0" brushRef="#br0" timeOffset="-186737.94">31134 10154 2751 0,'-4'0'256'0,"2"0"-256"0,2-2 0 0,0 1 0 16,1 0 1280-16,0-2 192 0,-1 2 64 0,0-1 0 16,1-2 576-16,1-2 112 0,-2 6 16 0,0 0 16 15,0 0 848-15,21-29 160 0,-21 29 48 0,0 0 0 16,0 0-560-16,0 0-96 0,36-31-32 0,-36 31 0 16,0 0-1360-16,0 0-288 0,0 0-48 0,0 0-16 15,0 0-464-15,55-10-80 0,-55 10-32 0,0 0 0 16,0 0-96-16,56 7-32 0,-56-7 0 0,0 0 0 15,53-3-208-15,-53 3 176 0,0 0-176 0,61-4 160 0,-61 4-160 16,58-8 0-16,-58 8 144 0,55-6-144 0,-55 6 0 0,61-8 0 16,-61 8 0-16,64-3 0 0,-64 3 0 0,62-5 0 15,-62 5 0-15,57-2 0 0,-57 2 0 0,49 2 0 16,-49-2 0-16,0 0 0 0,63 2 0 0,-63-2 0 16,0 0 0-16,60-6 0 0,-60 6 0 0,0 0 0 15,58-9 0-15,-58 9 0 0,0 0 0 0,0 0 0 16,51-6 0-16,-51 6 0 0,0 0 0 0,0 0 0 15,0 0 0-15,45 11 0 0,-45-11 0 0,0 0 0 16,0 0 0-16,33 20 0 0,-33-20 0 0,0 0 0 0,0 0 0 0,0 0 0 16,43 18 0-16,-43-18 0 0,0 0 0 0,0 0 0 15,53-6 0-15,-53 6 0 0,0 0 0 16,0 0 0-16,53-24 0 0,-53 24 0 0,0 0 0 0,0 0 0 16,35-29 0-16,-35 29-160 0,0 0 160 0,0 0-160 15,0 0-16-15,0 0 0 0,0 0 0 0,0 0 0 16,0 0 176-16,0 0 0 0,-3-10-144 0,-3 14 144 15,-1 1-320-15,-2 1 16 0,-1-2 0 0,2 2 0 32,-2 0-848-32,0 0-192 0,0 1-16 0,0-3-15568 0</inkml:trace>
  <inkml:trace contextRef="#ctx0" brushRef="#br0" timeOffset="-185785.66">31727 10426 5519 0,'0'0'240'0,"0"0"64"0,0 0-304 0,0 0 0 0,0-16 0 0,-1 13 0 15,0 2 1904-15,1-2 320 0,-1 2 64 0,-2-5 16 16,1 1 944-16,-1-1 192 0,1 2 32 0,-1-2 16 15,2 2-816-15,1-2-176 0,0 6-16 0,0 0-16 16,0 0-1056-16,0 0-192 0,0 0-64 0,0 0 0 16,32-38-576-16,-32 38-128 0,0 0-32 0,0 0 0 15,45-33-224-15,-45 33-32 0,0 0-16 0,0 0 0 16,48-27-144-16,-48 27 160 0,0 0-160 16,0 0 160-16,48-18-160 0,-48 18 160 0,0 0-160 0,0 0 160 15,0 0-16-15,52-11 0 0,-52 11 0 0,0 0 0 0,0 0-16 0,0 0 0 16,47 10 0-16,-47-10 0 0,0 0-128 0,0 0 0 15,36 18 0-15,-36-18 128 0,0 0-128 0,15 16 0 16,-11-12 0-16,-1 3 0 0,0 2 0 0,0 0 0 16,-1 0 0-16,0 1 0 0,1-1 0 0,-2 2 0 15,0 0 0-15,0-1 0 0,1 0 0 0,-1-1 0 16,0 1 0-16,0-3 0 0,1 2 0 0,-1-1 0 16,0 2 0-16,0-2 0 0,-1 0 0 0,-1 1 0 15,0 1 0-15,-2 2 0 0,1-2 0 0,-2 2 0 16,0-2 0-16,-1 3 0 0,-1 0 0 0,-1 2 0 15,-1-2 0-15,1 0 0 0,0-3 0 0,-1 0 0 16,0 1 0-16,0-4 0 0,1 2 0 0,-1-3 0 16,0 1 0-16,0-4 0 0,0 3-144 0,-2-2 144 15,1 0 0-15,0 1 0 0,-1-4-224 0,1 1 64 0,-1-2 16 16,0 0 0-16,-1 0-80 0,0 0-16 0,-1 0 0 0,0-3 0 16,1 0 240-16,-1 0-176 0,0-1 176 0,1-1-160 15,1 1 160-15,2 1 0 0,0-4 0 0,3 4-128 16,2-2 128-16,0 1 0 0,3 4 0 15,0 0 0-15,0 0 0 0,10-32 0 0,-10 32 0 0,0 0 0 16,0 0 0-16,40-45 0 0,-40 45 0 0,0 0 0 16,42-34 0-16,-42 34 0 0,0 0 0 0,43-29 0 15,-43 29 0-15,0 0 0 0,0 0 0 0,53-18 0 16,-53 18 0-16,0 0 0 0,0 0 0 0,0 0 0 16,51 10 0-16,-51-10 128 0,0 0-128 0,21 18 0 15,-21-18 176-15,0 0-48 0,16 16 0 0,-11-10 0 16,-5-6 0-16,12 14 0 0,-4-3 0 0,-8-11 0 0,14 17-128 0,-7-5 0 15,0-3 0-15,-1 1 128 0,0-1-128 0,-1-2 0 16,2 2 0-16,-2-2 0 0,-1 2 0 16,0-1 0-16,1 0 0 0,-1-2 0 0,-2 2 0 0,1-2 0 15,-2 0 0-15,0 0 0 0,0 1 0 0,2-3 0 16,-2 4 0-16,0-6 0 0,1 2 0 0,-1-1 0 16,0 0 0-16,0-3 0 15,-1 0-528-15,0 0-48 0,0 0 0 0,0 0-17584 16</inkml:trace>
  <inkml:trace contextRef="#ctx0" brushRef="#br0" timeOffset="-157414.72">32436 8313 11055 0,'-11'-2'976'0,"2"2"-784"16,3 2-192-16,1-2 0 0,3 3 816 0,-1-3 112 16,2 4 32-16,-4-2 0 0,-2 4 960 0,-5 2 192 15,0 0 32-15,-4 5 16 0,0 3-592 0,1 0-112 16,1 0-32-16,1 3 0 0,0-1-560 0,1 2-112 15,2 2-32-15,0-2 0 0,0 2-512 0,1 2-208 16,0-2 176-16,-1 0-176 0,0 0 192 0,0 2-64 16,2 1-128-16,-1-3 192 0,0 0-192 0,2-1 0 15,-2 1 0-15,2-3 0 0,-1 1-128 0,1-5 128 16,-1 1 0-16,2 0 0 0,1-6 0 0,-1 2 0 0,0 0 0 16,-1 1 0-16,-1-2 1008 0,-1 0 256 0,2-1 48 0,-2 2 16 31,1-2-1760-31,-2-1-336 0,-1 1-80 0,1-3-16 0,0 2 672 0,0-2 192 0,1 2 0 0,1-3 0 15,-1 0-192-15,2-2 192 0,-1 0-160 0,3-2 160 16,0 1 0-16,0-6 0 0,3-1 0 0,-1-2 0 16,2 0 192-16,0-4 96 0,0-2 16 0,1-1 0 15,-1-1 112-15,-1 0 32 0,1-2 0 0,-1 0 0 16,-1 1-272-16,1 1-48 0,-1 0-128 0,-1 1 192 16,2 3-192-16,1 3 128 0,-2-2-128 0,2 3 0 15,0 2 176-15,1 1-176 0,0 3 192 0,0 0-192 16,1 0 528-16,-1 1 0 0,1 5 0 0,2 0 0 15,-2 0-160-15,1 4-48 0,0 3 0 0,0-1 0 16,2 4-112-16,-2-1-16 0,2 1-16 0,0 0 0 0,-1 0-176 16,2-3 128-16,0 0-128 0,0 0 128 0,-5-13-128 15,0 0 0-15,0 0 0 0,0 0 0 0,0 0 0 0,0 0 0 16,53 21 0-16,-53-21 0 0,0 0 0 0,0 0 0 16,49-28-144-16,-49 28 144 15,38-26-1456-15,-38 26-224 0</inkml:trace>
  <inkml:trace contextRef="#ctx0" brushRef="#br0" timeOffset="-105411.02">9337 14149 12895 0,'0'0'1152'0,"-1"0"-928"0,1 0-224 0,0 0 0 15,0 0 1920-15,0 0 352 0,0 2 64 0,0-2 16 16,-1 2 768-16,1 3 144 0,0-2 48 0,0 1 0 16,1-1-592-16,0 3-112 0,3-3-32 0,0 4 0 31,-1-4-2416-31,1 3-480 0,1 1-112 0,-1-4-16 0,2 2 448 0,-1-1 304 0,1 2-48 0,0 0-16 15,2 2 32-15,-1 0 16 0,0 5 0 0,0-1 0 16,0 4-48-16,-1 0-16 0,2 0 0 0,-2 3 0 16,1 3-64-16,-1 1-16 0,2-1 0 0,-1 0 0 15,-1 0-144-15,2 3 160 0,-1 1-160 0,-1 1 160 16,1 2-160-16,-2-3 0 0,0 0 0 0,-1-2 0 16,0 1 0-16,0-3 0 0,0 1 0 0,-1-4 0 0,0 0 0 0,-1-3 0 15,0 0 0-15,0-1 0 0,0-3 0 0,1-2 0 16,-1 0 0-16,1-4 0 0,-1 0 0 0,1-3 0 15,-1 1 0-15,0-4 0 0,1 0-128 0,1 0 128 16,1-4 0-16,-5 4 0 0,0 0 0 0,0 0 0 16,0 0 0-16,33-56 0 0,-33 56 0 0,0 0 0 15,30-60 0-15,-30 60 0 0,22-54 0 0,-22 54 128 16,24-51 0-16,-24 51 0 0,22-52 32 0,-22 52 0 16,22-49 0-16,-22 49 0 0,24-48-160 0,-24 48 160 15,0 0-160-15,33-59 160 0,-33 59-160 0,0 0 0 16,0 0 0-16,36-55 0 0,-36 55 0 0,0 0 0 15,0 0 0-15,0 0 0 0,28-44 0 0,-28 44 0 16,0 0 0-16,0 0 0 0,0 0 0 0,0 0 0 0,0 0 0 16,0 0 0-16,0 0 0 0,20-47 0 0,-19 44 0 15,1 3 0-15,-1 0 0 0,0 0 0 0,-1 0 0 0,1 0 0 16,1 0 0-16,-2 0 0 0,0 0 0 0,0 0 0 16,0-2 0-16,-3 1 0 0,1-2-128 0,-1-1 128 31,1-2-896-31,2 6-128 0,0 0 0 0,0 0-18096 0</inkml:trace>
  <inkml:trace contextRef="#ctx0" brushRef="#br0" timeOffset="-104727.11">10048 14557 12895 0,'1'0'576'0,"-1"-2"112"0,0 0-560 0,0 2-128 15,0 0 0-15,0 0 0 0,2 2 1888 0,-2-2 352 0,0 2 64 0,1 1 0 16,-1 0 688-16,-1 3 128 0,1 1 16 0,-3-1 16 16,1 4-1232-16,-1-4-256 0,-2 4-64 0,0-2 0 15,-1 5-816-15,0-3-160 0,-3 0-48 0,1 2 0 16,-2 0-304-16,0 1-64 0,0 0-16 0,0 0 0 15,-1 0-192-15,1 0 176 0,0 1-176 0,2 0 160 16,0 1-160-16,3-3 0 0,1-2 0 0,2 0 128 16,1 0-128-16,1 0 0 0,1-2 0 0,1-1 128 15,2-4-128-15,1 2 0 0,1-3 0 0,2 0 0 16,2-4 0-16,-10 2 0 0,0 0 0 0,0 0 0 16,49-26 0-16,-49 26 0 0,0 0 0 0,42-44 0 15,-42 44-128-15,0 0 128 0,41-60 0 0,-41 60 0 16,0 0 0-16,27-53 0 0,-27 53 0 0,0 0 0 0,0 0-128 15,16-52 128-15,-16 52 0 0,0 0 0 0,0 0 0 0,0 0 0 16,0 0 0-16,0 0 0 0,0 0 0 0,0 0 0 16,0 0 0-16,0 0 0 0,0 0 0 0,0 0 0 15,0 0 0-15,4-3 0 0,-3 9 0 0,0 0 0 16,1 1 0-16,-2-1 128 0,1 4 16 0,0-3 0 16,-1 2 0-16,1-1 0 0,1 2-16 0,-1-3-128 15,0 2 192-15,2 0-64 0,-2 1-128 0,1 0 0 16,-1 0 0-16,1 0 128 0,-1 1-128 0,0 0 0 15,2 1 0-15,-2-1 0 0,1 1 0 0,0-4 0 16,1 1 0-16,0-4 0 0,2 1-128 0,0-1-16 16,-2-1 0-16,4-4-18608 0</inkml:trace>
  <inkml:trace contextRef="#ctx0" brushRef="#br0" timeOffset="-104360.77">10294 14645 7935 0,'3'6'176'0,"-2"-2"32"0,0-2 16 0,0 2 0 0,1-3-224 0,-2 2 0 0,1-1 0 0,1 2 0 16,2 4 3328-16,0 0 608 0,1 2 128 0,0 1 32 16,0 0-1344-16,0-2-272 0,0-1-48 0,-2 0-16 15,2 0-1168-15,-1-1-224 0,0-1-64 0,-2 0 0 16,1-1-688-16,-2 0-144 0,0 1-128 0,-1-2 192 0,0-1-192 0,-1 2 0 15,1-1 0-15,-3-4 0 0,3 1 0 0,-1-2 0 16,-1-1 0-16,0-2 0 0,0-2 320 0,2 6 48 16,0 0 0-16,0 0 0 0,0 0 16 0,-3-51 0 15,3 51 0-15,0 0 0 0,0 0 32 0,7-54 16 16,-7 54 0-16,0 0 0 0,0 0-48 0,16-52-16 16,-16 52 0-16,0 0 0 0,0 0-176 0,0 0-16 15,0 0-16-15,0 0 0 0,37-40-32 0,-31 38-128 16,0 4 192-16,0-2-64 0,1 4-128 0,-1-4 0 15,0 2 0-15,0 0 128 0,0 0-128 0,-2-1 0 16,1 1 0-16,-3-1 0 16,2-1-1040-16,-1 2-144 0,0-2-32 0,-1 0-16128 0</inkml:trace>
  <inkml:trace contextRef="#ctx0" brushRef="#br0" timeOffset="-103794.58">10828 14253 10127 0,'0'-3'896'0,"-1"3"-704"16,1 0-192-16,0 0 0 0,-1 0 2144 0,0 3 400 15,0-2 80-15,-2 2 0 0,-2 3 832 0,-1 2 144 16,-1 2 48-16,-1 3 0 0,-2 0-1600 0,2 2-304 0,-2 2-64 0,-1 2-16 16,-1 0-848-16,1-3-176 0,0 3-48 15,0 0 0-15,0-1-272 0,2 1-64 16,2-3-16-16,2-2 0 0,1 3-32 0,2-3 0 0,-1 0 0 0,3 3 0 15,3-1-32-15,2 0-16 0,1 0 0 0,1 0 0 16,2 0-160-16,0 1 0 16,2-1 144-16,0 2-144 0,1 0 0 0,2 1 0 0,-1-3 0 0,2-1 0 15,0 1 0-15,1-4 0 0,-1-2 0 0,0 0 0 16,-2-4 0-16,0 0 0 0,-1 0 0 0,-2-2 0 16,-1 0-480-16,-2-2-16 0,-1-2 0 0,-2 0 0 15,0-2-1392-15,-3-3-288 0</inkml:trace>
  <inkml:trace contextRef="#ctx0" brushRef="#br0" timeOffset="-103477.18">11042 14825 14735 0,'0'-2'1312'16,"0"1"-1056"-16,2-2-256 0,-1 1 0 0,-1 0 2192 0,1 0 384 15,0-2 80-15,-1 4 16 0,0 0 672 0,0 0 144 16,25-75 32-16,-25 75 0 0,20-55-1952 0,-20 55-384 16,21-56-80-16,-21 56-16 0,25-60-624 0,-25 60-128 15,23-53-16-15,-23 53-16 0,0 0-80 0,26-58-16 16,-26 58 0-16,0 0 0 0,0 0-80 0,0 0-128 16,19-53 176-16,-19 53-176 0,0 0 0 0,0 0 0 15,0 0 0-15,0 0 0 0,0 0 0 0,0 0 0 0,0 0 0 0,0 0 0 16,0 0-128-16,0 0-96 0,0 0-16 0,0 0 0 31,-5-41-528-31,5 37-128 0,1 1 0 0,-1 3-16 16,0 0-1584-16,0 0-304 0,0 0-64 0,0 0-11552 0</inkml:trace>
  <inkml:trace contextRef="#ctx0" brushRef="#br0" timeOffset="-103192.02">10987 14452 11055 0,'0'6'480'0,"0"-2"112"0,0 0-464 0,0-2-128 15,1 2 0-15,0-4 0 0,0 2 2944 0,2 2 560 16,2 2 112-16,2 3 32 0,3 1 48 0,1 2 16 16,2-2 0-16,0 3 0 0,2 2-2048 0,-1-2-384 15,1 3-96-15,-2-3-16 0,1 3-592 0,-2 2-128 16,1-2-32-16,-2 1 0 0,0-2-208 0,-3 1-32 15,0-1-16-15,-1-1 0 0,-2-2-160 0,-1-2 0 16,1 2 0-16,-1-3 0 0,-1 1 0 0,0-4 0 16,0 0 0-16,-1-2 0 0,0-2 0 0,-1-2 0 15,1 0 0-15,-2-2 0 16,1-2-672-16,-1-1-64 0,0 5-16 0,0 0-17936 0</inkml:trace>
  <inkml:trace contextRef="#ctx0" brushRef="#br0" timeOffset="-102675.83">11463 14232 5519 0,'-3'-1'496'0,"2"-2"-496"16,1 3 0-16,0-2 0 0,1 2 1760 0,1-2 256 15,-1 2 48-15,1 0 16 0,3 0 1792 0,3 0 352 16,0 0 80-16,2 4 16 0,0 2-1312 0,1 0-272 16,0 4-48-16,2 0-16 0,-1 5-1408 0,2 1-288 15,-2 0-48-15,0 4-16 0,2 1-368 0,-3 1-80 16,0 1-16-16,-1-4 0 0,-1 5-112 0,-2-2-16 16,-1-2-16-16,1 2 0 0,-2 3-176 0,-2-3-128 15,0 0 144-15,-3-2-144 0,0 1 0 0,-1-2 0 0,-1 1 0 0,-1-4 0 16,-2 2 0-16,-3-2 0 0,1 3 0 0,-2-6 0 15,0 2 0-15,1 1 0 0,-3-3 0 0,1-3 0 16,1-1 0-16,-1 0 0 0,0-3 0 0,3-4 0 16,0 0 0-16,-1-2 0 0,2-2 0 0,1 0 0 15,1 0 0-15,-1-2 0 0,3 0 0 0,-1 2 0 16,1-2-128-16,1 2 128 0,-1 2-192 0,2-4 192 31,2 4-624-31,-1-2-16 0,3-1 0 0,1-1-11984 0,-1 2-2416 0</inkml:trace>
  <inkml:trace contextRef="#ctx0" brushRef="#br0" timeOffset="-102194.59">11929 14531 10127 0,'-2'0'448'0,"0"0"96"0,1 0-544 0,0 0 0 0,1 1 0 0,0-1 0 16,0 3 2240-16,0-3 320 0,0 2 80 0,-1 2 16 16,1 0 992-16,1 1 208 0,1-2 48 0,1-1 0 15,0 0-1760-15,2 1-352 0,2-2-64 0,0-1 0 16,2 2-1024-16,1-4-208 0,1 1-48 0,-11 1 0 15,0 0-96-15,36-7-32 0,-36 7 0 0,0 0 0 16,0 0-112-16,45-10-16 0,-35 8-16 0,-2 2 0 16,0 0-176-16,-2 0 0 0,1 2 0 0,-4-2 128 0,2 4-128 0,-1-4 0 15,0 3 0-15,-2-3 0 16,1 0-416-16,-1 0-16 0,1-3 0 0,-3 3-12144 16,0-4-2432-16</inkml:trace>
  <inkml:trace contextRef="#ctx0" brushRef="#br0" timeOffset="-101875.77">11910 14675 8351 0,'3'0'176'0,"-2"0"32"0,0 0 16 0,2-2 32 0,-1 2-256 0,1 0 0 0,-1 2 0 0,2-2 0 16,3 2 4176-16,3-2 800 0,1 2 144 0,1 2 48 15,-1-1-1856-15,0 0-368 0,-3 1-80 0,2-1-16 16,0 0-1616-16,-1-3-320 0,0 0-64 0,-1 0-16 16,-8 0-528-16,0 0-112 0,0 0-32 0,0 0 0 15,44-13-160-15,-38 10 0 0,0 1 0 0,0 0 0 16,-1 2 0-16,-1 0 0 0,-1 0 0 0,1 0 0 15,-1 0-160-15,-1-2-16 0,-1 2 0 0,1 0-11792 16,-1-2-2352-16</inkml:trace>
  <inkml:trace contextRef="#ctx0" brushRef="#br0" timeOffset="-100943.61">12718 14266 911 0,'1'-1'0'0,"-1"1"0"15,0-2 0-15,0 2 0 0,0 0 2128 0,0 0 352 0,0-3 64 0,0 3 16 16,0 3 1216-16,0-3 240 0,1 3 48 0,-1 2 16 16,0 3-1024-16,0 0-208 0,0 0-32 0,0 2-16 15,0 2-1136-15,0 3-208 0,0-1-48 0,-1 0-16 16,1 3-688-16,1-1-128 0,-1 2-16 0,0-2-16 16,0 4-224-16,0-1-32 0,-1-1-16 0,1 4 0 15,-1-2-272-15,0 1 128 0,-2-1-128 0,0-2 0 16,0 1 0-16,-1 0 0 0,1-2 0 0,-4 0 0 15,4-1 0-15,-1 0 0 0,0 0 0 0,1-3 0 16,0-1 0-16,1-2 0 0,0-3 128 0,1 0-128 16,-1 1 0-16,0-5 160 0,1 1-160 0,1-2 128 15,0-1 0-15,0-1-128 0,1 3 192 0,2-3-64 16,2 0-128-16,0-3 160 0,0 3-160 0,-5 0 160 0,0 0-160 0,29-1 192 16,-29 1-192-16,26 0 192 0,-12 1-32 0,2 2 0 15,1 0 0-15,1 0 0 0,2-2-32 0,-1 2-128 16,1 0 192-16,-1 2-64 0,-2-4-128 0,-1 2 0 15,-1-3 0-15,-2 0 128 0,0 0-128 0,-1 0 0 16,1 0 0-16,-13 0 0 0,0 0 0 0,32-4 0 16,-32 4 0-16,0 0 0 0,32-5 0 0,-23 4 0 15,-2 1 0-15,0 0 0 16,1 1-384-16,-1-2-48 0,1 1-16 0,-3-2-12736 16,-2-2-2544-16</inkml:trace>
  <inkml:trace contextRef="#ctx0" brushRef="#br0" timeOffset="-100611.21">12761 14231 10127 0,'0'0'896'0,"0"0"-704"0,1 0-192 0,-1 0 0 16,2 0 2816-16,-1 0 512 0,3 1 128 0,-1 1 0 16,5 1 608-16,0 0 112 0,2 0 32 0,1 1 0 15,1-3-2448-15,-1 1-480 0,1 1-112 0,0 1-16 16,2-4-640-16,-14 0-144 0,31 0-32 0,-31 0 0 16,31 0-208-16,-31 0-128 0,0 0 160 0,41-7-160 0,-41 7 0 0,0 0 0 15,0 0 0-15,39-8 0 16,-33 6 0-16,-1 2 0 0,0-2 0 0,-2 2 0 15,-1 0-928-15,-2 0-128 16</inkml:trace>
  <inkml:trace contextRef="#ctx0" brushRef="#br0" timeOffset="-100375.09">12706 14504 13823 0,'2'0'1216'0,"1"0"-960"0,-1 0-256 0,-1 0 0 15,2 0 2560-15,2-1 480 0,2 1 96 0,-7 0 0 16,32-3 192-16,-32 3 16 0,42-4 16 0,-42 4 0 16,39-3-2064-16,-39 3-400 0,0 0-96 0,47-9-16 15,-47 9-608-15,0 0-176 0,42-12 0 0,-42 12 0 16,0 0-256-16,0 0-112 0</inkml:trace>
  <inkml:trace contextRef="#ctx0" brushRef="#br0" timeOffset="-99810.95">13530 14218 1839 0,'-3'4'160'0,"0"-2"-160"0,1-2 0 0,-1 0 0 0,1 2 3136 0,1-2 576 16,-2 2 128-16,-2-2 32 0,-1 3 960 0,-4-2 192 16,-1 1 32-16,-1 1 16 0,-1 0-2560 0,1-1-512 15,1-1-96-15,-2 0-32 0,2 2-1168 0,-1-3-224 16,1 0-48-16,0-3-16 0,1 1-128 0,0 0-32 15,1 0 0-15,0 1 0 0,1-2-48 0,0 3-16 16,2 0 0-16,1 0 0 0,0 0 0 0,2 3 0 16,-1-3 0-16,1 0 0 0,1 1-48 0,1 1-16 15,-1-2 0-15,2 2 0 0,2 0-128 0,-1 1 0 16,0 0 144-16,2 0-144 0,0 3 0 0,1 0 0 0,1 0 0 0,0 2 128 16,1 0-128-16,-1 2 0 0,0 0 0 0,1 0 0 15,-1 1 0-15,0 3 0 0,-1-1 0 16,0 5 0-16,0-1 0 0,0 4 0 0,-1-1 0 0,-1 1 0 15,1-4 0-15,-2 8 0 0,0 6 0 0,0 7 0 16,1-1 0-16,-2-3 0 0,0-1 0 0,0-1 0 16,0-6 0-16,-2 1 0 0,1-3 0 0,0-3 0 15,-2-3 0-15,1-1 0 0,-1-5 0 0,0 0 0 16,0-4 0-16,1-2 0 0,-2 0 0 0,2-2 0 16,-1-2 0-16,1 1 0 0,0-2 0 0,1-1 0 15,1 2 0-15,0-4 0 0,0 1 0 0,0-2 0 16,3 1 0-16,-1 1 0 0,1-2 0 0,0 1 0 0,3 0 0 0,-6 2 0 15,0 0 0-15,0 0 0 0,35-2 752 0,-24 2 224 16,2 2 48-16,0 0 16 16,1 3-1648-16,1-2-336 0,1 0-64 0,0 0-16 0,0 1 832 0,0-1 192 15,-1 0 0-15,-2-3 0 0,1 3 0 0,-3-3 0 16,0-3 0-16,-11 3 0 16,0 0-512-16,0 0-16 0,0 0 0 0,41-16-12528 15,-41 16-2512-15</inkml:trace>
  <inkml:trace contextRef="#ctx0" brushRef="#br0" timeOffset="-99426.5">13762 14813 15663 0,'0'-4'688'0,"0"2"144"0,0-2-656 0,0 4-176 0,0-2 0 0,0 0 0 16,1 2 2432-16,-1-2 464 0,1-4 96 0,0 2 16 16,-1 4 128-16,0 0 48 0,0 0 0 0,0 0 0 15,0 0-1776-15,20-59-336 0,-20 59-80 0,0 0-16 16,0 0-464-16,26-67-80 0,-26 67-32 0,0 0 0 0,31-72-96 0,-31 72-32 15,30-60 0-15,-30 60 0 0,29-61-80 0,-29 61 0 16,30-53-16-16,-30 53 0 0,0 0-176 0,35-69 0 16,-35 69 0-16,0 0 0 0,32-52 0 0,-32 52 0 15,0 0 0-15,0 0 0 0,29-60-320 0,-29 60-32 16,0 0-16-16,0 0 0 16,0 0-464-16,15-54-112 0,-16 48-16 0,-1 3-11248 15,-1 0-2256-15</inkml:trace>
  <inkml:trace contextRef="#ctx0" brushRef="#br0" timeOffset="-99155.92">13728 14344 13823 0,'0'8'608'0,"0"-5"128"0,1 0-592 0,1-1-144 0,-1 2 0 0,-1-1 0 16,2-2 3072-16,1 4 592 0,3 5 112 0,1 2 32 15,3 5-448-15,3 4-96 0,0 2 0 0,1 1-16 16,1 2-2032-16,1 3-416 0,0-3-80 0,0 2-16 16,0-1-320-16,-1 2-64 0,-2-6 0 0,-1 1-16 15,-1-2-176-15,-3-2-128 0,1-2 144 0,-3-5-144 16,0 0 0-16,-1-4 128 0,0-2-128 0,-1-2 0 16,-1-1 0-16,-1-4 0 0,-1-4 0 0,0-1 0 15,-1 5-176-15,0 0-16 0,0 0-16 0,-3-47 0 16,3 47-1072-16,0 0-224 15</inkml:trace>
  <inkml:trace contextRef="#ctx0" brushRef="#br0" timeOffset="-98473.79">14181 14279 16575 0,'-1'-3'1472'0,"1"2"-1168"0,0 1-304 0,0 0 0 15,0 0 2176-15,0-4 384 0,0 2 80 0,0 2 16 0,0 0 304 0,0 0 64 16,0 0 16-16,0 0 0 15,0 0-1584-15,33-51-320 0,-33 51-64 0,0 0-16 16,0 0-640-16,0 0-128 0,0 0-32 0,43-34 0 0,-37 30-80 0,2 4-32 16,-1-3 0-16,-1 3 0 0,-1 3-144 0,0 1 0 15,0-1 144-15,-1 6-144 0,0 1 0 0,-2 0 0 16,-1 2 0-16,-1 0 0 0,0 5 0 0,-2-4 0 16,1 2 0-16,-3 1-192 0,-1-1-112 15,1-1-16-15,-1 0-16 0,-2 0 0 0,1 1-48 0,-3-2 0 16,-1 0 0-16,0-1 0 15,0-2-128-15,1-1-16 0,0-2-16 0,-1-1 0 0,0-2 176 0,0-2 48 16,3-2 0-16,1-3 0 0,2-2 320 0,0 0 0 16,3-1 0-16,0-1 0 0,1 7 352 0,0 0 144 15,0 0 16-15,0 0 16 0,0 0 80 0,0 0 16 0,27-53 0 16,-27 53 0-16,0 0-208 0,0 0-32 16,31-8-16-16,-21 10 0 0,0-2-112 0,-1 3-32 0,1 0 0 15,0 4 0-15,3-1-224 0,-2 4 176 0,1-2-176 0,-2 3 160 16,0 0-160-16,-3-1 0 0,1 0 0 0,-2-1 0 15,-1-3 0-15,0 0 0 0,0-1 0 0,-3-2 0 16,1-1-448-16,-1-2 48 0,-1 0 0 0,1-2 0 31,-1-2-1296-31,-1-2-256 0,0 0-48 0,0 6-14416 0</inkml:trace>
  <inkml:trace contextRef="#ctx0" brushRef="#br0" timeOffset="-97744.18">14481 14096 5519 0,'-2'-1'496'0,"1"-2"-496"16,-1 3 0-16,2 0 0 0,0 3 2704 0,0-3 448 15,0-3 96-15,-1 3 16 0,1 0 896 0,1-2 192 16,2 0 48-16,-1 2 0 0,4 2-1936 0,1 0-384 15,0-2-80-15,2 3-16 0,1 0-1088 0,-1 1-240 16,4 0-32-16,-2 1-16 0,3 1-304 0,-2 0-64 16,0-2-16-16,-1 2 0 0,2-2-224 0,-2-1 176 15,0 2-176-15,-1-1 160 0,0-2-160 0,-3 2 0 16,2-1 0-16,-3-2 128 0,0 3-128 0,-2 1 0 16,1-4 0-16,-1 1 0 0,-2 1 0 0,1 0 0 15,-2 0 0-15,0 1 0 0,-1-2 0 0,1 2 0 16,-1 2 0-16,0 0 0 0,0 2 0 0,0 0 0 0,-1 2 0 0,0 2 0 15,0 1 0-15,-2-1 0 16,2 8 0-16,1-1 0 0,-1 0 0 0,-1 2 0 0,2 2 0 0,2-4 0 16,-2 2 0-16,0 2 0 0,2 0 0 0,-1 2 0 15,2-3 0-15,-2-3 0 0,0-3 0 0,1 2 0 16,0 5 0-16,0 1 0 0,1-1 0 0,-1 3 0 16,1-4 0-16,-1-2 0 0,0-2 0 0,-1-2 0 15,0-1 0-15,-1-1 0 0,0-3 0 0,-1-1 0 16,1 0 0-16,-1-7 0 0,1 2 0 0,0-4 0 0,-2 2 0 0,1-3 0 15,0 2 0-15,0-2 0 0,-2 2 160 16,1 0-160-16,-1 2 192 0,2-2-192 0,-1 2 224 0,-1 0-64 16,1 1-16-16,-1 1 0 0,1-1-144 0,-1 1 0 15,2 3 144-15,-2-3-144 0,1 0 0 0,1-2 0 16,-2 2 0-16,1-4 128 0,-1 2-128 0,1-1 0 16,1-2 0-16,-2 1 0 0,2-2 0 0,-2 0 0 15,1 0 0-15,-2 0 0 0,2 0 0 0,-1 0 0 16,0-2 0-16,-1 2 0 0,1-1 0 0,-2 1 0 15,2 0 0-15,-1 0 0 0,-1 0 0 0,1 1 0 16,-1 1 0-16,2-2 0 0,-2 3 0 0,0-3 0 16,0 1 0-16,0-1 0 0,0 0 0 0,0 0 0 15,0 0 0-15,-1 0 0 0,0-1 0 0,-2 1 0 16,0-3 0-16,-2 3 0 0,1 0 0 0,-1 0 0 16,0 0 0-16,-1 3 0 0,1-3 0 0,2 3 0 0,0-1 0 0,1 0 128 15,2 2-128-15,0 1 0 0,1-1 0 0,1-2 0 16,0 4 0-16,-1-2 0 0,3 2-144 0,0-2 144 31,0-1-560-31,1 0-32 0,0-1-16 0,1-2-12272 0,1-2-2464 0</inkml:trace>
  <inkml:trace contextRef="#ctx0" brushRef="#br0" timeOffset="-96960.46">14992 14576 15663 0,'-3'-4'1392'0,"3"-2"-1120"15,2 3-272-15,-2 1 0 0,1 1 1728 0,0 1 304 16,2-5 48-16,2 0 16 0,-5 5 1152 0,0 0 224 16,0 0 48-16,0 0 16 0,53-13-1552 0,-41 17-320 15,3 2-64-15,-1 2-16 0,0 0-832 0,0-2-176 16,0 1-16-16,-2-5-16 0,-1 2-192 0,-1-3-32 16,0-1-16-16,-10 0 0 0,0 0-304 0,0 0 160 15,0 0-160-15,43-20 128 0,-43 20-128 0,0 0 0 16,0 0 0-16,0 0 0 0,0 0 0 0,45-34 0 0,-45 34 0 0,0 0 0 15,0 0 0-15,0 0 0 0,0 0 0 0,43-19 0 16,-38 18-288-16,0-2-96 0,-1 1 0 0,-2-2-16 31,1 2-624-31,-2-2-112 0,0 0-16 0,-2 1-16 16,0-4-1904-16,-2 5-368 0</inkml:trace>
  <inkml:trace contextRef="#ctx0" brushRef="#br0" timeOffset="-96244.06">15698 14259 8287 0,'-1'-2'736'0,"0"2"-592"0,1-3-144 0,0 2 0 16,0 1 1712-16,0 0 304 0,-2-3 64 0,1 0 16 16,0-2 1104-16,1 3 240 0,0-1 32 0,0 0 16 15,0 3-800-15,1 3-176 0,0-2-16 0,-1 1-16 16,2 5-1136-16,-2 0-208 0,0 2-48 0,0 1-16 15,0 4-560-15,0 0-96 0,0 5-32 0,0-1 0 16,1 4-128-16,-1 1-16 0,0 5-16 0,-1 1 0 16,-1-1-224-16,2 4 144 0,-2 0-144 0,1 2 128 15,-1-2-128-15,0 0 0 0,-2-1 0 0,0 0 0 16,0 1 0-16,-1-4 0 0,0 1 0 0,-2-3 0 0,3-5 0 0,-1-4 0 16,1-2 0-16,0-5 0 0,2-4-128 0,0 0 128 15,1-3 0-15,1-2 0 0,0 1 0 0,0-2 0 16,1 2 0-16,-1-2 0 0,4-2 0 0,0 0 0 15,-4 2 0-15,0 0 0 0,0 0 0 0,0 0 0 16,43-32 0-16,-43 32 0 0,0 0 272 0,43-26-16 16,-43 26-16-16,0 0 0 0,50-19-32 0,-50 19 0 15,41-6 0-15,-41 6 0 0,43 0-208 0,-43 0 176 16,40 0-176-16,-23 1 160 0,1 4-160 0,-2-3 0 16,-1 0 0-16,0 0 0 0,-1 0 0 0,-2 0 0 15,2 1 0-15,-2 0 0 0,-2 0 0 0,0-2 0 16,1 3 0-16,-2 1 0 0,-1-4-160 0,-2 4 160 15,1-4-208-15,-2 2 80 16,0-1-512-16,-3-1-112 0,1-1-16 0,-3-1 0 16,-2-4-1088-16,0-1-208 0</inkml:trace>
  <inkml:trace contextRef="#ctx0" brushRef="#br0" timeOffset="-95927.33">15692 14297 11967 0,'0'0'528'0,"0"0"112"0,0 0-512 0,0 0-128 16,0 0 0-16,0 0 0 0,0 0 2992 0,0 0 560 15,0 0 112-15,43-26 32 0,-43 26-112 0,0 0-32 16,43-6 0-16,-43 6 0 0,30 0-2160 0,-30 0-432 16,27 1-96-16,-27-1-16 0,26 3-560 0,-26-3-112 15,0 0-32-15,31-3 0 0,-22 6-144 0,-2-3 0 16,-2 1 0-16,-1 0 0 0,0 1 0 0,-2 0 0 16,1-1 0-16,-2 4-12416 15,-1-1-2352-15</inkml:trace>
  <inkml:trace contextRef="#ctx0" brushRef="#br0" timeOffset="-95711.65">15666 14545 2751 0,'2'0'256'0,"1"-2"-256"0,1 2 0 0,-1-2 0 16,1 2 2352-16,0-3 416 0,1 2 96 0,-5 1 16 15,0 0 1280-15,0 0 272 0,64-18 48 0,-64 18 16 16,42-10-1824-16,-42 10-368 0,38-11-80 0,-38 11-16 16,0 0-1600-16,51-14-320 0,-51 14-64 0,0 0-16 15,41-20-384-15,-41 20-80 0,0 0 0 0,39-15-16384 16</inkml:trace>
  <inkml:trace contextRef="#ctx0" brushRef="#br0" timeOffset="-95093.49">16465 14218 15599 0,'-7'-2'688'0,"3"-1"144"0,-1 2-656 0,1 1-176 15,0-2 0-15,3 0 0 0,-2 2 2224 0,-1 0 400 16,-4 0 96-16,-2-2 16 0,-3 2 144 0,0 0 16 0,1 0 16 0,1 0 0 16,1 2-1232-16,0 2-240 0,1-1-48 0,1-2-16 15,0 1-800-15,1-2-144 0,1 1-48 0,-1-1 0 16,3-1-144-16,-3 1-48 0,2 0 0 0,0-3 0 16,-1 1-64-16,0 1-128 0,0-1 176 0,0 0-176 15,1 2 192-15,1-2-192 0,0 2 192 0,1 0-192 16,0 2 256-16,1-2-48 0,0 0-16 0,0 4 0 15,2-3-64-15,-1 4 0 0,1 1-128 0,1 1 192 16,0 0-192-16,0 3 0 0,3 2 0 0,0 3 0 16,1 4 0-16,0 0 0 0,1 1 0 0,0 5 0 15,0 0 0-15,-1-1 0 0,0 0 0 0,0 3 0 16,-1-5 0-16,0 2 0 0,-2 1 0 0,1-4 0 0,-2 1 0 16,1 0 0-16,-1-5 0 0,-1 4 0 0,0 2 0 0,0-1 0 15,0 0 0-15,-1-1 0 0,1 2-144 0,-1-1 144 16,0 0 0-16,1 0-144 0,-1-3-64 0,1-3-16 15,-2 0 0-15,2-4 0 0,-1-2 32 0,-1-2 16 16,0-2 0-16,1-1 0 0,0-1 176 0,-2-4-192 16,2 2 192-16,0-2-192 0,0 0 192 0,1 0 0 15,-2 0 0-15,2 0 0 0,0 0 0 0,2 0 0 16,-1 1 0-16,1 2 0 0,3-1 0 0,-1 2 144 16,2 0-144-16,0-2 0 0,3 2 128 0,-2-1-128 15,2 2 0-15,1-3 0 0,0 0 0 0,0-2 0 16,1 3 0-16,1-3 0 0,1 0 0 0,-1 0 0 15,2 0 0-15,-3-3 0 0,0 3 0 0,0 0 0 16,-1 0 0-16,0-2 0 0,0 2 0 0,-2-2 0 0,-8 2 0 0,0 0 0 31,0 0-240-31,0 0-144 0,41-14-48 0,-41 14-18256 0</inkml:trace>
  <inkml:trace contextRef="#ctx0" brushRef="#br0" timeOffset="-94770.64">16682 14813 15663 0,'-2'-6'688'0,"-1"2"144"0,2-2-656 15,0 2-176-15,1 4 0 0,0-2 0 0,0-1 2656 0,0-3 496 16,0 6 112-16,0 0 0 0,0 0-256 0,0 0-64 15,15-58-16-15,-15 58 0 0,0 0-1680 0,0 0-336 16,0 0-64-16,0 0-16 0,37-51-432 0,-37 51-80 16,0 0-32-16,0 0 0 0,33-47-112 0,-33 47-32 15,0 0 0-15,34-60 0 0,-34 60-144 0,0 0 0 16,38-76 144-16,-38 76-144 0,25-57 0 0,-25 57 0 16,0 0 0-16,28-65 128 0,-28 65-128 0,0 0 0 15,0 0 0-15,0 0 0 16,19-52-448-16,-19 47-16 0,-2 4 0 0,0 1 0 15,-1 1-1776-15,-1 4-336 0</inkml:trace>
  <inkml:trace contextRef="#ctx0" brushRef="#br0" timeOffset="-94476.93">16601 14377 16575 0,'1'0'736'0,"-1"0"160"0,1 2-720 0,0-2-176 0,2 0 0 0,-2 1 0 16,2 2 2720-16,2 0 512 0,2 4 96 0,4 5 32 15,3 0-240-15,2 4-48 0,2 3-16 0,0 1 0 16,-2 1-1920-16,1 2-384 0,2 2-80 0,-2 0-16 16,0 1-336-16,-1-2-80 0,0-1-16 0,-2-1 0 15,-2-2-224-15,-1-2 128 0,-2-3-128 0,0-1 0 16,-3-6 0-16,-1 2 0 0,0-4 0 0,-1 1 0 0,-1-4 0 0,-2 0 0 15,2-2 0-15,-3 2 0 0,1-3 0 0,-1-3 0 16,0 3-192-16,-1-1 192 16,-2 1-640-16,2-3-32 0,-1 1 0 0,-1 1-11552 15,3-4-2320-15</inkml:trace>
  <inkml:trace contextRef="#ctx0" brushRef="#br0" timeOffset="-93592.35">17114 14193 9215 0,'-3'3'400'0,"1"-3"96"0,1 1-496 0,-1-1 0 0,2 0 0 0,0 0 0 16,2 3 2128-16,-2-3 336 0,1 0 64 0,1 0 16 15,2 0 784-15,1 0 176 0,1 0 16 0,2 0 16 0,2 0-1168 0,-2 0-224 16,2 0-48-16,0 0-16 15,1 0-1104-15,0 0-208 0,-1 2-64 0,0-2 0 0,1 4-336 0,-2-2-80 16,1 0-16-16,0 0 0 0,-2-1-144 0,2 1-128 16,0-1 192-16,-1 1-192 0,-2-1 0 0,1 2 0 15,-2-1 0-15,0 0 0 0,-1 0 0 0,0 1 0 16,-1 0 0-16,-1 0 0 0,0 0 0 0,-1 0-256 16,-1 1 64-16,-1 2 0 0,0 0-16 0,-1 4 0 15,0-3 0-15,-3 4 0 0,2-1 64 0,-2 3 16 16,-1-1 0-16,1 2 0 0,-1-2 128 0,2 4 0 15,-2-1 0-15,2-1 0 0,0 4 0 0,-1-2 0 16,1-3 0-16,2 5 0 0,-1-1 0 0,2 4 0 16,0 2 0-16,0-4 0 0,1 3 160 0,0-3-32 15,2 2-128-15,-1-1 192 0,2-1-192 0,-2-1 128 0,1-2-128 0,0 0 0 16,1 0 0-16,-1-2 0 0,-1 1 0 0,-1-3 0 16,1 1 0-16,-1-1 0 0,0-1 0 0,-1 0 0 15,0 0 0-15,0-2 0 0,0 0 0 0,-1-2 0 16,1-1 0-16,-1 0 128 0,-1 3-128 0,2-5 0 15,-1 2 0-15,0 0 0 0,-2-2 0 0,1 2 0 16,1 0 128-16,-2 0-128 0,1 1 0 0,1-1 0 16,-2-2 0-16,2-1 0 0,0 2 0 0,-1-1 0 15,1 0 0-15,1-2 0 0,-1-1 0 0,0 2 0 16,-1-3 0-16,2 0 0 0,-1 2 0 0,0-2 0 16,0 0 0-16,-1 0 0 0,1 0 0 0,1 0 0 15,-1 1 0-15,-1-1 128 0,2 3-128 0,-2-3 0 16,1 2 0-16,0-2 0 0,0 0 0 0,1 2 0 0,-2 0 128 0,2-2-128 15,-1 3 0-15,1-3 144 0,-1 1-144 0,0-1 0 16,-1 2 0-16,0-2 128 0,1 0-128 0,-1 2 0 16,0-2 0-16,-1 2 128 0,1-2-128 0,-2-2 128 15,1 2-128-15,0-2 128 0,-1 2-128 0,-1 0 160 16,2 0-160-16,-3 0 160 0,1-2-160 0,-3 2 0 16,1-1 0-16,-1 1 128 0,0 0-128 0,-1 0 0 15,-1-3 0-15,2 3 0 0,-1 3 0 0,-1-3 0 16,1 1 0-16,1 1 0 0,0 0 0 0,1 3 0 15,2-2 0-15,0 1 0 0,1 1 0 0,2-1 0 16,-1-1 0-16,3 0 0 0,0 0-192 0,0-3 192 16,2-2-192-16,-1-2 192 15,0-2-640-15,-1 6-16 0,0 0 0 0,0 0-11408 16,0 0-2272-16</inkml:trace>
  <inkml:trace contextRef="#ctx0" brushRef="#br0" timeOffset="-92594.38">17450 13966 7359 0,'-1'0'656'0,"-1"2"-528"0,0-2-128 0,2 0 0 16,0 0 1792-16,0 0 320 0,-1 2 64 0,-1 0 0 16,-2 1 688-16,1 0 128 0,1 0 16 0,1-3 16 15,-2-3-928-15,3 1-192 0,0-2-48 0,0 4 0 16,0 0-672-16,0 0-144 0,0 0-16 0,0 0-16 16,25-53-176-16,-25 53-48 0,0 0 0 0,0 0 0 15,0 0-208-15,37-41-64 0,-31 37 0 0,0 3 0 16,1 1-192-16,0 0-64 0,-1 1 0 0,0 2 0 15,2 1-128-15,-2-2-128 0,0 2 192 0,-1-2-192 0,1 2 0 16,-1-2 0-16,0 2 0 0,0-1 0 0,-1 0 0 0,0-3 0 16,-2 2 0-16,-1-1 0 15,2 3 0-15,-2-3 0 0,1 4 0 0,0-4 0 0,-1 4 0 0,-1 1 0 16,2-1 0-16,0 4 0 0,-1-1-128 0,0 0 128 16,0 2-208-16,1 1 80 0,-1-1-80 0,0 0-16 15,-1-2 0-15,1 2 0 0,0 0-80 0,-1-1-16 16,-1 1 0-16,0-1 0 0,0 0 16 0,0-1 0 15,-2 0 0-15,1 0 0 0,-1 0 112 0,-2-2 0 16,1 4 16-16,-3-3 0 0,1 1 176 0,-3 0-192 16,2 0 192-16,-2 0-192 0,2 0 192 0,-2 2-192 15,0-4 192-15,2 1-192 0,0-1 192 0,-1-3 0 0,2 0 0 16,1-2-128-16,0 2 128 0,0-6 144 16,1 2-16-16,-1-2-128 0,2 0 288 0,0-3-48 0,1-1-16 0,2 7 0 15,0 0 32-15,0 0 0 0,0 0 0 0,0 0 0 16,2-50 16-16,-2 50 16 0,0 0 0 0,0 0 0 15,0 0-80-15,0 0-16 0,0 0 0 0,32-51 0 16,-25 47 16-16,0 2 0 0,0-2 0 0,2 4 0 16,0 1-16-16,1 2-16 0,-2-1 0 0,1 2 0 15,0 0-48-15,-1 2-128 0,3 3 192 0,1 0-64 16,-1 1 0-16,-1 3-128 0,-1-1 192 0,0 0-64 16,-1 0 0-16,-2-1-128 0,-1 0 192 0,0 0-64 15,-2-5-128-15,0 2 160 0,-2-2-160 0,0 0 160 16,0-4-160-16,1 2 0 0,-2-1 0 0,0-3 0 15,0 0 0-15,-2 0 0 0,2 0-160 0,-1 0 160 16,1 0-480-16,0 1 0 0,-1 1 0 0,1-2 0 16,0 0-592-16,1 3-112 0,-1-2-32 0,1 1-16256 15</inkml:trace>
  <inkml:trace contextRef="#ctx0" brushRef="#br0" timeOffset="-91410.92">15057 14513 14735 0,'-1'2'1312'0,"0"-2"-1056"15,1 0-256-15,-2 1 0 0,2 2 1792 0,-2-3 320 16,0 2 48-16,-1 2 16 0,0 2 224 0,-1-5 48 16,0 2 16-16,3-1 0 0,0-4-1120 0,0 2-240 15,2-4-32-15,-1-1-16 0,1 0-288 0,0 0-64 0,3 2-16 0,0-4 0 16,-1 4 80-16,1 0 32 0,0 3 0 0,1-2 0 15,0 4-272-15,0-2-48 0,0 3-16 0,1-3 0 16,1 3-128-16,1 0-16 0,0-2-16 0,2 2 0 16,1-3-176-16,2 0-128 0,-13 0 144 0,0 0-144 15,0 0 0-15,49-7 0 0,-49 7 0 0,0 0 0 16,0 0 0-16,47-10 0 0,-47 10 0 0,0 0 0 16,0 0 0-16,38-2 0 0,-30 4 0 0,-2 0 0 15,-1 0 0-15,-1 1 0 0,-1 0 0 0,0 0 0 16,-1 1 0-16,1-1 128 0,-2 2-128 0,0-1 0 15,1 0 0-15,-2-2 0 0,0 2 0 0,0-4 0 16,-2 2 0-16,0 2 0 0,1-4 0 0,-3 2 0 0,0 0 0 0,-1 0 0 16,-1-2 0-16,0 3 0 0,-2-3 0 0,0 3 0 15,-2-3 0-15,1 2 0 0,-2-2 0 0,1 0 0 16,2 0 0-16,-4 0 0 0,1 0 0 0,0-2 0 16,0 2 0-16,0-3 0 0,0 0 0 0,0-1 0 15,-2 2 0-15,3-2 0 0,0-1 0 0,1 2 0 16,0-4 0-16,2 4 0 0,-1-1 0 0,1 2 0 15,2-2 0-15,-1 1 0 0,1 3 0 0,1-2 0 16,-1 2 0-16,1 0 0 0,2 0 128 0,1 0-128 16,-1 0 0-16,1 0 144 0,1 0 16 0,0 0 0 15,1 2 0-15,-1-2 0 0,3 3 16 0,-2 1 0 16,3-2 0-16,-1 2 0 0,4-2-176 0,0-1 0 16,0 3 144-16,3-1-144 0,0-1 0 0,1-1 0 0,0 2 0 0,-11-3 128 15,26 0-128-15,-26 0 0 0,0 0 0 0,40 0 0 16,-26 0 0-16,-14 0 0 0,0 0 0 0,35 0 0 15,-23 0 0-15,-3 2 0 0,0-2 0 0,1 1 0 16,-1 2 0-16,-2-1 0 0,-1 2 0 0,2-1 0 16,-3-2 0-16,1 1 0 0,-1 0 0 0,-1 0 0 15,-1 1 0-15,0-3 0 0,-2 1 0 0,0-1 0 16,-1 2 0-16,-1-2 0 0,0 0 0 0,-3 0 0 16,-1 0 0-16,-1 0 0 0,-2 0 0 0,0-2 0 15,-2 1 0-15,0-2 0 0,0-1 0 0,-2 1 0 16,1 0 0-16,-2-1 0 0,1-1 0 0,0 2-128 15,0 0 128-15,0 0 0 0,-3-1 0 0,2 0 0 16,0 4 0-16,1-2 0 0,3 2 0 0,1-3 0 16,1 6 0-16,1-3 0 0,2 0 0 0,1 2 0 0,2-1 0 0,-2 2 0 15,2 1 0-15,1-2 0 0,0 2 0 0,1-2 0 16,0 4 0-16,2-4-128 0,0 3 128 0,1-5 0 16,1 1 0-16,0-1-128 15,1-1-256-15,-6 1-32 0,0 0-16 0,0 0-12624 16,0 0-2544-16</inkml:trace>
  <inkml:trace contextRef="#ctx0" brushRef="#br0" timeOffset="-79953.22">2754 16001 11967 0,'0'-2'1072'0,"0"1"-864"0,-1 1-208 0,1-3 0 0,0 3 1536 0,0 0 256 15,-2-4 48-15,1 2 16 16,1-4 704-16,-1 3 128 0,1 0 48 0,0 1 0 0,0 2-624 0,0-2-112 16,1 2-16-16,0 0-16 0,1 0-688 0,-1 0-128 15,0 2-16-15,0-2-16 0,2 4-528 0,-2 0-96 16,1-2-32-16,1 4 0 0,-2 1-112 0,2 0-32 15,-2 2 0-15,1-2 0 0,0 4-48 0,-1 0-16 16,-1 2 0-16,0 2 0 0,-1 1-64 0,-1 0-32 16,0 2 0-16,-1 2 0 0,0 2-16 0,-2-1 0 15,1 2 0-15,-1-1 0 0,1 0-144 0,1 3 192 16,-1-3-192-16,0 0 192 0,2 1-192 0,-1-1 0 16,1 0 0-16,-1-2 0 0,1 1 0 0,1-2 0 15,-2-2 0-15,1 0 0 0,0 1 0 0,0-2 0 0,1-2 0 0,0-1 0 16,-1-3 0-16,1-2 0 0,0 0 0 0,0 0 0 15,1-4 0-15,0 2 0 0,0-3 0 0,0 0 0 16,0-3 144-16,0 2 0 0,1 0 0 0,-1 1 0 16,1-3-144-16,0 0 128 0,2 1-128 0,0-1 128 15,1 2-128-15,0 1 0 0,1-3 0 0,1 1 0 16,1 2 128-16,2-3-128 0,2 2 128 0,3 2-128 16,-1-2 208-16,3-1-32 0,3 3-16 0,2 1 0 15,1-1-160-15,1 2 160 0,1-2-160 0,0 1 160 16,-2-2-160-16,-1 0 0 0,-1 1 0 0,-4-4 0 15,0 0 0-15,-2 3 0 0,-2 0 0 0,-1-2 0 16,0 1 0-16,-2 1 0 0,-2-2 0 0,-2 2 0 16,-1-3-448-16,0-4-32 0,-3 1 0 0,-1 0 0 15,-3-3-848-15,3 6-160 0,0 0-48 0,-11-34-16864 16</inkml:trace>
  <inkml:trace contextRef="#ctx0" brushRef="#br0" timeOffset="-79568.42">2804 16121 4607 0,'-2'2'400'0,"0"0"-400"0,2-2 0 0,0 0 0 16,0 0 2432-16,-2 0 416 0,2 0 80 0,-2 0 16 15,1 0 1152-15,-1-2 224 0,1 0 48 0,2-1 16 16,1 0-1632-16,-2 3-320 0,0 0-64 0,0 0 0 16,0 0-1280-16,0 0-240 0,0 0-48 0,38-34-16 15,-38 34-160-15,0 0-48 0,32-3 0 0,-18 6 0 16,-1-1-224-16,1 2-48 0,2-1-16 0,0 4 0 15,1-1-160-15,-2 0-128 0,0-2 144 0,-3 1-144 16,1-2 0-16,-3-1 0 0,0 0 0 0,-3-2 0 16,0-2 0-16,0 2 0 0,-2-2 0 0,-2 2 0 15,0 0-640-15,-2 0-64 0,0-2 0 0,-1 2-16 16,-1 0-1024-16,-2 0-208 0,0 2-32 0</inkml:trace>
  <inkml:trace contextRef="#ctx0" brushRef="#br0" timeOffset="-79244.64">2756 16367 22111 0,'3'8'976'0,"-2"-4"208"16,-1 0-944-16,1-2-240 0,0 0 0 0,1 2 0 0,0 1 2160 0,1-1 384 0,2 2 80 0,1 4 0 15,1-4-496-15,2 0-96 0,1-5-32 0,-2-1 0 16,-8 0-1248-16,0 0-256 0,0 0-48 0,40-28-16 16,-40 28-192-16,0 0-48 0,0 0 0 0,36-46 0 15,-36 46-192-15,0 0 144 0,0 0-144 0,0 0 128 16,0 0-128-16,0 0 0 0,41-16 0 0,-35 21 0 31,-1 4-400-31,0-3-64 0,2 2-16 0,-1 0-17376 0</inkml:trace>
  <inkml:trace contextRef="#ctx0" brushRef="#br0" timeOffset="-78419.71">3482 16043 10127 0,'0'0'896'0,"0"0"-704"0,-1 3-192 0,1-3 0 16,-1 0 2496-16,-1 2 448 0,1 0 112 0,-1 0 16 15,-2 4 704-15,-2 0 128 0,0 1 48 0,-2-1 0 16,0-2-1920-16,-1 2-384 0,0-3-80 0,1 0-16 16,-1 1-944-16,-1-4-192 0,-1 0-32 0,1 0-16 0,-1 0-96 0,0 0-16 15,-2 0 0-15,2-3 0 0,-1 3-112 0,1 0-16 16,0 3-128-16,1-3 192 0,0 2-64 0,1-1 0 15,2 2-128-15,-1-1 192 0,2 2-64 0,1 0 0 16,2-2-128-16,1 1 192 0,1 0-192 0,0-3 128 16,2 2-128-16,2 0 0 0,-1 1 0 0,3-2 128 15,0 1-128-15,0 1 0 0,0 3 0 0,1-2 0 16,1 3 0-16,1 2 0 0,0 1 0 0,0 2 0 16,-1 0 0-16,-1 4 0 0,1-1 0 0,-2 5 0 15,0-1 0-15,0-1 0 0,-2 6 0 0,0 0 0 16,-1-1 0-16,-1-1 0 0,1-1 0 0,-2 1 0 15,0 0 0-15,-2-2 0 0,2-1 0 0,-1-3 0 0,0 0 0 0,0 0 0 16,-2 0 0-16,1-1 0 0,-1 1 0 16,0-1 0-16,0-2 0 0,-1 2 0 0,1-1 0 0,-1-4 0 15,1 1 0-15,1-1 0 0,-2-4 0 0,2-2 0 16,-1-1 0-16,1 0 0 0,1-2 0 0,1-1 0 16,0 0 0-16,0 1 0 0,1 1 0 0,0-2 0 15,3 2 0-15,-2-1 0 0,3 2 0 0,0 0 0 16,1 0 0-16,2 1 192 0,2 1-48 0,0 1-16 15,1-1 64-15,1 1 16 0,0-1 0 0,1 1 0 16,-1-2-208-16,1-1 128 0,-1 1-128 0,-1 1 0 16,-1-5 0-16,0 1 0 0,0-2 0 0,0-1 0 15,-10 2 0-15,0 0 0 0,0 0 0 0,0 0 0 16,45-33 0-16,-45 33 0 0,0 0 0 0,0 0 0 16,0 0-736-16,46-38-96 0,-46 38 0 0,0 0-18704 15</inkml:trace>
  <inkml:trace contextRef="#ctx0" brushRef="#br0" timeOffset="-77903.42">3726 16679 9215 0,'-2'0'816'16,"1"0"-656"-16,1-1-160 0,0 1 0 16,0 0 1520-16,0 0 272 0,0-3 48 0,-1 2 16 0,1-1 1472 0,0-5 320 15,1 4 48-15,-1 3 16 0,0 0-1072 0,0 0-208 16,0 0-32-16,0 0-16 0,29-63-1136 0,-29 63-224 15,0 0-64-15,33-51 0 0,-33 51-352 0,0 0-80 16,46-69-16-16,-46 69 0 0,33-51-160 0,-33 51-32 16,32-47-16-16,-32 47 0 0,0 0-176 0,37-64-128 15,-37 64 192-15,0 0-192 0,26-50 128 0,-26 50-128 16,0 0 0-16,0 0 0 0,0 0 0 0,0 0 0 16,0 0 0-16,0 0 0 0,0 0 0 0,0 0 0 15,0 0 0-15,0 0-144 16,0 0-528-16,0 0-96 0,0 0-32 0,-13-28-11872 15,7 34-2384-15</inkml:trace>
  <inkml:trace contextRef="#ctx0" brushRef="#br0" timeOffset="-77587.47">3684 16353 911 0,'0'0'0'0,"0"-3"0"0,0 3 0 0,0 0 0 15,0-1 2544-15,1 1 416 0,0-3 96 0,2 1 16 16,-1 1 1104-16,3-3 240 0,1 4 32 0,2 0 16 16,-1 4-1024-16,2-1-208 0,1 4-32 0,-2 1-16 15,3 3-1760-15,-1 4-336 0,1 1-80 0,-1 3-16 16,1 3-320-16,1-2-64 0,-1 5-16 0,0-4 0 16,0 1-304-16,-1 0-64 0,1-2-16 0,-2-2 0 15,1 1-208-15,-2-3 0 0,1 0 0 0,-2-3 0 16,1 3 0-16,-2-6 0 0,0 2 0 0,0-6 0 0,-2 0 0 0,0 0 0 15,-1 1 0-15,0-6 0 0,-1 1 0 0,-2-2 0 16,2 0-128-16,-2-3 128 16,0 0-512-16,-2-3-64 0,1 2 0 0,0-2 0 15,-2 0-528-15,1 0-112 0,-1-2-32 0,1 2-16912 16</inkml:trace>
  <inkml:trace contextRef="#ctx0" brushRef="#br0" timeOffset="-76803.11">4114 16099 4607 0,'-1'4'400'0,"0"-2"-400"16,-1 2 0-16,1-4 0 0,1 0 1392 0,-1 0 192 16,0 2 32-16,-1 0 16 0,0 0 1104 0,-2 1 208 15,3-3 64-15,-2 0 0 0,2-3-512 0,0 1-80 16,0-2-32-16,1 1 0 0,0 2-464 0,0-1-80 15,0-2-32-15,0 4 0 0,1-2-592 0,0-2-112 16,0 1-16-16,2 0-16 0,-1 0-560 0,2 0-96 16,1-1-32-16,0-1 0 0,-5 5-128 0,0 0-16 15,0 0-16-15,0 0 0 0,0 0-96 0,41-32 0 16,-41 32-128-16,0 0 192 0,0 0-192 0,32-14 0 0,-25 14 0 0,1 1 0 16,-2 4 0-16,0 0 0 15,-1 4 0-15,0 0 0 0,0 4 0 0,-3 0 0 0,2-1 0 0,-3 4 0 16,1 0 0-16,-2-1-192 0,-2-2 48 0,1 2 0 31,-3 1-288-31,0-2-48 0,-1 1-16 0,-2-3 0 16,0-2-384-16,-2 0-80 0,2-1 0 0,-2-6-16 15,1 1 256-15,-1-1 48 0,0-3 16 0,-1 0 0 0,3-4 304 0,-2 1 64 0,3 1 16 0,-1-2 0 16,2-2 272-16,0 2 128 0,2-2-128 0,0 1 192 16,1 1 400-16,2 1 80 0,0-1 16 0,2-1 0 15,0 4 80-15,1 1 0 0,0 0 16 0,3 0 0 16,1 0-304-16,0 0-64 0,1 0-16 0,1 0 0 0,3 1-160 15,-1 2-48-15,1-1 0 0,2 2 0 0,-2-1-32 0,2 1-16 16,0 1 0-16,-1 1 0 0,-1 0-144 0,-2-2 128 16,0 0-128-16,-4 0 128 0,2-2-128 0,-5 1 0 15,1 0 0-15,-2-3 0 0,1 3 0 0,-3-3 0 16,0 0 0-16,-1-3 0 16,1 3-720-16,-3-2-32 0,1-2 0 0,-1 2-17216 15</inkml:trace>
  <inkml:trace contextRef="#ctx0" brushRef="#br0" timeOffset="-75837.33">4439 16046 7359 0,'-3'2'656'0,"0"2"-528"16,2-4-128-16,1 0 0 0,0 0 1984 0,0 0 384 16,0 3 64-16,0-3 0 0,0 0 896 0,1 0 160 15,2 0 32-15,1-5 16 0,-4 5-992 0,0 0-208 16,0 0-32-16,0 0-16 0,40-24-960 0,-40 24-192 15,0 0-48-15,0 0 0 0,0 0-512 0,38-18-128 16,-31 18 0-16,0 0-16 0,3 3-192 0,-1 1-48 16,0 1 0-16,1 1 0 0,-1-2-192 0,1 2 0 15,-2-2 128-15,2-1-128 0,-1 2 0 0,1-3 0 16,-3 0 0-16,1-2 0 0,-1 3 0 0,-2-3 0 16,0 0 0-16,-2 3 0 0,0 0 0 0,-1-2 0 0,-2 1 0 0,0 2 0 15,0 2 0-15,-2 1 0 0,0-1 0 0,-2 4 0 16,2-4 0-16,-2 4 0 0,1 0 0 0,-2 1 0 15,2 1 0-15,-1-2 0 0,0 2 0 0,-1-1 0 16,3 1 0-16,1-3 0 0,-1 1 0 0,1 3 0 16,1-3 0-16,-1 2 0 0,2 0 0 0,-1 1 0 15,1 3 0-15,-1 0 0 0,2 2 0 0,-1 2 0 16,-1 1 0-16,1-1 0 0,0 2 0 0,1-1 0 16,-1-3 0-16,0 3 0 0,0-3 0 0,2 2 0 15,-2-1 160-15,0-3-160 0,1-3 160 0,0 2-160 0,-1-1 0 16,0 0 128-16,1-1-128 0,-2-3 0 15,1 2 0-15,-1-2 0 0,0 2 0 0,0 1 0 0,1-3 128 0,0-2-128 16,-1 3 0-16,2 1 144 0,-1-3 0 0,-1 1 0 16,1 0 0-16,-2-1 0 0,1 1-144 0,0-2 128 15,-1-1-128-15,1 0 128 0,-2-1-128 0,1 3 0 16,1-4 0-16,-1 0 0 0,1-2 0 0,-1 1 0 16,-1-1 0-16,1-1 0 0,0 2 0 0,1-2 0 15,-1 2 0-15,0-3 0 0,-1 2 0 0,1-1 0 16,0-2 0-16,0 0 0 0,-1 0 0 0,1-2 0 15,0 2 0-15,0-3 0 0,-2 3 0 0,2-1 0 16,-2 1 0-16,1-2 0 0,0 0 0 0,-1 2 0 16,-1-2 0-16,2 2 0 0,-2 0 0 0,0 0 0 15,1 0 0-15,-1 0 128 0,0 0-128 0,-1 0 0 16,0 2 144-16,-1-2-144 0,0 0 0 0,-1 0 0 16,-2 0 0-16,2 0 128 0,-3 0-128 0,0 0 0 15,0 0 0-15,0 0 0 0,-1-2 0 0,0 2 0 0,-2 2 0 16,1-2 0-16,1 2 0 0,0 0 0 0,2-2 0 0,2 0 0 15,0 1 0-15,3 2-128 0,1-3 128 0,1 2 0 16,0-2-272-16,2 4 16 0,2-2 16 0,0 2 0 31,2-1-464-31,-1-2-112 0,2 1-16 0,2-2-17920 0</inkml:trace>
  <inkml:trace contextRef="#ctx0" brushRef="#br0" timeOffset="-74970.43">4913 16453 16575 0,'-1'-3'1472'0,"-1"3"-1168"0,1 0-304 0,1 0 0 16,0 0 2256-16,0 0 400 0,-1 0 80 0,0 0 16 15,1 0 608-15,0 0 128 0,0 3 32 0,2-2 0 16,2 1-2176-16,1 0-448 0,0 0-64 0,1 1-32 16,1-2-352-16,1 1-80 0,-2-2-16 0,1-2 0 15,1 1-128-15,0 1-32 0,-8 0 0 0,0 0 0 16,0 0-192-16,0 0 176 0,0 0-176 0,49-25 160 16,-49 25-160-16,0 0 0 0,0 0 0 0,0 0 0 15,0 0 0-15,42-16 0 0,-34 18 128 0,-1-2-128 16,-1 0 0-16,-1 4 0 0,1 0 0 0,-1-2 0 15,0 2 0-15,-2 0 0 0,2 1 0 0,-2-2 0 16,1 1-192-16,-3 0 16 0,0-2 16 0,0 1 0 16,-1 0-544-16,0-3-96 0,-1 0-32 0,0 0 0 15,-2 0-1680-15,0-3-352 0</inkml:trace>
  <inkml:trace contextRef="#ctx0" brushRef="#br0" timeOffset="-74504.19">4904 16600 4607 0,'0'0'400'0,"-1"2"-400"0,1-2 0 0,0 0 0 15,0 3 2048-15,0-3 336 0,0 1 64 0,0 4 16 16,0-1 768-16,0-2 160 0,0 3 16 0,0-2 16 16,1-1-944-16,0-1-192 0,2 2-48 0,-1-3 0 15,2-3-960-15,0 2-208 0,1-3-48 0,1 2 0 16,0-2-304-16,-6 4-64 0,0 0-16 0,0 0 0 15,0 0-192-15,46-15-64 0,-35 15 0 0,-1 0 0 16,0 0-128-16,-2 3-16 0,2 1-16 0,-2-2 0 16,-1 2 32-16,1-1 0 0,-2 2 0 0,0-1 0 15,0 0-128-15,-1-2-128 0,-1 0 176 0,-1 0-176 16,0-2 0-16,-1 0 0 0,2 0 0 0,-1-4 0 0,-1 4 0 0,-1-2 0 16,1-2 0-16,-1 0 0 0,-1 2 0 0,1-1 0 15,-1 2 0-15,-1 1 0 0,1 0-128 0,-1 0-48 16,1 0 0-16,-2 0 0 15,1 0-416-15,0 0-96 0,-2 1-16 0,2 2 0 16,-1-2-1264-16,0-1-256 0,0 1-48 0</inkml:trace>
  <inkml:trace contextRef="#ctx0" brushRef="#br0" timeOffset="-66134.38">6183 15827 13823 0,'-1'0'1216'0,"-1"-2"-960"0,2-1-256 0,0 2 0 15,0 1 1056-15,0 0 160 0,0 0 48 0,0-3 0 16,0 3 1760-16,0-2 368 0,2 2 64 0,-1 2 0 16,1 1-976-16,-1 1-208 0,1 2-32 0,-2 2-16 15,1 2-1264-15,0 3-240 0,0 0-48 0,1 3-16 16,-1 3-336-16,0 1-80 0,2 1-16 0,-2-2 0 16,3 6-224-16,-2 0 0 0,0 1 128 0,2-1-128 15,-1-2 0-15,-1 1 0 0,-1-2 0 0,1-2 0 16,-2-4-128-16,-2-4 128 0,1-3-192 0,0-4 192 15,0-4-640-15,-3-4-32 0,0 0 0 0,-1-8-17184 16</inkml:trace>
  <inkml:trace contextRef="#ctx0" brushRef="#br0" timeOffset="-62648.84">5788 16416 5519 0,'0'2'496'0,"-1"-2"-496"16,1 0 0-16,0 0 0 16,0 0 960-16,-1 0 80 0,0 1 32 0,-1 2 0 0,0-3 416 0,-2 2 96 15,0 0 16-15,0 0 0 0,0-1 400 0,0-1 96 16,0 0 16-16,2 0 0 0,-1-1-224 0,1 1-32 15,1-2-16-15,1 0 0 0,0 2 64 0,0 0 16 16,1-2 0-16,-1 2 0 0,1 0-576 0,0 0-128 16,2 2 0-16,-2-2-16 0,3 0-688 0,-2 2-144 15,3 0-32-15,0-2 0 0,1 1-144 0,2-1-48 16,-1 0 0-16,2-1 0 0,0 1-144 0,-9 0 0 16,0 0 144-16,0 0-144 0,43-16 128 0,-43 16-128 15,0 0 128-15,0 0-128 0,44-15 192 0,-33 14-16 16,2 1-16-16,-1 0 0 0,2 4 0 0,-1-3 0 15,1 4 0-15,1-2 0 0,-2 0-160 0,1 1 160 0,1-2-160 16,-2-1 160-16,0-1-160 0,0-1 0 0,-13 1 0 0,0 0 0 16,41-11 0-16,-41 11 0 0,0 0 0 0,37-11 0 15,-37 11 0-15,0 0 0 0,37-9 0 0,-24 7 0 16,-1 2 0-16,1 0 0 0,-2 2 0 0,1 1 0 16,0 0 0-16,0 0 0 0,0 1 0 0,0-1 0 15,1 0 0-15,0 0 128 0,1 0-128 0,1 1 0 16,0-2 0-16,-1 2 0 0,1-2 0 0,0 2 0 15,-3-3 0-15,0 2 0 0,-1-1 0 0,0-1 0 16,0 2 0-16,-2-3 0 0,0 0 0 0,-1 0 0 16,1-3 0-16,-2 2 0 0,-2-1 0 0,1-2 0 15,0 0 0-15,-6 4 0 0,0 0 0 0,0 0 0 16,0 0 0-16,0 0 0 0,0 0 0 0,40-23 0 0,-34 23 0 16,-2 2 0-16,1 1-144 0,-2 0 144 15,1 1-400-15,-1 1-32 0,-1-1 0 0,-2 2 0 16,1-2-448-1,-1-1-80-15,-1 0-32 0,1 1-16912 0</inkml:trace>
  <inkml:trace contextRef="#ctx0" brushRef="#br0" timeOffset="-61849.32">5797 16731 11055 0,'-1'0'976'0,"-1"-2"-784"16,2 2-192-16,0 0 0 0,0 0 2304 0,0 0 432 15,0 2 80-15,-1-2 0 0,1 4 992 0,0 2 192 16,1 1 32-16,1 4 16 0,0 3-2144 0,1-2-432 15,2 4-96-15,-3 3-16 0,2 0-896 0,0-6-176 16,-2 2-32-16,0-1-16 0,1 0-240 0,-2 3 0 16,0-1 128-16,1-4-128 0,-2 2 0 0,-2-2 0 15,1 0 0-15,0-3 0 0,0 1 0 0,-1-3 0 16,1 2 0-16,0-3 0 0,0 0 0 0,0-2 0 16,1 0 0-16,-2 1 0 0,1-2 0 0,0 1-128 15,1 0 128-15,-1 1 0 0,-1-2 0 0,2 1 0 16,0 1 0-16,0-4 0 0,0 2 0 0,0-3 0 15,0 1 0-15,0-2 0 0,2-2 0 0,-1 0 0 16,1-4 0-16,-2 7 0 0,0 0 0 0,0 0 0 16,0 0 0-16,21-60 0 0,-21 60 0 0,0 0 0 0,0 0 0 0,26-51 0 15,-26 51 0-15,0 0 0 16,0 0 0-16,0 0 0 0,42-43 0 0,-42 43 0 0,0 0 0 0,0 0 0 16,36-8 0-16,-26 8 0 0,-1 4 0 0,-1-1 0 15,1 0 0-15,-2 4 0 0,2-1 0 0,-1 0 0 16,-1 1 0-16,-1-1 0 0,-1 3 0 0,0-3 0 15,-1 1 0-15,-2 0 0 0,-1 2 0 0,-2 0 0 16,0-2 0-16,-2 0 0 0,0 2 0 0,-3-1 0 16,-2 2 0-16,0-4 0 0,-2 2 0 0,0-2 0 15,-1 3 0-15,-1-3 0 0,0-2 0 0,0 2 0 16,1-4 0-16,-1 2 0 0,3 0 0 0,-3-2 0 16,4-2 0-16,-1-2 0 0,2 2 0 0,1-4 144 0,2 2-144 0,0-1 128 15,2 2-128-15,0-2 128 0,2 2-128 0,-1-1 0 16,2 2 0-16,2-3 0 0,-1 2 0 15,2-2 0-15,0 1 0 0,-1-2 0 0,1 1 0 0,1-2 0 16,-5 5 0-16,0 0 0 16,0 0-448-16,0 0 0 0,41-42-16 0,-41 42-17664 15</inkml:trace>
  <inkml:trace contextRef="#ctx0" brushRef="#br0" timeOffset="-61549.06">6180 16798 911 0,'-7'7'0'0,"2"-2"0"0,0 1 0 0,1-4 0 16,2 0 1856-16,1-2 304 0,-1 0 48 0,-1 0 16 16,-2 1 1824-16,-2 2 368 0,3-3 80 0,-1 2 16 15,2-2-1360-15,2 0-272 0,0 0-48 0,1 0-16 16,0 0-1088-16,1 0-208 0,1 1-48 0,1 2-16 15,2-1-752-15,1-2-160 0,-1 4-32 0,2-1 0 16,2-2-240-16,1 1-48 0,1 1-16 0,0-3 0 16,1 1-208-16,1 1 128 0,-1-4-128 0,1 2 0 15,-1-1 0-15,-2 1 0 0,0-3 0 0,-2 3 0 16,0 0 0-16,-3-2-256 0,0 1 48 0,-2-2 16 16,1-1-1056-16,-1 2-208 0,-2-2-32 0,1 2-15920 15</inkml:trace>
  <inkml:trace contextRef="#ctx0" brushRef="#br0" timeOffset="-60933.47">6567 16834 9215 0,'2'-2'192'0,"-1"2"64"0,-1-2 0 0,1 2 0 0,-1 0-256 0,0 0 0 0,0 0 0 0,-1 0 0 16,1 2 2576-16,-3-2 480 0,2 2 80 0,-3 0 32 16,1 1 480-16,-1-3 112 0,-1 3 16 0,0 0 0 15,0-2-1824-15,0 1-352 0,-1 2-80 0,0-1-16 16,0 0-864-16,-2 0-192 0,2 3-16 0,-1 0-16 15,0-1-192-15,0 4-32 0,1-1-16 0,1 0 0 16,0 2-176-16,0 1 128 0,0-1-128 0,1 2 128 16,1 1-128-16,1-4 0 0,1 1 0 0,0-1 0 15,1-2 0-15,1 0 0 0,2 1 0 0,-1-3 0 16,2 0 0-16,0-1 0 0,0-4 0 0,1 0 0 16,3-3-128-16,-8 3 128 0,0 0 0 0,0 0 0 15,0 0 0-15,43-36 0 0,-43 36 0 0,0 0 0 0,0 0 0 16,0 0 0-16,38-47 0 0,-38 47 0 0,0 0 0 0,0 0 0 15,0 0 0-15,0 0 0 0,24-54 0 0,-23 48 0 16,-1 0 0-16,0 0 0 0,-1-1-144 0,0 4 144 16,1-4 0-16,0 4 0 0,-2-2-208 0,1 1 64 15,0 0 16-15,1 2 0 0,0 2 128 0,0-3-208 16,0 3 80-16,1 0 128 0,-1 0-160 0,1 3 160 16,1-1 0-16,0 2-144 0,-1 0 144 0,1 1 0 15,-1 2 0-15,1-1 0 0,0 1 128 0,0-1-128 16,-1 0 128-16,2 1-128 0,-1 2 0 0,1 1 144 15,-1 0-144-15,2 1 0 0,-2-1 0 0,1 0 0 16,-1 0 0-16,2 2 0 0,-2-2 0 0,1 1 0 16,-1-1 0-16,1 2 0 0,-1-2 0 0,1 0 0 15,-1-1 0-15,0-4 0 0,-1 1 0 0,0-1-176 0,0-2 176 16,-1-3-160 0,0-3-768-16,-1-2-160 0,1 0-16 0,-2-1-15824 0</inkml:trace>
  <inkml:trace contextRef="#ctx0" brushRef="#br0" timeOffset="-59816.02">7024 17379 12895 0,'0'1'1152'0,"0"2"-928"0,1-3-224 0,-1 0 0 0,1 0 1456 0,-1 0 240 16,1 0 48-16,2 0 16 0,1 0 160 0,-1-3 16 16,1-1 16-16,1-2 0 0,0 3-224 0,-5 3-64 15,0 0 0-15,0 0 0 0,0 0 48 0,0 0 0 16,0 0 0-16,39-38 0 0,-32 36-800 0,-1-2-144 16,1 3-48-16,-1-4 0 0,4 1-384 0,-10 4-80 15,0 0 0-15,0 0-16 0,0 0-240 0,46-48 144 16,-46 48-144-16,0 0 128 0,31-49-128 0,-31 49 0 15,0 0 0-15,31-58 0 0,-31 58 0 0,0 0 0 16,27-59 0-16,-27 59 0 0,0 0 0 0,17-55 0 16,-17 55 0-16,0 0 0 0,0 0 0 0,9-66 0 15,-9 66 0-15,0 0 128 0,-2-54 0 0,2 54 0 16,0 0 0-16,-9-51 0 0,9 51-128 0,0 0 128 0,-9-57-128 0,9 57 128 16,-8-39-128-16,8 39 0 0,-12-36 0 15,12 36 0-15,-12-34 0 0,5 21 0 0,-1-3 128 0,2 3-128 16,-1 0 0-16,0 0 0 0,0 5 0 0,0-5 128 15,-2 4-128-15,2 0 128 0,-1-1-128 0,1 0 128 16,-1 0-128-16,1 0 0 0,1 2 144 0,-3-2-144 16,2-3 0-16,-2 1 0 0,2-2 0 0,-2 0 0 15,1-2 0-15,1 1 0 0,0 1 0 0,7 14 0 16,-12-31 0-16,12 31 0 0,0 0 0 0,-9-41 0 16,9 41 0-16,0 0 0 0,0 0 0 0,-7-54 0 15,7 54 0-15,0 0 0 0,0 0 0 0,-3-53 0 16,3 53 0-16,0 0 0 0,0 0 0 0,-3-55 0 15,3 55 0-15,0 0 0 0,0 0 0 0,3-54 0 0,-3 54 0 0,0 0 0 16,0 0 0-16,15-57 0 0,-15 57 0 0,0 0 0 16,0 0 0-16,0 0 0 0,30-53 0 0,-30 53 0 15,0 0 0-15,0 0 0 0,0 0 0 0,0 0 0 16,34-45 0-16,-34 45 128 0,0 0-128 0,0 0 0 16,0 0 0-16,36-48 0 0,-36 48 0 0,0 0 0 15,0 0 0-15,0 0 128 0,0 0-128 0,39-49 0 16,-39 49 0-16,0 0 0 0,0 0 0 0,0 0 0 15,32-8 0-15,-24 10 0 0,-1 0 0 0,2 2 0 16,-2-4 0-16,1 2 0 0,-1-1 0 0,1 2 0 16,-1-3-144-16,2 0 144 15,-2 0-432-15,0 0-16 0,-7 0 0 0,0 0 0 16,0 0-704-16,0 0-160 0,31-10-32 0,-27 8-15920 0</inkml:trace>
  <inkml:trace contextRef="#ctx0" brushRef="#br0" timeOffset="-59116.58">7406 17459 11967 0,'-2'0'1072'0,"1"0"-864"16,1 0-208-16,0 0 0 0,-1 0 1472 0,0 0 240 0,0 0 48 0,-2-1 16 15,-1 1 784-15,-2-2 176 0,1 2 16 0,-1-3 16 16,0 2-720-16,-2 1-160 0,2 0-32 0,0 0 0 15,-1 1-608-15,0 2-128 0,1 0-32 0,0 2 0 16,0 3-512-16,0-2-128 0,2 3 0 0,0-3-16 16,2 4-240-16,1 0-64 0,-1-1 0 0,2 0 0 15,2 1-128-15,-1-4 0 0,1 2 0 0,2-2 0 16,0 0 0-16,1 0 0 0,1-2 0 0,0 1 0 16,1-4 0-16,0-1 0 0,-1-1 0 0,0-3 0 15,0-1 0-15,-6 5 0 0,0 0 0 0,0 0 0 16,0 0 0-16,0 0 0 0,30-57 0 0,-30 57 0 15,0 0 0-15,0 0 0 0,0 0 0 0,21-63 0 16,-21 63 0-16,0 0 0 0,0 0 0 0,0 0 0 0,0 0 0 0,0 0 0 16,0 0 0-16,0 0 0 0,0 0 0 0,0 0 0 15,0 0 0-15,0 0 0 0,0 0 0 0,0 0 0 16,0 0 0-16,26-7 0 0,-26 17 0 0,0-2 0 16,0 2 0-16,-1 3 0 0,1-4 0 0,0 1 0 15,0 0 0-15,0 0 0 0,0 1 0 0,0-5 0 16,1 4 0-16,-1-3 0 0,2 0 0 0,0-1 0 15,0 3 0-15,1-6 0 0,-1 0-192 0,-1-3-32 16,3 1 0-16,-2-1-11760 16,2-1-2352-16</inkml:trace>
  <inkml:trace contextRef="#ctx0" brushRef="#br0" timeOffset="-58382.4">7608 15648 8287 0,'-3'0'736'0,"-1"0"-592"16,2 2-144-16,0-2 0 0,2 0 1968 0,-1 0 352 16,0 0 80-16,1 0 16 0,-1 1 1312 0,-1 2 272 15,1-3 48-15,1 2 16 0,0 2-1728 0,1 2-352 16,1-2-64-16,0 5 0 0,1 1-1056 0,-1-2-208 16,2 6-32-16,-2 1-16 0,1 2-368 0,-1 4-80 15,2 1-16-15,-3 0 0 0,0 1-144 0,-1-3 0 16,0 1 0-16,0-5 0 0,-1 2 0 0,-1-2 0 0,-1 0 0 0,1-1 0 15,-1 1 0-15,0-6 0 0,0-4 0 0,2-2 0 16,0-2 0-16,1-2 0 0,0-2 0 0,1-2 0 16,0-1-144-16,-1 5 144 0,0 0 0 0,0 0 0 15,22-55 0-15,-22 55 0 0,0 0 0 0,31-56 0 16,-31 56 0-16,0 0 0 0,35-42 0 0,-35 42 0 16,0 0 0-16,0 0 0 0,42-27 0 0,-32 26 0 15,0 1 0-15,-2 1 176 0,1 1-176 0,-2 2 160 16,0 0-160-16,-1 1 0 0,-1-2 0 0,-2 4 0 15,0-1 0-15,-2 1 0 0,-1 2 0 0,-1-1 0 16,-2 0 0-16,0 1 0 0,-1-2 0 0,-2 2 0 16,-2-2 0-16,0 2 0 0,-1-1 0 0,-3-1 0 0,2 0 0 15,-1-1 0-15,2 3 0 0,-2-3 0 0,-1 4 0 0,0-3 0 16,4 2 0-16,0-3 0 0,3 0 0 0,2 0 0 16,1-2 0-16,2 0 0 0,0 1 0 0,3-1 0 15,1-1 0-15,-1 1 0 0,4 1 0 0,-1-1 0 16,-1-2-144-16,1-1 144 0,0 2-320 0,0-1 0 15,0 2 0-15,1 0-17632 16</inkml:trace>
  <inkml:trace contextRef="#ctx0" brushRef="#br0" timeOffset="-57657.58">7717 16944 11967 0,'-2'3'528'0,"1"0"112"0,-2-1-512 0,2 2-128 0,1-4 0 0,0 3 0 0,0-3 1920 0,1 0 336 16,0 1 80-16,2-1 16 0,1-1 432 0,0-2 96 16,-4 3 0-16,0 0 16 0,0 0-1104 0,0 0-240 15,36-41-32-15,-36 41-16 0,0 0-464 0,0 0-80 16,35-57-32-16,-35 57 0 0,0 0-512 0,0 0-96 15,21-60-32-15,-21 60 0 0,0 0-288 0,0 0 128 16,0 0-128-16,1-60 0 0,-1 60 0 0,0 0 0 16,0 0 0-16,0 0 0 0,0 0 0 0,0 0 0 15,0 0 0-15,0 0 0 0,0 0 0 0,0 0 0 16,0 0 0-16,-11-7 0 0,12 18 0 0,1 4 0 16,0 4 0-16,1-3 0 0,-1 3 144 0,0 0-144 15,1-3 0-15,-1 3 144 0,2-1-144 0,0-2 0 16,0 0 144-16,0-1-144 0,0-1 0 0,0-6 0 15,0 0 0-15,-1-2 0 0,0-4 0 0,1-2 0 0,-1-2 0 0,1-2 0 16,-4 4 0-16,0 0 0 0,0 0 0 0,0 0 0 16,27-59 0-16,-27 59 0 0,0 0 0 0,20-58 0 15,-20 58-192-15,0 0 64 0,16-57 0 0,-16 57 0 32,0 0-688-32,0 0-128 0,0 0-16 0,7-56-16 15,-7 53 48-15,-1-1 16 0,1 1 0 0,0 1 0 0,-1 2 640 0,0 0 128 0,-1 2 144 0,1-2-208 16,0 3 208-16,0 1 208 0,1-2-32 0,0 2-16 15,0-1 640-15,1 1 128 0,0 1 32 0,2 1 0 16,-1 0-192-16,2 1-48 0,0 3 0 0,1-4 0 16,-2 4-352-16,2-1-80 0,0 1-16 0,-1 3 0 0,1 2-272 0,-1-4 128 15,-1 4-128-15,0-3 0 16,0 0 0-16,0 1 0 0,-1-2 0 0,1 1 0 0,1 0 0 0,-2-3 0 16,0-3 0-16,1 1 0 0,-1-4-256 0,1-3-128 15,-1-2 0-15,1-2-16 16,-3 4-2192-16,0 0-432 0</inkml:trace>
  <inkml:trace contextRef="#ctx0" brushRef="#br0" timeOffset="-57099.09">8051 16424 16575 0,'-5'4'736'0,"2"-4"160"0,-1 0-720 0,1 0-176 0,2 0 0 0,0 0 0 16,1 0 2256-16,-1 0 432 0,-2-2 64 0,1-2 32 15,0 0-432-15,4-1-96 0,-1-1-16 0,-1 6 0 16,0 0-880-16,0 0-176 0,0 0-32 0,0 0-16 16,32-46-496-16,-32 46-80 0,0 0-32 0,0 0 0 15,0 0-320-15,36-17-64 0,-29 19-16 0,1 2 0 16,0 1-128-16,-1 1 0 0,0 0 0 0,-2 2 0 16,1-2 0-16,-2 3 0 0,0 1 0 0,-2-1 0 0,1 4 0 15,-2-1-144-15,0 1 144 0,-1 0-208 16,0 0-464-16,-2-1-96 0,2-2 0 0,-4 0-16 15,1 2-704-15,-3 0-144 0,0 1-32 16,-3-1 0-16,-1 1 576 16,-1-4 96-16,1 1 32 0,-1 3 0 0,-1-3 640 0,-2-2 144 0,2 2 32 0,1-4 0 0,2-2 336 0,2-2 64 15,2 0 0-15,1-4 16 0,2 0 528 0,0 0 96 16,4-2 32-16,0 0 0 0,1-2-192 0,0 2-32 16,1-2-16-16,1 0 0 0,-5 6 128 0,0 0 16 15,0 0 16-15,0 0 0 0,0 0-272 0,38-35-48 16,-29 32-16-16,0 0 0 0,-1 1-272 0,1 2-64 15,1 0-16-15,-2 2 0 0,2 2-160 0,-1-1 0 16,0 2 0-16,-2 2 0 0,-1-1 0 0,0 0-176 0,1 1 16 0,-2 0 0 31,-1-5-1232-31,1-1-240 0</inkml:trace>
  <inkml:trace contextRef="#ctx0" brushRef="#br0" timeOffset="-56332.24">8551 16745 18431 0,'-8'2'816'0,"5"-2"160"0,-2 1-784 0,1 2-192 16,1-3 0-16,1 0 0 0,-2 2 1856 0,-3 2 336 15,-5 0 64-15,-5 4 16 0,0 0-192 0,0 0-32 16,2 2-16-16,1-1 0 0,2-2-896 0,1 3-176 15,0 1-48-15,1 2 0 0,0-2-368 0,3 1-80 16,-1 1-16-16,2-1 0 0,1 0-176 0,1 1-32 16,1-1-16-16,1-1 0 0,1 2-48 0,1-4-16 0,1 3 0 0,1-6 0 15,1 1-160-15,1-1 192 0,0-3-192 0,1-2 192 16,1-2-192-16,1-2 0 0,1 0 0 0,-8 3 0 16,0 0 0-16,0 0 0 0,42-47 0 0,-42 47 0 15,0 0 0-15,38-61 0 0,-38 61 0 0,0 0 0 16,37-67 0-16,-37 67 0 0,0 0 0 0,27-74 0 15,-27 74 0-15,0 0 0 0,15-68 0 0,-15 68 0 16,0 0 0-16,-2-57-176 0,2 57 176 0,0 0-192 31,-13-53-272-31,13 53-64 0,0 0-16 0,-19-47 0 0,19 47-32 0,-16-28-16 0,16 28 0 0,-18-26 0 16,18 26 288-16,-15-25 64 0,8 15 16 0,2 1 0 16,0 2 224-16,1 1 0 0,2 1 192 0,-1 0-192 0,1 2 528 15,2 0 0-15,-1-2 0 0,1 3 0 0,1 0 0 0,-1-2 0 16,1 4 0-16,-1 0 0 0,1 0-160 0,1 0-48 15,-1 2 0-15,0 2 0 0,3 0-48 0,-2 5-16 16,1-2 0-16,-1 6 0 0,2-1-112 0,0 4-16 16,-1 3-128-16,1-1 192 0,2 4-192 0,-1 4 0 15,4-1 128-15,-3 1-128 0,1 3 0 0,0-1 0 16,0 0 0-16,-1 3 0 0,0-2 0 0,-1-1 0 16,0 1 0-16,-1-1 0 0,1-2 0 0,-1-4 0 15,-1 1-128-15,0-7 128 0,1-1 0 0,-2-6 0 16,1 0 0-16,-2-2 0 0,1 0 0 0,-1-5 0 15,1 2-128-15,-2-2 128 0,1 0-320 0,0 0 0 16,-1 1 0-16,0-3 0 16,0 0-448-16,0 1-80 0,0 1-32 0,-1-2 0 15,1 0-880-15,0 0-176 0,-1 0-48 0,1 0-12608 0</inkml:trace>
  <inkml:trace contextRef="#ctx0" brushRef="#br0" timeOffset="-55632.66">8720 16952 911 0,'1'2'0'0,"1"-2"0"0,-2 0 0 0,0-2 0 15,0 2 1648-15,1 0 240 0,0-2 48 0,2-2 16 0,0-1 864 0,0-1 192 16,-3 6 16-16,0 0 16 15,0 0-32-15,0 0-16 0,17-54 0 0,-17 54 0 0,0 0-992 0,0 0-192 16,0 0-32-16,15-57-16 0,-15 57-688 0,0 0-144 16,0 0-32-16,0 0 0 0,0 0-512 0,17-57-128 15,-14 51 0-15,-2-1-16 0,0 4-240 0,0-3 0 16,-1-1 0-16,0 4 0 0,0-1 0 0,-1-1 0 16,0 1 0-16,0 1 0 0,-1 0-352 0,1 1 32 15,0 0 16-15,0 2 0 16,0-2-144-16,1 2-48 0,0 2 0 0,0 0 0 0,0 0 496 0,0 2 0 15,0 1-128-15,1 1 128 0,-1-2 0 0,1 2 0 16,-1 1 0-16,1 2 0 0,-1-3 160 0,1 2-160 16,-1 0 128-16,2 1-128 0,-1 1 128 0,0 0-128 0,0-2 128 0,2 2-128 15,-2 3 176-15,2 0-48 0,-1 0-128 0,2-1 192 16,-2 0-192-16,2 1 176 0,0-3-176 16,1 2 160-16,0-2-160 0,0-3 192 0,-2 2-192 0,2-3 192 15,1 0-192-15,1-2 192 0,-1-4-192 0,0 0 192 16,0 0-192-16,0-4 0 0,-6 4 0 0,0 0 0 15,0 0 0-15,0 0 0 0,30-50 0 0,-30 50 0 16,0 0-192-16,0 0 192 0,10-60-192 0,-10 60 192 16,0 0-256-16,0 0 80 0,0 0 16 0,0-60 0 15,0 60-16-15,0 0 0 0,0 0 0 0,0 0 0 16,0 0-208-16,0 0-64 0,0 0 0 16,0 0 0-16,0 0-16 0,0 0-16 0,0 0 0 0,0 0 0 15,0 0 480-15,0 0 0 0,0 0-128 0,0 0 128 0,0 0 0 16,0 0 0-16,0 0 0 0,0 0 160 0,0 0 96 0,0 0 32 15,0 0 0-15,0 0 0 0,0 0 544 0,0 0 96 16,0 0 32-16,6-3 0 0,-4 13-352 0,2 1-64 16,-1-1-16-16,0 2 0 0,2 2-272 0,-1-2-64 15,1 1-16-15,-1-3 0 0,1 2-176 0,0-2 160 16,0 2-160-16,-2 1 160 0,1-6-160 0,-2 2 0 16,2-1 144-16,-1-1-144 0,-2-4 0 0,0 1 0 15,0-2 0-15,1 0 0 0,-2 0 0 0,0-2 0 16,0 0-128-16,0 0 128 15,0-2-848-15,-3 0-96 0,2-3-16 0,-3 2-10688 16,2-1-2160-16</inkml:trace>
  <inkml:trace contextRef="#ctx0" brushRef="#br0" timeOffset="-54274.57">9476 16725 8287 0,'-2'0'736'0,"1"0"-592"0,0 0-144 0,1 0 0 16,0 0 2512-16,-1 0 480 16,-2 1 80-16,1-1 32 0,-1 3 800 0,1-3 144 15,-1 0 48-15,3 0 0 0,0 2-1984 0,0-2-384 0,3-2-64 0,-2 2-32 16,3-3-1088-16,0 2-224 0,-1-2-32 0,2 1-16 15,0 2 0-15,3-1 0 0,-1 1 0 0,2 1 0 16,2 1-32-16,1 1-16 0,0 1 0 0,2 2 0 16,0-3-224-16,-1 4 144 0,1-1-144 0,-2-3 128 15,-1 2-128-15,-1-3 0 0,-1 0 0 0,-2-1 0 16,0-1 0-16,-1-1 0 0,-1-1 0 0,-2-2 0 16,1 0-224-16,-4 4-32 0,0 0 0 0,0 0 0 31,0 0-816-31,0 0-160 0,0 0-48 0,0 0 0 0,0 0-1792 0,0 0-384 0</inkml:trace>
  <inkml:trace contextRef="#ctx0" brushRef="#br0" timeOffset="-53823.9">9419 16893 3679 0,'0'-4'320'0,"0"2"-320"0,0-1 0 0,0 2 0 15,0 1 1600-15,0 0 256 0,0-2 64 0,0-2 0 16,1 0 1360-16,0-1 288 0,1 4 48 0,0 1 16 16,0 4-448-16,1-2-96 0,-1 2-16 0,2 2 0 15,0 0-1232-15,0-2-256 0,0 2-48 0,1 0-16 16,0-2-944-16,2-1-176 0,0 0-32 0,-1 0-16 16,2-3-224-16,-1 0-128 0,2-3 160 0,-2 1-160 15,0 1 128-15,2-4-128 0,0 3 0 0,-2-1 0 16,2-2 208-16,-2 3-48 0,1 0-16 0,-2 0 0 15,1 2-144-15,1-2 160 0,-2 4-160 0,0 0 160 16,0 0-160-16,-1-2 0 0,1 4 0 0,-2-4 0 16,0 3 0-16,0-3 0 0,-1 1 0 0,0-1 0 0,-1 0-256 0,-1 0-16 15,1 0-16-15,-2-1 0 16,1-2-1120-16,-1 1-208 0,0 2-48 0,-1-2-15152 16</inkml:trace>
  <inkml:trace contextRef="#ctx0" brushRef="#br0" timeOffset="-52444.38">10313 16270 11967 0,'0'0'1072'0,"0"0"-864"16,1 0-208-16,-1 1 0 0,1 1 1472 0,-1-2 240 16,2 3 48-16,0 1 16 0,2 2 976 0,-1 0 192 15,2 0 32-15,-1 0 16 0,1 2-560 0,-1-2-128 16,1 3 0-16,0-3-16 0,0 4-1024 0,0-3-208 15,-2 5-32-15,2 1-16 0,-1-1-528 0,1 1-96 16,-1 0-32-16,-1 2 0 0,1-3-224 0,0 1-128 0,-2-2 160 0,1 0-160 16,0 3 0-16,1-2 0 0,0 0 0 0,-2-2 0 15,2 3-128-15,-2-4-80 0,1 1-16 0,-1-1 0 32,0 1-1152-32,-1-4-224 0,0 3-64 0,0-4-15200 0</inkml:trace>
  <inkml:trace contextRef="#ctx0" brushRef="#br0" timeOffset="-51913.9">10078 16704 15663 0,'-3'2'688'0,"1"-2"144"0,1 1-656 0,-1-1-176 15,2 0 0-15,0 0 0 0,0 0 2016 0,2 2 368 16,-2-1 80-16,1 1 16 0,3 0 384 0,-1-2 80 15,2 2 0-15,1-2 16 0,2 3-1216 0,2 0-240 16,1 0-48-16,0-3-16 0,1 4-880 0,1-4-176 0,0 2-48 0,1-2 0 16,2-2-128-16,-1 2-16 0,-15 0-16 15,32-4 0-15,-32 4-48 0,36-6-128 0,-36 6 192 0,37-7-64 16,-37 7-128-16,40-8 160 0,-22 7-160 0,-1-2 160 16,1 1-160-16,-2 2 0 0,-1 2 144 0,1-2-144 15,-1 3 128-15,-2-2-128 0,-2 1 128 0,3 1-128 16,-2 0 0-16,2-1 128 0,-2 0-128 0,1 1 0 15,-2-3 0-15,0 0 0 0,-1-3 0 0,-10 3 128 16,0 0-128-16,0 0 0 0,0 0 0 0,46-20 0 16,-39 18 0-16,-7 2 0 0,0 0 0 0,0 0 0 15,0 0 0-15,0 0 0 0,36-14 0 0,-31 18 0 0,0-4 0 16,0 4 0-16,0 2 0 0,0 0-128 0,-1 0-224 0,1 0-32 16,0 4-16-16,0-1 0 15,-1 1-1216-15,0-4-240 0</inkml:trace>
  <inkml:trace contextRef="#ctx0" brushRef="#br0" timeOffset="-50630.02">10261 17061 7359 0,'-3'0'656'0,"2"0"-528"15,1 0-128-15,0 0 0 0,1 0 1920 0,1 0 368 16,-1 0 64-16,0-1 16 0,3 1 544 0,1 0 112 16,0-3 32-16,1 0 0 0,1 0-816 0,0 1-176 15,1 1-16-15,1-4-16 0,-1 1-752 0,0 3-160 16,2-2-32-16,-2-1 0 0,1 4-480 0,0-2-96 15,-2 2-32-15,1 2 0 0,-2 0-224 0,0 0-64 16,1 2 0-16,-2 0 0 0,0 1-192 0,0 1 128 16,-1 0-128-16,-2 0 0 0,1-1 0 0,-3 1 0 0,1 0 0 0,-1 1 0 15,-1-1 0-15,0 0 0 0,-2 3 0 0,1-3 0 16,-2 1 0-16,-1 2 0 0,0-3 0 0,0 0 0 16,-1 0 0-16,1-1 0 0,-1 2 0 0,2-2 0 15,2-2 0-15,-1 1-128 0,1 1 128 0,0-1 0 16,1-1 0-16,1 0 0 0,0 0 0 0,1-3 0 15,3 3 0-15,0 1 0 0,1-2 0 0,0-1 0 16,1 2 0-16,0-3 0 0,0 2 0 0,1 0 0 16,0 0 192-16,-1-1-48 0,3 2-16 0,-2 0 0 15,1 0 0-15,0-1-128 0,1 2 192 0,0 2-64 16,-1-2-128-16,0 2 128 0,-1 0-128 0,-1 1 128 16,0-1-128-16,-1 0 0 0,0 1 0 0,-1 0 0 15,0-1 0-15,-2-1 0 0,-1 0 0 0,1 0 0 0,-1-2 0 0,-2 0 0 16,1 0 0-16,-3 0 0 0,1-2 0 0,-2 2 0 15,0-1 0-15,-1-1 0 0,-1 2 0 0,0 0 0 16,-1 4 0-16,-2-5 0 0,-1 2 0 0,-1 2 0 16,0-2 0-16,0 2 0 0,-2-2 0 0,0 2 0 15,-1 0 0-15,1 0 0 0,-2 0 0 0,0 1 0 16,0-5 0-16,0 2 0 0,3-1 0 0,-1 0 0 16,4-2 0-16,0 0 128 0,3-1-128 0,2-1 0 15,0 0 0-15,3-3 0 0,1-2 0 0,0 0 0 16,0 6 0-16,0 0 0 15,0 0-448-15,0 0-32 0,0 0 0 0,24-63-11584 16,-24 63-2320-16</inkml:trace>
  <inkml:trace contextRef="#ctx0" brushRef="#br0" timeOffset="-50014.02">11402 16249 7359 0,'-2'-2'656'0,"-1"0"-528"0,1 2-128 0,1 0 0 16,1 0 1328-16,-3 0 224 0,1 0 48 0,-2 0 16 15,-1 0 1136-15,0 0 240 0,1 0 32 0,2 2 16 16,-1 2-304-16,2-1-64 0,1-2-16 0,0 1 0 15,0 2-944-15,0-1-192 0,1 0-48 0,-1 1 0 16,2 1-656-16,-2 1-144 0,0 2-32 0,1 0 0 16,-1 2-208-16,1 0-48 0,-1 5-16 0,0-2 0 15,1 2-144-15,-1 1-32 0,2 3 0 0,-2-2 0 16,0 4-192-16,0 1 128 0,1 4-128 0,0 2 0 16,0-9 0-16,1 4 0 0,-1-4 0 0,0 0 0 0,0-3 0 0,-1-1 0 15,0-1 0-15,0-3 0 16,-1-1-352-16,0-1-64 0,-2 0-16 0,1-1 0 15,-2-2-1424-15,0 0-272 0</inkml:trace>
  <inkml:trace contextRef="#ctx0" brushRef="#br0" timeOffset="-49498.19">10889 16868 11631 0,'3'0'512'0,"-1"-1"112"0,2 1-496 0,-2-2-128 0,1 2 0 0,-2-3 0 16,3 2 2032-16,-4 1 384 0,0 0 80 0,0 0 0 16,53-22 1088-16,-53 22 192 0,44-13 64 0,-44 13 0 15,46-6-1664-15,-24 4-336 0,2 0-64 0,-1 4-16 16,0 0-1040-16,-2-1-208 0,0 2-32 0,0-3-16 16,0 2-144-16,0-1-48 0,1 2 0 0,-1-1 0 15,0-2-128-15,1 0-16 0,0-2-128 0,3-2 192 16,-25 4-192-16,51-10 0 0,-51 10 0 0,51-11 0 15,-27 7 0-15,1 1 0 0,-1 3 0 0,-1 0 0 0,-1 3 0 0,1 1 0 16,-1 1 0-16,-1 1 0 0,-1 2 0 0,-2-2 0 16,1 3 0-16,-3 0 0 0,0-2 0 0,0 3 0 15,-1-4 0-15,0 1 0 0,-1 2 0 0,3-5 0 16,-3 0 0-16,0-2 0 0,0 0 848 0,-3-2 128 16,0 0 32-16,-1-4 0 15,-2 4-1632-15,-8 0-320 0,0 0-64 0,0 0-16 0,0 0 816 0,0 0 208 16,0 0 0-16,41-34 0 0,-37 29-160 0,-2 1 160 15,0 0-192-15,-1 2 192 16,-1 1-624-16,-1 1-16 0,-1-3 0 0,0 6-11840 16,-1-3-2368-16</inkml:trace>
  <inkml:trace contextRef="#ctx0" brushRef="#br0" timeOffset="-48846.28">11152 17048 17503 0,'-3'-5'768'0,"-1"1"176"0,2 0-752 0,-1 2-192 15,3 2 0-15,-1 0 0 0,1 0 2048 0,-3-2 384 16,1 2 80-16,-2 0 16 0,2 4 176 0,-2 2 48 16,2 1 0-16,0 5 0 0,1 0-1504 0,1 4-288 15,0 4-64-15,1 1-16 0,1 1-496 0,0 2-112 16,0 3-16-16,2-1 0 0,-1 3-256 0,-1-1 0 15,2-3 128-15,-2-3-128 0,1-2 0 0,-1-4 0 16,0-4 0-16,-2-3 0 0,1-2 0 0,-1-2 0 16,0-5 0-16,0 0 0 0,0 0 0 0,0-2-144 15,0-2 144-15,-1-1 0 0,2 1 0 0,0-2-128 16,0 2 128-16,2-4 0 0,-3 8 0 0,0 0 0 16,0 0 0-16,0 0 0 0,0 0 0 0,36-41 0 15,-36 41 0-15,0 0 0 0,0 0 0 0,42-11 0 16,-30 11 0-16,2 0 128 0,-1 0-128 0,0 0 0 15,-1 4 0-15,-1-2 0 0,0 2 0 0,0 2 0 0,-1 0 0 0,-2 0 0 16,-1-2-160-16,-3 2-48 0,-2-2-16 0,-2 2 0 31,0-2-736-31,-1 2-160 0,-2 0-32 0,-1 3 0 16,-3-3 256-16,0 0 32 0,-2-1 16 0,-1 0 0 0,0 1 464 0,-1-2 112 0,-1-2 16 0,0 2 0 16,-1-1 528-16,1-3 112 0,-2 1 32 0,2-1 0 15,0 0 352-15,0-1 64 0,5 1 0 0,1-3 16 16,2 1-352-16,2 0-80 0,2 0-16 0,0 0 0 15,1 0-144-15,3 0-16 0,-1-2-16 0,1-1 0 0,2 1-224 0,-1 1 0 16,1-1 0-16,1-1 0 16,-7 5-192-16,0 0-144 0,0 0-32 0,0 0-10816 15,47-23-2160-15</inkml:trace>
  <inkml:trace contextRef="#ctx0" brushRef="#br0" timeOffset="-48579.24">11480 17240 19343 0,'-4'7'848'0,"2"-6"192"0,1 1-832 0,-1 1-208 16,1-2 0-16,1-1 0 0,0 3 2112 0,0-3 384 16,1 2 80-16,1-2 16 0,1 0-608 0,1-2-128 15,2-2-32-15,1-1 0 0,-7 5-768 0,0 0-160 0,0 0-16 16,0 0-16-16,39-29-224 0,-30 26-32 15,1-3-16-15,-2 4 0 0,3 0-368 0,-2-2-80 0,2 4-16 0,-2 0 0 16,1 0-128-16,0 1 0 0,-2 2 0 0,1-1 0 16,0 2-256-16,-2 0-64 0,2 2-32 0,-2-4-17504 15</inkml:trace>
  <inkml:trace contextRef="#ctx0" brushRef="#br0" timeOffset="-48013.13">11867 17297 7359 0,'1'-2'320'0,"-1"1"80"0,0-2-400 0,0 3 0 16,0 0 0-16,0 0 0 0,0 0 2240 0,0-2 384 15,0 2 64-15,0 2 0 0,0-2 576 0,-2 0 96 16,-1 0 32-16,1 3 0 0,0-2-1312 0,-1 1-256 16,-1 0-48-16,1 0-16 0,0 1-768 0,-1-3-160 15,2 1-16-15,-2 1-16 0,1 1-352 0,-1 0-80 16,0 1-16-16,0 1 0 0,1 2-208 0,0 0-144 16,0-1 192-16,0 3-192 0,2-2 0 0,-2 2 0 15,2 0 0-15,1-1 0 0,-1 1 0 0,1-1 0 0,1 2 0 0,-1-2-144 16,3 0 144-16,-1-2-128 0,1 1 128 0,0-4-128 15,1 1 128-15,1-2-128 0,0-2 128 0,0 0-128 16,-1 0 128-16,0-3 0 0,0 0 0 0,-4 3 0 16,0 0 0-16,0 0 0 0,0 0 0 0,0 0-128 15,22-54 128-15,-22 54 0 0,0 0 0 0,0 0 0 16,0 0 736-16,13-56 224 0,-13 56 64 0,0 0 0 31,0 0-1680-31,0 0-336 0,0 0-64 0,7-54-16 0,-7 50 784 0,0-1 160 0,1 4 128 0,1-2-192 16,0 2 192-16,-1 1 0 0,1 0 0 0,0 0 0 15,-1 1 0-15,2 2 0 0,-2-2 0 0,2 2 0 0,-2 0 0 0,0 2 128 16,0-1-128-16,0 2 0 16,2 0 128-16,-2 1-128 0,0-1 160 0,1 0-160 0,-1 4 272 0,1 0-32 15,1-2-16-15,-1 6 0 0,1-2-80 16,0-2-16-16,0 3 0 0,1-1 0 0,-2 0-128 0,2-2 0 16,0 0 0-16,-2-1 0 0,1-2 0 0,-1-2 0 15,0 1 0-15,1-2 0 0,-1 0 0 0,0-2 0 16,0-1 0-16,-1 2 0 15,-1-3-896-15,0-3-48 0,0 2-16 0,0-1-10400 16,0-1-2080-16</inkml:trace>
  <inkml:trace contextRef="#ctx0" brushRef="#br0" timeOffset="-46226.13">12458 16987 11055 0,'-2'0'976'0,"1"1"-784"0,-1-1-192 0,2 0 0 15,0 0 1376-15,-1 0 224 0,-1 0 64 0,0 0 0 16,0 0 192-16,2-1 64 0,0-2 0 0,1 0 0 16,0-2 272-16,3 1 64 0,-4 4 16 0,0 0 0 15,0 0-512-15,0 0-96 0,0 0-32 0,48-44 0 16,-48 44-768-16,0 0-160 0,0 0-16 0,0 0-16 16,37-61-416-16,-37 61-64 0,0 0-32 0,0 0 0 15,19-69-160-15,-19 69 0 0,0 0 0 0,-1-60 0 16,1 60 0-16,0 0 0 0,-13-50 128 0,8 36-128 15,0 3 0-15,1 0 0 0,-1 2 0 0,0 3 0 16,0 0 0-16,0 2 0 0,1 2 0 0,0 2 0 16,2 0 0-16,-1 2 0 0,1 2 0 0,-1 0 0 15,2 2 0-15,0 2 0 0,0 0 0 0,1 4 0 0,0 3 0 16,1 1 128-16,1 3-128 0,1 0 128 0,1 2 0 0,-1 2 0 16,2-1 0-16,0-2 0 0,1-2-128 0,-1 1 128 15,3 1-128-15,-1-2 128 0,2-2-128 0,-2-1 0 16,2-4 0-16,0 0 128 0,-2-4-128 0,2-4 0 15,1-2 0-15,-1-2 0 0,-9 1 0 0,0 0 0 16,0 0 0-16,42-25 0 0,-42 25 0 0,0 0 0 16,0 0 0-16,46-50 0 0,-46 50 0 0,0 0 0 15,31-55 0-15,-31 55 0 0,0 0-224 0,0 0 32 16,25-68 0-16,-25 68 0 0,0 0-144 0,0 0-32 16,0 0 0-16,10-58 0 0,-10 52 48 0,-1 0 0 15,1 2 0-15,-2 2 0 0,2-2 320 0,-1 2 0 16,0-2 0-16,1 1 0 0,-1 2 0 0,-1-4 128 15,2 4-128-15,0-4 128 0,0 4 32 0,0-2 0 0,0 0 0 0,0 0 0 16,0 1 80-16,2 0 16 0,-2 2 0 0,0 0 0 16,1 2-64-16,0-1 0 0,-1 3 0 0,1-1 0 15,1 1 16-15,-1 5 0 0,0-2 0 0,1 4 0 16,1-1-80-16,-1 2 0 0,1 5-128 0,1-4 192 16,-1 2-192-16,1 1 176 0,1 0-176 0,0 0 160 15,0 3-160-15,-1-3 0 0,0 0 0 0,1 1 0 16,-1-3 0-16,-1-2 0 0,0 1 0 0,0-1 0 15,1-2 0-15,-2-4 0 0,0 0 0 0,1-2 0 16,-2-2 0-16,0-2 0 0,1 0-144 0,-2-2 144 16,1-1-368-16,-1-3-16 0,0 6 0 0,0 0-12016 15,0 0-2400-15</inkml:trace>
  <inkml:trace contextRef="#ctx0" brushRef="#br0" timeOffset="-45526.95">12838 16251 10127 0,'0'-2'448'0,"0"2"96"0,-1-2-544 0,1 2 0 0,0 0 0 0,0 0 0 16,0-2 3120-16,0 2 512 0,0-2 96 15,0 0 32-15,2 0-192 0,1-2-48 0,-1 0 0 0,-2 4 0 16,0 0-1872-16,0 0-384 0,0 0-80 0,0 0-16 16,0 0-640-16,37-31-128 0,-37 31-16 0,0 0-16 15,0 0-48-15,0 0 0 0,0 0 0 0,0 0 0 16,35-14-96-16,-33 16-32 0,2 1 0 0,-2-2 0 15,1 4-192-15,-2-2 176 0,0 5-176 0,1 1 160 16,-2-1-160-16,-2-2 0 0,1 2 0 0,0-2 0 16,0 0 0-16,-2 2 0 0,2-2 0 0,0 0 0 15,-2 0 0-15,1-1-192 0,-2-1 64 0,2 0 128 16,-2-1-240-16,0 2 80 0,2-1 16 0,-1-2 0 16,1 2 1744-16,1-1 336 0,1-2 80 0,0 1 16 0,1-2-1600 0,0 0-432 15,1 0 128-15,1 0-128 16,1 1-1552-16,-1 1-368 0,1-1-80 0,1 1-16 0,-1 0 1728 0,1-2 288 15,0 2 176-15,1-2-32 0,0 0-144 0,-1 0 192 16,2 0-192-16,-2 0 192 0,1 0-192 0,1 0 0 16,-2 3 0-16,1-2 0 0,0 1 0 0,-1 2 0 15,0 1 0-15,-1 0 0 0,1 1 0 0,-3 0 0 16,2 3 0-16,-2-2 0 0,1 2 0 0,-1 0 0 16,1-3 0-16,-2 1 0 0,0 2 0 0,0-5 0 15,1 2 0-15,-2-2 0 0,-2-1 0 0,1 0 0 16,0-1 0-16,-2 2 0 0,1-2 0 0,-2 0 0 15,0 0 0-15,-2-2 0 0,-1 3 0 0,1-3 0 16,-1 1 0-16,0 1 0 0,-2 1 0 0,0-3 0 0,-1 3 0 0,0-3 0 16,-1 4 0-16,-1-1 0 0,1-3 0 0,3 1 0 15,2 1 736-15,-1-2 224 0,1 3 32 0,1-2 16 32,1 2-1648-32,1-3-320 0,2-3-64 0,1 2 0 0,0 1 704 0,1-5 160 0,0 1 32 0,-1 4 0 31,0 0-400-31,0 0-80 0,0 0-16 0,0 0-11856 0,0 0-2368 0</inkml:trace>
  <inkml:trace contextRef="#ctx0" brushRef="#br0" timeOffset="-44885.03">13370 16118 11967 0,'-2'-3'1072'0,"1"3"-864"0,1 0-208 0,0 0 0 15,0 0 2000-15,0 0 368 0,-1 0 64 0,0 0 0 16,-1 3 448-16,2 0 64 0,-1 1 32 0,1 2 0 15,0 3-912-15,1 2-176 0,1 4-32 0,0 3-16 16,2 5-816-16,0 1-176 0,3 4-16 0,-2 5-16 16,1 3-400-16,2 3-80 0,-2 6-16 0,0-4 0 15,0 3-64-15,1-2 0 0,0 2-16 0,-2-2 0 16,0-2-96-16,-3-2-16 0,0-4 0 0,0-2 0 16,-1-3-128-16,0-3 0 0,-1-8 144 0,0 2-144 0,1 1 0 0,-1-1 0 15,2 1 0-15,-2-1 0 0,0-1 0 0,0 2 0 16,0 2 0-16,0 1-128 0,-2 0 128 0,2 3-160 15,-1 2 160-15,0-1-160 0,0 1-32 0,-1-4-16 16,1 0 0-16,0-5 0 0,0 1 64 0,1-5 16 16,-1 0 0-16,-1-3 0 0,1-4 128 0,1 0 0 15,-1-4 0-15,1 0 0 0,-1-1 0 0,1-2-128 16,-2-1 128-16,1 2 0 0,0-1 0 0,1 0-128 16,0 0 128-16,0 1 0 0,0-2-128 0,0 1 128 15,0 2-128-15,0-4 128 0,0 2-256 0,1 2 48 16,-1-4 0-16,0 0 0 15,1 3-816-15,-1-6-144 0,0 3-48 0,0-2-10112 16,-1-2-2048-16</inkml:trace>
  <inkml:trace contextRef="#ctx0" brushRef="#br0" timeOffset="-44193.58">13539 15770 11055 0,'-2'0'976'0,"-1"1"-784"15,2 2-192-15,1-3 0 0,0 0 1904 0,-1 2 336 16,1-2 64-16,-2 4 0 0,2 0 1104 0,-1 2 224 15,0 3 32-15,1 0 16 0,0 1-1568 0,1 0-304 16,0 3-64-16,1-1-16 0,0 2-944 0,1 0-192 16,0 0-32-16,1 1-16 0,0-2-368 0,-2 2-176 15,2-1 160-15,-3-3-160 0,0-1 0 0,1-4 0 16,-1 0 0-16,-1-4 0 0,0-2 0 0,0-2 0 0,1 0 0 0,0-2 0 16,-1 4 0-16,0 0 0 0,0 0 0 0,0 0 0 15,0 0 0-15,15-54 128 0,-15 54-128 0,0 0 144 16,0 0-144-16,0 0 128 0,0 0-128 0,33-47 128 15,-33 47-128-15,0 0 128 0,23-5-128 0,-16 7 128 16,2 2-128-16,-2 1 128 0,1 1-128 0,-1 0 128 16,0 2-128-16,2 0 128 0,0 2-128 0,-3 0 128 15,1 3-128-15,0-4 0 0,-4 4 0 0,1-3 0 16,-2-2-256-16,-2 2 80 0,0-1 16 0,-1-4 0 16,0 3 32-16,-1-4 0 0,-2 1 0 0,-1-4 0 15,0 4-80-15,-2-3-16 0,-1 0 0 0,-2 2 0 16,0-2-16-16,-2-2 0 0,1 1 0 0,0 2 0 0,-2-1 368 0,2 2 64 15,1-1 0-15,3 0 16 0,1 0-48 0,2-2-16 16,2 1 0-16,0-2 0 0,2 4-144 0,2-4 128 16,-1 3-128-16,1-2 128 0,1 1-128 0,0 1 0 15,0-2 0-15,1 2 0 16,-1-3-304-16,1 0-80 0,1-3-32 0,0 2-17312 16</inkml:trace>
  <inkml:trace contextRef="#ctx0" brushRef="#br0" timeOffset="-43475.75">13868 17402 5519 0,'-1'0'496'0,"-2"-1"-496"16,1-1 0-16,1 2 0 0,-1 0 1824 0,1 0 272 16,0 0 48-16,-3-3 16 0,-1 2 1216 0,-2 1 240 15,-3-2 48-15,0 2 16 0,0 2-1136 0,-1-2-240 16,1 1-32-16,0 2-16 0,0 0-1104 0,0 2-208 15,3-1-48-15,-2 2-16 0,4 0-304 0,-1 2-64 16,2 2-16-16,2 1 0 0,1-4-208 0,1 2-32 16,1 3-16-16,0-2 0 0,2 4-240 0,0-2 128 15,1 1-128-15,1 1 0 0,0 0 0 0,0-4-240 16,0 2 32-16,1-2 0 0,-1-1-112 0,0-3 0 16,0 0-16-16,-1-5 0 0,-2-1 96 0,2-1 32 0,-2-1 0 0,1-4 0 15,-3 6-64-15,0 0-16 0,0 0 0 0,0 0 0 16,22-54 16-16,-22 54 0 0,0 0 0 0,0 0 0 15,0 0 272-15,30-52-192 0,-30 52 192 0,0 0-160 16,0 0-32-16,0 0 0 0,0 0 0 0,31-47 0 31,-31 47-640-31,0 0-144 0,0 0-32 0,0 0 0 16,0 0-256-16,0 0-48 0,0 0-16 0,0 0 0 0,0 0 768 0,0 0 160 0,0 0 16 0,0 0 16 16,0 0 1168-16,-20-14 224 0,17 25 64 0,0 1 0 15,1-1 16-15,1 2 16 0,0 1 0 0,1-1 0 16,0 0-496-16,1 0-112 0,2-1 0 0,-1-2-16 15,1 2-240-15,0-4-32 0,2 0-16 0,-1 1 0 0,0 1-208 0,1-4-256 16,-2 0 48-16,1-2 16 16,-2 0-896-16,2 1-192 0,-1-2-16 0,-1 1-12960 15</inkml:trace>
  <inkml:trace contextRef="#ctx0" brushRef="#br0" timeOffset="-41974.41">14328 16574 19343 0,'-3'2'1728'0,"2"0"-1392"16,0 0-336-16,1-4 0 0,0 2 1856 0,0 0 320 15,0 2 48-15,-1-2 16 0,-1 3 208 0,2-2 48 0,2-1 16 0,0-1 0 16,3-2-1328-16,-5 3-272 0,0 0-48 0,0 0-16 16,0 0-240-16,0 0-48 0,45-22-16 0,-45 22 0 15,0 0-208-15,0 0-32 0,34-6-16 0,-25 6 0 16,0 0-96-16,1 2-32 0,-2 2 0 0,1-2 0 16,-1 2-160-16,0 2 0 0,-1-2 144 0,1 0-144 15,-2 1 0-15,0-2 0 0,0 0 0 0,-1 0 0 16,1-3 0-16,1 0 0 0,-2 0 0 0,-1-2 0 15,0 4-304-15,-1-2-16 0,-1 0-16 0,-2-2 0 16,0 4-624 0,-1-2-128-16,0 0-32 0,-1 2 0 0,-1-1-1376 15,-1 3-288-15</inkml:trace>
  <inkml:trace contextRef="#ctx0" brushRef="#br0" timeOffset="-41308.96">14304 16793 4607 0,'-1'0'400'16,"0"-1"-400"-16,0 1 0 0,1 0 0 0,-2 0 1344 0,1 0 192 15,-1-3 48-15,-2 2 0 0,-2-2 1040 0,1 1 224 16,0 1 32-16,0 1 16 0,3 0-272 0,0 0-48 16,0 1-16-16,2 1 0 0,0 1-640 0,2-3-144 15,1 4-32-15,-1-4 0 0,2 1-752 0,0 1-160 16,1-2-16-16,0 3-16 15,0-3-256-15,-1 0-48 0,3 1-16 0,-2-1 0 0,1-1-176 0,1 1-48 16,-1-3 0-16,1 1 0 0,-7 2-80 0,0 0-32 16,0 0 0-16,0 0 0 0,42-22-16 0,-42 22 0 15,0 0 0-15,0 0 0 0,34-8 0 0,-24 6 0 16,0 2 0-16,0 2 0 0,-3-2-128 0,2 1 192 16,0 2-192-16,-2-1 192 0,0 2-192 0,1-1 0 15,-1 0 0-15,-2 0 0 0,1-2 0 0,-2 1 0 16,0-2 0-16,-2 3 0 0,1-3 0 0,-2 0 0 15,-1-3 0-15,1 3 0 0,-1 0 0 0,0 0 0 0,0 0 0 0,0 0 0 16,0 0 0-16,0 0 0 0,0-2 0 0,0 2 0 16,0 2-304-16,0-2 64 0,0 0 16 0,2-2 0 31,-2 2-384-31,0 0-80 0,0 0-16 0,0-1 0 16,1 1-1296-16,0 0-272 0,-1 0-48 0,1 0-13136 0</inkml:trace>
  <inkml:trace contextRef="#ctx0" brushRef="#br0" timeOffset="-37355.36">15304 16037 13823 0,'-2'0'1216'0,"2"0"-960"0,0 0-256 0,0 0 0 16,0 3 1728-16,0-3 320 0,2 2 48 0,-1 2 16 15,0 0 768-15,2 2 176 0,-1 2 16 0,0 2 16 16,2 0-1232-16,0 3-256 0,0-1-64 0,-2 2 0 0,2 0-752 0,-1 5-144 16,0-3-48-16,-1 3 0 0,0-2-384 0,-1 1-80 15,-1 1 0-15,0 0-128 0,-1-3 0 0,-2 0 0 16,2 0 0-16,-2-1 0 0,1 1 0 0,1-3 0 16,-2 0 0-16,2-1 0 0,-1 0 0 0,0 1 0 15,0-3 0-15,2 0 0 0,-1-2 0 0,1-4 0 16,0-2 0-16,1 0 0 0,0 0 0 0,0-2 0 15,2-4 0-15,1 2 0 0,-4 2 0 0,0 0-144 16,0 0 144-16,0 0 0 0,0 0 0 0,33-61 0 16,-33 61 144-16,0 0-144 0,26-49 224 0,-26 49-64 15,0 0-16-15,30-51 0 0,-30 51 16 0,0 0 0 16,0 0 0-16,43-47 0 0,-43 47-160 0,0 0 160 16,0 0-160-16,43-17 160 0,-33 17-160 0,0 0 0 0,-1 1 0 0,-2 2 0 15,0 3 0-15,0 0 0 0,-1 4 0 0,-1-2 0 16,0 2 0-16,-2 0 0 0,1 3 0 0,-3-1 0 15,1 0 0-15,-4-1 0 0,1 4 0 0,-3-2 0 16,1-1 0-16,-2 2 0 0,-1-2 0 0,-3 0 0 16,1 1 0-16,0-1 0 0,-1-2 0 0,-2 0 0 15,1 0 0-15,-1-2 0 0,1 0 0 0,-1-2 0 16,1-1 0-16,0-1 0 0,-1-2 176 0,1-2-176 16,0 0 224-16,2 0-48 0,0-2-16 0,1-1 0 15,1 2-160-15,1-4 0 0,1 4 144 0,1-2-144 16,1 0 0-16,1-2 0 0,1 3 0 0,0-1 128 15,1 0-128-15,0 1 0 0,2 1 0 0,0-2 0 0,1-1 0 16,0 2 0-16,1-1 0 0,-5 3 0 16,0 0-448-16,0 0 0 0,0 0 0 0,0 0-18176 15</inkml:trace>
  <inkml:trace contextRef="#ctx0" brushRef="#br0" timeOffset="-36622.89">15619 15837 20271 0,'-6'6'896'0,"2"-5"192"0,0 2-880 0,3-3-208 0,0 0 0 0,1 0 0 16,0 0 2096-16,-1 0 368 0,1 0 80 0,0 0 16 16,1-4-432-16,0 2-80 0,-1 2 0 0,0 0-16 15,0 0-1008-15,0 0-208 0,0 0-48 0,0 0 0 16,0 0-288-16,41-39-64 0,-41 39-16 0,0 0 0 15,0 0-192-15,0 0-32 0,0 0-16 0,0 0 0 16,38-16-160-16,-34 16 0 0,0 1 144 0,-2 2-144 16,-1 1 0-16,2 1 0 0,-1-2 0 0,-1 3 0 0,1 1 0 0,-1-1 0 15,0 0 0-15,0 0 0 0,1 0 0 0,-2-1 0 16,0 0 0-16,0 1 0 0,0-2 0 0,0-1 0 16,0 0 0-16,0 1 0 0,0-1 0 0,0-3 0 15,0 1 0-15,0 1 0 0,0-2 0 0,1-2 0 16,-1 2 0-16,1-1 0 0,0 1 0 0,1-3 0 15,-1 3 0-15,0-1 0 0,0 1 0 0,2 1 0 16,-2-1 160-16,0 0-160 0,1 3 240 0,-1-2-48 16,1 1-16-16,1 1 0 0,-1-2 16 0,1 1 0 15,-1 1 0-15,1-2 0 0,-1 2-192 0,2-1 128 16,1-2-128-16,-2 1 128 0,1 2-128 0,0-3 0 16,0 2 0-16,-1 0 0 0,0 0 0 0,-1-1 0 15,-1 2 0-15,1-1 0 0,-1-1 0 0,-1 4 0 0,0-1 0 16,0 0 0-16,-1 2 0 0,-1 0 0 0,1 0 0 15,0-2 0-15,0 2 0 0,-3-1 0 0,2 3 0 0,-1-5 0 16,1 3 0-16,-3 1 0 0,1-4 0 0,0 2 0 16,1-1 0-16,-1-2 0 0,-1 0 0 0,0 0 0 15,-1 1 0-15,1-3 0 0,0 0 0 0,0 0 0 16,0 0 0-16,0 0 0 0,0-3 0 0,1 3 0 16,1 0 0-16,-1 0 0 0,1 3 0 0,1-3 0 15,-2 3-128-15,2-3 128 0,1 3 0 0,-1-3 0 16,1 1 0-16,0 2 0 0,0-3-144 0,1 0 144 15,0 1-464-15,1 1-48 16,0-2 0-16,2 0-11968 0,-1 3-2384 0</inkml:trace>
  <inkml:trace contextRef="#ctx0" brushRef="#br0" timeOffset="-36140.7">15921 16283 13823 0,'-3'0'608'0,"2"-1"128"0,0 1-592 0,-1-2-144 0,1 2 0 0,1 0 0 15,-1 0 1664-15,0-3 320 0,-1 2 48 0,1-2 16 16,0 1 960-16,1 1 192 0,0 1 32 0,1 0 16 15,2 0-1200-15,-1 0-224 0,1 1-48 0,-1-1-16 16,3 2-912-16,1-2-176 0,0 0-32 0,1 0-16 16,0 0-240-16,0-2-64 0,2 2 0 0,-9 0 0 15,0 0-80-15,0 0-32 0,42-7 0 0,-31 4 0 0,0 3-208 0,1-1 176 16,-1 2-176-16,0-1 160 0,0 3-160 16,-2 0 0-16,0 0 0 0,-1 0 0 0,-1 0 0 0,-2 1 0 15,1-2 0-15,-1 2 0 16,0-3-448-16,-1-1-64 0,1-1 0 0,-1 1-16 15,1-4-1776-15,-2-1-368 0</inkml:trace>
  <inkml:trace contextRef="#ctx0" brushRef="#br0" timeOffset="-35440.82">16457 16273 10127 0,'-3'3'896'0,"-1"-2"-704"0,1 2-192 0,2-3 0 16,0 0 1488-16,0 0 272 0,-2 2 48 0,-1-1 16 15,-2 2 1712-15,-2 3 352 0,-2-2 64 0,1-1 16 0,0 2-1536 0,2 2-288 16,0-3-64-16,-1 1-16 0,1 2-1104 0,-1-1-240 16,2 0-32-16,-1-2-16 0,-1 3-352 0,1-1-80 15,1 3-16-15,0-2 0 0,1 2-48 0,-2 1-16 16,4 0 0-16,-1 1 0 0,0 1-160 0,2-2 0 15,-1 3 0-15,3 0 128 0,-1-3-128 0,1 1 0 16,1-1 0-16,1-2 0 0,-1-2 0 0,1-1-176 16,1-4 176-16,0-1-128 0,4-1 128 0,-7 1 0 15,0 0-144-15,0 0 144 0,0 0 0 0,0 0 0 16,43-46-144-16,-43 46 144 0,0 0 0 0,0 0 0 16,39-52 0-16,-39 52 0 0,0 0 0 0,0 0 0 15,36-45 0-15,-36 45 0 0,0 0 0 0,0 0 0 16,0 0 0-16,0 0 0 0,0 0 0 0,0 0-160 0,0 0 160 15,28-50-128-15,-28 47-80 0,1 1-16 16,0-2 0-16,-1 0 0 0,1 2 32 0,-1-2 16 0,1 2 0 0,-1 2 0 16,2-3 176-16,-2 3 0 0,1 0 0 0,-1 0 0 15,1 3 0-15,0-3 0 0,1 3 0 0,-2 2 0 16,1-1 240-16,0 2-32 0,-1-2 0 0,1 5 0 16,2-3-80-16,-2 1 0 0,3 2-128 0,-2-2 192 15,1 2-192-15,0-2 128 0,1 4-128 0,0-3 0 16,0 1 0-16,-1 0 0 0,1 0 0 0,0 1 0 15,-2-4 0-15,1 4 0 0,-1-1 0 0,1 1 0 16,-1 0 0-16,-1-2 0 0,1 0 0 0,-1 0 0 16,-1-2-144-16,0 1 144 0,0 0-208 0,-1-3 80 15,1 1-464-15,-2-5-96 16,2 0-16-16,-1-6 0 0,1 6-1344 0,0 0-256 0</inkml:trace>
  <inkml:trace contextRef="#ctx0" brushRef="#br0" timeOffset="-33555.04">15062 16788 1839 0,'2'0'160'0,"-4"0"-160"0,4 0 0 0,-2 0 0 0,0 0 1328 0,1 0 224 15,0 1 48-15,2 2 16 0,0-2 480 16,0 1 80-16,1-2 32 0,-2 0 0 0,2 0-160 0,-1 0-16 15,2 3-16-15,-1-6 0 0,1 3 32 0,1-3 16 16,0 3 0-16,-6 0 0 0,0 0-256 0,0 0-48 16,0 0-16-16,0 0 0 0,54-29-480 0,-54 29-112 15,0 0 0-15,37-9-16 0,-23 9-624 0,1 0-112 16,0 3-16-16,2-3-16 0,1 2-112 0,0 0 0 16,3 0-16-16,0 2 0 0,2 0-240 0,-1 1 128 15,1-2-128-15,0 0 0 0,-1-2 0 0,-1-1 0 16,-21 0 0-16,46-4 0 0,-46 4 0 0,43-12 0 15,-43 12 0-15,41-14 0 0,-41 14 0 0,0 0 0 16,54-18 0-16,-54 18 0 0,32-6 0 0,-18 6 0 0,-2 3 0 16,1 2 0-16,-1 3 0 0,-1 0 0 0,2 2 0 15,-1 0 0-15,-1 0 0 0,1-1 0 0,-1 0 0 0,1 0 0 16,-1-3 0-16,0-1 0 0,0 0 0 0,0-1 0 16,0 0 0-16,2-2 0 0,-1-2 0 0,-1 0 0 15,0 0 0-15,-11 0 0 0,0 0 0 0,40-6 0 16,-27 8 0-16,1-2 0 0,1 0 0 0,-3 2 0 15,2 0 0-15,-3 2 0 0,0 1 0 0,0-2 0 16,0 4 0-16,-2-4 0 0,1 4 0 0,0-5 0 16,-2 2 0-16,1-2 0 0,1-2 0 0,0 0 0 15,0 0 0-15,-10 0 0 0,0 0 0 0,0 0 0 16,41-15 0-16,-41 15 0 0,0 0 0 0,0 0 0 16,38-13 0-16,-38 13 0 0,0 0 0 0,0 0 0 15,32-3 0-15,-25 3-128 0,2 3 128 0,0 0 0 16,-1 1 0-16,2-1 0 0,0 3 0 0,1-2 0 0,-1-1 0 0,1 2 0 15,1-1-128-15,-1 0 128 0,0-1-128 0,-1 0 128 16,0-1-192-16,-1 0 192 0,1-2-208 0,0 0 64 16,0-2 16-16,-1 2 0 0,-1 0 128 0,2-2 0 15,-1 2 0-15,2 0-128 0,-2 0 128 0,1 0 0 16,1 2 0-16,0 0 0 0,1 0 0 0,-1 2 0 16,1 1 0-16,-3 0 0 0,3 0 0 0,-3 1 0 15,3-3 0-15,-1 4 0 0,0-4 0 0,0 0 0 16,-1 0 0-16,0-3 0 0,0 0 0 0,-2-3 0 15,2 0 0-15,-10 3 0 0,0 0 0 0,0 0 0 16,0 0 0-16,42-22 0 0,-42 22 0 0,0 0 0 16,0 0 0-16,0 0 0 0,36-10 0 0,-30 10 0 15,2 3 0-15,-2-3 0 0,0 1 0 0,1 1 0 0,2 2 0 0,1 0 0 16,0 1 0-16,0-2 0 16,0 0 0-16,-2-3 0 0,2 1 0 0,0-1 0 0,0 0 0 0,1-1 0 15,0 1 0-15,-1-3 0 0,-1 1 0 0,0 1 0 16,0-2 0-16,0 1 0 0,-2 1 0 0,0 1 0 15,-1-3 0-15,-1 3 0 0,0 0 0 0,0 3 0 16,-2-2 0-16,1 1 0 0,0-2 0 0,0 3 128 16,-1-2-128-16,1 1 0 0,0-2 0 0,1 3 0 15,0-2 0-15,-1 2 0 0,1-1 0 0,-1-2 0 16,1 0-352-16,-1 0 16 0,0 0 0 0,-2 0 0 16,0 0-1120-16,1-2-208 0,-2-2-64 0,-2-2-14560 15</inkml:trace>
  <inkml:trace contextRef="#ctx0" brushRef="#br0" timeOffset="-32524.68">15270 17260 10127 0,'-1'3'896'0,"0"-3"-704"15,1 0-192-15,0 0 0 0,0 0 1792 0,-3 2 336 16,2-2 64-16,-1 4 16 0,0-4 752 0,0 0 160 16,1 1 16-16,1 2 16 0,0-3-928 0,1-3-192 15,1 2-48-15,1 1 0 0,-1-4-928 0,3 2-192 16,-1-2-32-16,1 2-16 0,1-2-320 0,-6 4-64 16,0 0-16-16,0 0 0 0,0 0-240 0,42-13-48 0,-31 13-128 15,0 0 192-15,0 0-192 0,2 0 0 0,-2 0 128 0,0 0-128 16,-2 4 0-16,1-4 0 0,0 3 0 0,-1 0 0 15,-1-3 0-15,-2 3 0 0,0-3 0 0,-2 1 0 16,-2 4 0-16,1-1-160 0,-2-2 160 0,-1 3-128 16,-1 0-64-16,0 1-16 0,-2 0 0 0,-1 4 0 15,1-3 208-15,-2 2-144 0,0 0 144 0,0-2-128 16,-1 2 128-16,0-1 0 0,-1 0 0 0,1-2 0 16,1 1 0-16,0-4 0 0,2 1 0 0,0-2 0 15,1 1 0-15,0-3 144 0,1 0-16 0,1 0-128 16,1 0 240-16,1 0-64 0,-1-3-16 0,3 3 0 0,-1 0-160 0,2-2 160 15,-1 4-160-15,1-2 160 16,1 3 0-16,0-3 0 0,0 4 0 0,2 2 0 0,0-2 32 0,1 2 16 16,0 0 0-16,-2-2 0 0,1 2-208 0,-1 0 176 15,2 0-176-15,-1 0 160 0,1 2-160 0,-2-3 0 16,0 1 0-16,-2 0 0 0,-2 0 0 0,0-1 0 16,-2 0 0-16,0 1 0 0,-1 1 0 0,-1-4 0 15,-1 3 0-15,-1 1 0 0,-1-1 0 0,1 0 0 16,-2 0 0-16,-3 4 0 0,2-4 0 0,-3 4 0 15,1-4 0-15,-1 2 0 0,0 0-160 0,-2-1 160 16,1-1 0-16,-2 0-144 0,0 0 144 0,1-2 0 16,-2 2-144-16,1-5 144 0,-1 2-160 0,2-3 160 15,0 0-208-15,3-3 80 0,0 2 128 0,2-1-192 16,0-2 192-16,2 1-192 0,2 0 192 0,-1-1-192 16,1-1 192-16,2 0-192 15,0-1-304-15,0 6-64 0,0 0-16 0,0 0 0 16,0 0-1408-16,0 0-272 0,21-53-64 0,-21 53-12848 0</inkml:trace>
  <inkml:trace contextRef="#ctx0" brushRef="#br0" timeOffset="-32091.43">15874 17134 7887 0,'-5'0'336'0,"0"0"96"0,1 0-432 0,2 0 0 16,0 0 0-16,1 0 0 0,-1 0 2512 0,-1 0 432 15,-2 3 64-15,-2-3 32 0,-1 2 528 0,1-2 96 16,-1 4 32-16,1-1 0 0,0 4-1328 0,0-1-256 16,1 3-48-16,-1-2-16 0,1 5-1136 0,0 1-224 15,1-1-48-15,-2 2-16 0,4 2-256 0,-1 1-48 16,3 0-16-16,-1 2 0 0,2-1-144 0,2-2-32 16,-1 1 0-16,1-3 0 0,2 2-128 0,0-3 0 15,1 3 0-15,-1-4 128 0,0 4-128 0,0 0 0 0,1-1 0 16,0-1 0-16,0-2 0 0,0 2 0 0,1 1 0 0,0-3 0 15,-1 0 0-15,1-2 0 0,-1-2 0 0,2 0 0 16,-2-1-288-16,-2-5 64 0,2 2 16 0,-1-3 0 31,1-1-480-31,-1-1-80 0,0-4-32 0,3 1-11312 0,-7 4-2272 0</inkml:trace>
  <inkml:trace contextRef="#ctx0" brushRef="#br0" timeOffset="-31571.38">16022 17231 20271 0,'-2'3'896'0,"0"-3"192"0,2 0-880 0,-1 3-208 16,1-3 0-16,0 0 0 0,0 0 2192 0,1 1 400 15,1 1 80-15,-1 2 16 0,1 2-432 0,1 1-80 16,0-1 0-16,1 0-16 0,0 4-1232 0,-2 2-240 15,2 1-48-15,0-1-16 0,-1 1-368 0,0 2-80 16,1-1-16-16,-2 1 0 0,1 1-160 0,-1 0 0 16,1-4 0-16,-2 2 0 0,0-2 0 0,0 1 0 15,0-1 0-15,-1 0 0 0,2-4-160 0,-1 0 160 16,-1-4 0-16,1-1-144 0,0-3 144 0,1-3 0 0,0 1 0 16,1-3 0-16,-3 5 0 0,0 0 0 15,0 0 0-15,0 0 0 0,0 0 0 0,23-53 0 0,-23 53 144 0,0 0-144 16,0 0 192-16,0 0-64 15,0 0 0-15,37-35-128 0,-29 35 160 0,0 0-160 0,1 1 128 0,-2 2-128 16,1 0 0-16,-1 2 0 0,2 1 128 0,-2 2-128 16,2 1 0-16,-2-3 0 0,-2 4 0 0,0-2 0 15,-1 2 0-15,-3 0-176 0,2-3 176 0,-3 2-192 16,-3 4 192-16,1-6-208 0,-2 2 80 0,-1-1 128 16,0 0 0-16,-2-2 0 0,-1 0 0 0,0 0 0 15,-2 0 0-15,-1-2 0 0,-1 1 0 0,1 0 0 16,0 1 144-16,-1 0 0 0,1 3 0 0,0-5 0 15,1 2-144-15,1-4 128 0,3 5-128 0,0-6 128 16,2 1-128-16,3 1 0 0,-1-3 0 0,2 0 0 16,3 0 0-16,-2 0 0 0,3-3 0 0,0 0 0 0,1 0-256 0,-5 3-16 15,0 0-16-15,0 0 0 16,0 0-992-16,35-43-192 0,-35 43-32 0,0 0-14848 16</inkml:trace>
  <inkml:trace contextRef="#ctx0" brushRef="#br0" timeOffset="-31190.6">16363 17427 6447 0,'-2'0'576'0,"-1"0"-576"0,3 0 0 0,0 0 0 16,0 0 2624-16,0-2 400 0,-1 2 96 0,0-2 16 16,0 2 208-16,1 0 48 0,1-2 16 0,0 0 0 15,3 2-1024-15,0-2-208 0,-1 2-32 0,3 0-16 16,-2 0-896-16,2 0-176 0,3 0-32 0,0 0-16 15,-1 0-512-15,2 2-112 0,1-2 0 0,0 2-16 16,-1-2-240-16,1 2-128 0,-1 0 128 0,0 0-128 16,-2-2 0-16,0 3 0 0,1-3 0 0,-3 1 0 0,2 1 0 15,-3-2 0-15,1 0-160 0,-3 2 160 16,0-2-912-16,-2-2-80 0,0 2-16 0,-1-3-16880 16</inkml:trace>
  <inkml:trace contextRef="#ctx0" brushRef="#br0" timeOffset="-30591.6">16769 17393 3679 0,'-1'2'160'0,"-2"-2"32"0,2 0-192 0,0 0 0 0,-1 1 0 0,1 2 0 15,1-3 2032-15,-2 2 352 0,-1-1 80 0,-2 2 16 16,0-1 816-16,0 2 160 0,0 0 48 0,-1-2 0 16,3 2-1232-16,-4-2-240 0,2 2-48 0,1-1-16 15,-1 0-624-15,-2 0-112 0,1 2-16 0,-1 0-16 16,2 1-352-16,0 0-64 0,1-1-16 0,-1 1 0 15,2 3-256-15,-1-3-64 0,0 0-16 0,2 2 0 16,0 0-240-16,1 1-32 0,0-3-16 0,1 2 0 16,1 0-144-16,0-2 128 0,1-1-128 0,0 0 128 0,2-1-128 0,-2-4 0 15,3 3 0-15,0-3 0 0,-1-3 0 0,1 3 0 16,1-4 0-16,0 1 0 0,0 0 0 0,1-1 0 16,-1-1 0-16,0 2 0 0,0-3 0 0,0 2 0 15,-6 4 0-15,0 0 0 0,0 0 0 0,0 0 0 16,0 0 0-16,0 0 0 0,30-47-304 0,-30 47 64 15,0 0 16-15,0 0 0 0,0 0-96 0,0 0 0 16,0 0-16-16,0 0 0 0,0 0 192 0,0 0 144 16,0 0-192-16,0 0 192 0,0 0 0 0,0 0 0 15,0 0 0-15,0 0 0 0,0 0 0 0,0 0 0 16,0 0 0-16,33-10 0 0,-29 16 0 0,-1 0-160 16,-1-2 160-16,0 2-128 0,0 4 128 0,0-1-208 15,-1 2 80-15,1 0 128 0,-2-1 0 0,0-3 0 0,0 2 0 16,0 0 0-16,0-2-128 0,0-1 128 15,0 0 0-15,0-2 0 0,0 2 0 0,1-3 0 0,-1-1-144 0,1 0 144 16,0-2 0-16,1 2-160 0,0-2 160 0,1 1-128 31,-1-1-848-31,1 0-176 0,0-1-16 0,0-1-9440 0,0 0-1872 0</inkml:trace>
  <inkml:trace contextRef="#ctx0" brushRef="#br0" timeOffset="-30069.04">16959 17143 14735 0,'-2'2'640'0,"1"-2"160"0,-2 0-640 0,2 0-160 16,1 1 0-16,0-1 0 0,0 3 2128 0,-1-3 400 16,1 4 80-16,1-1 16 0,0 2 240 0,0 2 48 15,2-4 16-15,1 3 0 0,-1-3-1392 0,2 1-256 0,1-1-64 16,1 1-16-16,-1 1-496 0,0-1-112 0,1 2-16 0,1-2 0 15,0 2-176-15,0 0-32 0,0 3-16 0,0-3 0 16,-1 4-64-16,1 0-16 0,-1 3 0 0,1 2 0 16,-1 1-112-16,-1 3-32 0,0-1 0 0,1 2 0 15,-2-2-128-15,-2 1 0 0,1 3 0 16,-2-3 0-16,1-2 0 0,-2 2 0 0,-1-3 0 0,-1 0 0 16,-2 0 0-16,0-1 0 0,-1-3 0 0,-1 1 0 15,-1-4 0-15,-2 1-144 0,1 0 144 0,-3 1 0 16,1-3-176-16,0 0 176 0,-1-1-160 0,-1 0 160 15,-2 3-192-15,0 1 48 0,0-4 16 0,2 2 0 16,2 1 128-16,1-1-160 0,2-2 160 0,1-1-160 16,0 0 160-16,2 1 0 0,2-1-144 0,1-3 144 0,0 1-144 15,0-1 144-15,1-1-192 0,0-1 192 16,2 2-480-16,-2-3 16 0,3-3 0 0,-3 0-11696 16,2-1-2352-16</inkml:trace>
  <inkml:trace contextRef="#ctx0" brushRef="#br0" timeOffset="-29390.89">16080 17600 3679 0,'-1'4'320'0,"1"-4"-320"16,0 0 0-16,0 0 0 0,0 0 1344 0,0 0 208 15,0 0 48-15,-1 1 0 0,1 2 560 0,0-3 112 16,0 2 32-16,1-2 0 0,-1 0-464 0,-1 0-96 16,2 0-16-16,-1-2 0 0,0 2-112 0,1 0-16 15,-1 0-16-15,0 0 0 0,1 0-304 0,-1 0-64 16,-1 0-16-16,1-3 0 0,0 3-480 0,0-1-80 15,-1-3-32-15,0 2 0 0,-1-2-240 0,1-2-48 16,1-3-16-16,0 9 0 0,0 0-128 0,0 0-32 0,0 0 0 0,-2-53 0 16,2 53 112-16,0 0 32 0,0 0 0 0,0-64 0 15,0 64-80-15,0 0-16 16,0 0 0-16,-3-61 0 0,3 61-192 0,0 0 0 0,0 0 128 0,-7-62-128 16,7 62 0-16,0 0 0 0,0 0 0 0,0 0 0 15,0 0-128-15,-8-45-32 0,8 42 0 0,-1 1 0 31,1 0-1248-31,0 2-256 0,0 4-64 0,0-1-13872 0</inkml:trace>
  <inkml:trace contextRef="#ctx0" brushRef="#br0" timeOffset="-28141.23">15331 17629 1839 0,'-4'1'160'0,"2"-1"-160"16,0 0 0-16,2 0 0 0,0 0 464 0,-1 0 64 16,0 0 16-16,-3 0 0 0,0 0 16 0,1-1 0 15,0 1 0-15,0 0 0 0,1 0 16 0,0-3 16 16,1 3 0-16,-2-2 0 0,1 1 400 0,-1 1 80 15,2 0 16-15,-2 0 0 0,2 0 48 0,-1 0 16 16,1 0 0-16,-1 0 0 0,1 1 192 0,1-1 32 16,0 2 16-16,0-2 0 0,0 0 16 0,1 0 0 15,1 3 0-15,-1-3 0 0,1 0-432 0,1-3-80 0,-1 3 0 0,2 0-16 16,1-2 48-16,0 1 16 0,0-2 0 0,1 1 0 16,-1 0-144-16,0 0-32 0,0-2 0 0,-2 2 0 15,1-1-256-15,0 2-64 0,-2 1-16 0,2-2 0 16,-1 0-192-16,-1 2-48 0,0 0 0 0,2 0 0 15,-1 2-192-15,-1 0 0 0,2-2 128 0,-2 1-128 16,2 2 0-16,-1-1 0 0,0 2 0 0,1-2 0 16,0 0-160-16,-2 0 160 0,2 1-128 15,-2-3 128-15,2 1 0 0,-3 1-160 0,2-2 160 0,-1 0 0 16,-1 0-208-16,1 0 64 0,-1 0 16 0,0 0 0 16,0-2-256-1,-1 2-32-15,0-1-16 0,0 1 0 0,2 0-272 0,-1 0-48 0,0 0-16 0,0 1 0 16,1 1-384-16,-1 1-96 0,0-3-16 0,0 1-7584 15,1 1-1520-15</inkml:trace>
  <inkml:trace contextRef="#ctx0" brushRef="#br0" timeOffset="-20169.5">16560 15834 9215 0,'-1'3'816'0,"-1"-1"-656"0,2 0-160 0,-1 0 0 16,1-2 1472-16,-1 1 256 0,1 2 48 0,-3 3 16 0,2-2 608 0,-2 1 128 16,0-2 32-16,2 1 0 0,1-1-480 0,-1-3-96 15,1 0 0-15,0 0-16 0,1-3-800 0,0 1-144 16,-1 0-48-16,1-1 0 0,-1 3-16 0,2-3 0 16,-2-1 0-16,0 4 0 0,0-2-240 0,1 2-48 15,-1 2-16-15,1-2 0 0,-1 0-192 0,1 0-32 16,2 2-16-16,-2 0 0 0,1-2-160 0,2 0-16 15,0 3-16-15,0-3 0 0,0 0-224 0,1-3 176 16,0 3-176-16,0 0 160 0,-1-2-160 0,0 0 0 16,-4 2 0-16,0 0 0 0,0 0 0 0,0 0 0 15,0 0 0-15,0 0 0 0,0 0 0 0,41-22 0 16,-35 22 0-16,-1 0 0 0,0 0 0 0,0 0 0 16,0 0 0-16,-1 1 0 0,1 2 0 0,-1-1 0 0,-1 2 0 15,-2-3 0-15,1 2 0 0,1-1 0 0,2 0 0 0,-3 0 0 16,1-2 0-16,-2 2 0 0,0-2 0 0,-1 0 0 15,0 0 0-15,-1 2 0 0,0 0 0 0,-1 1 0 16,0-2 0-16,-1 3 0 0,0 1 0 0,-2-2 0 16,1 0 0-16,-1 0 0 0,0 4 0 0,0-4 0 15,0 4 0-15,-1-1 0 0,1-3 0 0,0 2 0 16,0-1 0-16,0 0 0 0,0 1 0 0,0 0 0 16,2 0 0-16,0-2 0 0,1 0 0 0,1 1 0 15,-1-2 0-15,2-2 0 0,0 1 0 0,2-1 0 16,-1 3 0-16,0-3 0 0,2 0 0 0,-1 0 0 15,2 0 0-15,-2-3 0 0,2 3 0 0,0 0 0 16,1 0 0-16,0 0 0 0,-1-1 0 0,3 1 0 0,-1 0 0 16,-1 0 0-16,1 1 0 0,-1 2 128 0,1-3-128 0,0 1 160 15,-1 1-160-15,1 1 160 0,1-2-160 0,-2 2 128 16,-1-1-128-16,1-1 128 0,0 2-128 0,-1 0 0 16,1 0 0-16,-3 1 0 0,2 2 0 0,0-2 0 15,-2 0 0-15,1 3 0 0,-2-4 0 0,0 4 0 16,1-4 0-16,-2 3 0 0,0 1 0 0,-2-5 0 15,2 4 0-15,-1-2 0 0,0 0 0 0,-2-1 0 16,1 0 0-16,-1-1 0 0,1 2 0 0,-2-1 0 16,1-2 0-16,-2 1 0 0,1 1 0 0,-1-2 0 15,0 1 0-15,-1 0 0 0,1 3 0 0,-1-4 0 16,-1 1 0-16,1 1 0 0,0 1 0 0,-1-2 128 16,1-2-128-16,-1 4 0 0,0-4 0 0,1 2 128 15,-2-2-128-15,2-2 0 0,0 2 144 0,0-3-144 0,0 2 160 0,-1-1-160 16,2-1 0-16,1 2 128 0,0-2-128 0,0 1 0 15,2 1 0-15,-1 1 0 0,2 0 0 0,0 0 0 16,1 0 0-16,0 0 0 0,0 0 0 0,0 1 0 16,1 1 0-16,0 2 0 0,2-1 0 0,0 0 0 15,0 2 0-15,1-1 0 0,-2-3 0 0,2 2 0 16,-2 0-176-16,1 0 176 0,-2-1-160 0,0 2 160 31,0-4-752-31,-1 2-48 0,0-2-16 0,-1-2-18240 0</inkml:trace>
  <inkml:trace contextRef="#ctx0" brushRef="#br0" timeOffset="26092.78">17688 16696 9215 0,'-2'0'816'15,"1"0"-656"-15,0 0-160 0,1 0 0 16,0 2 1856-16,-1 0 320 0,-2 1 80 0,1 0 16 16,-1 0 1184-16,0 4 224 0,1 2 48 0,0-2 16 15,2 2-1168-15,1-3-224 0,0 0-48 0,1-2-16 0,1-2-1328 0,1 2-272 16,0-1-48-16,1-3-16 0,2-2-304 0,-1 1-64 15,2-3-16-15,-1 2 0 0,0-2-112 0,-7 4 0 16,0 0-128-16,0 0 192 0,0 0-64 0,41-27-128 16,-33 26 176-16,-2-2-176 0,1 1 128 0,-2 1-128 15,1 2 0-15,-1-1 0 0,2 0 0 0,-2 2 0 16,1-2 0-16,-1 3 0 0,0-3 0 0,-2 1 0 16,1 2 0-16,-2-1 0 15,1 2-448-15,-2-3 16 0,2 1 0 0,-3 1 0 16,0-2-960-16,-2 4-192 0,2-4-32 0,-1 4-15104 0</inkml:trace>
  <inkml:trace contextRef="#ctx0" brushRef="#br0" timeOffset="26459.07">17653 16871 911 0,'0'0'0'0,"0"-3"0"0,0 3 0 0,0 0 0 16,0 0 1856-16,0 0 304 0,1 0 48 0,0 0 16 15,2 0 1424-15,-1 3 272 0,3-1 64 0,-1-1 16 0,1 3-640 0,0-1-128 16,1-1-32-16,0-1 0 15,1 2-1344-15,0-1-256 0,-1 2-64 0,2-2-16 0,-2 2-944 16,0-4-176-16,1 3-32 0,-2-3-16 0,3 0-160 0,-3 0-48 16,1 0 0-16,-1 0 0 0,0-3-144 0,0 3 0 15,0-2 144-15,0 0-144 0,0 0 0 0,1 2 0 16,-1 0 0-16,0-2 128 0,0 2-128 0,-1 0 0 16,1 0 0-16,2 0 0 0,-1 2-224 0,-1-2 32 15,0 0 16-15,0 2-12224 16,-2-2-2448-16</inkml:trace>
  <inkml:trace contextRef="#ctx0" brushRef="#br0" timeOffset="41874.99">18413 16036 16575 0,'0'-4'1472'16,"0"2"-1168"-16,0-1-304 0,0 3 0 16,-1 0 1296-16,1 0 208 0,-1-1 32 0,0 1 16 15,0-5 1264-15,-2 4 256 0,2-2 64 0,-2 3 0 16,2 0-1136-16,-1 0-208 0,-2 3-64 0,1 1 0 16,0-2-1024-16,-1 2-192 0,-1 0-64 0,-1 2 0 0,0-3-144 0,0 4-48 15,-2 1 0-15,1 2 0 0,1-4-64 0,-3 4 0 16,1 3-16-16,-1-1 0 0,1 0-176 0,-1 1 192 15,1 0-192-15,-1 2 192 0,2-1-64 0,-1 1-128 16,3-3 192-16,0 2-64 0,2-2-128 0,0 2 128 16,1-2-128-16,2 0 128 0,1 1-128 0,0-1 0 15,2 4 0-15,-1-2 0 0,3 3 0 0,1-1 0 16,1 0 0-16,1 0 0 0,2 0 0 0,0 0 0 16,0 0 0-16,2 3 0 0,3 2 0 0,-1-1 0 15,-1-2 0-15,1 1 0 0,-1-2 0 0,0-2 0 16,-2-1 0-16,-2-3 0 0,-3-4-384 0,0 2 64 15,-1-5 0-15,-1-2 0 16,-1-2-704-16,0-2-144 0,-3 2-32 0,0 0-16496 0</inkml:trace>
  <inkml:trace contextRef="#ctx0" brushRef="#br0" timeOffset="42425.23">18543 16178 6447 0,'0'4'576'0,"0"-4"-576"0,0 2 0 0,0-2 0 16,0 0 2496-16,0 4 384 0,0 0 64 0,0 4 32 15,0 5 1072-15,2-1 224 0,-2 2 32 0,0 1 16 16,1-4-1888-16,-1 1-368 0,1 3-80 0,0-3 0 0,2 1-1200 16,-2 0-224-16,1 1-48 0,0 1-16 15,-1-2-240-15,1 2-64 0,0-2 0 0,-1 0 0 0,0 2-192 0,-1-1 128 16,0 0-128-16,-1-1 0 0,0-1 0 0,-1-2 0 15,0 0 0-15,2-1 0 0,-1-2 0 0,1-1 0 16,1-3 0-16,-1-2 0 0,2 1 0 0,1-5 0 16,2 0 0-16,-5 3 0 0,0 0 0 0,0 0 0 15,0 0 0-15,34-48 0 0,-34 48 0 0,0 0 0 16,0 0 0-16,35-51 0 0,-35 51 0 0,0 0 0 16,0 0 0-16,0 0 0 0,42-23 0 0,-33 23 128 15,-1 2-128-15,2 1 0 0,-1 0 0 0,0 4 128 16,-2-1-128-16,0 0 0 0,2 1 0 0,0 5 0 15,-2-3 0-15,1 1 0 0,-2-1 0 0,-1 1 0 16,-2 0 0-16,0-2 0 0,-2 2 0 0,-1-2 0 0,0 0 0 16,-4 1 0-16,1-2 0 0,-2 2 0 0,-3-3 0 0,0 1 0 15,-2-3 0-15,-1 1 0 0,0 2 0 0,-2-4 0 16,1 1 0-16,-1 1 0 0,0 0 0 16,1-3 0-16,-1 2 0 0,2-1 0 0,0-3 0 0,2-3 0 15,2 2 128-15,1 1-128 0,1-3 0 0,1 0 144 16,1 0-144-16,2-1 0 0,0 2 0 0,2-2 128 15,0 2-128-15,1-2 0 0,1 0 0 0,1 2 128 16,-1-2-128-16,2 1 0 0,0 0 0 0,-5 3 0 16,0 0 0-16,0 0 0 0,0 0 0 0,0 0 0 31,0 0-448-31,47-22 0 0,-47 22-16 0,0 0-18176 0</inkml:trace>
  <inkml:trace contextRef="#ctx0" brushRef="#br0" timeOffset="42861.03">19018 16418 911 0,'-2'-2'0'0,"-1"2"0"0,1-4 0 0,1 4 0 16,1-3 1088-16,0 3 128 0,-2 0 16 0,2-2 16 16,-1 1 1200-16,-1 1 240 0,0-3 64 0,0 1 0 15,-1 1 704-15,1 1 160 0,-1 0 32 0,2 0 0 16,-1 1-640-16,0 1-112 0,1-2-16 0,0 0-16 15,0 3-1552-15,1-3-304 0,1 0-64 16,0 0-16-16,2 0-416 0,2 1-96 0,0-1-16 0,2 0 0 16,0 0-80-16,3 0 0 0,0 0-16 0,-1 0 0 15,-2 2-128-15,2-2-32 0,2 0 0 0,1 0 0 16,1 0-144-16,-13 0 0 0,0 0 144 0,33-3-144 16,-33 3 0-16,0 0 0 0,0 0 0 0,34-5 0 15,-27 4 0-15,-2-2 0 0,0 2 0 0,0-2 0 16,-1 3-576-1,-1-3-16-15,0 0-16 0,-2 1 0 0,1 0-1152 0,0 0-224 0</inkml:trace>
  <inkml:trace contextRef="#ctx0" brushRef="#br0" timeOffset="43493.52">19472 16440 11055 0,'-2'2'480'0,"0"-2"112"0,1 2-464 0,0-2-128 0,0 0 0 0,-1 0 0 16,2 0 1776-16,-2 0 336 0,1 0 64 0,-3-2 0 16,0 0 848-16,0 2 176 0,2-2 16 0,-2-1 16 15,2 2-1072-15,-2 1-224 0,2 0-32 0,-3 0-16 16,1 0-800-16,0 1-144 0,-1 2-48 0,0-1 0 16,0 2-496-16,0 0-96 0,-1 1-32 0,0-2 0 0,1 4-144 15,-2-4-128-15,-1 6 144 0,1-3-144 16,-1 2 0-16,0-2 0 0,2 2 0 0,-2-1 0 15,3 0 0-15,2 2 0 0,-1-2 0 0,3 2 0 0,1-2 0 0,1 2 0 16,3-3 0-16,-2 0 0 0,3 0 0 0,0 1 0 16,2-4 0-16,1 0 0 0,-1 0 0 0,2-1-128 15,0-1 128-15,-1-2 0 0,1-1 0 0,-9 2 0 16,0 0 0-16,0 0 0 0,0 0 0 0,42-25 0 16,-42 25 0-16,0 0 0 0,0 0 0 0,0 0 0 15,0 0 0-15,27-57 0 0,-27 57 0 0,0 0 0 16,0 0 0-16,0 0 0 0,0 0 0 0,0 0 0 15,16-54 0-15,-16 54 0 0,0 0 0 0,0 0 0 16,0 0 0-16,0 0 0 0,0 0 0 0,0 0 0 16,0 0 0-16,0 0 0 0,0 0 0 0,0 0 0 15,0 0 0-15,0 0 0 0,0 0 0 0,6 7 0 0,-7 3 0 0,1-2 0 16,0 2 0-16,1 0 0 0,-1 2 128 0,0 1-128 16,0 0 0-16,2 0 0 0,-2-1 0 0,1-2 0 15,0 0 0-15,0-2 0 0,1-1 0 0,-1-1 0 16,0 0-128-16,1-5 128 0,0 2-192 0,0-3 192 31,1 0-1264-31,-1-4-144 0,2 4-16 0,-4 0-15520 0</inkml:trace>
  <inkml:trace contextRef="#ctx0" brushRef="#br0" timeOffset="43927.35">19573 16005 8287 0,'-1'0'368'0,"1"0"80"0,0 0-448 16,0 0 0-16,0 0 0 0,0 0 0 0,0 0 2608 0,1 3 432 15,2-3 96-15,1 3 0 0,-1 0 768 0,3 0 160 16,1 1 32-16,1 1 0 0,1 1-2016 0,1 2-400 15,1 0-80-15,1 2 0 0,2 0-880 0,-2 3-160 16,2 3-48-16,-1-2 0 0,0 3-224 0,-2 1-48 16,-1 2-16-16,-1 2 0 0,-2-2-96 0,-1 1 0 15,-1-1-128-15,-1 1 192 0,0 1-192 0,-1 0 0 16,-2 1 0-16,1-5 0 0,-1 2 0 0,-2-2 0 0,-1 1 0 16,0 1 0-16,0-5 0 0,-2 1 0 0,-1 2 0 0,-1-2 0 15,-1-2 0-15,0 1 0 0,-2-2 0 0,0 2 0 16,-1-2 0-16,-2 0 0 0,1-1 0 0,1-2 0 15,2-3 0-15,0-1 0 0,2 0 0 0,1-5 0 16,2 4 0-16,0-5-128 0,2 0 128 0,1 0 0 16,0 0-128-16,1 0 128 0,0-2-192 0,2-1 192 31,-1 2-624-31,1-3-16 0,0 2 0 0,-3 2-17632 0</inkml:trace>
  <inkml:trace contextRef="#ctx0" brushRef="#br0" timeOffset="44608.83">20152 16009 7359 0,'-1'5'656'0,"0"-4"-528"0,-1 1-128 0,1 1 0 15,0-3 1344-15,1 1 224 0,0 2 48 0,-1-1 16 16,-2-1 1504-16,1 4 288 0,-2-1 64 0,0 0 16 15,1-2-784-15,-2 2-160 0,1-2-16 0,-1 2-16 16,-1-1-1056-16,1 0-192 0,-1 1-64 0,-2 0 0 16,2 2-528-16,-1 0-112 0,-1 3-32 0,0-3 0 0,0 4-256 0,2-4-48 15,-1 3-16-15,0-2 0 0,2 2-64 0,0 1-16 16,-1-1 0-16,1 4 0 0,0-3-144 0,0 2 192 16,2 0-192-16,-1 1 192 0,2-1-64 0,-2 2-128 15,1 1 192-15,0-2-64 0,1 0 32 0,0 3 0 16,-1 3 0-16,2 3 0 0,0-3-160 0,0 2 128 15,1-2-128-15,-1 1 128 0,1-1-128 0,0-1 0 16,0 2 144-16,1-4-144 0,0 0 0 0,0-1 0 16,2-2 0-16,-1-1 0 0,2-2 0 0,0 2 0 15,-1-5 0-15,2 2 0 0,1-3 0 0,-1-1 0 16,2 0 0-16,-1-2 0 0,1 1 0 0,1 2 0 16,-1 0 0-16,0-1 0 0,1 0 0 0,-1 0 0 0,1-1 0 15,-2 0 0-15,0-2-256 0,-1 1 48 0,1 0 0 0,-2-3 0 31,0 0-752-31,-1 0-160 0,-1 0-32 0,-1-2-16992 0</inkml:trace>
  <inkml:trace contextRef="#ctx0" brushRef="#br0" timeOffset="45594.94">20454 16447 10127 0,'0'0'896'0,"0"-3"-704"16,0 3-192-16,0 0 0 0,-1 0 1920 0,1 0 336 15,-2-2 80-15,0 0 16 0,-1 0 1184 0,-2-2 240 16,0 2 64-16,-1-1 0 0,-1 2-1536 0,1-1-288 16,-2 2-64-16,1 2-16 0,2-2-1104 0,0 4-240 15,-2 2-32-15,-2 0-16 0,0 3-272 0,1 1-48 16,-1 0-16-16,2-1 0 0,0 1-208 0,2 1 0 0,2 3 0 0,0 1 0 15,2-2 0-15,0 0 0 0,1-3 0 0,1 0 0 16,0 1 0-16,2-5 0 0,0 1 0 0,2 0 0 16,0-5 0-16,3 2 0 0,-1-2 0 0,2-2 0 15,-1 0 0-15,-8 0-128 0,0 0 128 0,0 0 0 16,44-23 0-16,-44 23 0 0,0 0 0 0,0 0 0 16,43-40 0-16,-43 40-128 0,0 0 128 0,0 0 0 15,33-43-224-15,-33 43 16 0,0 0 0 0,0 0 0 16,0 0-112-16,0 0 0 0,0 0-16 0,0 0 0 15,19-53 160-15,-20 48 48 0,1 2 0 0,0 1 0 16,-2 1 128-16,2 1 0 0,-1 0 0 0,1 3 0 16,-1 0 0-16,1 0 0 0,-1 4 160 0,1 0-160 15,0 2 336-15,0-2-16 0,0 4-16 0,0-1 0 0,1 0-144 16,0 2-32-16,-1 2 0 0,1-3 0 0,-1-1-128 0,2 0 0 16,-1-1 0-16,0-3 128 0,0-3-128 0,2 1 0 15,-2-1 0-15,2-3 0 0,-1 0-304 0,1-5-32 16,-3 5-16-16,0 0-17632 15</inkml:trace>
  <inkml:trace contextRef="#ctx0" brushRef="#br0" timeOffset="46075.96">20598 16089 4607 0,'-1'-2'400'0,"0"-1"-400"0,1 2 0 0,0-1 0 16,0 2 1872-16,0-3 304 0,0 2 48 0,0-5 16 15,0 6 1584-15,0 0 320 0,0 0 64 0,0 0 16 16,0 0-1376-16,0 0-272 0,0 0-48 0,0 0-16 16,0 0-1136-16,0 0-224 0,36-44-64 0,-30 44 0 15,1 3-608-15,0-3-128 0,1 2-32 0,-2 0 0 16,1 0-192-16,-1 2-128 0,0-1 160 0,3 2-160 15,-2 2 0-15,1-4 0 0,-1 3 0 0,-2-2 0 16,0 2 0-16,-3 1 0 0,1-1 0 0,-2 0 0 16,0 0 0-16,-1 0-240 0,-1 0 80 0,0 1 16 15,-2 0-160-15,0-1-16 0,-1 3-16 0,0-2 0 16,-1 2-32-16,-2-2 0 0,1 5 0 0,-3-3 0 0,0 1 176 0,-1-2 16 16,1 3 16-16,-1-5 0 0,0 1 160 0,-1 0 0 15,-2-1 0-15,2 0 0 0,0 0 0 0,1-3 0 16,3-3 0-16,2 0 128 0,0 0 208 0,2-3 48 15,2 1 16-15,2-2 0 0,1 0-80 0,0 2-32 16,-2 2 0-16,0 0 0 0,0 0-96 0,0 0 0 16,0 0-16-16,0 0 0 0,46-25-48 0,-36 24 0 15,0 2 0-15,1 2 0 0,0-1-128 0,0 2 0 16,1 2 144-16,1 0-144 0,-2 0 0 0,1 0 0 16,-1 1 0-16,0 0 0 15,-1-1-368-15,0 0-144 0</inkml:trace>
  <inkml:trace contextRef="#ctx0" brushRef="#br0" timeOffset="46558.74">20893 16479 8287 0,'-1'0'736'0,"-1"0"-592"16,2 0-144-16,0 0 0 0,-1 2 1600 0,1-2 272 16,-1 1 64-16,-2 2 16 0,1 1 896 0,1-2 176 15,-1-1 48-15,2 2 0 0,3-1-608 0,1-2-112 16,1-2-32-16,1 2 0 0,1-4-976 0,1 2-208 15,-2 2-48-15,1-4 0 0,2 1-448 0,1 2-112 16,1-1-16-16,1-2 0 0,-1 4-304 0,0 0-64 0,-2-2-16 0,0 2 0 16,1 2-128-16,-3-2 0 0,0 1 0 0,1 2 0 15,-4-1-144-15,1-2-16 0,0 4 0 0,-2-3 0 32,1 2-1648-32,0-1-336 0</inkml:trace>
  <inkml:trace contextRef="#ctx0" brushRef="#br0" timeOffset="46792.32">20999 16397 3679 0,'-2'4'320'0,"-1"-2"-320"0,2-2 0 0,0 3 0 16,1-3 2176-16,0 0 352 0,0 1 80 0,-2 1 16 0,2-2 1184 0,0 0 240 15,0 3 48-15,0 1 16 0,2-1-1424 0,-1 2-272 16,0-1-64-16,2 2-16 0,-2 2-1248 0,0 0-240 15,2 2-48-15,-2 0-16 0,1 1-448 0,1 0-80 16,-2 0-32-16,0 3 0 0,0-4-224 0,1 1 0 16,-1-1 0-16,-1-3 0 15,1 2-624-15,-1-3-64 0,0 2-16 0,1-3-10688 16,-1-2-2128-16</inkml:trace>
  <inkml:trace contextRef="#ctx0" brushRef="#br0" timeOffset="47361.71">21468 16440 3679 0,'-8'4'160'0,"2"-1"32"0,-1-2-192 0,2 1 0 0,2-2 0 0,1 0 0 15,1 0 1584-15,-4 0 272 0,-3 3 48 0,-3-2 16 16,-1 1 896-16,-1 0 192 0,1 0 48 0,1 1 0 16,0-3-496-16,1 1-112 0,0 1-16 0,0-2 0 0,1 3-416 15,0 1-96-15,0-2 0 0,-1 2-16 0,1 2-800 0,3 0-144 16,1 0-48-16,0 2 0 0,2 0-528 0,1 2-128 15,2 3 0-15,2-1-16 0,0 0-48 0,0-1-16 16,3 1 0-16,0-3 0 0,2 1-176 0,0-1 0 16,0-2 0-16,2 0 128 0,2-4-128 0,0 0 0 15,0-1 0-15,1-2 0 0,-1-2 0 0,1-2 0 16,-12 4-128-16,0 0 128 0,35-22-256 0,-35 22 32 16,0 0 0-16,0 0 0 0,31-51-144 0,-31 51-16 15,0 0-16-15,0 0 0 16,0 0-48-16,8-57-16 0,-8 57 0 0,0 0 0 0,0 0 336 0,0 0 128 15,0 0 0-15,0 0-144 0,0 0 144 0,0 0 0 16,0 0 0-16,0 0 128 0,0 0 96 0,0 0 32 0,0 0 0 16,0 0 0-16,0 0 96 0,0 0 32 0,0 0 0 0,-2-2 0 15,4 14-224-15,1 1-32 0,-1 0-128 0,-1 2 192 16,2 1-192-16,-1 0 0 0,1-2 128 0,-2-2-128 16,2 0 0-16,-2-2 0 0,0 1 0 0,-1-3 0 15,3 1 0-15,-1-6 0 0,-1 0 0 0,2-2 0 16,-1-2-304-16,1-2-48 0,-1 0-16 0,-2 3 0 31,0 0-1968-31,0 0-400 0</inkml:trace>
  <inkml:trace contextRef="#ctx0" brushRef="#br0" timeOffset="48266.24">21680 16162 5519 0,'-1'-6'496'0,"0"3"-496"0,0 0 0 0,1 3 0 0,0 0 1152 0,0 0 144 16,-1 0 32-16,1 0 0 0,-2 1 1696 0,1 4 352 16,1-1 64-16,-1 2 16 0,1 3-768 0,-1 2-128 15,1 3-48-15,1 0 0 0,-1 5-848 0,0 2-192 16,0 1-16-16,0 0-16 0,-1 4-624 0,1-4-128 16,0 3-32-16,0 0 0 0,0-3-384 0,0-2-80 15,0-4 0-15,-2 3-16 0,2 0-176 0,0 2 0 16,-1-2 0-16,0-3 0 0,1-2 0 0,-1-2 0 15,2-3 0-15,-1-3 0 0,0-5 0 0,0 1 0 16,1-2 0-16,-1-2 0 0,1 1 0 0,1-5 0 16,-1 3 128-16,1-3-128 0,-2 6 128 0,0 0-128 0,0 0 0 0,0 0 128 15,0 0-128-15,0 0 0 0,26-57 144 0,-26 57-144 16,0 0 0-16,0 0 128 0,0 0-128 0,36-51 0 16,-36 51 128-16,0 0-128 0,0 0 160 0,38-34-160 15,-38 34 144-15,0 0-144 0,0 0 128 0,38-14-128 16,-29 14 0-16,0 0 0 0,-2 1 0 0,0 4 0 15,-2 0 0-15,-2 1 0 0,0 1 0 0,-2 1 0 16,0 5 0-16,-2-1 0 0,1 2 0 0,-1 0 0 16,-2 3-208-16,1-4-32 0,-1 2 0 0,0-1 0 15,-1 0-96-15,-2 0-32 0,0-2 0 0,-2 1 0 16,0-6 144-16,-2 2 32 0,0-3 0 0,0 0 0 16,-1-3 192-16,1-2 0 0,0-1 0 0,1-1 0 15,2 1 0-15,-1-5 0 0,2 1 128 0,1-2-128 0,2 0 176 0,0-1-176 16,2 0 160-16,1 7-160 0,0 0 0 0,0 0 0 15,0 0 0-15,0 0 0 0,0 0 0 0,0 0-208 16,11-53 32-16,-7 49 16 16,-4 4-1328-16,0 0-272 0</inkml:trace>
  <inkml:trace contextRef="#ctx0" brushRef="#br0" timeOffset="48759.48">22090 16470 4719 0,'-1'0'416'16,"-1"3"-416"-16,2-3 0 0,-1 0 0 0,1 0 1664 0,0 0 240 16,0 0 48-16,-1 0 32 0,0-3 1632 0,1 2 320 15,0-2 64-15,1 0 32 0,1 0-1200 0,1-1-240 16,0 4-48-16,1-2 16 0,2 1-1040 0,1 1-208 16,0 0-32-16,2 1 0 0,1 1-640 0,-1 0-144 15,3 3-32-15,0-2 32 0,0 1-352 0,1 1-144 16,-2-1 128-16,0-4 0 0,-1 2-128 0,0-2 0 15,-3 0 0-15,-1 0 0 0,0-2-352 0,-2-2 32 16,-1 2 16-16,-1-2-11904 16,1-2-2400-16</inkml:trace>
  <inkml:trace contextRef="#ctx0" brushRef="#br0" timeOffset="49044.73">22157 16387 3679 0,'-3'6'160'0,"1"-3"32"0,-1 1-192 0,2-3 0 0,1 1 0 0,-1-2 0 16,1 3 2240-16,0-3 416 0,-2 3 80 0,1 1 16 16,2 1 544-16,-1-1 112 0,2 2 32 0,0-2 0 15,-1 2-1200-15,3-2-256 0,-1 2-32 0,-1 2-16 16,2-1-672-16,-1 3-144 0,0-2-32 0,-1 2 0 0,1 2-512 15,-1 2-96-15,0-2-32 0,-1 2 0 0,0-2-272 0,-1 3-176 16,0-2 192-16,0-2-192 0,-1 0 0 0,1 1 0 16,-1-2 0-16,-2 0-144 15,2-1-688-15,-2-3-144 0,2-2-32 0,0-3-9808 16,0-2-1952-16</inkml:trace>
  <inkml:trace contextRef="#ctx0" brushRef="#br0" timeOffset="49609.17">22451 16176 16575 0,'-1'6'736'0,"-1"-6"160"0,1 2-720 0,1-2-176 0,0 2 0 0,0-2 0 16,0 0 1456-16,-1 2 256 0,1 1 48 0,0-2 16 15,0 4 816-15,0 0 160 0,0 1 48 0,0 3 0 16,1-1-1120-16,0 2-208 0,2 2-64 0,-2 0 0 16,0 0-752-16,1 0-144 0,0 4-48 0,2 0 0 15,-2 3-208-15,1 0-64 0,-1-1 0 0,1 1 0 16,-3-3-192-16,1 2 176 0,-1 2-176 0,0 2 160 16,0 1-160-16,0-2 0 0,1 1 0 0,-2-2 0 15,1-2 0-15,-1-4 0 0,1-2 0 0,-2-2 0 16,2-4 0-16,0-1 0 0,0-5 0 0,0-2 0 0,2-2 0 0,-2 4 0 15,0 0 0-15,0 0 0 0,0 0 0 16,7-56-144-16,-7 56 144 0,0 0 0 0,19-58 0 0,-19 58 0 16,0 0 0-16,24-50 0 0,-24 50 0 0,0 0 0 15,0 0 0-15,37-34 0 0,-27 33 160 0,-1 2-160 16,1 4 160-16,0 1-160 0,0 4 128 0,0 0-128 16,-1 2 0-16,0 1 0 0,1-1 0 0,-3 2 0 15,1-2 0-15,-2 4 0 0,-1-1 0 0,-3 1 0 16,1 0 0-16,-3 0 0 0,-1 0 0 0,-3-1 0 15,-1 1 0-15,0 0 0 0,-1-3 0 0,-3-1 0 16,1-2 0-16,-1 0 0 0,-1-1 0 0,1-3-160 16,-1-1 160-16,-1 0-128 0,-1-4 128 0,1-1-192 15,-2-1 192-15,4-2-192 0,-1-1 192 0,1-2-128 0,0 0 128 16,2 2-128-16,1-2 128 0,1 1 0 16,1 2 0-16,2-1 128 0,-1 4-128 0,2-3 0 0,1 2 0 0,0 1 0 15,0 0 0-15,1 0-128 0,2 0 128 0,0 0-192 31,1-2-880-31,1 2-176 0,1-4-32 0,2-1-15200 0</inkml:trace>
  <inkml:trace contextRef="#ctx0" brushRef="#br0" timeOffset="50359.13">22717 16109 9215 0,'-4'-3'816'0,"0"2"-656"0,2-1-160 0,1-2 0 15,-1 2 1728-15,2-1 304 0,0 2 64 0,0-2 16 16,0 0 1056-16,0-3 224 0,2-1 32 0,-2 7 16 16,0 0-928-16,0 0-176 0,0 0-32 0,0 0-16 15,0 0-1088-15,34-47-224 0,-26 44-32 0,0 0-16 16,0 2-464-16,0-2-80 0,0 0-32 0,0 3 0 15,0 0-192-15,0 0-32 0,-1 0-128 0,1 0 192 16,0 1-192-16,-1 1 0 0,-1 1 0 0,-1-2 0 16,0 2 0-16,-1 3 0 0,-2-2 0 0,1 2-160 0,-2 2-80 0,-1 0-16 15,0 2 0-15,-1 1 0 16,-2-1-176-16,1-3-32 0,-2 4-16 0,1-1 0 16,-2 0-272-1,-2 0-48-15,1 1-16 0,-1-1 0 0,-1-3-80 0,0 2 0 0,-1-3-16 0,2 0 0 16,-1-2 48-16,1-1 16 0,-1-2 0 0,1-1 0 0,2-1 528 0,1 1 128 15,1-3 0-15,0-1 16 0,1-1 624 0,2 2 112 16,-2 2 16-16,4-6 16 0,-1 5 112 0,1-2 32 16,2-1 0-16,0 4 0 0,1-2-32 0,-2 1-16 15,4 1 0-15,-1 1 0 0,1 0-208 0,1 0-32 16,0 3-16-16,1 1 0 0,1 1-240 0,-1 1-64 16,-1-2 0-16,0 2 0 0,-1 0-128 0,-2 1-176 15,1-1 48-15,-1 1 0 16,1-1-448-16,-2-2-64 0,0 1-32 0,-1-1 0 15,0-2-768-15,1-2-160 0,-2-2-16 0,1-1-12784 0</inkml:trace>
  <inkml:trace contextRef="#ctx0" brushRef="#br0" timeOffset="50876.09">23027 15812 15663 0,'-4'13'688'0,"2"-5"144"0,1-2-656 0,-1-1-176 15,4-2 0-15,-1-1 0 0,1 4 1728 0,1 1 304 16,-1 3 64-16,4 3 16 0,2 8 784 0,1 1 176 16,2 1 16-16,0 1 16 0,-1-1-1248 0,1-4-256 15,0 4-64-15,0-1 0 0,-1 0-896 0,1 0-192 16,-1 1-48-16,0-1 0 0,0 2-208 0,-2-2-32 16,1 0-16-16,-3 0 0 0,-1 4-144 0,-1-1 128 15,-2-3-128-15,0 3 128 0,-2-3-128 0,0-2 0 0,-2 0 0 16,1 1 128-16,0-3-128 0,0 0 0 0,-1 0 0 0,0 1 0 15,0-1 0-15,-2-2 0 0,0 0 0 16,-1 1 0-16,-1-3 0 0,-1 0-144 0,-1 1 144 0,-2-3-160 16,-1 2 160-16,0 1-160 0,0-5 160 0,-2 2-160 15,1-2 160-15,0 2-128 0,-1-4 128 0,2 0-128 16,3-2 128-16,-1 1 0 0,-1-1-144 0,0-2 144 16,3 2 0-16,-2-3-144 0,2 4 144 0,-1-5 0 15,3 4-128-15,-1-2 128 0,1 2 0 0,1 0 0 16,0-2-256-16,1 2 64 0,1 0 16 0,0-2 0 15,1 0-544-15,1-2-112 16,0 2-32-16,1-2-10560 0,1-2-2112 0</inkml:trace>
  <inkml:trace contextRef="#ctx0" brushRef="#br0" timeOffset="53342.06">18407 17007 5519 0,'-1'0'496'15,"0"0"-496"-15,0 0 0 0,-1-3 0 0,1 3 1680 0,0-1 240 16,0 1 64-16,-3-2 0 0,1 2 864 0,1-4 176 16,2 1 48-16,0 0 0 0,0-1-384 0,2 1-64 15,2 1 0-15,2 1-16 0,1-2-896 0,0 0-176 16,2 0-48-16,-1 1 0 0,1 0-656 0,2 0-128 15,3-2-16-15,-14 4-16 0,32-6-400 0,-32 6-80 16,34-10 0-16,-15 8-16 0,0-2-176 0,-1 1 0 16,-1 1 144-16,2 1-144 0,-2-2 0 0,2 2 0 15,-2-1 0-15,0-1 0 0,-1 2 0 0,-1-2 0 16,0 0 0-16,-1 3 0 0,-1-3 0 0,1 0 0 16,-2 3 0-16,-1 0 0 0,2 0 0 0,-1 0 0 15,-1 0 0-15,0 0 0 0,1 0 0 0,-1 1 0 16,1-1 0-16,0 2 0 0,0 1 0 0,-1-3 0 0,-3 3 0 15,2-3 0-15,0 3 0 0,0-3 0 0,1 1 0 0,-2 2 0 16,-1-3 0-16,1 0 0 0,1-3 0 0,0 2 0 16,0-2 0-16,0 3 0 0,0-2 0 0,1 2 0 15,-1 0 0-15,0 0 0 0,-1 2 0 0,3 1 0 16,-1 1 0-16,-1-1 0 0,-4 0 0 0,2 3 0 16,4 0 0-16,0 0 0 0,3 2 0 0,-2-2 0 15,0 0 0-15,0-2 0 0,0 1 0 16,-1-4 0-16,-1 1 0 0,2-2 0 0,-1 0 0 0,-1 3 0 15,1-3 0-15,0 0 0 0,-1 0 0 0,1 0 0 16,0 0 0-16,2 1 0 0,1 2 0 0,-2-3 0 16,2 3 0-16,-1 0 0 0,-1-2 0 0,0 4 0 15,-1-1 0-15,2-2 0 0,1 2 0 0,1-3 0 0,0 2 0 0,0-1 0 16,0-1 0-16,0 2 0 0,0-3 0 16,-1 0 0-16,1 0 0 0,-1-4 0 0,0 4 0 0,0-4 0 15,-2 3 0-15,1 0 0 0,1 1 0 0,-2 0 0 16,2 0 0-16,-1 0 0 0,-2 2 0 0,0 2 0 15,2-3 0-15,0 2 0 0,-1 1 0 0,1 0 0 16,1 0 0-16,-2-1 0 0,1 0 0 0,1-1 0 16,1-1 0-16,0-1 0 0,0 0 0 0,1-3 0 15,-2 1 0-15,1 1 0 0,0-2 0 0,-1-1 0 16,1 2 0-16,0 2-128 0,0-2 128 0,-1 0 0 16,1 4 0-16,0-2 0 0,0 0 0 0,-1 0 0 15,0 0 0-15,-1 0 0 0,0 0 0 0,1-2 0 16,-1 2 0-16,-1-2 0 0,1-1 0 0,-14 3 0 15,28-7 0-15,-28 7 0 0,0 0 0 0,43-10 0 16,-30 8 0-16,2-2 0 0,0 4 0 0,1 0 0 0,-1 1 0 0,1 2 0 16,0 3 0-16,0-4-128 0,0 3 128 0,-2 0 0 15,-1-1-192-15,1 0 64 0,1 0 0 0,-1-2 0 16,1 0 0-16,0 1 0 0,0-3 0 0,0 0 0 16,0-3 128-16,0 3-160 0,1-4 160 0,-2 2-160 15,1-2 160-15,1 2-192 0,-1-2 192 0,1 2-192 16,-1-1-64-16,0 3 0 0,0 0-16 0,0 1 0 15,-2 3-64-15,0 0-16 0,-1-2 0 0,0 2 0 16,1 2 144-16,-1-2 16 0,0 0 16 0,0-2 0 16,1 1-16-16,0-3-16 0,-1 0 0 0,0 0 0 15,1-4-48-15,-2 3 0 0,-11 1 0 0,0 0 0 16,34-10 0-16,-24 8 0 0,0 0 0 0,-1 0 0 0,-3 2 0 0,1-2 0 16,2 2 0-16,1 2 0 0,1-2 96 0,0 2 16 15,-1-2 0-15,1 2 0 0,0-2-112 0,2 0-32 16,-2 0 0-16,1 0 0 0,-1 0-96 0,2 0 0 15,-2 0-16-15,1 0 0 16,1 0-96-16,-1 2-16 0,0 0 0 0,-1-2 0 16,-1 3 0-16,0-2 0 0,1 1 0 0,-1-2 0 0,1 3 128 0,-1-2 32 15,-1-1 0-15,0 0 0 0,-1 0 144 0,1 0 16 16,0 0 16-16,-1-1 0 0,2 1 176 0,-1-1 0 16,1-1 0-16,0 2-128 0,1 0 128 0,-1-2 0 15,1 2 160-15,1 2-160 0,-1-2 0 0,0 3 0 16,2 1 0-16,-1-3 0 0,-1 4 0 0,0-2 0 15,0 1 0-15,1-1 0 0,-4 0 0 0,2 0-160 0,1-2 0 16,0 0 0-16,0 1-96 0,-1-2 0 0,3-2-16 0,-2 1 0 16,1 0 112-16,1-3 32 0,-1-1 0 0,2 1 0 15,-14 4 128-15,0 0 0 0,40-18 0 0,-40 18 0 16,0 0-128-16,42-16 128 0,-42 16-128 0,0 0 128 16,41-10-160-16,-27 7 160 0,1 6-192 0,-2-2 192 31,2 4-640-31,-1-1-32 0,1 2 0 0,-2-2 0 15,1 1-928-15,-2-2-176 0,2 1-32 0,-3-1-16 16,-1 0 816-16,1-3 176 0,0 0 16 0,-1 0 16 0,1 0 800 0,-1-2 0 0,-1 1 144 0,-1-2-16 16,1 2 96-16,0-2 16 0,-1 3 0 0,2-3 0 15,-1 3-112-15,-1 0-128 0,1-3 176 0,0 3-176 16,1 3 192-16,-1-3-192 0,0 0 192 0,1 1-192 16,0 1 0-16,0-2 0 0,1 2 0 0,-1-2 0 15,2 0-240-15,-1-2-48 0,0 2-16 0,-1-3 0 0,1 0 48 0,1-1 0 16,-1-2 0-16,-11 6 0 0,0 0 256 0,0 0-128 15,41-22 128-15,-32 16 0 0,-9 6 0 0,0 0-128 16,0 0 128-16,42-21 0 0,-30 17 0 0,-1 2 176 16,0 2-32-16,0 0 0 0,1 2 96 0,1 1 16 15,0 0 0-15,-2 0 0 0,1 0-256 0,0 1 144 16,-1 0-144-16,0 1 128 0,-1-4-128 0,0 2 0 16,0-1 0-16,-3-2 0 0,1 0 0 0,0 0 0 15,4-2 0-15,-3-1 0 0,1-1 320 0,0 1 64 16,0-1 32-16,-1 1 0 0,2 0 384 0,-2-2 80 15,-1 1 16-15,1 0 0 0,0 2-352 0,-2 2-64 16,0 0-16-16,2 0 0 0,-2 0-192 0,2 0-32 16,0 2-16-16,1 2 0 0,0-4-224 0,-2 3 0 15,2-2 0-15,0 1 0 0,0 1 0 0,0-3-128 0,-2 0 128 0,1-3-160 16,0 1 160-16,-1 1 0 0,0-2 0 16,-1-1 0-16,1 2 0 0,-2-2 256 0,1 2-48 0,1 1 0 15,-2-2 272-15,0 1 48 0,1 2 16 0,0 2 0 16,-1-2-288-16,0 3-64 0,1-3-16 0,0 3 0 15,-2-3-176-15,1 1 0 0,1 2 0 0,-1-3 128 16,3 0-128-16,-2 0 0 0,1 0-192 0,-2-4 192 16,1 4-192-16,1-3 192 0,-1 0-160 0,-1-1 160 15,3-2 0-15,0 4 0 0,-1-2-128 0,1 1 128 16,-2 0 144-16,0 3 80 0,0-3 16 0,-1 3 0 16,2 3 80-16,-2-3 32 0,0 1 0 0,-1 1 0 0,0 1-208 0,0 1-144 15,0-2 192-15,-1-1-192 0,-1 4 0 16,3-3 0-16,-1 0 0 0,0 1 0 0,1-2 0 0,1 2 0 15,0 0 0-15,1 1 0 0,-1-2 0 16,2 1 0-16,-2-2 0 0,0 1-144 0,1-2 144 0,-1 0 0 16,1 0 0-16,-2 0 0 0,0 3 0 0,-1-3 0 15,0 0 0-15,-1 0 0 0,-1 0 128 0,1 0-128 16,0 0 128-16,-2 0-128 0,1 1 0 0,-2 1 128 16,0 1-128-16,0-3-7040 15,-1 4-1440-15</inkml:trace>
  <inkml:trace contextRef="#ctx0" brushRef="#br0" timeOffset="54477.06">19901 17367 12895 0,'-4'1'1152'0,"2"1"-928"16,2-2-224-16,0 0 0 0,-1-2 2096 0,1 2 368 15,-2 0 80-15,1 0 16 0,1 0 384 0,0-1 96 16,3-4 16-16,0 1 0 0,-3 4-1216 0,0 0-240 16,0 0-64-16,0 0 0 0,0 0-688 0,45-42-144 15,-45 42-16-15,0 0-16 0,0 0-336 0,46-12-64 16,-34 12-16-16,0 3 0 0,-2 0-256 0,1 0 160 15,0 6-160-15,-1 1 128 0,0 2-128 0,-2-2 0 16,-3 3 0-16,0-4 0 0,-2 1 0 0,0 0 0 16,-2-1 0-16,-1 1 0 0,-1-2 0 0,-3-1 0 15,2-2 0-15,-2 1 0 0,-2-1 0 0,0 1 0 0,-2-2 0 16,-1 2 0-16,1-2 0 0,-2-1 0 0,1 2 0 0,2-1 0 16,-1-2 0-16,2 2 0 0,1 0 0 0,3-1 0 15,-1 0 0-15,2-1 0 0,1 2 0 0,3-4 0 16,0 0 0-16,2 3 208 0,1-3-48 0,1-3-16 15,2 3-144-15,1 0 0 0,3 0 144 0,-3-2-144 16,0 0 192-16,-1 2-48 0,3 0 0 0,-1 0 0 16,1 0-144-16,-2 4 128 0,1-1-128 0,-2 0 128 15,-2 4-128-15,-1 1 0 0,2 2 0 0,-2 0 0 16,0-3 0-16,-1 2 0 0,-1 1 0 0,-2-1 0 16,1 0 0-16,-2 0 0 0,0 1 0 0,-1-3 0 15,0 2 0-15,-1 0 0 0,-3-2 0 0,1 2 0 16,0-3 0-16,-2 0 0 0,0 2 0 0,-1-2 0 0,-1 0 0 15,-1-2 0-15,-2 2 0 0,0 0 0 0,-1-3-192 0,-2 0 192 16,0 1-160-16,-2 1 160 0,2-4-160 0,-1 2 160 16,-1-1-160-16,4-2 160 0,3 0 0 0,-1 0 0 15,-1 0-128-15,-1-2 128 0,2 2 0 0,1-4 0 16,1 1 0-16,2 1 0 0,3-2 0 0,0 4 0 16,2-3 0-16,1-2 0 0,2 1-304 0,1 0 48 15,-4 4 0-15,0 0 0 16,0 0-720-16,0 0-144 0,42-32-32 0,-42 32-16272 0</inkml:trace>
  <inkml:trace contextRef="#ctx0" brushRef="#br0" timeOffset="54875.56">20534 17263 1839 0,'0'0'160'0,"0"-3"-160"0,0 3 0 0,0-1 0 16,0 1 2048-16,0 0 368 0,1-2 80 0,-1 2 0 15,0-3 1680-15,-1 2 336 0,0 1 64 0,-3 0 16 16,2 1-1200-16,-3 2-256 0,1 0-32 0,-1 2-16 15,0 0-1792-15,0 1-352 0,0 3-80 0,-1-3-16 16,1 0-336-16,0 2-64 0,-1 3 0 0,-1 0-16 0,0 4-160 0,1-2-16 16,1 5-16-16,2-1 0 0,-1 0-240 0,1 3 144 15,2 0-144-15,1 1 128 0,0 1-128 0,3-3 0 16,-1 1 0-16,1-2 0 0,-1-2 0 0,2-2 0 16,0-2 0-16,-1 3 0 0,3-3 0 0,1 1 0 15,-1 0 0-15,1 0 0 0,1-3 0 0,-1 0 0 16,2-2 0-16,-1-2 0 0,2 1-176 0,0-4 176 15,0 0-128-15,1-6 128 16,0 3-576-16,-11 0-16 0,0 0-16 0,0 0-12016 16,41-37-2416-16</inkml:trace>
  <inkml:trace contextRef="#ctx0" brushRef="#br0" timeOffset="55391.4">20668 17326 15663 0,'-3'3'1392'0,"1"1"-1120"0,1-1-272 0,1-1 0 16,0-1 2256-16,0 2 400 0,-2 3 80 0,0 4 16 16,-1 5 352-16,2-2 80 0,0 3 16 0,1-1 0 15,1-2-1728-15,0 0-320 0,1 0-80 0,0-3-16 16,2 2-720-16,-2 0-144 0,2 2-16 0,1 1-16 16,-1-3-160-16,-1 2 0 0,2-2 0 0,0 0 128 15,0 1-128-15,-2-3 0 0,-1-2 0 0,1-3 0 16,-2 0 0-16,1-1 0 0,0-2 0 0,-1-2 0 15,-1 0 0-15,1 0 0 0,1-2 0 0,1-1 0 0,-1 0 0 16,1-1 0-16,1 0 0 0,-2 2 0 16,2-2 0-16,1-1 0 0,0 1 0 0,0 1 0 0,0-1 0 0,0 2 0 15,-5 2 0-15,0 0 0 0,0 0 0 0,0 0 0 16,0 0 0-16,40-21 0 0,-33 19 0 0,0-1 0 16,-1 3 0-16,-1 0 0 0,1 3 0 0,-1-1-192 15,0 3 32-15,-1-2 16 0,-2 3-64 0,1 1-16 16,-2 0 0-16,0 2 0 0,0-1 224 0,-2 0-192 15,1 0 192-15,-1 0-192 0,-1 2 192 0,-1 1 0 16,-1-1-160-16,1-3 160 0,-1 2 0 0,-2-1 0 16,1-1 0-16,-1 0 0 0,1-1 0 0,-3 0 0 15,1-2 0-15,-1 1 0 0,0-1 128 0,-1-1 32 16,0-3 16-16,1 3 0 0,-2-2-16 0,1 2 0 16,2-6 0-16,-1 3 0 0,3-1-32 0,1-2-128 0,0 3 192 15,1-3-64-15,2 0 0 0,0 0-128 0,1 3 192 0,0-4-64 16,1 1-128-16,0 1 0 0,2 1 0 0,-1-2 128 15,2 0-128-15,0 0 0 0,1 1 0 0,1 0 0 16,1-1-256-16,2 0 32 0,2-1 0 0,-11 4-12032 16,0 0-2400-16</inkml:trace>
  <inkml:trace contextRef="#ctx0" brushRef="#br0" timeOffset="55776.49">21000 17563 6047 0,'2'-2'128'0,"-2"1"16"0,0 1 16 0,0 0 32 0,0 0-192 0,0 0 0 16,0 0 0-16,0 0 0 0,0 1 2704 0,0-1 512 15,0 2 112-15,1-2 0 0,0 0 544 0,0 0 96 16,2 0 32-16,0 0 0 0,1-2-1504 0,2 1-320 16,1-2-48-16,0-1-16 0,2 2-1248 0,-2-2-256 15,3 0-48-15,-1 2-16 0,-1-1-224 0,2 2-64 16,0-1 0-16,0-2 0 0,-1 4-256 0,-1 0 128 0,0-2-128 0,-1 2 0 15,1 0 0-15,-2 0 0 0,-1 2 0 0,0-2 0 32,1 1-656-32,-3-1-48 0,1 0 0 0,0-1-17664 0</inkml:trace>
  <inkml:trace contextRef="#ctx0" brushRef="#br0" timeOffset="56292.06">21403 17545 9215 0,'-1'2'400'0,"0"-2"96"0,0-2-496 0,0 2 0 16,-1 0 0-16,1 0 0 0,0 0 2048 0,0 0 320 15,-3 0 64-15,-1-2 16 0,0 2 1072 0,-2 0 192 16,0 0 64-16,0 0 0 0,1 0-1600 0,-2 0-320 15,1 0-64-15,1 2-16 0,-2 0-816 0,2 1-144 16,0 0-48-16,1 4 0 0,0-1-448 0,0 4-80 16,1-3-32-16,2 4 0 0,1 0-208 0,-1 2 128 15,2-1-128-15,0 3 0 0,2-3 0 0,-1-1 0 16,1 0 0-16,1 1 0 0,-1-4 0 0,2 1-160 0,0-2 160 16,-1-3-192-16,0-2 64 0,2 1 0 15,0-6 0-15,0 0 0 0,0-1-16 0,-5 4 0 0,0 0 0 16,0 0 0-16,0 0 144 0,0 0-208 0,29-57 80 0,-29 57 128 15,0 0-160-15,0 0 160 0,0 0 0 0,20-65-144 16,-20 65 144-16,0 0 0 0,0 0-144 0,0 0 144 16,0 0 0-16,0 0-176 0,0 0 176 0,0 0-128 15,0 0-32-15,0 0 0 0,0 0 0 0,0 0 0 16,0 0-32-16,0 0-16 0,0 0 0 0,0 0 0 16,0 0 208-16,0 0 0 0,14-4-160 0,-14 10 160 15,0 2 0-15,1 0 0 0,-1 0 0 0,1 0 128 16,1 2 128-16,-1-1 0 0,1 1 16 0,-1 0 0 15,2 2-80-15,-1-3-32 0,1 1 0 0,1-4 0 16,-2 4-160-16,1-4 0 0,0 0 0 0,1-2 0 0,0-2 0 16,-1 2-224-16,1-4 80 0,0 0 16 15,1-3-880-15,-2 0-160 0,2 0-48 0,-1-1-14912 16</inkml:trace>
  <inkml:trace contextRef="#ctx0" brushRef="#br0" timeOffset="56725.09">21612 17310 4831 0,'-2'-6'0'0,"-1"3"192"0,1-1-48 0,1 1 16 0,1 0-160 0,0 1 0 0,0 0 0 0,0 0 0 16,1 0 2416-16,0-2 448 0,2 1 80 0,-1 2 32 15,3 2 544-15,0 4 96 0,1 1 32 0,2 1 0 16,0 6-864-16,1-3-160 0,0 5-48 0,1-3 0 16,1 4-1296-16,-1 3-256 0,1-3-48 0,0 4-16 15,-1-2-496-15,0 1-96 0,0 1-32 0,-3-2 0 16,2 1-176-16,-3 1-32 0,-1-2-128 0,-3 1 192 15,2-2-192-15,-4 0 128 0,1-1-128 0,-2 2 0 16,0-1 240-16,-2-3-48 0,1 0-16 0,-2 0 0 16,0-2-48-16,1 1 0 0,-1 0 0 0,-2 0 0 0,0-1-128 0,-2 0 0 15,-1 2 0-15,0 1 0 0,-1-3 0 0,0 1 0 16,-1 0-160-16,0 2 160 0,-1-1-288 0,2-2 32 16,1 2 16-16,1-3 0 0,1-1-32 0,1 0-16 15,-1-2 0-15,2-2 0 0,0 1-32 0,2-2 0 16,0 0 0-16,1-2-11968 15,1 0-2384-15</inkml:trace>
  <inkml:trace contextRef="#ctx0" brushRef="#br0" timeOffset="58142.83">23607 16970 13823 0,'-1'0'1216'0,"0"-2"-960"16,-1 2-256-16,2 0 0 0,2 0 1536 0,-4 0 272 15,2-2 48-15,-1 2 16 0,1 0 272 0,-1 0 48 16,1-3 16-16,0 2 0 0,1 1-368 0,0 0-80 15,1 0-16-15,-1-2 0 0,1 2-496 0,2 2-96 16,0-2-32-16,-1 0 0 0,4 0-336 0,-1 1-64 16,0 2-16-16,0-3 0 0,2 2-352 0,-8-2-80 0,0 0-16 0,0 0 0 15,0 0-80-15,42 2-32 0,-42-2 0 0,0 0 0 16,0 0-144-16,0 0 0 0,47-2 0 0,-47 2 0 16,0 0 0-16,0 0 0 0,34 4 0 0,-34-4 0 15,0 0 0-15,0 0 0 0,0 0 0 0,0 0 0 16,32 3 0-16,-29-2 0 0,1-1-192 0,-2 0 192 31,0 0-640-31,1-1-16 0,-2 1 0 0,-1 0 0 0,1 0-1184 0,-1 0-224 16,0-3-48-16,-1 3-8496 0,0-2-1680 0</inkml:trace>
  <inkml:trace contextRef="#ctx0" brushRef="#br0" timeOffset="58558.46">23623 17095 6447 0,'0'-3'576'0,"0"3"-576"16,0-2 0-16,0 2 0 0,0 0 2272 0,0 0 352 0,1 0 64 0,1-2 0 16,-1 2 656-16,0 0 128 0,3 0 32 0,-2 0 0 15,2 4-848-15,0-4-160 0,1 3-48 0,-2 0 0 16,2 0-1152-16,-1 0-224 0,1-1-48 0,0 0-16 16,0-2-576-16,-5 0-112 0,0 0-32 0,0 0 0 15,0 0-160-15,0 0-128 0,42 0 192 0,-42 0-192 16,0 0 176-16,0 0-176 0,0 0 160 0,43 0-160 15,-43 0 128-15,0 0-128 0,25 6 0 0,-18-3 0 16,2 1 0-16,-3-2 0 0,2 2 0 0,-2-1 0 16,0 1 0-16,0 1 0 0,-1-4 0 0,0 2 0 15,-1-1 0-15,-1-2 0 0,0 0-144 0,-2 0 144 16,0 0-848-16,1 0-80 0,-4-2-16 0,1-2-11136 16,1 4-2224-16</inkml:trace>
  <inkml:trace contextRef="#ctx0" brushRef="#br0" timeOffset="59675.02">24780 16521 6447 0,'-1'-1'576'0,"0"1"-576"0,1-3 0 0,-1 3 0 16,1 0 1936-16,-1-2 288 0,-1 2 48 0,0-2 16 15,-2-1 880-15,-2 0 176 0,1 1 48 0,-1 0 0 16,-2 0-912-16,1 2-176 0,0 0-48 0,-2 2 0 16,0-2-832-16,-1 4-160 0,0-1-48 0,1 4 0 15,0-1-592-15,0 3-128 0,1-2-32 0,-1 3 0 16,0 3-272-16,1-1-64 0,0 0-128 0,2 2 192 0,0 1-192 0,2-2 0 15,2 0 0-15,-1 2 0 0,3-3 0 0,1 0 0 16,1-1 0-16,1 1 0 0,1-3 0 0,1 1 0 16,1-1 0-16,2-3 0 0,0 2 0 0,1-2 0 15,0-3 0-15,0 0 0 0,0-1 0 0,-9-2 0 16,0 0 0-16,0 0 0 0,0 0 0 0,52-18 0 16,-52 18 0-16,0 0 0 0,0 0 0 0,42-45 0 15,-42 45 0-15,0 0 0 0,22-49 0 0,-22 49 0 16,0 0 0-16,14-45 0 0,-14 45 0 0,0 0 0 15,5-38 0-15,-5 38 0 0,0 0 0 0,-1-35 0 16,1 35 0-16,0 0 0 0,0 0 0 0,-5-28 0 16,2 22 0-16,2 2 0 0,0 2 0 0,0 2 144 15,1-3-144-15,-2 3 128 0,1 0 64 0,0 0 0 0,1 3 0 16,-1-1 0-16,-1 2 64 0,1 0 32 0,0 0 0 0,1 3 0 16,0 0-112-16,0-1-32 0,0 3 0 0,1 1 0 15,-1-3-144-15,1 2 0 0,1 0 0 0,-1 0 128 16,0 1-128-16,2-1 0 0,-1 1 0 0,1 0 0 15,0 2 0-15,0-2 0 0,-1 2 0 0,1 1 0 16,-1-1 0-16,-1-2 0 0,2 2 0 0,-3-2 0 16,1-2 0-16,0 0 0 0,-1-1 0 0,2-5 0 15,-1-1-384-15,1-2 32 0,-2 1 16 0,0 0 0 32,0 0-1104-32,0 0-224 0</inkml:trace>
  <inkml:trace contextRef="#ctx0" brushRef="#br0" timeOffset="60194.58">25044 16175 9215 0,'-1'-3'400'0,"-1"-1"96"0,1-1-496 0,0 4 0 16,1-1 0-16,0 2 0 0,-1-3 2720 0,-1 2 448 16,2-2 96-16,-2 0 0 0,1-1 720 0,-2-1 144 15,2 1 32-15,0 1 0 0,0 0-2144 0,1 1-416 16,0 1-96-16,1-2-16 0,0 1-912 0,2 0-192 16,0 2-48-16,1-2 0 0,1 2-192 0,-5 0-144 0,0 0 192 0,0 0-192 15,31 4 128-15,-23-2-128 0,2 4 0 0,0-3 0 16,0 3 0-16,-1 0 0 0,1 1 0 0,-3 0 0 15,2-1 0-15,-3 3 0 0,0-2 0 0,-2-1 0 16,0 3 0-16,-3 1-144 0,0-3 144 0,-1 2-192 16,-1-1-80-16,-2 2-32 0,1-4 0 0,-2 4 0 15,-1-3 0-15,0 0 0 0,-1-1 0 0,0-1 0 16,-2-1-64-16,1-2-16 0,-3 2 0 0,1-3 0 16,0-1 160-16,-1-1 32 0,-1 1 0 0,-1-2 0 15,3-1 192-15,-1-1 0 0,1 3 0 0,2-4 0 16,-1 1 272-16,3 1 0 0,1 0 0 0,2 0 0 0,1 0 96 0,1 1 16 15,1 0 0-15,1 2 0 0,2-2-176 16,-4 2-16-16,0 0-16 0,0 0 0 0,0 0-48 0,0 0-128 16,48 2 192-16,-48-2-64 0,24 7-128 0,-12-4 0 15,1 1 0-15,-1 1 0 0,0 2 0 0,0 2 0 16,-1-3 0-16,-1 4 0 0,-1-3-224 0,1 2-128 16,-1-3-32-16</inkml:trace>
  <inkml:trace contextRef="#ctx0" brushRef="#br0" timeOffset="60676.41">25367 16669 5519 0,'-3'0'240'16,"2"0"64"-16,0 0-304 0,-1 0 0 0,1-1 0 0,0 1 0 0,0 0 1600 0,-2 0 272 16,1-3 48-16,-2 1 16 0,0 1 1264 0,-1-4 256 15,0 1 64-15,2 0 0 0,-1 1-944 16,2-4-176-16,0 3-32 0,2 4-16 0,0 0-656 0,0 0-128 16,0 0-32-16,0 0 0 0,0 0-688 0,0 0-144 15,0 0-16-15,45-20-16 0,-45 20-160 0,0 0-48 16,36 3 0-16,-36-3 0 0,24 7-208 0,-11-5-32 15,-13-2-16-15,23 4 0 0,-13-4-208 0,-10 0 0 16,20 2 128-16,-20-2-128 0,0 0 0 0,0 0 0 16,0 0 0-16,0 0 0 0,0 0-352 0,0 0-16 15,0 0 0-15,44-22 0 16,-42 17-1280-16,-4 1-256 0</inkml:trace>
  <inkml:trace contextRef="#ctx0" brushRef="#br0" timeOffset="60909.14">25441 16526 14735 0,'-1'3'640'0,"1"-3"160"0,0 3-640 0,0-2-160 0,0 2 0 0,0-1 0 16,1-1 2240-16,0 5 400 0,0 1 96 0,2 1 16 16,-1 3 32-16,1 1 16 0,0 1 0 0,0 0 0 15,-1-1-1328-15,1 0-256 0,-2-2-48 0,0 3-16 16,-1-1-704-16,0-1-160 0,0 1-32 0,-1 0 0 15,0-3-256-15,0-1 0 0,-1 1 0 0,0-3 0 16,1 0-320-16,-2 0 48 0,2-2 0 0,0-2 0 16,1-2-1296-16,0 0-256 0,1 0-48 0,-1 0-13424 15</inkml:trace>
  <inkml:trace contextRef="#ctx0" brushRef="#br0" timeOffset="61376.56">25900 16590 15663 0,'-2'-1'688'0,"1"-2"144"0,0 1-656 0,0 1-176 16,1 1 0-16,0 0 0 0,-2 0 1584 0,1-3 272 15,-1 3 64-15,-1-4 16 0,-2 2 800 0,0-1 144 16,0 2 48-16,-1 1 0 0,-1 0-1056 0,-1 0-208 0,0 1-32 15,-2 2-16-15,0 1-848 0,-1 1-160 0,0 1-32 0,-2 1-16 16,1 3-336-16,1 1-64 0,0 3-16 0,0-2 0 16,1 2-144-16,2 1 0 0,3-2 144 0,2 2-144 15,0-3 0-15,3-2 0 0,1 0 0 0,3 0 128 16,1-1-128-16,2-3 0 0,1-2 0 0,2-2 0 16,-10-2 0-16,0 0 0 0,0 0 0 0,45-18-128 15,-45 18 128-15,0 0 0 0,38-39 0 0,-38 39-128 16,0 0 0-16,34-41 0 0,-34 41 0 0,0 0 0 15,0 0-128-15,26-54 0 0,-26 54-16 0,0 0 0 16,0 0 128-16,0 0 144 0,0 0-208 0,0 0 80 16,9-47 128-16,-10 47 0 0,-1 0 0 0,0 3 128 0,1 0 112 0,-1 1 16 15,1 2 16-15,0 3 0 0,0 1-16 0,1 2 0 16,-2-1 0-16,2 4 0 0,2-3-128 0,-2 4-128 16,2-2 144-16,-1 3-144 0,1-3 0 0,-1 1 128 15,1-3-128-15,1 2 0 0,-1-2 0 0,2-2 0 16,-2-1 0-16,1-3 0 0,-1-5 0 0,2-1-240 15,-4 0 80-15,0 0 16 16,0 0-1504-16,0 0-288 0</inkml:trace>
  <inkml:trace contextRef="#ctx0" brushRef="#br0" timeOffset="61875.28">26084 16176 21183 0,'1'2'944'0,"-1"-2"192"0,0 4-912 0,0-2-224 0,0 0 0 0,0 0 0 16,0 1 2304-16,-1 0 432 0,0 5 80 0,-1 4 0 15,1 3-704-15,0 3-128 0,1 0-48 0,0 3 0 16,1-1-1184-16,0 2-240 0,3 3-64 0,1-3 0 16,0 0-304-16,1 3-144 0,2 3 128 0,-1-2-128 15,0 1 0-15,1 2 0 0,-2-1 0 0,0 1 0 16,-1-3 0-16,-2 0 0 0,-1-2 0 0,-2-1 0 15,0-5 0-15,0-4 0 0,-1-2 0 0,0-2 0 16,-1-1 0-16,1-7 0 0,0-2 0 0,1 0 0 0,-1-5 0 16,1 2 0-16,0-4 0 0,0 7 0 0,0 0 0 0,0 0 0 15,0 0-144-15,16-50 144 0,-16 50 0 0,0 0 0 16,0 0 0-16,29-55 0 0,-29 55 0 0,0 0 128 16,0 0-128-16,0 0 144 0,41-39-16 0,-41 39-128 15,0 0 192-15,21 5-64 0,-13 1-128 0,-1 0 192 16,0 4-192-16,0 0 192 0,-1 2-192 0,0 1 0 15,0 0 0-15,0 2 128 0,-2 1-128 0,-1 0 0 16,-2-1 0-16,-2 1 0 0,-1 0 0 0,-1 0 0 16,-1 0-144-16,-2-3 144 0,-2-1 0 0,0-5 0 15,-1 2 0-15,-1-3 0 0,0 0 128 0,-1-4 0 16,0 0-128-16,1-4 192 0,-1-3-16 0,0 2-16 16,1-3 0-16,0 2 0 0,0-2-160 0,1 1 0 15,2 0 0-15,1 0 0 0,2 2 0 0,0-1 0 0,1 4 0 16,2-3-176-16,1 0-48 0,0 3-16 0,3-3 0 0,2 1 0 31,-5 2-1248-31,0 0-256 0,0 0-48 0,0 0-14592 0</inkml:trace>
  <inkml:trace contextRef="#ctx0" brushRef="#br0" timeOffset="62499.83">26546 16696 11055 0,'0'-5'976'15,"0"2"-784"-15,0 0-192 0,2 3 0 16,-2 3 1520-16,1-6 256 0,0 2 48 0,3-4 16 16,-1 0 672-16,-3 5 144 0,0 0 32 0,0 0 0 15,0 0-128-15,39-9-32 0,-31 12 0 0,2 3 0 16,0-2-1072-16,1 2-224 0,0 0-32 0,-1 0-16 0,1-2-736 0,-1 2-128 16,1-2-48-16,-1-2 0 0,2 2-272 0,-12-4 160 15,0 0-160-15,0 0 128 0,35-7-128 0,-35 7 0 16,0 0 0-16,0 0 0 0,0 0-208 0,0 0-32 15,0 0 0-15,0 0 0 16,42-19-1616-16,-39 17-320 0</inkml:trace>
  <inkml:trace contextRef="#ctx0" brushRef="#br0" timeOffset="62793.24">26705 16609 6447 0,'0'0'576'0,"0"-3"-576"0,0 3 0 0,0-1 0 16,0 1 1968-16,0 0 272 0,0 0 64 0,0-3 16 15,0 3 560-15,0 0 96 0,0 0 32 0,0 0 0 16,0 0-720-16,0 0-144 0,0 3-32 0,0 1 0 16,0 2-720-16,0 0-160 0,0 0-16 0,-2 4-16 15,2-1-688-15,0 2-144 0,0 4-32 0,0 1 0 16,0 2-336-16,-1-2 144 0,0 0-144 0,0 0 0 15,1-1 0-15,-2-1 0 0,2-2 0 0,-1-3 0 16,0 1 0-16,1-6 0 0,0 2 0 0,0-6-144 16,1 0-304-16,0-4-48 0,3 0-16 0,0-1-10624 15,-4 5-2144-15</inkml:trace>
  <inkml:trace contextRef="#ctx0" brushRef="#br0" timeOffset="63327.06">26928 16194 6447 0,'-2'0'576'0,"1"0"-576"16,1 0 0-16,-2 0 0 0,2 0 3072 0,0 3 512 15,0-3 112-15,0 3 16 0,2 4 464 0,-1 0 112 16,0 4 0-16,2 5 16 0,-1 4-2240 0,2 1-448 15,-2 5-80-15,2-1-32 0,0 3-1008 0,-1 4-208 16,0 1-32-16,1 1-16 0,-1 1-240 0,2-1 0 0,-1 4 128 0,-2-6-128 16,2-4 0-16,-3 1 0 0,1-7 0 0,-1 3 0 15,-1-3 0-15,1-6-160 0,-1-3 160 16,-1-3-128-16,1-1-64 0,0-3-16 0,-1-2 0 0,1-2 0 31,0-2-304-31,0 0-48 0,0-2-16 0,0-2 0 16,0 4-336-16,0 0-80 0,0 0-16 0,0 0 0 0,0 0 1008 0,1-48 0 0,-1 48 0 0,0 0 160 15,0 0 464-15,0 0 80 0,0 0 32 0,21-57 0 16,-21 57-128-16,0 0-32 0,0 0 0 0,0 0 0 16,0 0-192-16,0 0-32 0,47-33-16 0,-38 31 0 15,0 2-144-15,1 4-16 0,0-1-16 0,1 0 0 0,-1 4-160 16,0-1 0-16,-1 4 144 0,-2-3-144 0,1 4 0 0,-3-1 0 16,-1 2 0-16,0 1 0 0,-3-2 0 0,-2 1 0 15,0 3 0-15,-3-2 0 0,1-1 0 0,-4-2 0 16,2 0 0-16,-2-2 0 0,0 2 0 0,-1-2 0 15,-1-2 0-15,0-1 0 0,-1-2 0 0,0 1-192 16,-1-1 192-16,-2-2-192 0,1 1 16 0,-2 1 0 16,2-3 0-16,1 1 0 0,0-1-16 0,1 3 0 15,2-3 0-15,2 0 0 16,1 0-336-16,3 0-80 0,1 0-16 0,1-3 0 16,0 3-592-16,0 0-112 0,0 0-16 0,0 0-9088 15,0 0-1824-15</inkml:trace>
  <inkml:trace contextRef="#ctx0" brushRef="#br0" timeOffset="63791.95">27224 16176 12895 0,'-8'2'576'0,"4"-2"112"0,0 0-560 0,0-2-128 0,3 2 0 0,0-1 0 16,1 1 2592-16,-3 0 480 0,1-3 112 0,-1 3 16 16,1-4-16-16,-1 2 0 0,2-2 0 0,1-2 0 15,1 3-1552-15,2-3-304 0,0 3-64 0,1-4-16 16,1 4-656-16,-5 3-128 0,0 0-16 0,0 0-16 16,0 0-80-16,0 0-16 0,36-9 0 0,-27 9 0 15,-2 3-144-15,2 0-16 0,-2 1-16 0,1 1 0 0,-1 1-160 0,0-1 0 16,1 4 0-16,-2-3 0 0,-1 3 0 0,0-2 0 15,-1 2 0-15,-1 0 0 0,-1 1-208 0,-1-1 16 16,0 2 16-16,0 0 0 16,-2-1-192-16,0 0-32 0,-2 0-16 0,0 1 0 0,-1-1 16 0,-1-3 0 15,-1 2 0-15,0-2 0 0,-3 2 208 0,0-3 32 16,-1 1 16-16,-1-1 0 0,0-4-16 0,0 2 0 16,1-3 0-16,1 2 0 0,2-3 16 0,1 0 0 15,2 0 0-15,2-3 0 0,2 2 144 0,0-3 144 16,2 2-16-16,2-2-128 0,1 2 256 0,1-2-48 15,0 1-16-15,0 0 0 0,-6 3-48 0,0 0-16 16,26 0 0-16,-17 0 0 0,1 1-128 0,-1 1 128 16,2 1-128-16,-1 3 128 0,-1-1-384 0,3 4-96 0,-3-1-16 0,1 2-11328 31,0 2-2256-31</inkml:trace>
  <inkml:trace contextRef="#ctx0" brushRef="#br0" timeOffset="64943.57">24522 17111 13823 0,'-1'-3'1216'0,"0"3"-960"0,1-2-256 0,1 0 0 15,1 2 1280-15,0-2 192 0,1-1 64 0,-3 3 0 16,0 0 544-16,0 0 112 0,0 0 32 0,58-35 0 16,-58 35 400-16,0 0 96 0,67-16 16 0,-67 16 0 15,52-4-1328-15,-52 4-272 0,54 5-48 0,-54-5-16 16,50 11-672-16,-25-5-128 0,-1-1-16 0,1 1-16 0,1-1-240 0,-1 1 176 15,-25-6-176-15,49 4 160 0,-49-4-160 0,55-2 0 16,-55 2 0-16,58-8 0 16,-58 8 0-16,58-10 0 0,-58 10 0 0,57-6 0 0,-57 6 0 0,53-2 0 15,-53 2 0-15,51 2 0 0,-29 3 0 0,3 1 0 16,-1 3 0-16,5 0 0 0,-3-2 0 0,-1 2 0 16,-4-3 0-16,1-2 0 0,0-1 0 0,0 2 0 15,-22-5 0-15,47 1 0 0,-47-1 0 0,47-3 0 16,-47 3 0-16,49-13 0 0,-49 13 0 0,49-18 0 15,-49 18 0-15,46-19 0 0,-46 19 0 0,0 0 0 16,64-23 0-16,-64 23 0 0,0 0 0 0,59-19 0 16,-59 19 0-16,0 0 0 0,52-4 0 0,-52 4 0 0,32 0 0 0,-32 0 0 15,36 4 0-15,-36-4 0 0,40 6 0 0,-40-6 0 16,41 4 0-16,-20-1 0 0,-21-3 0 16,43 0 0-16,-43 0 0 0,42-5 0 0,-42 5 0 0,0 0 0 15,58-12 0-15,-58 12 0 0,0 0 0 0,48-12 0 16,-48 12 0-16,0 0 0 0,45-9 0 0,-45 9 0 15,0 0 0-15,43 0 0 0,-43 0 0 0,26 7 0 16,-13-4 0-16,-2 2 0 0,-1 1 0 0,-1-2 0 16,3 2 0-16,-1-2 0 0,1 5 0 0,-1-6 0 15,0 1 0-15,0 1 0 0,1-4 0 0,-3 2 0 16,3-3 0-16,-1 1 0 0,0-1 0 0,-11 0 0 16,0 0 0-16,0 0 0 0,47-5 0 0,-47 5 0 0,0 0 0 15,36 0 0-15,-25 0 0 0,0 4 0 0,0-3 0 0,-1 2 0 16,0 0 0-16,-1 2 0 15,0-1 0-15,0 0 0 0,1-2 128 0,-1 2-128 0,-1-2 0 0,1 1 0 16,1 0 0-16,-10-3 0 0,0 0 0 0,30 0 0 16,-30 0 0-16,0 0 0 0,35 0 0 0,-35 0 0 15,0 0 0-15,40-5 0 0,-40 5 0 0,0 0 0 16,38-1 0-16,-38 1 0 0,0 0 0 0,30 0 0 16,-20 0-128-16,-1 0 128 0,0 1 0 0,1 1-144 15,-1-1 144-15,1 1 0 0,-1-2 0 0,0 2-128 16,1 0 128-16,1-2 0 0,3 3 0 0,-2-3 0 15,2 0 0-15,-14 0 0 0,28 0 0 0,-13 0 0 16,-15 0 0-16,0 0 0 0,41-7 0 0,-41 7 0 16,0 0 0-16,36-3 0 0,-26 3-144 0,-3 0 144 15,1 1 0-15,-3 1-144 0,-2 2 0 0,0-1 0 0,-2 0 0 0,-1 0 0 32,-1 1-528-32,-3-1-96 0,-1 2-32 0,-2 0-16672 0</inkml:trace>
  <inkml:trace contextRef="#ctx0" brushRef="#br0" timeOffset="65725.1">25817 17423 4607 0,'-3'0'400'0,"2"0"-400"16,0 0 0-16,0 0 0 0,1 0 1744 0,-2 0 272 16,0 0 48-16,-2 0 16 0,0 0 1248 0,-1-2 256 15,2 2 64-15,-1-4 0 0,2 2-592 0,0-2-112 0,1-1-32 0,1 0 0 16,1 3-1312-16,2-2-256 16,-3 4-48-16,0 0-16 0,0 0-704 0,0 0-128 15,0 0-48-15,0 0 0 0,48-25-48 0,-48 25-16 0,0 0 0 0,0 0 0 16,47 0-128-16,-33 3-16 0,0 0-16 0,1 1 0 15,-1 2-176-15,0 1 128 0,-1-1-128 0,-2-3 128 16,-3 2-128-16,-1 0 0 0,-1 0 0 0,2 1 0 16,-3-2 0-16,0 0 0 0,-2 1 0 0,0-1 0 15,-2-1 0-15,0 3 0 0,-2-2 0 0,0 1 0 16,-2 0 0-16,1 0-176 0,-2 1 176 0,-1 2-128 16,-1 0-160-16,-1 0-32 0,-1 0 0 0,-2 1 0 15,2-2 80-15,-2 0 16 0,0 1 0 0,2-4 0 16,1 2 224-16,1-3-176 0,2 0 176 0,2-1-160 15,-1 0 160-15,3-2 0 0,0 0 0 0,0 0 0 0,3 0 208 0,-1 0-16 16,2 0-16-16,1 0 0 0,0 0 48 0,1 0 16 16,0 3 0-16,1-3 0 0,2 3-32 0,-1 0 0 15,-2-3 0-15,0 3 0 0,3 0-208 0,-1 1 176 16,2-1-176-16,0 3 160 0,0 1-160 0,-1-1 0 16,0 1 0-16,0 2 0 0,0-3 0 0,-2 3 0 15,1-2 0-15,-2 2 0 0,-1-2 0 0,0 2 0 16,-3 1 0-16,1-2 0 0,-2-1 0 0,-2 3 0 15,-1-3 0-15,0 2 0 0,-1 0 0 0,-2-2 0 16,1 1 0-16,-3-1 0 0,0 0 0 0,-2-1 0 16,-1 0-176-16,-1 0 176 0,1 1-192 0,-3-1 32 15,-3 0 16-15,-2-2 0 0,0 2 144 0,-2 0-160 16,1 0 160-16,0 0-160 0,-1 2 160 0,3-2 0 0,-1 0 0 0,2 0-128 16,1-2 128-16,3-1-192 0,2-1 192 0,3-2-192 15,1 0-96-15,2-5-32 0,0 1 0 0,0-4-12032 16,4 8-2400-16</inkml:trace>
  <inkml:trace contextRef="#ctx0" brushRef="#br0" timeOffset="69252.27">18302 14550 10127 0,'-4'-3'896'0,"1"-1"-704"0,0 4-192 0,2-2 0 16,1 2 1920-16,-2-3 336 0,-2 2 80 0,-2-1 16 0,0-2 1104 0,-3 2 240 15,3-2 32-15,-1 4 16 0,3-3-1056 16,0 6-224-16,3-3-32 0,-1 4-16 0,4-2-1472 0,-2 2-304 15,2-2-48-15,2 2-16 0,1-2-224 0,1 2-48 16,0-1-16-16,3-2 0 0,-1 1-112 0,-8-2-32 16,0 0 0-16,34 0 0 0,-34 0-16 0,0 0-128 15,39 2 192-15,-39-2-64 0,24 2-128 0,-24-2 128 16,23 3-128-16,-10 0 128 0,-13-3-128 0,20 3 0 16,-11 0 0-16,0 0 0 0,1 1 0 0,0-1 0 15,0 1 128-15,-2 1-128 0,-1-1 0 0,-1-2 0 16,-1 2 0-16,1-2 0 0,-2-2 0 0,-1 2 0 15,0-2 0-15,-2-2 0 0,0 2 0 0,-1-2 0 16,-2-2 0-16,-2-1 0 0,-1 1 0 0,-1 1 0 0,-1-2 0 16,-2 0 0-16,1 0 0 0,0 1 0 0,-3 1 0 15,0-4 128-15,-1 4-128 0,1 0 0 0,-1-1 0 0,1 2 128 16,2-1-128-16,0 2 0 0,1 1 0 0,-1 0 0 16,2 0 0-16,1 0 0 0,1 0 0 0,0 0 0 15,2 0 0-15,1-2 0 0,0 2 0 0,2-3 0 16,0 2-304-16,0 1 64 0,0 0 16 0,0 0 0 31,0 0-416-31,0 0-96 0,0 0-16 0,0 0 0 0,0 0-704 0,44-35-144 0</inkml:trace>
  <inkml:trace contextRef="#ctx0" brushRef="#br0" timeOffset="70051.92">18282 14689 2751 0,'-2'2'256'0,"1"-2"-256"0,1 0 0 0,-2 1 0 15,2 0 1936-15,-1 2 352 0,0-2 64 0,-1 4 16 16,-2 1 560-16,1 0 112 0,1-1 32 0,1 1 0 16,1-1-608-16,-2 1-112 0,2-2-32 0,0-1 0 15,2-3-592-15,-1 0-112 0,1 0-16 0,0-3-16 16,1 1-560-16,-3 2-128 0,0 0 0 0,0 0-16 15,0 0-176-15,0 0-48 0,0 0 0 0,0 0 0 16,50-30-80-16,-50 30 0 0,0 0-16 0,0 0 0 16,36 0-160-16,-28 4-16 0,1-2-16 0,0-1 0 15,-1 3-144-15,0-1-32 0,0-1 0 0,0-1 0 16,-1 2-192-16,1-3 128 0,-8 0-128 0,0 0 0 16,0 0 0-16,0 0 0 0,0 0 0 0,48-14 0 15,-48 14 0-15,0 0 0 0,0 0 0 0,0 0 0 0,0 0 0 16,43-21 0-16,-38 21 0 0,0 3 0 0,-1-3 0 0,-1 0 0 15,1 1 0-15,-1 1 0 0,0 2 0 0,0-2 0 16,-1 2 0-16,-1 1 0 0,1-1 0 0,-2-2 0 16,0 2 0-16,-2 0 0 0,1-2 0 0,-1 2 0 15,-1-2 0-15,1 2 0 0,-2-1 0 0,-1-2-128 16,-1 1 128-16,0-1 0 0,0 1 0 0,-1-1 0 16,0 1 0-16,1-2 0 0,-2 0 0 0,1-2 0 15,0 2 0-15,-1-1 0 0,2 1 0 0,0-2 0 16,0 1 0-16,-2 1 0 0,1-2 0 0,-1 1-128 15,1 1 128-15,-1 0 0 0,2 0 0 0,0 0 0 16,0 0 0-16,0-3 0 0,1 3 0 0,0 0 0 0,1 0 0 0,0-2 0 16,1 0 0-16,0 2 0 0,0-2 0 15,0-1 0-15,1 2 0 0,-1-1 0 0,2-1 0 0,-2 2 0 16,2-3 0-16,0 2 0 0,0 2 0 0,-1-3 0 16,1 2 0-16,0 1 0 0,0 0 0 0,0 0 0 15,-1 0 0-15,1 0 0 0,0 0 0 0,0 0 0 16,-1 0 0-16,0 1 0 0,1 2 0 0,-1-3 0 15,2 2 0-15,-1 2 0 0,0-3 0 0,1 2 0 16,0-1 0-16,1-1 0 0,0 2-128 0,-1-3 128 16,3 0-256-16,-2 2 16 0,0-2 0 0,1 0 0 15,-1 0-624 1,1 0-128-16,1-2-32 0,-3 2-17840 0</inkml:trace>
  <inkml:trace contextRef="#ctx0" brushRef="#br0" timeOffset="73296.77">19512 14009 5519 0,'0'0'496'0,"0"-2"-496"16,1 2 0-16,-1 0 0 0,1 0 1504 0,-1-3 208 15,1 2 32-15,2-1 16 0,-1-1 496 0,-1-1 112 16,1 2 0-16,-1-2 16 0,-1 3 208 0,-1-2 32 16,-1 0 16-16,0 0 0 0,-1 0-416 0,-1 0-96 15,-1 3-16-15,-2-2 0 0,1 0-960 0,-1 2-208 16,-2 0-48-16,1 0 0 0,0 0-496 0,-1 2-96 16,1 3-32-16,-2-2 0 0,0 1-96 0,-1 1-32 15,1 2 0-15,0 2 0 0,0-3-144 0,2 4 128 16,-1 0-128-16,1 0 128 0,3 0-128 0,1 1 0 0,1-1 0 0,2 0 0 15,1-2 0-15,0 2 0 0,1 0 0 16,0-1 0-16,2 1 0 0,-1-3 0 0,2 4 0 0,1-1 0 16,-1-4 0-16,2 2 0 0,0 0 0 0,0-1 0 15,3-4 0-15,-2 1 0 0,2-2 0 0,0 1 0 16,-3-3 0-16,-6 0 0 0,0 0 0 0,0 0 0 16,0 0 0-16,44-16 0 0,-44 16 0 0,0 0 0 15,0 0 0-15,0 0 0 0,47-41 0 0,-47 41 0 16,0 0 0-16,0 0 0 0,0 0 0 0,35-57 0 15,-35 57 0-15,0 0 0 0,0 0 0 0,12-53 0 16,-12 53 0-16,0 0 0 0,0 0 0 0,3-42 0 16,-3 36 0-16,0-3 0 0,0 3 0 0,-2 0 0 0,4 2 0 15,-2 0 0-15,0 2 0 0,1-1 0 16,0 2 0-16,-1 1 0 0,1 0 0 0,1 1 0 0,0 2 0 16,-1-1 0-16,1 2 0 0,-1 2 0 0,1 2 256 15,1 3-16-15,-1 5-16 0,1 0 0 0,-1 0-32 0,1 0 0 16,-1 3 0-16,1-3 0 0,-2 0-192 0,1 0 0 15,0 1 0-15,-1-3 0 0,1-2 0 0,0-2 0 16,-1 0 0-16,0-4 0 0,0-1 0 0,0-1 0 16,-1-1 0-16,0 0 0 0,0-3-384 0,0 0 16 15,0 0 16-15,2-3 0 16,-1 3-1056-16,0-2-224 0,0 1-32 0,2-2-15616 0</inkml:trace>
  <inkml:trace contextRef="#ctx0" brushRef="#br0" timeOffset="74547.35">19703 13759 12895 0,'-1'-2'1152'0,"0"-2"-928"0,1-1-224 0,0 4 0 15,0 1 1632-15,-2-5 288 0,0 0 48 0,2 5 16 16,0 0 560-16,-5-31 112 0,5 31 32 0,0 0 0 15,0 0-944-15,0 0-176 0,5-41-32 0,-5 41-16 16,0 0-432-16,0 0-96 0,0 0-16 0,0 0 0 16,0 0-336-16,0 0-80 0,0 0-16 0,45-38 0 15,-45 38-240-15,0 0-48 0,0 0-16 0,40 0 0 16,-31 1-96-16,1 4-16 0,-1-1 0 0,-2 2 0 0,0-2-128 0,0 2 0 16,-1 0 0-16,-1 0 0 15,0 1 0-15,-3-1 0 0,1-2 0 0,-2 2 0 16,0 2 0-16,-1-1 0 0,-1-4 0 0,0 3 0 0,-2 1 0 0,1-1 0 15,-2 0 0-15,-1 0 0 0,0 4 0 0,-1-4 0 16,-2 2-144-16,2 0 144 0,0 0 0 0,-1 0-128 16,-2-1 128-16,2 0 0 0,-2 2-160 0,0-3 160 15,2-4-128-15,-2 2 128 0,1 2 0 0,0-5 0 16,1 2 0-16,2-3-128 0,0 0 128 0,2 0 0 16,1-3 0-16,1 2 0 0,1 1 0 0,0-2 0 15,0 1 0-15,1 1 0 0,1-2 0 0,2 2 0 16,2 0 128-16,-6 0-128 0,0 0 128 0,0 0-128 15,0 0 128-15,44-1-128 0,-44 1 0 0,0 0 128 16,0 0-128-16,40-4 0 0,-40 4 0 0,0 0 0 0,0 0 0 0,40-2 0 16,-33 4 0-16,-7-2 0 0,0 0 0 0,0 0 0 15,0 0-192-15,30 4-64 0,-26-4-16 0,1 3-11952 16,0 0-2400-16</inkml:trace>
  <inkml:trace contextRef="#ctx0" brushRef="#br0" timeOffset="74831.28">19975 14023 7359 0,'-2'0'656'0,"1"0"-528"0,-1 0-128 0,2 0 0 0,0-3 2560 0,0 3 496 16,0 0 80-16,2-1 32 0,-1 1 672 0,1 0 128 15,3 0 16-15,1-2 16 0,1 2-1856 0,0-2-368 16,2 2-80-16,1 0-16 0,-10 0-944 0,0 0-192 16,0 0-32-16,44-6-16 0,-44 6-288 0,0 0-48 15,42-8-16-15,-42 8 0 0,0 0-144 0,0 0 0 16,45-7 0-16,-38 7 0 0,-1 0 0 0,-1 0 0 16,0 3 0-16,1-2 0 0,-1 4 0 0,-1-4-224 15,-2 2 48-15,0-1-12032 16,-1-2-2400-16</inkml:trace>
  <inkml:trace contextRef="#ctx0" brushRef="#br0" timeOffset="75130.28">20121 13946 11055 0,'-2'-2'480'0,"-1"-1"112"0,1 2-464 0,1-1-128 0,1 0 0 0,-2 1 0 16,2 0 2112-16,-1-3 416 0,0 2 80 0,-2-5 16 15,2 1 128-15,0 3 48 0,0-4 0 0,1 4 0 16,0 3-944-16,1 0-192 0,0 1-48 0,2 3 0 16,-1 2-464-16,2 2-112 0,-1 2-16 0,1 3 0 15,1 2-512-15,-1 1-96 0,1 1-32 0,0 0 0 16,-2-1-192-16,2 0-64 0,0 0 0 0,-1 1 0 16,0-1-128-16,-2-4 0 0,2 0 144 0,-3-5-144 15,0 1 0-15,-1-4 0 0,0 0 0 0,-1-2 0 16,1-1 0-16,-1-1 0 0,0-1 0 0,-1-1 0 15,0-1 0-15,-1-1 0 0,0 1-128 0,-1-1 128 16,0-2-592-16,-1 0-48 0,0-3 0 0,-1 2-17296 16</inkml:trace>
  <inkml:trace contextRef="#ctx0" brushRef="#br0" timeOffset="76412.97">20619 14098 10127 0,'-1'0'896'0,"-1"0"-704"16,1 0-192-16,1 0 0 0,-2 0 1616 0,1-2 304 15,-1 2 48-15,-2-1 16 0,-2 1 896 0,0-3 192 16,-2-1 48-16,1 2 0 0,-1-2-784 0,1-1-160 16,-1 0-16-16,1 0-16 0,0 2-864 0,-1-1-160 15,2-1-32-15,0 4-16 0,0 1-512 0,1 0-112 16,0 0 0-16,-1 1-16 0,1 1-144 0,1 1-32 16,-1 3 0-16,1-2 0 0,-1 3-128 0,2 2-128 15,-1 0 192-15,0-2-192 0,2 2 0 0,-2 1 0 0,3-1 0 0,0 1 0 16,1-1 0-16,0 0 0 0,0-2 0 15,2-1 0-15,-1 0 0 0,3 1 0 16,1-1 0-16,0-3 0 0,1 4 0 0,0-1 0 0,2-2 0 0,-1 1 0 16,0-2 0-16,2 1 0 0,-1 0 0 0,-1-2 0 15,-1 1 0-15,0-2 0 0,2-1 0 0,-1-1 0 16,-1-2 0-16,-1 1 0 0,-5 2-128 0,0 0 128 16,0 0 0-16,0 0-144 0,0 0 144 0,0 0-128 15,0 0-16-15,26-52 0 0,-26 52 0 0,0 0 0 16,0 0 144-16,0 0 0 0,0 0 0 0,15-50-128 15,-15 50 128-15,0 0 0 0,0 0 0 0,0 0 0 0,0 0 0 0,0 0 0 16,0 0 0-16,0 0 0 0,0 0 0 0,0 0 0 16,0 0 0-16,0 0 0 0,0 0 0 0,0 0 0 15,0 0 0-15,0 0 0 0,0 0 0 0,0 0 0 16,0 0 0-16,0 0 0 0,42-10 0 0,-41 14 0 16,1 2 0-16,-2 3 128 0,0 3-128 0,0-2 0 15,0 3 0-15,-2 0 0 0,2-1 0 0,-1 3 0 16,1 1 0-16,-1-3 0 0,0 3 0 0,1-4 0 15,0-2 0-15,0 0 0 0,0-1 0 0,0-3 0 16,1-1 0-16,0-3 0 0,2 1-192 0,-2-6 0 16,1 0 0-16,-2 3 0 15,0 0-1216-15,0 0-256 0,15-45-64 0,-15 45-14848 0</inkml:trace>
  <inkml:trace contextRef="#ctx0" brushRef="#br0" timeOffset="76946.7">20833 13782 11967 0,'-1'1'1072'0,"0"-1"-864"0,1 0-208 0,0 0 0 16,0 0 2848-16,-1 0 528 0,1 0 96 0,-2 0 32 16,1 2-112-16,0-2 0 0,1 3-16 0,1-2 0 15,2 3-1840-15,-1 1-352 0,2 1-80 0,1 0-16 16,0 4-640-16,0-3-144 0,-2 5-32 0,2 0 0 15,0 4-144-15,0 0-128 0,0 3 192 0,0-2-192 0,-1 2 128 0,0 2-128 16,-2 1 0-16,1 0 0 0,-1-2 0 16,-1 1 0-16,0-1 0 0,-2-2 0 0,1-2 0 0,-1 0 0 15,1-3 0-15,-2-3 0 0,0-2 0 0,0-2 0 16,1 1-128-16,-1-4 128 0,1 1 0 0,0-4 0 16,0-2-160-16,-1 0 160 0,2-1 0 0,0 3 0 15,0 0-144-15,0 0 144 0,0 0 0 0,0 0 0 16,15-50 0-16,-15 50 0 0,0 0 0 0,0 0 0 15,0 0 0-15,36-41 0 0,-36 41 0 0,0 0 0 16,0 0 0-16,0 0 144 0,41-7-144 0,-32 8 128 16,0 4-128-16,0-1 128 0,0 2-128 0,-1 0 0 15,1 2 0-15,-3 0 128 0,2 2-128 0,-3-1 0 0,0 1 0 16,-2 0 0-16,0-2 0 0,-1 2 0 16,-2 3 0-16,0-4 0 0,-2 1 0 0,-1-1 0 0,1-2 0 0,-3 2 0 15,0-3 0-15,-1-2 0 0,-2 0-144 0,0 1 144 16,0-4 0-16,0 1 0 0,-1 1 0 0,-2 0 0 15,-3 0 0-15,-1 1 0 0,-1-1 0 0,1 0 0 16,1 1 0-16,1-1 0 0,2 2 0 0,2-1 0 16,5-3 0-16,0 0 0 0,3 3 0 0,1-4 0 15,1 0 0-15,1 0 0 0,1 0-128 0,0-2 128 16,-3 2-160-16,0 0 32 0,0 0 0 0,0 0 0 16,43-23-1280-16,-43 23-240 15</inkml:trace>
  <inkml:trace contextRef="#ctx0" brushRef="#br0" timeOffset="77385.03">21308 14124 9215 0,'0'-1'400'0,"-1"1"96"0,1-2-496 0,-1 2 0 0,1 0 0 0,0 0 0 16,0 0 2304-16,0-3 384 0,-1 3 64 0,-1 0 0 16,2 0 1024-16,0 0 208 0,-1 0 48 0,1 0 0 15,1 3-1728-15,2-3-320 0,0 2-80 0,1-2-16 16,2 0-1152-16,1 0-224 0,-7 0-64 0,0 0 0 16,0 0-192-16,33-2-32 0,-33 2-16 0,0 0 0 15,33-4-80-15,-33 4-128 0,0 0 176 0,39-6-176 16,-39 6 128-16,0 0-128 0,0 0 0 0,37-5 0 15,-31 5 0-15,-1 2 0 0,1 1 0 0,-1 0 0 16,-1 0-320-16,-2 1-32 0,-1-2 0 0,-1 2-12224 16,2-4-2448-16</inkml:trace>
  <inkml:trace contextRef="#ctx0" brushRef="#br0" timeOffset="77647.48">21405 14064 7359 0,'-3'0'320'0,"1"0"80"0,1 0-400 0,-1 0 0 16,2 0 0-16,0 0 0 0,-1 0 2416 0,1 0 400 16,-1 0 64-16,0-3 32 0,1 3-16 0,-2 0 0 15,2-1 0-15,0 1 0 0,0 0-1040 0,2 1-224 16,-1 2-32-16,0-1-16 0,0-1-432 0,1 4-96 16,-1 0-16-16,0 1 0 0,1 3-384 0,0 0-80 15,0 1 0-15,-1 2-16 0,2-2-368 0,-2 2-192 0,2 1 192 0,-1 3-192 16,1 0 0-16,-2-3 0 0,1 0 0 0,-1-1 0 15,2-3 0-15,-2 1 0 0,0-4 0 0,1-2-144 32,0-4-560-32,1-4-128 0,-3 4 0 0,0 0-16016 0</inkml:trace>
  <inkml:trace contextRef="#ctx0" brushRef="#br0" timeOffset="78330.22">21625 13757 19343 0,'-5'12'848'0,"4"-8"192"0,-1-1-832 0,1 0-208 0,1 1 0 0,0-2 0 0,1 1 2432 0,1 2 448 16,1 1 96-16,2 5 16 0,3 2-800 0,-1-2-144 15,3 0-48-15,-1 0 0 0,2 0-1168 0,-1-1-256 16,1 2-32-16,-1 1-16 0,0-2-384 0,-2 1-144 15,1 3 0-15,-2-3 144 0,0 2-144 0,-3 1 0 16,0-4 0-16,-1 0-176 0,-3 1 176 0,-2-2-160 16,1 3 160-16,-3-3-160 0,2-1-80 0,-2 0-16 15,1-1 0-15,-2-2 0 16,0 2-384-16,1-4-96 0,-1 0-16 0,3-2 0 0,-1-2 592 0,3 0 160 16,-1-3 0-16,1 0 0 0,1-1 272 0,0-1 128 15,-1 5 32-15,0 0 0 0,0 0 128 0,0 0 16 0,0 0 16 0,0 0 0 16,0 0-80-16,0 0 0 15,0 0-16-15,0 0 0 0,46-32-256 0,-46 32-48 0,0 0-16 0,0 0 0 16,0 0-176-16,36 3 160 16,-27-3-160-16,-1 1 160 0,-8-1-160 0,0 0 0 0,25 2 0 0,-18 1 0 15,1-3 0-15,-2 0 0 0,1 1 0 0,0 2 0 16,-2-1 0-16,-1-2 0 0,9 8 0 16,-8-5 0-16,0 3 0 0,0-1 0 0,-2 3 0 15,1-2 0-15,-1 3 0 0,0-3 0 0,-1 1 0 16,0 2 0-16,-1-2 0 0,-1 2 0 0,0-3 0 15,0 0 0-15,-1 1 0 0,1-1 0 0,-1-3 0 16,0 0 0-16,-2-2 0 0,1 2 0 0,-2-2 0 16,-1 1 0-16,-1-2 0 0,0 3 0 0,-2-3 0 15,2 1 0-15,-1 1 0 0,-2 1 0 0,1 1 0 0,1-2 0 0,0 2 0 16,-2-2 0-16,-1 2 0 0,3 0 0 0,-2-2 0 16,3 2 0-16,0-2 0 0,1-2 0 0,0 0 0 15,1-2 192-15,0-1-64 0,2 0 48 0,-2-1 0 16,2 0 0-16,2 4 0 0,0 0-48 0,0 0-128 15,-8-28 192-15,8 28-64 0,0 0-128 0,0 0 0 16,0 0 144-16,-5-34-144 0,5 34 0 0,0 0 128 16,0 0-128-16,0 0 0 0,0 0 0 0,0 0 128 15,0 0-128-15,0 0 0 0,0 0 0 0,0 0 0 16,0 0 0-16,0 0 0 0,0 0 0 0,0 0 0 16,0 0 0-16,0 0 0 0,29 0-256 0,-27 3 0 15,2 1-16-15,0-2-12368 16,-1 1-2464-16</inkml:trace>
  <inkml:trace contextRef="#ctx0" brushRef="#br0" timeOffset="79047.08">22081 13703 6447 0,'-2'-3'576'0,"-1"3"-576"16,3 0 0-16,0-2 0 0,1 0 1488 0,-2 2 192 0,1-2 48 0,-1-2 0 16,1-1 1136-16,0 0 224 0,0-1 48 0,1 0 16 15,0 0 64-15,1 0 16 0,-1 2 0 0,1-1 0 16,1 1-1392-16,-1 2-288 0,2 0-48 0,-2 0-16 16,3 0-816-16,0 0-160 0,2 2-48 0,-1 0 0 15,1 0-160-15,1 2-48 0,-1 0 0 0,-1-2 0 16,2 2-128-16,-2 5-128 0,1-1 144 0,-2 1-144 15,1 2 0-15,-1 1 0 0,-1 2 0 0,0 1 0 16,-3 3 0-16,0-4 0 0,-1 4 0 0,-1 0 0 16,0 0 0-16,-2-2-160 0,-1 1 32 0,1-3 0 15,-1 0-224-15,-1-2-32 0,-1 3-16 0,0-3 0 16,0-4 160-16,-1 0 48 0,0 0 0 0,0-2 0 0,0 0 192 0,0-2-176 16,0-2 176-16,-1-2-160 0,3 0 160 0,0 2 0 15,2-2 0-15,0 2-128 0,1-4 128 0,-1 0 0 16,2 2 0-16,1-2 0 0,1 2 0 0,0-1 0 15,2 0 0-15,1 0 0 0,-1 2 0 0,-3 1 0 16,0 0 0-16,0 0 128 0,0 0-128 0,40 0 0 16,-30 0 128-16,-2 1-128 0,2 4 0 0,0-1 0 15,0-1 0-15,-1 4 128 0,-1 1-128 0,1 2 0 16,0 0-128-16,-2 0-18160 0</inkml:trace>
  <inkml:trace contextRef="#ctx0" brushRef="#br0" timeOffset="79679.89">21732 13769 7359 0,'-2'-6'320'0,"1"4"80"0,-1 0-400 0,2 0 0 15,-1 2 0-15,1-3 0 0,-1 3 2112 0,0-1 320 16,-1 1 80-16,0 0 16 0,0 0 816 0,-2 0 176 16,3 1 16-16,-2 2 16 0,2-1-1248 0,1 2-240 15,-1 0-48-15,1 2-16 0,0 0-960 0,0 0-192 16,1 3-32-16,-1 1-16 0,1 0-304 0,0 2-64 16,1 1-16-16,-1-1 0 0,1 4-240 0,0 0-48 15,-1 3-128-15,-1-3 192 0,0 0-192 0,0 0 144 16,0 2-144-16,-1-2 128 0,1 1-128 0,0 1 0 15,-2-2 0-15,2-2 0 0,-1 3 0 0,1-3 0 0,0-2 128 16,1 0-128-16,1 1 0 0,-1-3 0 0,0-3 144 0,0 2-144 16,0 1 0-16,1-2 0 0,-2 0 0 0,0 0 0 15,-2-1 0-15,1-1 0 0,1 0 0 0,-1-2 0 16,0-2 0-16,0 2 0 0,-1-2 0 0,0 0 0 16,1 0 0-16,-2-1 0 0,2 1 0 0,-2-2 0 15,3 0 0-15,-1 1 0 0,0-1 0 0,1 0 128 16,0 2-128-16,0-2 0 0,0 0 128 0,0 1-128 15,0 2 0-15,0-3 0 0,1 2 0 0,0 2 0 16,1-1 0-16,-1-2 0 0,0 4 0 0,-1-4 0 16,1 1 0-16,-1 1 0 0,0 1 0 0,0-4 0 15,0 1-176-15,0 1 176 0,0-2-208 0,-1 0 80 16,0-2-576-16,0 1-96 0,-1-4-32 0,0 0-16736 16</inkml:trace>
  <inkml:trace contextRef="#ctx0" brushRef="#br0" timeOffset="81147.55">19538 14449 7359 0,'-3'4'656'0,"1"-1"-528"0,0-1-128 0,2-2 0 16,-1 0 2240-16,1 0 400 0,-1 4 96 0,0-2 16 15,-2 2 512-15,2 0 96 0,-2-1 32 0,3 0 0 16,-1-1-1280-16,2-2-256 0,2 2-64 0,2-2 0 16,1-2-816-16,-6 2-160 0,0 0-48 0,0 0 0 15,0 0-160-15,56-6-32 0,-56 6-16 0,0 0 0 0,40 0-240 0,-40 0-64 16,0 0 0-16,43 4 0 15,-43-4-96-15,24 6-32 0,-24-6 0 0,24 4 0 0,-24-4-128 0,23 6 128 16,-23-6-128-16,25 6 128 0,-25-6-128 0,0 0 0 16,41 3 0-16,-41-3 0 0,0 0 0 0,53 0 0 15,-53 0 0-15,0 0 0 0,58-10 0 0,-58 10 0 16,0 0 0-16,66-15 0 0,-66 15 0 0,0 0 0 16,64-14 0-16,-64 14 0 0,0 0 0 0,49-2 0 15,-49 2 0-15,0 0 0 0,37 6 0 0,-25-5 0 16,-1 4 0-16,0-1 0 0,0-2 0 0,0 0 0 15,-1 3 0-15,-1-4 0 0,1 1 0 0,-3 1 0 16,-1-2 0-16,0 1 0 0,2 0 0 0,-2 0 0 0,-1-2 0 0,0 0 0 16,2 0 0-16,1 0 0 0,-1 0 0 0,1 0 0 15,-8 0 0-15,0 0 0 0,0 0 0 0,0 0 0 16,45 3 0-16,-45-3 0 0,0 0 0 0,0 0 0 16,39 6 0-16,-31-5 0 0,2 2 0 0,-1-1 0 15,1-2 0-15,-2 0 0 0,1 0 0 0,-9 0 0 16,0 0 0-16,0 0 0 0,0 0 0 0,52-19 0 15,-52 19 0-15,0 0 0 0,0 0 0 0,0 0 0 16,54-14 0-16,-54 14 0 0,0 0 0 0,0 0 0 16,41 5 0-16,-32-2 0 0,1 1 0 0,-2 0 0 15,1 1 0-15,0-2 0 0,1 1 0 0,1-1 0 16,0-1 0-16,-11-2 0 0,0 0 0 0,0 0 0 16,47 0 0-16,-47 0 0 0,0 0 0 0,0 0 0 0,46-9 0 15,-46 9 0-15,0 0 0 0,0 0 0 0,0 0 0 16,44-8 0-16,-44 8 0 0,0 0 0 0,0 0 0 0,37 2 0 15,-28-2 0-15,-1 0 0 0,1 0 0 0,1 3 0 16,0-3 0-16,0 0 0 0,-10 0 0 0,0 0 0 16,38 0 0-16,-38 0 0 0,0 0 0 0,45 1 0 15,-45-1 0-15,0 0 0 0,47-4 0 0,-47 4 0 16,0 0 0-16,0 0 0 0,58-6 0 0,-58 6 0 16,0 0 0-16,47-7 0 0,-47 7 0 0,0 0 0 15,50-9 0-15,-50 9 0 0,0 0 0 0,51-4 0 16,-51 4 0-16,0 0 0 0,47 4 0 0,-47-4 0 15,30 9 0-15,-14-3 0 0,2 1 0 0,1 2 0 16,0 1 0-16,-1-4 0 0,-2 1 0 0,0-1 0 16,-2-1 0-16,-1-1 0 0,1-1 0 0,-14-3 0 0,28 3 0 0,-28-3 0 15,0 0 0-15,45-6 0 0,-45 6 0 16,0 0 0-16,51-18 0 0,-51 18 0 0,0 0 0 0,58-26 128 16,-58 26-128-16,0 0 0 0,53-23 0 0,-53 23 128 15,0 0-128-15,58-12 0 0,-58 12 0 0,32 0 0 16,-19 4 0-16,-2 2 0 0,0 0 0 0,-2 3 0 15,-1 1 0-15,0 0 0 0,-1 2 0 0,0 0 0 16,0 1-160-16,-2-3-16 0,0-1 0 0,-2-2 0 31,1-1-1168-31,-2-3-224 0,0 0-48 0,-2-3-15360 0</inkml:trace>
  <inkml:trace contextRef="#ctx0" brushRef="#br0" timeOffset="82080.73">20723 14724 16575 0,'-1'0'1472'15,"0"0"-1168"-15,1 0-304 0,0-2 0 16,0 0 1600-16,0 1 256 0,0 0 48 0,-1-2 16 15,1 2 784-15,1-4 176 0,0 1 16 0,-1 4 16 16,0 0-928-16,0 0-176 0,0 0-32 0,0 0-16 0,0 0-992 0,0 0-208 16,0 0-48-16,0 0 0 0,46-30-176 15,-40 32-32-15,0 0-16 0,2 2 0 0,-2 0-96 0,1 0-32 16,2 1 0-16,-2 1 0 0,2-3-160 0,0 4 0 16,-3-5 0-16,1 2 0 0,-1-2 0 0,-1 2 0 15,0 0 0-15,-1-2 0 0,-1-2 0 0,-2 1 0 16,0 2 0-16,-1-1 0 0,-1-2 0 0,0 4 0 15,-1-1 0-15,0-2 0 0,-2 2 0 0,0 2 0 16,-1 2 0-16,0-1 0 0,2-2 0 0,-1 2 0 16,-1 1 0-16,-1 2 0 0,2-3 0 0,1 0 0 15,0-2 0-15,1-2 0 0,2 2 0 0,-2-4 0 0,4 0 0 16,-1 0 0-16,0 0 0 0,0 0 0 0,3 0 0 0,-2-2 0 16,3 0 0-16,0 2 0 0,2 0 0 0,-1-2 0 15,0 4 0-15,1-2 0 0,2 2 0 0,-2 0 0 16,3 0 0-16,-1 5 0 0,1-4 0 0,0 0 0 15,0 4 0-15,-2-3 0 0,0 1 0 0,-2 1 0 16,0 0 0-16,1 2 0 0,0-2 128 0,-1 0-128 16,-1 3 0-16,0-2 0 0,-2-1 0 0,0 1 0 15,-1 1 0-15,0-3 0 0,-1 4 0 0,-1-3 0 16,-1-2 0-16,-1 1 0 0,0 0 0 0,-2 0 0 16,1 1 0-16,-1-3 0 0,-2 1 0 0,-1 1 0 15,2-1 0-15,-2-3 0 0,-2 4 0 0,-2-1 0 16,0-2 128-16,-1 2-128 0,-2 0 192 0,-1-2-64 15,1 1 16-15,-3-2 0 0,3 1 0 0,-2-2 0 0,1 0-144 16,0 0 192-16,4-2-192 0,-2 2 192 0,2-1-192 0,1-1 0 16,2 1 144-16,1 1-144 0,3 0 0 0,-1 0 0 15,0-2 0-15,1 2 0 0,1 0 0 0,1 0 0 16,2-2 0-16,0 2 0 0,1-2 0 0,-1 2 0 16,0 0-128-16,0 0 128 15,0 0-848-15,37-41-96 0</inkml:trace>
  <inkml:trace contextRef="#ctx0" brushRef="#br0" timeOffset="83624.75">22654 14452 911 0,'-3'0'0'0,"1"-3"0"16,-1 3 0-16,2 0 0 0,0 0 528 0,1 0 32 16,-2 0 0-16,1 0 0 0,-1 0 336 0,-3 0 80 15,0 0 16-15,0 3 0 0,0-3-16 0,-1 4 0 16,1-4 0-16,-1 2 0 0,1 2 96 0,0-2 16 15,0 2 0-15,0 0 0 0,0-2 400 0,1 2 96 0,1-2 16 0,-2 2 0 16,2 0 64-16,-1-2 0 0,-1 2 16 0,3 0 0 16,0-2 64-16,0 1 16 0,1-2 0 0,0 1 0 15,2-2-256-15,-1 0-48 0,3 0-16 0,-1 3 0 16,0-3-416-16,3 0-64 0,0 0-32 0,3 0 0 16,-8 0-448-16,0 0-96 0,0 0 0 0,0 0-16 15,49-6 0-15,-49 6 0 0,0 0 0 0,0 0 0 16,51-5-80-16,-51 5-16 0,0 0 0 0,39 2 0 15,-39-2-96-15,0 0-32 0,31 6 0 0,-22-3 0 16,-9-3-144-16,0 0 128 0,22 6-128 0,-22-6 128 16,0 0-128-16,0 0 0 0,0 0 0 0,0 0 0 0,34 0 0 0,-34 0 0 15,0 0 128-15,0 0-128 0,0 0 0 0,0 0 0 16,0 0 0-16,0 0 0 0,0 0 0 0,0 0 0 16,0 0 0-16,0 0 0 0,0 0 0 0,0 0 0 15,0 0 0-15,0 0 0 0,0 0 0 0,0 0 0 16,0 0 0-16,37 0 0 15,-38 1-528-15,-2 2 16 0,2-1 0 0,-2-2-12496 16,1 1-2496-16</inkml:trace>
  <inkml:trace contextRef="#ctx0" brushRef="#br0" timeOffset="84724.81">23497 13748 16575 0,'-1'-1'1472'0,"1"1"-1168"16,0 0-304-16,0 0 0 0,0 0 2240 0,-2 0 384 15,2 0 64-15,0 0 32 0,-1 0 496 0,2 4 112 16,2-2 0-16,-2 4 16 0,2 1-1968 0,-1 0-400 15,1 2-80-15,0 1 0 0,0 2-320 0,0 4-64 16,0 0-16-16,1 3 0 0,-2 0-192 0,1 2-48 16,-1 3 0-16,-1 1 0 0,1-1-256 0,-2 0 0 15,0 3 0-15,-2-1 0 0,0 1 0 0,-1-3 0 16,1 1 0-16,-2-3 0 0,0-4 0 0,0 1 0 16,-1-3 0-16,1-2 0 0,-1-2 0 0,1-6-144 15,2 0 144-15,-1 0 0 0,3-6 0 0,0 0 0 16,2 0 0-16,-2 0-128 0,0 0 128 0,0 0-208 15,0 0 80-15,0 0 128 0,0 0 0 0,42-50 0 16,-42 50 0-16,0 0 0 0,0 0 0 0,49-45 0 0,-49 45 0 0,0 0 0 16,0 0 0-16,53-31 0 0,-53 31 0 0,0 0 0 15,0 0 0-15,47-10 0 0,-47 10 0 0,0 0 0 16,30 7 0-16,-21-4 0 0,-2 1 0 0,-1 1 0 16,0 2 0-16,-1 0 0 0,-1 1 0 0,-3-2 0 15,-1 1 0-15,-1 0 0 0,0-1 0 0,-3 0 0 16,-1 1 0-16,-1-1 0 0,0 1 0 0,-3 2 0 15,2-3 0-15,-3 1 0 0,0 2 0 0,-1-3 0 16,-2 3 0-16,1-2 0 0,-2 2 0 0,2-2 0 16,-2 2-128-16,2-3 128 0,0 0 0 0,1 1 0 15,1-4 0-15,1 1 0 0,3-1 0 0,1-2 0 16,2 1 0-16,1-4 0 0,1 1 0 0,1 1 0 0,1 0-128 16,0-4 128-16,0 1 0 0,-1 3 0 0,0 0-192 0,0 0 48 15,0 0 0-15,0 0 0 16,31-44-656-16,-31 44-128 0</inkml:trace>
  <inkml:trace contextRef="#ctx0" brushRef="#br0" timeOffset="85324.47">23896 13669 4607 0,'-1'-1'400'0,"0"-2"-400"0,0 3 0 0,1 0 0 16,-2-2 1952-16,2 1 304 0,-1 1 64 0,0-3 16 16,-2 0 1808-16,2-1 352 0,0-1 80 0,1 5 16 15,0 0-1520-15,0 0-320 0,0 0-48 0,0 0-16 16,0 0-1552-16,0 0-320 0,0 0-64 0,0 0-16 16,0 0-288-16,47-20-48 0,-40 21-16 0,1 2 0 15,0-1-160-15,0 0-32 0,-2 0-16 0,0 0 0 0,2 2-176 0,-1-1 0 16,1 3 0-16,-1-2 128 0,0 2-128 0,0 1 0 15,-3 2 0-15,1-3 0 0,-1 0 0 0,-3 2 0 16,1 0-176-16,-2-2 176 16,0 2-416-16,-3-2 0 0,2-1 0 0,-2 1 0 0,0-2 80 0,-1 2 16 15,-2-2 0-15,1-1 0 0,-1 2 64 0,-2-1 0 16,-2 0 16-16,-2 2 0 0,0 0 96 0,-2-2 16 16,0 2 0-16,1-1 0 0,-1 0 128 0,2-3 0 15,1 1 0-15,1 1 0 0,2-4 0 0,2 0 0 16,3-4 160-16,0 1-160 0,3 3 256 0,0 0-64 15,0 0 0-15,0 0 0 0,0 0-16 0,0 0-16 16,0 0 0-16,0 0 0 0,0 0 16 0,40-35 0 0,-40 35 0 0,0 0 0 16,29 3-48-16,-18 1-128 0,1 0 192 0,-1 1-64 15,-3 1-128-15,2-2 0 0,0 3 0 0,0 2 128 16,0-1-128-16,-1 0 0 0,-1 0 0 0,-2 0 0 16,1-2-304-16,-2 0-32 0,0 0-16 0,-2 1-18144 15</inkml:trace>
  <inkml:trace contextRef="#ctx0" brushRef="#br0" timeOffset="86809.51">24203 14111 5519 0,'0'-3'496'0,"0"1"-496"16,0 0 0-16,0 2 0 0,0-2 1456 0,0 1 192 15,1 1 32-15,-1-5 16 0,0 5 496 0,0 0 112 16,0 0 0-16,0 0 16 0,0 0 512 0,0 0 112 16,0 0 0-16,0 0 16 0,0 0-400 0,0 0-96 15,0 0-16-15,0 0 0 0,0 0-1488 0,0 0-320 16,0 0-48-16,0 0-16 0,0 0-320 0,0 0-80 16,0 0-16-16,0 0 0 0,47-4-160 0,-47 4 0 15,0 0 0-15,0 0 128 0,0 0-128 0,0 0 128 16,55-16-128-16,-55 16 128 0,0 0-128 0,0 0 128 15,0 0-128-15,39 6 128 0,-39-6-128 0,0 0 0 16,20 10 0-16,-15-7 0 0,0 0 0 0,-5-3 0 16,0 0 0-16,0 0 0 0,0 0 0 0,0 0 0 15,0 0 0-15,0 0 0 0,30 8 0 0,-29-8-192 0,-1-2 64 16,0 2 128 0,0-2-1040-16,-1 1-96 0,-2-2-16 0,-1 0-16448 0</inkml:trace>
  <inkml:trace contextRef="#ctx0" brushRef="#br0" timeOffset="87062.14">24329 13968 4607 0,'-2'4'400'0,"0"-1"-400"0,2-3 0 0,-1 3 0 16,1-3 3488-16,0 3 608 0,0-2 128 0,1 4 32 15,-1 0 288-15,2 6 48 0,-1 1 16 0,0 2 0 16,2 1-2544-16,-1 1-496 0,1 0-96 0,-1 0-32 15,-1-2-848-15,2 1-160 0,-2-2-48 0,0 2 0 0,2-6-240 0,-3 1-144 16,1-3 160-16,0-1-160 0,0-2 0 0,1-2 0 16,-1-2 0-16,-1 0 0 0,0 0-304 0,0 0-48 15,0 0-16-15,0 0 0 16,0 0-1520-16,0 0-304 0</inkml:trace>
  <inkml:trace contextRef="#ctx0" brushRef="#br0" timeOffset="87526.43">24771 14064 17503 0,'-4'2'768'0,"0"-2"176"0,2 0-752 0,0 0-192 0,1 0 0 0,-1 0 0 16,1 0 2480-16,-2 1 464 0,-2 2 80 0,-2-3 32 15,-1 2-304-15,-2 2-48 0,2 2-16 0,-1-2 0 16,0 2-1536-16,1 0-320 0,-2 2-64 0,1 0-16 16,-1 5-496-16,0-1-80 0,1 0-32 0,0 2 0 15,0-2-144-15,3 1 0 0,-1 0 0 0,2 2 0 16,0-2 0-16,2-2 0 0,1 0 128 0,1-1-128 16,2-2 0-16,1 0 0 0,2 0 0 0,1-4 0 15,2 0 0-15,-7-4 0 0,0 0 0 0,0 0 0 16,0 0 0-16,52-20 0 0,-52 20 0 0,0 0 0 15,42-43 0-15,-42 43 0 0,0 0 0 0,35-55 0 0,-35 55-144 0,0 0 144 16,25-50 0-16,-25 50 0 0,0 0 0 0,0 0 0 16,17-45 0-16,-17 45 0 0,0 0 0 0,0 0 0 15,0 0 0-15,0 0 0 0,0 0 128 0,0 0 48 16,0 0 0-16,0 0 0 0,0 0 112 0,-1 1 32 16,-1 8 0-16,2 0 0 0,0 2-176 0,0 0-16 15,2-1-128-15,-1 2 192 0,1 1-192 0,0-2 0 16,-1 4 0-16,0-3 0 0,2 2 0 0,-2 0 0 15,0 0 0-15,0 2 0 0,1 0 0 0,-2 1 0 16,0 0 0-16,0-5 0 0,1-2-256 0,0-3-64 16,0-1 0-16,2-3 0 15,-3-3-832-15,0 0-160 0</inkml:trace>
  <inkml:trace contextRef="#ctx0" brushRef="#br0" timeOffset="87981.49">24905 13678 6447 0,'-2'0'576'16,"1"0"-576"-16,1 0 0 0,-2 0 0 16,2 0 2704-16,0-3 432 0,0 2 96 0,-1-1 16 15,0-1 672-15,1 3 144 0,0 0 32 0,0 0 0 16,0 0-1744-16,0 0-352 0,0 0-64 0,0 0-16 15,0 0-1088-15,0 0-208 0,0 0-48 0,42-36-16 16,-42 36-192-16,0 0-48 0,0 0 0 0,0 0 0 0,41 4-160 0,-41-4-32 16,0 0-128-16,0 0 192 0,31 9-192 0,-31-9 0 15,18 10 0-15,-9-4 0 0,-2 1 0 0,0 4 0 16,-4-1 0-16,0 0 0 0,-2 2 0 0,-1 1 0 16,-1-1 0-16,-3 2 0 15,0-2-528-15,-1 1 0 0,-1 0 0 0,0 2 0 16,-1-3-48-16,-1 2 0 0,-1-2 0 0,0-3 0 0,-3 2 288 0,1-2 48 15,-1-2 16-15,1-1 0 0,0-1 224 0,1-1 0 16,0-2 0-16,1-2 0 0,2 0 0 0,1-2 192 16,1-2-48-16,1 2 0 0,2-2 176 0,2 4 16 15,0 0 16-15,0 0 0 0,0 0-112 0,0 0-32 16,0 0 0-16,0 0 0 0,0 0-64 0,28-38-16 0,-28 38 0 16,0 0 0-16,0 0-128 0,0 0 192 0,41 0-192 15,-41 0 192-15,0 0-192 0,27 10 0 0,-16-4 144 0,-1 0-144 16,1 0 0-16,-11-6 0 0,21 10 0 0,-21-10-12384 15,20 8-2512-15</inkml:trace>
  <inkml:trace contextRef="#ctx0" brushRef="#br0" timeOffset="88526.85">25316 14177 6447 0,'-3'0'576'0,"1"0"-576"0,1 0 0 0,1 3 0 15,0-3 1904-15,-2 1 272 0,1 2 48 0,-1-1 16 16,-1 3 352-16,1 0 80 0,-1 1 16 0,2 0 0 16,2 1-128-16,2-4 0 0,-1 1-16 0,2-2 0 15,1 0-816-15,-5-2-144 0,0 0-48 0,0 0 0 16,0 0-848-16,41-7-176 0,-41 7-48 0,0 0 0 15,0 0-240-15,0 0-48 0,57-16-16 0,-57 16 0 16,0 0-160-16,0 0 0 0,0 0 0 0,47-12 128 16,-47 12-128-16,0 0 0 0,0 0 0 0,0 0-12272 15,0 0-2368-15</inkml:trace>
  <inkml:trace contextRef="#ctx0" brushRef="#br0" timeOffset="88743.43">25415 14143 6447 0,'-3'2'576'0,"2"2"-576"16,0-4 0-16,1 2 0 0,0-2 2768 0,-1 4 448 15,-1-1 96-15,0 4 16 0,-1 2 96 0,1 2 32 16,-2 0 0-16,2 1 0 0,1-1-1472 0,1 1-272 16,-2-1-64-16,2 0-16 0,0-4-992 0,0 2-208 15,2-2-48-15,-1 0 0 0,1-1-384 0,0-1 0 16,1-2 0-16,0 1 0 0,0 0-256 0,-1 1 0 0,0-2 16 0,1 0 0 31,-2 1-1696-31,0-1-352 0</inkml:trace>
  <inkml:trace contextRef="#ctx0" brushRef="#br0" timeOffset="89309.69">25777 13931 3679 0,'-7'0'320'0,"2"-1"-320"0,0 1 0 0,2 0 0 0,2 0 2464 0,0 0 416 16,1 0 96-16,-1 0 16 0,-1-2 848 0,0 2 160 15,2-3 32-15,0 2 16 0,0 1-1504 0,0 0-304 16,0 0-64-16,0 0-16 0,0 0-864 0,0 0-160 16,0 0-48-16,41-31 0 0,-41 31-560 0,0 0-112 15,0 0-32-15,0 0 0 0,44-14-64 0,-44 14-32 16,0 0 0-16,27 8 0 0,-27-8-144 0,18 12-16 16,-10-6-128-16,0 1 192 0,-1 2-192 0,-1 0 0 15,-1 1 0-15,0 2 0 0,-1 2 0 0,-1 1 0 16,-1 1 0-16,-1 2 0 0,-1 2-256 0,-1 2-112 0,0 1-16 0,-3-2 0 31,-1 5-800-31,-2-4-160 0,-1 3-48 0,-2 1 0 16,-1-2-400-16,-1 0-64 0,0 1-32 0,-5-1 0 15,3-4 816-15,-4-1 176 0,1-4 16 0,0-6 16 0,-1-1 608 0,4-3 256 0,0-4-192 0,2-1 192 16,2-1 0-16,1-5 288 0,2-1-32 0,2-1 0 16,5 8 304-16,0 0 48 0,-4-32 16 0,4 32 0 15,0 0 272-15,0 0 48 0,20-51 16 0,-20 51 0 16,0 0 128-16,0 0 48 0,41-45 0 0,-41 45 0 15,0 0-416-15,0 0-80 0,50-18 0 0,-50 18-16 16,0 0-288-16,39 6-48 0,-26 0-16 0,2 0 0 16,-1 4-272-16,-1-4 128 0,2 4-128 0,-3-1 0 0,1-2 0 15,-2 2 0-15,-1-3 0 0,0 0 0 0,0-2 0 16,-10-4-192-16,0 0 16 0,0 0 16 16,27 6-1552-16,-27-6-304 0</inkml:trace>
  <inkml:trace contextRef="#ctx0" brushRef="#br0" timeOffset="89679.68">26120 14206 14735 0,'0'0'1312'0,"0"0"-1056"16,-2 0-256-16,2 0 0 0,-1 0 2528 0,0-3 448 16,0 3 96-16,-2 0 0 0,1 0 0 0,-3 0 0 15,-1 3 0-15,1-3 0 0,-1 2-1696 0,-2 2-352 16,2 2-64-16,1 0 0 0,-1 1-640 0,1-1-128 15,1 0-32-15,2 4 0 0,0-4-160 0,1 1 0 0,1 0 144 0,1-1-144 16,2-2 0-16,1 0 0 0,1-2 0 0,1 0 0 16,-6-2 0-16,0 0 0 0,0 0-128 0,0 0 128 15,0 0 0-15,47-12 0 0,-47 12 0 0,0 0-128 16,0 0 128-16,0 0 0 0,0 0 0 0,0 0 0 16,47-32 0-16,-47 32-128 0,0 0 128 0,0 0-128 15,0 0 128-15,0 0-208 0,0 0 80 0,0 0 128 16,0 0 0-16,0 0 0 0,0 0 0 0,0 0 0 15,0 0 0-15,0 0 0 0,0 0 0 0,13 10 0 16,-13-2 176-16,0 0-48 0,-1 0-128 0,1 2 192 16,1-1-192-16,-1-2 128 0,2 2-128 0,-1-3 0 15,1-1 0-15,1 0 0 0,-1-1 0 0,1-4 0 0,-3 0 0 16,0 0-208-16,0 0 16 0,0 0-11824 16,0 0-2352-16</inkml:trace>
  <inkml:trace contextRef="#ctx0" brushRef="#br0" timeOffset="90160.09">26419 13776 25791 0,'-1'0'2304'0,"-1"1"-1856"16,2-1-448-16,0 2 0 0,-1 1 2336 0,0-2 368 16,-2 4 80-16,0 2 16 0,-2 6-976 0,-1 2-192 15,1 1-32-15,0 1-16 0,0 1-928 0,2 1-176 16,1 1-32-16,-1 1-16 0,3-3-240 0,0 5-32 15,0-1-16-15,3-4 0 0,-1 5-144 0,1-6 0 16,1 4 0-16,-1-5 0 0,0 3 0 0,-1-3 0 0,1 2 0 0,-2-2 0 16,-1 0 0-16,0 0 0 0,-1-3 0 0,-1-1 0 15,1 1 0-15,0-7 0 0,1-1 0 0,0-3 0 16,0 1-160-16,1-3 160 0,-1 0 0 0,0 0-144 16,0 0-176-16,0 0-16 0,0 0-16 0,0 0 0 15,0 0 176-15,19-47 48 0,-19 47 0 0,0 0 0 16,0 0 128-16,0 0 0 0,0 0 0 0,0 0 0 15,31-47 0-15,-31 47 0 0,0 0 0 0,0 0 0 16,0 0 0-16,0 0 0 0,0 0 0 0,0 0 0 16,44-14 0-16,-40 18 0 0,1-2 0 0,0 4 128 0,0 1-128 15,0 0 0-15,1 2 0 0,-1 2 128 0,-2 0-128 16,0 1 0-16,-1-2 0 0,-2 3 0 0,0-2 0 0,-1 1 128 16,-1 0-128-16,-2 1 0 0,-1-1 0 0,0 1 0 15,-1-4 0-15,0 1 128 0,0-1-128 0,-2-2 0 16,1 0 0-16,-2-2 128 0,0-1-128 0,0 1 0 15,-1-1 0-15,-3-1 0 0,2-2 0 0,-1 1 0 16,2-2 0-16,0 0-128 16,1 0-272-16,2-2-48 0,1 1-16 0,1-2 0 15,2 1-816-15,1-2-176 0,2 4-16 0</inkml:trace>
  <inkml:trace contextRef="#ctx0" brushRef="#br0" timeOffset="91627.3">23493 14490 4607 0,'0'0'400'15,"0"0"-400"-15,0 0 0 0,0 0 0 0,-1 0 1664 0,1 0 240 0,0-2 48 0,0 2 16 16,0-1 720-16,1 1 128 0,2-3 48 0,-1 3 0 16,-2 0-592-16,0 0-112 0,0 0-32 0,0 0 0 15,0 0-192-15,0 0-32 0,0 0-16 0,47-28 0 16,-47 28-688-16,0 0-144 0,0 0-32 0,0 0 0 15,48-4-528-15,-48 4-112 0,0 0-32 0,0 0 0 16,46 10-144-16,-46-10-16 0,0 0-16 0,42 10 0 16,-42-10-176-16,0 0 0 0,48 6 144 0,-48-6-144 15,0 0 0-15,47 0 0 0,-47 0 0 0,0 0 0 16,47-3 0-16,-47 3 0 0,0 0 0 0,56-7 0 0,-56 7 0 16,0 0 0-16,53-2 0 0,-53 2 0 0,0 0 0 0,0 0 0 15,51 2 0-15,-51-2 0 0,0 0 0 0,0 0 0 16,39 6 0-16,-39-6 0 0,0 0 0 0,0 0 0 15,41 8 0-15,-41-8 0 0,0 0 0 0,0 0 0 16,44 5 0-16,-44-5 0 0,0 0 0 0,0 0 0 16,53 1 0-16,-53-1 0 0,0 0 0 0,43 2 0 15,-43-2 0-15,0 0 0 0,45 3 0 0,-45-3 0 16,0 0 0-16,38 3 0 0,-38-3 0 0,0 0 0 16,36 7 0-16,-36-7 0 0,0 0 0 0,34 6 0 15,-34-6 0-15,0 0 0 0,37 6 0 0,-37-6 0 16,0 0 0-16,39 4 0 0,-39-4 0 0,0 0 0 15,0 0 0-15,48 2 0 0,-48-2 0 0,0 0 0 16,0 0 0-16,49 0 0 0,-49 0 0 0,0 0 0 0,0 0 0 16,49 1 0-16,-49-1 0 0,0 0 0 0,0 0 0 15,48 4 0-15,-48-4 0 0,0 0 0 0,0 0 0 0,47 6 0 16,-47-6 0-16,0 0 0 0,36 5 0 0,-36-5 0 16,0 0 0-16,37 6 0 0,-37-6 0 0,0 0 0 15,36 4 0-15,-36-4 0 0,0 0 0 0,0 0 0 16,48 3 0-16,-48-3 0 0,0 0 0 0,0 0-128 15,52 1 128-15,-52-1 0 0,0 0 0 0,43 4 0 16,-43-4 0-16,0 0 0 0,37 6 0 0,-37-6 0 16,0 0 0-16,36 5 0 0,-36-5 0 0,0 0 0 15,42 7 0-15,-42-7 0 0,0 0 0 0,47 5 0 16,-47-5 0-16,0 0 0 0,53-1 0 0,-53 1 0 16,0 0 0-16,56-1 0 0,-56 1 0 0,0 0 0 0,52 0 0 15,-52 0-128-15,0 0 128 0,42 6 0 0,-42-6 0 0,0 0 0 16,36 6 0-16,-36-6 0 0,0 0 0 0,34 7 0 15,-34-7 0-15,0 0 0 0,42 5 0 0,-42-5 0 16,0 0 0-16,49 4 0 0,-49-4 0 0,0 0 0 16,44-2 0-16,-44 2 0 0,0 0 0 0,48-4 0 15,-48 4 0-15,0 0-128 0,47-6 128 0,-47 6 0 16,0 0 0-16,44 0-128 0,-44 0 128 0,0 0 0 16,42 2 0-16,-42-2 0 0,27 8 0 0,-27-8 0 15,25 8 0-15,-25-8 0 0,26 8 0 0,-26-8 0 16,26 8 0-16,-26-8 0 0,0 0 0 0,35 6 0 15,-35-6 0-15,0 0 0 0,39 10 0 0,-39-10 0 16,0 0-144-16,37 4 144 0,-37-4 0 0,0 0 0 16,36 5 0-16,-36-5 0 0,0 0 0 0,0 0 0 0,43 4 0 0,-43-4 0 15,0 0 0-15,0 0 0 0,42 2 0 0,-42-2 0 16,0 0 0-16,0 0 0 0,52-2 0 0,-52 2 0 16,0 0 0-16,43 0 0 0,-43 0 0 0,0 0 0 15,44 6-144-15,-44-6 144 0,0 0 0 0,35 6 0 16,-35-6-320-16,0 0 32 0,35 4 16 0,-35-4 0 15,0 0 128-15,0 0 144 0,46-9-208 0,-46 9 80 16,0 0 128-16,0 0 0 0,44-7-144 0,-44 7 144 16,0 0-144-16,0 0 144 0,39 0-192 0,-39 0 192 15,0 0-224-15,23 10 64 0,-14-4 16 0,-2 0 0 16,1-2 0-16,-8-4 0 0,16 8 0 0,-16-8 0 16,16 7-256-16,-16-7-48 0,0 0-16 0,0 0 0 15,38 1-608-15,-38-1-112 0,0 0-32 0,0 0 0 16,0 0-272-16,47-20-64 0,-47 20-16 0,0 0 0 15,0 0-864-15,0 0-160 0,0 0-32 0,48-25-6592 16</inkml:trace>
  <inkml:trace contextRef="#ctx0" brushRef="#br0" timeOffset="92739.43">24797 14712 5519 0,'0'0'496'0,"0"0"-496"16,0 0 0-16,0 0 0 0,0 0 2144 0,0 0 336 16,0 0 64-16,0 0 16 0,0 0 816 0,0 0 160 15,0 0 48-15,0 0 0 0,0 0-704 0,0 0-144 16,0 0-32-16,0 0 0 0,0 0-1328 0,0 0-272 15,0 0-48-15,0 0-16 0,0 0-480 0,39-4-112 16,-35 10 0-16,-2-2-16 0,1 2-64 0,-1 0-16 16,-1 2 0-16,-1 0 0 0,0 0-160 0,-1 3-48 15,0-4 0-15,-1 6 0 0,0-5-144 0,-1 2 0 16,0 2 0-16,-1-2 0 0,2 0 0 0,-2-1 0 16,2-2 0-16,-1 0 0 0,1-1-144 0,1 0 144 0,-1-2 0 0,1 1 0 15,0 1 0-15,0-3-128 0,-1 1 128 0,2-1 0 16,0-2 0-16,2 1 0 0,-1 1 0 0,-1-3 0 15,0 0 0-15,0 0 0 0,0 0 0 0,0 0 0 16,22 6 0-16,-22-6 0 0,0 0 0 0,0 0 0 16,0 0 0-16,38 0 0 0,-38 0 0 0,0 0 0 15,0 0 0-15,41 4 0 0,-41-4 0 0,0 0 0 16,0 0 0-16,41 2 128 0,-41-2-128 0,0 0 0 16,0 0 0-16,0 0 0 0,43-2 0 0,-43 2 0 15,0 0 0-15,0 0 0 0,0 0 0 0,0 0 0 16,0 0-128-16,0 0-32 0,47-16 0 0,-47 16 0 31,0 0-560-31,0 0-112 0,0 0-32 0,0 0-11568 0,0 0-2320 0</inkml:trace>
  <inkml:trace contextRef="#ctx0" brushRef="#br0" timeOffset="93094.49">25008 14765 11967 0,'0'0'528'0,"0"0"112"0,0 0-512 0,0 0-128 16,0 0 0-16,0 0 0 0,0 0 2176 0,0 0 384 15,0 0 96-15,0 0 16 0,0 0 512 0,0 0 96 0,0 0 32 16,0 0 0-16,9-40-1472 0,-9 40-304 0,0 0-48 0,0 0-16 16,0 0-752-16,0 0-144 0,0 0-48 0,0 0 0 15,0 0-208-15,0 0-32 0,1 3-16 0,-1 5 0 16,0 2-16-16,1 0 0 0,-1 5 0 0,0 1 0 15,1 6 32-15,1-2 0 0,-1 1 0 16,-1-1 0-16,1 0 32 0,-1 3 0 0,0 1 0 0,-1 0 0 16,1 1 0-16,0-3 16 0,0 1 0 0,-1-4 0 15,1 2-144-15,-2-3-48 0,2-3 0 0,2-3 0 16,-4 0-144-16,2-4 0 0,0 0 0 0,-1-4 0 16,1-1 0-16,0-2 0 0,0-1 0 0,0 0 0 15,0 0-768-15,0 0-16 16,0 0-16-16,5-42-19008 0</inkml:trace>
  <inkml:trace contextRef="#ctx0" brushRef="#br0" timeOffset="94785.6">26439 14134 1839 0,'0'0'160'0,"0"0"-160"0,0 0 0 0,0 0 0 16,0 0 704-16,0 0 96 0,0 0 32 0,0 0 0 15,0 0 1216-15,0 0 240 0,0 0 48 0,0 0 16 16,0 0-240-16,0 0-32 0,0 0-16 0,-10-20 0 15,6 20-816-15,4 0-160 0,0 0-48 0,-6-2 0 16,6 4-208-16,-1-2-32 0,1 3-16 0,0-2 0 0,0 4 256 0,1-4 48 16,-1 4 16-16,1-1 0 15,0 0 48-15,1-1 0 0,-1 3 0 0,0 1 0 0,0 1-256 16,1 0-64-16,-1 3 0 0,-1-1 0 0,0 0-352 0,0-2-80 16,-1 3-16-16,-1 1 0 0,1-3-256 0,0 1-128 15,-2-1 128-15,1 1-128 0,1 0 0 0,-2-2 0 16,1 0 0-16,-1 1 0 0,1-3 0 0,1 1 0 15,-1-1-192-15,1-1 192 0,0 0-384 0,1 0 64 16,-1 1 0-16,1-2 0 16,0 2-640-16,0-2-112 0,0-2-16 0,1 2-16 15,0-1-656-15,0-3-128 0,1 1-32 0,-2-1-11488 0</inkml:trace>
  <inkml:trace contextRef="#ctx0" brushRef="#br0" timeOffset="95552.16">27024 14553 10127 0,'-2'0'896'16,"2"-2"-704"-16,0 1-192 0,0 1 0 16,0 0 1584-16,0-3 272 0,-1 3 64 0,1 0 16 15,0 0 1072-15,0 0 224 0,0 0 32 0,0 0 16 16,0 0-832-16,0 0-160 0,0 0-48 0,0 0 0 16,0 0-928-16,0 0-192 0,0 0-32 0,0 0-16 0,0 0-384 0,45-22-80 15,-45 22-16-15,0 0 0 0,29 1-32 0,-29-1-16 16,20 5 0-16,-20-5 0 0,19 4-224 0,-19-4-64 15,18 3 0-15,-18-3 0 0,18 5-256 0,-18-5 128 16,0 0-128-16,0 0 0 0,28 4 0 0,-28-4 0 16,0 0 0-16,0 0 0 0,0 0 0 0,0 0-224 15,0 0 32-15,0 0 16 16,0 0-560-16,0 0-112 0,10 6-32 0,-15-6-12016 16,-1 4-2400-16</inkml:trace>
  <inkml:trace contextRef="#ctx0" brushRef="#br0" timeOffset="95867.93">27014 14689 6447 0,'0'3'576'0,"0"-3"-576"0,0 0 0 0,0 0 0 16,0 0 3408-16,0 0 576 0,0 0 112 0,0 0 32 16,0 0 288-16,22 4 64 0,-22-4 16 0,0 0 0 15,0 0-2512-15,32 3-512 0,-32-3-112 0,0 0-16 16,26 3-768-16,-26-3-176 0,0 0-16 0,29 3-16 0,-29-3-208 0,0 0-32 16,28 0-128-16,-28 0 192 0,0 0-192 15,0 0 0-15,37 3 0 0,-37-3 0 0,0 0 0 0,25 4 0 16,-25-4 0-16,0 0 0 15,21 3-576-15,-21-3-64 0,0 0-16 0,15 5-18224 16</inkml:trace>
  <inkml:trace contextRef="#ctx0" brushRef="#br0" timeOffset="100209.39">27720 13915 6447 0,'0'0'576'0,"0"0"-576"0,0 0 0 0,0 0 0 16,0 0 1600-16,0 0 224 0,0 0 32 0,0 0 16 16,0 0 1392-16,0 0 288 0,0 0 48 0,0 0 16 15,0 0-752-15,0 0-160 0,0 0-16 0,0 0-16 16,0 0-1296-16,0 0-256 0,0 0-48 0,0 0-16 16,28-38-528-16,-28 38-96 0,0 0-32 0,0 0 0 15,0 0-144-15,0 0-16 0,0 0-16 0,0 0 0 16,0 2-32-16,0 2-16 0,0 0 0 0,0 2 0 15,0 0 16-15,0 0 0 0,0 1 0 0,-1 0 0 16,1 2-64-16,-1-3-128 0,0 4 192 0,-1-4-64 16,1 3-128-16,0 0 192 0,0-1-192 0,-2 0 192 0,2 2-192 0,-2-1 0 15,2-3 0-15,0 4 128 0,-2-4-128 0,1 0 0 16,1 1 0-16,-1-1 0 0,1-1 0 0,0 0 0 16,1-2 0-16,0 1 0 0,1 1 0 0,-1-5 0 15,3 4 0-15,-3-4 0 0,0 0 0 0,0 0 0 16,0 0 0-16,0 0 0 0,0 0 0 0,0 0 0 15,0 0 0-15,44-4 0 0,-44 4 0 0,0 0 0 16,0 0 0-16,0 0 0 0,46-12 0 0,-46 12 0 16,0 0 0-16,0 0 0 0,0 0-128 0,52-10 128 15,-52 10 0-15,0 0 0 0,0 0 0 0,0 0 0 16,48-6 0-16,-48 6 0 0,0 0-400 0,0 0 32 16,0 0 16-16,0 0 0 15,0 0-1040-15,43-25-208 0,-43 25-32 0,0 0-15616 0</inkml:trace>
  <inkml:trace contextRef="#ctx0" brushRef="#br0" timeOffset="100507.28">27889 13883 1839 0,'0'4'160'0,"0"-4"-160"0,0 2 0 0,0 2 0 16,0-4 3120-16,0 2 592 0,0 2 112 0,0-1 16 15,0 2 896-15,0 3 160 0,0 2 32 0,0 3 16 16,0 1-2384-16,0 0-496 0,0 1-80 0,0-2-32 16,0 2-1232-16,0-1-240 0,-1 1-48 0,1 1-16 15,-1 0-224-15,-1-3-32 0,1 5-16 0,0-2 0 0,0 0-144 0,0-3 0 16,-2 2 0-16,1-1 0 0,0 1 0 0,0-3 0 16,1-2 0-16,-2 2 0 0,2-2 0 0,-2 0 0 15,2-1 0-15,0 1 0 0,-1-3 0 0,2-1 0 16,-2-1 0-16,2-1 0 0,0-4-160 0,0 0 160 15,0 0-208-15,0 0 80 16,0 0-496-16,0 0-80 0,0 0-32 0,29-42-17216 16</inkml:trace>
  <inkml:trace contextRef="#ctx0" brushRef="#br0" timeOffset="101207.23">28239 14149 15663 0,'-1'-3'1392'0,"0"2"-1120"16,1 1-272-16,0 0 0 0,0 0 2112 0,0 0 352 15,0 0 80-15,-5-6 16 0,1 1 608 0,0 1 128 16,-1 3 32-16,0-4 0 0,0 4-1664 0,0-1-336 16,-1 2-64-16,-1-3-16 0,1 3-640 0,-2 3-128 15,0-1-32-15,-1 2 0 0,0 2-192 0,-1 0-64 16,1 1 0-16,0 2 0 0,0 1-192 0,2-1 0 15,1 1 128-15,-1 2-128 0,1 0 0 0,3-1 0 0,0 1 0 16,1-1 0-16,3 0 0 0,0-5-128 0,3 1 128 0,2 0 0 16,0-4-128-16,-6-3 128 0,0 0 0 0,0 0 0 15,0 0-160-15,46-7 160 0,-46 7-128 0,0 0 128 16,0 0-224-16,43-38 32 0,-43 38 16 0,0 0 0 16,0 0-48-16,34-47-16 0,-34 47 0 0,0 0 0 15,0 0 240-15,0 0-144 0,24-45 144 0,-24 45-128 16,0 0 128-16,0 0 0 0,0 0 0 0,0 0 0 15,0 0 0-15,0 0 0 0,0 0 0 0,0 0 0 16,0 0 0-16,10 14 0 0,-11-4 0 0,0 1 0 16,1-1 0-16,-2 2 0 0,1-2 0 0,1 2 0 0,0 1 0 15,0-4 0-15,0 4 0 0,0-3 0 16,1-2 0-16,-1 0 0 0,0-2 0 0,2 0 0 0,-1-3 0 0,-1-3 0 16,0 0-176-16,0 0 176 15,0 0-1456-15,0 0-192 0</inkml:trace>
  <inkml:trace contextRef="#ctx0" brushRef="#br0" timeOffset="101674.2">28375 13845 2751 0,'-5'-3'256'0,"1"3"-256"16,2 0 0-16,0-2 0 0,2 2 3984 0,0 0 752 15,0 0 160-15,0 0 32 0,0 0-256 0,0 0-64 0,0 0 0 0,0 0 0 16,0 0-2688-16,0 0-528 0,0 0-112 0,0 0-32 16,0 0-832-16,12-45-160 0,-12 45-48 0,0 0 0 15,0 0-80-15,0 0 0 0,0 0-128 0,43-24 192 16,-43 24-192-16,0 0 144 0,0 0-144 0,0 0 128 16,37 0-128-16,-37 0 0 0,0 0 0 0,19 11 0 15,-19-11 0-15,10 10 0 0,-7-3 0 0,0 2 0 16,-1-3 0-16,1 0-176 0,-2 4 48 0,-1-4 0 15,0 3-128-15,-1-2 0 0,0 2-16 0,-3-2 0 16,1 2 80-16,-2-2 0 0,1 2 16 0,-1-3 0 16,0 0 176-16,-2-2-192 0,1 2 192 0,0-3-192 15,-1 0 192-15,-1-3 0 0,1 0-144 0,1 0 144 16,-2 0 0-16,1 0 0 0,1-2 0 0,-1 1 0 0,3-2-128 16,-1 0 128-16,5 3 0 0,-7-5 0 0,7 5 0 0,0 0 0 15,0 0 0-15,0 0 128 0,0 0 0 0,0 0 0 16,0 0 0-16,0 0 0 0,0 0-128 0,0 0 160 15,0 0-160-15,0 0 160 0,0 0-160 0,33 8 160 16,-33-8-160-16,0 0 160 0,22 13-160 0,-22-13 0 16,0 0 0-16,22 10 128 0,-22-10-128 0,0 0 0 15,21 8 0-15,-21-8 0 16,0 0-576-16,0 0-80 0</inkml:trace>
  <inkml:trace contextRef="#ctx0" brushRef="#br0" timeOffset="102149.82">28587 14159 6447 0,'-4'2'272'0,"1"0"80"0,2 0-352 0,0 1 0 16,1-3 0-16,0 0 0 0,1 0 1936 0,0 0 320 16,1 0 64-16,-2 0 16 0,0 0 800 0,0 0 176 15,0 0 16-15,0 0 16 0,0 0-528 0,0 0-128 16,43-3 0-16,-43 3-16 0,0 0-1232 0,0 0-240 16,0 0-48-16,47-10-16 0,-47 10-624 0,0 0-128 15,0 0-32-15,0 0 0 0,47 0-160 0,-47 0-48 16,0 0 0-16,0 0 0 0,0 0-144 0,32 8 0 15,-32-8 0-15,0 0 0 0,0 0 0 0,0 0 0 0,0 0 0 0,0 0 0 32,0 0-384-32,0 0-64 0,0 0-16 0,0 0-17904 0</inkml:trace>
  <inkml:trace contextRef="#ctx0" brushRef="#br0" timeOffset="102375.39">28718 14054 1839 0,'0'0'160'0,"0"0"-160"0,0 0 0 0,0 0 0 16,0 1 2896-16,0 1 560 0,0 1 96 0,0 1 32 15,1 2 1152-15,-1 1 224 0,0 4 48 0,1-1 16 16,0 3-2400-16,1-3-496 0,-1 2-80 0,0 0-32 16,0 1-1248-16,-1 0-256 0,2 0-64 0,-2-1 0 15,0-2-256-15,0 2-48 0,0-2-16 0,0-1 0 0,-2-2-128 0,2 2 0 16,0-3 0-16,0-2 0 0,-1 2-256 0,1-2 32 15,0 2 0-15,0-2 0 16,0 0-1760-16,0 0-368 0</inkml:trace>
  <inkml:trace contextRef="#ctx0" brushRef="#br0" timeOffset="103009.93">29011 13871 19343 0,'1'0'1728'0,"0"2"-1392"16,-1-2-336-16,0 0 0 0,0 0 1856 0,0 4 288 15,1-3 64-15,1 4 16 0,-1 3 624 0,1 3 128 16,0-1 32-16,-1 2 0 0,1 0-1776 0,-2 2-336 15,0-1-80-15,0 0-16 0,0-2-544 0,-1-1-96 16,1 0-32-16,-1-2 0 0,0-3-128 0,-1 2 0 16,1-3 0-16,1 0 0 0,0-1 0 0,0-3 0 15,0 3 0-15,1-3 0 0,1 3 0 0,-1-3 0 0,0 1 0 0,0 2 0 16,2 0 0-16,2-3 0 0,-5 0 0 0,0 0 0 16,22 9 0-16,-22-9 0 0,0 0 0 0,32 10 0 15,-32-10 144-15,0 0-144 0,40 4 160 0,-40-4-160 16,0 0 128-16,41 0-128 0,-41 0 0 0,0 0 144 15,0 0-144-15,43-7 0 0,-43 7 0 0,0 0 0 16,0 0-144-16,0 0-64 0,0 0-16 0,0 0-18240 16</inkml:trace>
  <inkml:trace contextRef="#ctx0" brushRef="#br0" timeOffset="103307.56">29170 13874 3679 0,'-1'-1'320'0,"0"1"-320"16,1 0 0-16,-1 0 0 0,1 0 4048 0,0 0 752 15,1 1 128-15,-2 2 48 0,1-2-432 0,-2 4-96 16,0-1-16-16,-1 4 0 0,1 0-2576 0,-1 2-528 16,0 2-112-16,0 3 0 0,0-1-704 0,0 0-128 15,1 5-16-15,-1-2-16 0,2 4-224 0,-2-2-128 16,3 3 160-16,0-2-160 0,-1 0 0 0,1 1 0 15,0 1 0-15,1-3 0 0,-1-1 0 0,0-1 0 16,0-1 0-16,0-1 0 0,-1 1 0 0,0-3-192 16,0-1 192-16,-1-2-160 15,1-1-272-15,-1-3-48 0,-1 1-16 0,1-1 0 16,-1-3-832-16,1 1-160 0,-1-2-48 0,1-2 0 16,-1 1-1920-16,1-2-384 0</inkml:trace>
  <inkml:trace contextRef="#ctx0" brushRef="#br0" timeOffset="104074.83">29466 14224 8207 0,'0'0'720'0,"0"0"-576"0,0 0-144 0,0 0 0 16,0 0 1152-16,0 0 192 0,0 0 32 0,0 0 32 15,0 0 1600-15,0 0 320 0,0 0 64 0,0 0 16 16,0 0 304-16,-6-31 64 0,3 31 16 0,-1 0 16 16,1 0-1872-16,-1 3-368 0,-1-3-80 0,0 4 0 15,-1-2-992-15,0 2-208 0,0 0-32 0,-1 1 0 16,1 2-256-16,-1 2 144 0,-1 0-144 0,1 1 160 0,-2 0-160 0,3 3 0 15,-1-1-192-15,0 0 192 0,3-2-240 0,0-1 64 16,1-3 16-16,2-1 16 0,1 0-16 0,1-4 0 16,2 2 0-16,-3-3 16 0,0 0-32 0,0 0 0 15,0 0 0-15,0 0 16 0,51-32-32 0,-51 32-16 16,0 0 0-16,39-41 16 16,-39 41-240-16,0 0-32 0,35-45-16 0,-35 45 16 15,0 0 16-15,0 0 16 0,32-47 0 0,-32 47 16 0,0 0 416 0,0 0-160 16,0 0 160-16,0 0 0 0,0 0 0 0,0 0 0 15,0 0 0-15,0 0 0 0,0 0 0 0,0 0 224 16,0 0-64-16,0 0-16 0,16 13 64 0,-17-1 16 16,-1 0 0-16,1-1 0 0,0 1-224 0,0 1 128 15,0 2-128-15,-1-3 0 0,1 2 0 0,1-4 128 0,0 0-128 0,1-2 0 16,1-1 0-16,-1-4 0 0,1 0 0 0,-2-3 0 31,0 0-704-31,0 0-128 0,0 0-16 0,0 0-16512 0</inkml:trace>
  <inkml:trace contextRef="#ctx0" brushRef="#br0" timeOffset="104591.82">29648 13871 27647 0,'-2'0'1216'0,"1"0"256"0,1 0-1168 0,0 0-304 0,0 0 0 0,0 2 0 15,0-2 2272-15,1 0 400 0,-1 4 80 0,2-3 0 16,-1 4-1024-16,1 1-224 0,1 0-32 0,-1 4-16 15,1 0-880-15,0 3-160 0,0-3-32 0,-1 4-16 16,1 0-368-16,-2 1 144 0,2 1-144 0,-2 0 0 0,0 2 0 0,0 0 0 16,0 0 0-16,-1 1 0 0,2-1 0 15,-2 1 0-15,0-3 0 0,0-2 0 0,0 1 0 0,-2-3 0 16,1-1 0-16,0 0 0 16,0-1 0-16,0-3 0 0,-1 2-128 0,1-3 128 0,0 2 0 0,0-3 0 15,1 1 0-15,-2-2 0 0,4-4-240 0,-2 2 48 16,1-2 16-16,0 0 0 0,-1 0 16 0,0 0 0 15,0 0 0-15,0 0 0 0,0 0 160 0,0 0 0 16,32-41 0-16,-32 41-128 0,0 0 128 0,0 0 0 16,41-41 0-16,-41 41 0 0,0 0 0 0,0 0 0 15,0 0 0-15,42-26 0 0,-42 26 0 0,0 0 0 16,0 0 0-16,19 12 128 0,-16-6-128 0,-1 2 0 16,-1 0 0-16,0 3 0 0,-1-1 0 0,0 2 0 0,0 1 0 15,-1-4 0-15,0 4 0 0,-1-1-192 0,0 2 64 0,-1-4 0 16,0 0-32-16,-1-2 0 0,-1 1 0 0,1-3 0 15,-1-1 160-15,-1 0 0 0,0-1-144 0,-1-2 144 16,-1-1 0-16,1 2 0 0,-1-3-144 0,0-3 144 16,0 2 0-16,0 1 0 0,-1-2 0 0,-2-1 0 15,1 2 0-15,0-1 0 0,3-1 0 0,0 2 0 16,2-3 0-16,2 2 0 0,0-1 0 0,2 2 0 16,1 1-128-16,0 0 128 0,0 0 0 0,0 0 0 15,0 0-480-15,0 0 16 16,0 0 0-16,0 0-17456 0</inkml:trace>
  <inkml:trace contextRef="#ctx0" brushRef="#br0" timeOffset="104960.17">30011 14184 11055 0,'-6'0'480'0,"2"0"112"0,2 0-464 0,0 0-128 0,1 0 0 16,1 0 0-16,0 1 1952 0,0 0 368 0,0 0 80 0,0 2 16 15,1 0 720-15,3 0 128 0,0 1 48 0,-4-4 0 16,0 0-1232-16,0 0-240 0,0 0-48 0,33 2-16 16,-33-2-848-16,0 0-160 0,0 0-48 0,0 0 0 15,49-9-448-15,-49 9-80 0,0 0-32 0,0 0 0 16,38-3-160-16,-38 3 0 0,0 0 0 0,0 0 0 16,0 0 0-16,0 0-272 0,34 3 64 0,-30-3-17936 15</inkml:trace>
  <inkml:trace contextRef="#ctx0" brushRef="#br0" timeOffset="105141.21">30095 14134 20271 0,'-2'6'896'0,"-1"-3"192"0,2-1-880 0,-1 2-208 16,0-2 0-16,2 0 0 0,0 0 1920 0,-1 1 352 15,0 2 64-15,-2 1 16 0,2 2-240 0,-1 2-32 16,0 0-16-16,1 1 0 0,1-3-1344 0,0 0-272 15,0 0-48-15,1 0-16 0,1-1-384 0,-1-1 0 16,0 0-144-16,2 0 144 16,-1-2-608-16,1-2-16 0</inkml:trace>
  <inkml:trace contextRef="#ctx0" brushRef="#br0" timeOffset="105974.89">30362 13930 10127 0,'-1'-2'896'15,"0"-1"-704"-15,1 3-192 0,0 0 0 16,0 0 1952-16,0 0 352 0,0 0 80 0,0 0 16 16,0 0 1120-16,0 0 208 0,0 0 48 0,-3-32 16 15,3 32-1424-15,0 0-304 0,0 0-48 0,0 0-16 16,0 0-1168-16,0 0-256 0,0 0-32 0,5 6-16 0,-5 0-160 16,2 1-48-16,-2 0 0 0,0 4 0 0,-2-1-160 0,2 0-32 15,-1 0-128-15,0 2 192 0,0 0-192 0,-2-2 0 16,1 0 0-16,-1 1 0 0,1-1 0 0,-2 0 0 15,0-1 0-15,2-4 0 0,-1 1 0 0,1-1 0 16,2-4 0-16,-1 2 0 0,2-3 0 0,0 2-128 16,-1-2 128-16,0 0 0 0,0 0 0 0,0 0 0 15,0 0 0-15,0 0 0 0,0 0 0 0,46-5 0 16,-46 5 0-16,0 0 0 0,32 5 0 0,-32-5 0 16,0 0 0-16,32 4 0 0,-32-4 0 0,0 0 0 15,31 6 0-15,-31-6 0 0,0 0 0 0,0 0-160 0,0 0 160 16,40-2-19056-16</inkml:trace>
  <inkml:trace contextRef="#ctx0" brushRef="#br0" timeOffset="106213.57">30497 13842 10127 0,'-1'3'896'0,"0"-3"-704"0,1 1-192 0,0 1 0 16,0 1 3248-16,0-2 608 0,-2 3 128 0,2 1 32 15,-1 1 128-15,0 5 16 0,0 4 16 0,-2 1 0 16,2 5-2704-16,-2 1-528 0,1 1-112 0,0 3-32 16,-1-2-496-16,1 5-112 0,-1-1 0 0,1 1-16 15,-1 3-176-15,1-4 0 0,-1 3 0 0,1-2 0 16,-1-1 0-16,3-4 0 0,0-2 0 0,1-4 0 0,1-3-336 0,0-1 48 16,2-4 16-16,-2-4 0 15,3-1-1072-15,-5-5-224 0</inkml:trace>
  <inkml:trace contextRef="#ctx0" brushRef="#br0" timeOffset="106758.45">30623 13865 26719 0,'3'6'1184'0,"-3"-3"240"0,1 0-1136 0,0 1-288 0,-1-1 0 0,0 0 0 15,1 1 2304-15,1 0 384 16,0 6 96-16,1 3 16 0,0 3-1168 0,2 2-224 0,0 2-64 0,0 2 0 16,-1-3-848-16,1 1-176 0,-2 1-48 0,1-1 0 15,0 1-272-15,-2-2 128 0,2 4-128 0,-3-5 0 16,1 1 0-16,-2 0 0 0,-2-2 0 0,1-1 0 16,-1-2 0-16,-1-1 0 0,1-3 0 0,0-2 0 15,0 0 0-15,1-6 0 0,1 2-144 0,0-4 144 31,1 0-432-31,-1 0 0 0,0 0 0 0,0 0 0 16,0 0-48-16,0 0-16 0,0 0 0 0,36-42 0 0,-36 42 496 0,0 0 0 0,0 0-128 0,0 0 128 16,0 0 0-16,33-37 0 0,-33 37 0 0,0 0 160 0,0 0-32 0,0 0-128 15,0 0 192-15,0 0-64 0,0 0 48 0,21 10 0 16,-20-4 0-16,1 3 0 16,-1 0-176-16,0-1 128 0,0 3-128 0,1-1 128 0,-1 0-128 0,-1 2 0 15,0-3 0-15,-1 2 0 0,-1-2 0 0,-1-1 0 16,0 2 0-16,-2-4 0 0,2-2 0 15,-2 2 0-15,0-2 0 0,-2-4 128 0,3 2-128 0,-3-2 0 16,1 0 0-16,1 0 128 0,-1-2-128 0,1-2 128 16,0 1-128-16,-1-2 128 0,1 1-128 0,0-2 0 15,1 2 0-15,1-2 128 0,0 2-128 0,1 2 0 16,-1-2 0-16,1 1 0 0,-1 1 0 0,1 1 0 16,1 1 0-16,-2 0 0 0,2 0 0 0,-2 1 0 15,2 1 0-15,-1 1 0 0,0-3 0 0,1 4-192 16,1-2 64-16,0-2 128 0,0 4-416 0,0-3 32 15,3 0 16-15,-2 1 0 16,-1-2-784-16,0 0-176 0,0 0-16 0,0 0-14784 0</inkml:trace>
  <inkml:trace contextRef="#ctx0" brushRef="#br0" timeOffset="107257.7">30864 13766 16063 0,'0'0'352'0,"-2"-3"80"0,2 3 16 0,0 0 0 0,0 0-448 0,-1 0 0 0,1 0 0 0,-2 0 0 0,2 0 3632 0,0 0 640 15,0 0 128-15,0 0 16 0,0 0-2016 0,0 0-416 16,0 0-64-16,0 0-32 0,0 0-928 0,0 0-176 16,0 0-32-16,0 0-16 0,45-18-288 0,-45 18-48 15,0 0-16-15,0 0 0 0,0 0-160 0,39 0-32 16,-39 0-16-16,0 0 0 0,0 0-176 0,30 8 0 16,-30-8 0-16,0 0 0 0,20 8 0 0,-20-8 0 15,9 8 0-15,-7-4 0 0,1-1-192 0,-2 3 0 16,0-3-16-16,-1 4 0 15,-1-1-176-15,0-3-16 0,-1 4-16 0,0-1 0 16,-1-2-416-16,0 2-96 0,-1 0-16 0,-1 3 0 16,0-3-112-16,-2-1-32 0,-1 0 0 0,-2 1 0 15,0-2 48-15,1-1 0 0,-1 0 0 0,0-1 0 0,1-2 720 0,-1 0 160 0,2-2 32 0,-1 2 0 16,3-3 336-16,1 2 80 0,1-1 16 0,0-1 0 16,4 3 448-16,0 0 80 0,0 0 32 0,0 0 0 15,0 0-64-15,0 0-16 0,0 0 0 0,0 0 0 16,0 0-240-16,40-26-48 0,-40 26-16 0,0 0 0 15,0 0-320-15,36 3-160 0,-36-3 160 0,0 0-160 16,28 6 0-16,-28-6-160 0,18 10 0 0,-18-10-16880 16</inkml:trace>
  <inkml:trace contextRef="#ctx0" brushRef="#br0" timeOffset="107890.8">31034 14200 13823 0,'0'0'1216'0,"0"0"-960"16,0 0-256-16,0 0 0 0,0 0 928 0,0 0 144 16,0 0 16-16,0 0 16 0,0 0 2288 0,0 0 464 15,0 0 96-15,0 0 16 0,0 0-1248 0,0 0-240 16,0 0-48-16,37-35-16 0,-37 35-1392 0,0 0-288 16,23 4-48-16,-23-4-16 0,15 6-208 0,-7-1-32 15,-1 0-16-15,0 0 0 0,0 1-288 0,0-2-128 16,0 2 128-16,1-2-128 0,-1-1 0 0,-1 0 0 15,1-1 0-15,-7-2 0 16,0 0-432-16,0 0-64 0,0 0-16 0,0 0-12448 16,0 0-2496-16</inkml:trace>
  <inkml:trace contextRef="#ctx0" brushRef="#br0" timeOffset="108641.21">31395 14001 22335 0,'0'0'496'0,"0"0"96"0,0 0 32 0,0 0 0 0,0 0-496 0,0 0-128 16,0 0 0-16,0 0 0 0,0 0 2944 0,0 0 560 15,0 0 112-15,0 0 32 0,0 0-2000 0,47-25-400 16,-47 25-80-16,0 0-16 0,0 0-352 0,36 2-80 16,-36-2-16-16,17 9 0 0,-8-2-400 0,-2 0-96 15,0 1-16-15,-2 2 0 0,0-4-192 0,0 4 0 0,0-1 0 0,-1 1 0 16,1 2 0-16,-1-1-240 0,-2 0 48 0,-1-3 16 16,1 0 176-16,-1 2 0 0,-1-3-144 0,-1 1 144 15,-1-3-192-15,1 1 16 0,-1 0 16 0,-1-1 0 16,-2 2-128-16,0-4-32 0,-1-1 0 0,-1 0 0 15,-1 1 112-15,1-3 16 0,-1 1 0 0,2-1 0 16,1 2-48-16,3-2 0 0,-1 0 0 0,2 0 0 16,1 0 464-16,0 0 96 0,0 0 0 0,0 0 16 15,0 0 112-15,0 0 32 0,0 0 0 0,0 0 0 16,0 0-32-16,0 0 0 0,42-8 0 0,-42 8 0 16,0 0-256-16,11 8-64 0,-6-4-128 0,1 1 192 0,-1 2-64 15,0 2-128-15,0-2 176 0,0 2-176 0,-1 1 0 0,1 2 0 16,-1 1 0-16,-2-1 0 0,0-1 0 15,1 2 0-15,-1 1 0 0,0 0 0 0,0 1 0 16,-2 1-224-16,1-4 64 0,-1 2 16 0,0-2-32 0,-1 1 0 16,0-4 0-16,-2 1 0 0,1-1-16 0,-2-3 0 15,1 0 0-15,-2 1 0 0,0-1 32 0,-3-3 0 16,0 1 0-16,-2-1 0 0,-1-3 160 0,-2 0-160 16,1 0 160-16,1-3-160 0,0-1 160 0,-1 2 0 15,1-2 0-15,3 1 0 0,-1-4 0 0,2 4 0 16,0-4-144-16,2 5 144 0,2-2-192 0,3 4 48 15,-8-6 0-15,8 6 0 0,0 0-80 0,0 0-16 16,0 0 0-16,0 0 0 16,0 0-1456-16,0 0-288 0,0 0-64 0,0 0-13536 0</inkml:trace>
  <inkml:trace contextRef="#ctx0" brushRef="#br0" timeOffset="109141.17">31725 14118 23951 0,'-1'3'1056'0,"1"-3"224"0,-2 2-1024 0,2-2-256 0,0 0 0 0,0 1 0 16,0 2 2064-16,-1-1 368 0,1 6 64 0,-1 0 0 16,0 5-368-16,0 0-80 0,1 3 0 0,-2 0-16 15,2 3-1456-15,-1 1-304 0,1 1-48 0,-2 1-16 16,0-3-208-16,-1-3 0 0,-1 2 0 0,0-2 0 0,2 0 0 0,-2-2 0 15,2 1 0-15,-1-5 0 16,2 0 0-16,0-2 0 0,-1 1 0 0,2-5 0 0,0-1 0 0,2-3 0 16,-1 0-160-16,-1 0 160 15,0 0-560-15,0 0-16 0,0 0-16 0,0 0 0 0,28-47 160 0,-28 47 48 16,0 0 0-16,0 0 0 0,28-48 384 0,-28 48 128 16,0 0 0-16,0 0 0 0,0 0 144 0,0 0 48 15,42-35 0-15,-42 35 0 0,0 0 64 0,0 0 0 16,18 7 16-16,-13-1 0 0,-1 0-192 0,-1 4-32 15,0-1-16-15,-1 0 0 0,1 4-160 0,-2-2 0 16,0 1 0-16,-2 3 0 0,0-3 0 0,0 1 0 16,-3 0 0-16,-1 0 0 0,0-1 0 0,-1-2 0 15,1-1 0-15,-1 1 0 0,1-4 0 0,0-2 0 0,0-2 0 0,1-1 0 16,0-1-144-16,1 0 144 0,-1-1 0 0,0-1 0 16,2-1-192-16,-1-1 64 0,0 1 128 0,0 0-208 15,0-1 80-15,-1 1 128 0,-1 0-208 0,1 0 80 16,0 0-224-16,1 3-32 0,-1-2-16 0,0 2 0 31,2 0-656-31,-1 0-128 0,2 0-32 0,0 0 0 16,1 0-704-16,0-2-160 0,2 2-32 0,-2 0-10880 0</inkml:trace>
  <inkml:trace contextRef="#ctx0" brushRef="#br0" timeOffset="109658.38">31855 13962 10655 0,'-3'0'224'0,"2"-2"48"0,1 2 16 0,0 0 32 0,0 0-320 0,0 0 0 16,0 0 0-16,0 0 0 0,0 0 3968 0,0 0 720 16,0 0 160-16,0 0 16 0,0 0-1600 0,0 0-336 15,0 0-64-15,0 0-16 0,0 0-1712 0,30-41-352 16,-30 41-64-16,0 0-16 0,0 0-448 0,0 0-112 0,0 0-16 0,0 0 0 16,44-24-128-16,-44 24 0 0,0 0 0 0,0 0 0 15,0 0 0-15,31 4 0 0,-26-1 0 0,0 0 0 16,-2 1 0-16,-1 2-176 0,-1-2 48 0,1 2 0 31,-2 0-624-31,-2 1-112 0,2-1-32 0,-2 2 0 16,-1-1-48-16,1 0-16 0,-3-1 0 0,1 3 0 15,-1-2-144-15,-1-1-48 0,0 3 0 0,0-3 0 16,1 0 0-16,-1-2 0 0,-2 2 0 0,2-2 0 0,0-2 880 0,0 0 272 0,1 0-160 0,0-2 160 16,1 0 272-16,2-2 144 0,0 0 32 0,2 2 0 15,0 0 448-15,0 0 112 0,0 0 16 0,0 0 0 16,0 0-48-16,0 0 0 0,0 0 0 0,0 0 0 15,0 0-224-15,0 0-48 0,0 0-16 0,0 0 0 0,37-2-304 0,-30 6-48 16,0 1-16-16,0 1 0 0,2-1-320 0,0 1-240 16,1 3 48-16,0-6 0 15,-2 4-1200-15,1-1-224 0</inkml:trace>
  <inkml:trace contextRef="#ctx0" brushRef="#br0" timeOffset="110718.42">32053 14346 10127 0,'-2'-2'896'0,"2"2"-704"0,0-2-192 15,0 2 0-15,0 0 1344 0,0 0 256 16,2 0 32-16,-2-3 16 0,0 3 1056 0,0 0 224 0,0 0 32 0,0 0 16 15,0 0-464-15,0 0-80 0,0 0-32 0,0 0 0 16,0 0-928-16,0 0-176 0,0 0-32 0,43-28-16 16,-43 28-656-16,0 0-128 0,0 0-16 0,31-1-16 15,-31 1-160-15,17 3-16 0,-7 0-16 0,-1 1 0 16,1-2-240-16,-1 2 128 0,1 0-128 0,-1-1 0 16,0 2 0-16,-1-1 0 0,0-2 0 0,-2 0 0 15,0 0-640 1,-2 1-32-16,1-3 0 0,-2 1-17440 0</inkml:trace>
  <inkml:trace contextRef="#ctx0" brushRef="#br0" timeOffset="111568.77">32372 14145 12895 0,'0'0'1152'0,"0"0"-928"0,1 0-224 0,-1 0 0 16,0 0 1216-16,0 0 208 0,0 0 48 0,0 0 0 0,0 0 1632 0,0 0 336 15,0 0 64-15,35-5 16 16,-35 5-1408-16,0 0-288 0,0 0-48 0,29 5-16 0,-29-5-928 16,0 0-192-16,21 4-48 0,-15-2 0 0,-6-2-208 0,0 0-64 15,21 4 0-15,-14-1 0 0,-1 0 16 0,-1 1 0 16,-2-1 0-16,1 0 0 0,-1 3-336 0,-2-3 0 15,-1 1 0-15,0 2 0 0,-1-3 0 0,-2 1 0 16,2 1 0-16,-3-1-128 0,2-2-64 0,-1 2 0 16,0-1 0-16,0 0 0 15,1-2-400-15,-1 2-96 0,1-1-16 0,-1 0 0 0,2 0 256 0,-2 1 64 16,2 0 0-16,1 0 0 0,-1 0 96 0,1 0 32 16,0 1 0-16,0-1 0 0,0 1 256 0,1 1 0 15,0-4 0-15,1 2 0 0,0-1 0 0,2-1-160 16,-4-1 160-16,0 0-128 0,0 0 128 0,0 0 0 15,0 0 128-15,0 0-128 0,39-9 432 0,-39 9 16 16,0 0 0-16,0 0 0 0,0 0 0 0,0 0 0 16,0 0 0-16,0 0 0 0,29 2-224 0,-27 2-32 0,1 2-16 0,-2-2 0 15,2 2-176-15,-2 0 0 0,0 0 0 0,0 2 0 16,1 0-240-16,-2-2-80 0,1 3 0 0,-1-3-16 16,-1 2-32-16,-1-2 0 0,1 0 0 0,-1 0 0 15,-1 2 112-15,-1-2 32 0,2 0 0 0,-3 0 0 16,1 3-112-16,-2-3-32 0,1 0 0 0,-1 0 0 15,1-1 144-15,-1 0 32 0,1-1 0 0,-1 0 0 16,1-2 192-16,1 1 0 0,0-2 0 0,1-1 0 0,0-1 0 16,2 1 320-16,0-3-64 0,1 3 0 15,0 0 0-15,0 0-16 0,0 0 0 0,0 0 0 0,0 0-240 16,0 0 0-16,0 0 0 0,0 0 0 16,0 0-1056-16,0 0-208 0,0 0-32 0,0 0-13440 15</inkml:trace>
  <inkml:trace contextRef="#ctx0" brushRef="#br0" timeOffset="112118.39">32704 14436 11967 0,'-5'-3'528'0,"2"1"112"0,0 1-512 0,1 1-128 0,-1-3 0 0,2 3 0 16,0 0 1840-16,-2 0 336 0,1-2 64 0,-2 0 0 15,0 0 304-15,-1 0 48 0,2 0 16 0,0 2 0 16,0 0-800-16,0-2-144 0,2 4-48 0,-2-2 0 16,1 0-512-16,1 4-96 0,-2-2-32 0,1 0 0 15,-2 3-528-15,0-2-128 0,2 0 0 0,-1 2-16 16,1 0-160-16,-1-2-16 0,1 1-128 0,-1 1 192 15,2 1-192-15,0-2 128 0,0 2-128 0,0-2 0 16,1-2 0-16,0 2 0 0,0-1 0 0,0 0 0 16,1 0 0-16,1-3 0 0,-1 3 0 0,2-3 0 15,1 4 0-15,-1-4 0 0,1 3 0 0,0-3 0 0,1 1 0 16,0-1 0-16,1 2 0 0,-1-4 0 0,1 1-144 16,-6 1 144-16,0 0 0 0,0 0-144 0,0 0-176 0,0 0-16 15,0 0-16-15,42-25 0 16,-42 25-48-16,0 0-16 0,0 0 0 0,0 0 0 0,0 0 240 0,0 0 176 15,0 0-208-15,6-48 80 0,-6 43 128 0,-2 1 0 16,2 0 160-16,-2 2-160 0,1-1 512 0,1 2 0 16,0 1 0-16,-1 0 0 0,1 0 0 0,0 1 0 15,0 2 0-15,0-1 0 0,0 2-256 0,0 0-32 16,0 1-16-16,0 1 0 0,1-2-208 0,0 2 0 16,-1 0 128-16,2-2-128 0,-1 2 0 0,-1 0 0 15,1-2 0-15,-1 2 0 0,1 0-192 0,-1-3 0 16,0 0 16-16,0 1 0 15,2-2-400-15,-2 2-64 0,0-1-32 0</inkml:trace>
  <inkml:trace contextRef="#ctx0" brushRef="#br0" timeOffset="112604.77">32740 14067 30239 0,'-1'-3'656'16,"2"3"144"-16,0 0 32 0,-1 0 16 0,2 0-672 0,-2 0-176 0,0 0 0 0,1-3 0 0,0 3 2048 0,0-1 368 15,2 1 80-15,-3 0 0 0,0 0-1536 0,0 0-320 16,0 0-64-16,0 0-16 0,0 0-288 0,0 0-48 15,0 0-16-15,47-27 0 0,-47 27-16 0,0 0 0 16,0 0 0-16,0 0 0 0,46-18-192 0,-46 18 0 16,0 0 128-16,0 0-128 0,0 0 0 0,38-6 0 15,-32 6 0-15,0 1 0 0,-1 2-336 0,-1-1-16 16,1 2 0-16,-3 0 0 16,1 0-288-16,-2 0-48 0,-1 3-16 0,0-1 0 15,-1 1-432-15,-2-1-80 0,1 3-32 0,-1-3 0 16,0 2 208-16,-1-2 32 0,-1 0 16 0,0 0 0 15,-1 0 336-15,0 1 64 0,-2-4 16 0,0 1 0 16,-1 1 128-16,0-5 16 0,-1 1 16 0,1-1 0 0,-1-1 272 0,0-1 144 0,1-2-160 16,3 1 160-16,1-3 0 0,2-1 208 0,3 7-16 0,0 0 0 15,0 0 304-15,0 0 48 0,0 0 16 0,0 0 0 16,0 0 320-16,31-46 64 0,-31 46 16 0,0 0 0 16,0 0-96-16,0 0-16 0,23 5 0 0,-18-1 0 15,0 2-288-15,-2-2-64 0,3 2-16 0,1 0 0 16,0 0-480-16,0 0-240 0,2-2 32 0</inkml:trace>
  <inkml:trace contextRef="#ctx0" brushRef="#br0" timeOffset="113651.29">32889 14411 10127 0,'-2'0'896'16,"2"0"-704"-16,2 0-192 0,-2 0 0 0,1 0 1872 0,-1 0 352 15,0-2 64-15,1 2 16 0,2-2 1088 0,-1 2 240 16,2-2 32-16,-1 2 16 0,1-3-1040 0,1 3-208 16,-1-1-32-16,-1 1-16 0,1-2-1504 0,0 2-304 15,0 0-64-15,-2 0-16 0,2 2-160 0,-1-2-16 16,2 0-16-16,0 1 0 0,-1 2-176 0,1-3-128 15,1 2 144-15,-1-2-144 0,-5 0 0 0,0 0 0 16,0 0 0-16,34-2 0 0,-34 2-384 0,0 0 0 16,0 0-16-16,0 0 0 15,38-6-944-15,-38 6-176 0</inkml:trace>
  <inkml:trace contextRef="#ctx0" brushRef="#br0" timeOffset="114217.59">33257 14228 14735 0,'1'-2'640'0,"1"0"160"0,0 2-640 0,-1-2-160 15,-1 2 0-15,0 0 0 0,1 0 1936 0,-1-3 368 16,0 2 64-16,0 1 0 0,0 0 592 0,-1 0 112 16,-2 0 32-16,-2 1 0 0,0 2-1392 0,0 3-288 15,-3-2-48-15,1 2-16 0,-2 4-720 0,1 1-128 16,-4 0-48-16,1 4 0 0,1-1-208 0,0 3-64 15,-1-1 0-15,0 3 0 0,3-2-32 0,-2 1-16 16,1 3 0-16,0-1 0 0,2 2-144 0,1 1 160 16,2-1-160-16,0-1 160 0,2-1-160 0,2-2 0 0,0 1 0 15,2-6 0-15,1 2 0 0,1-5 0 0,0 0 0 0,1-4 0 16,3-2 0-16,-1 0 0 0,2-3 0 0,-9-1 0 16,0 0 0-16,0 0 0 0,38-6 0 0,-38 6 0 15,0 0-144-15,0 0-16 0,0 0 0 0,0 0 0 16,41-35-160-16,-41 35-48 0,0 0 0 0,0 0 0 31,0 0-304-31,0 0-64 0,7-47-16 0,-9 41 0 0,2 6 256 16,0 0 48-16,0 0 16 0,-9-20 0 0,7 18 432 0,-2-2 144 0,2 2 0 0,-2 2 0 15,0 0 432-15,-1 0 96 0,0 0 16 0,-1 2 0 16,0-2-448-16,0 4-96 0,0-2-16 0,-1-2 0 16,3 4-128-16,-1-3 0 0,1 2 0 0,1-1 0 15,1-2-432-15,-1 1 48 0,2 2 0 0,1-3 0 16,0 2-1504-16,1-2-288 0</inkml:trace>
  <inkml:trace contextRef="#ctx0" brushRef="#br0" timeOffset="114650.2">33447 14472 1839 0,'-1'-3'160'0,"0"2"-160"15,0 1 0-15,0 0 0 0,-1 0 3312 0,1 0 624 16,-1 0 128-16,-2-2 32 0,-1 2-256 0,-1-2-64 16,-2 2 0-16,0 2 0 0,-1 0-1728 0,0 2-368 15,2-1-64-15,-2 2-16 0,2 2-1008 0,-2 0-208 0,2 2-32 0,-2 1-16 16,3-2-336-16,-1 2-128 16,2 0 0-16,0-1 0 0,1-2 128 0,1 2 0 0,2-3 0 0,0-1 0 15,1 0 0-15,1-4 0 0,0 1 128 0,2 1-128 16,-1-3 0-16,2 0-288 0,0 0 48 0,-4 0 16 31,0 0-384-31,0 0-80 0,0 0-16 0,0 0 0 16,0 0-240-16,48-31-48 0,-48 31-16 0,0 0 0 15,0 0-112-15,0 0-32 0,43-44 0 0,-43 44 0 0,0 0 400 16,0 0 80-16,0 0 16 0,0 0 0 0,0 0 512 0,32-47 144 0,-30 45 0 0,-1 2 0 16,-1-2 576-16,0 4 192 0,0 0 48 0,-1 0 0 15,-1 4 512-15,0 0 96 0,1 1 32 0,-2 2 0 16,1-1-640-16,-1 3-128 0,0 0-32 0,0 1 0 15,-1 3-240-15,2-2-48 0,0-1-16 0,-1-1 0 0,1 0-224 0,0-1-128 16,1-4 128-16,1 1-128 16,0-1-368-16,1-3-144 0,-1-1-16 0</inkml:trace>
  <inkml:trace contextRef="#ctx0" brushRef="#br0" timeOffset="115233.43">33549 14165 21183 0,'0'3'1888'16,"0"-2"-1504"-16,1 1-384 0,-1-2 0 0,1 0 2928 0,1 3 512 0,0 0 96 0,1 4 32 15,0 0-1344-15,1 4-272 0,0 2-48 0,-2 0-16 16,-2 2-1248-16,-1 1-256 0,0 0-64 0,-4 3 0 15,1-2-320-15,-1 0 128 0,3-1-128 0,-2 0 0 16,-1-3 0-16,0 3 0 0,0-3 0 0,0 2 0 16,0-1 0-16,3-2 0 0,-2-2 0 0,3 1 0 15,-1-3 0-15,2-2 0 0,-1 0 0 0,1-3 0 16,1 3 0-16,1-5-128 0,-2 3 0 0,1-2 0 16,-1 1-176-16,1-2-16 0,0 1-16 0,1-2 0 15,-1 3-160-15,1-3-16 0,1-3-16 0,-1 3 0 16,-2 0 32-16,0 0 16 0,0 0 0 0,0 0 0 15,0 0 320-15,0 0 160 0,40-47-160 0,-40 47 160 0,0 0 0 0,0 0 0 16,0 0 208-16,0 0-64 0,38-36 256 0,-38 36 48 16,0 0 16-16,0 0 0 0,0 0-16 0,0 0-16 15,0 0 0-15,0 0 0 0,24 4-432 0,-21 2 0 16,0-2 0-16,-1 2 0 0,1 0 128 0,-1 1-128 16,0-1 0-16,-1 0 128 0,-1 0-128 15,1 0 0-15,-1 2 0 0,1 0 0 0,1 0 0 0,-1 1 0 16,0-3-128-16,0 1 128 15,-1 4-752-15,0-3-80 0,0 0 0 0,-1-1-16 16,-1 0 64-16,-1 2 16 0,1-3 0 0,-3-3 0 0,1 4 576 0,-1-4 192 16,0 2 0-16,-1-3-160 0,2 0 160 0,-1-2 0 15,1 1 128-15,0-2-128 0,-1-1 768 0,0 0 64 0,0-3 32 0,-2 2 0 16,0-1-224-16,0-2-64 16,-1 1 0-16,2 0 0 0,1 2-320 0,0 0-64 0,-1 3 0 0,0 0-16 15,-2 1-176-15,1 1 0 0,0 5 0 0,-1-1 0 31,2-3-592-31,1 4-112 0,0-4 0 0</inkml:trace>
  <inkml:trace contextRef="#ctx0" brushRef="#br0" timeOffset="117317.76">27680 14646 10127 0,'0'-1'896'16,"1"-2"-704"-16,1 0-192 0,-2 3 0 0,0 0 0 0,0 0 0 16,0 0 144-16,0 0-144 0,0 0 656 0,0 0 64 15,38-41 16-15,-38 41 0 0,0 0 1120 0,0 0 240 16,0 0 32-16,0 0 16 0,0 0 720 0,0 0 144 0,0 0 16 0,0 0 16 15,26 12-576-15,-27-8-112 0,2 2-32 0,-1 0 0 16,2 0-1472-16,2-3-288 0,0 1-64 0,-4-4-16 16,0 0-320-16,0 0-160 0,42 3 160 0,-42-3-160 15,0 0 0-15,54-12 0 0,-54 12 0 0,0 0 0 16,72-16 0-16,-72 16 0 0,0 0 0 0,62-12 0 16,-62 12 0-16,0 0 0 0,62-2 0 0,-62 2 0 15,0 0 0-15,55 10 0 0,-55-10 0 0,31 10 0 16,-31-10 0-16,26 14 0 0,-26-14 0 0,26 15 0 15,-13-7 0-15,-13-8 0 0,27 14 0 0,-27-14 0 16,29 10 0-16,-29-10 0 0,0 0 0 0,50 8 0 16,-50-8 0-16,0 0 0 0,56 3 0 0,-56-3 0 0,0 0 0 0,64 1 0 15,-64-1 0-15,0 0 0 0,58 3 0 0,-58-3 0 16,0 0 0-16,52 9 0 0,-52-9 0 0,33 9 0 16,-33-9 0-16,32 10 0 0,-32-10 0 0,33 12 0 15,-33-12 0-15,30 13 0 0,-30-13 0 0,29 13 0 16,-29-13 0-16,28 9 0 0,-28-9 0 0,0 0 0 15,44 11 0-15,-44-11 0 0,0 0 0 0,47 5 0 16,-47-5 0-16,0 0 0 0,54-2 0 0,-54 2 0 16,0 0 0-16,67-4 0 0,-67 4 0 0,48-3 0 15,-48 3 0-15,0 0 0 0,66-7 0 0,-66 7 0 16,53-5 0-16,-53 5 0 0,54-6 0 0,-54 6 0 16,56-4-128-16,-56 4 128 0,52-4 0 0,-52 4 0 0,48-2 0 15,-48 2 0-15,43 2 0 0,-43-2 0 0,42 4 0 0,-42-4 0 16,42 9 0-16,-42-9 0 0,42 6 0 0,-42-6 0 15,0 0 0-15,51 4 0 0,-51-4 0 0,0 0 0 16,57 0 0-16,-57 0 0 0,47 0 0 0,-47 0 0 16,49-3 0-16,-49 3 0 0,52-1 0 0,-52 1 0 15,50 4 0-15,-50-4 0 0,44 6 0 0,-44-6 0 16,41 10 0-16,-41-10 0 0,38 13 0 0,-19-4 0 16,1 0 0-16,0 1 0 0,-1-3 0 0,-19-7 0 15,35 11 0-15,-35-11 0 0,35 10 0 0,-35-10 0 16,38 6 0-16,-38-6 0 0,41 0 0 0,-41 0 0 15,0 0 0-15,64-2 0 0,-64 2 0 0,46-6 0 16,-46 6 0-16,0 0 0 0,63-8 0 0,-63 8 0 16,0 0 0-16,56-5 0 0,-56 5 0 0,0 0 0 0,50 5 0 0,-50-5-128 15,34 10 128-15,-34-10 0 0,32 12 0 0,-19-5 0 16,0-4-128-16,-1 3 128 0,0-2 0 0,-12-4 0 16,33 9-128-16,-33-9 128 0,0 0 0 0,59 0 0 15,-59 0-128-15,0 0 128 0,69-16 0 0,-69 16 0 16,51-18-128-16,-51 18 128 0,51-17 0 0,-51 17-160 15,47-15 160-15,-47 15-128 0,0 0 128 0,63-13 0 16,-63 13 0-16,0 0 0 0,53 3 0 0,-53-3 0 16,32 10 0-16,-17-4 0 0,-3 1 0 0,1-1 0 15,3 0 0-15,0 0-128 0,0 2 128 0,2-2 0 16,1 0 0-16,-19-6 0 0,41 6 0 0,-41-6-208 16,42-2 80-16,-42 2 128 0,47-11-208 0,-47 11 80 15,49-19 128-15,-49 19-208 0,0 0 208 0,68-28 0 0,-68 28 0 0,0 0-144 16,66-23 144-16,-66 23 0 0,0 0 0 0,54-10 0 15,-54 10 0-15,0 0 0 0,42 2 0 0,-42-2 0 16,24 6 0-16,-12-4 0 0,2 2 0 0,-1 2 0 16,1-2 0-16,1 1 0 0,-15-5 0 0,32 5 128 15,-32-5-128-15,0 0 0 0,51 2 0 0,-51-2 0 16,0 0 0-16,56-10 0 0,-56 10 0 0,0 0 0 16,57-12 0-16,-57 12 0 0,0 0 0 0,56-14 0 15,-56 14 0-15,0 0 0 0,51-8 0 0,-51 8 0 16,0 0 0-16,43 2 128 0,-43-2-128 0,26 6 128 15,-15-2-128-15,-1 0 144 0,-1-2-144 0,0 2 160 16,1-2-160-16,0 0 0 0,-10-2 0 0,0 0 0 16,0 0 0-16,45-2 0 0,-45 2 0 0,0 0-176 15,0 0-32-15,49-12-16 0,-49 12 0 0,0 0 0 0,0 0 80 0,52-21 16 16,-52 21 0-16,0 0 0 0,0 0 128 0,46-16 0 16,-46 16 0-16,0 0 128 0,0 0-128 0,0 0 192 15,44-4-64-15,-44 4 0 0,0 0-128 0,0 0 0 16,39 7 128-16,-39-7-128 0,0 0 0 0,32 6 0 15,-32-6 0-15,21 6 0 0,-11-2 0 0,-10-4 0 16,0 0 0-16,29 8-128 0,-29-8 128 0,0 0 0 16,0 0 0-16,44-2 0 0,-44 2 0 0,0 0 192 15,0 0-64-15,52-13 0 0,-52 13 192 0,0 0 32 16,0 0 16-16,50-18 0 0,-50 18-128 0,0 0-32 16,55-17 0-16,-55 17 0 15,0 0-208-15,63-15 128 0,-63 15-128 0,44-8 0 0,-44 8 0 0,44-1 0 0,-44 1 0 16,37 5 0-16,-37-5 0 0,29 4 0 15,-16-1 0-15,-13-3 0 0,25 5 0 0,-25-5 0 0,0 0 0 0,0 0 0 16,48-2 0-16,-48 2 0 0,0 0 0 16,46-10 0-16,-46 10 0 0,0 0 0 0,48-15 0 0,-48 15 0 15,0 0 0-15,47-12 0 0,-47 12 0 0,0 0 0 16,48-8 0-16,-48 8 0 0,0 0 0 0,44 0 0 16,-44 0 0-16,28 4 0 0,-13 0 0 0,-2 1 0 15,2 1 0-15,0 0 0 0,2 2 0 0,-1 0 0 16,1-2 0-16,0 1 0 0,-1-4 0 0,-3 3 0 15,1-4 0-15,-1 0-160 0,1 1 160 0,-14-3-128 16,0 0 128-16,35 1-160 0,-35-1 160 0,0 0-160 16,0 0 160-16,42-1 0 0,-42 1 0 0,0 0-128 0,0 0 128 15,0 0 0-15,45-3 0 0,-37 3 0 0,-2 0 0 0,-1 0 0 16,0 0-144-16,-1 0 144 16,-2 0-768-16,-2-2-96 0</inkml:trace>
  <inkml:trace contextRef="#ctx0" brushRef="#br0" timeOffset="118254.87">30317 15173 6447 0,'1'-6'576'0,"-1"3"-576"0,1 2 0 0,0-4 0 0,0 4 1072 0,-1-2 96 16,0 3 32-16,3-3 0 0,-3 3 1520 0,0 0 304 15,0 0 64-15,0 0 16 0,0 0-48 0,0 0-16 16,0 0 0-16,0 0 0 0,0 0-1040 0,0 0-208 15,0 0-32-15,23-47-16 0,-23 47-944 0,0-3-192 16,0 3-32-16,2 3-16 0,-2-3-256 0,0 3-48 16,0 2-16-16,0 3 0 0,1 2 0 0,-1-1 0 15,0 4 0-15,1 2 0 0,0 1-240 0,1 0 128 16,0 2-128-16,-2-2 0 0,1 4 0 0,1-1 0 16,-1 2 0-16,-1-5 0 0,0 2 0 0,0-4 0 15,0 1 0-15,-1-4 0 0,1 0 0 0,-2-1 0 16,2-4 0-16,-1-2 0 0,2-2-288 0,-1-2 0 15,0 0 0-15,2-5 0 16,-2 5-976-16,0 0-192 0,0 0-32 0</inkml:trace>
  <inkml:trace contextRef="#ctx0" brushRef="#br0" timeOffset="118722.13">30537 15063 13823 0,'0'0'1216'15,"0"0"-960"-15,1 0-256 0,-1 0 0 0,1 0 2512 0,0 0 464 0,1 2 96 0,-1-2 0 16,1 2 640-16,2 0 128 0,1 0 32 0,0 0 0 16,1 0-2320-16,0-2-464 0,2 3-80 0,-1-3-32 15,2 0-400-15,-2 3-96 0,2-1-16 0,-1 0 0 16,1 1-80-16,0 0 0 0,-1 0-16 0,1 0 0 16,0 0-176-16,1 1-48 0,-2-1 0 0,0 1 0 15,0 1-144-15,0-1 0 0,-1 2 0 0,1-4 0 0,-3 5 0 16,0-4 0-16,-1 3 0 0,0 1 0 0,-1-1 0 0,-1 0 0 15,-1 4 0-15,1-4 0 0,-4 4-160 0,0-3 160 16,-1 4-208-16,-2-1 80 0,1 3-224 0,-4-1-32 16,2 2-16-16,-1-2 0 15,-1 0-96-15,-1 1-16 0,1-1 0 16,-2-2 0-16,0 0 64 0,0 0 16 0,-1-1 0 0,1-3 0 0,1 0 48 0,0-2 0 16,0-2 0-16,0-2 0 0,3 1 128 0,0-2 48 15,1-1 0-15,1-2 0 0,2-1 208 0,2 5 208 16,0 0-32-16,0 0-16 0,0 0 240 0,0 0 48 15,0 0 16-15,12-48 0 0,-12 48-80 0,0 0 0 16,0 0-16-16,0 0 0 0,0 0 16 0,37-9 0 16,-28 14 0-16,-2-1 0 0,2 2-112 0,0 0-16 0,2 4 0 0,-1-1 0 15,1 1-256-15,1-1 0 0,-1 4 0 0,0-3 0 16,2-2 0-16,-3 2 0 0,0-4 0 0,-2 1 0 16,1-4 0-16,-2 0-224 0,-1-3 16 0,-6 0 0 31,0 0-512-31,0 0-112 0</inkml:trace>
  <inkml:trace contextRef="#ctx0" brushRef="#br0" timeOffset="120769.78">27521 15043 5519 0,'-2'4'496'0,"2"-2"-496"0,0 2 0 0,2-4 0 0,-1 2 1408 0,-1 0 176 16,0 0 32-16,1 2 16 0,0 2 1504 0,1 3 288 16,1 1 64-16,-1 6 16 0,1 0-896 0,1-1-176 15,0 2-48-15,1-1 0 0,0 1-1120 0,1-1-240 16,1 0-32-16,2 0-16 0,1 3-592 0,3 0-128 16,2 0-32-16,4 1 0 0,2 4-224 0,2-2 0 15,2 1 0-15,1 0 0 0,0-2 0 0,-1 1 0 16,-1-6 0-16,-3 4 0 0,0-2 304 0,-1 3-48 15,0-1 0-15,-1 2 0 0,-1 1 208 0,-1 1 48 16,1 1 0-16,-3-3 0 0,-3-6-160 0,0 3-32 16,3 1 0-16,2 2 0 0,1-1-176 0,2 1-144 15,1 2 192-15,0 1-192 0,1-3 128 0,0 0-128 0,0-1 0 16,1-1 0-16,0 2 0 0,1-1 0 0,-3 1 0 0,-2-2 0 16,-1 0 128-16,-1 1-128 0,-1 1 0 0,-1 1 0 15,1-1 128-15,-2-4-128 0,-1 5 144 0,0-5-144 16,0-2 208-16,0 0-48 0,-1-2-16 0,0-2 0 15,1-1-144-15,-2-1 192 0,-1-4-192 0,0 4 192 16,1-2-192-16,0 3 0 0,1-1 144 0,2 2-144 16,-1 2 0-16,2 1 0 0,0 1 0 0,-1 0 128 15,1 0-128-15,-2 0 0 0,-1 0 0 0,2 1 0 16,-3-3 0-16,0 1 0 0,-1-2 0 0,-1 0 0 16,0-3 0-16,-1 0 0 0,0-2 0 0,-1-2 0 15,2 1 0-15,-2-1 0 0,1 0 0 0,-1-2 0 16,-1-1 0-16,0 1 0 0,-1 1 0 0,0-1 0 15,0-1 0-15,0 2 0 0,-1 2 0 0,1-4 0 0,-2 1 0 0,0 2 0 16,1 0 0-16,-3 0 0 0,1 2 0 0,-2 1 0 16,2-1 0-16,-2 0 0 0,0-2 0 0,-2 2 0 15,1-1 0-15,-1-4-128 0,0 4 128 0,0-6 0 16,1 1 0-16,-2 1 0 0,2-3 0 0,-1-3 0 16,-1 3 0-16,1-3-128 0,-2-1 128 0,-2-1 0 15,-1-1-144-15,-2 0 144 0,-1-4 0 0,-1 0 0 16,-3 0-144-16,-1-1 144 0,-1 0 0 0,-1-1 0 15,-1 1-128-15,0-1 128 0,1 0 0 0,-2-3 0 16,0 1 0-16,1 2 0 0,1-2 0 0,2 2 0 16,2 3 0-16,4 2 0 0,1 2 0 0,2 1 0 15,1 2 0-15,3 0 0 0,0 2 0 0,1 2 128 16,0 0-128-16,1 1 192 0,1 0 0 0,0 3-16 0,3 4 0 0,0-1 0 16,2 5-176-16,0-4 128 0,1 4-128 0,1-1 128 15,-1-1-128-15,2 2 0 0,0-2 0 0,1 0 128 16,-2-2-128-16,2-1 0 0,0-2 0 0,0 0 0 15,0-5 0-15,0-2 0 0,-10 0 0 0,0 0 0 16,0 0 0-16,0 0 0 0,0 0 0 0,52-35 0 16,-52 35 0-16,0 0 0 0,0 0 0 0,30-56 0 15,-30 56 0-15,0 0 0 0,23-50 128 0,-23 50-128 16,0 0 0-16,21-46 0 0,-21 46 0 0,0 0 0 16,16-43 0-16,-16 43 0 0,0 0 0 0,0 0 128 15,21-51-128-15,-21 51 192 0,0 0-192 0,0 0 192 16,10-38-192-16,-9 29 160 0,0 2-160 0,-1 1 160 15,1 0-160-15,-1-1 0 0,0 1 0 0,-1 0 0 0,1 2 0 16,-1 2 0-16,0-1-192 0,0 2-12928 16,-2-1-2560-16</inkml:trace>
  <inkml:trace contextRef="#ctx0" brushRef="#br0" timeOffset="121368.27">29082 16871 19343 0,'2'0'1728'0,"-2"-3"-1392"15,0 3-336-15,0 0 0 0,0 0 1984 0,1 0 336 16,-1 0 64-16,2 0 16 0,1 0 336 0,2 0 64 16,1 0 16-16,-6 0 0 0,0 0-1600 0,0 0-304 15,40-1-64-15,-40 1-16 0,0 0-432 0,40 1-80 16,-40-1-32-16,31 5 0 0,-31-5-160 0,31 4-128 16,-16 2 144-16,-1-2-144 0,-14-4 0 0,19 4 0 15,-10 0 0-15,-1-2 0 0,-1 0 0 0,-3-2 0 16,1 0 0-16,-3 0 0 15,2 0-432-15,-3-4-80 0,0 2 0 0,-1-2-11712 0,-1-4-2352 0</inkml:trace>
  <inkml:trace contextRef="#ctx0" brushRef="#br0" timeOffset="121617.66">29086 16968 12895 0,'5'0'576'16,"-2"0"112"-16,0 0-560 0,1 0-128 0,-2 0 0 0,1 0 0 0,1-2 2864 0,2 2 528 15,-6 0 128-15,0 0 0 0,0 0 192 0,59-7 16 16,-59 7 16-16,0 0 0 0,58-7-2416 0,-58 7-496 16,36 0-80-16,-36 0-32 0,0 0-464 0,36 0-112 15,-25 2-16-15,-11-2 0 0,0 0-128 0,27 5 0 16,-19-5 0-16,-2 0 0 0,-1 1 0 0,-1 1-192 15,-1-2 64-15,2 1-12288 16,-2 2-2464-16</inkml:trace>
  <inkml:trace contextRef="#ctx0" brushRef="#br0" timeOffset="127517.5">29952 16517 7359 0,'0'-2'656'0,"0"0"-528"15,0 2-128-15,0 0 0 0,0 0 1216 0,0 0 224 16,0 0 32-16,0-2 16 0,0 1 720 0,0-2 144 16,0-1 16-16,-1 4 16 0,1-2-32 0,-2-2-16 15,1 4 0-15,0-2 0 0,0-1-416 0,-2 2-64 16,1-1-32-16,0-1 0 0,0 2-672 0,-2-2-128 16,2 2-16-16,-2-1-16 0,0-1-480 0,1 2-80 0,-1-1-32 0,-1 2 0 15,1-4-128-15,-1 1-16 16,0 3-16-16,-1-2 0 0,0 1-64 0,0 1-16 0,-2 0 0 0,0 0 0 15,-1 3-160-15,0-3 192 0,1 4-192 0,-2 1 192 16,2-1-192-16,0 2 0 0,-1 0 0 0,2 0 128 16,-1 0-128-16,3 1 0 0,-1 0 0 0,1-1 0 15,0 3 0-15,2-3 0 0,-1 4 0 0,1-4 0 16,1 4 0-16,1-3 0 0,1 5 0 0,0-3 0 16,2 1 0-16,-1-1 0 0,3 1 0 0,0 0 0 15,0-2 0-15,0 0 0 0,1 1 0 0,2-3 0 16,-2 0 0-16,1-2 0 0,0-2 0 0,0-2 0 15,1 0 0-15,1-2 0 0,-8 2 0 0,0 0 0 16,0 0 0-16,0 0 0 0,0 0 0 0,0 0 0 0,56-37 0 0,-56 37 0 16,0 0 0-16,0 0 0 0,0 0-128 0,40-41 128 15,-40 41 0-15,0 0 0 0,0 0 0 0,0 0 0 16,0 0 0-16,35-46 0 0,-31 40 0 0,-2-3 0 16,-2 9 0-16,0 0 0 0,0 0 0 0,0 0 0 15,0 0 0-15,19-51 0 0,-19 51 0 0,0 0 0 16,0 0 0-16,0 0 0 0,0 0-144 0,0 0 144 15,0 0 0-15,0 0 0 0,0 0 0 0,0 0 0 16,0 0 0-16,0 0 0 0,0 0 0 0,0 0 0 16,0 0 0-16,0 0 0 0,0 0 0 0,0 0 0 15,19 13 0-15,-17-5 0 0,-1 0 0 0,0 2 0 16,0-2 0-16,1 1 0 0,-1 1 0 0,0-3 0 16,0 5 0-16,1-5 0 0,-1 2 0 0,-1-3 128 15,1 1-128-15,-1-1 0 0,0 1 0 0,0-1 0 0,0-3 0 0,1 2 0 16,-1-1 0-16,0 0 0 0,2 0 0 0,-1-2 0 15,0 0 0-15,-1 2 0 0,0-4-160 0,0 3 160 32,0-3-576-32,1 0-48 0,-1-3 0 0,2 3-11680 0,0-4-2352 0</inkml:trace>
  <inkml:trace contextRef="#ctx0" brushRef="#br0" timeOffset="128283.95">30148 16166 5519 0,'-1'0'496'0,"0"0"-496"16,1 0 0-16,0 0 0 0,0 0 1600 0,-1 0 240 16,1 0 32-16,-3 0 16 0,2 0 1312 0,-2 0 272 0,1 2 48 0,1-2 16 15,0 0-576-15,-1-2-112 16,1 2-32-16,1 0 0 0,0-4-1184 0,0 4-240 0,0-2-48 0,1-2-16 15,-1 1-704-15,3 0-144 0,-2-1-32 0,1 2 0 16,2-2-128-16,-1-1-16 0,0 1-16 0,2 1 0 16,-5 3-96-16,0 0-32 0,0 0 0 0,0 0 0 15,0 0-32-15,0 0 0 0,0 0 0 0,49-19 0 16,-49 19-128-16,0 0 160 0,0 0-160 0,0 0 160 16,0 0-160-16,45-4 0 0,-45 4 0 0,0 0 0 15,0 0 0-15,0 0 0 0,0 0 0 0,27 10 0 16,-24-7 0-16,-2 2 0 0,0 0 0 0,1 1 0 15,-1 1 0-15,-2-1 0 0,1 3 0 0,-2 1 0 16,1-4 0-16,0 4 0 0,0-1 0 0,-2 0 0 16,1-1 0-16,-1 3 0 0,0-1 0 0,-1-3 0 15,0 4 0-15,-1-3 0 0,0 2 0 0,-1-2 0 0,1 1-144 16,-1-3 144-16,0 2 0 0,0-5 0 0,-1 4-128 16,1-2 128-16,0-2 0 0,-1 1 0 0,-1 0-192 0,1-2 192 15,-1 2-192-15,1-2 192 0,1 1-160 0,-2-3 160 16,2 1-128-16,0 2 128 0,0-3 0 0,1 0 0 15,1 0 0-15,2-4 0 0,-1 4 0 0,1-3 0 16,2 0 0-16,1-2 0 0,1 0 0 0,-2 5 0 16,0 0 0-16,0 0 0 0,0 0 0 0,0 0 0 15,0 0 0-15,49-40 0 0,-49 40 0 0,0 0 0 16,0 0 0-16,0 0 0 0,0 0 0 0,55-16 0 16,-46 19 0-16,-2-2 0 0,1 4 0 0,-2 1 0 15,0-2 0-15,-1 2 128 0,0 0-128 0,-1 0 0 16,-1 0 0-16,0 1 0 0,-1-1 0 0,1 1 0 15,-1-1 0-15,0 1 0 0,0-1 0 0,-1-3 0 0,1 1 0 0,-1 1 0 16,0-1 0-16,0-1 0 0,-1 0 0 0,2-1 0 31,-2-2-400-31,0 0-48 0,1 0-16 0,-1 0-18256 0</inkml:trace>
  <inkml:trace contextRef="#ctx0" brushRef="#br0" timeOffset="130993.46">30325 16576 5519 0,'0'0'496'0,"0"-2"-496"16,0 2 0-16,0 0 0 0,0 0 816 0,0 0 64 16,1 0 16-16,-1-3 0 0,2 2 1584 0,-1 1 320 15,0-2 64-15,2 1 16 0,-1-2 336 0,2 1 80 16,-1 0 16-16,2 0 0 0,-1 2-880 0,1-4-192 15,-5 4-16-15,0 0-16 0,0 0-1248 0,0 0-256 16,0 0-64-16,0 0 0 0,0 0-336 0,52-16-80 16,-46 14-16-16,2 4 0 0,-2-2-48 0,-1 0-16 0,2 4 0 0,1-3 0 15,-1 1-144-15,2 1 0 16,-1 1 144-16,1-2-144 0,1-1 0 0,-3 2 0 16,1-3 0-16,-1 0 0 0,1 0 0 0,0 0 0 0,-8 0 0 0,0 0 0 15,0 0 0-15,0 0 0 0,0 0 0 0,50-10 0 16,-44 7-320-16,-1 3-16 0,-1 0-16 0,-1 0 0 31,0 0-736-31,-2 0-160 0,-1 3-32 0,0-2-10192 0,-1 2-2048 0</inkml:trace>
  <inkml:trace contextRef="#ctx0" brushRef="#br0" timeOffset="131676.87">30759 16333 4607 0,'-3'4'400'0,"0"-4"-400"16,2 2 0-16,0-2 0 0,1 0 1344 0,0 0 192 16,0 0 48-16,0-2 0 0,0 2 1200 0,0-3 240 15,1 2 48-15,1-4 16 0,-2 5-528 0,0 0-128 16,0 0 0-16,0 0-16 0,0 0-432 0,0 0-96 0,0 0-16 16,0 0 0-16,0 0-720 0,0 0-128 0,46-30-48 0,-42 30 0 15,-4 0-496-15,0 0-96 0,0 0-32 0,18 6 0 16,-13-2-128-16,1 0-32 0,1-1 0 0,-1 2 0 15,0-1-192-15,1 2 128 0,1-2-128 0,-2 1 0 16,1 0 0-16,0 0 0 0,-2 1 0 0,1 0 0 16,-3 2 0-16,1 0 0 0,-1 2 0 0,-1 3 0 15,-2-1 0-15,0 2 0 0,-1 0 0 0,0 4 0 16,-3-1 0-16,1 0-160 0,-2 2 160 0,1 2-192 16,-1-1-80-16,-2-2-32 0,1 1 0 0,-1 1 0 15,-1-2-48-15,-2-2-16 0,2 0 0 0,-3-1 0 16,1-1 176-16,-3-2 16 0,2 0 16 0,-1-2 0 15,1-1 160-15,-2-2 0 0,2 0 0 0,1-1 0 0,2 0 0 0,-1-4 0 16,2-2 0-16,2 0 0 0,1-2 0 16,0-2 0-16,3-2 0 0,1 0 176 0,1 0 32 0,-1 6 16 15,0 0 0-15,0 0 0 0,0 0-48 0,0 0-16 16,37-51 0-16,-37 51 0 0,0 0-160 0,0 0 160 16,0 0-160-16,52-25 160 0,-52 25-160 0,0 0 0 15,0 0 0-15,0 0 128 0,47-6-128 0,-47 6 0 16,0 0 0-16,25 6 0 0,-16-3 0 0,-2 0 0 15,-1 0 0-15,1 1 0 0,-1-2 0 0,-1 2 0 16,0-2 0-16,-2 2 0 0,2 0 0 0,-2-2 0 16,0 2 0-16,0-2-176 15,1-2-1040-15,-2 2-224 0,1 0-32 0,-1-2-15200 0</inkml:trace>
  <inkml:trace contextRef="#ctx0" brushRef="#br0" timeOffset="132094.01">31225 16617 10127 0,'-1'0'896'0,"0"0"-704"0,0-2-192 0,-1 2 0 15,1 0 2032-15,0 0 368 0,-1 0 80 0,-3 2 16 16,-2-2 1280-16,-1 0 272 0,-3 4 48 0,-1-2 16 16,-1 2-2064-16,0 2-400 0,0 0-96 0,1 1-16 15,-1-1-1024-15,2 1-192 0,-1 3-64 0,1-1 0 16,1 3-256-16,0-2 128 0,1-1-128 0,2 1 0 15,0 0 0-15,4-4 0 0,2 0 0 0,-1-2 0 16,4-1 0-16,-1 0 0 0,1-1 0 0,3-2-144 16,0-2 144-16,3-1 0 0,-8 3 0 0,0 0-128 0,0 0 128 0,0 0 0 15,48-29 0-15,-48 29 0 0,0 0 0 0,0 0 0 16,43-39 0-16,-43 39 0 0,0 0 0 16,0 0 0-16,0 0 0 0,0 0 0 0,38-49 0 0,-38 49 0 15,0 0 0-15,0 0 0 0,0 0 0 0,0 0 0 16,0 0 0-16,0 0 0 0,0 0 0 0,0 0 128 15,0 0-128-15,0 0 0 0,8 0 0 0,-9 6 0 16,-2 0 0-16,2 2 128 0,0 0-128 0,-2 1 128 16,1 1-128-16,0-3 128 0,0 4-128 0,1-1 0 15,-2 0 0-15,2-1 0 0,-1 1 0 0,2-4 0 16,-2 0 0-16,1 0 0 0,1 0 0 0,1-1 0 16,-1 0 0-16,2-1 0 0,0-1-240 0,1-2-16 15,0-1 0-15,1 0 0 16,0-1-1584-16,1-2-320 0</inkml:trace>
  <inkml:trace contextRef="#ctx0" brushRef="#br0" timeOffset="132660.41">31339 16318 9215 0,'0'0'400'0,"0"0"96"15,0 0-496-15,0 0 0 0,0 0 0 0,0 0 0 16,0 0 2752-16,0 0 448 0,0 0 80 0,0 0 32 16,0 0 400-16,0 0 96 0,0 0 16 0,0 0 0 0,0 0-1968 0,0 0-384 15,43-12-64-15,-39 21-32 0,0 4-896 0,-2-1-176 16,1 3-48-16,-1-1 0 0,0 0-256 0,0 3 160 16,-1-1-160-16,0 2 128 0,1-2-128 0,0 0 0 15,-1 3 0-15,2-3 128 0,-2 3-128 0,0-3 0 16,2 2 0-16,-2-2 0 0,0 3 0 0,-1-3 0 15,0 0 0-15,0 0 0 0,0-1 0 0,0-2 0 16,-1-3 0-16,1-1 0 0,0-3 0 0,0-2 0 16,1-2 0-16,2-2 0 0,-1-2 0 0,2-2 0 15,0 2 0-15,-4 2 0 0,0 0 240 0,0 0-48 16,0 0 0-16,0 0 0 0,44-49-16 0,-44 49-16 16,0 0 0-16,0 0 0 0,0 0-160 0,0 0 0 15,0 0 144-15,47-34-144 0,-41 31 0 0,1 3 128 16,0-3-128-16,-1 3 0 0,2 0 0 0,-1 0 128 0,0 0-128 0,1 1 0 15,-2 4 0-15,0-4 0 0,0 4 0 0,-1-1 0 16,-1 2 0-16,-2 0 0 0,1 2 0 0,-2 0 0 16,-1 1 0-16,-1 1 0 0,0 0 0 0,-3-3 0 15,0 2 0-15,-1-1 0 0,0 0 0 0,-1 0 0 16,0-1 0-16,-1 0 0 0,-1-2 0 0,0 0 0 16,0 0 0-16,-2-4 0 0,2 2 0 0,-2-3 0 15,1 0 0-15,-1 0 0 0,0-3 0 0,0 2 0 16,2 1 0-16,-1-3 0 0,0 2 0 0,2 1 0 15,1 0 0-15,1 0 0 0,1 0 0 0,0 1 0 16,3 2 0-16,0 1 0 0,0-1 0 0,2 0-128 16,0 0-80-16,2 0-16 0,0-3 0 0,4 0 0 15,-7 0-512-15,0 0-96 16</inkml:trace>
  <inkml:trace contextRef="#ctx0" brushRef="#br0" timeOffset="135694.37">31846 16560 20271 0,'-1'-2'1792'0,"1"2"-1424"0,0 0-368 0,0 0 0 16,0 0 1680-16,0 0 272 0,0 0 48 0,0 0 16 15,-1 2 288-15,1-2 48 0,-2 0 16 0,2 2 0 16,0 0-1040-16,0-2-208 0,2 3-32 0,0-3-16 15,1 0-624-15,0 0-112 0,1 0-16 0,1 0-16 16,0 0-160-16,1 0-16 0,2 1-128 0,-1 1 192 16,0-2-192-16,2 4 0 0,0-2 128 0,-1 2-128 15,2-1 0-15,-1 3 0 0,0-3 0 0,-2 0 0 16,-1 1-416-16,0-1-32 0,1 0 0 0,-3-2 0 16,1 2-2176-16,-1-6-432 0</inkml:trace>
  <inkml:trace contextRef="#ctx0" brushRef="#br0" timeOffset="135990.81">31907 16495 3679 0,'1'-3'320'0,"0"0"-320"15,-1 0 0-15,1 2 0 0,-1 1 2400 0,2-3 416 16,-1 2 64-16,1-5 32 0,1 1 32 0,-1 1 16 15,1-2 0-15,-1 4 0 0,0 2-528 0,0 2-96 16,-1 1-32-16,0 0 0 0,1 4-656 0,-1 1-144 16,-1 2-32-16,1 2 0 0,-1 0-720 0,0 2-160 0,-1 0-16 0,1 3-16 15,-1-3-336-15,1 1-64 0,0-2-16 16,-2 0 0-16,2-1-144 0,0-2 0 0,0-1 0 0,2-3 128 16,0 1-128-16,1-3 0 0,-1 1 0 0,1-1 0 15,0-2-240-15,0-2-16 0,0 1-16 0,1 2 0 31,0-2-1584-31,-2 0-320 0,1 1-64 0,1 0-13312 0</inkml:trace>
  <inkml:trace contextRef="#ctx0" brushRef="#br0" timeOffset="136642.29">32072 16296 13823 0,'-2'0'1216'0,"1"0"-960"15,1 0-256-15,0 0 0 0,1 0 2176 0,0 0 384 16,-1 0 64-16,0 0 32 0,0 0 784 0,0 0 144 16,1 2 48-16,1 2 0 0,-1 0-1776 0,1 2-336 15,1 2-80-15,-2 0-16 0,2 3-912 0,0 0-176 16,1 0-32-16,0 3-16 0,-1-2-288 0,4 1 0 15,-1 3 128-15,0 0-128 0,1 0 0 0,0 2 0 16,0 1 0-16,0-1 0 0,1 0 0 0,-2-1 0 16,1 0 0-16,-2-1 0 0,0-1-192 0,-1-2 0 15,0-3 0-15,-2-1 0 16,-1 0-256-16,1 1-32 0,-2-4-16 0,-2 0 0 16,2 1 48-16,-1-1 0 0,-1-3 0 0,0 0 0 0,1 1 208 0,0-2 48 0,0-2 16 0,0 0 0 15,-1 0 176-15,2 0 128 0,0-2-128 0,0-1 176 16,0-1 32-16,2 1 16 0,-1 0 0 0,1-3 0 15,2 2 0-15,0-2 0 0,2 0 0 0,-1 0 0 16,1 0 0-16,-6 6 0 0,0 0 0 0,0 0 0 16,0 0-80-16,0 0-16 0,0 0 0 0,48-35 0 15,-40 34-128-15,-1-2 192 0,0 0-192 0,2 3 192 16,0 0-192-16,-1 0 0 0,0 0 0 0,1 0 0 16,-2 3 0-16,0-3 0 0,0 4 0 0,-3 0 0 15,0 2 0-15,0 0 0 0,-2 0 0 0,1 0 0 16,-1 3 0-16,-2-3 0 0,2 0 0 0,-4 2 0 0,1 1 0 0,0-2 0 15,-3 2 0-15,0-1 0 0,1 0 0 0,-1-2-176 16,-1-2 48-16,-1 1 0 0,1 1 0 0,-1-3 0 16,0-1 0-16,-2-2 0 0,3-2 128 0,-3 2 0 15,0-3 0-15,1 0 0 0,-1 1 0 0,0-2 192 16,-1 2-64-16,-1-2 0 0,1 0 0 0,1 2 16 16,-1-2 0-16,0-1 0 0,2 4-144 0,0-2 0 15,0 2 144-15,4-1-144 0,0-2 0 0,1 4 128 16,1-3-128-16,1 3 0 0,1 0 0 0,0-2 0 15,3 2 0-15,1 0 0 0,1-1 0 0,0 1-128 16,1-3 0-16,2 0 0 16,1 0-1008-16,1 1-192 0</inkml:trace>
  <inkml:trace contextRef="#ctx0" brushRef="#br0" timeOffset="137209.5">32388 16134 2751 0,'-1'-3'256'16,"-1"0"-256"-16,2 3 0 0,0 0 0 15,-1 0 1856-15,1 0 336 0,-1 0 64 0,0-3 16 0,-2 3 1088 0,1-4 224 16,-1 4 32-16,-1 0 16 0,2 0-496 0,-1 0-112 16,2 0-16-16,1 0 0 0,0 0-1216 0,0 0-256 15,3 0-64-15,-2 0 0 0,3 0-944 0,-1-2-192 16,2 1-32-16,0-2-16 0,1 1-80 0,2 0-16 16,-8 2 0-16,0 0 0 0,0 0-192 0,0 0 144 15,0 0-144-15,48-18 128 0,-39 15-128 0,-9 3 0 16,0 0 0-16,0 0 128 0,38-3-128 0,-29 3 0 15,1 0 0-15,-3 0 0 0,0 2 0 0,-2-2 0 16,0 1 0-16,-1 2 0 0,-1-2 0 0,0 2 0 16,1-1-128-16,-2 2 128 0,1 2-224 0,-2-2 32 15,0 2 0-15,-1 3 0 0,0-2-160 0,-1 2-32 16,0 3 0-16,-3 0 0 16,-1 2-320-16,0 1-80 0,-1-2-16 0,-1 0 0 15,-1-1 112-15,0 0 32 0,1-2 0 0,0-3 0 0,0 0 336 0,0-2 80 0,1-1 16 0,0-2 0 16,0-1 224-16,1-2 0 0,-1 1 0 0,2 0 0 15,0-2 368-15,2-2 64 0,-1 1 16 0,3 0 0 16,0-2 0-16,0 1 0 0,2 0 0 0,0 2 0 16,2 1 64-16,-2-2 0 0,3 3 16 0,0 0 0 15,0 0-80-15,3 3-32 0,-1 0 0 0,0 0 0 16,1 2-272-16,0 1-144 0,0 3 160 0,-2-3-160 16,0-2 0-16,-1 2 0 0,3 2 0 0,-1 2-160 15,0 0-928-15,1 0-176 0,-2 2-32 0,1 1-15408 16</inkml:trace>
  <inkml:trace contextRef="#ctx0" brushRef="#br0" timeOffset="138574.57">29735 16940 16575 0,'0'0'1472'0,"0"0"-1168"16,0 0-304-16,0 0 0 0,0 0 1664 0,0 0 256 16,0 0 64-16,0 0 16 0,0 0 512 0,52-33 112 15,-52 33 0-15,0 0 16 0,0 0-1008 0,0 0-208 16,45-5-32-16,-39 8-16 0,1 1-672 0,1 2-128 16,-1-2-16-16,2 2-16 0,0-1-384 0,0 0-160 15,3 0 128-15,0-1-128 0,0-2 0 0,-12-2 0 16,0 0 128-16,45 4-128 0,-45-4 0 0,0 0 0 0,0 0 0 0,60-6 0 15,-60 6 144-15,0 0-144 0,61-9 160 16,-61 9-160-16,0 0 192 0,64-10-64 0,-64 10-128 16,44-4 192-16,-44 4-64 0,40-3-128 0,-40 3 176 0,0 0-176 15,60-6 144-15,-60 6-144 0,0 0 0 0,49 0 144 16,-49 0-144-16,0 0 0 0,51 0 0 0,-51 0 0 16,0 0 128-16,53 0-128 0,-53 0 0 0,0 0 128 15,46-3 0-15,-46 3-128 0,0 0 192 0,38-2-64 16,-38 2 16-16,0 0 0 0,45-2 0 0,-45 2 0 15,0 0-144-15,49-6 192 0,-49 6-192 0,0 0 192 16,52-4-192-16,-52 4 0 0,0 0 144 0,54-2-144 16,-54 2 0-16,0 0 0 0,52 2 0 0,-52-2 128 0,0 0-128 0,41 4 0 15,-41-4 0-15,0 0 0 0,0 0 0 0,45 0 0 16,-45 0 0-16,0 0 0 0,33 3 0 16,-33-3 0-16,0 0 0 0,0 0 128 0,48 0-128 15,-48 0 0-15,0 0 0 0,44 1 128 0,-44-1-128 0,0 0 0 16,34 2 0-16,-34-2 0 0,0 0 0 0,44 2 0 15,-44-2 0-15,0 0 0 0,45 5 0 0,-45-5 0 16,31 3 0-16,-31-3 0 0,0 0 0 0,42 4 0 16,-28-2 0-16,-14-2 0 0,0 0 0 0,39 3 0 15,-39-3 0-15,0 0 0 0,41-3 0 0,-41 3 0 16,0 0 0-16,0 0 0 0,47-6 0 0,-47 6 0 16,0 0 0-16,0 0 0 0,43-8 0 0,-43 8 0 15,0 0 0-15,0 0 0 0,43-4 0 0,-43 4 0 0,0 0 0 0,34 4 0 16,-24-2 0-16,1-2 0 0,-1 3 0 0,0 0-128 15,1 0 128-15,-1-2 0 0,-1 1 0 16,-1 1 0-16,1-2 0 0,-2 2 0 0,2-3 0 0,1 2 0 16,0-2 0-16,1 0 0 0,0 0 0 0,-11 0 0 15,0 0 0-15,37-2 0 0,-37 2 0 0,0 0 0 16,40 0 0-16,-28 2 0 0,2-1 0 0,-1 2 0 16,1-2 0-16,0 4 0 0,-1-4 0 0,1 4 0 15,-1-4 0-15,0 4 0 0,2-3 0 0,-3 0 0 16,0 1 0-16,1-2 0 0,-13-1 0 0,0 0 0 15,43 2 0-15,-43-2-160 0,32 0 160 0,-32 0 0 16,35 0 0-16,-35 0-128 0,38 0 128 0,-38 0 0 16,0 0 0-16,43 0 0 0,-29 1 0 0,-14-1 0 0,0 0-176 0,42 0 176 15,-28 0-160-15,-2 0 160 0,-12 0-160 0,0 0 160 16,38-1-160-16,-25 1 160 0,0 0 0 0,1 0-144 16,-14 0 144-16,0 0 0 0,42 0 0 0,-42 0-128 15,0 0 128-15,42 0 0 0,-30 1 0 0,-1 2 0 16,1-1 0-16,-3-2-128 0,0 0 128 0,-2 2 0 15,1-2-144-15,-1 2 144 0,-1-2-160 0,2 0 160 16,-2-2-208-16,0 2 80 0,0-2-48 0,1 2 0 16,-1 0 0-16,0 0 0 0,0 0 176 0,-1 0-192 15,3 0 192-15,-2 0-192 0,0 2 0 0,0 0 0 16,0-2 0-16,-2 3 0 16,1-2-960-16,-3 1-192 0,1 1-32 0,-1 0-15056 0</inkml:trace>
  <inkml:trace contextRef="#ctx0" brushRef="#br0" timeOffset="139174.74">31034 17127 2751 0,'-3'-3'256'0,"2"2"-256"0,1 1 0 0,-1-2 0 15,0 2 1408-15,-1-3 224 0,2 2 48 0,-1 1 16 16,0-3 1312-16,-2 0 272 16,1 0 48-16,-1-1 16 0,1 1-368 0,1 0-80 15,-1 1-16-15,1 1 0 0,0 1-912 0,1 0-192 0,0 0-48 0,0 1 0 16,0 1-704-16,1 1-128 0,0 2-48 0,1 1 0 16,0 3-480-16,1-1-112 0,-1 3 0 0,1 0-16 15,-2-3-96-15,0 2-16 0,2 1 0 0,-1 0 0 16,-1 1-128-16,2 1 0 0,-2 2 0 0,1-4 0 15,0 0 0-15,-1 1 0 0,0-2 0 0,2 0 0 16,-2 0 0-16,-1-1 0 0,1-3 0 0,0-3 0 16,-1 1-400-16,2-1-16 0,-1-3 0 15,1 0 0-15,0-4-1664 0,0-1-336 0,-2 5-64 0,0 0-12912 16</inkml:trace>
  <inkml:trace contextRef="#ctx0" brushRef="#br0" timeOffset="139642.01">31149 17128 7359 0,'1'0'320'0,"0"-1"80"0,0 1-400 0,1-3 0 15,-1 2 0-15,0 1 0 0,0 0 2288 0,1-2 368 16,1-2 80-16,1 1 16 0,-4 3 864 0,0 0 176 16,0 0 48-16,0 0 0 0,0 0-1344 0,0 0-256 15,51-43-48-15,-51 43-16 0,0 0-1216 0,0 0-256 16,0 0-64-16,0 0 0 0,0 0-320 0,0 0-64 15,50-16 0-15,-45 18-16 0,-1 5-112 0,1-1 0 16,-1 0-128-16,-2 4 192 0,1-1-192 0,-1 2 128 16,1 0-128-16,-2 1 0 0,1-1 0 0,0 2 0 0,-1-1 0 0,-1-2 0 15,1 2 0-15,-1-3 0 0,-1 1 0 0,1 0 0 16,-1-4 0-16,-1 0 0 0,1 0 0 0,-1-2 0 16,-1 0 0-16,1 1 0 0,0-4 0 0,-1 4 0 15,0-4 0-15,0 4 0 0,-1-1-160 0,-1-2 160 16,0 2-336-16,0 0 16 0,-1-1 0 0,1 0 0 15,-1-1 0-15,2 2 0 0,0-4 0 0,2 2 0 16,-1-2 160-16,1-2 160 0,1 0-208 0,-1 0 80 16,2 0 128-16,2-2 0 0,-1 2 0 0,0-2 0 15,2 0 0-15,0 2 0 0,1-2 0 0,0 2 128 0,1-2-128 0,0 1 176 16,1 3-176-16,0 0 192 0,0 3 0 0,2-2 16 16,-1 2 0-16,-1-1 0 0,3 2-208 0,-3 2 176 15,0-2-176-15,0 2 160 0,1 0-160 0,-1 0 0 16,-1 2 0-16,-2 0 0 0,1-2 0 0,-1 3 0 15,-2 1 0-15,0-3 0 0,-1 2-272 0,0-3-96 16,0 2-16-16,0-3-17536 16</inkml:trace>
  <inkml:trace contextRef="#ctx0" brushRef="#br0" timeOffset="140491.31">29178 18199 11967 0,'-4'2'1072'0,"1"0"-864"16,1 0-208-16,1-2 0 0,1 0 1792 0,0 0 320 15,-1 0 64-15,1 0 16 0,0 0 1072 0,1-2 224 16,0 2 32-16,0-2 16 0,2 2-1536 0,0-2-304 16,1-1-64-16,1 2-16 0,0-3-720 0,1 4-160 15,-6 0-32-15,0 0 0 0,0 0-384 0,0 0-64 16,43 4-32-16,-31-3 0 0,-1 4-96 0,-1-3-128 16,0 2 176-16,-2-2-176 0,1 0 0 0,-2-2 0 15,1 0 0-15,-1 0 0 0,-1 0 0 0,-1 0 0 16,0 3 0-16,-1-6 0 15,0 3-768-15,-3 0-48 0,0 0-16 0,-1 0-11072 16,0 0-2208-16</inkml:trace>
  <inkml:trace contextRef="#ctx0" brushRef="#br0" timeOffset="140774.19">29190 18337 1839 0,'0'4'160'0,"0"-1"-160"0,1-3 0 0,1 0 0 15,-1 0 1792-15,-1 0 336 0,1 1 64 0,0-1 16 16,3-1 1408-16,0 2 288 0,1-1 48 0,0 0 16 16,-1 2-1072-16,3-2-208 0,-1 0-32 0,1 0-16 0,-1 0-1232 0,1-2-240 15,1 2-48-15,0-1-16 0,-8 1-656 16,0 0-144-16,0 0-32 0,0 0 0 0,39 0-272 15,-31 1 0-15,-2 1 128 0,0 1-128 0,0-2 0 0,-1 1 0 16,0 1 0-16,-1 1-144 16,1-2-624-16,0 2-128 0,-2-3-32 0,1 1-15216 15</inkml:trace>
  <inkml:trace contextRef="#ctx0" brushRef="#br0" timeOffset="141723.53">29975 17740 8287 0,'0'0'736'0,"-1"0"-592"16,1 0-144-16,0-2 0 0,0 2 1792 0,-1 0 336 16,1-2 64-16,-3 2 16 0,1 0 944 0,-1-2 192 15,1 2 48-15,-1 0 0 0,1 0-816 0,-2 0-144 16,2 0-48-16,-2 2 0 0,0 2-1232 0,1 0-240 16,-1 2-48-16,-1 0-16 0,0 0-464 0,0 3-80 15,0 1-32-15,0 0 0 0,0 2-144 0,0 0-128 16,0 0 144-16,0 2-144 0,0-1 0 0,0-1 0 15,1 2 0-15,0 1 0 0,0-3 128 0,2 2-128 16,-1 0 0-16,2 0 0 0,0 1 128 0,1-2-128 16,0 4 0-16,1-1 144 0,1-2-144 0,1 3 0 15,1-4 144-15,-1 2-144 0,1-3 0 0,1-2 0 0,0 3 0 0,1-4 0 16,0 0 0-16,-1 1 0 0,0-4 0 0,1 0 0 16,2-2 0-16,0 0-160 0,2-2 160 0,0-2-208 31,0 0-1200-31,-10 0-224 0,0 0-48 0,0 0-15008 0</inkml:trace>
  <inkml:trace contextRef="#ctx0" brushRef="#br0" timeOffset="142140.94">30176 17955 12895 0,'0'0'1152'0,"0"0"-928"0,0 0-224 0,0 0 0 15,0 0 2864-15,0 0 528 0,-2 0 96 0,1 0 32 16,1 0-16-16,-1 0 0 0,-2 0 0 0,2 0 0 0,-1 0-2096 0,0 0-432 15,0 3-80-15,-1 0 0 16,0 0-560-16,-1 1-96 0,2 2-32 0,-2 0 0 0,-1 1-208 0,1 3 128 16,-1 1-128-16,0-1 0 0,0 0 0 0,2 0 0 15,-1 1 0-15,0-1 0 0,3-4 0 0,0 2 0 16,1-3 0-16,1 0 0 0,0 0 0 0,3-5-128 16,0 1 128-16,2-2 0 0,0 1 0 0,1-3 0 15,-7 3 0-15,0 0 0 0,0 0 0 0,0 0 0 16,0 0 0-16,49-35 0 0,-49 35 0 0,0 0-128 15,0 0 128-15,0 0 0 0,0 0 0 0,0 0 0 16,0 0 0-16,27-50 0 0,-27 44 0 0,0-1 0 16,-1 4 0-16,1-1 0 0,-2 1 0 0,1 0 0 15,1 0 0-15,-1 2 0 0,1 0 0 0,-1 1 0 16,1 1 0-16,0 0 0 0,0 3 0 0,1 1 0 16,-1 1 0-16,0 4 0 0,1 0 0 0,-1 2 0 15,1 1 0-15,1-1 0 0,-2-1 0 0,1 2 0 0,0-1 0 0,0 0 0 16,2-2 0-16,-1-1 0 0,1-3 0 0,-1 0 0 15,1-2 0-15,0-4 0 0,1 0 0 0,1-4 0 32,0-1-624-32,-5 5-64 0,0 0-16 0,0 0-17200 0</inkml:trace>
  <inkml:trace contextRef="#ctx0" brushRef="#br0" timeOffset="146439.44">30502 17987 11247 0,'-4'-1'0'16,"2"-1"0"-1,1 2 0-15,1 0 0 0,-2 0 0 0,1 0 0 16,0 0 720-16,-2 0 240 0,0 2 64 0,-2-2 32 16,-1 4 400-16,1 0 80 0,0-1 0 0,0 2 48 15,1-1-112-15,0-2 0 0,1 2-16 0,0-1 32 16,-1 0-32-16,2 0-16 0,1-2 0 0,-1-1 32 16,1 2-64-16,1-2-16 0,-1 0 0 0,1-2 32 0,0 2-336 0,0-1-64 15,0-2 0-15,0 3 0 16,1-2-112-16,-1 1-16 0,1 1-16 0,2-3 16 0,-1 3-416 0,2 0-96 15,1 0 0-15,0 3 16 0,1 0-144 0,-1 0-48 16,3 0 0-16,-1 4 32 0,0-4 16 0,2 0 0 16,-9-3 0-16,0 0 32 0,0 0-288 0,0 0 0 15,37 6 0-15,-37-6 0 0,0 0-176 0,0 0 48 16,0 0 0-16,0 0 128 0,0 0 0 0,48-6-144 16,-48 6 144-16,0 0 0 0,0 0 0 0,0 0 0 15,0 0 0-15,0 0 0 0,0 0 0 0,0 0 0 16,0 0 0-16,0 0 0 0,0 0 0 0,0 0 0 15,0 0 0-15,0 0 0 0,0 0 0 0,0 0 0 16,0 0 0-16,0 0 0 0,4 0 0 0,-9 0-128 16,0 0 128-16,-1 0 0 0,-1-3 0 0,-1 3 0 0,1 0 0 0,-3-2 0 15,1 1 752-15,-1 1 208 0,2 0 32 0,0-3 16 32,1 3-1632-32,1 0-320 0,-1 0-64 0,4 0-16 0,-1 0 832 0,0-2 192 0,3 2 0 0,0 0 0 15,0 0 0-15,-1-2 0 0,2 2 0 0,0 0 0 16,2 0 0-16,-1 0 0 0,0 2 0 0,0 0 0 15,2-2 0-15,1 3 0 0,-1 0 0 0,2 0 0 16,1-2 0-16,1 4 0 0,0-1 0 0,-1-2 0 16,0 2 720-16,1-3 240 0,-3 2 64 0,-4-3 0 15,0 0-1664-15,0 0-320 16,0 0-64-16,0 0 0 0,46-4 592 0,-46 4 128 0,0 0 32 0,0 0-12592 16,0 0-2496-16</inkml:trace>
  <inkml:trace contextRef="#ctx0" brushRef="#br0" timeOffset="146992.7">30822 17803 14735 0,'0'0'1312'0,"0"1"-1056"16,0 2-256-16,-1-3 0 0,1 2 2752 0,-1 0 480 15,1 2 96-15,-1 3 32 0,-2 0 96 0,1 5 32 16,-1 2 0-16,1 1 0 0,-1-2-2208 0,2 2-432 16,0 0-80-16,-1 1-32 0,2-3-480 0,-1 0-112 15,2 1-16-15,-1-2 0 0,2 1-128 0,-1-1 0 0,0-2 0 0,-1 2 0 16,1-2 0-16,-1 1 0 0,2-1 0 0,-2 0 0 16,0 0-128-16,0-1 128 0,0 0 0 0,0-2 0 15,0 0 0-15,0 2 0 0,0-3 0 0,1-4 0 16,-1 2-128-16,1-4 128 0,0 0 0 0,-1 0 0 15,0 0 0-15,0 0 0 0,0 0 0 0,0 0 0 16,0 0 0-16,0 0 0 0,30-51 0 0,-30 51 0 16,0 0 0-16,0 0 192 0,0 0-192 0,35-44 192 15,-35 44-48-15,0 0 0 0,0 0 0 0,0 0 0 16,0 0 0-16,0 0 0 0,49-13 0 0,-43 20 0 16,1-4-144-16,-1 6 160 0,0-2-160 0,-1 3 160 15,1 1-160-15,-1-1 0 0,-1 3 144 0,-1 0-144 16,0 2 0-16,-3-1 0 0,0-2 0 0,-1 0 0 0,-2 1 0 0,-1-3 0 15,1 0 0-15,-3 0 0 0,-1-2 0 0,1-2 0 16,-1 1 0-16,-2-4 0 0,0 1 0 0,1 1 0 16,-2-5 0-16,1 1 0 0,-1-1 0 0,0-1 0 15,2 1 0-15,-1-5 0 0,0 1 0 0,2 1 0 16,1-2 0-16,1 0 0 0,1-2 0 0,2 1 0 16,-1 1 0-16,2 2 0 0,1-1 0 0,0 4 0 15,0 0 0-15,0 0 0 0,0 0 0 0,0 0 0 16,0 0 0-16,0 0 0 0,0 0-320 0,36-41-16 15,-36 41-16-15,0 0 0 16,0 0-736-16,0 0-128 0</inkml:trace>
  <inkml:trace contextRef="#ctx0" brushRef="#br0" timeOffset="147405.06">31122 17848 3679 0,'-2'-4'320'16,"2"1"-320"-16,0 3 0 0,2-2 0 16,-2 1 2112-16,1 1 336 0,-1-3 80 0,1 1 16 15,0-2 1248-15,-1 4 256 0,0 0 48 0,0 0 16 16,0 0-976-16,0 0-208 0,0 0-48 0,0 0 0 0,0 0-1472 0,29 6-320 15,-26 4-48-15,1 0-16 0,0 2-384 16,0 3-64-16,2 1-32 0,-3-1 0 0,0 1-112 0,1 2-32 16,-2 0 0-16,2 1 0 0,-2-1-192 0,1 1-32 15,-1-2-16-15,-1 2 0 0,2-3-160 16,-2 0 0-16,0-1 0 0,-1 1 0 0,0-4 0 0,0 0 0 16,0 2 0-16,-1-2 0 0,0 1 0 0,-2-3-176 15,2 2 176-15,-3-2-128 0,2 2-208 0,0-2-48 16,-2 0 0-16,1-1 0 15,0-3-32-15,-1-2-16 0,1 1 0 0,0-5 0 0,-1 0 96 0,2-7 16 16,-2 2 0-16,3-2 0 16,1 7-160-16,0 0-32 0,-3-35 0 0,3 35 0 15,0 0-720-15,4-44-160 0,-4 44-16 0,0 0-14688 0</inkml:trace>
  <inkml:trace contextRef="#ctx0" brushRef="#br0" timeOffset="147988.91">31387 17705 5519 0,'-3'3'0'16,"0"-3"224"-16,2 0-64 0,0-3 32 0,1 3-192 0,0 0 0 0,-2 0 0 0,2 0 0 0,-1 0 3136 0,1-2 608 16,-1 2 112-16,1-1 32 0,-1 1-208 0,1 0-32 15,0 0-16-15,0 0 0 0,0 0-1616 0,0 0-320 16,0 0-64-16,0 0-16 0,0 0-672 0,0 0-144 16,0 0-32-16,0 0 0 0,0 0-272 0,0 0-64 15,0 0-16-15,0 0 0 0,0 0-128 0,0 0-32 16,0 0 0-16,41-37 0 0,-41 37-112 0,0 0-16 15,0 0-128-15,0 0 192 0,32 8-192 0,-26-6 0 16,-1 2 0-16,0 0 0 0,0 0 0 0,-2 0 0 16,1 2 0-16,-1-1 0 0,-1 2 0 0,-2 2 0 15,1-3 0-15,-1 4 0 0,-1-1-288 0,-1 0 0 16,-1 4 0-16,1-3 0 16,-2 2-112-16,0-2-32 0,-1 0 0 0,0-2 0 15,2 2-16-15,-2-3-16 0,0-1 0 0,0 0 0 0,0-2 80 0,-1-1 32 0,1 0 0 0,-1-2 0 16,1-1 176-16,0 0 48 0,-1-1 0 0,2 1 0 15,-1-3 128-15,1 2 0 0,2-1 0 0,-2-2 128 16,3 1 64-16,-1 1 32 0,1 1 0 0,1-2 0 16,0 3 16-16,0 0 0 0,0 0 0 0,0 0 0 15,0 0 80-15,0 0 0 0,0 0 16 0,0 0 0 16,0 0-128-16,41 0-16 0,-41 0-16 0,16 6 0 16,-8-2-176-16,0 1 0 0,0 3 144 0,-1 0-144 15,0-2 0-15,0 2 0 0,-2 0 0 0,1-1 0 16,-3-1 0-16,2 0-208 0,-1-1 16 0,-1 0 16 15,-2-4-976-15,1 2-192 0</inkml:trace>
  <inkml:trace contextRef="#ctx0" brushRef="#br0" timeOffset="148988.67">29865 18357 9215 0,'-1'-1'816'0,"0"1"-656"16,1-3-160-16,0 3 0 0,-2 0 1392 0,2 0 240 15,-1-2 48-15,0 1 16 0,0-2 784 0,1 0 144 16,0 0 48-16,0 3 0 0,0 0-576 0,0 0-112 15,0 0-32-15,0 0 0 0,0 0-160 0,0 0-48 16,0 0 0-16,52-20 0 0,-52 20-720 0,0 0-128 16,0 0-48-16,45 1 0 0,-45-1-368 0,35 7-80 15,-35-7-16-15,37 8 0 0,-20-4-192 0,-17-4-64 16,33 9 0-16,-33-9 0 0,33 6-128 0,-33-6 0 16,32 6 0-16,-32-6 0 0,32 4 0 0,-32-4 0 0,0 0 0 0,49 0 0 15,-49 0 0-15,0 0 0 0,51-9 128 0,-51 9-128 16,0 0 0-16,49-10 0 0,-49 10 0 0,0 0 0 15,43-10 0-15,-43 10 0 0,0 0 0 0,42-2 0 16,-42 2 0-16,0 0 0 0,40 2 128 0,-40-2-128 16,26 7 0-16,-26-7 0 0,0 0 0 0,38 9 0 15,-38-9 0-15,0 0 0 0,30 4 0 0,-30-4 0 16,0 0 0-16,38 4 0 0,-38-4 0 0,0 0 0 16,49-1 0-16,-49 1 0 0,0 0 0 0,52 0 0 15,-52 0 0-15,0 0 0 0,50 0 0 0,-50 0 0 16,0 0 0-16,43 6 0 0,-43-6 0 0,0 0 0 15,41 6 0-15,-41-6 0 0,0 0 0 0,39 6 0 0,-39-6 0 16,0 0 0-16,44 6 0 0,-44-6 0 0,0 0 0 0,42 4 0 16,-42-4 0-16,0 0 0 0,46 0 0 0,-46 0 0 15,0 0 0-15,42-6 0 0,-42 6 0 0,0 0 128 16,0 0-128-16,54-10 128 0,-54 10-128 0,0 0 160 16,41-5-160-16,-41 5 160 0,0 0-160 0,39-1 0 15,-39 1 144-15,0 0-144 0,39 3 0 0,-39-3 128 16,0 0-128-16,38 4 0 0,-38-4 0 0,0 0 0 15,42 3 0-15,-42-3 0 0,0 0 0 0,41-9 0 16,-41 9 0-16,0 0 0 0,43-17 0 0,-43 17 0 16,0 0 0-16,43-21 128 0,-43 21-128 0,0 0 0 15,0 0 0-15,51-14 0 0,-51 14 0 0,0 0 0 16,32 4 0-16,-23-2 128 0,0 4-128 0,-1-1 0 16,0 0 0-16,-1 2 0 0,-2-6 0 0,0 4 0 15,0-2 0-15,-1 0 0 0,-1 1 0 0,1-3 0 0,-3 0 0 0,0 3 0 31,-1-4-496-31,-1 0-16 0,0 0 0 0,-3-3-18624 0</inkml:trace>
  <inkml:trace contextRef="#ctx0" brushRef="#br0" timeOffset="149472.57">30598 18549 18431 0,'0'-3'816'0,"0"0"160"0,0 0-784 0,0-1-192 15,0 4 0-15,0-2 0 0,0 2 1984 0,0-4 368 16,2 1 64-16,-2 0 16 0,0 3 352 0,0 0 80 16,0 0 16-16,0 0 0 0,0 0-1552 0,0 0-304 15,0 0-64-15,0 0-16 0,0 0-528 0,0 0-96 16,0 0-32-16,0 0 0 0,0 0 0 0,0 0 0 15,0 0 0-15,0 0 0 0,15 12-160 0,-14 1-128 0,0 0 192 16,1 0-192-16,1 3 128 0,-1-1-128 0,1 1 0 0,-1-3 0 16,1 3 0-16,-1-1 0 0,1-1 0 0,-1-2 0 15,0 1 0-15,-1-5 0 0,0 2 0 0,0-4 0 16,-1 1 0-16,0-1 0 0,0-3 0 0,0 0 0 16,0-2-144-16,0 2 16 0,1-1 0 0,-1 2 0 15,0-3-448 1,0 1-96-16,0 2-16 0,0 1 0 0,2-1-1584 0,-2-2-320 0</inkml:trace>
  <inkml:trace contextRef="#ctx0" brushRef="#br0" timeOffset="149972.37">30805 18530 8287 0,'0'0'736'0,"0"0"-592"15,1 0-144-15,-1 0 0 0,1 0 2544 0,1-2 464 16,-1 2 112-16,1-1 16 0,-2 1 1216 0,0 0 240 16,0 0 48-16,0 0 16 0,0 0-2608 0,0 0-512 15,0 0-96-15,42-19-32 0,-42 19-736 0,0 0-160 16,0 0-16-16,0 0-16 0,0 0-144 0,31 4-16 16,-26-2-16-16,0 2 0 0,1 2-144 0,-1-2-32 15,3 2 0-15,-3 0 0 0,1 3-128 0,0-3 0 0,0 4 0 16,-1-3 0-16,0 2 0 0,0 1 0 15,-1 0 0-15,-3 1 0 0,2-1 0 0,-3 2 0 16,0-2 0-16,-2 0 0 0,0 0-160 0,-2 0 160 0,0-2 0 16,1 1-144-16,-2 1-112 0,0-4 0 0,-1 0-16 0,-1 0 0 15,0-2-64-15,0 2-16 0,-2-2 0 0,2-1 0 16,-2-2 64-16,0 1 16 0,-1-2 0 0,-1 0 0 16,1-2 112-16,0 1 32 0,2-2 0 0,-1-3 0 15,3 2 128-15,1-2 0 0,2 0 0 0,1 0-128 16,2 6 128-16,0 0 0 0,0 0 0 0,0 0 128 15,0 0 64-15,0 0 0 0,0 0 16 0,38-38 0 16,-38 38 128-16,0 0 32 0,0 0 0 0,41 2 0 0,-41-2-176 16,22 7-48-16,-9-3 0 0,0 1 0 0,0 1-144 15,0 1 160-15,0 2-160 0,-2-2 160 0,-1 2-160 0,-2-1 0 16,1 0 0-16,-3 1 0 0,-1 1 0 0,-1-4 0 16,0 1 0-16,-3 2 0 0,0-3 0 0,-1 0 0 15,-1 1 0-15,0-1-176 16,-1-3-432-16,0 1-96 0,-1-1 0 0,0-3-17856 15</inkml:trace>
  <inkml:trace contextRef="#ctx0" brushRef="#br0" timeOffset="150955.37">29721 17487 31327 0,'-24'16'2784'0,"8"-6"-2224"0,2-2-560 0,6-4 0 16,4-4 832-16,1 0 48 0,1-3 16 0,-3 1 0 15,-2 1-96-15,-7-3-16 0,0-1 0 0,-3 1 0 16,1-2-560-16,-1 2-224 0,-2-1 176 0,1 2-176 16,0-1 512-16,1 0 0 0,-2 2 0 0,2-2 0 15,-1 2-96-15,-1-1-16 0,-1 3 0 0,-1 0 0 16,1 0-48-16,-3 0-16 0,-2 3 0 0,-1-3 0 15,2 2-64-15,-1-1-16 0,-1 2 0 0,1-1 0 16,-1 0-64-16,3 0 0 0,2 1-16 0,2 0 0 16,2 0-176-16,2 0 0 0,0 1 144 0,2 2-144 15,-2 1 128-15,2-1-128 0,1 0 128 0,2 1-128 16,0 2 144-16,3 0-144 0,-1 1 192 0,2 2-192 0,0 1 144 16,1 0-144-16,0 5 0 0,0-2 144 0,1 3-144 0,-1 3 0 15,1-2 0-15,-1 2 0 0,0 1 0 0,0 1 0 16,0-1 0-16,-1 1 0 0,1 2 0 0,0-1 0 15,1 0 0-15,0 1 0 0,2 2 0 0,1 1 0 16,1 0 0-16,1 2 0 0,1 0 0 0,3 1 0 16,0 5 144-16,0 3-144 0,1 3 0 0,0 4 128 15,1 4-128-15,-2 6 0 0,0 0 0 0,-2 6 0 16,-2-3 0-16,1 0 128 0,-4-6-128 0,-1-3 0 16,-1-8 0-16,-1-3 0 0,1-7 144 0,2-5 16 15,-1-4 0-15,2-5 0 0,0-5-32 0,0-3-128 16,1-2 192-16,0-3-64 0,0 0-128 0,-2-3 0 15,2 1 0-15,0-1 0 0,-1 0 0 0,0-3 0 0,1 4 0 16,-1-2 0-16,0 2 0 0,-1-2 0 0,1 2 0 16,1-2 0-16,0 2 0 0,0-3 0 0,0 2 0 15,1-3 0-15,2 2 0 0,0-2 0 0,2-2 0 0,2-1 0 16,0-2 0-16,2 0 0 0,-9 5 0 0,0 0 0 16,0 0-144-16,52-44 144 0,-52 44 0 0,0 0 0 31,45-51-848-31,-45 51-64 0</inkml:trace>
  <inkml:trace contextRef="#ctx0" brushRef="#br0" timeOffset="152375.15">29580 17588 11967 0,'-4'-3'1072'0,"1"0"-864"0,2-2-208 0,2 4 0 15,1-3-192-15,-1 1-96 0,0 0-16 0,-1-3 0 16,3-1-128-16,-2-1-16 0,1 0-16 0,1 2 0 16,0 1 1216-16,1 4 240 0,0-3 48 0,0 3 16 15,-1 0 1248-15,2 2 240 0,0 0 48 0,0 0 16 16,0 2-704-16,1-2-144 0,2 2-32 0,-1-1 0 16,2-1-288-16,-9-1-64 0,0 0-16 0,0 0 0 0,0 0-480 15,59-3-112-15,-59 3 0 0,0 0-16 0,52-14-432 0,-52 14-96 16,0 0-16-16,0 0 0 0,67-15-208 0,-67 15 0 15,0 0 0-15,49-4 0 0,-49 4 0 0,0 0 0 16,48 0 0-16,-48 0 0 0,0 0 128 0,50 4 0 16,-50-4-128-16,0 0 192 0,44 3-32 0,-44-3-16 15,0 0 0-15,51 0 0 0,-51 0-144 0,0 0 0 16,57-3 144-16,-57 3-144 0,0 0 0 0,61-13 0 16,-61 13 0-16,0 0 0 0,64-24 0 0,-64 24 0 15,0 0 0-15,58-23 0 0,-58 23 0 0,0 0 0 16,0 0 0-16,58-23 0 0,-58 23 0 0,0 0 0 15,0 0 0-15,37 6 0 0,-29-2 0 0,-2 2 192 16,1 2-64-16,1 0 0 0,-1 1 224 0,1 1 48 16,0-4 16-16,1 2 0 0,1-2-224 0,0-3-64 0,0 0 0 0,-1-1 0 15,-9-2-128-15,0 0 0 0,0 0 0 0,55 0 0 16,-55 0 0-16,0 0 0 0,51-8 0 0,-51 8 0 16,0 0 0-16,0 0 0 0,65-14 0 0,-65 14 0 15,0 0 0-15,0 0 0 0,53-6 0 0,-53 6 0 16,0 0 0-16,0 0 0 0,45 10 0 0,-37-4 0 15,1 0 0-15,0 2 0 0,-1 0 0 0,0-1 0 16,0 0 0-16,0-2 0 0,1 1 0 0,-1-5 0 16,2 2-128-16,-1-3 128 0,-9 0 0 0,0 0 0 15,0 0 0-15,0 0 0 0,57-16-144 0,-57 16 144 16,0 0 0-16,0 0-128 0,0 0 128 0,61-29 0 16,-61 29 0-16,0 0-128 0,0 0 128 0,0 0 0 0,49-3 0 0,-41 6 0 15,1-2 0-15,0 4 0 0,-2-1 0 0,2 0 0 16,-1 2 0-16,1-1 0 0,0-1 0 0,-2-2 0 15,2-1 0-15,-9-1 0 0,0 0 0 0,0 0-128 16,0 0 128-16,0 0 0 0,62-13 0 0,-62 13-160 16,0 0 160-16,0 0-128 0,0 0 128 0,60-27-160 15,-60 27 160-15,0 0-160 0,0 0 160 0,0 0 0 16,56-8 0-16,-46 8 0 0,-2 1 0 0,2 2 0 16,-1-1 0-16,1 0 0 0,0 0 0 0,0 1 0 15,-10-3 0-15,0 0-128 0,0 0 128 0,53-9 0 16,-53 9 0-16,0 0 0 0,50-29-144 0,-50 29 144 15,0 0-160-15,49-37 160 0,-49 37-320 0,0 0 16 16,50-36 16-16,-50 36 0 0,0 0 32 0,56-28 16 16,-56 28 0-16,0 0 0 0,0 0 240 0,58-2 0 15,-45 7 0-15,-1 2 0 0,-1 2 352 0,-1-2-32 0,0 5-16 0,0-3 0 16,0 1 128-16,-2 0 16 0,2-2 16 0,0 0 0 16,0-2-320-16,0 0-144 0,1-3 128 0,0-3-128 15,0 1 0-15,-11-1 0 0,0 0 128 0,0 0-128 16,48-4 0-16,-48 4 0 0,0 0 0 0,0 0 128 15,54-10-128-15,-54 10 0 0,0 0 144 0,0 0-144 16,53 7 0-16,-42-6 144 0,0 1-144 0,-1 2 0 16,2-2 144-16,-1 5-144 0,3-5 0 0,-2 3 144 15,0 1-144-15,-1 0 0 0,-1 1 0 0,-2 1 0 16,0 0 0-16,-2 0 0 0,-1 5 128 0,-3-3-128 16,1 2 0-16,-3 0 0 0,0 2 0 0,-2 1 0 0,0 3 128 15,-1 0-128-15,0 3 128 0,-1 1-128 0,-1 3 192 16,0 3-32-16,1 4-16 0,0 0 0 0,0 1-144 0,1 4 0 15,1 3 144-15,1 5-144 0,1 3 0 0,0 5 0 16,2-2 0-16,-1 2 128 0,1-2-128 0,-1-3 0 16,0-1 0-16,-1-4-128 0,-1-4-128 0,0 2 0 15,-2-2-16-15,-1 2 0 16,-1-1-176-16,1-2-16 0,-1 0-16 0,0-3 0 16,-3 3 240-16,1-1 48 0,-3 2 16 0,0-1 0 0,0 3 368 0,0-3 80 15,0-1 16-15,3-7 0 0,1-3 160 0,1-7 16 16,2-4 16-16,2-6 0 0,1-2-272 0,3-8-48 15,1-3-16-15,3-6 0 0,-7 9-320 0,0 0-64 16,24-48-16-16,-24 48-17968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2T15:25:22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27008 5430 11967 0,'1'1'1072'0,"0"1"-864"0,0-2-208 0,-1 0 0 16,0 0 1808-16,1 0 320 0,1 3 64 0,0-3 16 15,1 4 864-15,0-2 192 0,1-1 16 0,-1 2 16 16,-3-3-944-16,0 0-192 0,0 0-48 0,0 0 0 16,0 0-1136-16,0 0-224 0,0 0-48 0,0 0-16 15,0 0-176-15,17-56-16 0,-18 36-16 0,1 20 0 16,-2-50-112-16,1 19-32 0,0-1 0 0,-2-3 0 0,0-1-80 0,-2-5-32 16,0-3 0-16,-1 1 0 0,1 0-16 0,-1-4 0 15,1-2 0-15,-2 1 0 0,2 3 112 0,2 7 0 16,0 3 16-16,1 4 0 0,2 31-16 0,1-50 0 15,-1 50 0-15,6-42 0 0,-6 42-48 0,0 0-16 16,14-52 0-16,-14 52 0 0,0 0-64 0,23-45-32 16,-23 45 0-16,0 0 0 0,0 0 16 0,51-42 0 15,-51 42 0-15,0 0 0 0,51-16-32 0,-51 16 0 16,0 0 0-16,59-9 0 0,-59 9-144 0,42 3 0 16,-42-3 144-16,43 0-144 0,-43 0 0 0,41 4 0 15,-41-4 0-15,0 0 0 0,43 0 0 0,-43 0-128 16,0 0 128-16,20 12-192 15,-17-5-512-15,-2 0-96 0,-2 1-32 0,-2-2 0 16,-2 1-560-16,0-1-112 0,-1 0-32 0,-1-2-18320 0</inkml:trace>
  <inkml:trace contextRef="#ctx0" brushRef="#br0" timeOffset="284.75">26855 4946 15663 0,'-7'13'1392'0,"5"-10"-1120"0,0 0-272 0,2 0 0 15,2 1 2928-15,-1-1 528 0,-1-3 96 0,0 0 32 0,0 0-176 16,0 0-16-16,44 1-16 0,-44-1 0 16,0 0-2000-16,56 0-400 0,-56 0-80 0,0 0 0 0,63-4-272 0,-63 4-48 15,0 0-16-15,63-1 0 0,-63 1-240 0,0 0-64 16,52-1 0-16,-52 1 0 0,0 0-256 0,0 0 160 15,43 5-160-15,-43-5 128 0,0 0-128 0,0 0 0 16,0 0 0-16,0 0 0 0,30 10-272 0,-30-10-48 16,0 0 0-16,0 0 0 15,0 0-880-15,0 0-176 0</inkml:trace>
  <inkml:trace contextRef="#ctx0" brushRef="#br0" timeOffset="1771.51">27458 5344 17503 0,'0'0'1552'0,"0"-2"-1232"0,0 2-320 0,0 0 0 16,0 0 1984-16,0-3 320 0,0 3 80 0,1-1 16 15,-1 2 576-15,0 2 112 0,1 3 32 0,0 0 0 16,2 3-1456-16,-1 2-304 0,1 1-48 0,0 5-16 16,0-3-544-16,1 2-112 0,2 1-32 0,-1 1 0 15,-2-4-256-15,2 1-48 0,2 3-16 0,0-1 0 0,0 1-288 16,1-2 0-16,1-3 0 0,-1 2 0 0,1-5-256 0,-2-1-48 15,-1-2-16-15,1-3 0 16,-7-4-512-16,0 0-128 0,0 0 0 0,0 0-17664 16</inkml:trace>
  <inkml:trace contextRef="#ctx0" brushRef="#br0" timeOffset="2019.92">27382 5618 23039 0,'-2'5'1024'0,"0"-5"192"0,2 1-960 0,0 1-256 15,0-2 0-15,2 0 0 0,-1 0 1936 0,-1 0 352 0,0 0 64 0,0 0 16 16,0 0-64-16,0 0 0 0,0 0 0 0,54-13 0 16,-54 13-1472-16,0 0-288 0,0 0-64 0,60-31-16 15,-60 31-272-15,0 0-48 0,48-32-16 0,-48 32 0 16,0 0-128-16,41-34 0 0,-41 34 0 0,0 0 0 15,0 0-208-15,38-39-32 0,-38 39 0 0,0 0-12048 16,0 0-2400-16</inkml:trace>
  <inkml:trace contextRef="#ctx0" brushRef="#br0" timeOffset="2305.08">28056 4829 9215 0,'-2'-9'816'0,"0"9"-656"0,1 0-160 0,0-2 0 0,0 0 2496 0,-1 0 448 16,1 2 112-16,-1 0 16 0,-2 2 640 0,-2 2 128 16,-2 2 16-16,-3 4 16 0,0-1-1872 0,0 3-368 15,0 2-80-15,0 1-16 0,1 2-848 0,0 4-176 16,1 2-48-16,1 2 0 0,0 1-144 0,2 1-48 15,0-1 0-15,1 3 0 0,2 2-144 0,2-3-128 16,1 2 144-16,3-3-144 0,-1-5 0 0,3-2 0 16,1-1 0-16,2-5 0 0,-1 3-320 0,1-4-48 0,1-1-16 15,-9-12 0 1,23 15-1248-16,-23-15-256 0</inkml:trace>
  <inkml:trace contextRef="#ctx0" brushRef="#br0" timeOffset="2668.11">28123 5323 27647 0,'4'5'1216'0,"-3"-5"256"0,-1 0-1168 0,0 0-304 0,0 0 0 0,0 0 0 16,0 0 2096-16,0 0 352 0,0 0 80 0,0 0 16 16,49-39-960-16,-49 39-192 0,0 0-48 0,44-46 0 15,-44 46-768-15,0 0-176 0,38-51-16 0,-38 51-16 16,0 0-208-16,26-49-32 0,-26 49-128 0,0 0 192 15,18-45-192-15,-18 45 176 0,0 0-176 0,0 0 160 0,14-44-160 0,-14 44 0 16,0 0 0-16,0 0 128 0,0 0 128 0,-1-35 0 16,1 35 16-16,0 0 0 0,-6-8-16 0,3 10-16 15,1-2 0-15,-2 4 0 0,1 1-48 0,1 1 0 16,0 1 0-16,-1 6 0 0,1-5-64 0,-1 8 0 16,1 2-128-16,-1 3 192 0,1-2-192 0,-1 4 0 15,2 1 0-15,0-1 0 0,1-2 0 0,0-1 0 16,2-1 0-16,1 0 0 0,0-4-352 0,1-2 32 15,1 0 16-15,-1-5 0 16,-1 2-96-16,1-2-32 0,0-2 0 0,-2-1 0 16,0-2-112-16,-2-3-32 0,1 4 0 0,-1-4 0 15,0 0-640-15,0 0-128 0,0 0-16 0,-5-20-15856 0</inkml:trace>
  <inkml:trace contextRef="#ctx0" brushRef="#br0" timeOffset="2853.85">28162 5118 6447 0,'-1'0'576'0,"1"3"-576"0,0-3 0 0,1 2 0 16,1-2 3360-16,-2 1 560 0,2 2 112 0,1-1 32 15,2 2 32-15,-5-4 0 0,14 10 0 0,-14-10 0 16,0 0-2208-16,33 10-432 0,-33-10-96 0,0 0-16 16,37 2-928-16,-37-2-192 0,0 0-32 0,40 3-16 15,-40-3-176-15,0 0 0 0,44-7 0 0,-44 7 0 16,0 0-960-16,0 0-160 0</inkml:trace>
  <inkml:trace contextRef="#ctx0" brushRef="#br0" timeOffset="3201.33">28500 4800 11967 0,'0'0'528'0,"0"0"112"0,0 0-512 0,0 0-128 15,0 0 0-15,0 0 0 0,0 0 3376 0,0 0 640 16,0 0 128-16,0 0 16 0,0 0-448 0,35 8-80 16,-35-8-32-16,18 15 0 0,-9-6-2192 0,0 4-432 15,-1 3-80-15,1-4-32 0,-1 4-272 0,2 3-48 16,-1 1-16-16,0 4 0 0,1-1-192 0,-2 1-32 0,2 2-16 0,-1 0 0 16,-3-1-160-16,0-3-128 0,-2 1 192 0,-2-5-192 15,0 1 192-15,-2-2-64 16,-2-2 0-16,-1 1-128 0,-1-1 208 0,0 1-64 0,-1-3-16 0,0 0 0 15,0-1-128-15,-1-2 0 0,0-1 0 0,1 1 0 16,-1-4-208-16,0 0-80 0,-2 0-16 0,2-2 0 31,1-2-368-31,0 0-80 0,0 1-16 0,0-1 0 16,2-2 112-16,-1-2 16 0,1-1 0 0,1-1 0 16,1 0-608-16,1 4-112 0,0 0-32 0,0 0-9936 0,0 0-2000 0</inkml:trace>
  <inkml:trace contextRef="#ctx0" brushRef="#br0" timeOffset="3769.15">28972 5064 13823 0,'0'0'1216'15,"0"-3"-960"-15,0 3-256 0,0 0 0 0,0 0 2016 0,0 0 352 16,0 0 80-16,0 0 16 16,0 0 1072-16,0 0 224 0,0 0 32 0,0 0 16 0,0 0-1824 15,47-26-384-15,-47 26-64 0,0 0 0 0,0 0-672 0,0 0-128 16,44 6-32-16,-44-6 0 0,0 0-240 0,0 0-48 16,48 3-16-16,-48-3 0 0,0 0-256 0,0 0-144 15,47-3 160-15,-47 3-160 0,0 0 0 0,0 0 0 16,0 0 0-16,0 0 0 0,52-12 0 0,-52 12 0 15,0 0 0-15,0 0 0 16,0 0-688-16,0 0-16 0,0 0-16 0,0 0 0 16,0 0-864-16,39-28-160 0,-39 28-48 0,0 0 0 0</inkml:trace>
  <inkml:trace contextRef="#ctx0" brushRef="#br0" timeOffset="4089.41">28997 5164 3679 0,'0'-3'320'0,"0"1"-320"0,1 4 0 0,-1-2 0 15,0 3 3456-15,2-3 640 0,-1 1 112 0,-1-1 16 16,0 0 688-16,8 9 128 0,-8-9 16 0,0 0 16 15,0 0-3024-15,20 13-624 0,-20-13-112 0,0 0-32 16,0 0-656-16,0 0-144 0,42 10-32 0,-42-10 0 0,0 0-192 0,0 0-32 16,56-13-16-16,-56 13 0 15,0 0-208-15,0 0 0 0,54-7 128 0,-54 7-128 0,0 0 0 0,0 0 0 16,0 0-192-16,0 0 192 0,51-9-304 0,-51 9 48 16,0 0 16-16,0 0 0 15,0 0-1040-15,0 0-192 0</inkml:trace>
  <inkml:trace contextRef="#ctx0" brushRef="#br0" timeOffset="4617.83">29881 4672 11967 0,'-8'-3'1072'0,"4"3"-864"16,1 0-208-16,2 0 0 0,0-1 1904 0,1 1 336 15,0 0 64-15,0 0 0 0,-1 0 1728 0,1 6 352 16,0 0 64-16,0 2 16 0,1 4-2416 0,0 3-464 16,-1-1-112-16,0 4 0 0,-1 2-688 0,0 7-128 15,-2-1-16-15,1 5-16 0,-2-1-160 0,-1 1-16 16,0 1-16-16,0 0 0 0,0-1-192 0,0-3-48 16,-1 3 0-16,1-1 0 0,-1-2-192 0,1-1 0 15,1-3 0-15,2-3 0 0,1-7 0 0,-1 0 0 16,1-1 0-16,2-3 0 15,1-4-576-15,-1 0-64 0,-1-6-16 0,0 0 0 16,0 0-752-16,0 0-128 0</inkml:trace>
  <inkml:trace contextRef="#ctx0" brushRef="#br0" timeOffset="4903.13">29874 4690 6447 0,'-3'0'576'0,"1"-2"-576"0,1 2 0 0,1 0 0 16,0 0 4048-16,-2-1 704 0,0 1 144 0,-1 0 32 16,0 0-512-16,-2 1-80 0,2-1-32 0,2 2 0 15,1-2-2672-15,0 0-544 0,0 0-96 0,0 0-32 0,0 0-416 0,0 0-96 16,0 0 0-16,59-8-16 0,-59 8-64 0,0 0-16 16,52-16 0-16,-52 16 0 0,0 0-144 0,0 0-16 15,63-19-16-15,-63 19 0 0,0 0-176 0,0 0 0 16,62-16 0-16,-62 16 0 0,0 0 0 0,0 0 0 15,0 0 0-15,0 0 0 0,51-12-192 0,-51 12 0 16,0 0-16-16,0 0 0 16,0 0-672-16,0 0-128 0,0 0-16 0,0 0-18304 0</inkml:trace>
  <inkml:trace contextRef="#ctx0" brushRef="#br0" timeOffset="5145.56">29852 4981 16575 0,'0'0'1472'0,"1"1"-1168"0,-1-1-304 0,0 0 0 16,0 0 2752-16,0 0 512 0,0 0 80 0,0 0 32 16,0 0-240-16,0 0-64 0,0 0 0 0,47-1 0 15,-47 1-1920-15,0 0-400 0,0 0-80 0,0 0-16 16,55-6-368-16,-55 6-80 0,0 0-16 0,0 0 0 15,0 0-192-15,54-7 0 0,-54 7 0 0,0 0 0 16,0 0 0-16,0 0-240 0,0 0 48 0,0 0-12400 16,0 0-2480-16</inkml:trace>
  <inkml:trace contextRef="#ctx0" brushRef="#br0" timeOffset="5620.7">30485 4371 24879 0,'-2'-2'1088'0,"1"0"256"0,0 2-1088 0,0 0-256 0,0 0 0 0,1 0 0 15,-2-2 2352-15,1 2 400 0,-1-2 96 0,-1 0 16 16,-1 2-832-16,2 0-176 0,-1-2-16 0,1 4-16 16,-1-2-688-16,1 4-144 0,-2-2-32 0,1 5 0 15,-2 0-240-15,-2 2-48 0,1 1-16 0,0 2 0 0,-1 0-160 0,-1 4-48 16,0 1 0-16,-1 1 0 0,2-1-240 0,-1 1-48 16,1-2-16-16,1 0 0 0,-1 0-144 0,1 0 0 15,1 0 0-15,0-1 0 16,3-1-576-16,-1-2-64 15,2 0 0-15,0-3 0 0,2-3-480 0,2 0-96 0,-3-6-32 0,0 0-18528 16</inkml:trace>
  <inkml:trace contextRef="#ctx0" brushRef="#br0" timeOffset="6451.99">30163 5247 11967 0,'0'0'1072'0,"0"0"-864"16,1-3-208-16,-1 3 0 0,2 3 2304 0,-1-3 400 16,0-3 96-16,-1 3 16 0,0 0 912 0,0 0 192 15,0 0 48-15,0 0 0 0,0 0-2000 0,38 13-400 16,-33-7-80-16,0 2-16 0,0 4-640 0,-1 2-128 15,1 0-16-15,-1 3-16 0,1 3-176 0,0-4-48 16,0 3 0-16,-1-1 0 0,3-2-272 0,-1 0-176 16,0-2 192-16,0 1-192 0,0-3 0 0,1-2 0 15,-1-1 0-15,0-2 0 16,-1 2-560-16,-5-9-16 0,11 12 0 0,-11-12 0 16,0 0-352-16,0 0-80 0,0 0-16 0,0 0-17408 15</inkml:trace>
  <inkml:trace contextRef="#ctx0" brushRef="#br0" timeOffset="6701.57">30181 5452 2751 0,'-9'6'256'0,"4"-2"-256"0,1 0 0 0,2-2 0 16,0 1 2912-16,2-3 544 0,-1 1 96 0,0 1 32 15,0 1 944-15,-2 0 192 0,2 4 32 0,0-4 16 16,2 1-2080-16,0-1-432 0,2-1-80 0,-1-2 0 15,-2 0-1504-15,0 0-288 0,0 0-64 0,0 0-16 16,0 0-80-16,56-37-16 0,-56 37 0 0,0 0 0 16,48-38-208-16,-48 38 128 0,0 0-128 0,47-41 0 15,-47 41 0-15,0 0 0 0,0 0 0 0,46-44 0 16,-46 44 0-16,0 0-240 0,0 0 48 0,38-35 16 31,-38 35-624-31,0 0-128 0,0 0-32 0,42-38-16704 0</inkml:trace>
  <inkml:trace contextRef="#ctx0" brushRef="#br0" timeOffset="7104.29">30760 4805 9263 0,'-2'-7'192'0,"0"3"64"0,-1 2 0 0,2-1 0 0,1 3-256 0,-1-1 0 0,-1 1 0 0,0 0 0 15,-2 1 4080-15,-1 2 752 0,-1-6 160 0,0 3 16 16,1 0-1744-16,-1 3-336 0,2 3-80 0,-1-2-16 15,1 2-1504-15,1 0-304 0,-1 0-64 0,0 4-16 16,0 2-496-16,0-2-80 0,0 3-32 0,-1-1 0 16,1 4-112-16,-1 0-32 0,-1 3 0 0,1 0 0 15,1 2-16-15,-1-1-16 0,1 1 0 0,0 3 0 16,-1-2-160-16,1 2 128 0,2-2-128 0,0-2 128 16,1-2-128-16,2 1 0 0,1-6 0 0,0 2 128 0,1-1-128 15,0-2 0-15,1-3-160 0,1-2 160 16,0-1-592-16,-5-6-32 0,0 0 0 0,0 0-18080 15</inkml:trace>
  <inkml:trace contextRef="#ctx0" brushRef="#br0" timeOffset="7502.91">30884 5212 14735 0,'-1'3'640'0,"1"-2"160"0,0-1-640 0,0 0-160 15,0 0 0-15,0 0 0 0,0 0 2608 0,0 0 480 16,0 0 112-16,0 0 0 0,0 0-560 0,0 0-112 16,0 0-32-16,43-26 0 0,-43 26-1024 0,0 0-224 0,0 0-32 0,0 0-16 15,29-45-608-15,-29 45-112 16,0 0-32-16,0 0 0 0,19-50-128 0,-19 50-48 0,0 0 0 0,10-41 0 16,-10 41-144-16,0 0-128 0,5-41 144 0,-5 41-144 15,0 0 160-15,0-35-160 0,0 35 160 0,-3-19-160 16,3 19 160-16,0 0-160 0,-5-23 160 0,2 21-160 15,1-2 160-15,-1 2-160 0,2 2 160 0,-2 0-160 16,2 0 192-16,-1 2-48 0,0 4-16 0,0 2 0 16,0 4 64-16,-1 0 16 0,1 1 0 0,-1 0 0 15,1 2-208-15,0 4 0 0,1 1 0 0,0-1 0 16,1 2 0-16,0 2 0 0,2-4 0 0,1 2 0 16,1-3-208-16,-1-1 16 0,3-1 0 0,1-3 0 15,-2 0-160-15,1-4-32 0,0-2 0 0,-6-7 0 16,11 10-96-16,-11-10-32 0,0 0 0 0,0 0 0 15,0 0-1376-15,0 0-288 0,0 0-48 0,0 0-13552 16</inkml:trace>
  <inkml:trace contextRef="#ctx0" brushRef="#br0" timeOffset="7736.14">30885 5011 16575 0,'-2'2'736'0,"1"-2"160"0,-1 2-720 0,1-2-176 16,0 0 0-16,1 0 0 0,0 0 2608 0,0 0 480 16,0 2 112-16,0-2 0 0,0 0-96 0,0 0-32 15,0 0 0-15,0 0 0 0,0 0-1808 0,37 8-368 16,-37-8-80-16,0 0-16 0,0 0-352 0,52 0-64 16,-52 0 0-16,0 0-16 0,0 0-240 0,53 4-128 0,-53-4 160 0,0 0-160 15,0 0 0-15,53 9 0 0,-53-9 0 0,0 0 0 31,0 0-592-31,0 0-16 0,49 0 0 0,-49 0-11920 0,0 0-2384 0</inkml:trace>
  <inkml:trace contextRef="#ctx0" brushRef="#br0" timeOffset="8118.88">31286 4712 37775 0,'0'0'832'0,"0"0"160"0,0 0 32 0,0 0 64 0,0 0-880 0,0 0-208 16,17 17 0-16,-17-17 0 0,9 18 1120 0,0-2 176 16,0 4 48-16,3 1 0 0,1 1-624 0,0 1-112 15,0-4-32-15,1 4 0 0,-2-1-416 0,1 1-160 16,0 1 0-16,-2-2 144 0,0 3-144 0,-1-4 192 15,0 1-192-15,-2 0 192 0,-1-2-192 0,-1-1 192 16,-2-3-192-16,-2 2 192 0,0 1-192 0,-4-3 0 16,-1 4 0-16,-4-2 0 0,1-2 0 0,-1-1 0 15,-3-1 0-15,-1-2 0 0,0 1 0 0,-2-1 0 16,1-2 0-16,0-3 0 0,-2 2 0 0,-1-3 0 0,0 0 0 0,-1-2 0 16,0 0 0-16,0-2 0 0,0 2-224 0,0 1 80 31,2-5-432-31,3 0-64 0,1 0-32 0,-1 0 0 15,4 0-32-15,-1 0-16 0,3 0 0 0,1 0-17568 0</inkml:trace>
  <inkml:trace contextRef="#ctx0" brushRef="#br0" timeOffset="9671.81">27585 3606 7359 0,'1'-16'656'0,"0"5"-528"15,1-1-128-15,-1 4 0 0,-1 4 464 0,0 2 64 16,1-5 16-16,0-5 0 0,2-2 1856 0,1-7 368 16,-1-1 80-16,1 2 16 0,0 2 336 0,-2 4 80 0,1 2 16 0,-2-1 0 15,0 5-928-15,-1 2-192 0,1 2-48 0,-1 1 0 16,0 2-1040-16,-1 1-192 0,0 1-64 0,-2 2 0 15,2-1-144-15,-3 5-48 0,1 2 0 0,-1 1 0 16,-1 0-272-16,0 5-64 0,0 4-16 0,-2 0 0 16,1 6-144-16,1 1-16 0,0 3-128 0,0-1 192 15,2 3-192-15,1 1 0 0,1-1 0 0,-1 1 0 16,4 0 0-16,-1-1 0 0,0-2 0 0,0-3 0 16,2 2 0-16,-2-2 0 0,1 2 0 0,0-4 0 15,-2-2 0-15,0-2 0 0,0-1 0 0,-2 0 0 16,1 0 0-16,-1-3 0 0,-1-1 0 0,1-3 0 15,-1-2-224-15,1-4 64 0,-1 0 16 0,1-2 0 16,-1-1 16-16,1-3 0 0,1-3 0 0,-2-1 0 0,2-2-48 0,0-2 0 16,0-6 0-16,-2-1 0 0,2-3 32 0,0 4 0 15,-1 4 0-15,0-2 0 0,-1-1 144 16,1-1 0-16,-3-6 0 0,0-3-128 0,-1-2 128 16,-2 1 0-16,1 7 0 0,0 1 0 0,0 7 0 0,3 3 0 15,-1 2 0-15,0 2 0 0,0 4 128 0,1 2 0 16,0 2 0-16,1 3 0 0,0 1 32 0,1-1 16 15,-1 4 0-15,2 0 0 0,0 2-176 0,1-2 0 16,0 3 0-16,0 0 128 0,1 0-128 0,0-1 0 16,0 4 0-16,2 0 0 0,1 0 0 0,-2-3 0 15,2 0 0-15,-2-4 0 0,2 0 0 0,0-2 0 16,-1-2 0-16,2-2 0 0,1-1 0 0,-1-4 0 16,0 2 0-16,-5-3 0 0,0 0 0 0,0 0 0 15,0 0 0-15,54-29 0 0,-54 29 0 0,0 0 0 0,59-44 128 0,-59 44-128 16,46-34 128-16,-46 34-128 0,44-29 0 0,-44 29 128 15,0 0-128-15,53-33 0 0,-53 33 0 0,0 0 0 16,0 0 0-16,0 0 0 0,50-24 0 0,-50 24 0 16,0 0-144-16,0 0-64 0,0 0-16 0,0 0 0 31,0 0-768-31,0 0-160 0</inkml:trace>
  <inkml:trace contextRef="#ctx0" brushRef="#br0" timeOffset="10691.38">27492 3161 19343 0,'-5'3'1728'0,"3"0"-1392"16,1-1-336-16,1-1 0 0,0-1 1520 0,0 0 224 16,0-1 48-16,0 1 16 0,1-2 1216 0,0-4 240 15,0-1 64-15,1-5 0 0,-2-2-1904 0,1-2-368 16,-1-1-80-16,0-3-16 0,0-6-512 0,-1-2-96 15,-2-1-32-15,-1-2 0 0,-1-1 0 0,0 1-16 0,-1 5 0 0,0-2 0 16,-1 0 80-16,0-1 0 0,0 1 16 0,1 3 0 16,1 3-80-16,1 3 0 0,1 3-16 0,0 0 0 15,1-3-144-15,0 1-32 0,2 2 0 0,0 2 0 16,2 2-128-16,0 2 0 0,1-2 144 0,-3 12-144 16,0 0 128-16,0 0-128 0,0 0 128 0,28-38-128 15,-28 38 0-15,0 0 144 0,0 0-144 0,0 0 0 16,0 0 144-16,57-3-144 0,-57 3 0 0,0 0 144 15,43 18-144-15,-43-18 0 0,32 20 0 0,-32-20 0 16,34 25 0-16,-34-25 0 0,31 25 0 0,-31-25 0 16,27 28 0-16,-17-14 0 0,0 0 0 0,-4 0 0 15,-1 1 0-15,-4-4 0 0,-1 0 0 0,-1-1 0 16,-3 0 0-16,-1-1 0 0,-1 0 0 0,-3-2 0 0,2-4 0 0,-3 4 0 16,0 5 0-16,0-5 0 0,-2 0-192 0,-2-3 192 15,1-2-192-15,-1 0 192 0,0 4 0 0,1-3 0 16,0 1 0-16,0-3 0 0,0 1 0 0,1 1 0 15,1-2 0-15,1-1 0 0,4 0 0 0,1-1 0 16,2-5 0-16,2 3 0 0,2 6-176 0,2-2 176 16,-2-2-128-16,3 1 128 15,-4 0-448-15,0 0-16 0,0 0 0 0,0 0 0 16,0 0-304-16,52-4-64 0,-52 4-16 0,0 0-18256 0</inkml:trace>
  <inkml:trace contextRef="#ctx0" brushRef="#br0" timeOffset="11655">27999 2822 9935 0,'1'-10'208'0,"1"7"48"0,-2 3 16 0,0 0 16 0,1-2-288 0,-1 2 0 0,-1 0 0 0,1 0 0 0,1 2 1408 16,-1-2 240-16,1 3 32 0,0-3 48 0,-1-3 496 0,0 3 80 16,0 0 32-16,0 0 32 15,0-2-192-15,-1 1-48 0,0-2 0 0,0-3 48 0,-1-3-432 0,1 4-80 16,1 3 0-16,-1-1 16 0,0 3-688 0,0-1-144 15,-2-1-16-15,2 2 0 0,-2 2-496 0,1-2-96 16,-1-2-32-16,2-1 48 0,0 6-256 0,0-1 128 16,-1-2-128-16,1 0 128 0,1 0-128 0,0 1 0 15,0-1 0-15,0 3 0 0,1-3 0 0,-1 0-144 16,0 0 144-16,2 0 0 0,-2-3-256 0,1 2 64 16,-1 1 0-16,0 0 32 15,1-2-736-15,-1 2-160 0,0 2-32 0,0-2 32 16,0 4-832-16,0-4-160 0,0 2-48 0,-1-2 48 15,1-2-352-15,-1 2-64 0,-1 0-16 0,1 0 32 16,0 0 784-16,-2-3 176 0,2 0 16 0,-1-3 16 0,1-8 1072 0,-1 5 224 16,0 7 160-16,1 1-208 0,1 1 464 0,-2-3 112 15,2-1 16-15,0-1 0 0,0 4 768 0,-1-1 144 0,1-4 48 0,0-1 0 16,-1 0 384-16,0-2 64 0,-2-1 32 0,2 1 0 16,-2-4-64-16,1 1-16 15,1 2 0-15,-2 4 0 0,2-3-576 0,-1 2-112 0,0-2-32 0,1 2 0 16,0 0-384-16,1 2-96 0,0 4-16 0,-1-2 0 15,1 0-192-15,-2 1-32 0,2-2-16 0,-1 0 0 16,0 2-32-16,1-2 0 0,-1 1 0 0,1 1 0 16,0 1-32-16,0 2-16 0,0 1 0 0,1 1 0 15,0 3-64-15,2 5-16 0,-1 4 0 0,2 0 0 0,0 5-128 16,-1 2 0-16,1-2 0 0,0 2 0 16,-1 5 0-16,1-1 0 0,-1 1 0 0,-1-4-176 0,0-1-144 0,0-6-48 15,-2-6 0-15,0 0 0 0,0 2 32 0,0-6 0 16,-2-2 0-16,2-1 0 0,0-1 80 0,-1-2 32 15,2-5 0-15,1-2 0 0,-1-2-64 0,-1 9-16 16,0 0 0-16,10-28 0 0,-10 28 304 0,0 0 0 16,0 0-128-16,13-33 128 0,-13 33 192 0,10-28 112 15,-10 28 16-15,0 0 0 0,16-43 80 0,-16 43 32 16,9-30 0-16,-9 30 0 0,0 0-160 0,0 0-16 16,15-38-16-16,-15 38 0 0,0 0-16 0,0 0 0 15,0 0 0-15,0 0 0 0,0 0-48 0,0 0-16 16,0 0 0-16,0 0 0 0,0 0-160 0,0 0 160 15,0 0-160-15,0 0 160 0,0 0-160 0,0 0 0 0,0 0 144 16,0 0-144-16,0 0 0 0,0 0 128 0,0 0-128 16,0 0 0-16,0 0 0 0,48 7 0 0,-48-1 0 0,0-3 0 15,0 0 0-15,-1 0 0 0,1 1 0 0,1-2 0 16,-1-1 0-16,0 2 0 0,-1-3 0 0,1-3 0 16,1 3 0-16,-1 0 0 0,0-1 0 0,-1 1 0 15,1 0 0-15,-1 0 0 0,-1 4 0 0,1-3 0 16,1 2 0-16,-1-3 0 0,-2 2 0 0,2-1 0 15,0-1-320-15,0 0 32 0,0 0 0 0,-1 3 0 16,1 0-112-16,1 0-32 16,-1-3 0-16,1 0 0 0,0 2-688 15,0-2-144-15,0 0-16 0,-1-2-15712 0</inkml:trace>
  <inkml:trace contextRef="#ctx0" brushRef="#br0" timeOffset="12558.82">28160 2703 5519 0,'1'-5'496'16,"0"3"-496"-16,1-1 0 0,-2 3 0 15,0-1 2304-15,1-2 352 0,-1 3 80 0,0 0 16 16,0 0 1072-16,6-24 208 0,-6 20 64 0,0 4 0 16,1-6-1408-16,-1 2-288 0,0-1-48 0,0 0-16 15,-1 0-1264-15,0-1-256 0,-2 0-48 0,1 1-16 0,-2 0-288 0,-1 1-48 16,0 2-16-16,-1 1 0 0,-1-2-96 0,-2 3-32 15,0 3 0-15,0 0 0 0,-1 0-48 0,1 0-16 16,0 0 0-16,-1 1 0 0,-2 2-208 0,-3 1 128 16,-2 2-128-16,0 1 0 0,-1 2 0 0,3 1 128 15,2-1-128-15,2-1 0 0,2 1 0 0,3 1 0 16,2 2 0-16,2-6 0 0,2 4 0 0,1-6 0 16,3 2 0-16,1 1 0 0,3 5 0 0,2-2 0 15,2 2 0-15,-12-15 0 0,20 16 0 0,-20-16 0 16,0 0-128-16,0 0 128 0,49 14 0 0,-49-14 0 15,0 0-128-15,0 0 128 0,53 5 0 0,-53-5 0 16,0 0 0-16,0 0 0 0,44-27-144 0,-44 27 144 0,0 0 0 0,0 0-144 16,30-36 16-16,-30 36 0 0,0 0 0 0,11-37 0 15,-11 37 128-15,4-31 0 0,-2 11 0 0,-2 0-128 16,0-3 128-16,-1-1 0 0,-2-1 0 0,1-1 0 16,-2 2 0-16,2-2 128 0,-3-2-128 0,0 3 0 15,-1-4 0-15,1 3 144 0,-1 4-144 0,1 1 0 16,-2 1 128-16,3 1-128 0,-1 1 0 0,0 2 0 15,1 4 128-15,0 2-128 0,2 0 0 0,-2 1 0 16,3 2 256-16,0 2-64 0,1 1-16 0,-2 0 0 16,2 4-16-16,0 0 0 0,0 0 0 0,0 0 0 15,0 0-160-15,0 0 128 0,0 0-128 0,0 0 128 16,0 0-128-16,23 18 160 0,-18-10-160 0,-1 1 160 16,3 2-160-16,-1 1 128 0,0 3-128 0,0 1 128 15,0 7-128-15,1-1 0 0,0 6 144 0,-2 3-144 0,0-2 0 16,0 3 128-16,0 0-128 0,-2 3 0 0,2-1 0 0,-1-2 0 15,0-1 0-15,0-2 0 0,1-3 0 0,-1-4 0 16,1-1 0-16,2-3 0 0,-2 0 0 0,-1-3 0 16,0 1 0-16,0-4 0 0,-2-3 0 0,2 1 0 15,-1-3-128-15,-3-7 128 16,0 0-656-16,0 0-48 0,0 0-16 0,0 0 0 16,0 0-704-16,0 0-144 0</inkml:trace>
  <inkml:trace contextRef="#ctx0" brushRef="#br0" timeOffset="12973.84">28457 2845 23951 0,'-1'5'1056'0,"-1"-4"224"0,2 2-1024 0,0-3-256 0,0 0 0 0,2-3 0 16,-1 2 2064-16,0-4 368 0,-1 5 64 0,0 0 0 15,0 0-576-15,0 0-112 0,23-46-16 0,-23 46-16 16,0 0-944-16,13-34-176 0,-13 34-32 0,0 0-16 16,12-45-240-16,-12 45-48 0,6-34-16 0,-4 15 0 15,-1-2-16-15,-2 1 0 0,-1 1 0 0,1-4 0 16,-1-1-32-16,-3-4-16 0,0 2 0 0,0 4 0 16,-1 0-16-16,1 2 0 0,-1-1 0 0,1 5 0 15,1 2-48-15,1 2-16 0,2 0 0 0,1 2 0 16,0 10 16-16,0 0 0 0,0 0 0 0,13-35 0 0,-13 35-48 15,0 0-128-15,0 0 192 0,0 0-64 0,0 0-128 0,0 0 128 16,43-31-128-16,-43 31 128 0,0 0-128 0,0 0 0 16,0 0 0-16,0 0 0 0,57 3 0 0,-57-3 128 15,0 0-128-15,42 10 0 0,-42-10 0 0,0 0 0 16,48 12 0-16,-48-12 0 0,0 0 0 0,48 14 0 16,-48-14 0-16,0 0 0 15,35 14-416-15,-35-14-16 0,0 0 0 0,16 16 0 16,-14-9-240-16,0-1-48 0,-2 0-16 0,0-2-12352 15,-2 2-2464-15</inkml:trace>
  <inkml:trace contextRef="#ctx0" brushRef="#br0" timeOffset="13222.23">28425 2604 28559 0,'0'0'1264'0,"0"0"272"0,0 0-1232 0,0 0-304 0,0 0 0 0,0 0 0 16,0 0 1952-16,0 0 336 0,0 0 64 0,53 10 16 15,-53-10-960-15,0 0-176 0,49 12-32 0,-49-12-16 16,0 0-832-16,46 15-160 0,-46-15-48 0,0 0 0 16,42 11-144-16,-42-11 0 0,0 0 0 0,46 9 0 15,-46-9-768-15,0 0-48 0,52-4 0 0,-52 4-16912 16</inkml:trace>
  <inkml:trace contextRef="#ctx0" brushRef="#br0" timeOffset="14304.93">30799 3386 7359 0,'0'0'656'0,"0"0"-528"0,0 0-128 0,0 0 0 16,0 0 2016-16,0 0 368 0,0 0 80 0,0 0 16 15,0 0 1408-15,5-29 272 0,-5 29 64 0,0 0 16 16,0 0-1568-16,-2-17-320 0,1 14-64 0,-2 1-16 15,-1 2-1472-15,0 0-288 0,-1 2-64 0,0 5-16 16,0-4-48-16,-1 6-16 0,0 1 0 0,0 2 0 16,0 4-112-16,-1 0-32 0,2 3 0 0,0-1 0 15,2 2-96-15,-1 5 0 0,0-2-128 0,2 5 192 16,-1 0-192-16,1 1 0 0,-2 3 0 0,2-4 0 16,-2 3 0-16,2-5 0 0,-1 2 0 0,-1-3 0 15,1-3 0-15,0 1 0 0,-1-5 0 0,1-2 0 16,-1-2 0-16,2-3 0 0,-1-6 0 0,1 1 0 15,-1-3-320-15,2-3 64 0,-2 0 0 0,2-4 0 0,1-5 0 0,-1-1 16 16,0 1 0-16,1-8 0 0,-1 3 96 0,1-2 16 16,-2-1 0-16,1-1 0 0,0-2 128 0,-2-1 0 15,1 3 0-15,-2 1 0 0,2 1 0 0,-2 3 0 16,-1-2 0-16,1 3 0 0,1 2 0 0,-2 2 0 16,1 2 0-16,-1 4 0 0,1-1 0 0,-1 6 192 15,0 0-64-15,0 2 0 0,2 5 112 0,-1 0 16 16,0 0 16-16,3 2 0 0,-1 3-272 0,0 1 128 15,2 0-128-15,-1 0 0 0,0 0 0 0,1 1 0 16,0-1 0-16,0 0 0 0,0-1 128 0,1 1-128 16,0-2 0-16,1 0 0 0,1-2 0 0,0-2 0 15,1 0 0-15,-1-4 0 0,1-1 0 0,-4-5 0 16,0 0 0-16,0 0 0 0,0 0 0 0,0 0 0 0,48-21 0 16,-48 21 0-16,0 0 0 0,41-38 0 0,-41 38 0 0,36-35 0 15,-36 35 176-15,39-37-32 0,-39 37 0 0,40-33 0 16,-40 33 48-16,0 0 0 0,44-35 0 0,-44 35 0 15,0 0-32-15,0 0 0 0,0 0 0 0,46-28 0 16,-46 28 32-16,0 0 16 0,0 0 0 0,0 0 0 16,0 0-208-16,0 0-256 0,0 0 48 0,0 0 16 31,0 0-496-31,0 0-80 0,0 0-32 0,0 0-18368 0</inkml:trace>
  <inkml:trace contextRef="#ctx0" brushRef="#br0" timeOffset="14925.09">31037 2771 5519 0,'2'-6'496'0,"-2"0"-496"0,1 2 0 0,-1-2 0 15,1 3 1472-15,-1 0 192 0,0 3 32 0,-1-5 16 16,1 1 1840-16,-1-3 368 0,-1-2 80 0,0-3 16 15,-2-2-1136-15,-1 2-208 0,-1 2-48 0,-1-1-16 16,-2 3-1104-16,0-1-224 0,0 6-32 0,-1-3-16 0,-2 2-608 0,1 1-128 16,1 3-32-16,-1 0 0 0,0 3-144 0,0-2-48 15,1 4 0-15,0-1 0 0,3 3-272 0,-2 2 160 16,2-1-160-16,1 2 128 0,1 0-128 0,1 0 0 16,0 3 0-16,1-4 0 0,0 3 0 0,1-1 0 15,0 1 0-15,2-2 0 0,0 1 0 0,2-1 0 16,0 2 0-16,2-2 0 0,1 3 0 0,1-4 0 15,0 1 0-15,-6-10 0 0,19 19 0 0,-19-19 0 16,0 0 0-16,39 25 0 0,-39-25 0 0,0 0 0 16,42 16 0-16,-42-16 0 0,0 0-384 0,0 0 32 15,51 6 16-15,-51-6 0 16,0 0-1232-16,0 0-240 0,0 0-48 0,56-10-14720 0</inkml:trace>
  <inkml:trace contextRef="#ctx0" brushRef="#br0" timeOffset="15446.75">31389 2755 17503 0,'0'-3'768'0,"-2"1"176"0,2 1-752 0,-1-2-192 0,0 1 0 0,0 2 0 15,-1-1 2576-15,0 1 496 0,-3-3 80 0,-1 1 32 16,-2-2-624-16,-1 1-128 0,-1 2-32 0,-2 1 0 15,1 1-1216-15,0 2-240 0,0 3-48 0,0-2-16 16,0 4-496-16,1 0-112 0,1 3-16 0,2-1 0 16,2 0-256-16,0 2 128 0,3 1-128 0,0-1 0 15,1 2 0-15,2 0 0 0,2-4 0 0,0 3 0 0,2-3 0 0,-5-10-304 16,0 0 48-16,23 19 0 16,-23-19-816-16,0 0-144 0,0 0-48 0,0 0 0 15,54 0-96-15,-54 0-32 0,0 0 0 0,0 0 0 16,42-28 512-16,-42 28 112 0,0 0 0 0,27-36 16 0,-27 36 880 0,15-28 192 15,-15 28 16-15,13-33 16 0,-13 33 336 0,9-37 64 16,-5 19 16-16,1-2 0 0,-1 1-64 0,1-3 0 16,-2 0 0-16,0 0 0 0,-1-1-384 0,1 2-64 15,-2 2-32-15,0-2 0 0,1 1 48 0,-2 4 16 16,0 0 0-16,0 0 0 0,0 3 256 0,-2 1 48 16,1 3 16-16,0 3 0 0,0 0-32 0,-1 2-16 0,1 3 0 15,0-2 0-15,0 3-112 0,-1 3-32 0,1-2 0 0,-1 3 0 16,1 1-96-16,-2 1-32 15,1 4 0-15,0 0 0 0,1-2-160 0,0 3-128 0,1 2 144 0,-1 2-144 16,1 3 0-16,0 0 128 0,1 3-128 0,0-2 0 16,0 6 0-16,2-3 0 0,-1 1 0 0,0 1 0 15,-1-1 0-15,1-1 0 0,1-4 0 0,-1 1-160 32,-1-5-336-32,2 0-64 0,-2-2-16 0,0 0 0 15,2-2-1120-15,-1 1-224 0</inkml:trace>
  <inkml:trace contextRef="#ctx0" brushRef="#br0" timeOffset="15871.29">31844 2807 1839 0,'0'0'160'15,"0"0"-160"-15,0 0 0 0,0 0 0 0,0 0 3328 0,0 0 640 16,0 0 128-16,0 0 32 0,0 0 0 0,0 0 0 15,0 0 0-15,0 0 0 0,0 0-1616 0,15-36-320 16,-19 30-64-16,-1 0-16 0,0-1-1296 0,-1 1-272 16,-2 0-48-16,2 0-16 0,0 0-272 0,2 0-48 15,1-2-16-15,1 2 0 0,1-4-16 0,1 10 0 16,1-18 0-16,-1 18 0 0,0 0-128 0,10-38 192 16,-10 38-192-16,10-28 192 0,-10 28-192 0,12-32 0 15,-12 32 144-15,14-35-144 0,-14 35 0 0,14-34 0 0,-14 34 0 16,11-36 0-16,-11 36 0 0,8-34 144 0,-8 34-144 0,8-29 0 15,-8 29 144-15,6-28-144 0,-6 28 0 0,9-28 144 16,-9 28-144-16,11-26 128 0,-11 26-128 16,0 0 128-16,23-38-128 0,-23 38 0 0,0 0 0 0,0 0 0 15,0 0 128-15,39-35-128 0,-39 35 0 0,0 0 128 16,0 0-128-16,0 0 192 0,0 0-192 0,0 0 192 16,0 0-192-16,43 12 0 0,-43-12 0 0,0 0 0 15,0 0 0-15,30 20 0 0,-30-20-144 0,0 0 144 16,0 0-448-1,33 26 32-15,-33-26 0 0,0 0 0 0,28 21-736 0,-28-21-128 0,0 0-48 0,0 0-15904 16</inkml:trace>
  <inkml:trace contextRef="#ctx0" brushRef="#br0" timeOffset="16105.66">31679 2645 19343 0,'0'0'1728'0,"0"0"-1392"16,0 0-336-16,0 0 0 0,0 0 1632 0,0 0 256 15,0 0 48-15,52-10 16 0,-52 10 352 0,50-9 80 16,-50 9 16-16,54-8 0 0,-54 8-1584 0,0 0-320 16,69-8-64-16,-69 8-16 0,0 0-576 0,51 0-112 15,-51 0-32-15,0 0 0 16,0 0-1552-16,44 19-304 0,-44-19-64 0,0 0-11280 0</inkml:trace>
  <inkml:trace contextRef="#ctx0" brushRef="#br0" timeOffset="193685.57">4011 11468 11967 0,'0'0'1072'0,"0"0"-864"16,0 0-208-16,-1 0 0 0,1 1 1392 0,1 0 224 15,1 3 48-15,-1 0 16 0,0-2 688 0,0 2 128 16,2 2 16-16,-1-2 16 0,1 2-464 0,-1 0-80 16,1 1-32-16,-2 1 0 0,0 2-576 0,2 2-112 15,-3-2-32-15,1 3 0 0,-1-1-512 0,1 4-96 16,-2 1-32-16,0 1 0 0,-1 2-304 0,0-2-64 0,1 2-16 0,-2 1 0 16,-2-1-16-16,3 2-16 0,-2 3 0 0,0-1 0 15,1 0-176-15,-1-2 0 0,0 0 144 16,1-1-144-16,-1 2 176 0,-1-5-48 0,1 2 0 0,-1-1 0 15,2-1-128-15,-2 2 160 0,0-2-160 0,2-1 160 16,1-3-160-16,-1-4 192 0,2 0-192 0,-2-4 192 16,3 1-192-16,0-6 0 0,0 1 0 0,0-2 128 15,0 3-128-15,2-3 0 0,-2 0 0 0,2 0 0 16,1-3 0-16,-1 3 0 0,2 0 0 0,0-2 0 16,1 1 0-16,-2-2 0 0,-3 3 0 0,0 0 0 15,0 0 256-15,0 0-48 0,39 4 0 0,-39-4 0 16,22 5 32-16,-22-5 0 0,31 7 0 0,-13-1 0 15,3 1-80-15,0-1-16 0,0 2 0 0,-1-1 0 0,-1-1-144 0,-19-6 0 16,36 10 0-16,-17-4 0 0,-19-6 0 0,36 7 0 16,-36-7 0-16,34 6 0 0,-34-6 0 0,0 0 0 15,40-2-128-15,-40 2 128 16,0 0-896-16,0 0-96 0,0 0-32 0,0 0-18144 16</inkml:trace>
  <inkml:trace contextRef="#ctx0" brushRef="#br0" timeOffset="194018.99">4062 11490 14735 0,'-1'0'640'0,"1"0"160"0,0 0-640 0,0 0-160 0,1 0 0 0,0-2 0 16,1 2 2112-16,0-1 400 0,3 1 80 0,-5 0 16 15,0 0 928-15,0 0 192 0,0 0 48 0,41-5 0 16,-41 5-2128-16,0 0-432 0,0 0-64 0,42 0-32 16,-42 0-608-16,0 0-112 0,38-2-16 0,-38 2-16 15,0 0-208-15,42-2-32 0,-42 2-128 0,0 0 192 16,0 0-192-16,39-3 0 0,-39 3 0 0,0 0 0 15,0 0 0-15,0 0 0 0,33 3 0 0,-28-3 0 16,-1 2-688 0,-1 0-16-16,0 0-16 0,-1 1-17824 0</inkml:trace>
  <inkml:trace contextRef="#ctx0" brushRef="#br0" timeOffset="194270.19">4014 11746 11967 0,'0'3'1072'0,"0"0"-864"16,1-3-208-16,0 0 0 0,1 2 2336 0,0 0 416 16,2-2 96-16,3 4 16 0,4 2 464 0,-11-6 112 15,0 0 16-15,40 5 0 0,-40-5-1760 0,0 0-352 16,43-2-64-16,-43 2 0 0,0 0-768 0,46-9-160 0,-46 9-32 15,0 0 0-15,47-4-320 0,-47 4 0 0,0 0 0 0,0 0 0 32,54-22-544-32,-54 22-80 0,0 0-16 0,0 0-16640 0</inkml:trace>
  <inkml:trace contextRef="#ctx0" brushRef="#br0" timeOffset="194972.31">4666 11555 17503 0,'0'0'768'0,"0"0"176"0,0 0-752 0,0 0-192 16,0 0 0-16,0 0 0 0,0 0 1984 0,0 0 352 15,0 0 80-15,0 0 16 0,-12-39-128 0,12 39 0 16,-10-13-16-16,4 6 0 0,0 4-1008 0,-1-3-192 16,-2-1-32-16,-1 1-16 0,0 2-368 0,2 2-80 15,-1 2-16-15,0-2 0 0,1-2-304 0,0 4-64 0,2-3-16 0,1 2 0 16,0 1 0-16,1 0-16 0,2 1 0 0,-1 2 0 15,2-3 64-15,-1 2 16 0,1 2 0 16,-2-3 0-16,2 4-64 0,1 1 0 0,0-2 0 0,-1 0 0 16,1 2-192-16,1 3 176 0,-1-2-176 0,1 2 160 15,0 3-160-15,2 0 0 0,-1 2 144 0,1-2-144 16,0 2 0-16,1 1 0 0,1 1 0 0,-1-1 128 16,0 1-128-16,-2 0 0 0,2 2 0 0,-2-1 0 15,-1-1 0-15,2 0 0 0,-2 2 0 0,-1 1 0 16,0-2 0-16,-1 2 0 0,0 2 0 0,-1 1 0 15,1-3 0-15,-1 4 0 0,-1 2 0 0,1-1 0 16,-2-1 0-16,0 0 0 0,2 2 0 0,-2-4 0 16,2 1 0-16,-1-2 0 0,1-1 0 0,-1-3 0 0,2-4 0 15,-1 0 0-15,-1 2 0 0,1-2 0 0,-1-3 0 16,2-2 0-16,0 0 0 0,-2-1-128 0,2 0 128 0,1-2 0 16,0-1 0-16,-1 2 0 0,1-1 0 0,0-1 0 15,0 0 0-15,0 1 0 0,1-2 0 0,0 1 0 16,2 1 0-16,-1-3 0 0,2 0 0 0,0-1 0 15,-4 0 0-15,0 0 0 0,0 0 0 0,0 0 0 16,0 0 0-16,39-6 0 0,-39 6 0 0,0 0 128 16,0 0-128-16,46-5 128 0,-46 5-128 0,0 0 192 15,38-1-64-15,-38 1 0 0,0 0-128 0,42 0 0 16,-42 0 0-16,0 0 128 0,41 0-128 0,-41 0 0 16,0 0 0-16,0 0 0 0,40-3 0 0,-40 3 0 0,0 0-144 0,0 0 144 31,0 0-720-31,0 0-80 0,0 0-16 0,0 0-18000 0</inkml:trace>
  <inkml:trace contextRef="#ctx0" brushRef="#br0" timeOffset="195336.99">5004 12128 3679 0,'-3'4'160'0,"0"-1"32"16,2-2-192-16,0 1 0 0,-1-2 0 0,2 0 0 0,0 0 2384 0,-1-2 432 16,2 1 96-16,-2-2 16 0,1 3 496 0,0 0 96 15,0 0 32-15,0 0 0 0,0 0-704 0,14-57-144 16,-14 57-16-16,0 0-16 0,0 0-1152 0,28-65-240 15,-28 65-32-15,0 0-16 0,29-55-592 0,-29 55-128 16,0 0-32-16,24-48 0 0,-24 48-192 0,0 0-32 16,28-57-16-16,-28 57 0 0,0 0-240 0,0 0 0 15,28-53 128-15,-28 53-128 0,0 0 0 0,0 0 0 16,0 0 0-16,20-53 0 0,-20 53 0 0,0 0 0 16,0 0 0-16,0 0 0 0,0 0 0 0,0 0 0 15,0 0-144-15,-3-42 144 16,1 33-944-16,-1 2-80 0,3 7-32 0</inkml:trace>
  <inkml:trace contextRef="#ctx0" brushRef="#br0" timeOffset="195619.22">4931 11730 11967 0,'-2'16'528'0,"1"-10"112"0,1 1-512 0,0-1-128 0,0-2 0 0,0-2 0 15,2 3 3200-15,1 4 624 0,2 0 112 0,2 10 32 16,2 0-256-16,2 3-32 0,1-4-16 0,0 1 0 16,1-2-2224-16,-2-2-448 0,3 1-96 0,-2-2 0 15,0-2-464-15,-1 1-96 0,-1-1-16 0,-1-3 0 16,0 0-192-16,-3-1-128 0,-1 0 128 0,-2-1-128 0,1-1 0 0,0 0 0 16,0 0 0-16,-2-2 0 0,1 2 0 0,-2-2 0 15,1-2 0-15,0 2 0 0,-1-2 0 0,0-2 0 16,0 4 0-16,0-4-128 15,2 0-448-15,-2 0-64 0,0 0-32 0,-1 0-11888 16,0 0-2384-16</inkml:trace>
  <inkml:trace contextRef="#ctx0" brushRef="#br0" timeOffset="196536.14">5370 11519 11055 0,'-3'3'480'0,"0"0"112"0,1-3-464 0,0 1-128 0,1 0 0 0,0 1 0 15,1 0 1744-15,-1-2 336 0,-2 4 64 0,2-2 16 0,-1 2 688 0,0-2 144 16,1-2 16-16,1 2 16 0,3 0-1024 0,-1-2-208 16,2 0-32-16,1 3-16 15,1-3-464-15,0 0-112 0,1 0-16 0,1 0 0 0,-1 0-576 0,2 1-112 16,1 1-16-16,1 0-16 0,1 0-112 0,1 2 0 15,-2 1-16-15,0-4 0 0,0 1-128 0,-1 2-32 16,-3 1 0-16,2-1 0 0,1 0-144 0,0-2 0 16,-10-2 0-16,0 0 0 0,0 0 0 0,34-5 0 15,-27 8 0-15,-1-3 0 0,-1 2 0 0,-1-2 0 16,0 0 0-16,-1-2 0 0,1 2 0 0,-4 0 0 16,0 0 0-16,0 0 0 0,0 0 0 0,0 0 0 15,8 2 0-15,-9 2 0 0,0-2 0 0,0 2 0 16,-2 0 0-16,1 1 0 0,-1-1 0 0,1 3 0 15,-2 1 0-15,0-2 0 0,1 1 0 0,-1-1 0 0,1 0 0 0,0 0 128 16,1 0-128-16,0 2 0 0,1-2 0 0,1 0 128 16,0 3-128-16,-2 1 0 0,4 2 0 0,-2-2 0 15,1 0 0-15,-1 0 0 0,1 5 0 0,-1-3 0 16,1 4 0-16,-1 0 128 0,2 3-128 0,-2-3 0 16,0-4 144-16,1 2-144 0,-1-2 160 0,1 2-160 15,0-2 224-15,1 0-48 0,0 3-16 0,1-1 0 16,-1 1-160-16,1-3 0 0,-1-2 144 0,0 0-144 15,1 0 0-15,-1 2 0 0,1 3 0 0,1-1 0 16,-1 0 0-16,1 0 0 0,0-2 0 0,-2 1 0 16,1-1 0-16,-1-4 0 0,1 0 0 0,-2 0 128 15,0 0-128-15,0-4 0 0,-1 2 0 0,0-2 0 0,0 1 0 0,-1-1 0 16,0-1 0-16,0 0 0 16,-1 0 0-16,0 0 0 0,-1 1 0 0,1-2 0 0,-2 2 0 0,2-1 0 15,-2 2 0-15,2-1 0 0,-2-3 0 0,0 4 0 16,2-3 0-16,-1 0 0 0,1-2 0 0,-2 3 0 15,2-3 0-15,-1 0 128 0,1 1-128 0,-2-1 0 16,1 0 0-16,0 0 0 0,-2 0 0 0,1 0 144 16,-2 2-144-16,1-2 0 0,-1 0 176 0,-2 0-176 15,1 0 160-15,-1 0-160 0,0 0 144 0,-2 3-144 16,1-3 128-16,1 0-128 0,-2 0 0 0,0 0 128 16,0 0-128-16,-1 0 0 0,1 0 0 0,-1 0 0 15,1 0 0-15,0 0 0 0,0 0 0 0,1-3 0 16,0 3 0-16,0 0 0 0,0 0 0 0,2-2 0 15,1 1 0-15,-1 1 0 0,4-3 0 0,-1 3 0 0,0-2 0 0,2 0 0 16,1 0-256-16,-1 1 0 0,2-2 16 0,2 1 0 31,0 0-640-31,-2 2-128 0,0 0-16 0,0 0-17840 0</inkml:trace>
  <inkml:trace contextRef="#ctx0" brushRef="#br0" timeOffset="197086.15">5918 11813 13823 0,'0'-2'1216'0,"0"0"-960"0,0 2-256 0,0 0 0 16,-1 0 1712-16,2 0 288 0,0 0 64 0,2-2 16 15,2-1 720-15,-5 3 144 0,0 0 16 0,0 0 16 16,0 0-880-16,44-27-176 0,-44 27-48 0,0 0 0 15,0 0-944-15,0 0-192 0,50-18-32 0,-50 18-16 16,0 0-304-16,0 0-48 0,28 1-16 0,-22 4 0 16,1 1-128-16,-1-1-48 0,0 0 0 0,-1 1 0 15,0-2-144-15,-1-4 0 0,-4 0 0 0,0 0 0 16,0 0 0-16,0 0 0 0,0 0-192 0,0 0 192 16,0 0-928-16,0 0-64 0,0 0-16 0,0 0-10992 15,0 0-2208-15</inkml:trace>
  <inkml:trace contextRef="#ctx0" brushRef="#br0" timeOffset="197518.46">5890 11970 11631 0,'-2'5'512'0,"2"-2"112"0,0-3-496 0,0 2-128 0,-1-2 0 0,1 1 0 16,0-1 1648-16,0 0 304 0,0 3 64 0,1-3 16 16,1 0 864-16,0 0 176 0,1 0 48 0,2 0 0 15,-5 0-928-15,0 0-176 0,0 0-32 0,0 0-16 16,0 0-688-16,47-16-128 0,-47 16-16 0,0 0-16 15,0 0-528-15,40-7-96 0,-40 7-32 0,0 0 0 16,28 3-112-16,-20-2-32 0,0 2 0 0,-1-1 0 16,2-2-128-16,-3 4-16 0,1 0-16 0,1-2 0 15,-2-1-160-15,-6-1 0 0,0 0 0 0,0 0 128 16,0 0-128-16,0 0 0 0,0 0 0 0,41-11 0 16,-41 11 0-16,0 0 0 0,0 0 0 0,0 0 0 0,0 0 0 0,0 0 0 15,0 0-144-15,0 0 144 16,41-31-448-16,-39 29-48 0,0 0 0 0,0 0 0 15,-1 2-272-15,0 0-48 0,0-2-16 0,-1 2 0 16,0 2-1296-16,-1 0-272 0,1-2-48 0,-1 2-12784 16</inkml:trace>
  <inkml:trace contextRef="#ctx0" brushRef="#br0" timeOffset="198169.14">6010 11787 4607 0,'-5'6'400'0,"2"-5"-400"0,1 2 0 0,-1-3 0 16,2 0 1280-16,0 0 192 0,-2 0 16 0,0 0 16 16,-2 0 1600-16,-2 0 320 0,-1-4 64 0,0 2 16 15,2-2-640-15,0 4-128 0,1 0-32 0,-1-2 0 0,1-2-1120 0,1 0-240 16,-1 3-32-16,2 0-16 0,-1-3-384 0,1 4-80 15,0 0 0-15,0 0-16 0,2 1-368 0,-1-1-64 16,0 3 0-16,2-3-16 0,0 0-128 0,0 0-32 16,2 0 0-16,-1 1 0 0,2-1-64 0,2 1-16 15,-1 3 0-15,2-4 0 0,-6 0-128 0,0 0 0 16,0 0 144-16,0 0-144 0,41-9 0 0,-41 9 0 16,0 0 0-16,0 0 128 0,46-12-128 0,-46 12 0 15,0 0 0-15,0 0 0 0,39-4 0 0,-39 4 0 16,0 0 0-16,0 0 0 0,0 0 0 0,41-10 0 15,-33 13 0-15,-2 0 0 0,-1-1 0 0,-1 0 0 16,-1-2 0-16,0 0 0 0,-1 0 0 0,-1 0 0 0,-1 0 0 16,0 0-128-16,-1 0 128 0,0-2 0 15,0 2 0-15,-2 0 0 0,0-2-160 0,-1 2 160 0,-1-2-192 0,-1-1 192 16,1 2-176-16,-1-5 176 0,1 0-160 0,0 0 160 16,0 0 0-16,0 2 0 0,0 0 0 0,0 2 0 15,1 2 0-15,-1-3 0 0,1 3 0 0,1 0 0 16,0 3 0-16,0-3 0 0,0 3-128 0,-1 0 128 15,2-1 0-15,-1 2 0 0,1 2 0 0,-2-5 0 16,3 2 0-16,-3 1-176 0,2 1 176 0,-2 2-160 31,2 3-336-31,-1-4-64 0,2-7-16 0,1 1 0 0,-2-6-1248 0,-1 3-256 0,1 3-48 0,-1 0-13264 16</inkml:trace>
  <inkml:trace contextRef="#ctx0" brushRef="#br0" timeOffset="200516.95">6566 12705 6447 0,'0'-2'576'0,"0"2"-576"15,0 0 0-15,0-1 0 0,0 1 1744 0,0 0 240 16,1 0 64-16,-1-1 0 0,2 1 432 0,-2 0 80 16,2 0 32-16,-1-3 0 0,-1 3-416 0,0 0-96 15,0 0-16-15,0 0 0 0,0 0-544 0,0 0-112 0,0 0-32 0,0 0 0 16,0 0-416-16,39-42-64 0,-39 42-32 0,0 0 0 15,0 0-400-15,0 0-80 0,0 0 0 0,42-44-16 16,-42 44-240-16,0 0-128 0,0 0 160 0,36-57-160 16,-36 57 128-16,0 0-128 0,28-53 0 0,-28 53 0 15,0 0 176-15,28-57-176 0,-28 57 192 0,0 0-192 16,24-59 192-16,-24 59-64 0,0 0 0 0,17-59-128 16,-17 59 144-16,0 0-144 0,14-49 0 0,-14 49 144 15,0 0-144-15,0 0 0 0,6-45 0 0,-6 45 128 16,0 0-128-16,0 0 192 0,-2-40-192 0,2 40 192 15,0 0-48-15,-8-32 0 0,8 32 0 0,0 0 0 16,-10-35-144-16,10 35 128 0,-8-29-128 0,8 29 128 0,-10-32-128 0,10 32 0 16,0 0 0-16,-10-37 0 0,10 37 0 0,-10-32 0 15,10 32 0-15,-14-35 0 0,14 35 0 16,-13-30 0-16,4 16 0 0,0-2 0 0,-1-3 144 0,1 3-144 16,0 4 160-16,-1-1-160 0,1 6 224 0,1 1-48 15,-1-3-16-15,2-3 0 0,-2-1-160 0,0 0 0 16,2 3 0-16,-1-2 128 0,8 12-128 0,-11-25 0 15,11 25 0-15,-10-29 0 0,10 29 0 0,0 0 0 16,-9-44 0-16,9 44 0 0,0 0 0 0,-10-45 0 16,10 45 0-16,0 0 0 0,-8-38 0 0,8 38 0 15,0 0 0-15,0 0 0 0,-7-41 0 0,7 41 0 16,0 0 0-16,-5-44 0 0,5 44 0 0,0 0 0 16,0-46 0-16,0 46 0 0,0 0 0 0,5-46 128 15,-5 46-128-15,0 0 0 0,11-47 128 0,-11 47-128 0,0 0 128 0,0 0-128 16,20-54 144-16,-20 54-144 0,0 0 160 0,0 0-160 15,0 0 176-15,21-47-176 0,-21 47 192 0,0 0-192 16,0 0 192-16,0 0-192 0,0 0 192 0,0 0-192 16,36-37 128-16,-36 37-128 0,0 0 0 0,0 0 0 15,0 0 0-15,0 0 0 0,0 0 0 0,0 0 0 16,0 0 0-16,42-16 0 0,-42 16 0 0,0 0 0 16,0 0 0-16,0 0 0 0,24 6 0 0,-24-6 0 15,0 0 0-15,21 6 0 0,-21-6 0 0,0 0 0 16,29 7-256-16,-29-7 0 0,21 5 0 0,-21-5 0 15,0 0-432 1,0 0-80-16,37-2-32 0,-37 2 0 0,0 0-800 0,0 0-176 0,0 0-16 0,0 0-16 16,0 0-960-16,0 0-192 0</inkml:trace>
  <inkml:trace contextRef="#ctx0" brushRef="#br0" timeOffset="201100.66">6734 12783 11055 0,'-3'3'976'0,"0"1"-784"0,2-4-192 0,1 2 0 0,0-2 1616 0,0 2 288 15,1 0 48-15,0-2 16 0,3 3 1248 0,2-2 256 16,2 1 48-16,-8-2 16 0,0 0-1104 0,0 0-240 16,34 0-32-16,-34 0-16 0,0 0-1168 0,0 0-224 15,0 0-48-15,42-10-16 0,-42 10-448 0,0 0-96 16,0 0-16-16,0 0 0 0,0 0-128 0,0 0 0 16,46-9 0-16,-40 10 0 0,-1 1 0 0,-1 2 0 15,1 2 0-15,0-2 0 0,0 2-320 0,0-4-64 16,0 1 0-16,0-3-17664 0</inkml:trace>
  <inkml:trace contextRef="#ctx0" brushRef="#br0" timeOffset="201766.75">7193 12739 12895 0,'2'6'576'0,"-2"-3"112"0,2-3-560 0,-2 1-128 0,1 2 0 0,-1-1 0 15,0 2 2592-15,0 0 480 0,0 4 112 0,0 2 16 0,0 2-128 0,-3 1 0 16,2 3-16-16,-1-3 0 0,-1-3-1584 0,1 1-304 16,-1-1-64-16,-2 0-16 0,0-1-656 0,1 1-144 15,-3 2-32-15,2-2 0 0,-1-7-256 0,-1 0 0 16,-1 0 0-16,0-2 0 0,0 3 0 0,1-2 0 15,-2 1 0-15,1-3 0 0,0 0 0 0,1 0-144 16,-1-3 144-16,2 1 0 0,0-2 0 0,0 3 0 16,0-5 0-16,2 3 176 0,0-3-48 0,0 2 0 15,2-2 0-15,1 0 0 0,1 6-128 0,0 0 160 16,0 0-160-16,0 0 160 0,0 0-160 0,0 0 128 16,0 0-128-16,0 0 128 0,22-53-128 0,-22 53 192 15,0 0-192-15,0 0 192 0,0 0-192 0,0 0 192 16,0 0-192-16,0 0 192 0,43-26-192 0,-43 26 0 15,0 0 0-15,0 0 128 0,0 0-128 0,0 0 0 0,39-7 0 16,-32 10 0-16,0 2 0 0,1 1 0 0,1-1 0 16,-3 1 0-16,1 0 128 0,1 2-128 0,-1-2 0 0,0 0 128 15,1 0-128-15,0 1 0 0,0-1 0 0,1-3 128 16,-1 0-128-16,1-2 0 0,-9-1 0 0,0 0 0 16,30-1 0-16,-30 1 0 0,0 0 0 0,0 0 0 15,0 0 0-15,43-16 0 0,-43 16 0 0,0 0 0 16,0 0 0-16,0 0 0 0,0 0 0 0,0 0 0 15,0 0-128-15,42-35 128 0,-42 35 0 0,0 0 0 16,0 0-272-16,0 0 16 0,0 0 0 0,0 0 0 16,0 0-32-16,0 0 0 0,0 0 0 0,0-50 0 15,-5 43 160-15,0-1 128 0,-1 4-192 0,-2-2 192 16,0 0 0-16,-2-1 0 0,-1 4 0 0,-2 0 0 0,1 3 0 0,0-2 0 16,-1-2 128-16,0 3-128 0,0 5 304 0,1-4-48 15,0 3 0-15,-1 0 0 0,3 0-112 0,0 4-16 16,0 3-128-16,3-2 192 0,1-2-192 0,1 2 0 15,0-2 0-15,3-2 0 0,0 1 0 0,1-5 0 16,1 0 0-16,0 0 0 16,0 0-1312-16,0 0-208 0</inkml:trace>
  <inkml:trace contextRef="#ctx0" brushRef="#br0" timeOffset="202700.61">7203 11228 17503 0,'1'3'1552'0,"-1"0"-1232"15,0-3-320-15,0 0 0 0,-1 0 1424 0,1 0 240 16,-1 3 32-16,-1 0 16 0,1 1-80 0,-1-1-16 15,-2-6 0-15,2 6 0 0,-2 3-656 0,0 0-144 0,-1 1-32 0,-2 2 0 16,1-3-320-16,-2 0-64 16,1 1-16-16,-2-1 0 0,-1 1-112 0,0 2-16 0,2-2-16 0,0 0 0 15,1-1 64-15,-1 2 16 0,-2-1 0 0,-1-1 0 16,0-1-16-16,0 0 0 0,2-4 0 0,0 1 0 16,2-2-32-16,-1-2 0 0,3-2 0 0,-1-2 0 15,2 2-272-15,0-2 160 0,0 0-160 0,2 0 128 16,0-2-128-16,2 0 0 0,0 8 144 0,0 0-144 15,0 0 288-15,0 0-16 0,7-51 0 0,-7 51 0 16,0 0 16-16,0 0 0 0,0 0 0 0,0 0 0 16,0 0-80-16,41-43-16 0,-41 43 0 0,0 0 0 15,0 0-64-15,41 2 0 0,-41-2-128 0,24 6 192 16,-13-2-192-16,1 5 144 0,0-2-144 0,-2 2 128 16,-2-3-128-16,1 0 0 0,1 0 0 0,-3 0 0 15,2-2 0-15,-2-1 0 0,2 0 0 0,0 1 0 16,-2-1 0-16,-7-3 0 0,0 0 128 0,0 0-128 0,32 6 0 0,-32-6 0 15,0 0 0-15,0 0 0 0,0 0 0 0,47-15 0 16,-47 15 0-16,0 0 0 0,0 0 0 0,0 0 0 16,49-30 0-16,-49 30 0 0,0 0 0 0,0 0 0 15,0 0-144-15,24-47 144 0,-24 47-176 0,0 0 32 16,0 0 0-16,-5-34 0 0,5 34 144 0,-7-13-192 16,1 7 192-16,-2-1-192 0,0 2 192 0,-2 1 0 15,-1 0 0-15,0 4 0 0,-2-2 0 0,1-1 0 16,-1 2 0-16,0 2 128 0,-2 2 16 0,0-1 16 15,0 4 0-15,0 1 0 0,2-2 64 0,1 3 16 16,0 1 0-16,1-3 0 0,3 2-64 0,-1-2-16 0,2 0 0 0,0 0 0 16,2 4-160-16,0-4 0 0,3 0 0 0,1 0 128 15,0-2-128-15,1-1 0 0,2 0 0 0,2-3 0 32,1 3-672-32,1-2-16 0,-6-1 0 0,0 0-17600 0</inkml:trace>
  <inkml:trace contextRef="#ctx0" brushRef="#br0" timeOffset="204765.56">7364 12221 3679 0,'-2'4'320'0,"2"-2"-320"0,0 2 0 0,-1-2 0 15,1-2 1152-15,0 0 176 0,0 0 16 0,0 3 16 16,0-3 1392-16,0 4 256 0,1-4 64 0,1 2 16 15,-1-4-432-15,0 2-96 0,2-4 0 0,-1 1-16 16,-2 3-624-16,0 0-128 0,0 0-32 0,0 0 0 16,0 0-496-16,0 0-112 0,32-48 0 0,-32 48-16 0,0 0-496 0,0 0-112 15,0 0-16-15,32-57 0 0,-32 57-224 0,0 0-48 16,0 0-16-16,25-53 0 0,-25 53-64 0,0 0-16 16,0 0 0-16,15-57 0 0,-15 57 16 0,0 0 0 15,0 0 0-15,10-57 0 0,-10 57-160 0,0 0 192 16,0 0-192-16,0 0 192 0,0 0-64 0,-3-48 0 15,3 48 0-15,0 0 0 0,0 0-128 0,0 0 192 16,-7-37-192-16,6 33 192 0,1 2-192 0,-2-2 192 16,1 1-192-16,0 0 192 0,1-1-192 0,0 2 160 15,0-1-160-15,-1 2 160 0,1-1-160 0,0 2 0 16,-1 0 144-16,1 0-144 0,0 0 0 0,1 0 144 0,-1 0-144 0,0 2 0 16,0-4 160-16,0 4-160 0,0-2 128 0,0 4-128 15,0 2 0-15,0 0 128 0,0 4-128 0,-1-1 0 16,-1 2 0-16,1 1 0 0,0-1 0 0,0 3 0 15,-1 2 0-15,1-1 0 0,1 1 0 0,-1 0 0 16,1 0 0-16,0 3 0 0,1-1 0 0,0-2 0 16,2 3 128-16,-1-6-128 0,1 2 0 0,-2-1 128 15,4-4-128-15,-1 0 0 0,2 1 144 0,-1-4-144 16,1 3 0-16,0-1 0 0,0-1 0 0,-2-3 0 16,2 0 0-16,-1-1 0 0,1 0 0 0,1-2 0 15,-1 1 0-15,-1-3 0 0,0 0 0 0,0-3 0 16,-5 3-128-16,0 0 0 0,13 0 0 0,-10 0 0 15,0-6-640 1,-3 6-112-16,0 0-16 0,0 0-16 0,0 0-512 0,0 0-112 0,3-48 0 0,-3 48-15584 16</inkml:trace>
  <inkml:trace contextRef="#ctx0" brushRef="#br0" timeOffset="205119.41">7293 12002 10127 0,'0'0'448'0,"0"0"96"0,0 0-544 0,0 0 0 0,1 0 0 0,1-2 0 16,-1 2 2880-16,0 0 480 0,2 0 96 0,2-1 0 15,-5 1 320-15,0 0 64 0,0 0 16 0,33 0 0 16,-33 0-2000-16,0 0-384 0,30-3-96 0,-30 3-16 16,0 0-720-16,43-4-128 0,-43 4-48 0,0 0 0 15,38-8-176-15,-38 8-32 0,0 0-16 0,0 0 0 16,41-4-240-16,-41 4 176 0,0 0-176 0,37-2 160 16,-37 2-160-16,22 2 0 0,-14-1 0 0,-2 2 0 15,1-1 0-15,0-1 0 0,-2 2 0 0,-2-3 0 16,2 0-128-16,-5 0-16 0,0 0 0 0,0 0 0 15,0 0-736-15,0 0-144 0,0 0-16 0,31-43-17312 16</inkml:trace>
  <inkml:trace contextRef="#ctx0" brushRef="#br0" timeOffset="206394.86">7991 12198 7359 0,'-2'0'656'0,"1"1"-528"0,0-1-128 0,0 0 0 16,1 2 1600-16,-2-2 272 0,1 2 64 0,-1 0 16 16,0-2 784-16,1 0 144 0,1 0 48 0,0-2 0 15,1 0-720-15,-1 2-144 0,0 0-16 0,0 0-16 16,0 0-432-16,0 0-64 0,33-57-32 0,-33 57 0 15,0 0-656-15,22-49-128 0,-22 49-16 0,0 0-16 16,21-58-336-16,-21 58-64 0,0 0-16 0,23-76 0 16,-23 76-112-16,13-70-32 0,-13 70 0 0,6-53 0 0,-6 53-128 15,1-53 0-15,-1 53 0 0,-5-49 0 0,5 49 0 0,-10-34 0 16,10 34 0-16,-13-27 0 0,7 17 0 0,-2 2 0 16,1 2 0-16,-1 1 0 0,8 5 0 0,-10-4 0 15,4 1 0-15,0-1 0 0,-1 1 0 0,-1 1 0 16,1 1 0-16,-1 1 0 0,2 0 0 0,0 0 0 15,1 1 0-15,0 1 0 0,1-2 0 0,2 4 0 16,-2 0 0-16,2 1 0 0,0 2 0 0,1 4 0 16,1 1 0-16,-1 2 0 0,1 0 0 0,0 1 160 15,0 1-160-15,1 2 160 0,-1 8-160 0,1-3 0 16,-1-7 144-16,2 6-144 0,-1 9 0 0,0 10 0 16,0 0 0-16,1 3 128 0,-1 1-128 0,1-2 0 15,1-1 0-15,1-1 128 0,-1-3-128 0,1-3 0 16,1-1 128-16,0-3-128 0,0-2 0 0,1-1 144 0,-1-2-144 15,0-1 0-15,0-3 128 0,0-2-128 0,0-2 0 0,0 1 0 16,0-9 0-16,-2 2 0 0,1-2 0 0,0-1 0 16,1-2 0-16,-3-3 0 0,2 1 0 0,-3-1 0 15,2-2 0-15,-2-2 0 0,0 0 0 0,-1-2 0 16,0-1 0-16,0 3 0 0,-1-10 0 0,0 0 0 16,-1 0-176-16,0-1 176 0,2 11-192 0,0 0 192 15,-9-46-176-15,9 46 176 0,-8-50-160 0,8 50 160 16,-9-57 0-16,9 57-144 0,-9-59 144 0,9 59 0 15,-8-49 0-15,8 49 0 0,-9-40 0 0,9 40-128 16,-7-31 128-16,7 31 0 0,0 0 0 0,-9-33 0 16,6 30 0-16,2 0 0 0,1 3 0 0,0 0 0 15,0 0 240-15,1 0-32 0,1 3 0 0,-1-3 0 0,1 3 80 0,2-1 16 16,1 0 0-16,0 1 0 0,-5-3-80 0,0 0-16 16,20 6 0-16,-13-2 0 0,-7-4-208 0,19 3 128 15,-9-3-128-15,-1 0 0 0,-9 0 0 0,0 0 0 16,31 0 0-16,-31 0 0 0,0 0 0 0,0 0 0 15,46-16 0-15,-46 16 0 0,0 0 0 0,0 0-192 16,0 0 16-16,43-26 0 16,-43 26-1040-16,0 0-224 0</inkml:trace>
  <inkml:trace contextRef="#ctx0" brushRef="#br0" timeOffset="209253.13">8435 11828 7823 0,'0'0'704'0,"0"0"-576"15,1-5-128-15,-1 7 0 0,0-2 272 0,0 0 32 16,0 0 0-16,0-2 16 0,0 2-192 0,0-1-128 16,0-2 144-16,0 0-144 0,0 0 576 0,0 3 32 15,0 0 0-15,0 0 16 0,0 0 1168 0,0 0 224 16,-1-4 48-16,1 4 32 0,-2 2 288 0,1 0 64 16,0-6 16-16,0 4 16 0,-1 0-640 0,1 4-128 15,-1 0-32-15,-1 2 16 0,1-1-384 0,-2 1-80 16,0 1-16-16,1 0 0 0,-2 1-448 0,0 0-112 15,1 2-16-15,-1-2 16 0,1 0-352 0,1 0-80 16,-1 1-16-16,0 1 16 0,2 0-224 0,-2 5 0 16,2 2-144-16,-1 2 144 0,2-1-192 0,1 1 32 15,-1 0 16-15,1 0 16 0,1-1-32 0,0 2 0 0,0-1 0 0,-1-3 0 16,3-1 160-16,-2-5 0 0,1 0 0 0,2-3 0 16,0-1 0-16,1-1 0 0,0-4 0 0,0 2 0 15,1-3-128-15,0 0 128 0,-6 0 0 0,0 0-144 16,0 0 144-16,0 0-192 0,0 0 192 0,48-39-192 31,-48 39-1136-31,0 0-224 0,0 0-48 0,41-38-14304 0</inkml:trace>
  <inkml:trace contextRef="#ctx0" brushRef="#br0" timeOffset="209653.15">8589 12136 15663 0,'0'-4'688'16,"0"4"144"-16,0-2-656 0,0 0-176 0,0 2 0 0,0-2 0 16,1 2 1824-16,1 0 336 0,1-3 64 0,-3 3 16 0,0 0 32 0,0 0 16 15,0 0 0-15,0 0 0 0,39-35-928 0,-39 35-176 16,0 0-32-16,0 0-16 0,0 0-320 0,32-54-64 16,-32 54-16-16,0 0 0 0,0 0-320 0,18-44-64 15,-18 44-16-15,0 0 0 0,0 0-192 0,0 0-144 16,0 0 192-16,5-51-192 0,-5 51 160 0,0 0-160 15,0 0 128-15,0 0-128 0,-3-38 0 0,3 38 0 16,0 0 128-16,0 0-128 0,0 0 0 0,0 0 0 16,0 0 0-16,0 0 0 0,-9-22 0 0,8 22 0 15,-1 3 144-15,2 0-144 0,-1 4 192 0,-1 3-48 16,0 2 0-16,0 1 0 0,2-5-16 0,-1 4-128 16,0 2 192-16,-1 5-64 0,2 3-128 0,0-2 0 15,0 1 144-15,2-1-144 0,-1-2 0 0,1-2 0 16,-1-1 0-16,3-1 0 0,-1-2 0 0,-1-2 0 0,1-1 0 0,0-3 0 15,1 0 0-15,0-2 0 0,-2-3 0 0,2 2 0 16,-2-3-176-16,1 0 0 0,-3 0 0 0,0 0 0 31,0 0-1600-31,0 0-320 0,0 0-64 0,7-51-13904 0</inkml:trace>
  <inkml:trace contextRef="#ctx0" brushRef="#br0" timeOffset="209886.13">8538 12032 6447 0,'0'0'576'0,"0"0"-576"16,0 0 0-16,2 2 0 0,-1-2 2672 0,0 0 416 15,2 0 96-15,3 3 16 0,1-3 672 0,-7 0 144 16,24 4 16-16,-24-4 16 0,0 0-1552 0,38 0-320 16,-38 0-64-16,0 0-16 0,38-4-1360 0,-38 4-272 15,0 0-48-15,0 0-16 0,42-3-240 0,-42 3-160 16,0 0 192-16,0 0-192 0,36-3 0 0,-30 3 0 15,1 0 0-15,-1 0 0 0,-6 0-144 0,0 0-96 16,0 0-16-16,0 0-18064 0</inkml:trace>
  <inkml:trace contextRef="#ctx0" brushRef="#br0" timeOffset="210320.26">8820 11743 8863 0,'0'1'192'0,"0"-1"32"0,0 0 16 0,0-1 16 0,0 1-256 0,0-3 0 0,2 3 0 0,-1 0 0 15,1 3 3296-15,3 0 608 0,1 3 112 0,1-2 16 16,-1-1-784-16,0 3-176 0,1 0-16 0,1 4-16 15,0 0-1216-15,0-2-240 0,-1 2-48 0,-1 0-16 16,-1-1-912-16,2 1-176 0,-2 2-48 0,-1-2 0 16,0 0-256-16,-1-1-128 0,-1 2 0 0,1 1 128 15,-1 0-128-15,-1 3 0 0,1-2 0 0,-1-3 0 16,-1-1 0-16,0 4 0 0,0-1 0 0,-1 1 0 0,-1 3 0 0,0-3 0 16,-1 3 0-16,1-1 0 0,-1-3 0 0,1 1 0 15,-1-3 0-15,0 0 0 0,0-2 0 0,1 2 0 16,-2-2 0-16,0 0 0 0,1 2-128 0,-2-4 128 15,0 3 0-15,1-4 0 0,-1 1 0 0,0 0 0 16,1-1 0-16,0-1 0 0,0 0-128 0,1-2 128 16,1-2 0-16,1 0 0 0,1 0 0 0,-2 0 0 15,2-2-144-15,0 0 144 16,0 2-448-16,0 0-16 0,0 0-16 0,0 0 0 16,0 0-992-16,0 0-208 0,0 0-48 0,0 0-13968 0</inkml:trace>
  <inkml:trace contextRef="#ctx0" brushRef="#br0" timeOffset="211202.68">9269 12021 4607 0,'0'-3'400'0,"0"3"-400"16,0-2 0-16,0 2 0 0,0 0 1376 0,0 0 192 0,0-1 32 0,-1 1 16 15,-2-3 1472-15,1 3 304 0,-2 0 48 0,-1 0 16 16,3 0-304-16,-1 0-48 0,-2 3-16 0,-2-2 0 15,1 1-1184-15,1 1-240 0,0-2-64 0,0 1 0 16,-2 2-944-16,-3 2-192 0,0-2-32 0,-1 1-16 16,0 1-224-16,-1 0-32 0,3-2-16 0,-1 2 0 15,0-2-144-15,1 2 0 0,3-3 0 0,0 3 0 16,0-2 0-16,1 2 0 0,0 0 0 0,2 0 0 16,2 0 0-16,1 2 0 0,0 0 0 0,1-1 0 15,2 2 0-15,0-5 0 0,1 2 0 0,3-3 0 16,1 3-144-16,1-5 144 0,2 2-192 0,-11-3 192 15,0 0-272-15,39-10 48 0,-39 10 16 0,0 0 0 16,41-29-128-16,-41 29-32 0,0 0 0 0,40-43 0 16,-40 43 16-16,0 0 0 0,0 0 0 0,33-57 0 15,-33 57-160-15,0 0-48 0,20-67 0 0,-20 67 0 0,0 0 128 0,8-50 32 16,-8 50 0-16,0 0 0 0,-1-57 400 0,1 57-160 16,0 0 160-16,-6-55 0 0,6 55 0 0,0 0 0 15,-11-49 0-15,11 49 0 0,0 0 0 0,-14-45 0 16,14 45 0-16,0 0 0 0,-12-32 0 0,12 32 272 15,0 0-48-15,-14-34-16 0,14 34 208 0,0 0 32 16,-10-21 16-16,8 19 0 0,1 0 208 0,0 2 32 16,1 0 16-16,-2 2 0 0,2 5-96 0,0-1-32 15,2 4 0-15,-1 3 0 0,1 10-272 0,-1-5-64 16,2-2-16-16,1 3 0 0,1 0-64 0,-2 5-16 16,2 2 0-16,-1-4 0 0,0-3-160 0,1 4 0 15,0 8 0-15,-1 6 128 0,3-2-128 0,-1 0 0 16,0-3 0-16,0 0 0 0,0-4 0 0,-1-2 0 0,0-2 0 0,0-4 0 15,-1-4 0-15,-2 2 0 0,2 1 0 0,-1-7 0 16,-2-5 0-16,1 0 0 0,0-4 0 0,-1 2 0 16,0 0 0-16,0-2 0 0,-1-1 0 0,0-4 0 15,2-1-400-15,-2 3 32 0,0 0 16 0,0 0 0 32,0 0-592-32,0 0-112 0,2-52-32 0,-2 52 0 15,0 0-1536-15,0 0-304 0,-5-44-64 0,5 44-10768 0</inkml:trace>
  <inkml:trace contextRef="#ctx0" brushRef="#br0" timeOffset="-213725.92">9571 12271 4607 0,'-1'0'400'0,"1"0"-400"16,0 0 0-16,0 0 0 0,0 0 1584 0,0 0 224 0,-2 0 48 16,2 0 16-16,-1-3 80 0,1 1 16 0,1 2 0 0,-1-2 0 15,3 2 48-15,-2-2 16 0,2-1 0 0,-3 3 0 16,0 0 16-16,0 0 16 0,0 0 0 0,0 0 0 15,0 0-784-15,0 0-176 0,0 0-16 0,0 0-16 16,0 0-464-16,29-48-96 0,-29 48 0 0,0 0-16 16,0 0-112-16,0 0-32 0,0 0 0 0,23-50 0 15,-23 50-64-15,0 0-16 0,0 0 0 0,21-47 0 16,-21 47-96-16,0 0-32 0,0 0 0 0,19-57 0 16,-19 57-144-16,0 0 160 0,0 0-160 0,13-51 160 15,-13 51-160-15,0 0 0 0,8-47 144 0,-8 47-144 16,0 0 0-16,0 0 144 0,7-46-144 0,-7 46 0 15,0 0 128-15,0 0-128 0,0 0 0 0,0 0 0 16,0 0 128-16,0 0-128 0,0 0 0 0,0 0 0 16,0 0 192-16,0 0-192 0,0 0 192 0,0 0-192 0,0 0 192 0,0 0-64 15,0 0 0-15,0 0-128 0,0 0 128 16,0 0-128-16,-8-22 0 0,7 26 0 0,-2 2 144 0,2 1-144 16,0-1 0-16,-2 1 144 0,2 3-144 0,-1 1 0 15,1 0 0-15,-1 1 128 0,1 1-128 0,0 1 0 16,1 2 0-16,0 0 0 0,1-3 0 0,0-1 0 15,2 2 0-15,-1-4 0 0,3 1 0 0,-1-1 0 16,0 0 0-16,1-2 0 0,1 2 0 0,-1-2 0 16,2 0 0-16,-1 0 0 0,-1 0 0 0,1-1 0 15,1-1 0-15,-2 0 0 0,1-2 0 0,0-1 0 16,-1 2 0-16,0-1 0 0,0-2 0 0,-2 0 0 0,1 0 0 16,0-2 0-16,-2 3 0 0,1 0 0 15,-1-1 0-15,1 0 0 0,-1-2-128 0,2 3 128 0,-2-3 0 0,1 0 0 16,1 0-336-16,-2-3 0 0,1 3 0 0,-2 0 0 31,-1 0-432-31,0 0-96 0,0 0-16 0,0 0 0 16,0 0-1584-16,0 0-320 0</inkml:trace>
  <inkml:trace contextRef="#ctx0" brushRef="#br0" timeOffset="-213354.38">9545 12021 3679 0,'0'-3'320'0,"0"3"-320"16,1 0 0-16,0 0 0 0,-1-2 2624 0,2 1 448 15,0 1 80-15,2 0 32 0,2 0 1168 0,-6 0 256 16,0 0 32-16,22 3 16 0,-14 0-1888 0,-1-2-368 16,1 4-80-16,-1-4-16 0,0 2-1504 0,1 0-304 15,0 0-64-15,-8-3-16 0,0 0-160 0,0 0-48 16,38-3 0-16,-38 3 0 0,0 0-208 0,0 0 128 16,0 0-128-16,43-3 0 0,-43 3 0 0,0 0 0 15,0 0 0-15,0 0 0 0,33 1 0 0,-33-1 0 0,0 0 0 0,0 0 0 16,0 0 0-16,0 0 0 0,0 0 0 0,0 0 0 15,40-5-288-15,-38 2-48 0,2 3-16 0,-3-2 0 32,2 1-944-32,-2-2-192 0,-1 1-48 0,0 2-9760 0,0 0-1952 0</inkml:trace>
  <inkml:trace contextRef="#ctx0" brushRef="#br0" timeOffset="-212125.05">10229 11935 5519 0,'-1'0'496'0,"-1"0"-496"16,1 0 0-16,0 0 0 0,1 0 1264 0,-1 0 144 16,-2 0 48-16,-1 0 0 0,-2 0 1040 0,0-2 192 15,1 2 64-15,0 0 0 0,1 0 160 0,1 0 32 16,1-2 16-16,1 0 0 0,1 2-864 0,0-2-176 16,1 2-48-16,-1 0 0 0,0 0-928 0,0 0-192 15,0 0-48-15,0 0 0 0,0 0-240 0,0 0-48 16,40-13-16-16,-31 16 0 0,-9-3 64 0,16 1 16 15,-6 2 0-15,-10-3 0 0,0 0-192 0,27 6-32 0,-27-6-16 16,22 4 0-16,-22-4-240 0,22 4 128 0,-22-4-128 0,0 0 0 16,33 4 0-16,-33-4 128 0,0 0-128 0,0 0 0 15,35-6 0-15,-35 6 0 0,0 0 0 0,0 0 0 16,0 0 0-16,31 0 0 0,-27 0 0 0,0 0 0 16,-2 0 0-16,1 0 0 0,-1 0 0 0,-1 0 0 15,1 0-448 1,-2 0 32-16,1-4 0 0,-1 2 0 0,-1 2-624 15,-2-3-128-15,-1 6-32 0,1-1-16800 0</inkml:trace>
  <inkml:trace contextRef="#ctx0" brushRef="#br0" timeOffset="-211644.89">10203 12063 7359 0,'-1'0'160'0,"-1"-3"32"0,2 3 16 0,0 0 0 0,-1 0-208 0,1-1 0 15,0 1 0-15,0 0 0 0,0 0 2128 0,1-2 384 0,1 2 80 0,-1 0 16 16,1 0 704-16,1 2 144 0,0 2 16 0,1-2 16 16,-1 0-800-16,-1 0-144 0,3 2-48 0,-2 1 0 15,0-2-1280-15,0 1-256 0,0 0-48 0,0 1-16 16,1-4-400-16,-1 1-96 0,2 1-16 0,-5-3 0 16,0 0-176-16,0 0-32 0,0 0-16 0,0 0 0 15,0 0-160-15,41-11 128 0,-41 11-128 0,0 0 128 16,0 0-128-16,0 0 160 0,0 0-160 0,45-20 160 15,-45 20-160-15,0 0 128 0,0 0-128 0,0 0 128 16,34 2-128-16,-28 2 0 0,2-4 0 0,-3 3 0 16,0-3 0-16,0 1 0 0,0 1 0 0,-2-2 0 15,1 3 0-15,0-3 0 0,-2 0 0 0,-2 0 0 0,5-3 0 16,-4 3 0-16,1-2 0 0,-1 1 0 0,0 1-400 16,-1 0 32-16,0-3 16 0,0-1 0 15,0 2-304-15,0-2-64 0,-1 2-16 0,1-2 0 16,-1 0-1376-16,-1 2-288 0,2-2-48 15,-1 4-12928-15</inkml:trace>
  <inkml:trace contextRef="#ctx0" brushRef="#br0" timeOffset="-202668.91">10788 12932 11967 0,'0'3'1072'0,"-2"-3"-864"16,2 1-208-16,0-1 0 0,2 0 1344 0,-2 2 208 16,0-2 48-16,0 3 16 0,1-3-16 0,1 1-16 15,0-2 0-15,0 1 0 0,1-3-320 0,-3 3-64 16,0 0-16-16,0 0 0 0,0 0 160 0,0 0 16 16,0 0 16-16,0 0 0 0,0 0-96 0,0 0-32 15,0 0 0-15,42-37 0 0,-42 37-352 0,0 0-64 16,0 0 0-16,0 0-16 0,0 0-432 0,43-46-96 15,-43 46-16-15,0 0 0 0,0 0-112 0,30-47-32 16,-30 47 0-16,0 0 0 0,0 0-128 0,30-63 0 16,-30 63 144-16,0 0-144 0,18-48 0 0,-18 48 144 15,0 0-144-15,15-53 0 0,-15 53 176 0,0 0-176 0,0 0 160 16,11-61-160-16,-11 61 192 0,0 0-64 0,0 0-128 0,0 0 192 16,2-53-192-16,-2 53 176 0,0 0-176 0,-5-50 160 15,5 50-160-15,-6-38 160 0,6 38-160 0,-7-38 160 16,7 38-160-16,-9-37 160 0,9 37-160 0,-9-40 160 15,9 40-160-15,-10-40 0 0,10 40 144 0,-9-35-144 16,9 35 128-16,-14-38-128 0,14 38 128 0,-14-35-128 16,14 35 0-16,-14-35 144 0,14 35-144 0,-17-40 0 15,17 40 128-15,-13-41-128 0,13 41 0 0,-14-39 0 16,14 39 0-16,-12-40 0 0,12 40 0 0,-10-35 0 16,10 35 128-16,-10-32-128 0,10 32 0 0,-9-31 0 15,9 31 0-15,-9-28 0 0,9 28 0 0,-10-30 0 16,10 30 0-16,-10-29 0 0,10 29 0 0,-9-28 0 15,9 28 0-15,-10-33 0 0,10 33 0 0,-8-39 0 0,8 39 0 16,-8-34 0-16,8 34 0 0,-6-36 0 0,6 36 0 16,-6-37 0-16,6 37 0 0,0 0 0 0,-3-51 0 0,3 51 0 15,0 0 0-15,5-47 0 0,-5 47 0 0,0 0 0 16,0 0 0-16,16-57 0 0,-16 57 0 0,0 0 0 16,0 0 0-16,20-51 0 0,-20 51 0 0,0 0 0 15,0 0 0-15,30-47 0 0,-30 47 0 0,0 0 0 16,0 0 128-16,0 0-128 0,42-39 0 0,-42 39 0 15,0 0 128-15,0 0-128 0,0 0 0 0,0 0 0 16,44-25 0-16,-44 25 0 0,0 0 0 0,0 0 0 16,36 0 0-16,-27 1 0 0,1 4 0 0,-2 1 0 15,1 1 0-15,0-1 0 0,-2 4 0 0,1-4-224 16,-1 1 16-16,-1 0 0 16,0-1-800-16,1-4-144 0,-3 2-48 0,1-4-17056 0</inkml:trace>
  <inkml:trace contextRef="#ctx0" brushRef="#br0" timeOffset="-201952.76">11060 12975 2751 0,'0'0'256'0,"0"-2"-256"16,1 2 0-16,-1 0 0 0,0 0 1152 0,1 0 192 16,0-3 48-16,1 2 0 0,-1-1 480 0,1-2 112 0,1-1 0 15,-1 1 16-15,1 1-272 0,-3 3-64 0,0 0-16 16,0 0 0-16,0 0 0 0,0 0 0 0,0 0 0 0,0 0 0 15,-1-39 368-15,-1 39 80 0,1-2 16 0,-1 2 0 16,0 0-512-16,0 2-80 0,-2 0-32 0,0 3 0 16,1-2-720-16,-1 3-128 0,2-2-48 0,-2 2 0 15,1 4-256-15,0 3-48 0,-1-1-16 0,3 2 0 16,0 0-144-16,1-1-128 0,1-1 144 0,1-1-144 16,2 0 0-16,1 2 0 0,0-3 0 0,1 0 0 15,-1-2 0-15,1-3 0 0,0 1 0 0,2-1 0 16,-1-3 0-16,3 0 0 0,1 0 0 0,-11-2 0 15,0 0 0-15,0 0 0 0,46-12 0 0,-46 12 0 16,0 0 0-16,0 0 0 0,42-28 0 0,-42 28 0 0,0 0 0 16,0 0 0-16,42-50 0 0,-42 50 0 0,0 0 0 0,0 0 0 15,26-51 0-15,-26 51 0 0,0 0 0 0,0 0-128 16,-4-35 128-16,1 25 0 0,-1 4 0 0,-2-1 0 16,-2-1-128-16,0 0 128 0,-2 2 0 0,0 4 0 15,-3-2-128-15,2 4 128 0,-1-3 0 0,0 1 0 16,0 2 0-16,0-1 0 0,0 2 0 0,-1 1 0 15,2 1 0-15,0-2 0 0,2 2 0 0,2-1 0 16,2-1 0-16,3 2 0 0,-1-3 0 0,3 0 0 16,-1-4 0-16,2 2 0 0,0-1-176 0,-1 3-80 15,0 0 0-15,0 0-18496 0</inkml:trace>
  <inkml:trace contextRef="#ctx0" brushRef="#br0" timeOffset="-200851.9">11356 11243 10127 0,'0'1'896'0,"-1"2"-704"15,1-3-192-15,0 0 0 0,0 0 1504 0,-1 1 272 16,0 1 48-16,-2 2 16 0,0 5 448 0,-2-3 80 16,0 4 32-16,-1-4 0 0,-1 4-544 0,0 0-96 15,-1 1-32-15,0-1 0 0,-2 0-528 0,-1-2-112 16,0 2-32-16,0 0 0 0,-2-4-336 0,2 1-64 15,-1-1-16-15,1 0 0 0,1-2-192 0,0 2-32 16,1-4-16-16,2-2 0 0,1 0-80 0,-2-2-32 16,1-2 0-16,-1-5 0 0,2 3-288 0,0-4 0 15,1 2 128-15,5 8-128 0,0 0 0 0,-6-36 0 16,6 36 0-16,0 0 0 0,0 0 0 0,3-55 0 16,-3 55 0-16,0 0 0 0,0 0 0 0,17-47 0 15,-17 47 0-15,0 0 0 0,0 0 0 0,0 0 208 16,34-47-32-16,-34 47-16 0,0 0 0 0,0 0 0 15,0 0 0-15,47-9 0 0,-37 12-32 0,0 3 0 0,0 3 0 16,0 1 0-16,0 0-128 0,0 2 192 0,-2 4-192 0,1-3 192 16,-2 0-64-16,1 2-128 0,-1-1 192 0,1 1-64 15,-1-2 0-15,-1-2-128 0,0-1 192 0,2 0-64 16,-1-4-128-16,2 0 128 0,1 2-128 0,0-6 128 16,-10-2-128-16,0 0 0 0,34-2 0 0,-34 2 0 15,0 0 0-15,0 0 0 0,46-26 0 0,-46 26 0 16,0 0 0-16,0 0 0 0,51-51 0 0,-51 51 0 15,0 0-176-15,0 0 48 0,31-54 0 0,-31 54 0 16,0 0-192-16,0 0-16 0,0 0-16 0,2-51 0 16,-6 45 224-16,-2-3 128 0,0 3-160 0,0 0 160 15,-2 0 0-15,0-2 0 0,-1 2 0 0,-2 0 0 0,1 0 0 0,-1 2 0 16,0-1 0-16,0 1 0 0,-2 1 0 0,0 0 0 16,0 2 0-16,0 1 0 0,-1 0 0 0,1 4 0 15,0 2 0-15,1 0 0 0,1 4 0 16,0-3 0-16,3 4 0 0,2-1 160 0,0 4 16 0,2-2 0 15,0 1 0-15,3-1 0 0,0 0-176 0,1-2 0 16,2-1 0-16,1-4 0 0,2 0 0 0,1-4-192 16,-6-1 0-16,0 0-18320 15</inkml:trace>
  <inkml:trace contextRef="#ctx0" brushRef="#br0" timeOffset="-199438.66">11511 12367 11055 0,'0'3'976'16,"-1"-3"-784"-16,1 0-192 0,0 0 0 15,-1 2 2080-15,1-2 368 0,1 0 80 0,-1 1 16 16,0 2 304-16,1-1 64 0,2-2 16 0,-1-2 0 16,2-1-1184-16,1 0-224 0,-5 3-48 0,0 0-16 15,0 0-432-15,0 0-64 0,31-49-32 0,-31 49 0 0,0 0-352 0,24-47-64 16,-24 47 0-16,0 0-16 0,25-54-112 0,-25 54-32 15,0 0 0-15,21-57 0 0,-21 57-112 0,0 0-32 16,12-49 0-16,-12 49 0 0,0 0-80 0,0 0 0 16,0 0-128-16,8-54 192 0,-8 54-64 0,0 0-128 15,0 0 176-15,0 0-176 0,0 0 192 0,0 0-64 16,0-42 0-16,0 42-128 0,0 0 144 0,0 0-144 16,0 0 0-16,0 0 144 0,0 0-144 0,0 0 0 15,-5-37 0-15,4 36 0 0,-1-1 128 0,1 2-128 16,0 0 0-16,0 0 128 0,-1 0-128 0,0 2 192 15,1-2-192-15,0 1 192 0,-2 2-32 0,2-1 0 16,-2-1 0-16,1 4 0 0,-2-1-160 0,2 0 128 0,-2 2-128 16,2 0 128-16,0-3-128 0,0 3 0 0,1 0 0 0,-1 5 128 15,1 4-128-15,0-3 0 0,1 4 0 0,1-2 0 16,0 1 0-16,1 1 0 0,1 0 0 0,1 0 0 16,1 0 0-16,0 1 0 0,1 0 128 0,-1-4-128 15,2 2 0-15,0-1 0 0,0-2 0 0,-1 0 0 16,2-2 0-16,-2-1 0 0,-1-2 0 0,0 2 0 15,0-3 0-15,2-5 0 0,-7-1 0 0,0 0 0 16,0 0 0-16,36-3 0 0,-36 3 0 0,0 0 0 16,0 0 0-16,0 0 0 0,0 0 0 0,41-31 0 15,-41 31-528-15,0 0 16 0,0 0 0 0,0 0 0 16,0 0-464-16,0 0-96 0,0 0-16 0,10-49-11312 16,-10 49-2256-16</inkml:trace>
  <inkml:trace contextRef="#ctx0" brushRef="#br0" timeOffset="-199123">11436 12106 11055 0,'1'0'480'0,"0"0"112"0,0 0-464 0,1 1-128 15,0-1 0-15,-1 0 0 0,3 0 2592 0,1 0 496 16,4 0 112-16,-9 0 0 0,0 0 448 0,43-3 64 16,-43 3 32-16,33-3 0 0,-33 3-1856 0,32-1-368 0,-32 1-80 0,34 0-16 15,-34 0-864-15,29 1-176 0,-29-1-48 0,28 3 0 16,-28-3-160-16,24 2-48 0,-24-2 0 0,0 0 0 16,0 0-128-16,36 0 0 0,-36 0 0 0,0 0 0 15,0 0 0-15,0 0 0 0,0 0 0 0,0 0 0 31,0 0-320-31,0 0-80 0,0 0-32 0,0 0-18208 0</inkml:trace>
  <inkml:trace contextRef="#ctx0" brushRef="#br0" timeOffset="-196952.09">12247 11769 4607 0,'0'0'400'0,"0"-3"-400"0,0 3 0 0,-1-1 0 16,1 1 1184-16,0 0 160 0,-2-3 16 0,1 0 16 15,0-2 1312-15,-2 3 272 0,1-3 48 0,-1 4 16 16,1-2-48-16,1 0-16 0,-2-1 0 0,1-1 0 15,-2 4-976-15,2-1-208 0,0-2-48 0,0 0 0 16,-1-2-864-16,1 4-176 0,1-5-48 0,1 5 0 16,0 1-320-16,0-2-80 0,0 3-16 0,0 0 0 15,0 0-64-15,1 3-16 0,-1-2 0 0,0 4 0 16,1-1 48-16,-1 2 0 0,1 1 0 0,-1 4 0 16,2-1-16-16,-2 4 0 0,1 1 0 0,0-2 0 15,2 3-176-15,-1 2 160 0,-1-5-160 0,2 2 160 16,0-2-160-16,0 0 0 0,1 2 0 0,-1-4 0 15,2 0 0-15,0-1 0 0,1 0 0 0,1-1 0 0,-2-2 0 16,1-1 0-16,-1 0 0 0,-2 1 0 0,1-1 0 0,-1-2 0 16,-1-1 0-16,1 2 0 0,-2-4 0 0,-1 2 0 15,1-1 0-15,-1 0 0 0,0 0 0 0,0-2 0 16,0 3 0-16,0-3 0 0,0 0 0 0,0 1 0 16,0 1 0-16,0-2 0 0,-1 1 128 0,0 2-128 15,1-3 0-15,-3 2 128 0,2-2-128 0,-2 2 128 16,2 0-128-16,0-2 128 0,-2 3-128 0,1-2 128 15,-2 4-128-15,2-2 128 0,-1 0-128 0,0 2 0 16,-1 0 0-16,1 1 128 0,0 1-128 0,0 2 0 16,0-3 0-16,-1 2 0 0,0 0 0 0,-1 2 0 15,1-1 0-15,-1 1 0 0,1 0 0 0,-3 0 0 16,2 1 0-16,-1-1 0 0,-1 2 0 0,1-1 0 16,-2 0 0-16,1 2 0 0,-1 0 0 0,1-3 0 0,0 2 0 0,0-3 0 15,4-3 0-15,-2-1 0 0,2 1 0 16,0-1 0-16,0-1 0 0,2-1 0 0,0-2 0 0,-1-1 0 15,2 2 0-15,0-2 0 0,2 0 0 0,-2-2 0 16,0 2 0-16,0-1 0 0,0 1 0 0,0 0 0 16,0-3 0-16,0 3 0 0,0 0 0 0,0 0 0 15,0 0 0-15,1 3 0 0,-1-3 0 0,0 0 0 16,0 0 0-16,1 0 0 0,2-3 0 0,-3 3 0 16,0 0 0-16,0 0 0 0,0 0 0 0,0 0 0 15,0 0-128-15,34-53 128 0,-34 53 0 0,0 0 0 16,0 0 0-16,32-45 0 0,-32 45 0 0,0 0 0 15,0 0 0-15,35-42 0 0,-35 42 0 0,0 0 0 16,0 0 0-16,0 0 0 0,0 0 0 0,0 0 0 16,43-33 0-16,-40 32 0 0,-1 1 0 0,1 0 0 0,-2 3 0 0,0 0 0 15,0 1 0-15,-1 2 0 0,2 1 0 0,-2 4 0 16,-2 2 0-16,2 3 0 0,-1 0 0 0,0 0 0 16,1 3 128-16,-1-3-128 0,2 2 0 0,0-2 0 15,0-2 0-15,2-2 128 0,1 1 16 0,-1-5 0 16,1 2 0-16,1-4 0 0,1-2-144 0,0-2 0 15,0 0 0-15,-6-2 0 0,0 0 0 0,0 0 0 16,0 0 0-16,0 0 0 0,0 0 0 0,44-13 0 16,-44 13 0-16,0 0 0 15,0 0-560-15,0 0-32 0,0 0-16 0,0 0-12032 16,0 0-2400-16</inkml:trace>
  <inkml:trace contextRef="#ctx0" brushRef="#br0" timeOffset="-196289.95">12583 12271 10127 0,'-2'3'896'0,"-1"-3"-704"16,2 3-192-16,0-3 0 0,-1 0 2192 0,1 1 416 15,-1 1 80-15,-3 2 0 0,1 0 624 0,2 1 112 16,2-5 32-16,2 0 0 0,4 0-1312 0,2 0-256 16,-8 0-48-16,0 0-16 0,0 0-912 0,45-6-176 15,-45 6-32-15,0 0-16 0,44-13-288 0,-44 13-48 16,0 0-16-16,0 0 0 0,54-19-128 0,-54 19-16 16,0 0-16-16,0 0 0 0,47-28-176 0,-47 28 0 15,0 0 144-15,0 0-144 0,0 0 0 0,40-50 0 16,-40 50 0-16,0 0 0 0,0 0 0 0,10-49 0 15,-10 49 0-15,0 0 0 0,-5-37 0 0,5 37 0 0,-9-22 0 16,9 22 0-16,-11-16-208 0,5 10 32 0,-3 0 16 16,0 2 0-16,1 1 160 0,-1 1-128 0,2 1 128 0,-1 1-128 15,-2 1 128-15,-1 1 0 0,1 2 0 0,-2 1 0 16,2-1 0-16,0 2 0 0,2 0 0 0,-1 0 0 16,3 2 0-16,-1 0 0 0,1 2 128 0,1 3-128 15,2-3 176-15,-1 2-48 0,1 3 0 0,2-2 0 16,1 0 0-16,3-1-128 0,0 2 192 0,1-2-64 15,1-3-128-15,2 1 128 0,2-3-128 0,4 2 128 16,-1-3-128-16,3 0 0 0,2 0 0 0,-1 0 0 16,1-2 0-16,2 0 0 0,-2 1 0 0,2-2 0 15,-19-3 0-15,33 2 0 0,-17 0 0 0,-1 1 0 0,-1 0 0 0,-2 0 0 16,-2-2 0-16,-1 2 0 16,-2-1-320-16,-7-2-80 15,0 0-32-15,0 0-12256 0,0 0-2464 0</inkml:trace>
  <inkml:trace contextRef="#ctx0" brushRef="#br0" timeOffset="-195963.38">12786 11797 10127 0,'0'-3'896'0,"0"3"-704"0,0 0-192 0,0 0 0 16,0 3 3264-16,-1-3 640 0,1 2 112 0,0-2 16 16,0 4-192-16,1-1-32 0,1 0-16 0,1-1 0 15,2 0-2384-15,0 1-464 0,2-3-112 0,-7 0 0 16,0 0-480-16,0 0-96 0,35-3 0 0,-35 3-16 15,0 0-240-15,33-4 144 0,-33 4-144 0,0 0 128 16,26 0-128-16,-26 0 0 0,0 0 0 0,24 0 0 16,-18 0 0-16,0 0-176 0,-1 0 176 0,-1 0-12576 15,-1 0-2400-15</inkml:trace>
  <inkml:trace contextRef="#ctx0" brushRef="#br0" timeOffset="-195031.33">13166 11541 6447 0,'0'-2'576'0,"0"0"-576"0,0 2 0 0,0 0 0 15,1-2 1856-15,-1-1 256 0,1 2 48 0,-1 1 16 0,0 0 752 16,0 0 144-16,0 0 48 0,0 0 0 0,0 0-304 0,0 0-48 16,0 0-16-16,1-43 0 0,-2 39-1088 0,-1 0-208 15,0-2-48-15,0 2-16 0,1 3-752 0,-1 0-128 16,1-1-48-16,0 2 0 0,1 0-112 0,-1 0-32 15,1 2 0-15,-2 2 0 0,2-1 0 0,0 4 0 16,2 1 0-16,-1-2 0 0,0 4-112 0,2 0-16 16,-2 1-16-16,1 1 0 0,1-1-176 0,-2-1 0 15,2 2 144-15,-1-2-144 0,2 2 0 0,-2-4 0 16,2 0 0-16,-2 0 0 0,2 0 0 0,0-2 0 16,-1 1 0-16,1-1 0 0,-1-2 0 0,-1 2 0 15,1-4 0-15,-1 4 0 0,2-2 0 0,-2 0 0 16,-1 2 0-16,1-2 0 0,0 1 0 0,-1 1 0 0,1 1 0 15,-1-3 0-15,0 2 0 0,0 0 0 0,-1 1 0 16,0-1 0-16,2 0 0 0,-2-4 0 0,0 5 0 0,0-4 0 16,-2 1 0-16,1 0 0 0,1 1 0 0,-2 1 0 15,0-2 0-15,0-1 0 0,1 2 0 0,-2 0 0 16,1 0 0-16,-2 1 0 0,2 0 0 0,-2-2 0 16,0 2 0-16,-1-2 0 0,2 0 0 0,-4 1 0 15,2 2 0-15,-1 2-128 0,-1-6 128 0,-1 4 0 16,0 1-192-16,-1-1 64 0,-1 0 0 0,2-1 0 15,1-2-80-15,0 2-16 0,-1-1 0 0,2 0 0 16,1 0 224-16,2-5 0 0,1 1 0 0,1-1-144 16,0 0 144-16,1 0 0 0,0 0 0 0,0 0 0 15,1 0 0-15,0-1 0 0,2-2 0 0,1 1 0 0,-4 2 0 16,0 0 0-16,0 0 0 0,0 0 0 16,0 0 0-16,39-40 0 0,-39 40 0 0,0 0 0 0,0 0 0 0,43-37 0 15,-43 37 0-15,0 0 0 0,0 0 0 0,0 0 0 16,47-26 0-16,-47 26 0 0,0 0 0 0,23 1 0 15,-17 4 0-15,-1 0 0 0,1 2 0 0,-2 1 0 16,1 1 0-16,-2 1 0 0,1 0 0 0,0-2 0 16,-2 2 0-16,2-2 0 0,0 0 0 0,-1 0 0 15,1 0 0-15,-1-4 0 0,0-1 0 0,0-1 0 16,-1 2 0-16,1-4 0 0,0 0 0 0,0 0 0 16,-1 0 0-16,1 0 0 0,1 0-336 0,-4 0-48 15,0 0 0-15,0 0 0 16,0 0-992-16,0 0-208 0</inkml:trace>
  <inkml:trace contextRef="#ctx0" brushRef="#br0" timeOffset="-194551.35">13481 11860 9215 0,'0'1'816'16,"0"1"-656"-16,0-2-160 0,0 0 0 16,0 1 2736-16,0-1 512 0,0 2 96 0,0-1 32 15,1 2 0-15,0-1 0 0,3-2 0 0,0 0 0 0,2-2-1632 0,-6 2-320 16,0 0-64-16,0 0-16 0,0 0-608 0,0 0-128 15,42-47-32-15,-42 47 0 0,0 0-240 0,0 0-48 16,27-57-16-16,-27 57 0 0,0 0-128 0,0 0-16 16,0 0-128-16,13-58 192 0,-13 58-192 0,0 0 144 15,0 0-144-15,-4-37 128 0,4 37-128 0,0 0 0 16,0 0 0-16,-5-35 0 0,2 29 0 0,1-1 0 16,-1 2 0-16,1-2 0 0,-2 4 0 0,2 2 0 15,-2-2 0-15,0 3 0 0,2 0 0 0,-1 0 0 16,1 4 0-16,1 2 0 0,-2-2 0 0,1 4 0 0,1 5 0 15,-1-1 0-15,2 2 0 0,0 0 0 16,0 3 0-16,2-1 0 0,0 0 0 0,2 2 0 0,-1 1-128 16,1 1 128-16,0-2-208 0,1 1 16 0,1-2 16 15,-1-2 0 1,1-2-400-16,0-4-96 0,-1-3-16 0,0-2 0 16,0-2-1248-16,-1-2-256 0,-2 0-48 0,1-3-7872 0,-3 3-1584 0</inkml:trace>
  <inkml:trace contextRef="#ctx0" brushRef="#br0" timeOffset="-194318.88">13412 11673 10191 0,'-7'6'208'0,"5"-4"48"0,1 0 16 0,0 1 48 15,1-2-320-15,0 1 0 0,1-2 0 0,1 3 0 0,2 2 3984 0,3 0 752 16,3-2 128-16,3 1 48 0,-1-1-2144 0,3-1-416 15,-15-2-96-15,31-2-16 0,-31 2-1248 0,0 0-256 16,49-10-48-16,-49 10-16 0,0 0-416 0,46-10-64 16,-46 10-32-16,0 0 0 0,42-13-160 0,-42 13 0 15,0 0 0-15,0 0 0 16,37-2-896-16,-31 4-96 0</inkml:trace>
  <inkml:trace contextRef="#ctx0" brushRef="#br0" timeOffset="-193435.23">13957 12242 8287 0,'-1'0'736'0,"-1"-2"-592"15,2 2-144-15,0 0 0 0,-1 0 1904 0,0 0 336 16,-1 0 80-16,-2 0 16 0,-2 0 944 0,-2 0 192 15,0 2 48-15,-1 2 0 0,0-2-1408 0,1 0-288 16,-2 0-48-16,0 1-16 0,0 0-816 0,0 1-176 16,0 0-16-16,0 1-16 0,-1-4-256 0,0 5-48 0,1 3-16 0,-1-3 0 15,0 0-192-15,2 1-32 0,1 2-16 0,0-3 0 16,3 2-176-16,0 0 160 0,2-1-160 0,0 0 160 16,2 2-160-16,1-3 0 0,1 1 0 0,0 2 128 15,2-3-128-15,2 0 0 0,1 0 0 0,0-2 0 16,4-1 0-16,0-3 0 0,-10 0 0 0,27 0 0 15,-27 0 0-15,0 0 0 0,50-16 0 0,-50 16 0 16,0 0 0-16,44-25 0 0,-44 25 0 0,0 0 0 16,53-56 0-16,-53 56 0 0,31-46 0 0,-31 46 0 15,25-49-160-15,-25 49 160 0,0 0 0 0,23-74-144 16,-23 74-48-16,0 0-16 0,10-63 0 0,-10 63 0 16,0 0 208-16,0-47-176 0,0 47 176 0,-8-32-160 0,8 32 160 15,-12-31 0-15,5 16 0 0,0 4 0 0,-1-2 0 0,1 2 0 16,-1 1 0-16,0 3 0 0,2-2 0 0,-1 2 0 15,2 1 0-15,0 1 128 0,0 1-128 0,3-2 144 16,-2 2-144-16,2 0 160 0,1 2 96 0,-1-2 0 16,1 2 16-16,1 2 0 0,0 0 32 0,0 2 0 15,0 2 0-15,1 2 0 0,1 0-16 0,0 4 0 16,1 2 0-16,-1 1 0 0,2 3-112 0,-2 2-32 16,2 5 0-16,0 0 0 0,-2-1-144 0,1 3 192 15,0 2-192-15,2 3 192 0,-1 1-192 0,0-3 0 16,1 2 0-16,-2-1 0 0,2-2 0 0,-1-4 0 15,2 1 0-15,-2-2 0 0,0-2 0 0,0-4 0 16,0 2 0-16,0-4 0 0,1 1 0 0,-1-6 0 16,-2-2 0-16,1-3 0 0,0 2 0 0,0-1 0 15,-2-4 0-15,0 1 0 16,-1-2-496-16,1 0-16 0,-1-2-16 0,-1-2 0 16,-1-2-896-16,-1-3-176 0,1 0-48 0,-2-1-15344 0</inkml:trace>
  <inkml:trace contextRef="#ctx0" brushRef="#br0" timeOffset="-192951.91">14241 12439 5519 0,'4'0'240'0,"-1"-3"64"16,-1 2-304-16,0 1 0 0,0 0 0 0,-1-2 0 0,0 2 2112 0,2-4 352 16,2 1 80-16,-5 3 16 0,0 0 1072 0,0 0 208 15,0 0 64-15,0 0 0 0,38-50-1040 0,-38 50-208 16,0 0-32-16,0 0-16 0,0 0-1456 0,25-57-272 16,-25 57-64-16,0 0-16 0,0 0-464 0,13-53-80 15,-13 53-32-15,0 0 0 0,0 0-224 0,4-49 176 16,-4 49-176-16,0 0 160 0,0 0-160 0,-6-47 0 15,6 47 0-15,0 0 0 0,0 0 0 0,0 0 0 16,-11-29 128-16,9 29-128 0,0-3 0 0,1 3 0 16,-2 0 0-16,1-2 0 0,1 4 0 0,-2-2 192 15,2 3-192-15,1 0 192 0,0 4 16 0,0-4 16 0,0 4 0 16,0 0 0-16,1 2-96 0,0 3 0 0,2 0-128 0,-2 1 192 16,1 3-192-16,2 0 128 0,0 0-128 15,0-1 0-15,-1 2 0 0,2-2 0 0,-1 1 0 0,1-2 0 16,1 3 0-16,-1-3 0 0,1-2 0 0,-2 0 0 15,1-2 0-15,0-1 0 0,0-3 0 0,0 1 0 16,-2-4 0-16,1 1 0 0,-1-4 0 0,-1 0 0 16,1-3-320-16,-1-1-48 0,-2 4-16 0,0 0 0 15,0 0-1280 1,0 0-272-16</inkml:trace>
  <inkml:trace contextRef="#ctx0" brushRef="#br0" timeOffset="-192683.49">14167 12227 11967 0,'-2'3'528'0,"0"-2"112"0,2 1-512 0,0-2-128 16,0 0 0-16,0 3 0 0,2-3 2432 0,0 1 448 16,2 2 80-16,1-1 32 0,2 2 496 0,1-4 96 15,3 2 32-15,-1 0 0 0,2 0-1728 0,0-2-352 16,-12 0-64-16,26-2 0 0,-10 2-768 0,-1 2-128 15,0-2-48-15,0 0 0 0,-1 0-192 0,-1 0-32 16,0 1-16-16,-1 1 0 0,-2-1-288 0,0 1 128 16,-3-2-128-16,1 0 0 0,-2 0 0 0,-1 0 0 15,0 0 0-15,0-3 0 16,-5 3-448-16,0 0-80 0,0 0-32 0,0 0-18448 0</inkml:trace>
  <inkml:trace contextRef="#ctx0" brushRef="#br0" timeOffset="-170884.22">10615 10074 9215 0,'1'3'816'0,"-1"-3"-656"16,0 1-160-16,0-2 0 0,0 1 1488 0,0 0 272 16,0 1 48-16,1 2 16 0,0-1 768 0,2-2 160 15,2 1 16-15,-2-1 16 0,4-1-736 0,-7 1-160 16,0 0-32-16,0 0 0 0,0 0-448 0,0 0-112 15,56-31-16-15,-56 31 0 0,0 0-304 0,0 0-64 16,50-37-16-16,-50 37 0 0,0 0-480 0,54-42-96 16,-54 42-32-16,45-37 0 0,-45 37-128 0,0 0-32 0,59-63 0 0,-59 63 0 15,32-46-128-15,-32 46 0 0,0 0 0 16,37-72 0-16,-37 72 0 0,0 0 0 0,24-64 0 0,-24 64 0 16,7-43 0-16,-7 43 128 0,0 0-128 0,4-55 0 15,-4 55 208-15,-1-32-32 0,0 20-16 0,-1 1 0 16,-1 1 32-16,-1-4 0 0,-1-1 0 0,0 2 0 15,-2-2-64-15,-1 1 0 0,1-1 0 0,-1 2 0 16,1-3-128-16,-2-2 160 0,1 2-160 0,-2-1 160 16,-1 0-160-16,1-1 0 0,-3 0 0 0,1-1 128 15,0 0-128-15,-1 0 0 0,0-2 0 0,-2 4 0 16,2 2 0-16,1 1 0 0,0-1 0 0,-1 2 128 16,3-3-128-16,-1 1 0 0,0-1 0 0,3 3 0 15,1 4 128-15,1-4-128 0,0 0 128 0,0-5-128 16,0 1 0-16,1-2 128 0,5 19-128 0,-8-38 0 0,8 38 0 15,0 0 0-15,-1-43 128 0,1 43-128 0,7-55 0 0,-7 55 0 16,14-59 0-16,-14 59 0 0,19-51 0 0,-19 51 0 16,0 0 0-16,31-57 0 0,-31 57 0 0,0 0 0 15,0 0 0-15,43-44 0 0,-43 44 0 0,0 0 0 16,0 0 0-16,0 0 128 0,49-26-128 0,-49 26 0 16,0 0 0-16,0 0 0 0,0 0 0 0,55-21 0 15,-55 21 0-15,0 0 0 0,0 0-336 0,0 0-48 16,0 0-16-16,45-22 0 15,-45 22-768-15,0 0-160 0,0 0-16 0,0 0-16560 0</inkml:trace>
  <inkml:trace contextRef="#ctx0" brushRef="#br0" timeOffset="-169985.62">11193 9654 7359 0,'0'2'656'0,"-1"-2"-528"16,1 0-128-16,0 0 0 0,0 0 1792 0,0 0 320 15,1 0 64-15,0 0 0 0,3-2 576 0,0-2 128 0,2 1 0 0,-6 3 16 16,0 0-400-16,0 0-64 0,0 0-32 0,0 0 0 16,48-41-1008-16,-48 41-208 0,0 0-32 15,0 0-16-15,0 0-512 0,40-53-112 0,-40 53 0 0,0 0-16 16,0 0-240-16,0 0-32 0,23-51-16 0,-23 51 0 15,0 0-208-15,0 0 144 0,8-55-144 0,-8 55 128 16,0 0-128-16,-1-34 0 0,-1 25 0 0,1 2 128 16,0 1-128-16,0-1 0 0,-1 2 0 0,0 2 128 15,1 3 0-15,1-3 0 0,-2 3 0 0,2 0 0 16,-1 3 48-16,1 3 0 0,-1 0 0 0,0 3 0 16,1 1-16-16,-2 0 0 0,1 2 0 0,1 0 0 15,-1 1-160-15,1 0 128 0,0 2-128 0,0 1 128 16,1 1-128-16,0-2 0 0,1 1 0 0,0-1 0 15,2 1 0-15,1-2 0 0,1-2 0 0,-1-2 0 0,2-1 0 0,0-3 0 16,1-2 0-16,2-1 0 16,-1 0 0-16,1-7 0 0,-10 4 0 0,0 0 0 0,0 0-128 0,47-25 128 15,-47 25 0-15,0 0 0 0,0 0 0 0,45-54 0 16,-45 54 0-16,0 0 0 0,0 0-224 0,25-53 80 16,-25 53 16-16,0 0 0 0,0 0-80 0,10-55-16 15,-10 55 0-15,0 0 0 0,0 0 224 0,-4-34 0 16,2 29 0-16,-1 1 0 0,1 2 0 0,1 0 0 15,-2-1 0-15,3 0 0 0,-1-3 0 0,1 2 0 16,0 6 0-16,1 0 0 0,2 1 160 0,-2 0-160 16,0 1 128-16,0 0-128 0,3 1 176 0,0-2-48 15,0 4-128-15,0 0 192 0,0 2-64 0,0-3-128 0,-2-3 176 16,1 4-176-16,-1 1 160 0,1 2-160 16,-2-1 128-16,0-4-128 0,-1 3 0 0,3 1 128 0,-2 5-128 0,1 4 0 15,1 5 0-15,-2-1 0 0,0 0 0 0,-1-6 0 16,2 3 0-16,-2-4 0 0,0-2 0 0,1-4 0 31,0-2-400-31,0-3-64 0,2-4-16 0,-1-4-18208 0</inkml:trace>
  <inkml:trace contextRef="#ctx0" brushRef="#br0" timeOffset="-169218.28">11931 9451 8287 0,'-2'0'368'0,"0"0"80"0,-1-2-448 0,2 0 0 16,0 2 0-16,-1 0 0 0,1 0 2144 0,-3 0 352 15,-1 0 64-15,-1-2 0 0,-2 2 704 0,-1 0 144 0,0-3 32 0,1 3 0 16,1 3-1168-16,0-3-224 0,-2 2-64 0,1 2 0 15,-3 2-880-15,-2 1-176 0,2-1-32 0,-1 1-16 16,-1 2-512-16,2 3-112 0,0-2 0 0,0 2-16 16,2-2-112-16,1 3-128 0,0-3 176 0,1 2-176 15,1 2 0-15,1 0 0 0,1-1 0 0,2-1 0 16,2 2 0-16,1-6 0 0,0 3 0 0,3-2 0 16,-1-3 0-16,4 0 0 0,-1-2 0 0,2-1 0 15,2-3 0-15,-10 0 0 0,0 0 0 0,0 0 0 16,50-13 0-16,-50 13 0 0,0 0-128 0,46-37 128 15,-46 37 0-15,0 0 0 0,48-58 0 0,-48 58 0 16,29-49 0-16,-29 49 0 0,21-51 0 0,-21 51 0 16,0 0-128-16,17-67 128 0,-17 67 0 0,0 0-144 0,2-63 0 0,-2 63 0 15,-7-36 0-15,7 36 0 0,-9-34 144 0,5 19 0 16,-1 2 0-16,0 0 0 0,5 13 0 16,-10-22 0-16,6 9 0 0,-1 1 0 0,-2-1 0 0,1 4 144 15,1-4-144-15,2 3 0 0,-1 0 240 0,4 10-64 16,0 0-16-16,-6-22 0 0,4 16-32 0,2 6-128 15,0 0 192-15,0 0-64 0,0 0 0 0,0 0-128 16,0 0 192-16,0 0-64 0,0 0 48 0,0 0 0 16,12 0 0-16,-10 6 0 0,2 2-48 0,-1 4 0 15,0 3 0-15,1 1 0 0,-1 0-128 0,1 2 0 16,1 5 144-16,0 0-144 0,0 2 0 0,-1 1 0 16,1 2 0-16,-2 1 128 0,1-1-128 0,0-1 0 15,1-1 0-15,-3 0 0 0,2 2 0 0,0-2 0 0,-1-2 0 0,1-4 0 16,0-1 0-16,-1-7 0 0,1 0 0 0,-1-2 0 15,-1-4-256-15,0-3 48 0,1-2 0 0,-1-2 0 32,1-2-560-32,-1 0-128 0,1-2 0 0,-1-3-17120 0</inkml:trace>
  <inkml:trace contextRef="#ctx0" brushRef="#br0" timeOffset="-168781.1">12098 9391 18431 0,'-1'3'816'0,"0"-3"160"15,1 3-784-15,0-2-192 0,0-1 0 0,0 0 0 0,0 2 2864 0,1 0 528 16,0 3 96-16,1-2 32 0,1 4-704 0,1-1-144 16,1 1-32-16,0 2 0 0,0-3-1728 0,0 3-336 15,0 1-80-15,1-1-16 0,0 0-176 0,2 5-48 16,-1-2 0-16,-1 0 0 0,-1 1-112 0,-1-3-16 15,1 3-128-15,-1 2 192 0,-1-3-192 0,0 2 0 16,0-2 0-16,-1-3 0 0,-1-2 0 0,0 2 0 16,-1-1 0-16,0-2 0 0,0 0 0 0,0-2 0 15,1-2 0-15,1-2 0 0,-1 3 0 0,0-3-128 16,0 0 128-16,1-3 0 0,-1-1 0 0,-1 4 0 16,0 0-128-16,0 0 128 0,0 0 0 0,0 0 0 15,17-53 0-15,-17 53 0 0,0 0 0 0,0 0 0 16,20-60 0-16,-20 60 0 0,0 0 0 0,0 0 176 15,18-47-176-15,-18 47 160 0,0 0-160 0,0 0 192 0,25-61-192 0,-25 61 192 16,0 0-192-16,0 0 0 0,14-47 144 0,-14 47-144 16,0 0 0-16,0 0 0 0,0 0 0 0,0 0 128 15,0 0-128-15,0 0 0 0,12-47 0 0,-12 47 0 16,0 0 0-16,0 0 0 0,0 0 0 0,0 0-128 16,0 0-160-16,-7-32-32 0,4 28 0 0,0 2 0 15,-1 4-544 1,-1-1-112-16</inkml:trace>
  <inkml:trace contextRef="#ctx0" brushRef="#br0" timeOffset="-168034.86">12570 9481 9215 0,'-2'-1'816'0,"1"-2"-656"16,0 6-160-16,0-3 0 0,1 0 2112 0,0 0 400 16,-2 0 80-16,-1 0 16 0,1-3 1088 0,2 2 208 15,0 1 64-15,3-3 0 0,1 0-1632 0,2 0-320 16,0 1-64-16,1 1-16 0,1 1-1088 0,2 0-208 15,0 0-64-15,-1 0 0 0,-9 0-128 0,0 0-16 16,31 0-16-16,-22 0 0 0,-9 0-160 0,0 0-16 0,0 0-16 0,0 0 0 16,45-7-224-16,-45 7 128 0,0 0-128 0,0 0 0 15,0 0 0-15,0 0 0 0,0 0 0 0,0 0 0 16,0 0 0-16,42-10 0 0,-40 10 0 0,1 0 0 16,-1 0-288-16,-1-2-48 0,1-2-16 0,-2 2 0 31,1-2-1392-31,-2 2-288 0</inkml:trace>
  <inkml:trace contextRef="#ctx0" brushRef="#br0" timeOffset="-167685.62">12520 9562 11967 0,'0'3'256'0,"0"-3"64"0,1 0 16 0,-1 0 0 0,2 1-336 0,-2-1 0 15,2-1 0-15,1 2 0 0,1 2 2816 0,1-1 480 16,2 2 96-16,0-2 32 0,2 2 160 0,-2-2 16 16,2 2 16-16,-1 0 0 0,1 2-2048 0,0-3-416 15,-1 0-64-15,1 1-32 0,1-2-544 0,-1 1-96 16,-1-2-32-16,0 2 0 0,0-3-192 0,0 0-32 15,-8 0-16-15,0 0 0 0,0 0-144 0,0 0 0 0,0 0 0 16,0 0 0-16,0 0 0 0,45-23 0 0,-45 23 128 16,0 0-128-16,0 0 0 0,0 0 0 0,0 0 0 0,0 0 0 15,0 0 0-15,0 0 0 0,0 0-176 0,0 0 176 32,43-40-1024-32,-41 37-128 0</inkml:trace>
  <inkml:trace contextRef="#ctx0" brushRef="#br0" timeOffset="-166349">12577 9616 1839 0,'-1'3'160'0,"-1"0"-160"15,1-3 0-15,0 1 0 0,0 1 960 0,1-2 144 16,-1 0 48-16,-1 3 0 0,-1-3 1008 0,0 1 208 16,-1 2 32-16,2-3 16 0,-2 3 80 0,2 0 32 0,-1-1 0 0,2-2 0 15,0 2-96-15,1-2-32 0,0 2 0 0,1-2 0 16,0 0-848-16,2 0-160 0,-1 0-48 0,-1 0 0 16,2 0-464-16,1 3-112 0,-1-3 0 0,1 3-16 15,-4-3-272-15,0 0-48 0,15 1-16 0,-8 2 0 16,1-1-224-16,-1-2-32 0,1 0-16 0,-2 0 0 15,1-2-144-15,-1 2 0 0,1-4 144 0,-3 2-144 16,3 1 128-16,-1-4-128 0,-6 5 128 0,0 0-128 16,0 0 128-16,0 0-128 0,0 0 128 0,0 0-128 15,0 0 0-15,46-39 144 0,-41 37-144 0,-5 2 0 16,0 0 128-16,0 0-128 0,0 0 0 0,0 0 0 16,0 0 0-16,0 0 0 0,0 0 0 0,0 0 0 15,21 5 0-15,-21-4 0 0,0 4 0 0,-2-4 0 0,1 2 0 16,0-1 0-16,0-1 0 0,-1 2 0 0,1-2 0 0,0 1 0 15,0-2 0-15,-1 0 0 0,1 0 0 0,0 0 0 16,0 3 0-16,0-3 0 0,-1 0 0 0,1 0 0 16,-1 0 0-16,-1 0 0 0,2 0 0 0,-3 0 0 15,2 1 0-15,-1-1 0 0,-1 0 0 0,1 0 0 16,-1 0 0-16,0-1 0 0,-1 1 0 0,0-3 0 16,1 3 0-16,-1-2 0 0,0 1 0 0,-2 1 0 15,1-3-128-15,0 2 128 0,-1-1 0 0,-1 2 0 16,2-3 0-16,-1 3 0 0,0 0 0 0,3 0 0 15,-1 3 0-15,0-3 0 0,0 2 0 0,-2 2 0 0,4-3 0 16,-1 1 0-16,2 1 0 0,0-2 0 0,1 2 0 16,1-3 0-16,0 0 0 0,0 0 0 0,1 0 0 0,2 0 0 15,-2 0 0-15,2 0 0 0,-1 0 0 0,0-3 0 16,1 2 0-16,-1 1 0 0,2-3 0 0,-1 3 0 16,-3 0 0-16,0 0 0 0,0 0 0 0,0 0 0 15,0 0 0-15,0 0 0 0,0 0 0 0,0 0 0 16,43-9 0-16,-37 9 0 0,1 0 0 0,2 0 0 15,-1 0 0-15,-1 0 0 0,0 2 0 0,1-2 0 16,-1 1 0-16,1 2 0 0,0-3 0 0,0 3 0 16,-1 0 0-16,1-2 0 0,0 2 0 0,0-3 0 15,-2 0 0-15,1 0 0 0,-1 0 0 0,2-3 0 16,-8 3 0-16,0 0 0 0,0 0 0 0,0 0 0 16,0 0 0-16,0 0 0 0,0 0-128 0,0 0 128 0,0 0 0 15,0 0-144-15,0 0 144 0,0 0-128 0,44-17-16 16,-44 17 0-16,0 0 0 0,-1 0 0 0,1 0-16 0,-1 0 0 15,0 1 0-15,-2 2 0 0,2-3-128 0,-2 2-32 16,1-2 0-16,-2 1 0 16,1-1-896-16,-1 3-176 0,-1-3-32 0,0 0-14928 15</inkml:trace>
  <inkml:trace contextRef="#ctx0" brushRef="#br0" timeOffset="-165017.35">13073 9786 7359 0,'-1'1'656'0,"-1"1"-528"16,2-2-128-16,0 0 0 0,0 0 1600 0,-1 0 304 15,1 1 48-15,-1 1 16 0,0-2 464 0,-1 0 80 16,2 2 32-16,2-2 0 0,-1 2-688 0,0-4-128 15,3 0-16-15,0-1-16 0,-1 0-176 0,-3 3-48 16,0 0 0-16,0 0 0 0,0 0-384 0,31-54-64 16,-31 54-32-16,0 0 0 0,24-57-464 0,-24 57-80 15,17-50-32-15,-17 50 0 0,16-50-176 0,-16 50-48 16,0 0 0-16,17-67 0 0,-17 67-192 0,0 0 176 0,10-47-176 0,-10 47 160 16,0 0-16-16,1-42 0 0,-1 37 0 0,0 1 0 15,-1 1-144-15,-1-4 192 0,1 5-192 0,-2-1 192 16,1 3-48-16,-1 2 0 0,-1-1 0 0,1 1 0 15,-1 5 32-15,0-1 0 0,2-2 0 0,-2-2 0 16,0 4-176-16,2-1 192 0,-1 0-192 0,2 1 192 16,-1 0-192-16,0 4 128 0,1 0-128 0,0 3 128 15,0 0-128-15,1 6 0 0,1-1 0 0,-1 2 0 16,2-1 0-16,1-1 0 0,-1 2 0 0,3-2 0 16,0-1 0-16,0-1 0 0,1-2 0 0,1 3 0 15,-1-5 0-15,2-2 0 0,0-2 0 0,2 0 0 16,0-2 0-16,0-2 0 0,-10-4 0 0,0 0 0 15,34-1 0-15,-34 1 0 0,0 0 0 0,0 0 0 0,50-33 0 0,-50 33 0 16,0 0 0-16,0 0 0 0,45-49-128 0,-45 49 128 16,0 0 0-16,0 0 0 0,26-54-208 0,-26 54 16 15,0 0 16-15,0 0 0 0,8-50 16 0,-8 50 0 16,0 0 0-16,0 0 0 0,0 0 160 0,0-52 0 16,-1 43 0-16,-1 2 0 0,0 1 0 0,1-3 0 15,-1 1 0-15,0 1 0 0,1 4 0 0,-1-1 0 16,1 0 0-16,0 2 0 0,1 2 0 0,0-3 0 15,0 3 0-15,0 0 128 0,0 0-128 0,0 0 0 16,1 3 128-16,0 3-128 0,1 0 192 0,-1 0-48 16,0-2 0-16,0 2 0 0,2 3-144 0,-1 4 160 15,2 4-160-15,1 4 160 0,0-2-160 0,0 4 0 0,1-2 0 16,-1-2 0-16,0 0 0 0,0 0 0 0,-1-3 0 0,1 0 0 16,-2-4 0-16,0 0 0 0,0 0 0 0,0-4 0 15,1-2-160-15,-2-3-16 0,1 1 0 0,-1-4 0 31,2 0-1008-31,-4 0-208 0</inkml:trace>
  <inkml:trace contextRef="#ctx0" brushRef="#br0" timeOffset="-161349.04">11060 10084 4607 0,'0'0'400'0,"0"0"-400"0,0 0 0 0,0-1 0 0,0 1 688 0,0-2 48 16,1 2 16-16,-1-3 0 0,0 2 1008 0,0-2 208 16,-1 0 32-16,1-1 16 0,-2 1 896 0,1 3 176 15,-1 0 48-15,-1 0 0 0,1 3-400 0,-2-2-80 16,-1 2-16-16,1 0 0 0,0 0-1136 0,-1-2-224 15,-2 2-64-15,0 0 0 0,0 2-704 0,-1-1-128 16,1-2-48-16,-3 2 0 0,2 0-336 0,2 0 144 16,-1 0-144-16,2 3 0 0,0-4 128 0,0 4-128 0,2-1 0 0,2-3 0 15,1 4 0-15,0-1 0 0,1 0 0 0,2-2 0 16,-2-2 0-16,3 2 0 0,3 0 0 0,2 1 0 16,2 1 0-16,0-3 0 0,2 1-128 0,0-4 128 15,-13 0-144-15,0 0 16 0,0 0 0 0,52-18 0 31,-52 18-304-31,0 0-48 0,0 0-16 0,0 0 0 0,47-42 112 0,-47 42 32 0,0 0 0 0,0 0 0 16,14-50 352-16,-14 50 0 0,0 0-144 0,0 0 144 16,0 0 0-16,3-48 0 0,-3 48 0 0,0 0 0 15,0 0 0-15,0 0 0 0,0 0 128 0,0 0-128 16,0 0 0-16,0 0 0 0,0 0 0 0,0 0 0 16,0 0 256-16,0 0-64 0,0 0 0 0,0 0 0 0,0 0 352 0,0 0 64 15,7 9 16-15,-6 4 0 0,0 2-352 16,0-1-64-16,2-2-16 0,-2 0 0 0,2 1-192 0,-2 0 0 15,0-4 0-15,0 1 0 0,0-4 0 0,2 0 0 16,-2-2 0-16,0-2 0 16,-1-2-896-16,2-2-80 0,-2 2-16 0,1-4-16272 15</inkml:trace>
  <inkml:trace contextRef="#ctx0" brushRef="#br0" timeOffset="-160486.29">11222 8393 6447 0,'-5'6'576'0,"2"-2"-576"16,2 0 0-16,0-2 0 0,0-2 2224 0,1 0 336 16,-2 2 64-16,1 1 0 0,0-3 864 0,-2 3 160 0,2 4 48 0,0-4 0 15,0 3-1424-15,-1-3-288 16,2 3-48-16,0-2-16 0,0 2-992 0,2 0-208 0,-2 0-32 0,1 2-16 16,-1-2-288-16,1 0-48 0,-1 3-16 0,0 1 0 15,-1 2-320-15,-2 2 0 0,1 0 0 0,-1-1 0 16,0 0 0-16,-2 1 0 0,1-3 0 0,0-1 0 15,1-4 0-15,1 0 0 0,1-2 0 0,0-1 0 16,2-2 0-16,0-2 0 0,-1 1 0 0,0 0-128 16,0 0 128-16,0 0-192 0,0 0 192 0,34-41-192 15,-34 41 192-15,0 0 0 0,32-41 0 0,-32 41 0 16,0 0 0-16,0 0 0 0,0 0 0 0,38-38 0 16,-38 38 0-16,0 0 0 0,0 0 128 0,0 0-128 15,49-25 128-15,-49 25-128 0,0 0 160 0,0 0-160 0,38 0 176 0,-31 2-176 16,2 5 192-16,-2-1-192 0,-2 0 144 15,0-1-144-15,-1 4 0 0,-2-1 144 0,0 3-144 0,-2 4 0 16,-3 1 0-16,0-1 0 0,-2 1 176 0,0-2-48 16,-2 1-128-16,-1-3 192 0,0-1-32 0,0 0-16 15,-3-1 0-15,-1 0 0 0,3-4 48 0,-3 0 16 16,3-2 0-16,0-1 0 0,0-1-32 0,1-3-16 16,1-4 0-16,1 2 0 0,1 6-160 0,2 1 0 15,0-4 0-15,2 0 0 0,1-4 0 0,0 4 0 16,0-3 0-16,0 3 0 0,0 0 0 0,0 0 0 15,0 0 0-15,0 0 0 0,0 0-160 0,0 0 160 16,0 0-208-16,0 0-18544 0</inkml:trace>
  <inkml:trace contextRef="#ctx0" brushRef="#br0" timeOffset="-159852.59">11135 10020 1839 0,'-1'-3'160'0,"0"3"-160"0,1-2 0 0,-2 1 0 16,2 1 1280-16,0 0 208 0,-1 0 48 0,0 0 16 15,0 0 1152-15,-1 0 240 0,0 0 32 0,0 1 16 16,-2 1-576-16,1 1-112 0,2-2-32 0,0 2 0 16,-2 0-1344-16,1 2-272 0,-1-3-48 0,1 0-16 15,0 1-256-15,-1-2-48 0,-1 1-16 0,1-1 0 16,-1 2 304-16,-1-3 64 0,1 0 16 0,-1 2 0 16,0-2-144-16,2 0-48 0,-2 2 0 0,0 0 0 15,-1 2-144-15,1-2-16 0,-2 1-16 0,3 0 0 16,-1 0-80-16,1-2-16 0,3 2 0 0,-2-3 0 15,2 1-192-15,-2 1 0 0,2 1 0 0,-1-2 0 16,0 2-528-16,1 0-112 0,0 2 0 0,1-1-14352 16</inkml:trace>
  <inkml:trace contextRef="#ctx0" brushRef="#br0" timeOffset="-158403.45">13648 9482 2751 0,'-1'-2'256'0,"1"-2"-256"0,0 5 0 0,0-1 0 16,-2 0 992-16,2 0 160 0,-1-1 16 0,0-2 16 16,-2 0 1312-16,1-2 272 0,-1 1 48 0,2 0 16 15,-1 1 368-15,-1 0 80 0,1-1 16 0,2-1 0 16,-1 4-928-16,1-1-176 0,-2 2-32 0,2-3-16 15,0 2-928-15,0 1-176 0,0 0-32 0,0-2-16 16,0 2-496-16,2 0-112 0,-2 0 0 0,0 2-16 16,1-2 80-16,-1 1 32 0,1 2 0 0,0 3 0 0,2-2-80 0,-1 2-16 15,1 3 0-15,-1-3 0 0,1 4-96 0,0-1-32 16,0 4 0-16,1-3 0 0,-3-2-256 0,2 2 128 16,1 4-128-16,0 3 0 0,2 3 0 0,0-1 0 15,0-1 0-15,2 2 0 0,-2-2 0 0,0 1 0 16,0-2 0-16,-1-2 0 0,2 1 0 0,-3-3 0 15,1-1 0-15,0-1 0 0,-1 0 0 0,0-5 0 16,-2 1 0-16,0-3 0 0,0 1 0 0,-1-1 0 16,2-4 0-16,-2 0 0 0,0 0 0 0,0 0 0 15,1 0 0-15,-2-2 0 0,2 0 0 0,-1-1 0 16,1 0 0-16,0-3 0 0,-2 6 0 0,0 0 0 16,0 0-128-16,0 0 128 0,0 0 0 0,14-53 0 0,-14 53 0 15,0 0 0-15,0 0 0 0,17-64 0 0,-17 64 0 0,0 0 0 16,22-60 0-16,-22 60 0 0,0 0 0 0,26-60 0 15,-26 60 0-15,0 0 0 0,27-51 0 0,-27 51 0 16,0 0 0-16,0 0 0 0,29-51 0 0,-29 51 0 16,0 0 0-16,0 0 0 0,0 0 0 0,0 0 0 15,0 0 0-15,0 0 0 0,0 0 0 0,0 0 0 16,0 0 0-16,0 0 0 0,0 0 0 0,-9-5 0 16,2 10 624-16,-1-4 112 0,2 4 32 0,-1-5 0 15,2 0-2384 1,0 0-480-16,2-5-80 0,1 2-17152 0</inkml:trace>
  <inkml:trace contextRef="#ctx0" brushRef="#br0" timeOffset="-157903.83">14210 9148 4607 0,'-3'3'192'0,"0"-3"64"0,1 1-256 0,-1-1 0 16,2 0 0-16,1 2 0 0,-1-2 2560 0,0 3 448 0,-2-2 112 0,-1 4 16 15,2-1 352-15,1-1 80 16,-1 4 16-16,1-1 0 0,2-4-1248 0,-1 2-240 0,2 2-48 0,0 0-16 15,1 4-848-15,-1-1-160 0,1 1-48 0,-2 2 0 16,1 4-352-16,1 3-80 0,-2 3-16 0,0 2 0 16,1 3-176-16,-2-5-32 0,1-6-16 0,-1 0 0 15,1 0-144-15,0 6-32 0,0 9 0 0,1 5 0 16,-1 1-128-16,0-2 128 0,-1-4-128 0,0-3 128 16,1-2-128-16,-1 3 0 0,0-5 0 0,0 2 0 15,-1-1 0-15,1 1 0 0,-1-4 0 0,-2-1 0 16,2-1 0-16,0-5 0 0,-1 1 0 0,-2-5 0 15,1 2 0-15,1-2 0 0,-1-4 0 0,1-1 0 16,-2 3 0-16,0-3 0 0,1 4 0 0,-2 0 0 0,2-4 0 16,0 2 0-16,-1 0 0 0,0-2 0 0,3 1 0 15,-1-4 0-15,0 1 0 0,1-2 0 0,0-2 0 0,1 3 0 16,0-3 0-16,0-3 0 0,1 1-240 16,0-3 32-16,1-1 0 0,-2 6 0 15,0 0-432-15,0 0-96 0,7-50-16 0,-7 50-17360 16</inkml:trace>
  <inkml:trace contextRef="#ctx0" brushRef="#br0" timeOffset="-157237.09">14339 8771 12895 0,'-1'0'576'0,"0"1"112"0,1 2-560 0,0-3-128 0,0-3 0 0,0 2 0 16,-2 1 2336-16,1 0 432 0,1 1 96 0,-1-1 16 16,0-1 256-16,1 1 64 0,0-2 16 0,-2 2 0 0,2 0-1552 0,-1 2-304 15,1-2-64-15,0 1-16 16,-1 4-672-16,1-1-144 0,-1 2-16 0,-1 0-16 0,2 0-176 0,-1 2-16 16,1 2-16-16,-1 5 0 0,1 3-224 0,0-4 144 15,-1-4-144-15,1-2 128 0,-2 2-128 0,1 3 0 16,0-4 0-16,1 4 0 0,-1-3 0 0,0-2 0 15,-1 2 0-15,1-4 0 0,1 1 0 0,0-1 0 16,-1-5 0-16,1 2 0 0,1-3 0 0,0-2 0 16,-1 2 0-16,0 0 0 0,0 0-128 0,0 0 128 15,0 0 0-15,35-39 0 0,-35 39 0 0,0 0 0 16,0 0 0-16,44-46 0 0,-44 46 0 0,0 0 0 16,0 0 0-16,44-25 0 0,-44 25 0 0,0 0 0 15,0 0 0-15,38-3 0 0,-29 4 0 0,-9-1 0 0,13 6 0 16,-8-4 0-16,0 2 0 0,-1-1 0 15,-2 0 0-15,0 1 0 0,-1 1 0 0,-2 0 0 0,-1 1 0 0,0 0 0 16,-3 0 0-16,-1 1 0 0,1 1 0 0,0-2 0 16,-1 1 0-16,0 0 0 0,-2-1 0 0,-2 3 0 15,-1-2 0-15,0 2 0 0,0-2 0 0,1 0 0 16,1-2 0-16,1-1 0 0,-2 3 0 0,-1-2 0 16,-1 1 224-16,4-2-32 0,2-1-16 0,1 1 0 15,1-2-176-15,2 2 192 0,-1-1-192 0,2-1 192 16,1 2-192-16,1-2 0 0,2 2 0 0,-1-2 0 15,0-2 0-15,3 2 0 0,0-2 0 0,2 0 0 16,-7 0-656 0,0 0-64-16</inkml:trace>
  <inkml:trace contextRef="#ctx0" brushRef="#br0" timeOffset="-156612.91">14475 9989 12895 0,'-2'-2'576'0,"0"0"112"0,1 2-560 0,0 0-128 0,1 0 0 0,0 0 0 16,-1-2 2416-16,1 2 448 0,-3-1 80 0,1 1 32 15,-2 1 96-15,0 1 0 0,1-2 16 0,-2 4 0 16,1-1-1472-16,-1 0-288 0,0 1-64 0,-1 1-16 15,0 1-704-15,1-2-144 0,0 2-16 0,-1 1-16 16,-2 5-224-16,2-5-144 0,1-1 192 0,1 3-192 16,-1-3 0-16,2 1 0 0,0 2 0 0,1 1 0 15,2-4 0-15,1 2 0 0,1 0 0 0,1-2 0 16,2 1 0-16,1-1 0 0,1-3 0 0,1 4 0 0,-2-5 0 0,1 2 0 16,3-3-160-16,-1 0 160 0,2 1 0 0,-2-4 0 15,-1 0-144-15,-8 2 144 0,0 0 0 0,0 0 0 16,0 0-128-16,40-41 128 0,-40 41-128 0,0 0 128 15,0 0-192-15,0 0 192 0,16-57-208 0,-16 57 64 16,0 0 16-16,0 0 0 0,4-51 128 0,-4 51 0 16,0 0 0-16,0 0 0 0,0 0 0 0,0 0 192 15,0 0-32-15,0 0-16 0,0 0 112 0,0 0 0 16,0 0 16-16,-3-6 0 0,2 15-144 0,1-2-128 16,0 3 192-16,-1 1-192 0,2 0 0 0,0 1 0 15,1 0 0-15,-1-2 0 0,0 0 0 0,0 0 0 16,1 2 0-16,-1-3 0 0,0 1 0 0,0-1 0 15,0 0-208-15,1-3 80 16,-1 2-752-16,0-2-144 0,0-2-16 0,-1 1-10448 16,2-4-2080-16</inkml:trace>
  <inkml:trace contextRef="#ctx0" brushRef="#br0" timeOffset="-156153.06">14737 9565 6447 0,'-2'0'576'0,"-1"0"-576"15,3 0 0-15,0 0 0 0,0 0 1824 0,-1 0 256 16,-1 0 48-16,-1 0 16 0,2 0 1264 0,1 0 256 15,0 1 48-15,2 2 16 0,3-3-848 0,1 0-160 0,4 0-32 0,0 0-16 16,1 0-1248-16,2 0-240 16,0 0-48-16,2 2-16 0,1-2-512 0,0 1-96 0,0 2-32 0,0-3 0 15,1 2-224-15,-3-2-32 0,1 0-16 0,0 0 0 16,-1 0-208-16,-2 0 0 0,-12 0 0 0,0 0 0 16,36-8 0-16,-36 8 0 0,0 0 0 0,0 0-160 31,0 0-640-31,0 0-128 0</inkml:trace>
  <inkml:trace contextRef="#ctx0" brushRef="#br0" timeOffset="-155002.47">15343 10271 5519 0,'-4'2'496'0,"3"1"-496"0,0-3 0 0,0 0 0 15,1 0 1024-15,0 0 96 0,0 0 32 0,0-3 0 16,2 3 1152-16,1-3 224 0,-3 3 48 0,0 0 16 16,0 0-96-16,0 0-32 0,38-35 0 0,-38 35 0 15,0 0-448-15,0 0-96 0,47-44 0 0,-47 44-16 16,0 0-528-16,40-44-96 0,-40 44-32 0,0 0 0 16,49-54-624-16,-49 54-128 0,0 0-32 0,37-50 0 15,-37 50-288-15,0 0-176 0,32-61 192 0,-32 61-192 0,20-54 144 0,-20 54-144 16,11-54 0-16,-11 54 144 0,5-49-144 0,-5 49 0 15,0 0 0-15,-1-73 128 0,1 73-128 0,-8-45 0 16,8 45 0-16,-9-38 0 0,9 38 0 0,-17-31 0 16,8 16 0-16,0 1 0 0,2 5 0 0,-1-4 0 15,-1-2 0-15,1 2 0 0,-2 0 0 0,5 5 0 16,-1 0 0-16,0 0 0 0,6 8 0 0,-15-26 0 16,15 26 0-16,-21-41 0 0,5 11 0 0,-3-7 0 15,-1-4 0-15,1 0 0 0,1 6 0 0,5 0 0 16,13 35 0-16,-19-59 0 0,19 59 0 0,-11-45 0 15,11 45 128-15,0 0-128 0,-6-44 192 0,6 44-32 16,0 0-16-16,0 0 0 0,10-55 48 0,-10 55 0 16,0 0 0-16,0 0 0 0,28-53-192 0,-28 53 192 0,0 0-192 15,0 0 192-15,41-45-192 0,-41 45 0 0,0 0 0 0,0 0 128 16,48-34-128-16,-48 34 0 0,0 0 0 0,40-13 0 16,-27 10 0-16,0 3 0 0,-2 0 0 0,-3 0 0 15,1 3-240-15,-1 0 32 0,-1 1 0 0,-2-1 0 31,0 0-368-31,0 1-64 0,0-1 0 0,0 0-17600 0</inkml:trace>
  <inkml:trace contextRef="#ctx0" brushRef="#br0" timeOffset="-154052.25">15793 9600 5519 0,'-1'-3'496'0,"0"1"-496"16,1 0 0-16,0 2 0 0,0 0 1552 0,0-2 224 16,-1 1 32-16,1 1 16 0,0 0 1024 0,0 0 208 0,0 0 32 0,0 0 16 15,0 0 128-15,0 0 32 16,0 0 0-16,0 0 0 0,25-5-1376 0,-20 10-272 0,0 0-48 0,2 1-16 16,0 2-848-16,-1 2-160 0,2 0-32 0,-2 1-16 15,0 3-112-15,0-2-32 0,-1 2 0 0,0 1 0 16,-1 1-112-16,-1-4-32 0,0 2 0 0,-1 1 0 15,1 1-208-15,-2-1 0 0,0-2 128 0,1 2-128 16,-1-1 0-16,0-6 0 0,0 2 0 0,-1-6 0 16,2 0 0-16,0-2 0 0,-1-2 0 0,2-2 0 15,-3 2 0-15,0 0 0 0,0 0 0 0,0 0 0 16,0 0-192-16,0 0 192 0,21-52-192 0,-21 52 192 16,0 0-144-16,0 0 144 0,20-56 0 0,-20 56-144 15,0 0 144-15,0 0 0 0,23-64 0 0,-23 64 0 16,0 0 0-16,0 0 0 0,24-54 0 0,-24 54 0 0,0 0 0 15,0 0 0-15,0 0 0 0,18-59 0 0,-18 59 0 16,0 0 0-16,0 0 0 0,0 0 0 0,0 0 0 0,11-52 0 16,-11 52-144-16,0 0 144 0,0 0-320 0,0 0 0 15,0 0 0-15,0 0 0 16,0 0-96-16,0 0-16 0,0 0 0 0,0 0 0 16,0 0-288-16,0 0-64 0,0 0-16 0,0 0-10848 15,0 0-2176-15</inkml:trace>
  <inkml:trace contextRef="#ctx0" brushRef="#br0" timeOffset="-153436.65">16294 9697 9215 0,'0'0'192'0,"0"-2"64"0,0 2 0 0,0 0 0 0,0-3-256 0,0 2 0 0,0-1 0 0,-2-2 0 15,-1 1 3872-15,-1 0 736 0,-1-1 128 0,-1 1 48 16,-1 3-1488-16,-2 0-288 0,2-3-64 0,-3 3-16 16,-1 6-1616-16,-2 1-320 0,0 2-64 0,-1 1-16 15,1 0-560-15,-2 2-112 0,2 2-32 0,2-3 0 16,3-4-208-16,-1 3 0 0,4 3 0 0,1-1 0 15,3 3 0-15,1-4 0 0,1 0 0 0,2-1 0 16,0-1 0-16,1-4 0 0,2-3 0 0,1 1 0 16,0 0-144-16,0 0 144 0,4-3 0 0,2 0-144 0,-13 0 144 0,0 0 0 15,39-19 0-15,-39 19 0 0,0 0 0 0,41-60 0 16,-41 60 0-16,0 0-128 0,36-52 128 0,-36 52 0 16,0 0 0-16,24-65-128 0,-24 65-208 0,0 0-48 15,8-66 0-15,-8 66 0 16,0 0-128-16,0 0-16 0,-2-62-16 0,2 62 0 0,0 0 176 0,-11-61 48 15,11 61 0-15,-10-41 0 0,10 41 80 0,-13-36 32 16,13 36 0-16,-13-28 0 0,13 28 208 0,0 0 0 16,-16-35 0-16,11 32 0 0,2 0 0 0,0-3 0 15,3 6 144-15,0 0-144 0,0 0 608 0,0 0 32 16,0 0 0-16,0 0 0 0,0 0 0 0,1-47 16 16,0 47 0-16,0 5 0 0,2 11-208 0,-1-6-32 0,1-8-16 0,-1 3 0 15,2 4-48-15,-2 1-16 0,2 2 0 0,0 3 0 16,-2-1-208-16,2 4-128 0,0 1 160 0,-1 1-160 15,1 4 0-15,1 5 128 0,0 5-128 0,1 5 0 16,0-5 0-16,1-2 0 0,-3-3 0 0,1-3 0 16,2-1 0-16,-4-4 0 0,1-8 0 0,0 0 0 15,-1-3 0-15,0 2 0 0,1 0-160 0,1-2 160 32,-2 3-608-32,2-7-32 0,0 0-16 0,-1-5-11648 0,1-2-2336 0</inkml:trace>
  <inkml:trace contextRef="#ctx0" brushRef="#br0" timeOffset="-152836.68">16480 9865 19343 0,'0'0'848'0,"0"0"192"15,0 0-832-15,0 0-208 0,0 0 0 0,0 0 0 0,0 0 2240 0,0 0 384 16,0 0 96-16,0 0 16 0,0 0-736 0,37-32-144 15,-37 32-16-15,0 0-16 0,0 0-912 0,0 0-176 16,38-47-32-16,-38 47-16 0,0 0-416 0,0 0-80 16,0 0 0-16,0 0-16 0,22-55-176 0,-22 55 192 15,0 0-192-15,0 0 192 0,0 0-32 0,0 0 0 16,4-52 0-16,-4 45 0 0,-1 4-160 0,-1 0 0 16,2 1 0-16,-1 1 128 0,1 1-128 0,0 0 0 0,0 0 0 0,0 3 0 15,0 0 0-15,0 0 0 16,1 4 0-16,-1-1 0 0,0 0 128 0,2 6 0 0,-2 0 0 0,2 0 0 15,1 3-128-15,-1-2 0 16,2 2 144-16,-2-5-144 0,2-4 0 0,0 4 0 0,1 9 0 0,2-6 0 16,-1-2 0-16,-1-1 0 0,0-3 0 0,1-4-128 15,1 1 128-15,-1-2 0 0,0 1 0 0,0-3-128 16,0-3 128-16,-1 6-128 0,0-2 128 0,1-5-128 16,-6 4-192-16,0 0-48 0,0 0 0 0,16-59 0 15,-16 59-208-15,0 0-32 16,0 0-16-16,13-58 0 0,-13 58-144 0,0 0-16 0,0 0-16 0,0 0 0 15,0 0-160-15,7-63-16 0,-7 63-16 0,0 0 0 16,0 0 432-16,0 0 96 0,0 0 16 0,0 0 0 0,0 0 448 0,0 0 208 16,0 0-16-16,0 0 0 0,0 0 704 15,0 0 128-15,0 0 16 0,0 0 16 0,0 0-32 0,0 0 0 16,0 0 0-16,0 0 0 0,0 0-528 0,0 0-112 16,0 0-32-16,1-3 0 0,1 10-176 0,0 1-48 15,-1 0 0-15,2 0 0 0,-2 2 16 0,2-1 0 16,-1 4 0-16,0-3 0 0,1 0-16 0,-1 1 0 15,1 0 0-15,1 4 0 0,-1-1-128 0,1-3 0 16,0-4 0-16,-1 2 0 16,1-1-464-16,-1-3-32 0,0-2 0 0,1 0 0 15,-1 0-1168-15,-1 4-224 0</inkml:trace>
  <inkml:trace contextRef="#ctx0" brushRef="#br0" timeOffset="-151884.12">15764 10266 4607 0,'-2'4'400'0,"1"-4"-400"0,0 0 0 0,1-3 0 16,0 3 832-16,-1 0 96 0,1 0 16 0,-2 0 0 16,0-1 768-16,-1 0 144 0,1 0 48 0,-1-3 0 15,1 1 352-15,-2 0 80 0,2 0 16 0,-1 0 0 0,1 0 0 0,-2-1 0 16,0 4 0-16,2-5 0 0,-2 0-336 0,1 3-64 16,-2 8-16-16,0-3 0 0,0 2-1008 0,-1 0-208 15,1 1-32-15,-2 1-16 0,2-1-400 0,1 0-80 16,-1 3 0-16,1-3-16 0,0 4-176 0,0-4 0 15,2 4 0-15,0-2 128 0,0 0-128 0,1-1 0 16,2 1 0-16,1 0 0 0,1-5 0 0,1 2 0 16,1-1-128-16,1-4 128 0,0 2-144 0,2 0 144 15,-1 0-192-15,2-4 192 0,-2 2-256 0,2-2 64 16,-2 2 16-16,2-2 0 0,-9 2-176 0,0 0-32 16,0 0-16-16,0 0 0 0,0 0 16 0,0 0 0 15,39-41 0-15,-39 41 0 0,0 0 192 0,0 0 32 16,0 0 16-16,9-54 0 0,-9 54 144 0,0 0-128 0,0 0 128 0,0 0-128 15,0 0 128-15,4-53 0 0,-4 49 0 16,1-2 0-16,-1 3 0 0,1 2 0 0,-1 1 128 16,2 1-128-16,-1 2 288 0,0 0-16 0,0 4 0 0,0-1 0 15,1 0 240-15,-1 3 32 0,0 4 16 0,0 0 0 16,1-1-320-16,0 2-64 0,-1 0-16 0,1 0 0 16,0 1-160-16,-1-5 0 0,2 0 0 0,-2-4 0 15,1 4 0-15,0-2 0 0,1-1 0 0,-1-6 0 16,0 1-688-1,1-4-64-15,-3 2-16 0,0 0-16608 0</inkml:trace>
  <inkml:trace contextRef="#ctx0" brushRef="#br0" timeOffset="-151052.4">15766 8655 7359 0,'0'0'656'16,"-1"0"-528"-16,1-4-128 0,-1 2 0 16,1 2 1536-16,-2-4 256 0,1 1 64 0,1 3 16 15,0 0 1008-15,0 0 192 0,-10-26 32 0,10 26 16 16,0 0-576-16,0 0-112 0,0 0-32 0,0 0 0 16,0 0-784-16,0 0-144 0,0 0-48 0,0 0 0 0,0 0-592 0,0 0-128 15,0 0-32-15,0 0 0 0,0 0-224 0,0 0-32 16,3 10-16-16,-2 0 0 0,0 3-208 0,0 1-32 15,-1 3-16-15,2 0 0 0,-2 0-144 0,0 3 0 16,0-2 0-16,0 1 0 0,0 1 0 0,-2-4 0 16,2 0 0-16,-1-1 0 0,1 1 0 0,-1-4-144 15,0-4 144-15,-1-3 0 0,2 1-176 0,-1-3 176 16,1 0-160-16,-1-3 160 0,1 1-208 0,0 2 48 16,0-6 16-16,0 2 0 0,2 1 144 0,0-3-160 15,-2 3 160-15,0 0-160 0,0 0 160 0,0 0 0 16,0 0 0-16,0 0 0 0,47-44 0 0,-47 44 0 0,0 0 0 15,0 0 0-15,45-37 0 0,-45 37 0 0,0 0 0 0,0 0 0 16,45-12 0-16,-45 12 0 0,0 0 0 0,28 0 0 16,-28 0 0-16,16 4 0 0,-8 0 0 0,-2-1 0 15,-1 4 0-15,-1-1 0 0,-1 7 0 0,1-4 0 16,-3-2 0-16,1-4 0 0,-2 0 0 0,0 1 0 16,-2 4 0-16,1 2 0 0,-3-1 0 0,1 1 0 15,-2-3 0-15,-3 2 0 0,1-1 0 0,-1 0 0 16,0-2 0-16,-1 0 0 0,-1 0 0 0,0-2-128 15,1 0 128-15,-3-2 0 0,1 1 0 0,0 3-128 16,5-2 128-16,-1-2 0 0,-1-2 0 0,1 0 0 16,-1-2 0-16,2 2 0 0,2 0 0 0,1-3 0 15,0 2 0-15,2 1 0 0,1-3 0 0,0 3 0 16,1-2 0-16,0 2-160 0,1-1 160 0,-2 1-208 16,0 0-720-16,0 0-144 0</inkml:trace>
  <inkml:trace contextRef="#ctx0" brushRef="#br0" timeOffset="-139476.39">12624 12569 4607 0,'0'0'400'16,"0"2"-400"-16,0-2 0 0,0 0 0 15,1 0 1072-15,-1 0 128 0,0 0 16 0,1 1 16 16,-1 2 624-16,2-1 128 0,-2-1 32 0,0 2 0 16,-2-1-384-16,2 2-80 0,-1 0-16 0,0-2 0 0,0 2-512 0,-2 0-96 15,2-2-32-15,-1 2 0 16,2-2-288-16,-2 2-64 0,0 1-16 0,1 0 0 0,-1 0-144 0,1 1-48 16,0-2 0-16,1 2 0 0,-1 0-208 0,-1 0-128 15,1-2 160-15,0 2-160 0,1-6 0 0,-1 4 0 16,1 2 0-16,0 0 0 0,1-2 0 0,0 1 0 15,2 1 0-15,0-2 0 0,1-2 448 0,1 2 112 16,1 0 16-16,0-2 0 0,1 0-160 0,0 0-32 16,0 0 0-16,1 0 0 0,-1 0-80 0,1-2-32 15,-1 3 0-15,-1-3 0 0,0 0-144 0,1 0-128 16,-2 1 144-16,0-1-144 0,1-1 288 0,0-2-32 16,0 1-16-16,-1 0 0 0,1 0 80 0,-6 2 0 15,0 0 16-15,0 0 0 0,0 0-144 0,0 0-16 16,45-20-16-16,-37 18 0 0,1 2-160 0,0-3 0 15,2 2 144-15,-3 1-144 0,2 0 0 0,-1 1 0 0,1 2 0 0,0-3 0 16,-10 0 0-16,0 0 0 0,26 6 0 0,-18-6 0 16,-8 0 0-16,0 0-208 0,24 4 80 0,-17-2 128 15,1-2-400-15,-2-2 32 0,0 2 16 0,2-2 0 16,-1 2 48-16,0 0 16 0,1 0 0 0,-1 2 0 16,2-2 96-16,0 2 0 0,-2-1 16 0,2 2 0 15,-1-1 176-15,0 0 0 0,0 2-144 0,2 0 144 16,-1-1 0-16,-2 0 0 0,2 4 0 0,0-4 0 15,-2 1 0-15,0-2 0 0,1 1-144 0,-1 1 144 16,1-4 0-16,-2 0 0 0,1 0-128 0,-1 0 128 16,1-3 0-16,0 2-128 0,1-2 128 0,-8 3 0 15,0 0 0-15,0 0-128 0,0 0 128 0,43-16 0 16,-35 14 0-16,1 1 0 0,0 1-128 0,-1 0 128 0,1 1 0 16,0 1-128-16,-2 0 128 0,2 0 0 15,-2 2-160-15,1 1 160 0,0-2-128 0,0 4 128 0,-1-1-208 0,1-2 32 16,-2 2 16-16,1-3 0 0,1 0-32 0,-1-1-16 15,-1 2 0-15,2-4 0 0,-2 3 208 0,0-3-176 16,0 0 176-16,0 0-160 0,1 0 1728 0,-1 0 352 16,1 0 64-16,1-3 0 15,-2 3-3184-15,1-2-640 0,-1 2-128 0,0 2-16 0,1-2 1584 0,-1 3 400 16,0 0 0-16,0 1 0 0,-1 2 0 0,0-2 0 16,1 2 0-16,0-1 0 0,1-1 0 0,-1-1 0 15,0 0 0-15,0-2 0 0,2-1-224 0,-1-1 32 16,2 1 16-16,-1-3 0 0,-8 3-32 0,0 0-16 15,0 0 0-15,0 0 0 0,46-28 32 0,-46 28 16 0,0 0 0 16,0 0 0-16,0 0 176 0,51-14 0 0,-43 16-144 0,1 0 144 16,-3 1 0-16,3-2-144 0,-2 2 144 0,5 2 0 15,-4 2-272-15,1-1 48 0,1 0 16 0,-2-1 0 16,1 0-112-16,0-1 0 0,-2-1-16 0,-1 0 0 16,3-1 336-16,0-1 0 0,-1 2 0 0,0-3 0 15,-1-4 0-15,2 4 0 0,-9 0 0 0,0 0 0 16,0 0 0-16,0 0 0 0,42-6 0 0,-35 6 0 15,1 1 176-15,-1 2-48 0,-1-1-128 0,0-2 192 16,1 0-32-16,-2 4-16 0,1-2 0 0,0 0 0 16,0 0-144-16,-1-2 0 0,1 1 0 0,-1 2 0 15,1-3 0-15,1-3 0 0,-1 2 144 0,0-3-144 16,0 4 144-16,2-2-144 0,-1-1 192 0,-1 2-192 0,2 1 240 0,-1 0-64 16,-1-2-16-16,0 2 0 0,2 0-160 0,-1 0 160 15,2 0-160-15,-2 0 160 0,2 0-160 0,0 0 0 16,-2 2 0-16,0-2 128 0,1 1-128 0,-2-1 0 15,0 3 0-15,0-3 0 0,1 2 0 0,-3-2 0 16,3 2 0-16,-2-2 0 0,1 2 208 0,0-2-32 16,-1 0-16-16,0 0 0 0,1-2 112 0,0 0 32 15,0 0 0-15,-6 2 0 0,0 0-112 0,0 0-32 16,0 0 0-16,0 0 0 0,0 0-160 0,45-12 0 16,-39 12 144-16,0 0-144 0,-1 2 0 0,0-2 0 15,0 0 0-15,-1 1 0 0,1 2 0 0,0-3 128 16,0 2-128-16,0-2 0 0,-2-2 0 0,1 2 0 15,-1 2 0-15,0-2 128 0,0 0-128 0,0 1 128 16,1-1-128-16,0 0 128 0,0 3 0 0,-1-3 16 0,1 2 0 16,0-2 0-16,-1 0-144 0,2 0 160 0,-1-2-160 0,0 2 160 15,1 0-160-15,0 0 0 0,0-3 0 0,-5 3 0 16,0 0 0-16,16 3 0 0,-13 3 0 0,2-2 0 16,0-8 0-16,0 2 0 0,0 0 0 0,-1 0 0 15,0 2 0-15,-1 0 0 0,1-3 0 0,0 2 0 16,-1 1 0-16,-1-2 0 0,-1-1 0 0,-1 2 0 15,0-1 128-15,1-2-128 0,0-2 0 0,1 2 128 16,-2 1 48-16,1 0 0 0,-1 0 0 0,0 3 0 16,0-2-48-16,0 1 0 0,1-6 0 0,0 1 0 15,-1 6-128-15,0 0 160 0,0 0-160 0,0 0 160 16,0 0-160-16,0 0 128 0,13-57-128 0,-13 57 128 0,0 0-128 16,0 0 192-16,0 0-192 0,0 0 192 0,7-54 128 15,-7 45 16-15,0 1 16 0,-1 0 0 16,1 2 80-16,-1 0 16 0,-1 2 0 0,0 2 0 0,1-2-16 0,-2 4 0 15,1-3 0-15,-1 6 0 0,1-3-192 0,-2 4-48 16,0-2 0-16,2 2 0 16,1 0-496-16,-2-2-96 0,2-1-32 0,0 1-16416 15</inkml:trace>
  <inkml:trace contextRef="#ctx0" brushRef="#br0" timeOffset="-138254.3">13407 13166 12895 0,'-2'0'1152'0,"1"2"-928"16,1-2-224-16,0 0 0 0,0 0 1248 0,-1 0 208 15,0 2 32-15,0 0 16 0,1-2 96 0,-5 3 32 16,2-3 0-16,-2 0 0 0,0 0-256 0,-1 1-48 16,-1 1-16-16,-2 2 0 0,-1-2-176 0,1 0-48 15,-1 0 0-15,1 2 0 0,-1 1-384 0,0-2-96 16,0 1-16-16,1 0 0 0,1 2-272 0,0 3-64 16,2-3-16-16,0 1 0 0,2 2-240 0,2 1 0 15,-1-1 128-15,2-2-128 0,1-1 0 0,1 0 0 16,2 3 0-16,0-3 0 0,1 0 0 0,1-2 0 15,1 2-160-15,0-3 160 0,2-3 0 0,-1-3-128 16,3 3 128-16,-1-2 0 0,1 1-176 0,-10 1 176 16,0 0-208-16,0 0 80 15,0 0-288-15,47-40-48 0,-47 40-16 0,0 0 0 0,0 0 160 0,34-52 48 16,-34 52 0-16,0 0 0 0,23-57 64 0,-23 57 16 0,0 0 0 0,11-53 0 16,-11 53 192-16,0 0 0 0,0 0 0 0,2-57 0 15,-2 57 0-15,0 0 160 0,-6-47 0 0,6 47 0 16,0 0 160-16,-7-36 48 0,7 36 0 0,0 0 0 15,-12-34 96-15,9 25 32 0,-1 2 0 0,0 0 0 16,2-1-48-16,-1 0 0 0,0 6 0 0,1-2 0 16,0 2-16-16,-1-1-16 0,2 3 0 0,-1-1 0 15,0 1 48-15,1 1 16 0,0-1 0 0,0 0 0 16,1 3-160-16,-1-3-48 0,1 2 0 0,0 2 0 16,0 0-96-16,1-2-32 0,0 4 0 0,1-2 0 15,2 5-144-15,-1-3 128 0,0 4-128 0,1 0 128 0,-1-4-128 0,0 4 0 16,2 2 0-16,0 0 128 0,-1-2-128 15,1 3 0-15,0 0 0 0,0 5 0 0,1 1 0 0,-2-3 0 16,1 4 0-16,-1 1 0 0,0-2 0 0,0-2 0 16,0 0 0-16,-1 1 0 0,0-1 0 0,-1-1 0 15,1 0 0-15,0-6 0 0,0-1 0 0,-2-3-144 16,2-2 144-16,-1-1-208 16,-2 0-288-16,1-2-48 0,-1-1-16 0,-1 0 0 15,0 2-656-15,0-4-128 0,-1-2-16 0,1 1-16 16,0-4-224-16,-2 1-64 0,2 2 0 0,-1-2 0 15,-1 4 192-15,2-1 16 0,0 2 16 0,0 1-9872 0</inkml:trace>
  <inkml:trace contextRef="#ctx0" brushRef="#br0" timeOffset="-137436.93">13637 13176 2751 0,'0'-1'256'0,"-2"-2"-256"16,2 1 0-16,0 2 0 0,-1-2 1408 0,0 2 256 15,0-2 32-15,-2-4 16 0,1 2 1456 0,-1-2 288 16,0 2 64-16,-1-1 16 0,3 4-352 0,-2-2-80 16,2 0-16-16,0 3 0 0,1-3-1168 0,0 3-256 0,1 0-32 0,0-2-16 15,2 2-752-15,-1-1-160 0,2 1-16 0,-2 0-16 16,2 0-288-16,-1 0-64 0,-1 0-16 0,-1 0 0 15,2 0-16-15,0 1 0 0,1 1 0 0,0 1 0 16,0 0-64-16,-1 0-16 0,0 3 0 0,0-1 0 16,0 1-64-16,1 3-16 0,-2-3 0 0,2 0 0 15,-1 4-128-15,0-1 0 0,-1-2 144 0,1 2-144 16,1 1 0-16,-2 0 0 0,2 0 0 0,0 1 0 16,-1 0 0-16,1 0 0 0,0-1 0 0,-2 2 0 15,2 2 0-15,0-2 0 0,-1-2 0 0,0-1 0 16,0 1 0-16,0-4 0 0,-1 0 0 0,0-4 0 15,0 0 0-15,-1 0 0 0,1-2 0 0,-1-4 0 0,1 2 0 16,0-4-192-16,-2 0 192 0,1-2-192 0,-1 8 192 0,0 0-208 16,0 0 80-16,7-55 128 0,-7 55-128 0,0 0 128 15,0 0 0-15,9-65 0 0,-9 65 0 16,0 0 0-16,0 0 0 0,0 0 0 0,12-59 0 0,-12 59 0 16,0 0 176-16,0 0-176 0,0 0 176 0,0 0-176 15,0 0 192-15,0 0-192 0,0 0 144 0,35-45-144 16,-31 45 0-16,-1-3 144 0,1-2-144 0,0 3 0 15,-2 0 0-15,1-2 0 0,-1 4 0 0,1-2 0 16,-2 2 0-16,-1 2 0 0,1-2 0 0,-1 2 0 16,0 0 0-16,-1 0 0 0,1 0 0 0,-3 0 0 15,2 2-176-15,-1 0 176 16,0-2-512-16,0 1-32 0,1-2 0 0,-2 1-12224 16,2-2-2448-16</inkml:trace>
  <inkml:trace contextRef="#ctx0" brushRef="#br0" timeOffset="-131683.29">14964 12209 5519 0,'-4'2'496'0,"3"-2"-496"0,-1 3 0 0,1-3 0 15,0 0 1456-15,0 0 192 0,-1-3 32 0,1 3 16 16,0 0 1040-16,-2 0 208 0,2-2 32 0,-1 1 16 15,0-2-256-15,2 1-48 0,-2 0-16 0,2-1 0 16,0 0-752-16,0 3-128 0,0-4-48 0,-1 2 0 16,2-1-720-16,-1 2-128 0,1 1-48 0,0 0 0 0,1 0-320 0,0 0-64 15,2 0-16-15,0 0 0 0,1 1 32 0,0 2 0 16,-1-1 0-16,3 0 0 0,-1 0-96 0,1-1-32 16,2 2 0-16,0-3 0 0,-1 2-160 0,1-2-48 15,-9 0 0-15,0 0 0 0,0 0-144 0,0 0 0 16,47-10 0-16,-47 10 128 0,0 0-128 0,0 0 0 15,0 0 0-15,47-11 0 0,-47 11 0 0,0 0 0 16,0 0 0-16,28 3 0 0,-23-1 0 0,0 2 0 16,0 0 0-16,-1-1 0 15,0 2-528-15,-2-1 16 0,0-1 0 0,1-2 0 16,-1 1-608-16,0-2-112 0,-1 3-32 0,0-6-17296 0</inkml:trace>
  <inkml:trace contextRef="#ctx0" brushRef="#br0" timeOffset="-131151.72">14952 12337 911 0,'-3'4'0'0,"0"-1"0"16,2-3 0-16,0 1 0 0,-1 1 1312 0,2-2 176 15,-1 3 48-15,-1-3 0 0,-1 0 1344 0,1 1 288 16,-2-1 48-16,0-1 16 0,3-2-544 0,-1 1-128 16,0 7 0-16,2-5-16 0,0 0-640 0,0 0-128 15,0 0-32-15,2-3 0 0,-2 3-352 0,0 0-80 16,0 0-16-16,0 0 0 0,0 0-416 0,0 0-96 16,0 0-16-16,0 0 0 0,0 0-272 0,42-10-64 15,-37 12-16-15,0 0 0 0,1 2 0 0,1 1 0 0,-1-2 0 0,1 1 0 16,-2 2-96-16,-1-2 0 0,5-1-16 0,-9-3 0 15,0 0-144-15,37-4-32 16,-37 4 0-16,0 0 0 0,0 0-128 0,50-13 0 0,-50 13 0 0,0 0 0 16,0 0 0-16,0 0 0 0,47-12 0 0,-41 12 0 15,-6 0 0-15,16 3 0 0,-9 0 0 0,-2 0 0 16,2-2 0-16,-4 1-144 0,1 1 144 0,0-3-160 31,-4 0-464-31,0 0-80 0,0 0-32 0,7 0 0 0,-6 1-576 0,-1-1-112 0,0 0-32 0,-1-1-15984 16</inkml:trace>
  <inkml:trace contextRef="#ctx0" brushRef="#br0" timeOffset="-127359.52">15799 12217 3679 0,'-1'0'320'0,"0"0"-320"0,0 0 0 0,1 0 0 16,-2-2 1344-16,1 1 192 0,-1 1 32 0,-3 0 16 16,-1-3 1136-16,-2 3 224 0,2 0 64 0,-1 0 0 15,2 0 48-15,0-2 16 0,1 1 0 0,0 1 0 16,2-3-768-16,1 1-128 0,-1 2-48 0,2 0 0 16,0-2-1168-16,0 0-224 0,2-1-48 0,-2 2-16 15,2 1-304-15,-1-4-64 0,3 4-16 0,0-2 0 16,-4 2-32-16,0 0-16 0,0 0 0 0,29 2 0 15,-17 0-48-15,0 0-16 0,1 2 0 0,0-2 0 0,-13-2-176 0,26 7 0 16,-15-4 0-16,0 0 128 0,0 0-128 0,-2 0 0 16,-2-3 0-16,1 0 0 0,-1 0 0 0,-1 0 0 15,-1 0 0-15,-1 0 0 0,0-3 784 0,-2 0 176 16,-2 3 48-16,0 0 0 16,0 0-1696-16,0 0-336 0,0 0-64 0,0 0 0 0,0 0 704 0,-9-18 160 15,5 17 32-15,-5 1 0 0,0 1 192 0,-1-1 0 16,-1 3 0-16,-1-1 0 0,-2 2 0 0,1-1 0 15,-2 0 0-15,1-3 0 0,-1 3 0 0,2-3 0 16,0 0 0-16,2-3 0 0,1-3 0 0,2 2 0 16,0 6 0-16,2-2 0 0,2-2 160 0,2 0-160 15,1-1 128-15,2 2-128 0,0-1 192 0,0 0-32 16,3 0-16-16,-1 2 0 0,2-3 16 0,1 3 0 0,0 3 0 0,-6-3 0 16,16 2-32-16,-9 2-128 0,3 2 192 0,0-2-64 15,0 2-128-15,0-2 0 0,-10-4 0 0,22 6 128 16,-22-6-128-16,21 4 0 0,-21-4 0 0,0 0 0 15,29 2-192-15,-22-2 0 0,-7 0-16 0,0 0 0 32,0 0-496-32,0 0-80 0,0 0-32 0,0 0-11760 0,0 0-2352 0</inkml:trace>
  <inkml:trace contextRef="#ctx0" brushRef="#br0" timeOffset="-122980.9">16524 11658 6287 0,'0'0'560'15,"0"0"-560"1,0 0 0-16,0 0 0 0,0 0 0 0,0 3 0 16,0-3 0-16,-1 2 0 0,0 0 0 0,1 0 0 15,-2-1 0-15,2 2 0 0,-1-1 0 0,1-2 0 0,0 2 0 0,1 0 0 16,-1-2 0-16,0 0 0 0,0 0 1408 0,0 0 256 15,2 0 48-15,-2 0 16 0,0 0 720 0,1-2 160 16,-1 0 16-16,0 0 16 0,1 2-320 0,0-3-64 16,2 2-16-16,-2-1 0 0,0 0-368 0,-1 0-80 0,1 2 0 15,1-4 0-15,-1 4-512 0,-1-2-80 0,1-2-32 0,-1 4 0 16,0-2-592-16,0-1-128 0,0 3-32 0,0-1 0 16,0-2-96-16,1 3-32 0,-3 0 0 0,1 3 0 15,-1 1-32-15,1-1-16 0,-1 2 0 0,1 1 0 16,1 2-80-16,-2-2-16 0,2 3 0 0,0 1 16 15,2 2-160-15,-1 0 0 0,1 2 0 0,1-2 128 16,-1 2-128-16,1 1 0 0,-1 1 0 0,2 2 0 16,-2-5 0-16,2 0 0 0,1 0 0 0,-1-3 0 15,-2-2 0-15,1 0 0 0,0-2 0 0,0 0 0 16,-1 0 0-16,1-2 0 0,-1-2 0 0,1 1 0 16,-1-3-128-16,-1 1 128 0,1 2 0 0,-1-3 0 0,-1-3 0 0,1 3 0 15,-1 0 0-15,0-1 0 0,1 2 0 0,-1-2 0 16,-1 1 0-16,1 1 0 0,-1 2 0 0,0-3 0 15,1 0 0-15,-2 0 0 0,1 2 0 0,0-2 0 16,0 0 0-16,-1 1 0 0,1-1 0 0,0 3 0 16,0-3 0-16,-2 0 0 0,2 2 0 0,-1 2 0 15,-1 0 0-15,1-2 0 0,0 2 0 0,0-2 0 16,-2 2 0-16,2 2 0 0,-2-2 0 0,0 0 0 16,2 1 0-16,-2-2 0 0,-1 3 0 0,0 1 0 15,-1-1 0-15,0 1 0 0,-2 2 0 0,1 0 0 16,-2 0 0-16,-1 1 0 0,1 3 0 0,-1-3 0 15,1-1 0-15,2 1 0 0,2-1 0 0,-2-3-144 0,3 0 144 16,0 1-160-16,1-1 160 0,2-3-128 0,1 0 128 16,0 1-128-16,1-2 128 0,1-2 0 0,-1 1 0 0,0 2 0 15,2-3-128-15,-1 0 128 0,0 0-128 0,2-3 128 16,-4 3 0-16,0 0-160 0,0 0 160 0,0 0 0 16,0 0 0-16,0 0-128 0,0 0 128 0,47-44 0 15,-47 44 0-15,0 0 0 0,0 0 0 0,0 0 0 16,46-45 0-16,-46 45 0 0,0 0 0 0,0 0 0 15,0 0 0-15,44-38-128 0,-44 38 128 0,0 0 0 16,0 0 0-16,0 0 0 0,0 0 0 0,0 0 0 16,0 0 0-16,0 0 0 0,0 0 0 0,44-12 0 15,-42 15 0-15,1 4 0 0,-1-1 0 0,-1 2 0 16,1-1 0-16,-1 0 128 0,1 3-128 0,0 1 144 16,-1-1-16-16,0-3-128 0,0 4 192 0,1-1-64 15,-1 0-128-15,0-1 0 0,1-2 144 0,0 2-144 0,1-3 0 0,0 0 0 16,-2 2 0-16,2-2 0 0,-2 0 0 0,1 0-240 15,1-3 64-15,-1 0 16 16,-1 1-512-16,1-1-96 0,-1-3-32 0,-1 0 0 16,0 0-1904-16,-1-3-384 0</inkml:trace>
  <inkml:trace contextRef="#ctx0" brushRef="#br0" timeOffset="-122489.99">16314 12201 3679 0,'-5'4'320'0,"2"-4"-320"0,1 0 0 0,1 3 0 16,-1-3 1328-16,1 0 192 0,0-3 32 0,-1 3 16 15,-1 0 1488-15,1 3 288 0,-1 0 64 0,2 0 16 16,1-2-384-16,1 1-80 0,2-2-16 0,0 0 0 16,-3 0-1024-16,0 0-224 0,0 0-32 0,0 0-16 15,47-6-608-15,-47 6-112 0,0 0-32 0,48-10 0 16,-48 10-288-16,39-8-64 0,-39 8-16 0,0 0 0 0,53-4-96 0,-53 4-32 15,35 2 0-15,-35-2 0 0,32 2-176 0,-32-2-32 16,33 5-16-16,-33-5 0 0,31 3-48 0,-31-3-128 16,27 4 192-16,-27-4-64 0,0 0-128 0,41 0 0 15,-41 0 0-15,0 0 0 0,38-4 0 0,-38 4 0 16,0 0 0-16,0 0 0 0,38-2 0 0,-38 2 0 16,0 0-176-16,0 0 176 15,28 2-560-15,-23-2-16 0,-5 0-16 0,7 4 0 16,-4 0-32-16,-1 1 0 0,1-4 0 0,-3 1 0 15,0 1-368-15,0 1-80 0,-2 3-16 0,0-2 0 16,0-5-1312-16,-1 0-272 0</inkml:trace>
  <inkml:trace contextRef="#ctx0" brushRef="#br0" timeOffset="-121439.83">16539 12410 1839 0,'2'0'160'0,"0"-2"-160"0,-2 1 0 0,1-2 0 0,-1 3 1872 0,0-2 352 0,1 0 64 0,-1 2 16 16,0 0 1440-16,0 0 288 0,0 0 64 0,0 0 16 15,0 0-1104-15,0 0-240 0,0 0-32 0,0 0-16 16,0 0-1056-16,0 0-224 0,3-43-32 0,-5 42-16 15,2-2-752-15,-1 3-160 0,1 0-32 0,-1-2 0 16,1 1-128-16,-1 1-48 0,1 1 0 0,-2 1 0 16,2 1-80-16,0-2 0 0,-1 4-16 0,1 0 0 15,-1 1-48-15,1-1-128 0,0-1 192 0,0 0-64 16,0 4-128-16,1 5 0 0,0-4 0 0,1 1 128 16,0-1-128-16,-1 3 0 0,2 0 0 0,-1-1 0 15,1-1 0-15,-1-3 128 0,2 2-128 0,0-1 0 0,-2 0 0 0,2-5 0 16,-2 2 0-16,2 2 0 0,-2-4 0 0,1 0 0 15,-2-2 0-15,0 1 0 0,1-2 0 0,-1 2 0 16,0 0 0-16,-1-2 0 0,1 0 0 0,-1 3 0 16,2-3 0-16,-1 0 0 0,0 0 0 0,-1 1 0 15,1 1 0-15,1-2 0 0,-2 3 0 0,0-3 0 16,0 1 0-16,0 2 0 0,1-1 0 0,-2-1 0 16,1 2 0-16,0-2 0 0,0 0 0 0,-2 0 0 15,1 2 0-15,-1-3 0 0,-1 1 0 0,1 2 0 16,-1 0 0-16,1 0 0 0,-2 0 0 0,1 0 0 15,0 3 0-15,-1-3 0 0,0 2 0 0,1 0 0 16,0 1 0-16,-1-3 0 0,1 5 0 0,-1-3 0 16,0 1 0-16,1 0 0 0,-1 0 0 0,-1 1 0 15,1 0 0-15,-1-3 0 0,-1 1-128 0,1-2-16 0,1 5 0 0,1 0 0 16,-2-1-16-16,0-1 0 0,0 0 0 0,1-2 0 16,2-1 160-16,-1 2-192 0,2-3 192 0,0 0-192 15,1 0 192-15,-1 0 0 0,2 0 0 0,-1-2 0 16,1 0 0-16,0 0-128 0,2 0 128 0,-1 0 0 15,-2 0 0-15,0 0-128 0,0 0 128 0,0 0 0 16,0 0 0-16,0 0 0 0,0 0 0 0,0 0-128 16,0 0 128-16,0 0 0 0,47-28 0 0,-47 28 0 15,0 0 0-15,0 0 0 0,0 0 0 0,0 0-128 16,50-45 128-16,-50 45 0 0,0 0 0 0,0 0 0 16,0 0 0-16,0 0 0 0,47-25 0 0,-47 25-128 15,0 0 128-15,0 0 0 0,0 0 0 0,0 0 0 16,0 0 0-16,0 0 0 0,34-3 0 0,-31 6-128 15,0 0 128-15,-1 1 0 0,0 2 0 0,1-2 0 0,-1 1 0 0,-1 2 0 16,2-1 0-16,-1-2 0 0,2 1 0 0,-2 0 0 16,0 0 0-16,-1-2 0 0,1 0-256 0,0-3 16 15,-2 0 16-15,1-3 0 16,0 3-992-16,0-2-192 0,-1 1-32 0,2 1-15136 16</inkml:trace>
  <inkml:trace contextRef="#ctx0" brushRef="#br0" timeOffset="-120738.33">16324 11649 10127 0,'-2'2'896'0,"1"-2"-704"15,1 0-192-15,0 0 0 0,-1 0 1216 0,0 0 192 16,0 4 64-16,-3-2 0 0,0 2 368 0,-2 2 80 0,1 2 0 0,-1 0 16 16,0 5-656-16,-1-1-144 15,2 0-32-15,-1 2 0 0,0-2-592 0,0 1-128 0,1 0-32 0,-1 3 0 16,0 3-208-16,-2-1-144 0,3 2 192 0,0-1-192 15,0 2 304-15,0-1-48 0,0 4-16 0,1-1 0 16,0-1 304-16,0 4 64 0,-1 5 16 0,-1 5 0 16,0 1 80-16,1 0 0 0,1 1 16 0,0-3 0 15,2-1 32-15,1-2 0 0,-1 4 0 0,2-1 0 16,3-8-96-16,-1-5-16 0,2-2 0 0,1 2 0 16,1 1-448-16,3 1-192 0,1 1 128 0,1-3-128 15,-1 1 0-15,3-1 0 0,2-3 0 0,0-3 0 16,0 0-128-16,1-3-16 0,1 2 0 0,1-3 0 15,0 1-752 1,0-7-160-16,0 0-32 0,1-2-9600 0,-19-4-1936 0</inkml:trace>
  <inkml:trace contextRef="#ctx0" brushRef="#br0" timeOffset="-120072.95">16807 11677 2751 0,'-1'0'256'0,"0"0"-256"0,1 0 0 0,0 0 0 0,0 0 848 0,0 0 128 15,0 0 32-15,1 0 0 0,-1 0 1712 0,5 0 352 16,0 2 64-16,1 5 0 0,1-4 48 0,3 5 0 16,0 3 0-16,1-1 0 0,1 2-944 0,-1 2-192 15,1 2-48-15,-1 1 0 0,0 3-880 0,0 0-176 16,1 4-48-16,-3 2 0 0,0-2-416 0,-2 2-96 15,0-1 0-15,0 4-16 0,2 8-208 0,-2 4-32 16,1-1-128-16,-1-1 192 0,-1 1-192 0,-1-3 0 16,0-6 128-16,-1-5-128 0,-2-1 0 0,1-1 0 15,-1 6 0-15,-1 1 0 0,1-5 0 0,-2 0 0 16,-2 5 0-16,0 0 0 0,-1-2 0 0,0-4 0 16,-1-5 0-16,0-3 0 0,1-1 0 0,-4-2 0 0,1-2-160 15,-1-2 160-15,1-1-176 0,1-2 176 0,-1-1-208 0,1 3 80 16,0 0 0-16,0-4 0 0,-1-3 0 0,2 1 0 15,0 0 0-15,0 0 0 16,1 3 0-16,-2-2 0 16,1 2-240-16,0 0-32 0,1 0-16 0,0-2 0 15,3 0-592-15,0-2-112 0,1 1-32 0,1-2 0 16,1 1-864-16,-3-2-176 0,0 0-48 0,0 0-10720 0</inkml:trace>
  <inkml:trace contextRef="#ctx0" brushRef="#br0" timeOffset="-118616.02">17296 12370 9215 0,'1'0'816'0,"-1"0"-656"0,1 0-160 0,-1 0 0 16,1 0 1584-16,1 0 272 0,-1-3 64 0,3 2 16 16,-4 1 384-16,0 0 80 0,0 0 16 0,0 0 0 15,0 0-416-15,43-22-80 0,-43 22 0 0,0 0-16 16,0 0-240-16,0 0-32 0,31-41-16 0,-31 41 0 15,0 0-688-15,0 0-144 0,22-51-16 0,-22 51-16 16,0 0-432-16,0 0-64 0,16-57-32 0,-16 57 0 16,0 0-96-16,0 0 0 0,6-54-128 0,-6 54 192 15,0 0-192-15,0 0 144 0,10-52-144 0,-10 52 128 16,0 0-128-16,0 0 0 0,0 0 0 0,1-46 128 0,-1 46-128 16,0 0 128-16,0 0-128 0,0 0 128 0,0 0-128 0,0 0 160 15,0 0-160-15,0 0 160 0,-10-35-160 0,8 33 192 16,1 2-192-16,-2 0 192 0,0 2 0 0,-1 2 0 15,0 0 0-15,2 4 0 0,-2 2 0 0,2 3 16 16,0 0 0-16,1 2 0 0,2-1-80 0,1 3-128 16,-1 0 176-16,1 1-176 0,2-5 0 0,1 1 0 15,0 1 0-15,0-2 0 0,0 2 0 0,1-2 0 16,0-1 0-16,2 0 0 0,-1-1 0 0,0-2 0 16,1 0 0-16,-2 1 0 0,1-4 0 0,0 0 0 15,-1-2 0-15,0-2 0 0,-1 2-208 0,-1-2-48 16,-1 0-16-16,0-2 0 15,-1 0-208-15,-1-3-32 0,2 2-16 0,-3 1 0 16,0 0-768-16,0 0-160 0,0 0-16 0,0 0-15488 0</inkml:trace>
  <inkml:trace contextRef="#ctx0" brushRef="#br0" timeOffset="-118315.75">17251 12136 7247 0,'-1'2'144'0,"0"-2"48"0,1 0 0 0,0 0 32 0,1 3-224 0,0-3 0 0,0 0 0 0,3 0 0 0,1 0 3712 16,4 0 704-16,2 1 144 0,-11-1 32 0,26 0-1088 0,-26 0-224 15,29-1-32-15,-29 1-16 0,31 0-1440 0,-31 0-304 16,30-3-48-16,-21 3-16 0,-2 0-816 0,2 0-160 15,-9 0-48-15,0 0 0 0,39 0-192 0,-23 0-32 16,-1 3-16-16,-1 0 0 0,-2-1-160 0,-12-2 0 16,19 5 0-16,-11-5 0 0,-1 1-208 0,-2 1-80 15,-2-2-16-15,1 0 0 16,0 3-1040-16,-2-3-192 0,-1-3-64 0,-1 3-15232 16</inkml:trace>
  <inkml:trace contextRef="#ctx0" brushRef="#br0" timeOffset="-116865.05">17805 12331 3679 0,'0'0'320'0,"0"0"-320"16,0 0 0-16,0-4 0 0,0 4 1328 0,-1 0 192 15,0 4 32-15,-1-4 16 0,1-2 704 0,-1 2 144 16,0 0 16-16,1 0 16 0,1 0-208 0,0 0-32 16,0 0-16-16,1-2 0 0,3 0-464 0,-1 0-112 15,-3 2-16-15,0 0 0 0,0 0-224 0,0 0-48 16,0 0-16-16,44-35 0 0,-44 35-368 0,0 0-80 16,0 0-16-16,43-30 0 0,-43 30-400 0,0 0-64 15,0 0-32-15,41-34 0 0,-41 34-224 0,0 0-128 16,0 0 128-16,0 0-128 0,39-39 0 0,-39 39 144 15,0 0-144-15,0 0 0 0,0 0 0 0,17-50 0 16,-17 50 0-16,0 0 0 0,0 0 0 0,0 0 0 16,-5-50 0-16,5 50 0 0,0 0 0 0,-11-26 0 0,5 16 0 15,-1-1 0-15,1 4 0 0,0 0 0 0,-1 1 0 0,-1 3-144 16,2-2 144-16,-1 3 0 0,-2 0 0 0,3 2 0 16,1 0 0-16,-1 2 192 0,-2 2-64 0,0-1 0 15,-2 4 80-15,0 3 32 0,1 1 0 0,2 1 0 16,2 0-48-16,0 0 0 0,2 0 0 0,2 1 0 15,0-1-64-15,1 0 0 0,1 1-128 0,0 0 192 16,1 1-192-16,0-3 0 0,3-1 128 0,-1 0-128 16,2 5 0-16,0-2 0 0,2 0 0 0,0-3 0 15,2-2 0-15,0 2 0 0,1-4 0 0,0 0 0 16,-1 1 160-16,1-1-160 0,0 0 160 0,2-2-160 16,-2-2 128-16,0 2-128 0,0-2 0 0,0 0 0 15,0 0 0-15,-1-2 0 0,-10 0 0 0,0 0 0 16,0 0-176-16,37-18-80 0,-37 18 0 0,0 0-16 15,0 0-272-15,0 0-48 0,0 0-16 0,39-35 0 16,-39 35-1760-16,0 0-368 0</inkml:trace>
  <inkml:trace contextRef="#ctx0" brushRef="#br0" timeOffset="-116216.92">18052 11665 15663 0,'0'2'1392'0,"2"-2"-1120"0,-1 0-272 0,0 0 0 16,0 0 1824-16,2 0 304 0,2 1 64 0,2 2 16 15,4-1 560-15,0 0 112 0,2 0 32 0,-1-2 0 16,-2 2-1312-16,-10-2-256 0,0 0-48 0,33 0-16 15,-33 0-864-15,21 2-176 0,-21-2-48 0,0 0 0 16,0 0-192-16,39-6 144 0,-39 6-144 0,0 0 128 31,0 0-1216-31,0 0-256 0,0 0-64 0</inkml:trace>
  <inkml:trace contextRef="#ctx0" brushRef="#br0" timeOffset="-115581.04">18366 11364 3679 0,'-3'3'320'0,"0"-3"-320"0,2 1 0 0,0-1 0 0,1 0 2832 0,0 2 496 15,0-2 112-15,-1 0 16 0,1 4 384 0,0 1 96 16,0 0 16-16,1 1 0 0,1 0-1424 0,0 3-288 15,-1-7-48-15,1 5-16 0,1 0-1104 0,-1 2-240 16,2 1-32-16,0 2-16 0,-2-2-464 0,1-3-112 16,-2 2-16-16,0 0 0 0,2-3-192 0,-2 0 128 15,0 1-128-15,0 0 0 0,0-4 0 0,2 2 0 16,-2-1 0-16,0-2 0 0,2 2 0 0,-1 0 0 16,0 0 0-16,0 0 0 0,1-2 0 0,-1 3 0 0,-1-2 0 0,-1 1 0 15,1-1 0-15,-1 0 0 0,0 1 0 0,0 1 0 16,0 1 0-16,0-2 0 0,0 0 0 0,0 2 0 15,0-3 0-15,0 2 0 0,2-1 0 0,-2 2 0 16,-2-2 0-16,2 0 0 0,-1 4 0 0,1-2 0 16,-1 1 0-16,-1-1 0 0,0 0 0 0,0 1 0 15,-2 2 0-15,0 1 0 0,-1-1 0 0,1 2 0 16,-3 0 0-16,0 1-128 0,-1-1 128 0,1 2-160 16,0-1 160-16,-2 1-160 0,2-4 160 0,-1 4-160 15,1-3 160-15,-1-2 0 0,2 2 0 0,1-6 0 16,1 1 0-16,1-4-160 0,-1 2 160 0,2-6 0 15,0 2-224-15,0-4 64 0,1 1 16 0,1 4 0 16,0 0-96-16,0 0-16 0,0 0 0 0,0 0 0 0,0 0 64 0,0 0 0 16,0 0 0-16,21-50 0 0,-21 50 192 0,0 0 0 15,0 0-160-15,0 0 160 0,47-33 128 0,-47 33 80 16,0 0 32-16,33-8 0 0,-22 8 48 0,-1 2 16 16,-1 4 0-16,-1-4 0 0,-1 0-176 0,0-2-128 15,-1 3 192-15,0 0-192 0,1 3 128 0,-3 1-128 16,0-1 0-16,0 0 0 0,0-1 0 0,-2 1 0 15,-1-1 0-15,1 1 0 0,-1-2 0 0,-1 0 0 16,0-1 0-16,0 0 0 0,0-1 0 0,0-2-224 16,0 2 32-16,1-2 16 15,0-2-1296-15,-1 2-272 0,0 0-48 0,0 0-14352 0</inkml:trace>
  <inkml:trace contextRef="#ctx0" brushRef="#br0" timeOffset="-115128.83">18605 11835 14735 0,'3'-2'640'0,"-2"1"160"16,0-3-640-16,-1 1-160 0,1 3 0 0,1-3 0 0,-1 0 2048 0,-1 3 368 16,0 0 80-16,0 0 0 0,0 0-112 0,0 0-16 15,33-50-16-15,-33 50 0 0,0 0-1136 0,0 0-208 16,25-57-48-16,-25 57-16 0,0 0-256 0,0 0-48 16,0 0-16-16,12-60 0 0,-12 60-224 0,0 0-32 15,0 0-16-15,0 0 0 0,0 0-32 0,-5-42-16 16,3 40 0-16,-1 1 0 0,1-2-144 0,1 3-32 15,-2-4 0-15,1 4 0 0,1 0 64 0,-2 2 0 16,1 0 0-16,-1 2 0 0,2 4 32 0,0-1 16 16,-1-1 0-16,2 0 0 0,0 4-32 0,0 0 0 15,0 0 0-15,2 2 0 0,0 3-208 0,-1-2 128 16,2 0-128-16,-1-1 0 0,2 1 0 0,-2-4 0 16,2 4 0-16,1-3 0 0,0 2 0 0,0-2 0 0,-1-1 0 0,-1-2-160 15,4-1-128-15,-2-2-32 0,-2 1 0 0,2-1 0 31,-1-3-112-31,0-1-16 0,-1 0-16 0,0-1 0 16,-3 1-1456-16,0 0-304 0,0 0-48 0</inkml:trace>
  <inkml:trace contextRef="#ctx0" brushRef="#br0" timeOffset="-114849.83">18563 11673 5519 0,'0'0'240'0,"0"0"64"16,1 0-304-16,1-2 0 0,-1 2 0 0,1 0 0 0,1 0 3312 0,2 0 592 15,2 0 128-15,-7 0 32 0,0 0-16 16,36-6 0-16,-36 6 0 0,25-2 0 0,-14 2-1968 0,0 2-400 16,0 0-80-16,-1 2 0 0,0-2-1088 0,-1 0-224 15,-1 0-32-15,1 2-16 0,-2-2-240 0,-1 2 128 16,1 2-128-16,-2-3 0 0,-2-6 0 0,1 2 0 15,-2-2 0-15,1 1 0 16,-2 1-768-16,0-2-160 0,1-1-32 0,-2-2-16448 0</inkml:trace>
  <inkml:trace contextRef="#ctx0" brushRef="#br0" timeOffset="-113916">19037 11427 11967 0,'-2'3'1072'0,"1"-3"-864"0,0 0-208 0,1 0 0 15,0 1 1776-15,-1 1 304 0,0 1 64 0,-1 1 16 16,0 3 608-16,-1 4 128 0,2 1 32 0,-1 2 0 16,2 0-944-16,0 3-176 0,1 0-32 0,0 4-16 15,2 4-736-15,0-3-160 0,-1-2-32 0,0-1 0 16,2 5-368-16,-2 2-80 0,1 0 0 0,-1 2-16 15,-1 0-112-15,1 0-32 0,-1 1 0 0,-1-3 0 16,1 2-80-16,-1-3-16 0,1 3 0 0,1 1 0 16,-1 6-128-16,-1-6 128 0,1 0-128 0,0-2 128 0,-1-4-128 15,0 0 0-15,0-2 0 0,0 1 128 0,0-2-128 16,0 1 0-16,-1-4 0 0,0 4 0 0,0-1 0 0,-2 1 128 16,1-4-128-16,-1 2 0 0,2 2 0 0,-2-5 128 15,2-4-128-15,0 2 0 0,1 1 0 0,0 1 128 16,0-4-128-16,0 2 0 0,1 0 0 0,-1-1 0 15,1 0 0-15,-1-4 0 0,2 1 0 0,-1 0 0 16,-1-1 0-16,1 0 0 0,0-2 0 0,-1-1 0 16,0 4 0-16,0-4 0 0,2 0-160 0,-4 0 160 15,2 0 0-15,-1-2-144 0,1 2 144 0,-1 1-160 16,0 0 160-16,-1-1-160 0,2 0 160 0,-1 0 0 16,0 1-144-16,-2-1 144 0,2 0 0 0,0-2-144 15,0 2 144-15,-2 0 0 0,1 0-160 0,-1-3 160 0,2 0-128 16,-1-3 128-16,-1 4-128 0,1 0 128 0,0 1-128 15,0 1 128-15,1 0 0 0,-2-2-160 0,2 0 160 0,1-1 0 16,-1 2-192-16,1-1 64 0,0-2 128 0,0 2-208 16,0 0-160-16,0-2-16 0,0 0-16 0,0-1 0 31,1 0-240-31,-1 2-64 0,1-3 0 0,-1 0 0 16,0 0 64-16,0-3 16 0,0 2 0 0,0 0 0 15,-1-1-336-15,-1-4-64 0,0 2 0 0,2 4-8640 0,0 0-1712 0</inkml:trace>
  <inkml:trace contextRef="#ctx0" brushRef="#br0" timeOffset="-112916.91">19341 11202 9215 0,'0'4'816'16,"0"-4"-656"-16,0 0-160 0,0 0 0 0,0 0 2000 16,-1 0 368-16,-1 0 80 0,1 2 16 0,-1 5 1040 0,-1-4 208 15,0 3 32-15,-2-2 16 0,1 2-1392 0,-2 0-256 16,0 1-64-16,-1 0-16 0,0 2-1120 0,-1-1-208 15,1 4-64-15,-2-1 0 0,2-4-320 0,-2 2-64 16,1 1 0-16,-2-2-16 0,0 2-80 0,-1-4-16 16,1 1 0-16,-1 0 0 0,-2 3-144 0,2-4 0 15,0-7 0-15,1-2 0 0,2 3 0 0,-1-3 0 16,-1-2 0-16,1-2 0 0,2 3-240 0,0-5 80 16,2-1 16-16,5 10 0 0,0 0 144 0,0 0 0 15,-7-51-144-15,7 51 144 0,0 0 0 0,0 0 0 16,13-53 0-16,-13 53 0 0,0 0-128 0,0 0 128 15,0 0 0-15,41-53 0 0,-41 53 0 0,0 0 0 0,0 0 0 0,44-24 128 16,-44 24 112-16,0 0 16 0,0 0 0 16,43-4 0-16,-31 6-64 0,-3 0 0 0,1 5 0 0,0-4 0 15,0 5-192-15,-1 0 144 0,-1-1-144 0,2 0 128 16,-1 2-128-16,0 1 0 0,-1 2 0 0,2-3 0 16,-1 0 0-16,1 4 0 0,0-3 0 0,-1-2 0 15,1 2 0-15,0-4 0 0,1 1 0 0,1-4 0 16,-1 0 0-16,-11-3 0 0,23 4 0 0,-23-4 0 15,0 0 0-15,35-7-144 0,-35 7 144 0,0 0-160 16,0 0-112-16,41-22-32 0,-41 22 0 0,0 0 0 16,0 0 48-16,0 0 0 0,38-38 0 0,-38 38 0 15,0 0 0-15,0 0 16 0,0 0 0 0,0 0 0 16,0 0-208-16,0 0-64 0,0 0 0 0,0-53 0 0,-5 46 192 0,-1 4 16 16,-2-3 16-16,1-1 0 0,-2 1 288 0,-1 0 0 15,2-3 0-15,-1 3 0 0,0 1 0 0,0-1 304 16,-3 1-48-16,-1 1 0 0,-1-2 208 0,1 2 48 15,-1 2 0-15,0 1 0 0,1 1-240 0,0 1-32 16,1 1-16-16,0 0 0 0,1 3-96 0,-1 1 0 16,5 0-128-16,1 0 192 0,1 2-64 0,0-2-128 15,4 2 176-15,-1-1-176 0,2 0 0 0,3-3 0 16,-1 1 0-16,2 1-192 16,0-5-752-16,2 4-144 0,0-4-16 0,2 2-16240 0</inkml:trace>
  <inkml:trace contextRef="#ctx0" brushRef="#br0" timeOffset="-112050.3">19181 12739 10127 0,'0'0'896'0,"-1"0"-704"0,1 0-192 0,0-2 0 15,0 2 1344-15,0-1 256 0,0 1 32 0,0 0 16 16,0 0 528-16,-1-3 128 0,1 3 0 0,-1 3 16 15,-1 0-336-15,1 0-64 0,1-3 0 0,-5 3-16 16,3 1-656-16,-2 1-128 0,0 3-32 0,-1 1 0 16,2 3-320-16,-2-3-64 0,0 4 0 0,1-2-16 15,2 0-304-15,-1 1-64 0,2 0-16 0,0-1 0 16,2-1-112-16,-1-3-32 0,1 2 0 0,0-3 0 16,3 0 16-16,-1 1 0 0,2 2 0 0,-2-3 0 0,3 2-176 0,-1-2 192 15,2 3-192-15,-3-3 192 16,3 0-192-16,-1-2 0 0,1-2 0 0,1-2 0 0,-1 1 128 0,1-2-128 15,0-1 0-15,-8 2 128 0,0 0-128 0,0 0 128 16,37-26-128-16,-37 26 128 0,0 0-128 0,0 0 128 16,44-57-128-16,-44 57 128 0,0 0-128 0,30-60 0 15,-30 60 0-15,0 0 0 0,26-60 0 0,-26 60 0 16,0 0 0-16,0 0 0 0,0 0 0 0,10-57-192 16,-10 57 64-16,0 0 128 0,0 0-304 0,0 0 64 15,0 0 16-15,0 0 0 0,-16-35 48 0,11 33 16 16,-1 1 0-16,-1 2 0 0,1-1 160 0,-3 2 0 15,0 1 0-15,-2 0 0 0,0 0 128 0,0 1-128 16,0 2 160-16,0 0-160 0,-1 0 272 0,3-1-32 0,0 0-16 0,1 1 0 16,4-2-80-16,-1-2-16 0,1 2 0 15,1-1 0-15,1-2-128 0,2 1 0 0,0-2 144 0,0 0-144 16,1 0 0-16,0-2-128 0,3 2 0 0,0-1 0 31,1-2-1456-31,-5 3-272 0</inkml:trace>
  <inkml:trace contextRef="#ctx0" brushRef="#br0" timeOffset="-108314.8">19879 12110 10127 0,'-1'0'896'0,"-1"0"-704"0,2 0-192 0,-1 0 0 15,1 0 1776-15,-1 0 320 0,-2 0 64 0,1-3 16 16,-3 3 576-16,-1 0 112 0,1-1 16 0,-1 1 16 16,1 0-608-16,0 0-128 0,0-2-32 0,0-1 0 15,0 2-704-15,1-2-144 0,2 0-16 0,-1 0-16 16,2 3-640-16,0 0-128 0,1-2-32 0,-1 1 0 15,2 1-144-15,-1-3-48 0,1 3 0 0,-1-1 0 16,1 1 0-16,-1 0-16 0,1 0 0 0,-1 0 0 16,2 1 0-16,-1 2 0 0,0-3 0 0,2 1 0 15,-1 1 0-15,2 1 0 0,1 0 0 0,0 0 0 0,-5-3-96 0,18 6-16 16,-18-6 0-16,24 4 0 0,-24-4-128 0,27 2 0 16,-27-2 0-16,28 0 0 15,-28 0 0-15,0 0 0 0,38-2 0 0,-38 2 0 0,0 0 0 0,35-4 0 16,-35 4 0-16,0 0 0 0,0 0 0 0,39-2 0 15,-33 2 0-15,-2 0 0 0,1 0 0 0,-3 0 0 16,1 2 0-16,-2-2 0 0,0 1-320 0,-1 2 48 16,-1-3 16-16,0 0 0 0,-2 0-16 0,1 0 0 15,-2 0 0-15,-1-3 0 0,-1 2 32 0,0 1 16 16,-3-2 0-16,0 2 0 0,-1-3 224 0,0 2-192 16,-1-2 192-16,-1 0-192 0,0 3 192 0,-3-3 0 15,-1 0 0-15,1 3 0 0,1-4 0 0,-1 4 0 0,1-3 0 16,-1 0 0-16,1 3 176 0,1-3-32 0,0-1 0 0,3 4 0 15,0-2 0-15,2 2 0 0,0 0 0 0,3 0 0 16,2 2 0-16,-1-2 0 0,1 0 0 0,2 0 0 16,1 2 16-16,0-2 0 0,3 2 0 0,-1 1 0 15,2-2-32-15,1 1-128 0,1 1 192 0,-6-3-64 16,15 4-128-16,-7-3 0 0,1 1 144 0,-9-2-144 16,21 6 128-16,-21-6-128 0,24 3 128 0,-24-3-128 15,28 6 128-15,-28-6-128 0,26 4 128 0,-26-4-128 16,0 0 0-16,40 0 0 0,-40 0 0 0,0 0 0 15,42 0 0-15,-42 0 0 0,0 0 0 0,34-3 0 16,-34 3 0-16,0 0 0 0,0 0 0 0,0 0 0 16,0 0-128-16,41-10-64 0,-37 7 0 0,-4 3 0 15,0 0-320-15,0 0-80 0,0 0-16 0,0 0 0 16,0 0 160-16,0 0 16 0,0 0 16 0,0 0 0 0,0 0 240 0,0 0 176 16,0 0-208-16,0 0 80 0,0 0 128 0,-3-39 0 15,-4 39 0-15,0 2 0 0,-2 0 0 0,0-1 0 16,1 2 0-16,-2-1 0 0,0 2 0 0,0 0 0 15,1-2 0-15,1 2 128 0,0-2-128 0,2 1 0 16,1 1 0-16,0-4 0 0,1 3 0 0,2-3 0 16,-1 0 0-16,2 0 128 0,0 0-128 0,1 0 0 15,0 0-128-15,0-2 128 16,0 2-720-16,0 0-64 0,0 0-16 0,0 0-16800 0</inkml:trace>
  <inkml:trace contextRef="#ctx0" brushRef="#br0" timeOffset="-105168.04">20751 11620 7359 0,'0'0'656'0,"0"3"-528"0,-2-3-128 0,2 0 0 15,0-3 1728-15,-1 3 320 0,0 3 64 0,-2-3 16 16,1 0 864-16,-1 1 160 0,-2 4 48 0,1 1 0 16,-1-1-944-16,-2 0-176 0,1-5-32 0,0 6-16 15,0 4-848-15,-2 2-160 0,1-2-48 0,0 0 0 16,-2 2-368-16,0 1-80 0,1-3-16 0,-2 2 0 15,0 2-176-15,1 1-32 0,-2 1-16 0,1-2 0 0,2 0-128 0,-1 1-32 16,1-2 0-16,2 0 0 0,1-1-128 0,0 1 0 16,-1 3 144-16,0 2-144 0,1-2 0 0,0 4 128 15,0 1-128-15,1-1 0 0,1 2 144 0,3-2-144 16,0 3 192-16,1 0-192 0,0-1 208 0,3 0-64 16,-2-2-16-16,3 1 0 0,0 1 0 0,1-2-128 15,-1 1 192-15,2 1-64 0,-2 2-128 0,1 1 128 16,0-3-128-16,1 0 128 0,1-1 0 0,-1-4 0 15,2 2 0-15,-2-1 0 0,1-5 0 0,-1 3-128 16,1 0 192-16,0-1-64 0,0-2-128 0,0 0 128 16,0-1-128-16,-1-2 128 0,1-1-128 0,-2-2 0 15,0-1 0-15,-1 1 0 0,0-1 0 0,0-4 0 0,-2 2-128 16,0 0 128 0,1-4-432-16,-2 0-16 0,1 0 0 0,-2-3 0 15,-1 3-816-15,0 0-160 0,0 0-48 0,0 0-9984 0,0 0-2016 0</inkml:trace>
  <inkml:trace contextRef="#ctx0" brushRef="#br0" timeOffset="-104317.18">20784 12065 9215 0,'-1'0'816'0,"-1"0"-656"16,1-2-160-16,1 2 0 0,-1 0 1600 0,0 0 272 15,0 2 64-15,-2-2 16 0,-1 2 928 0,2 0 176 16,1-2 32-16,1 2 16 0,1-2-704 0,1 2-144 16,1-2-16-16,2 2-16 0,0 1-768 0,2-3-160 15,-7 0-16-15,0 0-16 0,0 0-656 0,0 0-128 0,42-7-32 0,-42 7 0 16,0 0-144-16,0 0-48 0,40-6 0 0,-40 6 0 15,0 0-128-15,0 0-128 0,41-6 144 0,-41 6-144 16,0 0 0-16,0 0 0 0,35-4 0 0,-30 4 0 16,-5 0-240-16,0 0-80 0,0 0-32 0,0 0 0 31,0 0-992-31,0 0-208 0,0 0-48 0,37-37-15232 0</inkml:trace>
  <inkml:trace contextRef="#ctx0" brushRef="#br0" timeOffset="-103701.59">21092 12132 10127 0,'0'3'896'0,"0"-3"-704"0,1 0-192 0,0 0 0 0,1 0 2560 0,-1 0 496 15,3 0 80-15,0-3 32 0,-4 3 432 0,0 0 96 16,0 0 16-16,43-10 0 0,-43 10-1664 0,0 0-320 16,48-12-64-16,-48 12 0 0,0 0-976 0,44-10-192 15,-44 10-48-15,0 0 0 0,37-3-208 0,-27 6-48 16,-1-2-16-16,-2 2 0 0,2-1-176 0,-3-2 0 15,0 1 0-15,-1 2 0 0,0-1 0 0,0 0 0 16,-1 0 0-16,1-1 0 0,-1-1-256 0,-1 0-16 16,-3 0-16-16,0 0 0 15,0 0-704-15,0 0-144 0,0 0-16 0,0 0-10592 16,0 0-2112-16</inkml:trace>
  <inkml:trace contextRef="#ctx0" brushRef="#br0" timeOffset="-102985.06">21212 12274 11055 0,'0'3'480'0,"0"-3"112"0,-1 0-464 0,1 0-128 0,0 0 0 0,0 0 0 16,-2 0 2400-16,2 1 464 0,0 1 80 0,-1 1 32 16,0 1 224-16,1-3 64 0,0 1 0 0,0 1 0 0,0-2-1552 0,0 2-304 15,0-3-64-15,0 0-16 0,1 0-720 0,-1 0-144 16,3 0-16-16,-2 0-16 0,1 0-128 0,-2 0-32 16,3 0 0-16,-1 2 0 0,2-1-48 0,-3 2-16 15,2-1 0-15,-2 3 0 0,0 0-80 0,-1 1-128 16,0 0 176-16,-1 2-176 0,1-2 128 0,0 3-128 15,-1 4 0-15,1-4 0 0,0-5 0 0,-2-2 0 16,2 4 0-16,-1 4 0 0,1 0 0 0,0-4 0 16,0 0 0-16,0-2 0 0,0 2 128 0,-1-3-128 15,1 3 0-15,0 0 0 0,0 0 0 0,-1-1 0 16,-1 0 0-16,0-3 0 0,1 2 0 0,-2-2 0 16,2 3 0-16,-1-4 0 0,-1 1 0 0,2 1 0 0,0 1 0 0,-1-4 0 15,1 3 0-15,-3 0 0 0,1 0 0 0,-2 1 0 16,0 2-128-16,-1 1 128 0,-1-1-208 0,3 0 80 15,-4 0-48-15,3 0 0 0,0 0 0 0,0-2 0 16,2 2-16-16,-1-3-16 0,1-2 0 0,2 2 0 16,0-3-64-16,0 0-16 0,1 2 0 0,-2-2 0 15,2 0 112-15,0 0 32 0,0 0 0 0,0-2 0 16,2 2 144-16,0 0 0 0,1-3-144 0,0-1 144 16,-3 4 0-16,0 0 0 0,0 0 0 0,0 0 0 15,0 0 0-15,0 0 256 0,46-38-32 0,-46 38-16 16,0 0 16-16,0 0 0 0,0 0 0 0,43-35 0 15,-43 35-224-15,0 0 128 0,0 0-128 0,0 0 0 16,0 0 0-16,41-26 0 0,-41 26 0 0,0 0 0 16,0 0 0-16,13 2 0 0,-11 0 0 0,-1 2 0 15,2-2 224-15,-1 2-48 0,-1 2-16 0,-1 3 0 0,2 1 0 0,-1 0 0 16,0-2 0-16,0 3 0 0,1 1 32 0,0-3 0 16,1 4 0-16,-1-6 0 0,2 2-64 0,-2-3 0 15,2 0 0-15,0 0 0 0,-2-1-128 0,2-2 0 16,-4-3 0-16,0 0 0 0,0 0 0 0,0 0-192 15,0 0 0-15,0 0 16 16,0 0-544-16,0 0-112 0,38-42-32 0,-38 42-16912 16</inkml:trace>
  <inkml:trace contextRef="#ctx0" brushRef="#br0" timeOffset="-101834.98">21578 11825 7855 0,'1'3'704'0,"-2"-6"-576"16,2 3-128-16,-1-2 0 0,1 1 0 0,-1-2-160 16,0 0 160-16,0-2 0 0,0 5 160 0,0 0-32 15,0 0-128-15,0 0 0 0,-2-45 0 0,-1 38 0 16,1 0 0-16,-3 2 0 0,1 4-192 0,1-2 192 15,0 0 0-15,-1 1 0 0,1 0 0 0,0 0 192 16,1 2-192-16,0-3 0 0,1 2 0 0,-1 1-160 16,0-2 160-16,1-1 0 0,0 2 0 0,-1-1 160 0,0 0-160 0,1-3 0 15,0 4 0-15,1-1 0 0,-1-2 752 0,-1 1 240 16,1 0 48-16,0 0 32 0,1 3 752 0,-1-3 160 16,1 3 16-16,0 0 16 0,1 0 608 0,0 1 112 15,2 1 16-15,2 1 32 0,-2 0-272 0,3 4-48 16,2-1-16-16,1 0 16 0,0 0-688 0,0 4-144 15,2-1-32-15,0 4 16 0,0 1-912 0,1 3-192 16,-1-1-48-16,-1 3 16 0,-2-2-224 0,1 2-64 16,-2 2 0-16,-2-1 0 0,1-2-48 0,-1 4-16 0,-1-3 0 0,-1-2 16 15,0 4-144-15,0-1 0 0,-1 2 0 0,-1 1 144 16,2-2-144-16,-2-2-144 0,2 0 144 0,-2-3-192 16,0 3 48-16,0-6 16 0,-1 2 0 0,0 1 128 15,0 5-256-15,-1-5 64 0,0-3 0 0,-2 0 16 16,1 1 176-16,-1 3 0 0,0-1-144 0,-2-2 144 15,1 1 0-15,-2 3 0 0,1-4 0 0,-1 4-128 16,0-2 128-16,-1-2-128 0,1 1 128 0,0-3-128 16,-1 4 128-16,0-3-128 0,0 0 128 0,1-2-128 15,0 0 128-15,1 1 0 0,1-5 0 0,-1 2-128 0,3-3 128 16,-2 1 0-16,1 2 0 0,1-5-128 0,-1 2 128 0,1-3-192 16,1 2 192-16,-2-1-192 0,2-1 16 15,-1 0 0-15,0 1 0 0,0-1 0 0,1 0-48 0,-2 0-16 16,2-3 0-16,-2 1 0 0,1 1 96 0,0-2 16 15,0-2 0-15,1 1 0 0,0 1 128 0,-2-3-208 16,2 0 80-16,0 3 128 0,1-3-320 0,-1 1 48 16,1 0 16-16,-2-1 0 15,1 0-880-15,1-1-160 0,-1-1-48 0,1 2-15280 16</inkml:trace>
  <inkml:trace contextRef="#ctx0" brushRef="#br0" timeOffset="-100518.39">22019 12935 9215 0,'-1'-3'816'0,"1"1"-656"16,0 0-160-16,0 2 0 0,1-2 1936 0,-1 1 368 0,2-4 64 0,-2 5 0 15,0 0 704-15,0 0 144 0,0 0 32 0,0 0 0 16,28-57-1136-16,-28 57-240 0,0 0-32 0,0 0-16 16,36-42-752-16,-36 42-160 0,0 0-16 0,0 0-16 15,47-51-352-15,-47 51-64 0,0 0-16 0,39-44 0 16,-39 44-224-16,0 0-48 0,39-52-16 0,-39 52 0 15,0 0-160-15,32-52 192 0,-32 52-192 0,0 0 192 16,23-60-64-16,-23 60-128 0,0 0 192 0,14-60-64 16,-14 60 16-16,0 0 0 0,7-63 0 0,-7 63 0 15,5-48-16-15,-5 48 0 0,4-50 0 0,-4 50 0 16,2-48-128-16,-2 48 128 0,0 0-128 0,0-60 128 16,0 60-128-16,-1-54 128 0,1 54-128 0,-3-53 128 0,3 53-128 0,-7-51 0 15,7 51 0-15,-7-48 0 0,7 48 0 0,-10-53 0 16,10 53 0-16,-12-51 0 0,12 51 0 0,-15-49 0 15,6 26 0-15,1 4 0 0,8 19 0 0,-19-45 0 16,8 24 0-16,1 1 0 0,0 2 0 0,0-1 0 16,2 6 0-16,-1-6 0 0,0-1 0 0,1-2 0 15,8 22 0-15,-15-49 0 0,15 49 0 0,-9-54 0 16,9 54 0-16,-6-48 0 0,6 48 0 0,-3-44 0 16,3 44 0-16,0 0-176 0,2-61 176 0,-2 61 0 15,0 0 0-15,-2-51-128 0,2 51 128 0,0 0 0 16,-1-47 0-16,1 47 0 0,0 0 0 0,-2-63 0 15,2 63 0-15,0 0 0 0,0 0 0 0,6-53 0 16,-6 53 0-16,0 0 0 0,0 0 0 0,33-61 0 16,-33 61 0-16,0 0 0 0,0 0 0 0,41-47 0 15,-41 47 0-15,0 0 128 0,41-22-128 0,-41 22 0 0,0 0 0 0,39-12 0 16,-39 12-192-16,0 0 64 0,0 0 0 0,38-10 0 31,-38 10-240-31,0 0-32 0,0 0-16 0,0 0 0 16,0 0-512-16,38-4-96 0,-33 8-32 0,0 2-16272 0</inkml:trace>
  <inkml:trace contextRef="#ctx0" brushRef="#br0" timeOffset="-99572.59">22338 13017 10127 0,'-1'-2'896'0,"1"2"-704"15,0 2-192-15,-1-2 0 0,0 0 1072 0,1 0 176 0,-2 3 32 0,-1-3 16 16,-1 0 768-16,0 1 160 0,-1-1 16 0,2 3 16 16,-1-3-304-16,-1 0-64 0,1 2-16 0,0-1 0 15,1 2-640-15,-1-1-128 0,0 2-16 0,1 0-16 16,0 2-32-16,1 0 0 0,-1 0 0 0,1 0 0 15,1 1-336-15,-1-1-64 0,1-2 0 0,1 4-16 16,0 2-368-16,3-2-64 0,-1 0 0 0,2-2-16 16,1 2-176-16,1-3 0 0,0-2 144 0,3 1-144 15,-1 1 0-15,1-5 128 0,1 0-128 0,1 0 0 16,0-2 0-16,-11 2 0 0,0 0 0 0,37-23 0 16,-37 23 0-16,0 0 0 0,36-32 0 0,-36 32-128 15,0 0 128-15,31-39 0 0,-31 39 0 0,0 0-128 16,0 0-64-16,0 0 0 0,20-55 0 0,-20 55 0 15,0 0-288-15,0 0-64 0,0 0-16 16,-10-44 0-16,4 38-96 0,0 2-32 0,2-1 0 0,-2 4 0 16,-2 1 64-16,0 3 16 0,-2 1 0 0,0 2 0 15,0 0-256-15,1 1-48 0,1-1-16 0,1-3 0 16,4 0-928-16,-2-1-176 0</inkml:trace>
  <inkml:trace contextRef="#ctx0" brushRef="#br0" timeOffset="-94851.55">22783 10827 12895 0,'0'0'1152'0,"0"0"-928"0,0 0-224 0,0 0 0 16,0 0 1600-16,0 0 256 0,0 0 64 0,-6-7 16 15,3 5 672-15,-1 0 128 0,1 0 16 0,-2 2 16 16,2 0-1008-16,-1 0-208 0,0 0-32 0,-1-4-16 16,5 4-384-16,-8-6-80 0,4 12-16 0,-2 0 0 15,2 1-480-15,-1-3-96 0,0 5-32 0,-1-3 0 16,0 3-224-16,-2 1-32 0,2 0-16 0,-1 2 0 0,-2 0-144 0,1 2 0 15,-2 1 0-15,-2-1 128 0,3-2-128 0,-1 0 0 16,-1-2 0-16,-1 0 0 0,3-1 0 0,-1-2 0 16,0 2 0-16,-1-3 0 0,3-4 0 0,0 2 0 15,-1-4 0-15,1 0 0 0,2-2 128 0,-1 0-128 16,1-3 0-16,2 2 128 0,0-3 0 0,1-2-128 16,3 8 192-16,0 0-64 0,0 0-128 0,-2-37 160 15,2 37-160-15,0 0 160 0,0 0-160 0,0 0 128 16,9-44-128-16,-9 44 128 0,0 0-128 0,0 0 128 15,0 0-128-15,22-45 128 0,-22 45-128 0,0 0 0 16,0 0 0-16,0 0 0 0,30-49 0 0,-30 49 0 16,0 0 0-16,0 0 0 0,0 0 0 0,0 0 0 0,0 0 0 0,0 0 0 15,31-42 0-15,-31 42 0 0,7 7 0 0,-2-2 0 16,0-1 0-16,0 2 0 0,1 4 0 0,0 0 128 16,2-1-128-16,-1 3 0 0,1-5 0 0,-1 2 128 15,1 1-128-15,-2-1 0 0,0 4 0 0,0-5 0 16,0 2 0-16,0-2 0 0,2 0 128 0,-2 1-128 15,1-3 0-15,1-2 0 0,-1 2 0 0,-7-6 0 16,0 0 0-16,25 6 0 0,-25-6 0 0,0 0 0 16,0 0 0-16,35 0 0 0,-35 0 0 0,0 0 0 15,0 0 0-15,0 0 0 0,0 0 0 0,49-14 0 16,-49 14 0-16,0 0 0 0,0 0 0 0,0 0 0 16,45-20 0-16,-45 20 0 0,0 0 0 0,0 0 0 15,0 0 0-15,0 0 0 0,0 0 0 0,0 0 0 0,0 0-176 0,37-35 176 16,-37 35-128-16,0 0 128 0,0 0-160 15,0 0 160-15,0 0-192 0,0 0 192 0,0 0-160 0,0 0 160 16,0 0-128-16,5-44 128 0,-7 39 0 0,0-2-128 16,2 7 128-16,0 0 0 0,-9-17 0 0,9 17-128 15,-7-11 128-15,7 11 0 0,-10-14 0 0,10 14 0 16,-10-16 0-16,3 10-128 0,1 0 128 0,-1 0 0 16,0 0 0-16,-2 2 0 0,-1 4 176 0,2 0-48 15,-2 4 0-15,-1-2 0 0,1 4 16 0,-1-2 0 16,0 5 0-16,-1-2 0 0,4-1-144 0,-1 0 0 15,2 3 144-15,-1 1-144 0,2-3 0 0,2 2 0 16,1-3 0-16,1-2 0 0,1-2-352 0,1 0-32 0,1 0-16 16,1-4-18176-16</inkml:trace>
  <inkml:trace contextRef="#ctx0" brushRef="#br0" timeOffset="-86110.06">21214 11589 9215 0,'0'0'816'0,"0"0"-656"16,0 0-160-16,0 0 0 0,0 0 1456 0,0 0 256 0,0 0 48 0,0 0 16 15,0 0 656-15,0 0 128 16,10-44 16-16,-10 44 16 0,0 0-592 0,0 0-112 0,0 0-32 0,0 0 0 15,0 0-176-15,0 0-32 0,0 0-16 0,0 0 0 16,0 0-624-16,0 0-128 0,0 0-32 0,0 0 0 16,0 0-448-16,0 0-80 0,0 0-32 0,1 2 0 15,-1 1-64-15,0 2-16 0,-1 3 0 0,1 1 0 16,0-2-16-16,0 2-16 0,0 1 0 0,0 0 0 16,0 2-176-16,0 0 160 0,1 2-160 0,1-3 160 15,-1-3-160-15,0 0 128 0,0-2-128 0,1 1 128 16,0-1-128-16,-1-2 0 0,2-1 0 0,-2 1 0 15,0-2 0-15,0 1 0 0,1-2 0 0,-2 2 0 16,0-1 0-16,0-2 0 0,0 1 0 0,-2 2 0 16,2-1 0-16,-1 0 0 0,1 0 0 0,-1-1 0 0,1 2 0 0,1 3 0 15,-1 3 128-15,0-6-128 0,0-3 0 0,0 0 0 16,0 0 0-16,0 0 128 0,1 0-128 0,-1 3 0 16,-1 0 144-16,1 1-144 0,0-1 0 0,-1-2 0 15,0 4 0-15,0-1 128 0,1-1-128 0,-2 1 0 16,1 1 0-16,0-1 0 0,0-2 0 0,-2 4 0 15,1 0 0-15,-1-2 128 0,1 2-128 0,-1 1 0 16,0-4 0-16,0 1 0 0,-1 1 0 0,-1 0 0 16,2 1 0-16,-1 3 0 0,-2-1 0 0,1-1 0 15,0-3 0-15,1 3 0 0,-1 1 0 0,2 0 0 16,-4 0 0-16,2 1 0 0,2 1 0 0,-1 0 0 16,-1 2 0-16,1-2 0 0,2-4 0 0,-2-2 0 15,2 1 0-15,-2 1 0 0,0-2 0 0,2 0 0 0,-2 2 0 0,2-4 0 16,0-1 0-16,1 2 0 15,1-3 0-15,-1 2 0 0,1-2 0 0,-1 0 0 0,2-2 0 0,0-1 0 16,-1 3 0-16,0 0 0 0,0 0 0 0,0 0 0 16,0 0 0-16,0 0 0 0,0 0 0 0,0 0 0 15,31-45 0-15,-31 45 0 0,0 0 0 0,0 0 0 16,0 0 0-16,0 0 0 0,0 0 0 0,0 0 0 16,35-44 0-16,-35 44 0 0,0 0 0 0,0 0 0 15,0 0 0-15,0 0 0 0,0 0 0 0,34-42-128 16,-34 42 128-16,0 0 0 0,0 0 0 0,0 0 0 15,0 0 0-15,0 0 0 0,0 0 0 0,0 0 0 16,39-6 0-16,-37 12 0 0,1-2 0 0,-2 3 128 16,1 5-128-16,-1-3 192 0,2 1-64 0,-2 3 0 15,2-3-128-15,-2-2 192 0,1 0-64 0,1 0 0 0,-1-1-128 0,1 2 128 16,1-2-128-16,-1-1 128 0,1 0-128 0,0-2 0 16,-1-2 128-16,1 2-128 0,-4-4 0 0,0 0 0 15,0 0 0-15,0 0 0 0,0 0 0 0,0 0 0 16,0 0 0-16,41-6 0 0,-41 6 0 0,0 0-128 15,0 0 128-15,0 0-192 16,0 0-384-16,0 0-96 0,0 0-16 0,0 0 0 16,0 0-816-16,0 0-160 0</inkml:trace>
  <inkml:trace contextRef="#ctx0" brushRef="#br0" timeOffset="-84174.3">22738 12400 6447 0,'-5'7'576'0,"2"-4"-576"16,2 0 0-16,0 0 0 0,-2-3 2352 0,3 0 352 16,0 0 80-16,0 0 16 0,-1 3-448 0,2-3-96 15,1 0-16-15,1 0 0 0,1 0-320 0,2 0-80 16,-6 0-16-16,0 0 0 0,26 0-240 0,-26 0-48 15,0 0-16-15,38-9 0 0,-38 9-512 0,0 0-112 16,49-19 0-16,-49 19-16 0,0 0-448 0,47-35-96 16,-47 35-16-16,0 0 0 0,49-47-176 0,-49 47-144 0,0 0 192 0,34-47-192 15,-34 47 0-15,0 0 0 0,16-51 0 0,-16 51 0 16,0 0 0-16,3-54 0 0,-3 54 0 0,0 0 0 16,-7-45 0-16,7 45 0 0,0 0 0 0,-14-37 0 15,14 37-144-15,-13-15 144 0,5 10-128 0,2 0 128 16,0 2 0-16,-3-1 0 0,2 2 0 0,-3-2 0 15,0 4 0-15,0-3 0 0,-1 6 0 0,-1-3 0 16,1 4 192-16,-2-1-48 0,1 2 0 0,1 1 0 16,0 4 48-16,-1-4 16 0,3 4 0 0,1 0 0 15,1 0 0-15,2 3 0 0,0-1 0 0,4 3 0 16,-1-2-48-16,2 0-16 0,2-1 0 0,1 0 0 16,2 2-144-16,1-2 0 0,3 2 0 0,1 1 128 15,0-3-128-15,2 2 0 0,1 1 144 0,1-3-144 0,1 2 160 16,0-2-32-16,1-2-128 0,0 2 192 0,2 1-192 0,-1-6 176 15,1-1-176-15,-2-1 160 0,-1 1-160 0,1-2 0 16,0 0 0-16,2-2 0 0,-18-2 0 0,33 0 0 16,-33 0 0-16,0 0 0 0,42-12-288 0,-42 12 64 15,0 0 16-15,0 0 0 16,35-35-368-16,-35 35-64 0,0 0 0 0,0 0-16 16,0 0-1392-16,15-53-288 0</inkml:trace>
  <inkml:trace contextRef="#ctx0" brushRef="#br0" timeOffset="-83573.16">23148 11743 19343 0,'0'0'1728'0,"0"1"-1392"0,0-1-336 0,0-1 0 16,1 1 2160-16,1 0 352 0,0 0 80 0,1 0 16 15,-3 0 240-15,11 3 48 0,-3 0 16 0,1 0 0 16,1-1-1760-16,-1 0-336 0,1 2-80 0,-2-2-16 15,-8-2-400-15,21 3-96 0,-21-3-16 0,18 4 0 16,-18-4-208-16,14 2 0 0,-14-2 0 0,0 0 0 16,0 0 0-16,0 0 0 0,0 0-176 0,0 0 176 15,28 0-880 1,-28-2-48-16,0 2-16 0,0 0-16880 0</inkml:trace>
  <inkml:trace contextRef="#ctx0" brushRef="#br0" timeOffset="-82924.56">23499 11396 911 0,'-3'0'0'0,"0"0"0"16,2 0 0-16,0 3 0 0,0-3 3392 0,-1 0 608 15,2 2 112-15,-1-2 32 0,-1 4 496 0,-1 2 96 16,1 0 32-16,-1 4 0 0,1 0-2144 0,0 2-416 16,1-3-96-16,0 2 0 0,2 2-1280 0,-1-1-240 15,1 3-48-15,1-3-16 0,-2-2-208 0,1 0-32 16,0 0-16-16,2 2 0 0,-1-3-272 0,1 1 0 0,-1-3 128 0,2 2-128 16,-2-3 0-16,2 0 0 0,0 0 0 0,-2-2 0 15,1 2 0-15,-1-2 0 0,1-2 0 0,-1 2 0 16,0-1 0-16,1 0 0 0,-2 1 0 0,2-1 0 15,-1-1 0-15,-1-2 0 0,1 1 0 0,-2 2 0 16,0-3 0-16,0 2 0 0,0-2 0 0,0 1 0 16,0 2 0-16,0-1-144 0,-2 2 144 0,2-3 0 15,-1 4 0-15,0-1 0 0,0-2 0 0,-1 2-128 16,0 2 128-16,1-2 0 0,-2 2 0 0,1 0 0 16,-2 3 0-16,-1 1 0 0,1-3 0 0,-1 2 0 15,-1 1 0-15,1 0 0 0,-2 1 0 0,0 0 0 16,-1 1 0-16,1 1 0 0,-1-1-144 0,1 1 144 0,1-4-160 15,-2 0 160-15,1 2-208 0,-1 0 80 0,3-1 128 16,-1-2-208-16,1 0 80 0,2-1 128 0,-1-5-176 16,1-2 176-16,1 1-128 0,-1-1 128 0,3 0 0 0,-1-1-128 15,1 1 128-15,0 0 0 0,0 0 0 0,0 0 0 16,0 0 0-16,0 0 0 0,0 0 0 0,36-33 0 16,-36 33 0-16,0 0 0 0,0 0 0 0,36-16 0 15,-36 16 0-15,0 0 176 0,33-29 0 0,-33 29 0 16,0 0 0-16,29-7 0 0,-21 10-176 0,1-3 160 15,-1 3-160-15,-1 1 160 0,-1-2-160 0,-1 2 0 16,0 2 0-16,-1-2 0 0,-2-2 0 0,1 2 0 16,-1 2 0-16,1 0 0 0,-2-2 0 0,0 2 0 15,2-2 0-15,-2 2 0 0,0-1-176 0,0 0-64 16,1 0-16-16,-1-1 0 16,1-1-288-16,-1 0-64 0,1-1-16 0,0-1 0 15,-1 2-1552-15,-1-3-320 0</inkml:trace>
  <inkml:trace contextRef="#ctx0" brushRef="#br0" timeOffset="-82506">23721 11872 13823 0,'-4'13'608'0,"3"-10"128"16,0 1-592-16,-1 0-144 0,2-2 0 0,0 1 0 15,0-2 2432-15,2 2 448 0,-1-1 80 0,0 2 32 0,3-2-384 0,-1-2-80 16,-3 0-16-16,0 0 0 0,0 0-784 0,0 0-144 16,0 0-48-16,35-46 0 0,-35 46-768 0,0 0-144 15,0 0-48-15,20-54 0 0,-20 54-272 0,0 0-64 16,0 0-16-16,10-57 0 0,-10 57-224 0,0 0 176 16,0 0-176-16,0 0 160 0,1-51-160 0,-1 51 0 15,0 0 0-15,0 0 0 0,0 0 0 0,0 0 0 16,-7-53 0-16,7 53 0 0,0 0 0 0,0 0 0 15,0 0 0-15,0 0 0 0,0 0 0 0,0 0 0 16,0 0 0-16,0 0 0 0,0 0 0 0,0 0 0 16,0 0 0-16,0 0 0 0,0 0 208 0,-8 3-32 15,9 9-16-15,1-2 0 0,0 2-160 0,1-2 128 16,-2 3-128-16,0-1 128 0,2 0-128 0,-1 2 0 16,0-2-192-16,0 1 192 15,0 0-512-15,1 2 32 0,-2-2 0 0,0-4 0 16,0 0-640-16,-1 1-128 0,2-4-32 0,-4-2 0 15,2-2-1344-15,-1-2-288 0</inkml:trace>
  <inkml:trace contextRef="#ctx0" brushRef="#br0" timeOffset="-82273.56">23668 11677 11967 0,'-7'6'528'0,"5"-3"112"0,1 0-512 0,-1 0-128 0,1-3 0 0,1 0 0 15,0 1 2688-15,1 2 496 0,-1-2 96 0,3 1 32 16,-1 1-304-16,2-2-64 0,2 1-16 0,0-2 0 0,-6 0-1280 0,0 0-256 16,25-2-48-16,-16 2-16 0,1 0-624 15,-2 0-128-15,4 2-32 0,-1-2 0 0,0 0-400 16,-1 0-144-16,0 3 0 0,1-3 144 0,-1 1-144 0,0 4 0 16,-2 1-160-16,1-2 160 15,-9-4-1008-15,0 0-96 0,25 0-32 0,-18 0-15984 16</inkml:trace>
  <inkml:trace contextRef="#ctx0" brushRef="#br0" timeOffset="-81573.92">24129 12231 10575 0,'0'0'464'0,"0"0"112"0,0 0-576 0,0 0 0 0,0 0 0 0,0 0 0 15,0 0 2496-15,0 0 384 0,0 0 64 0,0 0 48 16,0 0-176-16,-24-14-48 0,18 17 0 0,-3 1 0 16,1-2-1232-16,-1 2-240 0,-1 3-48 0,0 2-16 15,1 0-496-15,-3 0-96 0,1 1-32 0,0 0 0 0,1 0-304 0,-2 1-64 16,1 5-16-16,0 0 0 0,1 3-224 0,1-3 0 16,2 3 128-16,0-3-128 0,3 0 0 0,0 0 0 15,3 0 0-15,1-4-160 0,2-2-112 16,2-1-32-16,3-3 0 0,1-5 0 0,3 2 128 0,0-6 32 15,-1 2 0-15,-10 1 0 0,0 0 144 0,39-27-128 16,-39 27 128-16,34-32-128 0,-34 32 128 0,34-45 0 16,-34 45 0-16,34-61-128 0,-34 61 128 0,28-65 0 15,-28 65 0-15,20-63-128 0,-20 63-176 0,11-55-16 16,-11 55-16-16,0 0 0 16,0-63-144-16,0 63-32 0,0 0 0 0,-12-54 0 0,12 54 208 0,0 0 48 0,-20-53 0 0,20 53 0 15,0 0 256-15,-21-51 0 0,21 51 0 0,0 0 0 16,-16-44 0-16,16 44 256 0,0 0-64 15,0 0 0-15,0 0 576 0,0 0 96 0,0 0 32 0,-6-54 0 16,6 54-304-16,0 0-48 0,0 0-16 0,0 0 0 16,0 0 32-16,0 0 0 0,0 0 0 0,0 0 0 15,0 0-112-15,0 0 0 0,17 3-16 0,-15 7 0 16,1 3-128-16,-1 2-32 0,1 1 0 0,-1 4 0 16,2 5-80-16,-2 0 0 0,1-2-16 0,-1 4 0 15,1 2-176-15,-1-1 0 0,0 1 144 0,0-1-144 16,1 2 0-16,-2-2 0 0,0-1 0 0,0 2 0 15,3-7 0-15,-2 0 0 0,2-3-176 0,0-2 176 16,1 2-304-16,-1-4 48 0,0 1 0 0,0-9 0 16,1-2-192-1,-1-1-16-15,0-2-16 0,-1-2 0 0,2 0-1136 0,-1-2-240 0,-4 2-32 0,0 0-14304 16</inkml:trace>
  <inkml:trace contextRef="#ctx0" brushRef="#br0" timeOffset="-81124.43">24329 12489 11967 0,'1'4'528'0,"1"-1"112"0,-1-3-512 0,0 2-128 16,0-4 0-16,1 2 0 0,0-3 1920 0,1 2 336 15,-3 1 80-15,0 0 16 0,0 0 208 0,0 0 32 0,34-31 16 0,-34 31 0 16,0 0-912-16,0 0-176 0,25-45-48 0,-25 45 0 15,0 0-320-15,0 0-80 0,23-66-16 0,-23 66 0 16,0 0-512-16,0 0-96 0,4-67-32 0,-4 67 0 16,0 0-288-16,0 0-128 0,-5-63 0 0,5 63 128 15,0 0-128-15,0 0 0 0,0 0 0 0,-2-57 0 16,2 57 0-16,0 0 0 0,0 0 0 0,0 0 0 16,0 0 0-16,0 0 0 0,0 0 0 0,0 0 0 15,0 0 0-15,0 0 0 0,0 0 0 0,0 0 0 16,0 0 0-16,0 0 0 0,0 0 0 0,0 0 0 15,0 0 0-15,0 0 0 0,0 0 0 0,0 0 0 16,0 0 0-16,0 0 208 0,0 0-48 0,-2 0-16 16,4 10-144-16,0 2 192 0,1 4-192 0,-2 0 192 0,1 0-192 0,1 1 0 15,-1-1 0-15,2 0 0 0,-2 1 0 0,1 0 0 16,1 1 0-16,-1 1 0 0,1 0 0 16,0 0 0-16,-1-2-144 0,1-1 144 0,0-1 0 0,0-3 0 15,2 0 0-15,-3-4 0 0,0-3-272 0,-1-5 48 16,1 4 16-16,-1-3 0 15,2-1-912-15,-1-1-176 0,-3 1-48 0,0 0 0 16,0 0-1184-16,0 0-240 0</inkml:trace>
  <inkml:trace contextRef="#ctx0" brushRef="#br0" timeOffset="-80804.73">24280 12271 14735 0,'0'0'640'0,"0"0"160"0,1-3-640 0,0 3-160 0,0 0 0 0,2 0 0 16,-1-2 2496-16,-2 2 480 0,0 0 96 0,0 0 0 15,40-8 272-15,-40 8 48 0,31-2 16 0,-31 2 0 16,30-1-1984-16,-17 1-400 0,2 1-64 0,-3 1-32 15,2 2-560-15,-2-4-112 0,1 2-32 0,-3 0 0 16,-2 3-224-16,0 1 144 0,0-5-144 0,0 1 128 16,0-2-128-16,-8 0 0 0,0 0 0 0,0 0 0 15,0 0-240-15,0 0-16 0,0 0-16 0,35-32 0 16,-35 32-848-16,0 0-160 0,0 0-48 0,0 0-15776 16</inkml:trace>
  <inkml:trace contextRef="#ctx0" brushRef="#br0" timeOffset="-70373.69">15908 13178 7519 0,'0'-3'672'16,"0"-2"-544"0,0 3-128-16,0 0 128 0,0 2-128 0,0-3 128 15,0 0-128-15,0-3 0 0,0-4 0 0,0 0-176 16,-1 4 176-16,1-1 0 0,0 4 0 0,-1-2 0 16,1 1 0-16,-1 2 0 0,-1 0 0 0,1 0 0 15,0 2 0-15,-2 0 0 0,2 0 0 0,-3 2 0 16,2 0 0-16,-1 2 0 0,1 0 0 0,-2 0 0 0,2 0 0 0,-1 1 0 15,1-4 0-15,-1 4 0 0,1-4 928 0,-1 4 288 16,0-1 64-16,0-1 64 0,2 0 704 0,0 1 128 16,-2-2 48-16,3 2 16 0,-2-2-416 0,-1 2-96 0,1 5 0 15,-1-2 16-15,1 2-400 0,-2 0-64 16,3 1-32-16,0-1 32 0,0-3-320 0,1 0-64 0,-2 2 0 16,0-2 0-16,1 3-544 0,-2-3-112 0,2 4-32 0,0-4 48 15,-2 4-256-15,2 0 128 0,0 5-128 0,1-2 128 16,-2 2-128-16,2-5 0 0,0-9 0 0,0 4 0 15,0 1 176-15,0-2-176 0,0 0 160 0,-1-2-32 16,1-2-128-16,0 0 160 0,3 10-160 0,-5-1 192 16,2 1 128-16,-1 2 32 0,0-2 0 0,0 2 32 15,1-2-384-15,0-1 144 0,1-3-144 0,0-1 144 16,0-3-144-16,1 1 192 0,1-2-192 0,2-1 224 16,0-1-64-16,1 1-16 0,-1-3 0 0,2 0 0 15,-1-1 144-15,-1 1 32 0,1 0 0 0,-1 0 0 16,1 3-144-16,-2 0-32 0,-2 0 0 0,1 0 0 0,0 3-16 15,1 0-128-15,1-1 192 0,1 3-64 0,0 2-128 0,1 2 192 16,0-7-192-16,0 2 192 0,1 0-192 0,-1-1 0 16,1 0 0-16,-2-1 128 0,3 2-128 0,-1-4 0 15,2 2 0-15,-5-2 0 0,-1 0 0 0,-1 0 0 16,2 0 0-16,0 0 0 0,3 0 0 0,0-2 0 16,-8 2 0-16,0 0 0 0,0 0 0 0,54-16 0 15,-47 16 0-15,2 0 0 0,-1 0 0 0,-8 0 0 16,0 0 0-16,0 0 0 0,0 0 0 0,65-6 0 15,-65 6 0-15,0 0 0 0,0 0 0 0,0 0 0 16,0 0 0-16,53 0 0 0,-46 0 0 0,3 0 0 16,-10 0 0-16,0 0 0 0,0 0 0 0,53-3 0 15,-53 3 0-15,0 0 0 0,0 0 0 0,0 0 0 16,0 0 0-16,0 0 0 0,62-7-128 0,-62 7 128 0,0 0 0 16,53-11 0-16,-53 11 0 0,0 0 0 0,50-5 0 0,-38 6 0 15,0 4 0-15,0 2 0 0,-3 0 0 0,0-1 0 16,-1-4 0-16,-3 2 0 0,-2-2 0 0,1 2 0 15,0 0 0-15,1-2 0 0,1 4 0 0,2 1 0 16,1-4 0-16,0 1 0 0,1-1 0 0,-5-3 0 16,-2 1-144-16,1-1 144 0,1 0 0 0,2-1 0 15,-7 1-144-15,0 0 144 0,0 0 0 0,0 0-144 16,0 0 144-16,60-17 0 0,-60 17 0 0,0 0 0 16,0 0 0-16,0 0 0 0,0 0 0 0,59-16 0 15,-59 16 0-15,0 0 0 0,0 0 0 0,0 0-128 16,63-12 128-16,-63 12 0 0,0 0 0 0,0 0 0 15,47 6 0-15,-36-2 0 0,0-4 0 0,1 0 0 16,-3 0 0-16,0 1 0 0,1-1 0 0,-3 0-128 0,-3 1 128 0,1 1 0 16,0-2 0-16,2-2 0 0,3 2 0 0,-10 0 0 15,0 0 0-15,0 0 0 0,0 0 0 0,50-2 0 16,-44 2 0-16,0 1 0 0,0 2 0 0,2-1 0 16,2-1 0-16,-1 2 0 0,3 1 0 0,-2-2 0 15,-2 2 0-15,1-2 0 0,-3 1 0 0,3 0 0 16,-1 0 0-16,2 1 0 0,1-3-160 0,0 1 160 15,1 1-192-15,-12-3 192 0,0 0-256 0,0 0 64 16,0 0 16-16,54-5 0 0,-48 5-16 0,0-1 0 16,3-2 0-16,-9 3 0 0,0 0 32 0,0 0 0 15,64-16 0-15,-64 16 0 0,0 0-32 0,0 0 0 16,65-12 0-16,-65 12 0 0,0 0 0 0,0 0-16 0,47 3 0 0,-36 2 0 16,1-1 208-16,-1-2-192 0,-1 0 192 15,0 0-192-15,-10-2 48 0,0 0 16 0,38 6 0 0,-25-4 0 16,-13-2-128-16,0 0 0 0,0 0-16 15,54 1 0-15,-54-1 80 0,0 0 32 0,0 0 0 0,50-5 0 16,-50 5 160-16,0 0 0 0,0 0 0 0,49-4 0 16,-49 4 0-16,0 0 0 0,0 0 0 0,46 0 0 15,-35 0 0-15,0 3 0 0,-1-3 0 0,0 1 0 16,0 1 0-16,0 1 0 0,1 1 0 0,0-4 0 16,0 0 0-16,1 0 0 0,0 1 0 0,-1-2 0 15,-1 2 0-15,-2-2-128 0,2 1 128 0,0 0 0 16,-1-3 0-16,-1 3 0 0,-8 0 0 0,0 0-128 15,0 0 128-15,0 0 0 0,47-4 0 0,-43 4 0 0,1 0 0 16,1 0-128-16,0 0 128 0,3 0-128 0,3 0 128 0,2 2 0 16,-14-2 128-16,0 0-128 0,53 5 0 0,-53-5 0 15,0 0 0-15,52 1 0 0,-52-1 0 0,0 0 0 16,47-1 0-16,-47 1 0 0,0 0 0 0,0 0 0 16,54-5 0-16,-54 5 0 0,0 0 0 0,0 0 0 15,54-8 0-15,-54 8-128 0,0 0 128 0,0 0 0 16,48 0 0-16,-36 0 0 0,1 0 0 0,-1 3 0 15,0-3 0-15,1 0 0 0,-1 1 0 0,-3 1 0 16,-2-2 0-16,1 0 0 0,1 0 0 0,-9 0 0 16,0 0 0-16,0 0 0 0,52-3 0 0,-42 0 0 15,-4 3 0-15,2-2 0 0,-1 2 0 0,2-2-160 16,-9 2 160-16,0 0 0 0,0 0 0 0,61-12 0 0,-61 12 0 16,0 0 0-16,46-6 0 0,-46 6 0 0,0 0 0 15,0 0 0-15,55 0 0 0,-43 1 0 0,-12-1 0 0,0 0 0 16,37 6 0-16,-26-3 0 0,-1-1 0 0,0 2 0 15,0-2 0-15,1 5 0 0,0-4 0 0,1 1 0 16,0 0 0-16,-1 1 0 0,0-4 0 0,0 1 0 16,2 1-128-16,-2-2 128 0,1 2 0 0,-1-3 0 15,-1 2 0-15,1-2-128 0,-11 0 128 0,0 0 0 16,0 0 0-16,0 0 0 0,57-5 0 0,-57 5 0 16,0 0 0-16,0 0 0 0,0 0 0 0,51-1 0 15,-41 1 0-15,0 0 0 0,-2-3 0 0,1 3 0 16,1 0 0-16,0 0-128 0,0 0 128 0,0 0 0 15,-10 0 0-15,0 0 0 0,0 0 0 0,0 0 0 16,0 0 0-16,49-6 0 0,-43 6 0 0,3-2 0 0,-9 2-176 16,0 0 176-16,0 0-160 0,57-11 160 0,-57 11-176 15,0 0 176-15,0 0-192 0,0 0 192 0,53-13 0 0,-44 11 0 16,-2 2 0-16,0-3 0 0,2 2 0 0,-2-1 0 16,2 0 0-16,-1 0 0 0,0 2 0 0,0-3 0 15,0 3 0-15,1-1 0 0,0 1 0 0,-1-2 0 16,1 2 0-16,-2-3 0 0,2 2 0 0,-2 1 0 15,1 0 0-15,-2-2 0 0,-1 2 0 0,1 0 0 16,0-3 0-16,-1 2 0 0,-1 1 0 0,0 0 0 16,-1 0 0-16,1 0 0 0,-1 1 128 0,0 2 0 15,1-3-128-15,2 0 192 0,0 0 64 0,1 0 0 16,-2 0 0-16,-1 0 0 0,4 0-256 0,-1-3 176 16,1 3-176-16,-1 0 160 0,2 0-160 0,-3-1 0 15,1 1 0-15,0 0 0 0,-2 0 0 0,-1 0 0 0,0-3 0 0,0 1 0 16,0 1 0-16,-2-3 0 0,1 1 0 0,-2 1 0 15,-1 1 0-15,1-2 0 0,-1 1 0 0,0 1 0 16,0-2 0-16,1-1 0 0,-2 4 128 0,1-2-128 16,1-2 160-16,0 4-160 0,-1-3 192 0,2 0-192 15,-1 3 0-15,0-2 0 0,2 0 0 0,-1 0 0 16,-1-2 0-16,1 2 0 0,0-2 0 0,-1-1 0 16,1 1 0-16,-1 1 0 0,0-4 0 0,0 1 0 15,-1 0 0-15,0-1 160 0,0 0-160 0,0-1 128 16,0-1 128-16,0 2 0 0,1-6 16 0,1 3 0 15,-1-2-16-15,0 2 0 0,-1 4 0 0,0 0 0 16,0-4-96-16,1-1-32 0,1-3 0 0,-2 14 0 0,0 0 16 0,6-48 0 16,-6 48 0-16,0 0 0 0,4-37 0 0,-3 31 0 15,-1 2 0-15,0 2 0 0,0 2 112 0,0 2 0 16,-1 2 16-16,1-1 0 0,-2 4-32 16,2-1-16-16,-1 0 0 0,-1-2 0 0,0 4-400 0,1-4-80 15,2 2 0-15,-2 0-16 16,1-3-1168-16,0 1-224 0,0-4-64 0,0 0 0 15,1-7-848-15,-1 5-176 0,0 4-48 0,0-2-8944 16</inkml:trace>
  <inkml:trace contextRef="#ctx0" brushRef="#br0" timeOffset="-36409.36">17563 13935 11055 0,'-3'-1'976'0,"1"-2"-784"0,1 2-192 0,-1-1 0 16,0 2 1072-16,1-3 160 0,-1 3 48 0,0-1 0 15,-3-2 1392-15,-1 0 272 0,-2-3 64 0,0 3 16 16,-2 2-816-16,0 1-160 0,0 4-48 0,-1-1 0 15,1 0-656-15,0 3-128 0,0 4-16 0,0 0-16 16,3 0-368-16,1 2-80 0,0-2-16 0,-2 5 0 16,3 1-384-16,-1 2-80 0,2 1 0 0,3-2-16 15,0 2-64-15,3-1-16 0,1 1 0 0,2 1 0 16,1-2-160-16,1 1 192 0,2 0-192 0,1 0 192 0,1-3-192 0,3-1 0 16,0 1 144-16,2 0-144 0,4-4 0 0,1 1 128 15,2 0-128-15,0-4 0 0,1-4 0 0,0-2 128 16,2-1-128-16,-26-2 0 0,51-9 0 0,-51 9 0 15,46-23 0-15,-46 23 0 0,45-24 0 0,-45 24 0 16,0 0 0-16,62-45 128 0,-62 45-128 0,0 0 0 16,47-63 0-16,-47 63 0 0,0 0-128 0,29-62 128 15,-29 62-128-15,15-49 128 0,-15 49-144 0,8-54 144 16,-8 54-160-16,1-53 160 0,-1 53 0 0,-6-45 0 16,-1 23-128-16,-3 4 128 0,-1-1 0 0,-2 3 192 15,-1 0-48-15,-2 3 0 0,-2 0 64 0,1 2 16 16,0 1 0-16,-1 2 0 0,2 2-64 0,-1 4-16 15,-2 2 0-15,2 2 0 0,0 2 48 0,-2 2 0 16,-1 7 0-16,1-1 0 0,0 8 32 0,2-2 16 0,-1 4 0 0,2-3 0 16,2 1-16-16,-1 1 0 0,1 1 0 0,3-6 0 15,4-3-224-15,-2 0 128 0,1-1-128 0,1-2 0 16,1 0 0-16,1-4 0 0,1-3-176 0,0-3 176 31,2-3-768-31,0-4-16 0,0-2-16 0,2 9-12384 0,0 0-2496 0</inkml:trace>
  <inkml:trace contextRef="#ctx0" brushRef="#br0" timeOffset="-29549.29">19993 14054 7359 0,'-2'0'656'0,"0"0"-528"16,1 0-128-16,1 0 0 15,-2 0 1680-15,1 0 304 0,-1 1 64 0,-2 1 16 0,-1-2 880 0,-1 0 160 16,1 0 32-16,0 0 16 0,1 0-480 0,1 0-112 15,1 0 0-15,1 0-16 0,0 0-944 0,1-2-176 16,1 1-32-16,-1 1-16 0,3 0-704 0,-2 0-144 16,0-3-16-16,1 3-16 0,2 0 0 0,0 3 0 15,1-3 0-15,1 1 0 0,1 1 0 0,2-2 0 16,0 3 0-16,-2-2 0 0,3 2-160 0,-1-1-16 16,-1-2-16-16,2 1 0 0,1-1-128 0,2 0-32 15,-13 0 0-15,0 0 0 0,37-3-144 0,-37 3 0 16,0 0 0-16,0 0 128 0,41-10-128 0,-34 7 0 15,0 1 0-15,1 1 0 0,-8 1 0 0,0 0 0 16,0 0 0-16,0 0 0 0,0 0 0 0,0 0 0 16,0 0 0-16,0 0 0 0,0 0-208 0,41-15 16 0,-38 15 16 0,1 2 0 31,-1-2-448-31,-2 3-80 0,0-2-32 0,-1 1 0 16,0 1-32-16,-2 1-16 0,-1-3 0 0,-1 1 0 15,1 1-1568-15,-2-2-304 0</inkml:trace>
  <inkml:trace contextRef="#ctx0" brushRef="#br0" timeOffset="-29182.17">20090 13959 7023 0,'0'0'144'0,"0"0"48"0,0 0 0 0,-1 0 0 0,1 0-192 0,0 0 0 0,0 0 0 0,0-3 0 0,0 3 3776 0,0 0 704 15,1 0 128-15,0 0 48 0,1 3-1216 0,-1-2-240 16,1 2-64-16,0 0 0 0,0 3-1248 0,-1-3-256 16,1 0-48-16,-1 3-16 0,0 1-800 0,0-1-176 15,1 4-16-15,-2-2-16 0,1 2-80 0,0 0-16 16,0-1 0-16,-1 1 0 0,0 0-144 0,2-2-48 16,-2 2 0-16,0-2 0 0,0 0-128 0,1 2-16 15,-1 0-128-15,0 1 192 0,0-3-192 0,0 0 0 16,0 2 0-16,0 0 0 0,0-1 0 0,0 1 0 15,0-3 0-15,0 2 0 0,-1-3 0 0,-1 1 0 16,1-1 0-16,0-1 0 0,1 2-272 0,-1-6-48 16,-1 1-16-16,2-2 0 15,-1 0-176-15,1 0-16 0,-1 3-16 0,1-3 0 16,-1 0-32-16,-1-3-16 0,2 1 0 0,-1-2 0 16,0 2-1392-16,-2-2-288 0,2 0-48 0,-1 1-13312 0</inkml:trace>
  <inkml:trace contextRef="#ctx0" brushRef="#br0" timeOffset="-27864.26">20633 14686 911 0,'-2'3'0'0,"0"0"0"0,1 1 0 0,0-4 0 15,0 0 592-15,-2 1 48 0,2 1 0 0,0-2 0 16,-2 3 832-16,-2 0 192 0,0 4 16 0,2-5 16 16,-1 2 336-16,3-2 64 0,-2 2 16 0,2-4 0 15,0 1-64-15,1-1 0 0,0 3 0 0,0-3 0 16,1 0-16-16,-1-3-16 0,2 3 0 0,0-1 0 16,0 1-544-16,-1 0-128 0,2-2 0 0,-1 0-16 15,3 0-240-15,0-1-64 0,0 0 0 0,-5 3 0 16,0 0-480-16,0 0-96 0,0 0-32 0,0 0 0 15,47-41-112-15,-47 41-32 0,0 0 0 0,0 0 0 0,45-57-48 0,-45 57-16 16,0 0 0-16,37-51 0 16,-37 51-64-16,0 0-16 0,34-57 0 0,-34 57 0 0,0 0-128 0,28-57 128 15,-28 57-128-15,19-48 128 0,-19 48-128 0,18-50 192 16,-18 50-192-16,0 0 192 0,17-70-192 0,-17 70 160 16,0 0-160-16,9-57 160 0,-9 57-160 0,0 0 128 15,-2-43-128-15,2 43 128 0,0 0-128 0,-11-36 0 16,11 36 144-16,-12-27-144 0,6 17 128 0,-3-3-128 15,2 0 160-15,-2 1-160 0,-1-4 128 0,2 3-128 16,-1 1 0-16,0-2 144 0,1 2-144 0,-1-3 0 16,-1-1 0-16,0 0 0 0,0-2 0 0,-1 1 0 15,1 1 128-15,2 0-128 0,-2 1 0 0,1 2 0 16,0 2 0-16,1 0 0 0,-1-1 0 0,0 1 0 0,1 0 0 0,-1 0 0 16,0 0 0-16,2 1 0 0,0 0 0 0,-1 0 0 15,2-1 0-15,1 0 0 0,1 2 0 0,1-3 0 16,-1 2 0-16,4 10 0 0,0 0 0 0,-6-37 0 15,6 37 0-15,0 0 0 0,0 0 0 0,3-46 0 16,-3 46 0-16,0 0 0 0,0 0 0 0,18-47 0 16,-18 47 0-16,0 0 0 0,0 0 0 0,0 0 0 15,32-50 0-15,-32 50 0 0,0 0 0 0,0 0 0 16,0 0 0-16,0 0 0 0,46-35 0 0,-46 35 0 16,0 0 0-16,0 0 0 0,0 0 0 0,45-15 0 15,-45 15 0-15,0 0 0 0,0 0 0 0,39-6 0 16,-39 6-240-16,0 0 80 0,0 0 16 0,0 0 0 15,0 0-304-15,39-4-64 0,-39 4-16 0,0 0 0 16,0 0-368-16,18 9-80 0,-16-8-16 0,1 2-17120 16</inkml:trace>
  <inkml:trace contextRef="#ctx0" brushRef="#br0" timeOffset="-27232.2">21056 14766 1839 0,'-1'3'160'15,"0"-3"-160"-15,-1-3 0 0,2 2 0 16,-1 1 1184-16,0 0 208 0,-2 0 32 0,0-3 16 0,-2 0 864 16,0 0 160-16,0-1 32 0,0-2 16 15,0 4 160-15,0 1 16 0,1 1 16 0,-1 0 0 0,0 1-336 0,0 1-80 16,2 1-16-16,-2 0 0 0,0 1-784 0,0 2-144 16,1-2-48-16,-1 2 0 0,1 3-576 0,1 1-112 15,0 2-32-15,2 0 0 0,0 1-288 0,1 3-64 16,1-2-16-16,2 0 0 0,1-1-16 0,3 0 0 15,-1 3 0-15,1 3 0 0,2-5-192 16,1-2 144-16,0-1-144 0,1-1 128 0,-1-6-128 0,1-2 0 16,1-2 0-16,-12 0 0 0,0 0 0 0,0 0 0 15,57-31 0-15,-57 31 0 0,0 0-320 0,37-50 0 16,-37 50 0-16,0 0 0 16,22-55-768-16,-22 55-128 0,0 0-48 0,0-56 0 15,0 56 128-15,-8-23 32 0,2 12 0 0,-2 3 0 0,0 2 1104 0,-2 0 288 0,-1 2 32 0,-2 2 0 16,1 2 768-16,-2-3 144 0,2 2 48 0,-2 1 0 15,2-2-624-15,-2 2-112 0,2 0-32 0,2 0 0 16,1-4-512-16,3-1 0 0,2 0 0 0,2-1-11904 16,1-3-2352-16</inkml:trace>
  <inkml:trace contextRef="#ctx0" brushRef="#br0" timeOffset="-26437.43">21296 13532 11967 0,'-3'0'528'0,"2"0"112"0,1 0-512 0,0 0-128 0,0 0 0 0,-1 0 0 15,1 0 1776-15,0 1 320 0,-1 2 64 0,-2-1 16 16,1 2 640-16,-1 0 128 0,0 2 16 0,0 0 16 16,-1 0-912-16,-2 0-176 0,1 0-32 0,0 4-16 15,-1-1-752-15,-3 1-160 0,1 0-32 0,-2 0 0 16,-1 2-512-16,-3-2-96 0,2 0-32 0,-2 1 0 16,-3-1-64-16,1-3 0 0,0 2-16 0,1-5 0 15,3 1 16-15,-2-4 16 0,0 1 0 0,2 1 0 16,2-6-80-16,3 0-128 0,-1-4 176 0,5 1-176 15,1 0 128-15,2 6-128 0,0 0 0 0,0 0 0 16,0 0 0-16,16-53 0 0,-16 53 0 0,0 0 0 0,0 0 0 0,0 0 0 16,42-57 0-16,-42 57 0 0,0 0 128 0,46-42-128 15,-46 42 144-15,0 0-144 0,0 0 192 16,56-22-64-16,-56 22-128 0,30 0 192 0,-30 0-192 0,28 10 128 16,-14-4-128-16,-1 4 0 0,0 2 128 0,-4-2-128 15,1 2 0-15,-1 1 0 0,0 0 0 0,-1 2 128 16,2-3-128-16,-2-2 0 0,0 3 0 0,0-3 0 15,0-4 0-15,1 0 0 0,1 0 0 0,-10-6 0 16,0 0 0-16,0 0 0 0,37-2 0 0,-37 2 0 16,0 0 0-16,0 0 0 15,0 0-464-15,44-37 16 0,-44 37 0 16,0 0 0-16,0 0-96 0,25-49-16 0,-25 49 0 0,0 0 0 16,0 0-208-16,8-53-64 0,-8 53 0 0,-7-26 0 0,2 14 512 0,3 4 112 15,1 3 16-15,-2 2 0 0,0-3 192 0,-6-3 128 0,-1 1 0 0,-5-1-128 16,-1 0 592-16,-1 0 16 0,0 4 0 0,-1 5 0 15,0 4-112-15,-1 0-32 0,1-2 0 0,0 2 0 16,1 2-192-16,3 3-32 0,4-6-16 0,2 5 0 16,-3 3-80-16,0 1-16 0,1 4 0 0,3-3 0 15,3-2-128-15,1-2 0 0,6-3 0 0,0 0 0 32,3-2-880-32,3-2-144 0</inkml:trace>
  <inkml:trace contextRef="#ctx0" brushRef="#br0" timeOffset="-25382.47">21480 14604 15663 0,'0'0'1392'0,"0"0"-1120"0,0 0-272 0,-1 0 0 15,2 0 1600-15,0 0 272 0,1 0 48 0,0-2 16 16,-2 2 640-16,0 0 128 0,0 0 32 0,0 0 0 16,0 0-656-16,0 0-128 0,54-29-32 0,-54 29 0 15,0 0-1024-15,0 0-224 0,52-30-32 0,-52 30-16 16,0 0-304-16,0 0-64 0,52-39-16 0,-52 39 0 15,0 0-240-15,49-46 128 0,-49 46-128 0,0 0 0 16,34-47 0-16,-34 47 0 0,0 0 0 0,0 0 0 16,22-57-176-16,-22 57-16 0,0 0-16 0,0 0 0 15,0 0-112-15,-3-41-32 0,-2 44 0 0,-3-6 0 16,1-5 160-16,-2-2 16 0,-1 6 16 0,-1 0 0 0,1 2 160 16,-2 2 192-16,-2 2-32 0,1 2-16 0,-1 0 144 15,1 2 32-15,-1 0 0 0,2 3 0 0,1-3 32 0,-2 4 16 16,1 0 0-16,2-1 0 0,2 0 16 0,2 1 16 15,0-1 0-15,2 1 0 0,1 0 752 0,0 0 128 16,3 2 48-16,0-3 0 16,1 2-1792-16,3 1-368 0,2-1-64 0,2 3 0 0,2-2 704 0,2 1 192 15,2-1 0-15,2-2 0 0,1-3 0 0,2 2 0 16,2-3 0-16,0-3 0 0,1 0 0 0,-22-3 0 16,44-2 0-16,-44 2-128 0,40-6 128 0,-40 6 0 15,0 0 0-15,49-10-128 0,-49 10 0 0,0 0 0 16,44-19 0-16,-44 19 0 15,0 0-576-15,0 0-128 0,41-34 0 0,-41 34-12064 0,0 0-2400 0</inkml:trace>
  <inkml:trace contextRef="#ctx0" brushRef="#br0" timeOffset="-25096.8">21844 14023 20271 0,'-4'0'896'0,"3"0"192"15,-1 2-880-15,1-2-208 0,0 0 0 0,1 0 0 16,0 0 2688-16,0 0 480 0,1 0 96 0,2 0 32 16,0 0-768-16,2 0-160 0,-5 0-16 0,0 0-16 0,0 0-1424 0,0 0-272 15,41 0-64-15,-41 0-16 0,0 0-304 0,34 4-48 16,-34-4-16-16,0 0 0 0,30 2-192 0,-30-2 0 15,0 0 0-15,31 0 0 16,-22 0-448-16,0 0-96 0,-9 0-16 0,0 0-18080 16</inkml:trace>
  <inkml:trace contextRef="#ctx0" brushRef="#br0" timeOffset="-24481.82">22226 13720 14735 0,'-5'5'640'0,"2"-5"160"0,1 1-640 0,1 2-160 0,-1-3 0 0,2 0 0 15,-1 0 2800-15,1 0 528 0,-1 0 96 0,0 2 32 16,-1-2-384-16,2 1-80 0,0 2-16 16,0 0 0-16,0 1-1632 0,0 1-320 0,2-1-64 0,-1 2 0 15,0 0-512-15,0 0-80 0,2 1-32 0,-1 0 0 16,0 2-144-16,0-3-48 0,1 1 0 0,-1 2 0 15,-1-3-144-15,0 1 0 0,2 0 0 0,-1 1 128 16,1-2-128-16,-1 1 0 0,1 0 0 0,-1 2 0 16,1-3 0-16,-1 0 0 0,1 2 0 0,-2 0 0 15,1 2 0-15,0-1 0 0,0-3 0 0,-1-2 0 16,1 2 0-16,-1-2 0 0,-1-1 0 0,1 2 0 16,0-1 0-16,1 0 0 0,-1 1 0 0,-1-4 0 0,1 1 0 15,-1 2 0-15,1-2 0 0,-1-2 0 0,0 2 0 0,-1 0 0 16,1 1 0-16,-1-2 0 0,0 1 0 0,-1 2 0 15,0-2 0-15,-1 2 0 0,2 2 0 0,-1-3 0 16,-2 3 0-16,2 0 0 0,-2 2 0 0,-1 0 0 16,1 2 0-16,-2-1 0 0,1-2 0 0,-1 2 0 15,0 1 0-15,-2-4 0 0,2 4 0 0,-1-1-144 16,-1-3 144-16,1 1 0 0,1-1-176 0,1-2 176 16,0 1-160-16,1-1 160 0,2-2-160 0,-1-2 160 15,1 0-160-15,2 1 160 0,-2-1 0 0,2 0 0 16,0 0-128-16,0 0 128 0,0 0 0 0,0 0 0 15,0 0-160-15,0 0 160 0,0 0 0 0,0 0 0 0,36-42-144 16,-36 42 144-16,0 0 0 0,0 0 0 16,0 0 0-16,0 0 0 0,0 0 0 0,46-21 0 0,-41 24 0 0,1-3 0 15,-1 2 0-15,-2 0 0 0,-1-2 0 0,-2 0 0 16,0 0 0-16,6 2 0 0,-2 2 0 0,0 2 0 16,1 3 0-16,1-3 128 0,0 1-128 0,-1 2 0 15,0-3 128-15,0 0-128 0,0-1 0 0,0 0 144 16,-2-5-144-16,1 1 0 0,0-1 0 0,-4 0 0 15,0 0-288-15,0 0-32 0,0 0-16 0,0 0 0 32,0 0-1456-32,0 0-304 0</inkml:trace>
  <inkml:trace contextRef="#ctx0" brushRef="#br0" timeOffset="-24062.58">22452 14129 13823 0,'-4'8'608'0,"3"-6"128"0,0 2-592 0,0-4-144 15,-1 2 0-15,2-2 0 0,2 0 2528 0,-1 0 480 16,-1 0 80-16,0 0 32 0,0 0-32 0,0 0 0 16,0 0 0-16,0 0 0 0,0 0-1392 0,46-34-288 15,-46 34-48-15,0 0-16 0,0 0-784 0,0 0-176 16,31-47-16-16,-31 47-16 0,0 0-224 0,0 0-128 15,0 0 160-15,0 0-160 0,21-49 0 0,-21 49 0 16,0 0 0-16,0 0 0 0,0 0 0 0,-2-43 0 16,2 43 0-16,0 0 0 0,0 0 0 0,0 0 0 0,-7-32 0 0,7 28 0 15,0 4-192-15,0 0 64 16,0 0 128-16,0 0-208 0,-10-33 208 0,10 33 0 0,0 0 0 0,0 0 0 16,0 0 0-16,-11-20 0 0,8 20 0 0,1 0 0 15,1 1 0-15,-1 2 192 0,1 1-48 0,0 0 0 16,0-2 32-16,1 3 0 0,0 0 0 0,0 6 0 15,1 1-176-15,0 4 128 0,2 4-128 0,-1-2 128 16,1 5-128-16,0-1 0 0,2 0 0 0,-1-1 0 16,0-1 0-16,1-4-176 0,0 3 48 0,-2-7 0 15,1-2-320-15,0-1-48 0,-2 1-16 0,2-4 0 16,-2-5-976-16,-2-1-208 0,3-1-32 0,-3 1-14768 16</inkml:trace>
  <inkml:trace contextRef="#ctx0" brushRef="#br0" timeOffset="-23845.47">22422 13944 18431 0,'2'2'816'0,"-2"-2"160"0,1 1-784 0,0 2-192 16,0-3 0-16,1 0 0 0,0 2 2816 0,3-2 512 15,1 4 96-15,4 0 32 0,1 2-688 0,2-4-128 16,0 2-16-16,0 0-16 0,0 1-1712 0,-1-4-352 15,1 1-64-15,0 2-16 0,-13-4-336 0,26 3-128 16,-26-3 0-16,0 0 0 0,25 0 0 0,-20 0-336 0,-1 0 48 0,1 0-18144 16</inkml:trace>
  <inkml:trace contextRef="#ctx0" brushRef="#br0" timeOffset="-23249.07">22800 14611 11055 0,'-7'-3'240'0,"4"2"48"0,0-1 16 0,1 1 16 0,-1-1-320 0,2 0 0 0,-1 2 0 0,-3-2 0 0,-3-2 1776 0,-3-1 288 16,0 4 64-16,-1-2 16 0,0 3 768 0,0 0 160 15,2 3 16-15,-1 3 16 0,0 0-928 0,1 1-192 16,0 0-48-16,1 2 0 0,1 2-992 0,0 0-208 16,2 1-32-16,1-2-16 0,2 0-384 0,1 0-80 15,1 0-16-15,4 1 0 0,-1-1-80 0,3-3 0 16,0 2-128-16,4-5 192 0,0-2-192 0,-9-2 0 15,0 0 0-15,42-18 0 0,-42 18-128 0,0 0-80 16,60-49-16-16,-60 49 0 16,39-49-512-16,-39 49-96 0,33-52-32 0,-33 52 0 15,27-59-304-15,-27 59-64 0,22-67-16 0,-22 67 0 16,15-69 464-16,-15 69 80 0,11-55 32 0,-11 55 0 0,4-53 480 0,-4 53 192 0,-2-47-128 0,2 47 128 16,0 0 608-16,-8-47 208 0,8 47 32 0,0 0 16 15,-13-26 416-15,7 22 64 0,1 2 32 0,0-1 0 16,2 3-368-16,-1 3-80 0,0 0-16 0,2 0 0 15,-1-1-336-15,2 2-80 0,0 0-16 0,0 2 0 16,-1 3-128-16,2 1-32 0,0-1 0 0,0 4 0 16,2 0-160-16,0 5-32 0,1 2-128 0,0 2 192 15,0 0-192-15,0-1 0 0,0 3 0 0,-1 3 0 16,2 1 0-16,0 4 0 0,-1 4 0 0,1-2 0 16,0-5 0-16,0-1-160 0,1-3 32 0,-2 0 0 15,1-6-112-15,0-2-16 0,-1-2 0 0,1-3 0 16,1-4-288-16,-1 0-64 15,2-5-16-15,0 1-11664 0,0-4-2320 0</inkml:trace>
  <inkml:trace contextRef="#ctx0" brushRef="#br0" timeOffset="-22864.97">23093 14651 15663 0,'-3'7'688'0,"2"-2"144"0,1 0-656 0,0-2-176 16,1-1 0-16,0-2 0 0,1 0 2400 0,0 2 448 16,3 0 96-16,2 0 0 0,2 0-448 0,1-2-112 15,0-2-16-15,0 0 0 0,-10 2-672 0,0 0-144 16,0 0-16-16,0 0-16 0,50-35-944 0,-50 35-192 0,0 0-48 0,0 0 0 16,31-54-336-16,-31 54 128 0,0 0-128 0,16-50 0 15,-16 50 0-15,0 0 0 0,12-60 0 0,-12 60 0 16,0 0 0-16,6-61 0 0,-6 61 0 0,0 0 0 15,0-53 0-15,0 53 0 0,0 0 0 0,-5-42 0 16,5 42 0-16,0 0 0 0,-9-31 0 0,7 25 0 16,-2 4 0-16,2 0 0 0,-1 2 0 0,-1 2 0 15,2 0 0-15,-1 4 0 0,0 0 192 0,0 4-64 16,1-1 192-16,-2 2 32 0,2 6 16 0,-2 3 0 16,1 2-128-16,2-1-32 0,0-1 0 0,0 2 0 15,1 3-208-15,1 1 128 0,0-1-128 0,2 0 0 16,0-6 0-16,0 1 0 0,0-2-208 0,1-2 64 15,1-5-368-15,-1 1-64 0,1 3 0 0,-1-11-16 16,-1-6-1456-16,-3 2-304 0</inkml:trace>
  <inkml:trace contextRef="#ctx0" brushRef="#br0" timeOffset="-22662.27">23102 14407 5519 0,'-1'0'496'0,"0"2"-496"15,0-2 0-15,1 0 0 0,1 0 2992 0,-1 2 496 16,0-2 96-16,0 4 32 0,0 0 512 0,1 0 96 16,2 3 32-16,0-4 0 0,2 1-1904 0,2-1-384 15,-1 0-80-15,1-3-16 0,2 0-1248 0,-9 0-256 16,0 0-48-16,0 0-16 0,46-6-304 0,-46 6 0 16,0 0 0-16,43-16 0 15,-43 16-256-15,0 0-176 0,46-16-16 0,-46 16-17664 0</inkml:trace>
  <inkml:trace contextRef="#ctx0" brushRef="#br0" timeOffset="-21533.03">23848 14294 11967 0,'-1'-3'1072'0,"0"-1"-864"15,-1 4-208-15,1 2 0 0,1 0 1792 0,0-4 304 16,-1 0 64-16,-2 2 16 0,2 0 896 0,0 0 192 16,1 0 48-16,0 0 0 0,0 0-1024 0,0 0-208 15,0 0-32-15,0 0-16 0,30 10-960 0,-30-10-192 16,12 4-48-16,-12-4 0 0,0 0-208 0,0 0-48 15,43 3-16-15,-43-3 0 0,0 0-192 0,0 0-48 16,47 0 0-16,-47 0 0 0,0 0-160 0,0 0-32 16,44 3-128-16,-44-3 192 0,0 0-192 0,0 0 0 15,0 0 0-15,0 0 0 0,0 0 0 0,42-3 0 16,-42 3 0-16,0 0 0 16,0 0-496-16,0 0-32 0,0 0-16 0,0 0 0 15,0 0-288-15,0 0-64 0,0 0-16 0,0 0 0 16,0 0-1616-16,0 0-320 0</inkml:trace>
  <inkml:trace contextRef="#ctx0" brushRef="#br0" timeOffset="-21118.03">23836 14407 9663 0,'-4'5'208'0,"3"-2"48"0,0-3 16 0,-1 2 0 0,2-2-272 0,0 0 0 15,0 2 0-15,2 0 0 0,-2-2 3840 0,2 2 720 16,1 0 144-16,-1 0 32 0,-2-2-1616 0,0 0-320 16,0 0-64-16,0 0-16 0,0 0-1184 0,0 0-256 15,0 0-32-15,51-6-16 0,-51 6-576 0,0 0-112 16,0 0-32-16,47-12 0 0,-47 12-64 0,0 0-32 15,0 0 0-15,0 0 0 0,44-2-176 0,-44 2-48 16,0 0 0-16,0 0 0 0,41 8-192 0,-41-8 176 16,0 0-176-16,0 0 160 0,32 8-160 0,-26-4 0 15,-1-1 0-15,0-3 128 0,-5 0-128 0,0 0 0 16,0 0 0-16,0 0 0 0,0 0 0 0,0 0 0 16,0 0 0-16,0 0 0 0,0 0 0 0,0 0 0 0,0 0-144 15,0 0 144 1,0 0-384-16,0 0-32 0,0 0 0 0,0 0 0 15,0 0-160-15,0 0-16 0,0 0-16 0,0 0 0 16,0 0-816-16,0 0-176 0,0 0-16 0,0 0-15184 0</inkml:trace>
  <inkml:trace contextRef="#ctx0" brushRef="#br0" timeOffset="-17631.53">24605 14175 26719 0,'0'0'2368'0,"0"0"-1888"15,-1-1-480-15,1 1 0 0,1 0 1728 0,-1 0 240 16,0-3 48-16,4 3 16 0,-4 0-192 0,0 0-48 16,0 0 0-16,0 0 0 0,0 0-960 0,56-10-208 15,-56 10-48-15,0 0 0 0,51-3-80 0,-51 3-32 16,0 0 0-16,47 5 0 0,-47-5-208 0,0 0-32 0,52 2-16 0,-52-2 0 16,0 0-208-16,41 10 0 0,-41-10 0 0,0 0 0 15,0 0 0-15,0 0-192 0,41 2 48 0,-41-2 0 31,0 0-576-31,0 0-112 0,0 0-32 0,0 0-18032 0</inkml:trace>
  <inkml:trace contextRef="#ctx0" brushRef="#br0" timeOffset="-17297.34">25337 13637 18431 0,'0'0'816'0,"0"0"160"0,0 0-784 0,0 0-192 15,0 0 0-15,0 4 0 0,0-4 2640 0,1 5 496 16,0 2 80-16,2 3 32 0,-2 1-432 0,2 3-64 15,-1 1-32-15,-1-2 0 0,2-3-1584 0,-1 6-320 16,1 5-64-16,-2-5-16 0,0-3-352 0,0-1-64 16,-1 8 0-16,0-2-16 0,0 1-304 0,-1-3 0 15,1-2 128-15,-2-2-128 0,0 0 0 0,0-3 0 16,1-2 0-16,0 0 0 16,-1-1-320-16,0 0-128 0,-1 0-32 0,1-3-12192 0,1 0-2448 15</inkml:trace>
  <inkml:trace contextRef="#ctx0" brushRef="#br0" timeOffset="-16995.07">25180 14106 4607 0,'-3'6'400'0,"2"-4"-400"0,1 1 0 0,0-2 0 0,1-1 3872 0,1-1 688 15,-2 1 144-15,1-3 32 16,-1 3-624-16,0 0-112 0,0 0-32 0,0 0 0 0,46 7-1888 0,-46-7-384 16,0 0-80-16,49 3-16 0,-49-3-752 0,0 0-144 15,53-1-48-15,-53 1 0 0,0 0-208 0,58-6-64 16,-58 6 0-16,0 0 0 0,51-3-224 0,-51 3-160 16,0 0 192-16,38 0-192 0,-38 0 0 0,0 0 0 15,0 0 0-15,0 0 0 16,44 3-448-16,-44-3-112 0,0 0-16 0,0 0 0 15,0 0-512-15,0 0-128 0,0 0 0 0,0 0-16944 16</inkml:trace>
  <inkml:trace contextRef="#ctx0" brushRef="#br0" timeOffset="-16299.65">25355 14253 9215 0,'0'0'816'0,"0"4"-656"0,0-4-160 0,0 0 0 16,0 0 3248-16,0 0 608 0,0 0 128 0,0 0 32 15,5 6-80-15,-2 0-16 0,-1 0 0 0,2 2 0 16,0-2-2192-16,-4-6-432 0,0 0-80 0,11 8-32 16,-7 2-624-16,1 0-128 0,-2-1-32 0,3-2 0 15,-1 2-240-15,0 0-160 0,0-2 192 0,-1-1-192 16,1 0 128-16,-3 1-128 0,2-1 0 0,-3-3 0 15,3 4 144-15,-3-1-144 0,2-3 0 0,-2 2 144 16,-1-1-144-16,1-3 0 0,-1 4 144 0,0-1-144 16,2 2 0-16,-2-2 144 0,0 2-144 0,1 0 0 15,-1-2 160-15,0 1-160 0,0-1 128 0,-1 2-128 16,-1-4 128-16,1 2-128 0,0 2 128 0,0-5-128 0,-1 4 0 0,1-3 128 16,0 3-128-16,0-5 0 0,-1 3 0 0,1-3 0 15,1 3 128-15,-2 0-128 0,0-1 0 0,1 0 128 16,0 1-128-16,-2 0 128 0,1 0-128 0,0 1 160 15,-1 2-160-15,-1-3 160 0,2 4-160 0,-3-1 0 16,1 0 144-16,-1 0-144 0,0 0 0 0,-1 4 0 16,1-4 0-16,-2 2 0 0,-1 0 0 0,1 1 0 15,1-1 0-15,-2 0 0 0,1 0 0 0,0 0 0 16,-1 0 0-16,2 0 0 0,0-1 0 0,0-1 0 16,1 0 0-16,-2-2 0 0,4 2 0 0,-1-4 0 0,2 2 0 0,-1-2 0 15,1 2 0-15,0-4 0 0,1 3 0 0,0-3 0 16,1 0 0-16,0 0 0 0,0 0 0 0,0 0 0 15,0 0 0-15,0 0 0 0,0 0 0 0,0 0-128 16,0 0 128-16,0 0 0 0,41-41 0 0,-41 41 0 16,0 0 0-16,0 0 0 0,0 0 0 0,44-35-128 15,-44 35 128-15,0 0 0 0,0 0 0 0,41-27 0 16,-41 27 0-16,0 0 0 0,0 0 0 0,0 0-128 16,0 0 128-16,0 0 0 0,38-7 0 0,-38 7 0 15,0 0 800-15,0 0 192 0,9 9 32 0,-7-5 16 16,0 5-1648-16,0-3-336 15,-1 1-64-15,1 2-16 0,0 0 1664 0,-1 1 320 0,2-4 64 0,-2 4 0 16,0 0-1600-16,2 2-336 0,0-2-64 0,0 0-16 0,2-2 800 16,-1-1 192-16,-1-1 0 0,1 0 0 0,2-2 0 0,-6-4 0 15,14 6 0-15,-14-6 0 0,0 0-144 0,0 0-48 16,0 0 0-16,0 0 0 16,0 0-576-16,43-20-112 0,-43 20-16 0,0 0-18176 15</inkml:trace>
  <inkml:trace contextRef="#ctx0" brushRef="#br0" timeOffset="-15047">25987 14352 7359 0,'-5'2'656'0,"2"-2"-528"16,0 1-128-16,2 2 0 0,0-3 1792 0,0 0 336 0,-1 0 64 0,0 2 16 15,-2-2 736-15,0 4 128 16,1-1 48-16,0-3 0 0,1 1-720 0,2 1-144 0,1 1-16 0,-1-3-16 15,0 0-736-15,0 0-144 0,0 0-16 0,0 0-16 16,40-9-576-16,-40 9-112 0,0 0-32 0,44-20 0 16,-44 20-160-16,0 0-48 0,59-34 0 0,-59 34 0 15,50-34-128-15,-50 34-48 0,0 0 0 0,57-42 0 16,-57 42-208-16,0 0-160 0,42-44 32 0,-42 44 0 16,0 0 128-16,31-53 192 0,-31 53-32 0,0 0-16 15,0 0-144-15,16-55 0 0,-16 55 0 0,0 0 0 16,-5-43 0-16,5 43 0 0,-14-30 0 0,14 30 0 15,-16-25-160-15,6 16 160 0,0 0 0 0,-1 2-144 16,0 2 144-16,0 1 0 0,0-2 0 0,0 3 0 16,0 8 0-16,-1-1 0 0,3-2 0 0,-3 5 0 15,3 0 0-15,-1 2 144 0,3-2-144 0,-1 5 160 0,0 3-160 16,2 1 192-16,1 3-192 0,-1 1 192 0,2 4-192 0,2-1 0 16,1-4 0-16,1 2 128 0,1 2-128 0,1-11 0 15,1-5 144-15,1 2-144 0,2 7 0 0,4 0 0 16,2 0 0-16,2-1 0 0,0-1 0 0,1-4 0 15,0 0 0-15,2-2 0 0,-17-8 0 0,35 6 0 16,-35-6 0-16,36 0 0 0,-36 0 0 0,0 0 0 16,51-6 0-16,-51 6 0 0,0 0 0 0,44-26 0 15,-44 26 0-15,0 0 0 0,0 0-208 0,47-10-64 16,-47 10-16-16,0 0 0 16,0 0-368-16,0 0-80 0,0 0-16 0,0 0-17680 0</inkml:trace>
  <inkml:trace contextRef="#ctx0" brushRef="#br0" timeOffset="-14779.01">26311 13568 16575 0,'0'0'1472'0,"0"0"-1168"0,0 0-304 0,0 0 0 16,0 0 2464-16,0 0 432 0,0 0 96 0,0 0 16 16,19 10 144-16,-13-5 48 0,-6-5 0 0,0 0 0 15,26 12-1952-15,-26-12-384 0,0 0-80 0,33 10-16 16,-33-10-384-16,0 0-64 0,36 6-32 0,-36-6 0 16,0 0-288-16,34 6 0 0,-34-6 0 0,0 0-144 15,0 0-752-15,0 0-160 0</inkml:trace>
  <inkml:trace contextRef="#ctx0" brushRef="#br0" timeOffset="-14163.69">26684 13327 13823 0,'-2'0'1216'0,"2"0"-960"0,2 1-256 0,-2-1 0 15,1 2 2608-15,-1-2 464 0,0 0 112 0,2 3 16 16,-1 1-128-16,2 2 0 0,-1 0-16 0,1 1 0 16,-1 2-1616-16,1 0-320 0,-2 1-64 0,0-1-16 15,1 0-608-15,-1 1-128 0,-1 0-32 0,1-1 0 16,0 0-272-16,2-1 0 0,-2 0 0 0,1 0 0 16,1 1 0-16,-2-1 0 0,3 2 0 0,-3-4 0 15,2 2 0-15,-1 0 0 0,-1-1 0 0,1-1 0 16,-1 4 128-16,0-4-128 0,-1 4 0 0,0-4 0 15,1 3 0-15,-1-5 0 0,-1 5 0 0,1-3 0 16,0 3 0-16,0-4 0 0,0 0 0 0,-1 1 0 16,1-2 0-16,0-1 0 0,0 2 0 0,0-1 0 15,-1 0 0-15,1-2 0 0,0-2 0 0,0 0 0 0,-2 6 176 0,0 1-176 16,1-1 160-16,-2 1-160 0,-1 2 192 0,1 1-64 16,-1-3-128-16,-1 2 192 0,-1 0-192 0,0-3 144 15,-1 4-144-15,-1 0 128 0,0 2-128 0,0 4 0 16,-1-4 0-16,0-2 0 0,1-1 0 0,0-5 0 15,2-2 0-15,0 2 0 0,2-1 0 0,1-3 0 16,0 0 0-16,2 0 0 0,0 3 0 0,1-3 0 16,2 0 0-16,-2 0 0 0,0 0-192 0,0 0 192 15,0 0-192-15,0 0 192 0,0 0-144 0,0 0 144 16,47-41 0-16,-47 41 0 0,0 0 0 0,0 0 0 16,0 0 0-16,45-28 0 0,-45 28 0 0,0 0 0 15,0 0 0-15,0 0 0 0,0 0 240 0,0 0-48 16,42-10-16-16,-42 10 0 0,0 0-16 0,11 7 0 15,-9-1 0-15,1 3 0 0,-1 1-16 0,1 0 0 0,-2 2 0 0,1-3 0 16,0-2-16-16,-1-1 0 0,0-2 0 16,0 1 0-16,2-1-128 0,-2 2 128 0,2-2-128 0,-1 2 128 15,2-4-128-15,-1 5 0 0,1-1 0 0,0-3 0 16,-4-3-288-16,0 0-32 0,0 0-16 0,0 0 0 31,20 10-512-31,-20-10-112 0,6 7 0 0,-6-7-17152 0</inkml:trace>
  <inkml:trace contextRef="#ctx0" brushRef="#br0" timeOffset="-13809.88">26936 13830 3679 0,'0'0'320'0,"0"0"-320"0,0 0 0 0,0 0 0 15,0 0 3376-15,0 0 592 0,0 0 128 0,0 0 32 0,0 0-160 0,0 0-48 16,0 0 0-16,0 0 0 0,32-45-1456 0,-32 45-288 15,0 0-64-15,0 0-16 0,0 0-1296 0,30-44-256 16,-30 44-48-16,0 0-16 0,0 0-160 0,0 0-16 16,0 0-16-16,16-50 0 0,-16 50-128 0,0 0-32 15,0 0 0-15,0 0 0 0,0 0-128 0,0 0 0 16,5-44 144-16,-5 44-144 0,0 0 0 0,0 0 0 16,0 0 0-16,0 0 0 0,0 0 0 0,0 0 0 15,0 0 0-15,0 0 0 0,-9-24 0 0,7 32 0 16,0 0 0-16,0 5 128 0,-1 0-128 0,2 2 0 15,-1-1 0-15,0-2 0 0,1 1 0 0,0-3 0 16,2-1 0-16,-1 6 0 0,3 5-208 0,-2-4 32 0,0-6 16 0,2-1 0 16,-2-1-112-16,1 0-32 0,1 0 0 0,-1 0 0 31,1-3-208-31,-3-5-32 0,2 5-16 0,-2-5 0 16,0 0-656-16,0 0-128 0,0 0-16 0,0 0-14976 0</inkml:trace>
  <inkml:trace contextRef="#ctx0" brushRef="#br0" timeOffset="-13592.8">26902 13656 13823 0,'-6'3'608'0,"4"-3"128"0,-1 0-592 0,2 0-144 0,1 0 0 0,-2 3 0 16,2-3 2736-16,0 0 512 0,1 0 96 0,1 0 32 0,-2 0 112 0,0 0 32 16,14 10 0-16,-7-8 0 0,-7-2-1984 0,0 0-400 15,0 0-80-15,36 4-16 0,-36-4-496 0,0 0-96 16,30 4-32-16,-30-4 0 0,0 0-288 0,32 2-128 15,-32-2 128-15,0 0-128 0,0 0 0 0,42 0-192 16,-42 0 0-16,0 0 16 16,0 0-464-16,40 0-80 0,-40 0-32 0,0 0-11680 15,0 0-2352-15</inkml:trace>
  <inkml:trace contextRef="#ctx0" brushRef="#br0" timeOffset="-12746.55">27433 13475 7359 0,'0'-2'656'0,"0"-1"-528"0,0 2-128 0,0 1 0 16,0 1 1440-16,0-1 256 0,0 0 48 0,0 0 16 15,0 0 1440-15,0 0 304 0,0 0 48 0,0 5 16 16,1 2-496-16,0 2-80 0,2 3-32 0,-2 1 0 16,2 7-1424-16,-2-2-272 0,0 8-64 0,0 3-16 15,-1 1-576-15,0 3-112 0,-1-2-32 0,0 4 0 16,-2 6-80-16,1 1 0 0,-1 4-16 0,0 2 0 16,0-1-128-16,1-2-32 0,-1 3 0 0,2-1 0 0,2-3-208 15,-2-5 0-15,2-6 0 0,-1-3 0 16,1-2 0-16,1 0 0 0,-2-5 0 0,1 1 0 0,-1-2 0 0,0-2 0 15,-1-2-144-15,-1-2 144 0,1 0-160 0,1-1 160 16,-1-1-160-16,0-2 160 0,0-2-128 0,-1 0 128 16,1-1 0-16,0-3-144 0,1 0 144 0,0 0 0 15,-1-2-144-15,-1 2 144 0,2-4-192 0,-1 5 16 16,0-6 16-16,0 3 0 0,-2 1-112 0,1-4-32 16,0 4 0-16,0-4 0 15,0 4-192-15,-1-4-32 0,1 2-16 0,-1-2 0 16,2 1-640-16,-2 1-128 0,3-2-32 0,-1-1 0 15,0 0-960-15,1-1-192 0,0 1-32 0,0 0-10848 0</inkml:trace>
  <inkml:trace contextRef="#ctx0" brushRef="#br0" timeOffset="-12013.56">27796 13257 13823 0,'0'0'608'0,"-2"-3"128"15,2 3-592-15,-1 0-144 0,-1 3 0 0,2 0 0 0,-1-2 1552 0,0 5 288 16,0 3 48-16,-2 1 16 0,1 0 912 0,-1 2 176 16,-2-3 32-16,2 1 16 0,-3 0-736 0,-1-2-160 15,0 2-32-15,0 0 0 0,-2 0-1088 0,-1 0-208 16,-1 1-48-16,0-1-16 0,-2 0-208 0,1-2-32 16,0 0-16-16,-1 0 0 0,1 0-176 0,0-3-48 15,0-2 0-15,1 1 0 0,-1-1-272 0,1-3 128 16,0 0-128-16,1-3 0 0,0 1 0 0,2-3-192 15,2-1 0-15,0-6 0 0,2 3-128 0,4 9 0 16,0 0-16-16,-2-39 0 0,2 39 176 0,0 0 160 16,9-47-208-16,-9 47 80 0,0 0 128 0,0 0 0 0,23-48 0 15,-23 48 0-15,0 0 0 0,0 0 0 0,0 0 0 0,45-38 0 16,-45 38 0-16,0 0 304 0,0 0-48 0,0 0-16 16,50-9 32-16,-50 9 16 0,16 9 0 0,-7-3 0 15,-2 4-96-15,0 0 0 0,-1 2-16 0,0-2 0 16,1 2-176-16,1 2 160 0,-1 1-160 0,1-2 160 15,0-2-160-15,1-1 0 0,1 0 0 0,-2-4 0 16,2 2 0-16,-10-8 0 0,21 11 0 0,-21-11 0 16,0 0 0-16,33 6 0 0,-33-6-176 0,0 0 176 15,0 0-304-15,44-2 32 0,-44 2 0 0,0 0 0 16,0 0-128 0,0 0-32-16,0 0 0 0,45-23 0 0,-45 23 16 0,0 0 0 0,0 0 0 15,0 0 0-15,0 0 144 0,0 0 16 0,11-43 16 0,-11 43 0 16,0 0 240-16,-8-20-176 0,8 20 176 0,-7-19-160 0,7 19 160 0,-10-23 0 15,10 23 0-15,-11-27-128 0,3 15 128 0,1-1 176 16,-2 2-48-16,1-1 0 0,-1-1 96 0,-1 5 16 16,0 0 0-16,0 3 0 0,0 1 64 0,1 1 16 15,0 3 0-15,-1 3 0 0,1-2 0 0,2 1 0 16,0 2 0-16,0 0 0 0,2 2-112 0,2-1-16 16,-1 1 0-16,2-2 0 0,-1 6-192 0,1-7 0 15,2 2 0-15,-2-1 0 16,2 8-512-16,2 1 16 0,0-3 0 0,1 2-12208 15,0-2-2448-15</inkml:trace>
  <inkml:trace contextRef="#ctx0" brushRef="#br0" timeOffset="-11396.3">27751 14699 15663 0,'0'0'688'0,"0"-2"144"0,0 2-656 0,0 0-176 16,0-1 0-16,-3 1 0 0,3 0 1856 0,-1-3 320 15,-1 3 80-15,-1-2 16 0,3 2 800 0,0 0 144 16,-9-5 48-16,4 8 0 0,2-1-1520 0,-1 3-288 15,-1-4-64-15,1 4-16 0,1-2-832 0,-1 4-160 16,-1-1-48-16,1 1 0 0,1 4-80 0,-2-1-32 16,1 0 0-16,-1 5 0 0,0 1-64 0,0 0-16 15,1 0 0-15,1 0 0 0,0 3-144 0,1-1 0 16,0 2 144-16,1-1-144 0,2-3 0 0,1-1 0 16,0-2 0-16,3 0 0 0,0-4 0 0,2-2 0 0,2-1 0 0,0-4 0 15,-9-2 0-15,0 0 0 0,36 0 0 0,-36 0 0 16,0 0 0-16,0 0 0 0,55-31 0 0,-55 31-128 15,0 0 128-15,39-34-208 0,-39 34 80 0,0 0 128 32,0 0-464-32,32-55 16 0,-32 55 16 0,0 0 0 15,0 0-496-15,2-55-96 0,-2 55-32 0,-8-26 0 0,8 26-160 16,-14-25-48-16,7 15 0 0,0 0 0 0,7 10 784 0,-13-18 160 0,5 12 16 0,-2 2 16 16,1 0 288-16,-1 2 0 0,0 2 0 0,2-3 144 15,1 3-144-15,1-1 0 0,1 1 0 0,0-3 0 16,2 3-944-16,0-2-272 0</inkml:trace>
  <inkml:trace contextRef="#ctx0" brushRef="#br0" timeOffset="3855.78">28541 13992 13823 0,'-5'0'1216'0,"2"-1"-960"16,2-2-256-16,0 2 0 0,0 1 944 0,1-3 144 16,0 3 16-16,0 0 16 0,0 0 1936 0,0 0 384 15,0 0 80-15,0 0 0 0,0 0-896 0,0 0-176 16,0 0-32-16,0 0-16 0,0 0-1344 0,0 0-272 15,0 0-48-15,49-22-16 0,-49 22-176 0,0 0-32 16,0 0-16-16,47 4 0 0,-47-4-64 0,0 0-16 16,43 9 0-16,-43-9 0 0,0 0-128 0,44 12-32 15,-44-12 0-15,0 0 0 0,38 11-256 0,-38-11 128 0,0 0-128 0,0 0 0 16,41 9 0-16,-41-9 0 0,0 0 0 0,0 0 0 16,0 0-176-16,0 0-80 0,0 0-32 0,49-19 0 31,-49 19-528-31,0 0-96 0,0 0-32 0,0 0-18160 0</inkml:trace>
  <inkml:trace contextRef="#ctx0" brushRef="#br0" timeOffset="4221.03">28589 14121 11967 0,'-5'8'528'0,"4"-4"112"0,0-3-512 0,-1 2-128 16,1-3 0-16,1 0 0 0,0 0 2720 0,0 0 512 16,0 0 96-16,0 2 32 0,0-2-224 0,0 0-32 15,0 0-16-15,0 0 0 0,0 0-1328 0,0 0-272 16,0 0-48-16,0 0-16 0,42 10-672 0,-42-10-144 15,0 0-32-15,0 0 0 0,0 0 0 0,0 0-16 16,41 9 0-16,-41-9 0 0,0 0-160 0,0 0-16 16,0 0-16-16,37 13 0 0,-37-13-112 0,0 0 0 15,0 0-16-15,0 0 0 0,40 9-240 0,-40-9 0 0,0 0 0 0,0 0 0 16,0 0-144-16,0 0-80 0,0 0-16 0,50-25 0 31,-50 25-272-31,0 0-48 0,0 0-16 0,0 0 0 16,0 0-320-16,0 0-64 0,0 0 0 0,0 0-17472 0</inkml:trace>
  <inkml:trace contextRef="#ctx0" brushRef="#br0" timeOffset="4788.03">29951 13412 16575 0,'0'0'1472'0,"0"0"-1168"0,0 0-304 0,0 0 0 15,0 0 2432-15,0 0 448 0,0 0 64 0,0 0 32 16,0 0 544-16,0 0 96 0,0 0 32 0,17 20 0 16,-16-12-2112-16,0 2-432 0,-1 0-80 0,2 3 0 15,-2-1-240-15,0 4-32 0,0-1-16 0,0 2 0 16,-2 2-256-16,2-3-48 0,-1 5-16 0,0-4 0 15,1 4-288-15,-1-5-128 0,-1 3 128 0,1-3-128 16,0-4 0-16,-2 2 0 0,2-2-224 0,0-2 80 16,-2-1-688-16,1-2-128 0,-2-1-16 0,1-1-12656 15,-1 1-2512-15</inkml:trace>
  <inkml:trace contextRef="#ctx0" brushRef="#br0" timeOffset="5085">29643 13930 24879 0,'0'0'1088'0,"0"0"256"0,0 0-1088 0,0 0-256 0,0 0 0 0,0 0 0 16,0 0 2752-16,0 0 512 15,54 1 80-15,-54-1 32 0,51-1-1328 0,-51 1-272 0,58 0-48 0,-58 0-16 16,59 0-704-16,-59 0-144 0,56 1-32 0,-56-1 0 15,53 5-368-15,-53-5-80 0,43 4 0 0,-43-4-16 16,0 0-224-16,58 4-144 0,-58-4 192 0,0 0-192 16,66 0 0-16,-66 0 0 0,0 0 0 0,64-4 0 15,-64 4 0-15,0 0 0 0,61-10 0 0,-61 10 0 32,0 0-512-32,0 0-96 0,55-15-32 0,-55 15 0 15,0 0-336-15,0 0-80 0,0 0-16 0,0 0-11744 0,0 0-2352 0</inkml:trace>
  <inkml:trace contextRef="#ctx0" brushRef="#br0" timeOffset="5885.09">29968 14111 21183 0,'-1'3'944'0,"-1"-3"192"0,2 3-912 0,0-3-224 16,0 0 0-16,-1 0 0 0,1 0 2208 0,0 1 400 16,0 2 80-16,0-3 0 0,-1 2-192 0,0-2-64 15,1 1 0-15,0 2 0 0,0-3-1568 0,0 0-320 16,0 2-64-16,0-1-16 0,0 3-144 0,0-1-48 16,1 0 0-16,-1 2 0 0,0-4 48 0,1 4 16 0,-1 2 0 0,1 0 0 15,-1-1-16-15,2 0-16 0,-2 3 0 0,0-2 0 16,1 2-112-16,0 1 0 0,0 0-16 0,1 0 0 15,-1 1-176-15,0-1 128 0,0 2-128 0,2-1 128 16,-2 0-128-16,0 1 0 0,2-1 0 0,-2-1 0 16,-1 0 0-16,1 2 0 0,-1-2 0 0,0 2 0 15,-1 1 864-15,1-6 144 0,0 2 16 0,0-3 16 32,-1 0-1616-32,1 0-320 0,0-2-64 0,0-2 0 0,0 2 800 0,0-4 160 0,1 2 0 0,-1 2 0 15,0-1 0-15,0-2 128 0,0 1-128 0,0 1 0 16,0 1 0-16,-1-3 0 0,-1 1 128 0,1 1-128 15,0 0 0-15,-2 0 0 0,1 1 0 0,1-1 128 0,-2 2-128 0,0-1 0 16,-1 2 0-16,0 0 128 0,0 1-128 16,1-1 0-16,-1-3 0 0,-1 4 0 0,1 0 0 0,-1 2 0 15,0-3 0-15,1-2 0 0,-1 2 0 0,1-3 0 16,-1 4 0-16,1-2 0 0,-1 2 0 0,-1-1 0 16,1 0 0-16,0 2 0 0,0 3 0 0,-2-1 0 15,1-8 0-15,1 3 0 0,-3 1 0 0,1-1 0 16,-2 3 0-16,1 3 0 0,0 5 0 0,-1-5 0 15,2-8-160-15,1-1 160 0,1 2-224 0,0-2 48 16,3-2 16-16,0 6 0 0,2 2 160 0,0-4 0 16,0-4 0-16,0 0 0 0,0 0 0 0,0 0 0 15,0 0 0-15,0 0-128 0,0 0 128 0,36-42 0 16,-36 42 0-16,0 0 0 0,0 0 0 0,0 0 0 16,46-38 0-16,-46 38 0 0,0 0 0 0,0 0 0 15,46-26 0-15,-46 26 0 0,0 0 0 0,0 0 0 0,45-35 0 0,-45 35 0 16,0 0 0-16,0 0 0 0,0 0 0 15,46-29 0-15,-46 29 0 0,0 0 0 0,0 0 0 0,0 0-128 16,0 0 128-16,29 11 0 0,-26-2 0 0,1 1 0 16,-3-1 176-16,2 3-48 0,-2-1 0 0,-1 0 0 15,1 0 160-15,-1 0 32 0,0 5 0 0,0-2 0 16,0 1-64-16,0-1 0 0,0 0 0 0,1 0 0 16,-1-2-80-16,2-2-32 0,0 1 0 0,-1-4 0 15,2-1-144-15,1-3 0 0,-2 1 0 0,-2-4 0 16,0 0-192-16,0 0-128 0,0 0-32 0,0 0 0 15,0 0-720-15,0 0-144 0,0 0-16 0,41-48-18480 16</inkml:trace>
  <inkml:trace contextRef="#ctx0" brushRef="#br0" timeOffset="7268.73">29852 13036 23039 0,'-13'6'1024'0,"7"-5"192"0,1 2-960 0,1-1-256 0,3-2 0 0,-1 0 0 16,-2 2 1888-16,-2 0 336 0,-5-2 64 0,-4 3 16 16,-2 0 48-16,-5 0 16 0,3-3 0 0,-2 0 0 15,1-3-1600-15,-1 0-320 0,0-2-64 0,1 1-16 16,5 0-368-16,-2-2 128 0,-3 2-128 0,-3-2 0 15,-1-3 0-15,1 6 0 0,0-3 0 0,2 2 0 16,3 4 0-16,-1-3 0 0,2 6 0 0,2-2 0 16,2 3 0-16,0 1 0 0,4 1 0 0,0 0 0 15,0 4 128-15,2 4 0 0,0 0 0 0,4 5 0 0,-1 1-128 0,3 5 0 16,2 1 0-16,0 8 0 0,2 7 0 0,0 6 0 16,2 5 0-16,1 7 0 0,1 4 0 0,0 0 0 15,2 7 0-15,-2-1 0 0,1 4 0 0,-3-5 0 16,-2 0 128-16,-2-1-128 0,-2-1 0 0,-1-3 0 15,-1-3 0-15,0-6 0 0,0 3 0 0,1-6 0 16,0 0 0-16,2-4 0 0,0-3 0 0,2-1 0 16,1-4 0-16,1-1 0 0,1-3 0 0,0 3 0 15,2-1 0-15,0-1 128 0,-1 1-128 0,-1-5 0 16,0-6 0-16,-3 3 0 0,1-1-240 0,-2-1 48 16,1-1 0-16,0-5 0 0,0-5 192 0,-1 0-176 15,-1-2 176-15,3-3-160 0,0-1 160 0,0-4 0 0,1-2 0 16,1 2 0-16,-2-3 0 0,1 0 0 0,0-2 0 0,-1 2 0 15,0-1 0-15,1 2 128 0,-2-1-128 0,2 0 0 16,-2 0 0-16,1 0 128 0,-1 1-128 0,2 0 0 16,0 1 0-16,-1-4 0 0,3 4 0 0,1-4 128 15,-7-1-128-15,0 0 0 0,0 0 0 0,0 0 128 16,45 9-128-16,-45-9 128 0,0 0-128 0,54 2 128 16,-54-2-128-16,0 0 192 0,75 8-64 0,-75-8 0 15,62 2-128-15,-62-2 0 0,59 6 128 0,-59-6-128 16,62 7 0-16,-62-7 0 0,72 10 0 0,-72-10 0 15,65 9 0-15,-65-9 0 0,68 9 0 0,-68-9 0 16,79 4 0-16,-79-4 0 0,82 0 0 0,-82 0 0 16,75-3 0-16,-75 3 0 0,68 0 0 0,-68 0 0 0,61-1 0 15,-61 1 0-15,0 0 0 0,71-2 0 0,-71 2 0 0,0 0 0 16,69-9 0-16,-69 9 0 0,0 0 0 0,58-11 0 16,-58 11 0-16,0 0 0 0,0 0 0 0,0 0 144 15,0 0-144-15,52-5 0 0,-51 7 160 0,-2 0-160 16,-2 0 128-16,0 1-128 0,-2-2 208 0,-1 1-32 15,-2-2-16-15,-1 3 0 0,2-3-160 0,0 0 160 16,-2-3-160-16,0 1 160 0,2-2-160 0,-1 0 0 16,1-4 0-16,0 0 128 0,-1-2-128 0,2-1 0 15,0-2 0-15,0-2 0 0,1 1 0 0,0-4-176 16,2-2 176-16,1-2-128 0,1-3 128 0,1-2 0 16,1-3-144-16,3-2 144 0,-1-5 0 0,2-2 0 15,3-1-144-15,-2-5 144 0,1 1-128 0,3-7 128 0,0-8-192 0,2-7 192 16,-1-2-288-16,-1-1 48 15,0-1 16-15,-2 4 0 0,-1-2 0 0,-2 3 0 0,-1-1 0 0,-2 4 0 16,-2 4 32-16,-1 1 0 0,-1 7 0 0,-1 5 0 16,-1-1 192-16,-2 4 0 0,0-2 0 0,-1 5 160 15,0 2 96-15,0 2 0 0,0 3 16 0,-1 0 0 16,2 3 48-16,1 2 16 0,0 5 0 0,1 0 0 16,2 2-144-16,-2-1-48 0,2 2 0 0,-1 3 0 15,3 16-144-15,-1-28 192 0,1 28-192 0,1-30 192 16,-1 30-192-16,0 0 160 0,8-41-160 0,-8 41 160 15,0 0-160-15,12-44 0 0,-12 44 0 0,0 0 128 16,17-41-128-16,-17 41 0 0,0 0 0 0,16-44 0 16,-16 44 0-16,0 0 0 0,13-41 0 0,-13 41 0 0,0 0 0 15,6-37 0-15,-6 37 0 0,0 0 0 0,0-30 0 0,0 30 128 16,-3-12-128-16,3 12 0 0,-3-10 160 0,0 7-160 16,0 1 192-16,-1 2-192 0,-2 0 256 0,-1 2-48 15,-1 1-16-15,-1 0 0 0,-1 4-64 0,0-1 0 16,-2 0-128-16,-3 4 192 0,-2 0-192 0,-3 2 0 15,0 2 0-15,-1-2 0 0,0 0 0 0,-1 1 0 16,0-1 0-16,-2-2 0 0,1-1 0 0,-2-3 128 16,-1 0-128-16,-1-2 0 0,0-1 0 0,-1-3 0 15,1-2 0-15,-1-2 0 0,-3 1 752 0,-4-4 96 16,-6 1 32-16,-3 0 0 16,-1 0-1872-16,1 2-368 0,-2 0-80 0,0 2-16 0,1 2 928 0,1 2 176 15,7 0 32-15,3 3 16 0,4 2 160 0,3 2 144 16,5-2-208-16,3 2 80 0,5 1 128 0,3 0 0 0,3 2 0 0,3-2 0 15,2 1 0-15,3-1 0 0,3 0 0 0,-3-10-12416 32,0 0-2576-32</inkml:trace>
  <inkml:trace contextRef="#ctx0" brushRef="#br0" timeOffset="85740.93">25054 13255 6191 0,'-3'-8'560'0,"2"6"-560"15,1-2 0-15,0 2 0 0,0-1 0 0,0 2 0 16,0-1 720-16,1 0 112 0,2-4 0 0,0-2 32 15,-3 8 384-15,0 0 80 0,23-35 16 0,-23 35 0 16,0 0-176-16,34-42-16 0,-34 42-16 0,34-35 16 16,-34 35-608-16,38-34-112 0,-38 34-32 0,41-32 16 15,-41 32-128-15,0 0-32 0,56-40 0 0,-56 40 16 16,0 0 64-16,47-30 16 0,-47 30 0 0,0 0 16 16,49-33 16-16,-49 33 0 0,0 0 0 0,56-30 0 0,-56 30-384 15,0 0 0-15,48-25 0 0,-48 25 0 0,0 0 0 0,67-28-160 16,-67 28 0-16,53-20 16 0,-53 20-16 15,58-18 0-15,-58 18 0 0,62-16 16 0,-62 16 144 0,59-19-208 16,-59 19 80-16,53-16 128 0,-53 16-208 0,0 0 80 16,74-27 128-16,-74 27-192 0,0 0 192 0,66-20 0 15,-66 20 0-15,0 0 0 0,57-16 0 0,-57 16 0 16,0 0-128-16,0 0 128 0,65-6 0 0,-65 6 0 16,0 0 0-16,0 0 0 0,42 22 0 0,-33-13 0 15,-3 4 0-15,2 0 0 0,-2 3 512 0,0-4 64 16,0 2 0-16,0 0 0 0,-1-4-64 0,2 3 0 15,0-3 0-15,0 2 0 0,2-3-64 0,-9-9 0 16,20 19-16-16,-20-19 0 0,0 0-208 0,34 20-32 16,-34-20-16-16,0 0 0 0,0 0-176 0,55 19 0 0,-55-19 0 0,0 0 0 15,0 0 0-15,60 12 0 0,-60-12 0 0,0 0 0 16,0 0 0-16,64 6 0 0,-64-6 0 16,0 0 0-16,0 0 0 0,0 0 0 0,61-6 0 0,-61 6 0 15,0 0 0-15,0 0 160 0,50-16-32 0,-50 16-128 16,0 0 240-16,0 0-64 0,41-31-16 0,-41 31 0 15,0 0-32-15,0 0 0 0,0 0 0 0,37-38 0 16,-37 38 16-16,0 0 0 0,0 0 0 0,13-31 0 16,-10 26 256-16,-3-1 48 0,1 0 16 0,-1-1 0 15,-1 1 176-15,0 3 16 0,1 0 16 0,-2-1 0 16,2 4-96-16,-1-2 0 0,1 2-16 0,-1 0 0 16,1 2-224-16,-1-2-32 0,-1 4-16 0,2 0 0 15,-1 2-32-15,1 0 0 0,1 0 0 0,-1 0 0 16,2 1-256-16,-1-1 0 0,1 4 128 0,0-4-128 0,0 1 0 0,2 2 0 15,-2-3 0-15,3 3 0 0,0-2 0 0,0-1 0 16,0 1 0-16,0-4 0 0,-5-3 0 0,0 0 0 16,0 0-128-16,0 0 128 0,0 0 0 0,51 15 0 15,-51-15 0-15,0 0-144 0,0 0 144 0,0 0 0 16,61-8 0-16,-61 8 0 0,0 0 0 0,0 0 0 16,57-23 0-16,-57 23-128 0,0 0 128 0,46-28 0 15,-46 28 0-15,0 0 0 0,47-31 0 0,-47 31 0 16,0 0-144-16,42-29 144 0,-42 29 0 0,0 0 0 15,47-33 0-15,-47 33 0 0,0 0-192 0,58-41 192 16,-58 41-160-16,44-27 160 0,-44 27-192 0,47-28 192 16,-47 28-208-16,47-24 80 0,-47 24 128 0,0 0 0 0,64-28 0 15,-64 28-128-15,0 0 128 0,53-16 0 0,-53 16 0 0,0 0-128 16,52-9 128-16,-52 9 0 0,0 0 0 16,0 0-128-16,64-10 128 0,-64 10 0 0,0 0 0 0,52-9 0 15,-52 9 0-15,0 0 0 0,67-9 0 0,-67 9 0 16,0 0 0-16,78-10 0 0,-78 10 0 0,57-10 128 15,-57 10-128-15,0 0 0 0,73-9 0 0,-73 9 0 16,0 0 0-16,0 0 0 0,65 4 0 0,-65-4 0 16,0 0 0-16,27 22 0 0,-20-11 0 0,-2 0 0 15,-2 4 0-15,1-2 128 0,-2 0-128 0,1 2 128 16,-1 1 0-16,0 0 0 0,0-4 0 0,-1 1 0 16,1-3-128-16,-1 2 144 0,0-4-144 0,-1 0 160 15,1 1-160-15,-2-2 0 0,0 2 0 0,0-3 0 0,-1 2-384 16,0-2 64-16,-1-3 0 0,1 2-10384 15,1-3-2080-15</inkml:trace>
  <inkml:trace contextRef="#ctx0" brushRef="#br0" timeOffset="87593.16">26048 11456 12895 0,'0'0'1152'0,"0"0"-928"0,0 0-224 0,0 0 0 16,0 0 1776-16,0 0 304 0,0 0 64 0,1 0 16 15,-1 0 304-15,0 0 64 0,0 0 16 0,0 0 0 16,0 0-176-16,0 0-48 0,48 8 0 0,-48-8 0 16,0 0-1232-16,0 0-256 0,47 11-64 0,-47-11 0 15,0 0-480-15,0 0-96 0,59 12-32 0,-59-12 0 16,0 0-160-16,0 0 0 0,63 1 0 0,-63-1 0 16,0 0 0-16,0 0 0 0,0 0 0 0,56-14 0 15,-56 14-320-15,0 0-32 0,0 0-16 0,0 0-17696 16</inkml:trace>
  <inkml:trace contextRef="#ctx0" brushRef="#br0" timeOffset="87872.99">26601 11123 12895 0,'0'0'1152'0,"0"0"-928"15,1 0-224-15,-1 0 0 0,1 0 2240 0,-1 0 384 16,1 0 96-16,1 0 16 0,-2 0 528 0,0 0 128 16,0 0 0-16,0 0 16 0,0 0-1568 0,18 17-320 15,-14-10-64-15,0 1-16 0,-1 0-896 0,1 0-176 16,0 2-48-16,-1 0 0 0,1 1-192 0,-1 2-128 16,-1-4 128-16,-1 4-128 0,1 0 0 0,-1 0 0 0,-2-1 0 0,1 2 0 15,-2-3 0-15,1-1 0 0,0 0-144 0,-2 0 144 31,2-1-800-31,-1-2-96 0,0-1 0 0,-1 0-16560 0</inkml:trace>
  <inkml:trace contextRef="#ctx0" brushRef="#br0" timeOffset="88144.59">26552 11541 11855 0,'-1'-2'256'0,"0"2"48"0,1 0 16 0,0 0 32 16,0-2-352-16,0 2 0 0,0 0 0 0,0 0 0 0,1 0 3296 0,0 0 592 15,1 2 112-15,-2-2 32 0,0 0-976 0,0 0-192 16,0 0-48-16,0 0 0 0,0 0-1408 0,0 0-304 16,0 0-48-16,54 0-16 0,-54 0-640 0,0 0-128 15,0 0-16-15,0 0-16 0,50-7-240 0,-50 7 0 16,0 0 128-16,0 0-128 0,0 0 0 0,0 0 0 15,64-7 0-15,-64 7 0 0,0 0 0 0,0 0 0 16,0 0-160-16,51 1 160 16,-51-1-1696-16,0 0-256 0</inkml:trace>
  <inkml:trace contextRef="#ctx0" brushRef="#br0" timeOffset="88872.54">26685 11663 8287 0,'0'0'736'0,"0"-2"-592"0,1 2-144 0,-1 0 0 16,0 0 2336-16,0 0 432 0,0 0 96 0,0 0 16 15,0 0 576-15,0 0 112 0,0 0 16 0,0 0 16 16,0 0-1600-16,0 0-320 0,0 0-64 0,0 0-16 15,0 0-784-15,0 0-176 0,0 0-16 0,0 0-16 16,0 0-352-16,0 0-64 0,0 0 0 0,0 0-16 16,0 0 16-16,0 0 0 0,0 0 0 0,0 0 0 15,20 16 0-15,-20-10 0 0,0 0 0 0,-1 1 0 16,1 2-192-16,0-2 192 0,0 1-192 0,0 2 192 0,-2 0-192 0,2 2 0 16,-1 1 144-16,1-2-144 0,-1 0 0 15,0-1 0-15,1 2 0 0,-2-4 0 0,1 3 0 0,1-1 0 16,-1 0 0-16,1-2 0 0,0-4 0 0,0 0 0 15,0-1 0-15,0 2 0 0,-1-1 0 0,-1-1 0 16,2 0 0-16,-2 1 0 0,1-2 0 0,-1 1 0 16,0 1 0-16,0-1 0 0,-1 0 0 0,-1-2 0 15,1 2 0-15,-1-1 0 0,1 2 0 0,-1-2 0 16,0 2 0-16,-1-2 0 0,0 2 0 0,-1 0 0 16,1 2 0-16,-1-2 0 0,1 1 0 0,0-2 0 15,1 1 0-15,-1 0 0 0,0 1 0 0,1-2 0 16,-1 0 0-16,2 1-128 0,-1-2 128 0,2 2 0 0,-1 0 0 0,1-2 0 15,-1-1 0-15,1 2 0 0,0-1 0 0,1-1 0 16,0 2 0-16,1-3 0 0,0 2 0 0,0-2 0 16,1 0 0-16,-1 0 0 0,0 0 0 0,0 0 0 15,0 0 0-15,0 0 0 0,0 0 0 0,0 0 0 16,0 0 0-16,46-34 0 0,-46 34 0 0,0 0 0 16,0 0 0-16,0 0 0 0,47-34 0 0,-47 34 0 15,0 0 0-15,0 0 0 0,0 0 0 0,0 0 0 16,0 0 0-16,52-17 0 0,-52 17 0 0,0 0 0 15,0 0 0-15,0 0 0 0,0 0 0 0,0 0 0 16,0 0 0-16,0 0 0 0,0 0 0 0,25 16 0 16,-24-12 0-16,0 2 0 0,0 0 0 0,-1 0 0 0,2 2 0 15,-1 0 0-15,-1 1 0 0,1-1 0 16,0 1 0-16,0 0 128 0,1-2-128 0,0 2 0 0,-1 0 0 0,2-3 128 16,-1 4-128-16,1-4 0 0,1 4 0 0,-1-4 0 15,1-2 0-15,-4-4 0 0,0 0 0 0,0 0 0 16,0 0 0-16,0 0 0 15,0 0-560-15,0 0-80 0,0 0 0 0,0 0-17424 16</inkml:trace>
  <inkml:trace contextRef="#ctx0" brushRef="#br0" timeOffset="89606.59">27093 11752 6447 0,'0'0'576'0,"0"0"-576"16,0 2 0-16,1-2 0 0,0 0 1952 0,1 0 288 15,0 2 48-15,-2-2 16 0,0 0 704 0,0 0 128 16,0 0 48-16,0 0 0 0,62-16-304 0,-62 16-64 16,0 0-16-16,54-26 0 0,-54 26-1328 0,0 0-256 15,58-37-48-15,-58 37-16 0,0 0-720 0,50-48-160 16,-50 48-16-16,0 0-16 0,33-47-240 0,-33 47 128 15,18-39-128-15,-18 39 0 0,13-37 0 0,-13 37 128 0,8-34-128 0,-8 34 0 16,2-32 0-16,-4 16 0 16,-3 3 0-16,0 1 0 0,-2-1 0 0,-1 4 0 0,-1 2 0 0,1 1 0 15,-4 2 0-15,2 1 128 0,-2 1-128 0,-1 4 0 16,-1 1 208-16,-1 4-48 0,0 0-16 0,0 3 0 16,2 1-16-16,2 1 0 0,0 2 0 0,1-2 0 15,2 2-128-15,3 3 0 0,0 1 144 0,3 3-144 16,1-2 0-16,1 4 128 0,1-1-128 0,1-1 0 15,3-2 0-15,3-2 0 0,-1-2 0 0,3-2 128 16,2 2-128-16,2-3 0 0,0 2 0 0,-14-14 0 16,0 0 0-16,45 10 0 0,-45-10 0 0,0 0 0 15,51 17 0-15,-51-17 0 0,0 0 0 0,53 4 0 0,-53-4 0 0,0 0 0 16,0 0 0-16,56-10 0 0,-56 10 0 16,0 0 0-16,0 0 0 0,0 0 0 0,0 0 0 0,44-25 0 15,-44 25 0-15,0 0-128 16,0 0-512-16,0 0-80 0,0 0-32 15,0 0-11488-15,30-37-2304 0</inkml:trace>
  <inkml:trace contextRef="#ctx0" brushRef="#br0" timeOffset="89974.21">27518 11121 11967 0,'-1'0'1072'0,"0"0"-864"0,1 0-208 0,0-3 0 15,1 6 1840-15,-1-3 320 0,1 0 64 0,0 0 16 16,2 0 1152-16,-3 0 256 0,0 0 32 0,0 0 16 16,0 0-1568-16,0 0-304 0,0 0-64 0,52 8-16 15,-52-8-1072-15,0 0-224 0,0 0-32 0,49 8-16 16,-49-8-272-16,0 0-128 0,0 0 128 0,51 2-128 16,-51-2 0-16,0 0 0 0,0 0 0 0,0 0 0 0,0 0-128 0,0 0-64 15,54-6-16-15,-54 6-17920 16</inkml:trace>
  <inkml:trace contextRef="#ctx0" brushRef="#br0" timeOffset="90740.03">27923 10874 11967 0,'-4'-3'528'0,"1"-1"112"0,2 2-512 0,0-2-128 0,1 4 0 0,0-3 0 16,0 3 2112-16,-1-2 384 0,1 1 64 0,0-3 32 15,-2 1 496-15,2 1 112 0,0 4 0 0,0-2 16 16,0 3-1248-16,0 2-256 0,2 1-48 0,-2 0-16 16,0 3-864-16,1 1-160 0,-1-2-48 0,1 2 0 15,0 3-320-15,1-1-80 0,0-2-16 0,-1 2 0 0,1-2-160 0,0 0 0 16,1-1 0-16,0-2 0 0,1 2 0 0,0-3 0 15,1 0 0-15,-5-6 0 0,0 0 0 0,0 0 0 16,0 0 0-16,0 0 0 0,0 0 0 0,26 20 0 16,-25-17 0-16,1-2 0 0,-1 4 0 0,2-4 0 15,-2 1 0-15,-1 1 0 0,1 1 0 0,-1-3 0 16,0 4 0-16,0-2 0 0,0 1 0 0,0 1 0 16,0-1 0-16,-1 0 0 0,0-2 0 0,-2 0 0 15,2 8 0-15,-1-2 0 0,-2 0 0 0,0 2 0 16,1-1 0-16,-1 1 0 0,-1 0 0 0,-1 0 0 15,1 2 0-15,-3-2 0 0,2-1 0 0,-2 1 0 16,0-4 0-16,0 2 0 0,0-1-128 0,1 0 128 16,-1 2 0-16,2-2 0 0,0-2 0 0,1 0 0 0,0 0 0 0,1-1 0 15,2-1 0-15,-1 0 0 0,2-3 0 0,0 2 0 16,0-2-128-16,1-2 128 0,1-1 0 0,0 2 0 16,0-1 0-16,-1 2 0 0,0 0 0 0,0 0 0 15,0 0 0-15,0 0 0 0,0 0 0 0,37-31 0 16,-37 31 0-16,0 0 0 0,0 0 0 0,0 0 0 15,0 0 0-15,52-11 0 0,-52 11 0 0,0 0 0 16,0 0 0-16,0 0 0 0,0 0 0 0,0 0 0 16,0 0 0-16,51 7 0 0,-48-5 0 0,-1 2 0 15,1-1 128-15,-1 0-128 0,0 3 0 0,0-3 128 16,-1 4-128-16,-1 0 0 0,0-1 144 0,-1 0-144 16,1 1 0-16,-3 2 128 0,2 0-128 0,-1-2 0 15,-1-1 0-15,2 0 0 0,-2 1 0 0,2-4 0 0,0 2 0 16,1-1 0-16,0-3 0 0,1 2-128 15,-1-3-1056-15,0 0-208 0</inkml:trace>
  <inkml:trace contextRef="#ctx0" brushRef="#br0" timeOffset="91698.35">28507 11082 1839 0,'-1'1'160'0,"0"-1"-160"0,-1 3 0 0,2-3 0 0,0 0 3280 0,0 0 624 16,0 2 128-16,0-2 32 0,0 0-240 0,-2 4-48 15,2-1-16-15,0 0 0 0,-1 5-1168 0,1 0-224 16,-1 1-64-16,-2 1 0 0,1 0-1328 0,-2-2-272 15,-1 4-48-15,0-4-16 0,-1 1-432 0,-1-2-80 16,0 2-128-16,-1-2 176 0,-2 2-176 0,0-3 0 16,-1 0 0-16,-1 1 0 0,-1-1 0 0,0 0 0 15,-1 1-144-15,-1 0 144 0,0-4 0 0,2 0-128 16,-2-1 128-16,1-2 0 0,2 0-160 0,2-2 160 0,0-4-128 0,3 2 128 16,-1-2 0-16,3-1 0 0,2 1 0 0,0 0 0 15,3-4 0-15,0 0 0 0,0 10 0 0,0 0 0 16,12-37 0-16,-12 37 176 0,0 0-48 0,25-32 0 15,-25 32 0-15,0 0-128 0,0 0 192 0,41-38-64 16,-41 38 64-16,0 0 0 0,0 0 0 0,0 0 0 16,53-27-32-16,-53 27 0 0,0 0 0 0,0 0 0 15,0 0-160-15,0 0 128 0,41 16-128 0,-36-8 128 16,0 1-128-16,-1 2 0 0,-2 1 144 0,2 1-144 16,-2-3 0-16,1 2 144 0,0 0-144 0,0 2 0 15,1-3 128-15,-1 2-128 0,2-4 0 0,0-1 0 16,1-2 0-16,1 0 0 0,-7-6 0 0,0 0 0 0,0 0 0 15,0 0 0-15,33 21 0 0,-33-21 0 0,0 0 0 0,0 0 0 16,0 0 0-16,53 0 0 0,-53 0 0 0,0 0 0 16,0 0 0-16,0 0 0 0,56 1 0 0,-56-1 0 15,0 0 0-15,0 0 0 0,0 0-272 0,46-29 32 16,-46 29 16-16,0 0 0 0,0 0 32 0,29-41 0 16,-29 41 0-16,0 0 0 0,16-33 192 0,-16 33 0 15,0 0 0-15,5-30 0 0,-5 20 0 0,-1-2 0 16,-1 3 0-16,-2-1 0 0,-1 1 0 0,0 2 0 15,-2-2 0-15,-1 2 160 0,1 1 96 0,-2 1 32 16,-1 1 0-16,0 3 0 0,-1-2-64 0,-1 3-16 16,-1 0 0-16,1 0 0 0,2 0-64 0,0 3-16 15,-1 1 0-15,0-2 0 0,2 2-128 0,1-1 0 0,0 4 144 16,1-5-144-16,3 4 0 0,2-2 0 0,0 0 0 0,4-2-13072 16,-2-2-2576-1</inkml:trace>
  <inkml:trace contextRef="#ctx0" brushRef="#br0" timeOffset="93341.97">28828 11677 20271 0,'0'0'1792'0,"0"0"-1424"16,0 0-368-16,0 0 0 0,0 0 2224 0,0 0 368 0,0 0 80 0,0 0 16 16,0 0 16-16,0 0 16 0,21 19 0 0,-21-19 0 15,0 0-1616-15,23 18-320 0,-23-18-64 0,0 0-16 16,35 17-368-16,-35-17-80 0,0 0 0 0,42 12-16 15,-42-12-240-15,0 0 144 0,0 0-144 0,53-7 128 16,-53 7-128-16,0 0 0 0,0 0 0 0,0 0 128 16,0 0-128-16,0 0 0 0,52-18 0 0,-52 18 0 15,0 0 0-15,0 0 0 0,0 0 0 0,0 0 0 16,0 0 0-16,0 0 0 0,0 0 0 0,0 0 0 16,0 0 0-16,0 0 0 0,0 0 0 0,0 0 0 15,0 0 0-15,0 0 0 0,-1-21 128 0,-8 20-128 16,2-3 0-16,-3 1 0 0,-1-3 144 0,-4 2-144 15,0 2 0-15,1 2 128 0,-2-4-128 0,0 2 0 16,1-2 0-16,1 2 0 0,0 0 0 0,3 0 0 0,1-1 0 16,3 2 0-16,2 1 0 0,1 0 0 0,4 0 0 0,0 0 0 15,0 0 0-15,0 0 0 0,0 0 144 0,0 0-144 16,0 0 192-16,0 0-192 0,0 0 160 0,39 11-160 16,-39-11 128-16,0 0-128 0,41 21 160 0,-41-21-160 15,34 13 192-15,-34-13-192 0,0 0 128 0,44 16-128 16,-44-16 0-16,0 0 0 0,48 12 0 0,-48-12 0 15,0 0 0-15,46 4 0 0,-46-4 0 0,0 0 0 16,0 0 0-16,0 0 0 0,46-4 0 0,-46 4 0 16,0 0 0-16,0 0 0 0,0 0-224 0,0 0 0 15,0 0 0-15,0 0 0 0,0 0 224 0,-8-2 0 16,1-2-160-16,-2 4 160 0,-1-2 0 0,-1 0 0 16,-1 4 0-16,0-2 0 0,1-2 0 0,-1 4 0 0,-1 0 0 15,-2-1 0-15,-1-2 0 0,0 1 0 0,1 0 0 0,0 0 0 16,4-2 0-16,1 0 0 0,1-3 128 0,3 4-128 15,0-1 192-15,2-2-32 0,1-2-16 0,3 6 0 16,-4-9-16-16,4 9 0 0,0 0 0 0,-1 3 0 16,1-3-128-16,1 6 0 0,-1-6 0 0,1 7 0 15,0-1 0-15,-1-6 0 0,5 13 0 0,-5-13 0 16,7 10-256-16,-7-10 0 0,0 0 16 0,17 18 0 31,-17-18-464-31,0 0-80 0,0 0-32 0,46 13-17952 0</inkml:trace>
  <inkml:trace contextRef="#ctx0" brushRef="#br0" timeOffset="94979.21">29801 11101 3679 0,'0'0'320'0,"-1"-3"-320"16,1 3 0-16,0 0 0 0,0 0 880 0,0 0 96 16,0 0 32-16,0 0 0 0,0 0 400 0,0-2 96 15,0 1 16-15,-2 1 0 0,2 0 480 0,0-3 112 16,-1 3 0-16,0 0 16 0,-2 0-128 0,0 3-16 15,-1 0-16-15,-1 0 0 0,0 2-624 0,-1 1-128 0,-1 3-32 0,-1 0 0 16,2 4-480-16,-1-1-80 0,0 4-32 0,0-1 0 16,0 5-368-16,-1-4-80 0,2 2-16 0,-3 5 0 15,2-1-128-15,-3 3 0 0,0 1 0 0,1 0 0 16,-1 1 0-16,1-2 0 0,-3 3 0 0,3 0 0 16,0 2 0-16,-1 1 160 0,3-1-160 0,-2 1 160 15,2 0 336-15,0-3 64 0,4 0 16 0,-1-4 0 16,3-2-32-16,1 0 0 0,0 0 0 0,1-3 0 15,3 0-256-15,-1-1-48 0,1 1-16 0,1 0 0 16,1-2-96-16,-1 1 0 0,3 1-128 0,-1-1 192 16,-1-1-192-16,0-1 0 0,1-3 0 0,0 5 0 15,-1-5 0-15,0 2 0 0,0-1 0 0,-1-2 0 0,-5-12 0 0,12 22 0 16,-7-13 0-16,-1 1 0 0,1 0 0 16,-5-10 0-16,0 0 0 0,0 0 0 15,0 0-1152-15,0 0-128 0,0 0-32 0,0 0-15040 16</inkml:trace>
  <inkml:trace contextRef="#ctx0" brushRef="#br0" timeOffset="99934.81">29907 11665 8287 0,'-2'0'736'0,"-1"-2"-592"16,2 2-144-16,1-2 0 0,0 2 1472 0,0 0 256 15,-1-3 48-15,-2 2 16 0,1-4 1184 0,-2 2 240 16,2-4 48-16,-1 4 16 0,2-1-400 0,-2 1-96 16,2 1-16-16,0 1 0 0,0 1-1168 0,1-3-224 15,-1 3-48-15,1 0-16 0,-2 3-640 0,2-3-128 16,0 3-32-16,0 0 0 0,2-2-176 0,-1 2-32 16,2 0-16-16,0 1 0 0,-3-4-288 0,0 0 160 15,0 0-160-15,0 0 128 0,36 19-128 0,-36-19 0 16,0 0 0-16,0 0 0 0,47 8 0 0,-47-8 0 0,0 0 0 0,0 0 0 15,0 0 0-15,0 0 0 0,55 0 0 0,-55 0 0 16,0 0-320-16,0 0 64 0,0 0 16 0,0 0 0 16,0 0-16-16,0 0-16 0,0 0 0 0,0 0 0 15,7 8 272-15,-15-6 0 0,-2 1 0 0,0 0 0 16,-1-3 0-16,0 0 0 0,-1 0 0 0,1 0 0 16,-2 0 144-16,2-3 48 0,1 3 0 0,2-5 0 15,0 3-48-15,1 0 0 0,3-2 0 0,0 2 0 16,3-1-16-16,0 2 0 0,1-1 0 0,0 2 0 15,1-2 0-15,-1 2-128 0,0 0 192 0,0 0-64 16,0 0-128-16,0 0 0 0,0 0 0 0,0 0 128 16,0 0-128-16,36 20 0 0,-36-20 0 0,0 0 0 0,0 0-128 15,0 0-64-15,33 20-16 0,-33-20 0 16,0 0-656-16,0 0-128 0,0 0-32 0,0 0-17424 16</inkml:trace>
  <inkml:trace contextRef="#ctx0" brushRef="#br0" timeOffset="100251.69">30556 11291 16575 0,'-2'-2'1472'0,"2"0"-1168"0,0 2-304 0,0-2 0 15,0 2 1744-15,0 0 304 0,0 0 48 0,0 0 16 16,0 0 1600-16,0 0 320 0,0 0 64 0,7 12 0 16,-5-8-2416-16,-2 5-480 0,1-3-112 0,-1 4 0 15,0-3-528-15,0 4-112 0,-1-1 0 0,1 3-16 16,-2-1-256-16,1 2-48 0,0-2-128 0,-2 4 192 16,2-4-192-16,0 1 0 0,0 0 0 0,-1 2 0 15,1-1-320-15,-1 1 0 0,1-3 0 0,-1-2 0 16,1 0-400-1,0-2-96-15,1-1-16 0,0 0-17680 0</inkml:trace>
  <inkml:trace contextRef="#ctx0" brushRef="#br0" timeOffset="100502.78">30340 11702 14735 0,'-1'0'1312'0,"1"0"-1056"16,0 0-256-16,0 0 0 0,0 1 2720 0,0 1 480 16,0-2 112-16,0 0 16 0,0 0-176 0,0 0-16 15,0 0-16-15,0 0 0 0,34 17-1776 0,-34-17-336 16,0 0-80-16,49 2-16 0,-49-2-528 0,0 0-96 16,55-4-32-16,-55 4 0 0,0 0-256 0,53-2 128 15,-53 2-128-15,0 0 0 0,57-3 0 0,-57 3 0 16,0 0 0-16,0 0 0 15,54-3-272-15,-54 3-112 0,0 0-32 0,0 0-11872 16,0 0-2368-16</inkml:trace>
  <inkml:trace contextRef="#ctx0" brushRef="#br0" timeOffset="101142.48">30537 11734 6447 0,'-4'6'576'0,"1"-3"-576"0,2 0 0 0,0-2 0 16,1 2 2432-16,0-1 368 0,0-2 80 0,0 4 0 16,0-1 1072-16,1 3 208 0,0 1 32 0,1 2 16 15,0-2-1824-15,1 2-352 0,-1-2-80 0,2 2-16 0,-2-3-1120 0,1 0-240 16,-1 1-32-16,1-4-16 0,-1 3-272 0,-1-2-48 16,1 1-16-16,-1-1 0 0,0-2-64 0,-1 2 0 15,1-1-128-15,-1 0 192 0,0 1-192 0,0-2 128 16,0 5-128-16,-1-4 0 0,1 0 128 0,0 2-128 15,-1 0 0-15,0 1 144 0,1-2-144 0,-2-2 0 16,1 4 0-16,1-2 128 0,-1-2-128 0,0 3 0 16,-2 0 0-16,2 1 0 0,0-2 0 0,-2 0 0 15,2 2 0-15,-1-2 0 0,-2 2 0 0,0 0 0 16,0 0 128-16,0 3-128 0,-3-3 0 0,1 2 0 16,0-2 0-16,0 0 0 0,0 0 0 0,-1 0 0 15,1-2 0-15,0 1 0 0,0 0 0 0,1 0 0 16,-1-1 0-16,0-2 0 0,1 2 0 0,0-2 0 15,0 2 0-15,0-2 0 0,0 2 0 0,0 0 0 0,0-2 0 0,0 2 0 16,0-2 0-16,0 2 0 0,3-1 0 0,-3-2 0 16,1 1 0-16,0 2 0 0,1-1 0 0,0 0 0 15,2 0 0-15,0-3 0 0,-1 3 0 0,4-3 0 16,-1 0 0-16,-1 0 0 0,0 0 0 0,0 0 0 16,0 0 0-16,0 0 0 0,0 0 0 0,0 0 0 15,0 0 0-15,57-19 128 0,-57 19-128 0,0 0 128 16,0 0-128-16,0 0 0 0,50-25 144 0,-50 25-144 15,0 0 0-15,0 0 0 0,0 0 0 0,0 0 0 16,0 0 0-16,51-19 0 0,-51 19 0 0,0 0 0 16,0 0 0-16,0 0 0 0,0 0 0 0,0 0 128 15,0 0-128-15,0 0 0 0,0 0 0 0,0 0 0 16,43 13 0-16,-41-10 0 0,-2 4 0 0,0-1 0 16,0 2 0-16,-2 0 0 0,2 2 0 0,-1-2 0 0,1 1 0 0,0 1 0 15,0 0 0-15,0-1 0 0,1-2 0 0,-1 2 0 16,2-3 0-16,0 0 0 0,-1-2 0 0,2-1-160 15,-3-3 160-15,0 0-160 16,0 0-544-16,0 0-128 0,0 0 0 0,0 0-17296 16</inkml:trace>
  <inkml:trace contextRef="#ctx0" brushRef="#br0" timeOffset="101901.73">31000 11978 21183 0,'0'0'1888'0,"0"0"-1504"15,0 0-384-15,0 0 0 0,0 0 2048 0,0 0 352 16,0 0 64-16,0 0 16 0,0 0-48 0,55-23 0 15,-55 23 0-15,0 0 0 0,58-28-1488 0,-58 28-304 16,0 0-64-16,51-35-16 0,-51 35-400 0,0 0-160 0,47-42 128 0,-47 42-128 16,29-34 0-16,-29 34 0 0,25-39 128 0,-25 39-128 15,16-34 0-15,-16 34 0 0,0 0 0 0,10-44 0 16,-10 44 0-16,1-22 0 0,-3 12 0 0,-2 0 0 16,-1 4-128-16,-1 0 128 0,0 0 0 0,-3 2 0 15,0 1 0-15,-1 3 0 0,1 0 0 0,-3 0 0 16,4 3 192-16,-3 2 0 0,1 0 0 0,-1 2 0 15,0 4 0-15,-1-1 0 0,4 3 0 0,-1-2 0 16,2 4-192-16,0-3 192 0,1 4-192 0,1 0 192 16,0-1-192-16,2-1 0 0,1 2 144 0,1 0-144 15,1-1 0-15,1 1 144 0,3-3-144 0,0 2 0 16,1-3 160-16,1 1-160 0,1-1 128 0,2-2-128 16,0 0 128-16,-9-10-128 0,22 19 128 0,-22-19-128 0,0 0 0 15,43 18 128-15,-43-18-128 0,0 0 0 0,52 8 0 0,-52-8 0 16,0 0 0-16,53-8 0 0,-53 8 0 0,0 0 0 15,0 0 0-15,57-23 0 16,-57 23-304-16,0 0-80 0,0 0-32 16,42-29 0-16,-42 29-864 0,0 0-160 15,0 0-32-15,30-36-15792 0</inkml:trace>
  <inkml:trace contextRef="#ctx0" brushRef="#br0" timeOffset="102237.46">31332 11338 23039 0,'0'0'1024'0,"0"0"192"0,0 0-960 0,0 0-256 0,0 0 0 0,0 0 0 16,0 0 2560-16,0 0 448 0,0 0 112 0,0 0 16 15,0 0-928-15,47 4-176 0,-47-4-48 0,0 0 0 16,0 0-1280-16,47 10-272 0,-47-10-48 0,0 0-16 16,0 0-240-16,42 10-128 0,-42-10 128 0,0 0-128 15,0 0 0-15,0 0 0 0,44 8-192 0,-44-8 64 16,0 0-1168-16,0 0-240 0</inkml:trace>
  <inkml:trace contextRef="#ctx0" brushRef="#br0" timeOffset="102861.39">31820 11060 18431 0,'0'0'816'0,"0"0"160"0,0 0-784 0,0 0-192 15,0 0 0-15,0 0 0 0,0 4 3136 0,0-4 592 16,-1 3 112-16,1 2 32 0,-1 0-1120 0,-2 4-208 16,2 1-48-16,-1 0-16 0,-2 2-1600 0,0 3-320 15,0-3-64-15,1 4-16 0,0-2-272 0,-1 1-48 16,1 1-16-16,0-4 0 0,1 1-144 0,-1-1 0 0,2-1 0 0,0 0 0 16,1-1 0-16,-1 0 0 0,2-1 0 15,0-2 0-15,-1 2 0 0,1 1 0 0,1-4 0 0,-1 1 0 16,-1 2-128-16,1-3 128 0,0 1 0 0,-1 2 0 15,0-3 0-15,0 1 0 0,0-1 0 0,0 0 0 16,0-2-144-16,0-1 144 0,-1 2 0 0,1-1 0 16,-1-2-176-16,1-2 176 0,0 2-160 0,-1 0 160 15,-1-2-128-15,2 0 128 0,-1 0 0 0,0 0-144 16,-2 0 144-16,2 1 0 0,-1 1-144 0,-1-1 144 16,0 1 0-16,0 0 0 0,-2 3-144 0,1-2 144 15,-1 1 0-15,-1 1 0 0,-1 0 0 0,1 1 0 0,-2 0 0 0,0 3 0 16,-1-3 0-16,2 0 0 0,-1 0-128 15,2 1 128-15,0-1 0 0,1-3 0 0,0 4-160 16,0-4 160-16,2 0-128 0,1-2 128 0,1 2 0 0,-1-3-128 16,2 0 128-16,0 0 0 0,0 0 0 15,0 0 0-15,0 0 0 0,0 0-128 0,0 0 128 16,0 0 0-16,0 0-144 0,0 0 144 0,0 0 0 0,0 0 0 16,0 0 0-16,39-29 0 0,-39 29 0 15,0 0 0-15,0 0 0 0,0 0 0 0,0 0 0 0,46-25 0 16,-46 25 0-16,0 0 0 0,0 0 0 0,0 0 0 15,0 0 0-15,0 0 0 0,0 0 0 0,49 7 0 16,-49-7 0-16,6 14 0 0,-5-6 0 0,1 0 0 16,0 2 144-16,-2-1-144 0,0 1 128 0,-1 0-128 15,0-2 128-15,-1 0-128 0,0 1 0 0,1 0 144 0,-2-2-144 16,2 0 0-16,0-1 128 0,0-1-128 0,-1-5 0 0,2 1 0 16,0-1 0-16,0 0 0 0,0 0 0 0,0 0 0 31,0 0-512-31,0 0-176 0,0 0-16 0,0 0-17424 0</inkml:trace>
  <inkml:trace contextRef="#ctx0" brushRef="#br0" timeOffset="103103.38">32018 11364 14735 0,'0'0'1312'0,"-1"-2"-1056"16,1 2-256-16,-1 0 0 0,1 2 3168 0,-2-2 576 15,1 0 112-15,-1 3 32 0,-1-3-496 0,1 1-80 16,-2 1-32-16,3 1 0 0,-2-2-2352 0,3 2-480 16,0-1-80-16,1-2-32 0,-1 0-336 0,0 0 0 15,0 0 0-15,0 0-12384 16,0 0-2432-16</inkml:trace>
  <inkml:trace contextRef="#ctx0" brushRef="#br0" timeOffset="103584.84">32359 11287 4607 0,'0'0'400'0,"0"0"-400"0,0 0 0 0,0 0 0 16,0 0 2320-16,0 0 384 0,0 0 80 0,0 0 16 15,0 0 608-15,0 0 128 0,0 0 32 0,0 0 0 16,0 0-1104-16,-6-12-224 0,-3 18-32 0,-2 0-16 16,-1 1-848-16,-2 3-192 0,0-1-16 0,-4 4-16 15,5-1-544-15,-2 1-128 0,1 3 0 0,1 0-16 16,0 0-192-16,2 0-48 0,1 2 0 0,2 2 0 15,0 1-16-15,3 1-16 0,0-3 0 0,4 1 0 16,1-2-160-16,1-4 192 0,3 1-192 0,2-5 192 0,-6-10-192 0,17 16 0 16,-17-16 0-16,0 0 0 0,0 0 0 0,56 8 0 15,-56-8 0-15,0 0 0 0,59-16 0 0,-59 16 0 16,0 0 0-16,60-27 0 0,-60 27-304 0,0 0 16 16,53-41 0-16,-53 41 0 15,32-32-224-15,-32 32-64 0,29-36 0 0,-29 36 0 16,22-37-64-16,-22 37 0 0,13-38-16 0,-13 38 0 15,4-37 656-15,-6 21 0 0,-3 0 0 0,-3 0 0 0,1 3 448 0,-3 3 192 16,-1 0 16-16,-3-1 16 0,-2 4-96 0,-1 1-32 16,-3 2 0-16,2 1 0 0,-2 3-192 0,1 3-32 15,1-2-16-15,2 5 0 0,2-2-144 0,3 1-32 16,3 1 0-16,5-2 0 0,0 2-128 0,3-6 0 0,0 0 0 0,0 0 0 31,21 16-768-31,-21-16-48 0</inkml:trace>
  <inkml:trace contextRef="#ctx0" brushRef="#br0" timeOffset="104186.83">32738 11102 13823 0,'0'0'608'0,"0"0"128"0,0 0-592 0,0 0-144 16,0 0 0-16,0 0 0 0,0 0 1920 0,0 0 368 0,0 0 64 0,29 22 16 16,-19-7 560-16,0 1 112 15,0 3 32-15,0 3 0 0,0 0-1216 0,0 7-256 0,-2-1-32 0,1 1-16 16,1 0-848-16,-1 5-160 0,-1 0-32 0,0 2-16 15,-1 1-288-15,-1 2-48 0,-1 3-16 16,-2 1 0-16,-1 1-144 0,-3 1 0 0,-2 2 0 0,-3-3 0 16,-1 3 0-16,-3-5 0 0,-1 4 0 0,-2-4 0 15,2-3 0-15,-1 1 0 0,1-3 0 0,-2-2 0 16,2 0 240-16,-1-3 16 0,1 0 0 0,-2-4 0 16,2 3-112-16,0-5-16 0,-2-1 0 0,0-3 0 15,-2 3-128-15,2-8 0 0,-1 2 0 0,1-1 0 16,-2 1 0-16,4-5 0 0,1-2 0 0,-1 0 0 15,-2 2-144-15,-3 1-16 0,-4 1 0 0,1 2 0 0,0-1-96 16,-1-5 0-16,2 0-16 0,0-2 0 0,4-2 80 0,-1-2 32 16,2-1 0-16,2-2 0 15,1 0-256-15,3-3-48 0,1 0-16 0,2-3 0 16,2 1-880-16,2 2-176 0,0 0-48 0,0 0-14064 16</inkml:trace>
  <inkml:trace contextRef="#ctx0" brushRef="#br0" timeOffset="126769.15">2204 16529 1839 0,'0'-3'160'0,"0"3"-160"0,0-3 0 0,0 3 0 15,0 0 800-15,0 0 128 0,-2-3 32 0,2 0 0 16,0-1 880-16,-1 1 176 0,-1 0 32 0,0-1 16 16,0 2 288-16,-1 0 48 0,2 0 16 0,-1 0 0 0,-1-2-112 0,2 2 0 15,0-2-16-15,-2 0 0 0,3 2-640 0,-1-1-128 16,1 2-32-16,0 1 0 0,0 0-176 0,0 0-32 16,0 1-16-16,0 2 0 0,1 0-560 0,1 4-128 15,0 1 0-15,-1-2-16 0,0 1-272 0,1 3-48 16,0 2-16-16,1 4 0 0,-1 0-80 0,1 3-16 15,-1-2 0-15,1 0 0 0,-2 3-128 0,0-1 0 16,0 0 0-16,-1 0 128 0,0 1-128 0,0 1 0 16,-1-3 144-16,0 5-144 0,-2-1 128 0,2-2-128 15,-1 1 128-15,-1 1-128 0,-1 4 0 0,2-1 0 16,1 0 0-16,-2-2 0 0,1-2 0 0,-2-1 0 16,-1-2 0-16,1 1 0 0,1-3 0 0,-1-4 0 0,0 2 0 15,2-6 0-15,-1 0 0 0,1 0 0 16,1-1 0-16,1-4 0 0,-2 0 0 0,2-3 0 0,2 0 0 15,-1-3 0-15,0 3 0 0,3-3 0 16,-2 0 0-16,2-3 128 0,-4 6-128 0,0 0 0 16,0 0 0-16,0 0 0 0,42-31 0 0,-42 31 0 0,0 0 0 0,46-22 0 15,-46 22 0-15,39-16 0 0,-39 16 0 0,44-16 128 16,-44 16-128-16,39-10 0 0,-39 10 0 0,34-10 128 16,-34 10-128-16,48-6 0 0,-22 3 0 0,-3 2 0 15,-2 1 0-15,-3 0 0 0,-1 1 0 0,-2 2 0 16,-4-2 0-16,-1 1 0 0,-2 1 0 0,0-2 0 31,-3 2-592-31,-2-3-48 0,0 0 0 0,-1 0 0 0,0 0-1536 0,-2-4-320 0</inkml:trace>
  <inkml:trace contextRef="#ctx0" brushRef="#br0" timeOffset="127102.75">2176 16463 11055 0,'-2'0'480'0,"1"0"112"0,-1-3-464 0,1 3-128 15,1 0 0-15,0 0 0 0,0-2 2368 0,1 0 448 0,1 0 80 0,0 1 32 16,3-2 368-16,0 0 80 15,1 0 16-15,2 3 0 0,-1 0-1200 0,3-2-224 16,0 0-48-16,1 2-16 0,-11 0-1088 0,0 0-224 0,38-2-32 0,-38 2-16 16,0 0-192-16,41-9-32 0,-41 9-16 0,0 0 0 15,42-7-176-15,-42 7-128 0,0 0 192 0,33-6-192 16,-23 6 0-16,-1 0 0 0,1 0 0 0,-3 0 0 16,0 0 0-16,-3 0 0 0,1 0 0 0,-1 2 0 31,0-1-464-31,-3 2-112 0,0-1 0 0,-1 0-12096 0,-1 0-2400 0</inkml:trace>
  <inkml:trace contextRef="#ctx0" brushRef="#br0" timeOffset="127352.38">2199 16712 6447 0,'0'4'576'0,"0"-4"-576"0,1 0 0 0,0 0 0 0,0 0 1856 0,2 0 272 16,-1 0 48-16,3-2 16 0,4 0 2192 0,3 0 432 15,3-1 96-15,0 2 16 0,1 1-2176 0,-16 0-416 16,32-3-96-16,-32 3 0 0,29-5-1584 0,-29 5-304 16,29-4-64-16,-15 4-16 0,-1-3-272 0,0 3 0 15,-1-1 0-15,1 1 0 0,-2 1 0 0,0-1 0 0,2 3-208 0,1-1-17968 16</inkml:trace>
  <inkml:trace contextRef="#ctx0" brushRef="#br0" timeOffset="128021.61">2813 16367 5519 0,'0'0'496'0,"0"0"-496"0,0 0 0 0,0 0 0 0,0 0 1824 0,0 0 272 16,0 0 48-16,0 0 16 0,0 0 1440 0,13-50 304 16,-13 50 48-16,0 0 16 0,0 0-1152 0,0 0-240 15,0 0-32-15,-15-21-16 0,10 21-1136 0,-1-3-240 16,1 3-32-16,-3 0-16 0,2 3-560 0,-1-3-112 15,-1 3-32-15,1 2 0 0,-1 2-48 0,1-3-16 16,-1 3 0-16,1-1 0 0,2 3-64 0,0-1-16 16,1 2 0-16,1-3 0 0,0 2-64 15,2-3 0-15,0 0-16 0,0-2 0 0,1 2-48 0,1 1-128 16,0-4 192-16,0 3-64 0,1-2-128 0,-1 1 0 16,1-1 0-16,-1 0 0 0,2 2 0 0,-1-3 0 15,1 2 0-15,1 2 0 0,1-1 0 0,-2 1 0 16,3 2 0-16,-1-2 0 0,2 3 0 0,0 1 0 15,0 2 0-15,1 3 0 0,0 0 0 0,1 0 0 0,-1 2 0 0,-4-5 0 16,0 0 0-16,-1 0 0 0,-1 3 0 16,1 4 0-16,-1 1 0 0,1 1 0 0,-1 0 0 0,1-1 0 15,-1 5 0-15,2-4 0 0,-1 4 0 0,2-1 0 16,-1 4 0-16,-1-5 0 0,0 0 0 0,-2 0 0 16,1-2-144-16,-2-3 144 0,0 4 0 0,0-4 0 15,0 0 0-15,-2-4 0 0,2-3 0 0,-1-4 0 16,1 0 0-16,0-4-128 0,-1 0 128 0,1-2 0 15,0 1 0-15,0 0 0 0,0-3 0 0,0 0 0 16,0-2 0-16,1 2 0 0,0 0 0 0,1-1 0 16,0 1 0-16,2 0 0 0,0-3 0 0,-1 1 0 15,1 0 0-15,1 0 0 0,1-1 0 0,4 0 0 16,-10 3 0-16,0 0 0 0,37-13 0 0,-22 10 0 0,0-1 128 0,1 1-128 16,0 0 0-16,0 0 144 15,1 1-144-15,-2 1 0 0,-1 1 0 0,-1 0 0 0,0 0 0 0,-2 1 0 16,0 1 0-16,-2 1 0 0,-1-3-128 0,0 0-16 15,0 0 0-15,-1 0 0 16,0-3-736-16,-1 0-144 0,-6 3-16 0,0 0-17776 16</inkml:trace>
  <inkml:trace contextRef="#ctx0" brushRef="#br0" timeOffset="128469.17">3257 16972 7711 0,'-1'0'336'0,"0"0"80"0,-1 3-416 0,1-3 0 0,1 0 0 0,0 0 0 16,-1 1 1392-16,1-1 192 0,-1 2 32 0,1 1 16 15,0-2 1632-15,0-1 320 0,2 0 64 0,1-1 0 16,0-4-800-16,-3 5-160 0,0 0-48 0,0 0 0 16,0 0-1104-16,30-61-208 0,-30 61-48 0,0 0-16 0,26-73-720 0,-26 73-144 15,17-60-16-15,-17 60-16 0,18-62-144 0,-18 62-32 16,12-55 0-16,-12 55 0 0,0 0-192 0,12-66 128 15,-12 66-128-15,0 0 0 0,0 0 0 0,0 0 128 16,4-60-128-16,-4 60 0 0,0 0 0 0,0 0 0 16,0 0 0-16,0 0 0 0,-11-42 0 0,8 36 0 15,3 6 0-15,0 0 0 0,0 0-208 0,0 0 16 16,-13-27 0-16,9 26 0 0,-1-2-64 0,1 6-16 16,0-3 0-16,-1 3 0 15,-2 4-592-15,2-4-112 0,0 2-32 0,1 5-16336 0</inkml:trace>
  <inkml:trace contextRef="#ctx0" brushRef="#br0" timeOffset="128738.13">3166 16578 18431 0,'1'6'816'0,"-1"-1"160"0,1-2-784 0,0-1-192 0,1 0 0 0,0 1 0 15,0 0 2560-15,3 4 480 0,4 5 96 0,3 2 0 16,2 3-240-16,1 3-48 0,1-2-16 0,0 2 0 15,1 1-1696-15,-1 1-352 0,0 2-64 0,1 0-16 16,-3-1-240-16,-1-2-48 0,-1 1-16 0,-1 0 0 16,0 1-160-16,-1-1-48 0,0 0 0 0,-2-2 0 15,-2 1-192-15,0-5 0 0,-2 0 0 0,-2-4 0 16,-2-4 0-16,1-2 0 0,-2-1 0 0,0-4 0 16,0 2 0-16,-2-6 0 0,1 2 0 0,-2-2 0 15,0 0-624-15,-1-3-16 0,5 6 0 0,0 0 0 16,-17-44-992-16,17 44-208 0,-10-41-32 0,10 41-14976 15</inkml:trace>
  <inkml:trace contextRef="#ctx0" brushRef="#br0" timeOffset="129436.66">3548 16333 15663 0,'0'0'1392'15,"0"0"-1120"-15,0 0-272 0,0 0 0 0,0 0 2000 0,0-3 352 16,1 3 64-16,0 0 16 0,2-3 48 0,-1 0 16 15,2-1 0-15,-4 4 0 0,0 0-1248 0,0 0-240 16,0 0-48-16,0 0-16 0,29-60-368 0,-29 60-64 16,0 0 0-16,0 0-16 0,0 0-176 0,0 0-48 15,0 0 0-15,38-35 0 0,-33 41-128 0,-1 4-16 16,1 4-128-16,0 1 192 0,-1 1 0 0,0 2-16 16,-2-2 0-16,1 3 0 0,-2-3-176 0,-1-2 0 15,1 0 0-15,-2-1 0 0,0-2 0 0,-2 0 0 16,0-3 0-16,-2 0-176 0,-2 0 176 0,1-2-192 15,1-1 192-15,-2-2-192 0,-1 4 192 0,-1-4-160 16,0 0 160-16,-1-2-160 0,1 2 160 0,1-1-128 16,0-1 128-16,1 2-128 0,2-3 128 0,0 0 0 15,1 0 0-15,2-3 0 0,1 2 224 0,-1-1-32 0,2-1 0 0,0 2 0 16,2-4 0-16,0 1-16 0,-1 0 0 0,4 1 0 16,0 0-48-16,-5 3-128 0,0 0 192 0,0 0-64 15,0 0 0-15,0 0-128 0,42-18 192 0,-34 14-64 16,-1 4-128-16,0 0 160 0,1 0-160 0,-1 0 160 15,2 0-160-15,-2 1 160 0,1 2-160 0,-2-1 160 16,1 2-160-16,1-2 0 0,-2 0 144 0,0 3-144 16,0-4 0-16,-1 4 0 0,0-4 0 0,0 1 0 15,0 0 0-15,-1 0-128 0,0-2 0 0,-1 0 0 16,0 0-1168 0,0-2-240-16</inkml:trace>
  <inkml:trace contextRef="#ctx0" brushRef="#br0" timeOffset="130418.42">3878 16140 10127 0,'-4'4'896'0,"2"-4"-704"0,-1 0-192 0,1 0 0 15,0 0 1216-15,1 2 192 0,0-2 64 0,-1 0 0 16,-1 1 1856-16,-1 2 368 0,1-2 80 0,-2 1 0 15,2 2-864-15,1 1-176 0,0-1-48 0,4 2 0 16,-1-3-1488-16,1 1-304 0,3 1-64 0,-1-1-16 16,1 2-416-16,2-2-80 0,1 0 0 0,1-2-16 15,0 1-144-15,3-3-32 0,0 1 0 0,-1-1 0 16,3-1-128-16,-1 1 0 0,1-3 0 0,-1 3 0 16,2 0 0-16,-2 0 0 0,-1-1 0 0,0 1 0 15,0 1 0-15,-3 2 0 0,1 0 0 0,-1 0 0 0,-2 1 0 0,0-1 0 16,0 3 0-16,-1-1 0 0,-1-1 0 0,1 2 0 15,-1-2 0-15,-1 0 0 0,-2 1 0 0,1-2 0 16,1 0 0-16,-3 1 0 0,1-3-144 0,-2 1-16 16,2 2 0-16,-2 1 0 0,-2 1 0 0,0-1 0 15,-2 1 0-15,0 3 0 0,1-3 160 0,-2 3-128 16,0 1 128-16,0 0-128 0,0-2 128 0,-1 2 0 16,1 2 0-16,0-2 0 0,1 0 0 0,0 3 0 15,1 0 0-15,-1 6 0 0,0-1 0 0,1 2 0 16,0 2 0-16,1-1 0 0,-1 4 0 0,3-1 0 15,-1 3 0-15,1-1 0 0,1-2 0 0,-1 0 0 16,1 1 0-16,1-3 128 0,0 3-128 0,-1-3 0 16,1 0 0-16,-1-2 0 0,1-1 0 0,0-1 0 15,-1-2 0-15,-1-1 0 0,0-1 0 0,0-2 0 16,1 2 0-16,0-3 0 0,-1-1 0 0,0-1 0 0,1 0 0 16,-1 1 0-16,2-4 0 0,-2 2 128 0,0 0-128 0,0 1 0 15,0-2 0-15,0 0 0 0,-2 2 0 0,1 0 128 16,1-1-128-16,-2 0 0 0,1 2 0 0,-2 0 0 15,2 1 0-15,-2-3 0 0,1 0 0 0,1-2 0 16,1 2 0-16,-2-3 144 0,2 0-144 0,-1-3 0 16,1 2 160-16,0-2-160 0,0-2 128 0,0 3-128 15,0-3 0-15,1 0 128 0,-1 1-128 0,0-1 0 16,2 3 0-16,-2-3 0 0,1 0 0 0,-1 2 0 16,0-2 0-16,0 1 0 0,0 2 0 0,1-3 0 15,-1 0 0-15,0 1 0 0,0-1 128 0,0 1-128 16,-1 0 0-16,1 2 128 0,0-3-128 0,0 1 128 0,0 2-128 15,0-3 192-15,0 0-192 0,0 0 192 0,0 0-192 0,1-3 0 16,-1 3 0-16,1-1 0 0,1 1 0 16,-2-3 0-16,1 2 0 0,0 0 0 0,-1 0 0 15,0 1 0-15,0 0 0 0,-1 0 0 0,0 0 0 0,-1 0 0 16,1 0 0-16,-3 0 0 0,1 1 0 0,-3-1 0 16,-1-1 0-16,0 1 0 0,0 0 0 0,-2 0 128 15,-1-4-128-15,-1 4 0 0,-2-2 128 0,0-1-128 16,-1 2 0-16,2 1 128 0,0 0-128 0,-1 0 0 15,1 0 0-15,2 0 128 0,1 4-128 0,2-2 0 16,1-1 0-16,1 2 0 0,1-1 0 0,3 2-224 16,0 0 80-16,-1-4 16 15,4 2-464-15,-1-2-96 0,1 0-16 0,1-5-17856 0</inkml:trace>
  <inkml:trace contextRef="#ctx0" brushRef="#br0" timeOffset="131219.78">4412 16736 5519 0,'0'0'496'0,"0"0"-496"16,0 0 0-16,-1 0 0 0,1 0 1408 0,0 0 176 16,-1 1 32-16,-1-1 16 0,2 1 1568 0,-1-1 304 15,1-1 64-15,0 0 16 0,0 0-704 0,3-3-144 16,-1 4-32-16,0-2 0 0,2 2-976 0,1-3-208 16,1 2-48-16,1 1 0 0,0 0-576 0,0 0-128 15,2 1-32-15,0 2 0 0,1-1-176 0,-1-2-48 16,0 4 0-16,1-4 0 0,-1-3-192 0,-1 6-32 15,0-3-16-15,-1 1 0 0,2-1-272 0,-1-1 160 16,-1 1-160-16,0 0 128 0,0-3-128 0,0 2 0 16,-7 1 0-16,0 0 0 0,0 0 0 0,24-6 0 15,-19 6 0-15,0 0 0 0,-1 0 0 0,0 0 0 16,-2 4 0-16,1-4 0 0,-2 0-224 0,1 2 32 16,0-2 0-16,-2 0 0 15,0 1-576-15,1-1-96 0,-2 0-32 0,1 0 0 16,-2 3-1504-16,0-3-304 0</inkml:trace>
  <inkml:trace contextRef="#ctx0" brushRef="#br0" timeOffset="131668.47">4354 16873 11055 0,'-1'8'480'0,"-1"-6"112"0,2-1-464 0,0 2-128 0,0-3 0 0,0 0 0 0,2 0 1664 0,-1 2 304 16,1-2 64-16,1 0 16 0,2 0 128 0,1 0 16 15,0-2 16-15,2-1 0 0,0 2-464 0,-8 1-80 16,0 0-32-16,0 0 0 0,34-18-80 0,-34 18-16 15,0 0 0-15,0 0 0 0,0 0-528 0,39-25-112 16,-31 24-32-16,-2-2 0 0,1-1-400 0,2 4-80 16,0 0 0-16,-1 0-16 0,1 0-48 0,-1 4-16 15,1-1 0-15,-1 0 0 0,-2 1-112 0,1-2-32 16,1 2 0-16,-2-1 0 0,1-2-160 0,-1 1 0 16,1-2 0-16,-1-2 128 0,-1 1-128 0,-2-4 0 0,2 1 0 15,-1 0 0-15,-1 2 0 0,-1 1 0 0,-1-2 0 0,0 3 0 16,-1 0 0-16,0 0-144 0,0 0 144 0,0 3 0 15,0 0-336-15,-1 0 32 0,2 0 16 0,-2 1 0 32,1-1-224-32,-1 0-64 0,1 0 0 0,0 1 0 15,-1-2-1456-15,1-1-288 0,-1 2-64 0,1-3-13264 0</inkml:trace>
  <inkml:trace contextRef="#ctx0" brushRef="#br0" timeOffset="137853">5150 16409 2751 0,'0'0'256'0,"0"0"-256"0,0 0 0 0,0-2 0 15,0 1 928-15,0 1 144 0,1 0 16 0,-1 0 16 16,2-5 784-16,-1 4 160 0,1 1 16 0,0 0 16 0,1 0 464 0,0 0 80 15,-1 0 32-15,1 1 0 16,-1 1-224-16,1-2-64 0,-1 0 0 0,1 3 0 16,-1-3-864-16,-1 0-176 0,1 0-48 0,-1 0 0 0,0 0-384 0,0 1-64 15,-1 4-32-15,2-1 0 0,-2-2-336 0,0 2-64 16,0 2-16-16,0 0 0 0,0 0-128 0,0 1-48 16,0 2 0-16,1-1 0 0,-1 3-48 0,1-1-16 15,2 2 0-15,-2-2 0 0,1 0-144 0,2 0 0 16,-2 1 144-16,1-1-144 0,-1 0 0 0,1-1 0 15,-1 0 0-15,0 1 0 0,0-4 0 0,-1-2 128 16,2 2-128-16,-2-3 0 0,0-3 0 0,-1 0 0 16,1 0 0-16,-1 0 128 0,2 1-128 0,-2-1 0 15,1-1 0-15,0 1 0 0,0-3 0 0,-1 0 0 16,2 0 0-16,-1 2 128 0,-1 1-128 0,1-1 128 16,-1 1-128-16,0-2 128 0,1 4-128 0,1-2 192 15,-1 0-64-15,0 0 0 0,0 1-128 0,1 3 144 0,-1-3-144 0,-1 1 160 16,1 1-160-16,0 1 192 0,-1-2-192 0,0-1 192 15,0 2-192-15,0-1 160 0,0 2-160 0,-1-3 160 16,0 0-160-16,0 1 192 0,-1 1-192 0,1 2 192 16,0-1-192-16,0-2 128 0,-1 5-128 0,1-1 128 15,-1 1-128-15,0-1 0 0,0 3 0 0,-1-1 128 16,1 1-128-16,-1-2 0 0,1-2 0 0,-2 1 0 16,1 5 0-16,-1 0 0 0,0 0 0 0,0 0 0 15,1-5 0-15,-1 4 0 0,-1 0 0 0,0 3 0 16,0-7 0-16,0 4 0 0,0 0 0 0,0 2 0 15,0-2 0-15,-1 2 0 0,0 1 0 0,0-7 0 0,0 1 0 16,0-1 0-16,1 1 0 0,-2-5 0 0,2 0 0 16,0-2 0-16,3 4 0 0,-2-1 0 0,2-2 0 0,-1 1 0 15,0-2 0-15,0 0 0 0,1 0 0 0,-1 0 0 16,2 0 0-16,0 0 0 0,0 4 0 0,1-1 0 16,-2 0 0-16,1 0 0 0,0 0 0 0,0 0 0 15,1 1 0-15,-2-1 0 0,1 3 0 0,0 1 0 16,-2-1 0-16,1-2 0 0,1 1 0 0,-2-2 0 15,2 1 0-15,-2-2 0 0,2 2-128 0,-1-1 128 16,1-3 0-16,1 1 0 0,-2 1 0 0,1-2 0 16,0 3 0-16,0-2 0 0,-1 1 0 0,2 1 0 15,-1-2 0-15,1 2 0 0,0 0 0 0,0-3 0 16,1 3 0-16,-2 1 0 0,1-2 0 0,0-2 0 16,0 4 0-16,0-2 0 0,-1-2 0 0,1 1 0 0,-1 2 0 15,1-3 0-15,-2 0 0 0,1 0 0 0,0 1 0 0,0-1 0 16,-1-1 0-16,1 1 0 0,1 1 0 0,0-1 0 15,-1 0 0-15,-1 0 0 0,2 0 0 16,-2 0 0-16,2 0 0 0,0 1 0 0,0 1 0 0,0 0 0 16,0-2 0-16,0 0 0 0,0 1 0 0,0-1 0 15,2 0-128-15,-1-1 128 0,0 1 0 0,1-4 0 16,1 2 0-16,1-2 0 0,-1 2 0 0,-3 2 0 16,0 0 0-16,0 0 0 0,0 0 0 0,0 0 0 15,37-45 0-15,-37 45 0 0,0 0 0 0,0 0 0 16,0 0 0-16,41-47 0 0,-41 47 0 0,0 0 0 15,0 0 0-15,0 0 0 0,44-42 0 0,-44 42 0 0,0 0 0 0,0 0 0 16,0 0 0-16,0 0 0 16,0 0 0-16,0 0 0 0,42-27 0 0,-39 26 0 0,1-2 0 0,-4 3 0 15,0 0 0-15,0 0 0 0,0 0 0 0,0 0 0 16,0 0 0-16,0 0 0 0,28-50 0 0,-28 50 0 16,0 0 0-16,0 0 0 0,0 0 0 0,0 0 0 15,0 0 0-15,0 0 0 0,0 0 0 0,0 0 0 16,0 0 0-16,0 0 0 0,0 0 0 0,2-4 0 15,-5 11 0-15,1-1 0 0,-1 1 0 0,1-1 0 16,1-2 0-16,-2-1 0 0,1 2 0 0,0-1 0 16,1-2 0-16,0 2 0 0,1-1 0 0,0-2 0 15,0 4 0-15,0-4 0 0,0 1 0 0,0 2 0 16,0 2 0-16,0-2 0 0,0 5 0 0,1-2 0 16,0 4 0-16,1 2 0 0,1-2 0 0,0 0 0 15,1 0 0-15,-1 0 0 0,3-1 0 0,-1 2 0 0,2-2 0 16,-3-1 0-16,4-2 0 0,-2 2 0 0,-1-2 128 0,1 0-128 15,2-1 0-15,-2 0 0 0,2 0 0 0,1-2 0 16,-1 1 0-16,0 0 0 0,1 0 0 0,0-2 0 16,-2 1 0-16,2 1 0 0,-2-1 0 0,-1-3 0 15,2 0 0-15,-2 1 0 0,0-2 0 0,-1-3 0 16,-1 2 0-16,-1-3 0 0,1-1 0 0,-4 5 0 16,0 0 0-16,0 0-144 0,0 0 144 0,0 0-160 31,0 0-512-31,0 0-96 0,-2-51-32 0,2 51 0 0,0 0-1136 0,0 0-240 0</inkml:trace>
  <inkml:trace contextRef="#ctx0" brushRef="#br0" timeOffset="138522.57">5238 16793 2751 0,'0'-1'128'0,"-1"1"16"0,1-3-144 0,-1 2 0 0,1 1 0 0,0-3 0 16,-2 3 816-16,1-3 128 0,0 0 16 0,-2 0 16 15,2-2 1280-15,-1 0 256 0,0 0 48 0,2-2 16 16,0 4-272-16,0-3-64 0,0-2-16 0,0 8 0 15,0 0-496-15,0 0-80 0,0 0-32 0,0 0 0 16,5-49-368-16,-5 49-80 0,0 0-16 0,0 0 0 16,0 0-192-16,0 0-32 0,3-53-16 0,-3 53 0 15,0 0-256-15,0 0-48 0,0 0-16 0,0 0 0 0,-3-49-256 0,3 49-48 16,0 0-16-16,0 0 0 0,0 0-80 0,2-54-32 16,-2 54 0-16,0 0 0 0,0 0-160 0,1-57 0 15,-1 57 144-15,0 0-144 0,0 0 0 0,-5-43 0 16,5 43 0-16,0 0 128 0,-9-16-128 0,6 12 0 15,0-1 0-15,1 4 0 0,-1-4 0 0,2 1 0 16,0 3 128-16,1-4-128 0,-2 4 128 0,2-2-128 16,0 3 160-16,0-2-160 0,0 0 128 0,0 2-128 15,2 0 0-15,-2 0 0 0,0 0 128 0,1 0-128 16,-1 0 0-16,1 0 0 0,0 0 0 0,-1-2 128 16,2 2-128-16,-1 0 0 0,0-2 0 0,0 0 0 15,1 4 0-15,-1-4 0 0,-1 2 0 0,0 0 0 16,0 0 0-16,0 0 0 0,0 0 0 0,0 0 0 0,-1 0 0 0,1 0 0 15,0 0 0-15,0-2 0 0,0-1 0 0,0 2-160 32,-2-1-720-32,2 0-144 0,0 2-16 0,0-2-10544 0,0 2-2112 15</inkml:trace>
  <inkml:trace contextRef="#ctx0" brushRef="#br0" timeOffset="140319.68">5641 17458 7359 0,'-1'1'656'0,"0"2"-528"0,1-3-128 0,0 0 0 15,0 0 1024-15,0 0 192 0,-2 0 16 0,1 0 16 16,1 1 480-16,-1 0 112 0,1-1 16 0,1 2 0 16,0-2-32-16,2 0 0 0,-1 0 0 0,2 2 0 15,-1-2-32-15,0 0 0 0,1 0 0 0,1 0 0 0,-1-2-192 0,-1 2-64 16,2-2 0-16,-1 0 0 0,1-1-640 0,0 0-144 15,0-1-32-15,-5 4 0 0,0 0-304 0,0 0-64 16,0 0-16-16,0 0 0 0,26-57-176 0,-26 57-32 16,0 0-128-16,0 0 192 0,25-69-192 0,-25 69 176 15,0 0-176-15,24-69 160 0,-24 69-160 0,0 0 0 16,27-67 144-16,-27 67-144 0,0 0 0 0,30-57 144 16,-30 57-144-16,0 0 0 0,0 0 128 0,32-67-128 15,-32 67 0-15,0 0 0 0,0 0 128 0,19-63-128 16,-19 63 0-16,0 0 0 0,6-62 0 0,-6 62 0 15,0 0 0-15,-1-68 0 0,1 68 0 0,-4-43 0 16,4 43 128-16,-6-45-128 0,6 45 0 0,-10-40 160 16,10 40-160-16,-11-35 128 0,5 21 0 0,6 14 0 0,-11-28 0 0,4 16 0 15,0-1-128-15,0 1 192 0,-1-1-192 0,1 1 192 16,-1 0-192-16,0-2 128 0,0 1-128 0,0-2 128 16,-1-1-128-16,-1-3 0 0,0 3 0 0,0-4 0 15,0 2 0-15,-1-1 0 0,1-1 0 0,-1 2 0 16,-1-3 0-16,1 1 0 0,0 1 0 0,1 0 0 15,0 0 0-15,1-2 0 0,0 4 0 0,1-2 0 16,-1 4 0-16,2 2 0 0,-1 3 0 0,1-1 0 16,2 0 0-16,0-2 0 0,5 13 0 0,0 0 0 15,-7-38 0-15,7 38 0 0,0 0 0 0,2-47 0 16,-2 47-128-16,0 0 128 0,0 0 0 0,17-57 0 16,-17 57 0-16,0 0 0 0,0 0 0 0,30-59 0 0,-30 59 0 15,0 0 0-15,0 0 0 0,38-52 0 0,-38 52 0 16,0 0 0-16,0 0 0 0,0 0 0 0,50-40 0 0,-50 40 0 15,0 0 128-15,0 0-128 0,42-18 0 0,-42 18 0 16,0 0 0-16,0 0 0 0,37-5 0 0,-28 5 0 16,-2 5 0-16,-1 0 0 0,0 1 0 0,1-3 0 15,-1 0-160-15,-1 1 160 16,1 2-768-16,-1-4-48 0,-1 2-16 0,-1 0-17536 16</inkml:trace>
  <inkml:trace contextRef="#ctx0" brushRef="#br0" timeOffset="140869.57">5977 17551 11967 0,'-4'2'528'0,"-1"-4"112"0,1 2-512 0,0 0-128 0,2 0 0 0,0 0 0 0,1 0 1792 0,-2 0 320 15,-2 0 64-15,-3 0 0 0,1 2 848 0,-2-2 176 16,2 2 16-16,0 0 16 0,1 1-1136 0,0 0-240 16,1 1-32-16,0 1-16 0,0 0-896 0,2 1-176 15,0 3-32-15,1-3-16 0,0 0-416 0,2 1-80 16,0 2 0-16,3 0-16 0,1-2-176 0,1-1 160 16,-1 3-160-16,4-3 160 0,3-1-160 0,3 0 0 15,2-1 0-15,0-2 0 0,1-2 0 0,2-2 0 16,-19 2 0-16,37-14 0 0,-37 14 0 0,0 0 0 15,50-37 0-15,-50 37 0 0,0 0-128 0,38-47 128 16,-38 47 0-16,0 0 0 0,0 0 0 0,27-57-144 16,-27 57 144-16,0 0 0 0,0 0-320 0,0 0 32 0,0 0 16 0,-9-42 0 15,3 42 96-15,-2 0 32 0,1 1 0 0,-4 2 0 16,0 3 144-16,-2 0 0 0,0 0 0 0,0 1 0 16,0 3 0-16,-2-4 144 0,0 4-144 0,3-4 0 15,-1 0 0-15,5-4 0 0,-1 0 0 0,2 0 0 16,-1-6 0-16,1-2 0 0,1-6 0 0,6 12-11840 15,0 0-2240-15</inkml:trace>
  <inkml:trace contextRef="#ctx0" brushRef="#br0" timeOffset="141936.56">6173 15888 5519 0,'-4'3'496'0,"0"0"-496"16,2-1 0-16,-1 0 0 0,2 0 1568 0,0-2 224 15,0 1 32-15,-3 2 16 0,-1 0 816 0,-4 2 160 16,1 2 48-16,-1-1 0 0,1 1-736 0,-1-3-144 15,0 5-16-15,1-3-16 0,-1 0-608 0,-1 0-128 16,0 0-32-16,-1 0 0 0,0-1-352 0,0 0-80 16,-2-1-16-16,2 0 0 0,0 1-288 0,-1-5-48 15,2 1-16-15,0-1 0 0,1 0-96 0,3-1-32 16,1-2 0-16,1-1 0 0,2-4-112 0,-1 0-16 16,3 8-128-16,0 0 192 0,0 0-192 0,0 0 0 15,9-56 0-15,-9 56 0 0,0 0 0 0,0 0 0 0,0 0 128 0,37-60-128 16,-37 60 272-16,0 0-32 0,0 0-16 0,51-26 0 15,-36 26-96-15,-2 0-128 0,1 0 176 0,-2 4-176 16,-2-2 0-16,0 6 0 0,0-2 0 0,0 3 0 16,-1 1 128-16,-1 2-128 0,0-2 0 0,-1 2 0 15,-1 1 0-15,-1 0 0 0,1 2 128 0,1-4-128 16,-2 4 144-16,-1-5-16 0,1-2-128 0,-1 0 192 16,1-2-48-16,-1 0-16 0,2-3 0 0,-1-3 0 15,1 0-128-15,-6 0 0 0,0 0 144 0,0 0-144 16,0 0 0-16,40-29 0 0,-40 29 0 0,0 0 0 15,0 0 0-15,34-47 0 0,-34 47 0 0,0 0 0 0,0 0 0 16,35-50 0-16,-35 50 0 0,0 0 0 0,0 0 0 0,0 0 0 16,25-61 0-16,-25 61 0 0,0 0-224 0,0 0 32 15,0 0 16-15,0 0 0 0,-5-47 16 0,0 41 0 16,0 3 0-16,-3 0 0 0,1 0 160 0,-2 2 0 16,-1-2 0-16,-1 3 0 0,0 0 0 0,-1 3 0 15,1-2 128-15,-4 2-128 0,1 0 304 0,-1 2-16 16,2-1 0-16,0 2 0 0,1-2 0 0,1 2 0 15,1 0 0-15,1-2 0 0,2 2-96 0,1 3 0 16,2-3-16-16,0 0 0 0,1-1-176 0,1 1 128 16,1 3-128-16,1 0 128 0,0-4-128 0,0 0 0 15,1-2 0-15,2 0 0 0,-1-3-208 0,2 1-32 16,0-2 0-16,1-2-12464 16,-5 3-2496-16</inkml:trace>
  <inkml:trace contextRef="#ctx0" brushRef="#br0" timeOffset="143838.49">6419 17123 6447 0,'0'4'576'0,"0"-3"-576"0,0 0 0 0,0-1 0 16,0 1 1488-16,0 2 192 0,1-3 48 0,-1 4 0 15,3 2 384-15,-2-4 96 16,1 2 16-16,1-2 0 0,1-2-400 0,-1-2-80 0,2-2-16 0,1-1 0 16,-6 5-192-16,0 0-64 0,0 0 0 0,0 0 0 15,41-63-64-15,-41 63-32 0,0 0 0 0,29-50 0 16,-29 50-432-16,0 0-96 0,29-59-16 0,-29 59 0 16,0 0-448-16,21-53-80 0,-21 53-32 0,0 0 0 15,0 0-128-15,21-65-16 0,-21 65-128 0,0 0 192 16,0 0-192-16,11-55 128 0,-11 55-128 0,0 0 0 15,0 0 0-15,0 0 128 0,3-53-128 0,-4 47 0 16,-1 1 0-16,2 3 0 0,-1-2 128 0,-1 4-128 16,1-3 144-16,-2 3-16 0,-1 3 0 0,2-2 0 15,-2 4 128-15,-1-1 0 0,0-1 16 0,-1 4 0 0,1-1-80 0,0 0 0 16,1 1-16-16,1 2 0 0,0 0-48 0,2-2-128 16,0 3 192-16,1-1-64 0,0-1-128 0,0 0 0 15,1 2 0-15,0-2 128 0,2 2-128 0,-1 0 0 16,2 1 0-16,0-1 0 0,2 0 0 0,-1 2 0 15,1 1 0-15,0-1 0 0,2 2 0 0,-1-2 0 16,2 0 0-16,-2 1 0 0,2-2 0 0,-2-2 0 16,1-1 0-16,0-2 0 0,2 2 0 0,0-4 0 15,0 0 0-15,-1 0 0 0,-2-4 0 0,0 0 0 16,-7 0 0-16,0 0 0 0,0 0 0 0,0 0 0 16,0 0-192-16,0 0 192 15,0 0-800-15,0 0-32 0,0 0-16 0,29-44-11712 16,-30 37-2352-16</inkml:trace>
  <inkml:trace contextRef="#ctx0" brushRef="#br0" timeOffset="144158.87">6374 16799 6735 0,'0'5'128'0,"0"-5"48"0,2 0 0 0,-1 1 32 0,1-1-208 0,0 0 0 0,0 0 0 0,3 0 0 15,4 3 3840-15,2-3 704 0,4 0 160 0,-1 0 32 16,1 0-832-16,0-4-176 0,1 4-16 0,-1-3-16 0,1 0-2128 0,-1 0-416 16,-15 3-96-16,30-6-16 0,-30 6-656 0,0 0-144 15,34-7-32-15,-24 7 0 0,0-3-208 0,0 3 176 16,0 0-176-16,-3 0 160 0,1 0-160 0,-2-2 0 15,1 1 0-15,-2-2 0 0,0 3 0 0,0-4 0 16,-5 4-160-16,0 0 160 16,0 0-1584-16,0 0-208 0</inkml:trace>
  <inkml:trace contextRef="#ctx0" brushRef="#br0" timeOffset="144863.2">6801 16447 11055 0,'-4'1'976'16,"2"1"-784"-16,1-2-192 0,-1 0 0 0,1 0 1664 0,-1 0 272 16,-3 3 64-16,-1-3 16 0,-2 0 640 0,2-3 128 15,1 1 32-15,1-2 0 0,3 0-864 0,1 4-160 16,0 0-48-16,0 0 0 0,0 0-672 0,0 0-144 16,0 0-32-16,14-55 0 0,-14 55-224 0,0 0-48 15,0 0-16-15,0 0 0 0,0 0-192 0,0 0-32 16,34-40-16-16,-34 40 0 0,0 0-128 0,0 0-32 15,0 0 0-15,37-12 0 0,-37 12-208 0,0 0 128 16,0 0-128-16,28-6 0 0,-22 3 0 0,-1 3 128 0,0 3-128 16,0-3 0-16,-2 0 0 0,1 3 0 0,0 0 0 15,-1 1 0-15,0 2 0 0,-1 0 0 0,1 1 0 0,-2 2 0 16,2-3 0-16,-2 4 0 0,-1 2 0 0,1 2 0 16,-1 1 0-16,-1-3 0 0,0 1 0 0,-1-2 0 15,0 1-272-15,-2-1 48 0,0 3 16 0,-2-6 0 16,3 2-48-16,-4-3-16 0,1 0 0 0,-2 2 0 15,-1-6 16-15,1 1 16 0,2 1 0 0,0-5 0 16,1 1 112-16,-1-1 128 0,1 0-208 0,-1-1 80 16,2-4 128-16,3 1 0 0,0 1 0 0,1 3 0 15,0 0 0-15,0 0 0 0,0 0 0 0,0 0 0 16,0 0 0-16,32-45 0 0,-32 45 0 0,0 0 0 0,29-9 0 16,-16 8 144-16,-1 1-144 0,1 0 160 0,-4 1-160 0,1 2 0 15,1 1 144-15,1-2-144 0,-4 4 0 0,1-2 0 16,-2 2 0-16,0 0 0 15,-3 2-992-15,0 0-272 0</inkml:trace>
  <inkml:trace contextRef="#ctx0" brushRef="#br0" timeOffset="145723.75">6517 17051 3679 0,'0'3'320'0,"0"0"-320"0,0-3 0 0,0 3 0 16,1-3 1088-16,-1 0 128 0,1 4 48 0,-1-1 0 16,1 2 128-16,1 3 16 0,-2-5 16 0,1 2 0 0,-1-1-496 0,0-1-96 15,0-3-32-15,1 0 0 16,-1 0 352-16,1 0 80 0,1-3 16 0,0-1 0 0,0 2 512 0,1-2 96 15,1 2 32-15,1-4 0 0,-5 6-176 0,0 0-48 16,0 0 0-16,0 0 0 0,0 0-624 0,0 0-128 16,34-54-16-16,-34 54-16 0,0 0-400 0,0 0-80 15,22-52-16-15,-22 52 0 0,0 0-208 0,15-50-48 16,-15 50-128-16,0 0 192 0,0 0-64 0,16-66 0 16,-16 66-128-16,0 0 192 0,0 0-48 0,8-57-16 15,-8 57 0-15,0 0 0 0,0 0 0 0,-1-50 0 16,1 50 0-16,0 0 0 0,0 0-128 0,-9-36 160 15,6 30-160-15,1-1 160 0,-1 1-160 0,2 0 0 16,0 0 0-16,0 2 128 0,1-2-128 0,-1 0 0 16,1 0 0-16,-2-1 0 0,2 1 0 0,-1 2 0 0,0-2 0 0,0 0 128 15,-2 0-128-15,2 0 0 16,-2 2 0-16,1-2 128 0,-1 1-128 0,1 1 0 0,0 2 0 0,-1 0 0 16,1 0 0-16,0 1 0 0,1 2 0 0,0 1 0 15,1-2 0-15,0 3 0 0,0 1 0 0,0 2 0 16,0-2 128-16,1 2-128 0,0 0 128 0,1 4-128 15,0-2 128-15,1 0-128 0,-1 1 128 0,-1 0-128 16,2 0 0-16,-1 1 0 0,1 2 128 0,0 1-128 16,0 3 0-16,-1-3 0 0,1 3 0 0,-2 1 128 15,1 0-128-15,-2-1 0 0,2 0 0 0,-2-4 0 16,1-2 128-16,-1 0-128 0,0 5 128 0,0 1-128 16,0 0 128-16,-1-2-128 0,-1-2 128 0,2 0-128 0,-1-3 0 0,1 1 0 15,0-4 0-15,1 2 0 0,-1-3 0 0,0 1 0 16,2-3 0-16,-1 4 0 0,1-1 0 0,2-2 0 15,-1 2 0-15,2-3 0 0,-2 4 0 0,0-1 0 16,0-2 0-16,0 0 0 0,-1 0 0 0,1 0 0 16,-1 0 128-16,0-2-128 0,-1 1 0 0,0-2 0 15,0 4 0-15,1-5 0 0,-1 1 0 0,0 1 0 16,-1-2 0-16,1 3 0 0,0-3 0 0,2 1 0 16,-2-1 0-16,0 0 0 15,1 0-400-15,0-1-16 0,-1 1 0 0,2-3-11664 16,-2 1-2320-16</inkml:trace>
  <inkml:trace contextRef="#ctx0" brushRef="#br0" timeOffset="147497.75">7217 17033 7359 0,'-4'6'656'0,"1"-2"-528"0,1-2-128 0,1 1 0 15,-1-3 1136-15,1 1 192 0,1 1 32 0,-1-2 16 16,0 4 896-16,-1 1 176 0,1-1 48 0,0-1 0 15,0 0-512-15,1-2-112 0,1 0-16 0,1-1 0 0,1 0-400 16,2-1-96-16,-5 1-16 0,0 0 0 0,0 0-160 0,37-14-32 16,-37 14-16-16,0 0 0 0,40-18-176 0,-40 18-48 15,0 0 0-15,40-25 0 0,-40 25-528 0,0 0-96 16,44-33-32-16,-44 33 0 0,0 0-256 0,39-47 160 16,-39 47-160-16,0 0 128 0,29-47-128 0,-29 47 0 15,0 0 0-15,21-60 0 0,-21 60 0 0,0 0 0 16,6-51 0-16,-6 51 0 0,0 0 0 0,0 0 0 15,-6-45 0-15,1 39 0 0,1 0 0 0,-1 3 0 16,0 3 0-16,-1-2 0 0,0 2 0 0,-2 0 0 16,0 2 0-16,-1 1 0 0,-2 0 0 0,0 4 0 15,0-1 0-15,-1-3 0 0,1 6 0 0,-1-3 0 0,0 0 0 16,-2-2 0-16,3 4 0 0,0 0 0 16,1 1 0-16,1 1 0 0,1-3 0 0,0 2 0 0,1 1 0 0,1-2 128 15,2 0 64-15,0 0 16 0,2-1 0 0,0 3 0 16,2-2 0-16,2 2 0 0,1 0 0 0,0-1 0 15,2 1-64-15,0-1-16 0,2 1 0 0,2 0 0 16,2 1-128-16,-1-1 128 0,1-4-128 0,1 4 128 16,4-1-128-16,0-2 0 0,-1 0 0 0,0-4 0 15,1 3 0-15,2-2 0 0,-1-1 0 0,-1-3 0 16,-1 2 0-16,0-4 0 0,-1 2 0 0,0-2 0 16,1 1 0-16,-2 0 0 0,-13 1 128 0,0 0-128 15,33-6 0-15,-25 6 0 0,-8 0 0 0,0 0 0 16,0 0 0-16,0 0 0 0,41-23 0 0,-41 23 0 15,0 0-448-15,0 0-80 16,0 0-16-16,24-50-18336 0</inkml:trace>
  <inkml:trace contextRef="#ctx0" brushRef="#br0" timeOffset="147929.12">7511 16418 16575 0,'-1'0'736'0,"1"-2"160"0,0-1-720 0,0 2-176 0,0 1 0 0,0 0 0 15,1 0 2080-15,0 0 384 0,3-3 80 0,2 3 16 16,1-2 64-16,3 1 0 0,0 2 16 0,1-1 0 15,-1 2-1104-15,1-2-240 0,3 3-32 0,-1-2-16 16,1 2-720-16,-2-3-144 0,3 2-16 0,-1-2-16 16,-14 0-352-16,27 0 128 0,-16 1-128 0,2-1 0 0,-13 0 0 0,0 0 0 15,38-3 0-15,-27 3 0 16,-11 0-1088-16,0 0-176 0</inkml:trace>
  <inkml:trace contextRef="#ctx0" brushRef="#br0" timeOffset="148778.93">7976 16144 9215 0,'-1'-3'400'0,"-1"2"96"0,1-2-496 0,1 3 0 0,0 0 0 0,0 0 0 16,-1 0 1904-16,0-2 272 0,-1 2 64 0,1-1 16 15,-1 1 1024-15,0 0 208 0,1 0 32 0,-1 0 16 16,2 3-976-16,-2-3-192 0,1 3-32 0,1-2-16 15,-1 2-1232-15,1-1-240 0,0-1-48 0,0 2-16 16,-1 0-336-16,1-3-64 0,0 3 0 0,0-3-16 16,0 0-144-16,0 0-32 0,0 0 0 0,1 0 0 15,-1 0-192-15,1 0 0 0,0 1 0 0,2-1 0 0,1 3 0 0,-2-3 0 16,2 2 0-16,-2 2 0 0,2-2 0 0,1 2 0 16,-1 2 0-16,-2 0 0 0,2 1 0 0,0 0 0 15,-2 2 0-15,2-2 0 0,-2 2 0 0,1-1 0 16,-1 4 0-16,-1-1 0 0,2-1 0 0,-1 2 0 15,2-2 0-15,-3 0 0 0,2 0 0 0,-2-2 0 16,1-2 0-16,1 1 0 0,1-1 0 0,-3 0 0 16,1-2 0-16,0-1 0 0,-1 1 0 0,-1-1 0 15,1 0 0-15,-2 2 0 0,1-1 0 0,-3-2 0 16,2 2 0-16,0 0 0 0,-2 2 0 0,0-2 0 16,0 2 0-16,1-1 0 0,-1-1 0 0,0 2 0 0,-2 1 0 15,-2 4 0-15,1-1 0 0,0 3 0 16,-1-4 0-16,-1 1 0 0,2-1 0 0,-3 1-128 0,3-3 128 0,-2 2 0 15,0 0 0-15,1-2 0 0,-1 2-128 0,2-3 128 16,1-2 0-16,0 2-128 0,2-3 128 0,-2 4 0 16,1-4-144-16,0 2 144 0,2 2 0 0,-2-4-144 15,1 3 144-15,2-2 0 0,0 2 0 0,1-3-128 16,-1-2 128-16,1 1 0 0,0 0 0 0,1-2-128 16,0-2 128-16,2 0 0 0,-1 1 0 0,-2 1 0 15,0 0 0-15,0 0 0 0,0 0 0 0,0 0 0 16,40-44 0-16,-40 44 0 0,0 0 0 0,0 0 0 15,46-38 0-15,-46 38 0 0,0 0 0 0,0 0 0 16,47-37 0-16,-47 37 0 0,0 0 0 0,0 0 0 16,0 0 0-16,38-20 0 0,-34 18 0 0,0 2 0 0,0 5 0 15,-1-2 0-15,-1 1 0 0,-1 2 0 0,2 3 0 0,-2 1 0 16,0-3 0-16,-1 4 128 0,2-1-128 0,-2 3 0 16,0-1 0-16,0-1 0 0,0 0 0 0,-2-1 0 15,2 3 0-15,0-4 0 0,-1 1 0 0,1-1 0 16,0-3 0-16,1-2 0 0,-1-3 0 0,2 0 0 15,-1-2 0-15,0 0 0 0,-1 1 0 0,0 0-240 16,0 0 64-16,0 0 16 16,0 0-896-16,12-53-176 0,-12 53-48 0,0 0-16064 15</inkml:trace>
  <inkml:trace contextRef="#ctx0" brushRef="#br0" timeOffset="149361.66">8280 16532 2751 0,'0'0'256'0,"0"0"-256"0,0 0 0 0,-1 0 0 15,1 0 2864-15,0 0 528 0,0 0 96 0,1 0 32 16,0 0 368-16,0 0 80 0,1 0 0 0,0 0 16 16,1-3-1872-16,-1 3-384 0,2-2-80 0,-2 1-16 15,-2 1-608-15,0 0-128 0,0 0-32 0,0 0 0 16,0 0-288-16,0 0-64 0,30-47-16 0,-30 47 0 0,0 0-272 0,0 0-48 16,0 0-16-16,0 0 0 0,20-57-160 0,-20 57 0 15,0 0 0-15,0 0 0 0,0 0 0 0,0 0 0 16,5-55 0-16,-5 55 0 0,0 0 0 0,0 0 0 15,0 0 0-15,0 0 0 0,0 0 0 0,-14-43 0 16,10 39 0-16,2 1 0 0,-2 0 0 0,-1 1 0 16,2 1 0-16,-1 1 0 0,1 0 0 0,0 0 0 15,0 0 0-15,1-3 0 0,0 3 0 0,1 0 0 16,1 0 0-16,-1 0 0 0,1 0 0 0,0 0 0 16,1 0 0-16,-1 0 0 0,0 0 0 0,1 3 0 15,1-3 0-15,-1 3 0 0,0 1 0 0,0 2 0 16,2 0 0-16,-2 1 0 0,2 0-128 0,-2 4 128 0,0-1 0 0,0 0 0 15,2-2 0-15,-2 2 0 0,1 0 0 0,0-1 0 16,0 3 0-16,1-2 0 0,-1 3 0 0,1-4 0 16,0 1 0-16,0 3 0 0,0-3 0 0,0 0 0 15,1 1 0-15,-3-4 0 0,0 2 0 0,2-3 0 16,-1 0 0-16,2-2 0 0,-2 2 0 0,3-2 0 16,-1-2 0-16,1 2 0 0,-1-2 0 0,-1-2 0 15,2-2-320-15,0 2 16 0,-1-3 0 0,-4 3 0 31,0 0-1232-31,0 0-256 0,0 0-64 0,0 0-13968 0</inkml:trace>
  <inkml:trace contextRef="#ctx0" brushRef="#br0" timeOffset="149655.66">8198 16438 3679 0,'0'0'320'0,"2"0"-320"16,-2 0 0-16,1 0 0 0,0 0 2176 0,0 0 384 15,3 0 64-15,1 0 0 0,1-3 960 0,-6 3 176 16,0 0 32-16,0 0 16 0,38-9-1040 0,-38 9-208 16,0 0-32-16,0 0-16 0,41-10-1120 0,-30 10-240 15,1-3-32-15,0 2-16 0,0 1-720 0,-2 0-128 16,1 0-48-16,-2 0 0 0,0 0-208 0,-3-3 0 15,0 3 0-15,0 0 0 0,0-2 0 0,-6 2 0 16,0 0 0-16,0 0 0 16,0 0-1360-16,0 0-176 0,0 0-16 0,0 0-14880 0</inkml:trace>
  <inkml:trace contextRef="#ctx0" brushRef="#br0" timeOffset="150578.84">8684 16954 7359 0,'0'-2'656'0,"0"0"-528"0,0-2-128 0,-1 2 0 16,1 2 1456-16,0-3 256 0,0 2 48 0,0-2 16 16,0 1 1104-16,0-3 240 0,-1 3 32 0,1-2 16 15,-1 4-736-15,-1-3-160 0,-1 3-32 0,0 3 0 16,-1 1-768-16,0-2-144 0,-1 2-48 0,0-1 0 15,0 4-608-15,0-4-128 0,-4 6-32 0,0 3 0 16,0-2-272-16,-1 3-64 0,1 0-16 0,2 2 0 16,0-3-160-16,1 2 0 0,2 1 0 0,3-3 0 15,0 2 0-15,1-1 0 0,1 0 0 0,0-2 0 16,3 0-160-16,0 0 160 0,1-1 0 0,0-4-144 0,1 2 144 16,0-3-128-16,2-5 128 0,0 0-128 0,-8 0 128 0,0 0-192 15,0 0 192-15,40-31-192 0,-40 31 192 0,0 0-160 16,37-57 160-16,-37 57-160 0,22-51 160 0,-22 51 0 15,22-60 0-15,-22 60 0 0,19-72 0 0,-19 72 0 16,15-71 0-16,-15 71-128 0,7-65 128 0,-7 65 0 16,1-58-144-16,-1 58 144 0,-3-47-176 0,3 47 48 15,-8-44 0-15,8 44 0 0,-11-38 128 0,11 38-208 16,-13-31 80-16,13 31 128 0,-15-23-240 0,15 23 80 16,-15-19 16-16,8 13 0 0,2 0 144 0,-2 2 0 15,1 2 0-15,2-1 0 0,1-1 320 0,0 1 32 16,1 0 16-16,2 0 0 0,-1 3 32 0,1-4 16 15,0 4 0-15,0 0 0 0,1 0-176 0,-1 0-48 16,1 4 0-16,0-2 0 0,1 2 48 0,0-2 0 0,-1 2 0 0,2 2 0 16,0 0-80-16,2 7-16 0,2 3 0 0,-1 3 0 15,0 3-144-15,1 0 0 0,1 4 0 0,-1 0 128 16,1 5-128-16,-2 0 0 0,1 3 0 0,1 2 128 16,-2 2-128-16,0-1 0 0,0-2 0 0,-1-6 0 15,0-1 0-15,0 0 0 0,0 2 0 0,0-3 0 16,-1-1 0-16,1-5 0 0,-2-1 0 0,0-1 0 15,0-3 0-15,-1-4 0 0,0-2 0 0,-2-3 0 16,1-2 0-16,-1 2 0 0,2-6 0 0,-2 1 0 16,0-2 0-16,-2 0 0 0,2 0-128 0,0-2 128 15,-1 1-320-15,1 1 16 0,-1-3 0 0,0-1 0 16,-2 2-336 0,1-2-80-16,-1-2-16 0,0 0 0 0,0 0-992 0,-1-1-192 0,2 1-32 0,2 6-13232 15</inkml:trace>
  <inkml:trace contextRef="#ctx0" brushRef="#br0" timeOffset="151062.01">8997 17238 5519 0,'1'0'496'0,"1"-1"-496"16,-1 1 0-16,0-3 0 0,0 1 1920 0,1-2 304 0,-2 4 48 0,0 0 16 16,0 0 1232-16,0 0 240 0,34-53 48 0,-34 53 16 15,0 0-1088-15,0 0-224 0,34-58-32 0,-34 58-16 16,0 0-1152-16,0 0-224 0,23-57-64 0,-23 57 0 16,0 0-512-16,0 0-128 0,14-53 0 0,-14 53-16 15,0 0-176-15,0 0-48 0,0 0 0 0,-5-60 0 16,5 60-144-16,0 0 0 0,0 0 144 0,-16-35-144 15,11 28 0-15,1 1 0 0,0-2 0 0,1 0 128 16,0 2-128-16,1 0 0 0,-1 2 0 0,1 2 0 16,0-2 0-16,1 1 0 0,1 0 0 0,-1 0 0 15,0 3 0-15,1 0 0 0,-1 3 0 0,1-3 0 16,0 1 0-16,0 1 0 0,1 2 0 0,1 2 0 16,-1 3 144-16,1 1 16 0,-1 2 0 0,1 4 0 0,1-1-32 0,-1 1 0 15,1 1 0-15,-1 1 0 0,1-2-128 0,-1 1 0 16,2 4 0-16,-2-1 0 0,2 1 0 0,-1-2 0 15,0 0 0-15,1 1 0 0,0 1 128 0,-1-5-128 16,2 3 0-16,0-6 128 0,-1 2-128 0,1-5 0 16,0 0 0-16,0-4 0 0,-1-3 0 0,-1-3-256 15,1-3 64-15,-4 3 16 16,0 0-1136-16,0 0-224 0</inkml:trace>
  <inkml:trace contextRef="#ctx0" brushRef="#br0" timeOffset="151262.19">8953 16991 8287 0,'0'0'736'0,"0"1"-592"0,0-1-144 0,1 2 0 15,0-2 2768-15,0 0 528 0,3 3 96 0,1 1 32 16,2-1 640-16,3 2 128 0,1-4 32 0,1 2 0 16,0-3-2240-16,-1 0-432 0,-4-3-80 0,2 2-32 15,1-1-976-15,0-2-192 0,2-1-32 0,-12 5-16 16,0 0-224-16,30-14 0 0,-23 11 0 0,1 0 0 15,-1 1-256-15,-2 1-80 0,-1-2-32 0,0 1-11792 16,-2 0-2368-16</inkml:trace>
  <inkml:trace contextRef="#ctx0" brushRef="#br0" timeOffset="151511.61">8739 16954 4719 0,'5'-2'192'0,"-2"2"64"0,1 0-256 0,-1 0 0 15,-1 2 0-15,-1-2 0 0,2 2 1792 0,2-2 288 16,1 0 64-16,3 3 16 0,-1-3-1696 0</inkml:trace>
  <inkml:trace contextRef="#ctx0" brushRef="#br0" timeOffset="152562.74">8260 16618 5519 0,'0'0'496'0,"0"3"-496"0,0-3 0 0,0 0 0 16,1 0 1216-16,-1 0 160 0,2 0 32 0,-2 1 0 16,1 0 304-16,0 1 64 0,0-2 16 0,1 0 0 15,-1-2-544-15,0 1-96 0,-1 0-32 0,0 1 0 16,0-3-112-16,-1 2-32 0,0 1 0 0,1-2 0 16,-2 2 176-16,1 0 16 0,1 0 16 0,-1 0 0 15,1 0 16-15,0 2 0 0,0-2 0 0,0 0 0 16,0 1-432-16,1-1-96 0,-1 0-16 0,0 0 0 0,3-1-448 0,-2 1-80 15,0 0-128-15,2-2 176 0,-1-2-176 16,-2 4 0-16,0 0 0 0,0 0 0 0,0 0 0 0,0 0 0 16,0 0 0-16,0 0 0 0,27-53 224 0,-27 53 16 15,0 0 0-15,0 0 0 0,0 0 64 0,13-55 16 16,-13 55 0-16,0 0 0 0,0 0-64 0,2-50-16 16,-2 50 0-16,0 0 0 0,0 0-240 0,0 0 128 15,0 0-128-15,-4-50 0 0,4 50 0 0,0 0 128 16,0 0-128-16,0 0 0 0,0 0 0 0,-3-44 0 15,3 44 0-15,0 0 0 0,0 0 0 0,0 0 0 16,0 0 0-16,2-53 0 0,-2 53 0 0,0 0 0 16,0 0 0-16,0 0 0 0,0 0 0 0,0 0 0 0,0 0 0 15,0 0 0-15,1-51 0 0,-2 50 0 16,1 1 128-16,-1 0-128 0,0 0 192 0,-1 1 0 16,0 1 0-16,1 1 0 0,-2 1 16 0,2 2 0 0,-2-3 0 0,1 4 0 15,1-1-208-15,0 1 0 0,1 2 128 0,0 1-128 16,0 0 0-16,0 1 0 0,1 0 0 0,0 0 0 15,0 3 0-15,0 0 0 0,2 0 0 0,-2 1 0 16,3-3 0-16,0 2 0 0,-1-4 0 0,2 0 0 16,-1-2 0-16,1 1 0 0,2-2 0 0,0 2 0 15,0-3 0-15,-2 0 0 0,-1 1 0 0,-2-4 0 16,1 4 0-16,0-4 128 0,0 1-128 0,-1 1 0 16,-1-1 0-16,1 2 0 0,-1-3 0 0,0 4 0 15,0-4 0-15,1 4 0 0,-1-2 0 0,1 2 0 0,0-3 0 16,0 1 0-16,1-2 0 0,-1 1 0 15,-1 0 0-15,2 1 0 0,-1-4 0 0,1 1 0 0,-2-2 0 16,0 3 0-16,-1-3-128 0,1 0 128 16,1 0-480-16,-1-3-32 0,-1 0-16 0,0 0 0 15,0 1-1136-15,-1 0-208 0,-1-1-48 0,1-2-8384 16,0 1-1664-16</inkml:trace>
  <inkml:trace contextRef="#ctx0" brushRef="#br0" timeOffset="152799.19">8294 16469 1839 0,'1'0'160'0,"0"0"-160"0,-1 0 0 0,1 0 0 16,0 0 2240-16,1 0 400 0,0 0 96 0,3 1 16 15,3 2 144-15,0-3 48 0,1 0 0 0,0 0 0 16,-2 0-1680-16,0 0-336 0,2-3-64 0,-9 3-16 16,0 0-848-16,0 0 0 0,30-6 0 0,-25 5-7488 15,1 1-1472-15</inkml:trace>
  <inkml:trace contextRef="#ctx0" brushRef="#br0" timeOffset="186531.84">9895 16842 14735 0,'-3'3'1312'0,"2"-3"-1056"16,0 1-256-16,0-1 0 0,-2 0 1696 0,2 0 288 16,0 2 48-16,-2 0 16 0,0 0 944 0,0 1 192 15,2-2 32-15,-2 1 16 0,2-2-1216 0,1 0-240 16,3 0-48-16,-1 0-16 0,2 0-976 0,1 0-192 15,1 0-32-15,1-2-16 0,0 1-48 0,0-2 0 16,3 1 0-16,0 0 0 0,1-1-64 0,0 0 0 16,1 3-16-16,1-2 0 0,-13 2-16 0,26-4 0 15,-13 7 0-15,1-3 0 0,0 0-176 0,-1 0-48 16,-2 1 0-16,2 1 0 0,-2-2-128 0,0 0 0 16,-1 4 0-16,-2-2 0 0,2-2 0 0,-2 0 0 0,-1 0 0 0,-1 0 0 15,1 2 0-15,-3 0 0 0,1-2 0 0,-1 0 0 16,-1 0-240-16,-1 0-16 0,-1-4-16 0,1 4 0 31,-1-2-512-31,-1 1-112 0,-1 1 0 0,-1 0-16 16,-1 1-352-16,-1 1-64 0,0 5-16 0,-2-4 0 15,-1-3-1920-15,-1 3-384 0</inkml:trace>
  <inkml:trace contextRef="#ctx0" brushRef="#br0" timeOffset="186890.36">9895 17001 7359 0,'-3'2'320'0,"2"-2"80"0,0 0-400 0,0 0 0 15,-1 1 0-15,1 2 0 0,0-3 2672 0,0 2 448 16,0 2 80-16,-2-2 32 0,3 3 544 0,0 0 96 15,3-1 32-15,-2 0 0 0,2 1-1696 0,1-2-336 16,1 0-64-16,0 1-16 0,1-3-864 0,0 1-176 16,1-2-48-16,-1 0 0 0,1 0-160 0,2-2-32 15,0 1-16-15,-1-4 0 0,1 1-160 0,-9 4-16 16,0 0-16-16,0 0 0 0,36-16-96 0,-26 12-16 16,-2-1 0-16,2 4 0 0,-1-3-64 0,1 2-128 15,-2 2 176-15,1-4-176 0,1 4 0 0,-1-2 0 16,-1 2 0-16,0 0 0 0,-1 0 0 0,0-3 0 0,0 3 0 0,-2-1 0 31,0 1-736-31,-2 0-96 0,1 0-32 0,-2-3 0 16,1 1-1184-16,-1 1-224 0</inkml:trace>
  <inkml:trace contextRef="#ctx0" brushRef="#br0" timeOffset="198627.18">10757 17049 19343 0,'-1'-1'1728'0,"-1"1"-1392"0,2-3-336 0,-1 1 0 16,1 0 1312-16,0 2 192 0,-1-3 32 0,1 3 16 16,0 0 1328-16,0 0 256 0,0 0 48 0,0 0 16 15,0 0-1408-15,0 0-256 0,0 0-64 0,0 0-16 16,0 0-656-16,0 0-128 0,0 0-32 0,42-19 0 16,-35 23-224-16,-2-2-48 0,-5-2-16 0,0 0 0 0,24 4-352 0,-24-4 0 15,0 0 0-15,0 0 128 0,36-6-128 0,-36 6 0 16,0 0 0-16,0 0 0 15,0 0-512-15,40-36 0 0,-40 36-16 0,0 0-19056 16</inkml:trace>
  <inkml:trace contextRef="#ctx0" brushRef="#br0" timeOffset="198808.8">11080 16915 35007 0,'3'9'1552'0,"0"-5"320"0,-1-2-1488 0,-1 2-384 0,1-3 0 0,-1 1 0 15,0 1 1152 1,3 1 176-16,1 2 16 0,1 0 16 0,3 0-848 0,-1 0-192 0,1-2-16 0,-2 0-16 16,-7-4-288-16,0 0 0 0,26 2 0 0,-26-2 0 31,0 0-384-31,0 0-16 0,35-3-16 0,-35 3-17312 0</inkml:trace>
  <inkml:trace contextRef="#ctx0" brushRef="#br0" timeOffset="198991.78">11470 17019 28559 0,'10'4'1264'0,"-10"-4"272"16,8 6-1232-16,-8-6-304 0,6 4 0 0,-6-4 0 16,3 5 1664-16,-3-5 288 0,12 6 48 0,-4-1 16 0,1 1-1088 0,-9-6-224 15,17 6-32-15,-17-6-16 16,0 0-1024-16,0 0-208 0,0 0-32 0,35-13-15744 15</inkml:trace>
  <inkml:trace contextRef="#ctx0" brushRef="#br0" timeOffset="199142.12">11922 17074 18431 0,'0'0'816'0,"12"3"160"0,-12-3-784 0,0 0-192 15,0 0 0-15,0 0 0 0,0 0 2160 0,0 0 384 16,0 0 80-16,32-5 0 0,-32 5-656 0,0 0-144 15,29-6-32-15,-29 6 0 0,0 0-1440 0,0 0-352 0,27-2 0 0,-27 2-15232 16</inkml:trace>
  <inkml:trace contextRef="#ctx0" brushRef="#br0" timeOffset="199924.98">10297 15676 16575 0,'0'0'1472'0,"0"0"-1168"16,0 0-304-16,0 0 0 0,0 0 2112 0,0 0 384 16,0 0 64-16,0 0 0 0,0 0 560 0,46-28 96 15,-46 28 32-15,0 0 0 0,51-32-1760 0,-51 32-336 16,41-23-80-16,-41 23-16 0,45-22-448 0,-45 22-96 15,38-18 0-15,-38 18-16 0,0 0-192 0,41-17-48 16,-41 17 0-16,0 0 0 0,0 0-256 0,36-6 0 0,-36 6 0 0,0 0 0 16,0 0 0-16,0 0 0 15,0 0 0-15,0 0 0 16,0 0-832-16,11 6-112 0</inkml:trace>
  <inkml:trace contextRef="#ctx0" brushRef="#br0" timeOffset="200125.37">10465 15660 11967 0,'0'6'528'0,"0"-2"112"0,0 0-512 0,0 1-128 0,1-4 0 0,0 1 0 15,1 5 2688-15,-1-1 512 0,3 6 112 0,1 7 16 16,1 0 272-16,1 1 64 0,1 1 16 0,-1 1 0 16,2 1-2016-16,-2-3-384 0,2 1-96 0,-2-2-16 15,-2 2-656-15,1-5-144 0,-2 3-32 0,0-3 0 0,-1-2-336 0,1 0 0 16,-1 0 0-16,-1-2 128 0,-1 3-416 0,-1-5-80 15,2 0-16-15,-2-1-18192 16</inkml:trace>
  <inkml:trace contextRef="#ctx0" brushRef="#br0" timeOffset="200360.25">10404 16058 6447 0,'-1'0'576'0,"1"0"-576"15,1 0 0-15,2 0 0 0,-2 0 2128 0,2 0 320 16,-3 0 64-16,0 0 16 0,0 0 1920 0,40-6 384 0,-40 6 80 0,44-2 16 16,-21 0-2112-16,-1 2-432 0,-22 0-80 0,44 0 0 15,-44 0-1408-15,39-2-256 0,-39 2-64 0,37-3-16 16,-37 3-304-16,36 0-64 0,-36 0-16 0,29 0 0 16,-29 0-176-16,0 0 0 0,0 0 0 0,37-6 0 15,-37 6 0-15,0 0 0 0,0 0 0 0,0 0-13120 16,0 0-2560-16</inkml:trace>
  <inkml:trace contextRef="#ctx0" brushRef="#br0" timeOffset="200808.54">10905 15875 3679 0,'0'0'160'0,"0"0"32"0,0 0-192 0,0 0 0 15,0 0 0-15,0 0 0 0,0 0 3184 0,0 0 592 16,0 0 112-16,4 6 16 0,-3 1 112 0,0 3 16 16,-1 2 0-16,2 3 0 0,-2 1-1952 0,0-6-384 15,1-4-80-15,-1 4-16 0,0-2-928 0,1 8-192 16,-1 2-32-16,0-1-16 0,1-3-432 0,-1-6 0 15,2-1 0-15,-1-6 0 0,-1-1 0 0,0 0 0 16,0 0 0-16,0 0 0 0,0 0-192 0,23-65 192 16,-23 65-160-16,0 0 160 0,20-63 0 0,-20 63 0 15,0 0 0-15,0 0 0 0,26-50 0 0,-26 50 0 0,0 0 192 0,0 0-192 16,0 0 272-16,0 0-48 0,0 0-16 0,36-15 0 16,-32 21-48-16,1 3-16 0,-2-3 0 0,1 4 0 15,0 0-16-15,-1-2 0 0,1 3 0 0,-1-6 0 16,-1 2-128-16,-1-4 0 0,0 1 144 0,2 5-144 15,-1 1 0-15,2 8 0 0,1 1 0 0,0 3 0 16,0 1 0-16,0 0 0 0,-1 0 0 0,-3-3 0 16,1-4 0-16,0-4 0 0,-2 1 0 0,0-7 0 15,0-2-480 1,0-4-16-16,0 0 0 0,0 0-17344 0</inkml:trace>
  <inkml:trace contextRef="#ctx0" brushRef="#br0" timeOffset="201341.19">11202 15935 11967 0,'0'0'1072'15,"0"0"-864"-15,0 0-208 0,0 0 0 16,0 0 2016-16,0 0 352 0,0 0 80 0,0 0 16 15,0 0 896-15,0 0 176 0,0 0 48 0,0 0 0 0,0 0-1504 0,0 0-288 16,41-16-64-16,-29 17-16 0,3 1-992 0,0-2-192 16,1 1-32-16,-16-1-16 0,31 0-224 0,-31 0-64 15,29-4 0-15,-29 4 0 0,0 0-192 0,34-9 0 16,-34 9 0-16,0 0 0 0,0 0-192 0,0 0 0 16,0 0 16-16,0 0-12224 15,36-29-2448-15</inkml:trace>
  <inkml:trace contextRef="#ctx0" brushRef="#br0" timeOffset="201574.98">11350 15748 19343 0,'-1'1'848'0,"1"2"192"0,-1-3-832 0,1 2-208 0,0-2 0 0,0 1 0 16,-1 2 2992-16,1 3 544 0,-2 1 112 0,2 6 32 15,0 2-1184-15,0 1-224 0,0 0-48 0,2 0-16 16,-1 2-1392-16,0-2-288 0,0-1-48 0,3 3-16 15,-2 3-160-15,0-11-48 0,-1-4 0 0,0 0 0 16,0 1-256-16,1 4 160 0,-1 5-160 0,1 7 128 16,1-1-128-16,-2 3 0 0,0-5 0 0,-1-2 0 15,2-2 0-15,-2-3 0 0,1-4-176 0,0-5 176 16,0 1-512 0,2-4 0-16,-1-1-16 0,-2 0-11920 0,0 0-2384 0</inkml:trace>
  <inkml:trace contextRef="#ctx0" brushRef="#br0" timeOffset="201917.43">11494 15975 2751 0,'2'0'256'0,"-1"2"-256"16,1 0 0-16,-1-2 0 0,0 4 2528 0,0-2 464 15,4 2 80-15,3 5 32 0,3-2 976 0,1 2 192 16,2-2 32-16,-1-2 16 0,1-4-1632 0,0-1-320 16,-14 0-64-16,0 0 0 0,40-13-1152 0,-40 13-240 15,0 0-32-15,0 0-16 0,39-34-480 0,-39 34-112 16,0 0-16-16,0 0 0 0,0 0-256 0,18-48 160 15,-18 48-160-15,0 0 128 0,0 0-128 0,0 0 0 16,-11-44 0-16,11 44 0 0,0 0 0 0,-15-21 0 16,9 16 0-16,-1-2 0 0,-1 5-160 0,1 0 160 15,0 2-208-15,-2 2 80 0,1 0 128 0,0 2 0 16,2 0 0-16,-2 2 0 0,2 3 0 0,1-2 0 16,0 3 0-16,0 1 0 0,3 2 0 0,-2 0 0 0,3 2 0 15,0 2 128-15,1 4-128 0,0-5 144 0,2-3-144 0,-1-1 160 16,3-1-160-16,0 2 0 0,1-2 144 0,1-1-144 15,1 0 0-15,1-4 144 0,2 0-144 0,-2 0 0 16,0-6 0-16,1 1 0 0,-9-1 0 0,0 0 0 16,0 0 0-16,46-23 0 0,-46 23 0 0,0 0 0 31,34-35-896-31,-34 35-176 0</inkml:trace>
  <inkml:trace contextRef="#ctx0" brushRef="#br0" timeOffset="202810.4">11941 15920 9759 0,'-1'2'864'0,"0"-1"-688"0,0 1-176 0,-1-1 0 16,1 1 1792-16,-1-2 320 0,-2 7 64 0,-2-1 32 0,-3 1 640 0,1 3 128 16,0 1 32-16,1-3 0 0,-1 0-832 0,2 2-144 15,1-4-48-15,0 1 0 0,3-4-752 0,-1 3-144 16,3-3-48-16,1 1 0 0,2-2-528 0,2 2-128 16,0 0 0-16,2 2-16 0,1-3-368 0,0 2 128 15,3 2-128-15,1-4 0 0,0 0 0 0,-12-3 0 16,25 0 0-16,-14 0 0 0,-11 0 0 0,0 0 0 15,37-19 0-15,-37 19 0 0,0 0-192 0,0 0 32 16,27-44 16-16,-27 44 0 16,0 0-720-16,0 0-144 0,-2-47-16 0,2 47-16 15,0 0 448-15,0 0 80 0,-20-32 32 0,15 27 0 0,-1 5 480 0,0-2 0 16,1 0 0-16,1-2 0 0,0 4 0 0,2 0 0 16,-1 1 192-16,3 2-192 0,-1 1 320 0,1 1-32 0,1 2-16 15,-1 2 0-15,3 1 272 0,-1-2 48 0,2 6 16 0,-2-2 0 16,2 0-208-16,0-2-32 0,1 4-16 0,-2-2 0 15,2 3-224-15,-1 1-128 0,1 0 128 0,1 3-128 16,0-1 0-16,1 0 0 0,-1 3 0 0,-1-1 0 16,0 1 0-16,-3-2 0 0,1 0 0 0,-3-3 0 15,-2 3 0-15,0-3 0 0,-1 0 0 0,-2-1 0 16,1-2 0-16,-3 0 0 0,1-1 0 0,-1-2 0 16,1-4 0-16,-3 0 0 0,-1-2 0 0,-1-4 0 15,-1 2 0-15,0-4 0 0,0-2 0 0,2 0 0 16,0-1 0-16,2 2 192 0,-2-6-64 0,1 2 0 15,9 7 0-15,0 0 0 0,-16-23 0 0,16 23 0 16,0 0-128-16,0 0 176 0,0 0-176 0,0 0 192 16,0 0-192-16,0 0 0 0,17-53 0 0,-17 53 0 0,0 0 0 0,0 0 0 15,41-28-160-15,-41 28 160 16,0 0-1072-16,38-29-112 0,-38 29-32 0,34-26-15616 16</inkml:trace>
  <inkml:trace contextRef="#ctx0" brushRef="#br0" timeOffset="203175.04">12257 15839 9215 0,'-8'10'816'0,"3"-6"-656"16,2 0-160-16,-1 1 0 0,3-2 2240 0,-1-1 400 15,0 3 96-15,-1 1 16 0,-1 4 864 0,-1 3 176 0,1 2 48 0,0-1 0 16,3 1-1936-16,1-6-384 0,1 0-80 0,3 1-16 15,1-3-896-15,0 2-176 0,1 0-32 0,1 1-16 16,-2-4-304-16,2 0 0 0,-1 0 0 0,0-2 0 16,-1-2 0-16,0 2 0 0,0-4 0 0,-5 0 0 15,3 1-128-15,-3-2 128 0,0 1 0 0,0 0-144 16,0 0 144-16,0 0 0 0,-14-43 0 0,14 43 0 16,0 0 0-16,-15-40 0 0,15 40 0 0,0 0 0 15,-11-41 192-15,11 41-48 0,0 0 0 0,0 0 0 16,0-53 112-16,0 53 32 0,0 0 0 0,0 0 0 15,0 0-96-15,14-49 0 0,-14 49-16 0,0 0 0 16,0 0-48-16,0 0-128 0,0 0 192 0,0 0-64 16,38-30-128-16,-38 30 0 0,0 0 144 0,23 0-144 0,-14 6 0 0,-1-2 0 15,3 0 0-15,-1 1-12304 16,2 1-2496-16</inkml:trace>
  <inkml:trace contextRef="#ctx0" brushRef="#br0" timeOffset="203545.56">12521 15888 11967 0,'-5'6'1072'0,"3"-5"-864"15,-1 2-208-15,1-1 0 0,-1-2 2432 0,2 0 432 16,-1 1 80-16,-2 2 32 0,-1 3-64 0,-1 0-16 16,1 0 0-16,0 0 0 0,1 1-1568 0,2-4-320 15,2 6-64-15,0-4-16 0,1 4-704 0,2-3-224 0,-1 2 128 0,2 2-128 16,1-4 0-16,0 1 0 0,0-1-208 0,1-2 80 15,1-1 128-15,-1 0-160 16,-6-3 160-16,0 0-160 0,0 0 160 0,0 0 0 0,0 0 0 0,31-15-128 16,-31 15 128-16,0 0 0 15,0 0 0-15,0 0 0 0,9-61 0 0,-9 61 0 0,0 0 0 0,0 0 0 16,-6-57 0-16,6 57 0 0,0 0 128 0,0 0-128 16,0 0 224-16,0 0-32 0,-11-40 0 0,11 40 0 15,-2-4 384-15,2 1 64 0,0 3 0 0,0 3 16 16,0 1-176-16,2 2-32 0,0 0-16 0,2 0 0 15,0 4-176-15,0 2-48 0,3-2 0 0,-1 5 0 16,1-1-208-16,-2-4 0 0,0-2 128 0,0 1-128 16,3 2 0-16,0 1 0 0,0 1 0 0,0-5 0 15,0-1-752-15,-1-1-32 0,-1-5-16 0,-6-1-16784 16</inkml:trace>
  <inkml:trace contextRef="#ctx0" brushRef="#br0" timeOffset="203778.78">12650 15843 12895 0,'4'4'1152'0,"-3"-2"-928"16,0 2-224-16,0-4 0 0,2 0 2256 0,-2 0 416 16,-1 0 80-16,0 0 0 0,16-2 800 0,-5 0 160 15,-11 2 16-15,0 0 16 0,40-18-2080 0,-40 18-432 16,0 0-80-16,44-26 0 0,-44 26-768 0,0 0-128 0,54-29-48 0,-54 29 0 15,0 0-208-15,46-28 176 0,-46 28-176 0,0 0 160 16,35-15-160-16,-35 15-144 0,0 0 144 0,0 0-12320 16,0 0-2336-16</inkml:trace>
  <inkml:trace contextRef="#ctx0" brushRef="#br0" timeOffset="203977.67">12839 15587 13823 0,'-4'6'1216'0,"2"-2"-960"0,-1-2-256 0,2 2 0 16,1-1 2768-16,-1 0 512 0,0 4 112 0,0 0 0 16,-3 8 112-16,0 3 16 0,2 6 0 0,-1 1 0 0,2-3-2208 0,1 3-432 15,2-1-96-15,1-1-16 16,2 0-496-16,0 2-96 0,1-4-32 0,0 1 0 16,0 0-144-16,0-2 0 0,1-1 0 0,-2-6 0 0,0 2-144 0,-2-5-16 15,1-1 0-15,0-6-12192 16,-2 0-2432-16</inkml:trace>
  <inkml:trace contextRef="#ctx0" brushRef="#br0" timeOffset="204358.04">13028 15894 13823 0,'4'10'1216'0,"-2"-4"-960"16,1-4-256-16,-2 2 0 0,2-1 1744 0,-2-3 304 15,1 1 64-15,3 1 16 0,4-1 304 0,2 1 64 0,3-2 16 0,-1-3 0 16,-13 3-1344-16,29-10-272 16,-29 10-48-16,0 0-16 0,41-27-272 0,-41 27-64 0,0 0-16 15,35-38 0-15,-35 38-32 0,0 0 0 0,0 0 0 0,29-57 0 16,-29 57-320-16,0 0-128 0,0 0 0 0,0 0 144 16,-1-48-144-16,1 48 0 0,0 0 0 0,0 0 0 15,-23-25 128-15,16 21 0 0,-2-1 0 0,-1 4 0 16,1 1 336-16,-1 0 64 0,0 0 16 0,0 4 0 15,1-2-48-15,1 2-16 0,-1 2 0 0,1 0 0 16,1 1-192-16,2 2-32 0,-1 0-16 0,1-2 0 16,2 6-32-16,1-1 0 0,0 1 0 0,2-1 0 15,2 2-80-15,0 4-128 0,2 7 176 0,2-5-176 16,1-8 128-16,2-2-128 0,1 3 0 0,1 2 0 0,2-5 0 0,-1-1 0 16,2-2 0-16,-3-2 0 0,0 1 0 0,1-6 0 15,2 2-192-15,-14-2 192 16,25-2-864-1,-25 2-80-15,0 0-16 0,36-14-17120 0</inkml:trace>
  <inkml:trace contextRef="#ctx0" brushRef="#br0" timeOffset="205325.08">12447 16435 11967 0,'0'3'1072'0,"0"-1"-864"0,1-2-208 0,-1 0 0 15,2 0 2368-15,-2 4 448 0,2-1 64 0,1 4 32 16,1 5 480-16,1 1 80 0,0 0 32 0,-1 2 0 15,1-1-1760-15,-1 1-336 0,-2-2-80 0,-1 2-16 16,-1-1-832-16,2-2-160 0,-2 3-48 0,0-3 0 16,-2 2-272-16,1-2 128 0,0 2-128 0,0-3 0 15,0 0 0-15,-1 0 0 0,0-1 0 0,-1-3 0 16,2-2 0-16,0 2 0 0,0-1 0 0,-1-6 0 16,2-3 0-16,-1 0 0 0,1 3 0 0,0 0 0 0,0 0 0 0,0 0 0 15,0 0 0-15,0 0-144 0,29-60 144 0,-29 60 0 16,0 0 0-16,29-42 0 0,-29 42 0 0,0 0 0 15,34-37 0-15,-34 37 0 0,0 0 0 0,0 0 0 16,44-31 128-16,-44 31-128 0,0 0 0 0,30-4 0 16,-23 4 0-16,-7 0 128 0,15 3-128 0,-9 1 0 15,-1 2 0-15,0-4 0 0,-2 5 0 0,-2 0 0 16,0-1 0-16,-3 0 0 0,0 3 0 0,-1 1 0 16,-2 0 0-16,-1-2 0 0,-1 2 0 0,-1 0 0 15,-1-4 0-15,-1 2 0 0,2-2 0 0,-4 3 0 16,1-3 0-16,0 0 0 0,0 0 0 0,-1 0 128 15,2 1-128-15,0-4 128 0,1 0 48 0,2-2 16 16,3 1 0-16,2-2 0 0,0 0-48 0,2 0 0 0,2 0 0 0,0 0 0 16,-2 0-144-16,0 0 128 15,12 0-128-15,-5 0 128 0,-7 0-128 0,0 0 0 0,0 0 0 16,29-5 0-16,-29 5 0 0,0 0 0 0,0 0-128 0,35-7 128 31,-35 7-848-31,21 0-112 0</inkml:trace>
  <inkml:trace contextRef="#ctx0" brushRef="#br0" timeOffset="205591.61">12864 16987 18431 0,'-1'-3'816'0,"1"0"160"15,0 3-784-15,0 0-192 0,0 0 0 0,0 0 0 0,0 0 2976 0,0 0 544 16,11-53 128-16,-11 53 0 0,20-61-784 0,-20 61-176 15,21-66-16-15,-21 66-16 0,22-59-1680 0,-22 59-336 16,20-46-64-16,-20 46 0 0,0 0-256 0,30-55-32 16,-30 55-16-16,0 0 0 0,26-41-144 0,-26 41-128 15,0 0 192-15,0 0-192 0,0 0 0 0,0 0 0 16,12-48 0-16,-12 48 0 0,0 0 0 0,0 0 0 16,0 0 0-16,-19-23 0 15,14 20-384-15,0 0-144 0,-1 0-32 0,-1-4-12272 16,-2 4-2464-16</inkml:trace>
  <inkml:trace contextRef="#ctx0" brushRef="#br0" timeOffset="205825.76">12814 16507 8287 0,'-1'3'736'0,"0"-2"-592"0,0-2-144 0,1 1 0 15,0 0 2656-15,0 0 496 0,-2 1 112 0,2 1 0 16,-1-2 976-16,2 4 192 0,1-1 48 0,0 3 0 15,2-3-2512-15,0 4-496 0,2 0-112 0,0 2-16 16,1 3-752-16,2-2-144 0,1 5-48 0,-1-2 0 16,0 2-240-16,0 1-160 0,0-2 192 0,-2 1-192 15,-1-2 0-15,1 0 0 0,-3-1 0 0,0-3 0 16,0-2-272-16,-3-3-112 0,2-4-32 0,-3 0-18192 16</inkml:trace>
  <inkml:trace contextRef="#ctx0" brushRef="#br0" timeOffset="206841.34">13496 16976 4607 0,'3'0'400'0,"-1"0"-400"16,-1 0 0-16,0-1 0 0,0 1 688 0,1-3 48 0,-2 3 16 0,2-4 0 15,-2 4 864-15,0 0 176 16,0 0 48-16,0 0 0 0,0 0 208 0,0 0 64 0,0 0 0 0,15-50 0 16,-15 50 224-16,0 0 48 0,0 0 16 0,0 0 0 15,0 0-256-15,0 0-48 0,0 0-16 0,-12-40 0 16,12 40-944-16,0 0-192 0,0 0-48 0,0 0 0 15,-13-54-496-15,13 54-96 0,0 0-32 0,-8-61 0 16,8 61-112-16,-8-51-32 0,8 51 0 0,-10-55 0 16,10 55 80-16,-8-48 16 0,8 48 0 0,-10-45 0 15,10 45 0-15,0 0 0 0,-14-54 0 0,14 54 0 16,0 0-96-16,-16-44 0 0,16 44-128 0,0 0 192 16,-16-38-192-16,16 38 144 0,0 0-144 0,0 0 128 15,-14-45-128-15,14 45 0 0,0 0 0 0,0 0 0 16,-11-46 0-16,11 46 0 0,0 0 0 0,0 0 0 15,0 0 0-15,0 0 0 0,0 0 0 0,0 0 128 16,0 0 816-16,0 0 144 0,0 0 48 0,29-38 0 16,-21 41-1696-16,-8-3-336 0,16 4-64 0,-7 1 0 0,1-2 784 0,1 3 176 15,1 1 0-15,1-1 0 0,0 0 0 0,0 4 0 16,-2-3 0-16,0 2 0 0,-1 1 0 0,-1-2 0 16,-2 2 0-16,-2 3 0 0,0-3 0 0,-4 0 0 15,-1 2 0-15,-1 3 0 0,-3-2-176 0,0 2 176 16,-2-1-160-16,0 1 160 0,-1-2-320 0,-1 0 16 15,-2 0 16-15,0 0 0 0,-1-4-48 0,0 0-16 16,0-3 0-16,0-2 0 0,0 0 160 0,0-2 48 16,1 1 0-16,2-3 0 0,2 0 144 0,1-4 0 15,3 1 0-15,2 3-128 0,0 0 128 0,0 0 0 0,0 0 0 16,0 0 0-16,0 0-288 0,26-44 32 0,-26 44 0 0,0 0 0 31,34-33-1088-31,-34 33-192 0,0 0-64 0,47-30-15024 0</inkml:trace>
  <inkml:trace contextRef="#ctx0" brushRef="#br0" timeOffset="207258.66">13837 16416 17503 0,'-6'3'768'0,"1"0"176"0,0-1-752 0,1-2-192 0,2 2 0 0,-1 0 0 15,0-2 2688-15,-4 4 496 0,-1-2 96 0,-5 2 32 16,0 2-624-16,0-3-112 0,2 3-16 0,1-3-16 15,3 1-1584-15,0 2-320 0,0 1-64 0,2-1-16 0,0 0-368 0,2 0-64 16,0 2 0-16,3 0-128 0,2 0 128 0,0 0-128 16,3 1 0-16,0-3 0 0,-1-1 0 0,2 0 0 15,1-1 0-15,2-1 0 0,1 2 0 0,0-3-176 16,0 0 176-16,-1-4-208 16,-9 2-208-16,0 0-32 0,0 0-16 0,0 0 0 15,36-35 16-15,-36 35 16 0,0 0 0 0,0 0 0 0,8-61 240 16,-8 61 32-16,0 0 16 0,0 0 0 0,-5-60 144 0,5 60 0 15,0 0 160-15,0 0-160 0,0 0 448 0,0 0 0 16,0 0 0-16,0 0 0 0,0 0 96 0,0 0 16 16,-9-45 0-16,9 45 0 0,1 4-304 0,-1-2-64 15,3 3-16-15,-2 2 0 0,2 1-176 0,-1-2 192 0,0 4-192 16,3-1 192-16,-1 1-192 0,1 0 0 0,1-2 0 0,-1 0 128 16,0 4-128-16,1-3 0 0,1 1 0 0,-1 0 0 15,0-2 0-15,0 2 0 0,0 0 0 0,0-4 0 16,1 3-144-16,-2-3 144 0,-1-2-192 0,0-1 192 31,0 0-1264-31,1-3-144 0,-1 0-16 0,-4 0-15536 0</inkml:trace>
  <inkml:trace contextRef="#ctx0" brushRef="#br0" timeOffset="207541.48">13943 16418 7359 0,'0'1'656'15,"0"4"-528"-15,0-3-128 0,2 0 0 16,-2 2 2304-16,1-2 416 0,0 6 96 0,3 4 0 15,1 3-256-15,0 1-48 0,0-2-16 0,0 0 0 16,1-4-1040-16,-3-1-224 0,2-3-32 0,-1-2-16 0,-1-3-160 0,-2-1-48 16,0-1 0-16,-1 1 0 15,0 0-64-15,0 0-16 0,0 0 0 0,0 0 0 0,-16-51-16 0,16 51-16 16,0 0 0-16,-16-47 0 0,16 47-352 0,0 0-64 16,-12-48 0-16,12 48-16 0,0 0-144 0,0 0-32 15,-4-57 0-15,4 57 0 0,0 0-80 0,0 0-32 16,0 0 0-16,0 0 0 0,0 0-144 0,17-53 160 15,-17 53-160-15,0 0 160 0,0 0-160 0,0 0 0 16,30-6 144-16,-22 6-144 0,1 3 0 0,-1 0 0 16,0 3 0-16,1 0 0 15,0 2-512-15,-2 0 0 0,2 5-16 0,0-1-18480 0</inkml:trace>
  <inkml:trace contextRef="#ctx0" brushRef="#br0" timeOffset="207758.81">14123 16381 12895 0,'-3'2'1152'0,"2"0"-928"0,0-2-224 0,-1 2 0 16,2-2 2128-16,0 0 384 0,2 0 80 0,-1 0 16 15,1-2 240-15,2 0 48 0,2 2 16 0,0-2 0 16,1 4-1184-16,-1-2-224 0,-6 0-48 0,0 0-16 16,0 0-832-16,32-8-160 0,-21 5-48 0,-1 2 0 15,-10 1-208-15,0 0-64 0,27-2 0 0,-18 2 0 16,-2 0-128-16,1 2 0 0,-8-2 0 0,0 0 0 15,0 0-944-15,0 0-112 0,29-12-32 0,-29 12-15488 16</inkml:trace>
  <inkml:trace contextRef="#ctx0" brushRef="#br0" timeOffset="207980.79">14217 16178 10127 0,'-4'0'448'0,"3"1"96"0,-1 2-544 0,1-3 0 0,0 0 0 0,1 0 0 0,-1 0 2640 0,0 0 432 15,-1 0 64-15,1 2 32 0,1 2 112 0,-1 2 32 16,2-2 0-16,0 2 0 0,3 3-1456 0,-2 1-304 16,3 0-48-16,2 2-16 0,-1 4-784 0,1 3-176 15,1-1-16-15,-1-1-16 0,3-2-304 0,-1-1-64 0,0 3-128 16,-1-3 192-16,-1-6-192 0,1 2 0 0,-2 0 0 16,0-1 0-16,-1-8-128 0,-1 4-32 0,-1-1 0 15,1-2 0 1,0 2-1584-16,-2-3-320 0</inkml:trace>
  <inkml:trace contextRef="#ctx0" brushRef="#br0" timeOffset="208375.33">14369 16424 2751 0,'0'5'256'0,"0"-2"-256"0,0-3 0 0,1 0 0 16,-1 2 1280-16,1 2 224 0,2 0 32 0,0 2 16 15,2 4 1328-15,2-2 256 0,0-1 48 0,2-7 16 16,-2 2-912-16,0-1-176 0,2-1-48 0,0 0 0 15,1-1-416-15,0 1-96 0,-10 0-16 0,23-6 0 16,-23 6-288-16,25-9-64 0,-25 9-16 0,24-10 0 0,-24 10-784 0,0 0-144 16,36-21-48-16,-36 21 0 0,0 0-192 15,0 0 0-15,32-39 0 0,-32 39 0 0,0 0 0 0,0 0 0 16,0 0 0-16,0 0 0 0,0 0 0 0,0 0 128 16,-7-51-128-16,7 51 144 0,0 0-144 0,0 0 160 15,-25-27-160-15,25 27 160 0,0 0-160 0,-26-22 192 16,15 14-192-16,1-1 192 0,10 9-32 0,-19-19 0 15,19 19 0-15,-17-18 0 0,17 18 32 0,0 0 16 16,0 0 0-16,0 0 0 0,-22-29 96 0,22 29 16 16,0 0 0-16,0 0 0 0,0 0-64 0,0 0-16 15,0 0 0-15,0 0 0 0,0 0-48 0,3-51-16 16,-3 51 0-16,0 0 0 0,0 0-16 0,0 0 0 16,0 0 0-16,41-33 0 0,-41 33-160 0,0 0 160 15,32-14-160-15,-32 14 160 0,0 0-160 0,29-9 0 0,-19 9 0 0,-1 3-176 31,0-3-208-31,-1 2-64 0,0 4 0 0,-1-2-12080 0,-1 2-2416 0</inkml:trace>
  <inkml:trace contextRef="#ctx0" brushRef="#br0" timeOffset="208909.5">13362 17143 18431 0,'0'0'1632'0,"0"0"-1312"0,0 0-320 0,1 0 0 16,1 0 1744-16,-1 0 288 0,3 2 48 0,1-2 16 15,2 4 384-15,3-4 80 0,2 0 0 0,2 0 16 16,1 0-1056-16,1-3-224 0,-16 3-32 0,33-3-16 15,-33 3-768-15,35-10-160 0,-35 10-16 0,33-10-16 16,-33 10-288-16,0 0 0 0,40-19 0 0,-40 19 0 16,0 0 0-16,0 0 0 0,0 0-176 0,0 0-11856 15,34-33-2384-15</inkml:trace>
  <inkml:trace contextRef="#ctx0" brushRef="#br0" timeOffset="209155.66">13528 17035 15663 0,'0'3'1392'0,"0"-3"-1120"16,0 1-272-16,0 1 0 0,1-2 2928 0,-1 3 528 15,1 1 96-15,1 3 32 0,0 4-512 0,2-1-112 16,-1 2-16-16,1-1 0 0,1 2-1888 0,1-2-384 16,0 0-80-16,-1 1-16 0,2 0-320 0,-2-1-64 15,0 0 0-15,-2-1-16 0,2 0-176 0,0 2 0 16,0-2 0-16,-2 2 128 0,0 1-128 0,0-1 0 15,-2 2 0-15,0-4 0 0,2 4-272 0,-2-4 16 16,1 3 0-16,0-1 0 16,0-2-1408-16,-1-1-256 0,1-2-64 0,-1-3-14224 0</inkml:trace>
  <inkml:trace contextRef="#ctx0" brushRef="#br0" timeOffset="209691.37">13722 17104 2751 0,'1'4'256'0,"-1"-4"-256"0,0 3 0 0,0-2 0 16,0 1 2928-16,0 1 528 0,0 1 128 0,0 3 0 15,1 4 528-15,1 3 112 0,-1 4 0 0,0-2 16 16,2 5-1744-16,-1-5-336 0,2 0-80 0,-2 1-16 0,2-1-1184 0,1-4-240 16,0 0-64-16,0 1 0 0,1-7-352 0,-1 0-80 15,2-1-16-15,1-3 0 0,-1-2-128 0,-7 0 0 16,0 0 0-16,0 0 0 0,36-24 0 0,-36 24 0 15,0 0 0-15,0 0 0 0,27-48-144 0,-27 48 144 16,0 0 0-16,0 0 0 0,0 0-144 0,8-55 144 16,-8 55 0-16,0 0-144 0,0 0 144 0,0 0 0 15,0 0 0-15,0 0 0 0,0 0 0 0,0 0 0 16,0 0 0-16,-8-2 128 0,10 8-128 0,-2 4 128 16,1-2-128-16,0 0 128 0,2 0-128 0,-1 2 0 15,2 3 0-15,1-6 128 0,0-2-128 0,0-1 0 16,-1-2 0-16,3-2 0 0,-2-2 0 0,-5 2 0 0,0 0 0 0,0 0 0 15,0 0 0-15,0 0 0 0,0 0 0 0,26-51 0 16,-26 51 0-16,0 0 192 0,0 0-64 0,8-48 0 16,-8 48-128-16,0 0 176 0,0 0-176 0,0 0 192 15,0 0-192-15,6-52 0 0,-6 52 144 0,0 0-144 16,0 0 0-16,0 0 128 0,0 0-128 0,0 0 0 16,0 0 0-16,0 0 144 0,-19-26-144 0,15 23 0 15,4 3 160-15,-10-4-160 0,6-1 128 0,-1 3-128 16,2-3 128-16,0 4-128 0,-1-1 128 0,2-2-128 15,1 2 0-15,1 0 0 0,-1 1 0 0,1 1 0 16,0 0 0-16,0 0 0 0,1-1-144 0,0 1 144 16,0 0-640-1,2 0 0-15,-1 1-16 0,1 2 0 0,0-1-1008 0,0 2-208 0,1-4-48 16,-1 2-8768-16,2 2-1744 0</inkml:trace>
  <inkml:trace contextRef="#ctx0" brushRef="#br0" timeOffset="210124.42">14061 17133 11967 0,'0'1'1072'0,"0"-1"-864"0,0-1-208 0,0 1 0 15,0-3 1568-15,0 3 272 0,0-1 48 0,1 0 16 16,0 0 768-16,2 1 144 0,-1-3 48 0,1 3 0 16,-2 4-816-16,1-2-144 0,0 5-48 0,0-4 0 15,1 2-880-15,-2 3-176 0,1 2-32 0,1 1-16 16,-1-1-272-16,2 2-48 0,-2 0-16 0,1 2 0 16,1-4-240-16,-2 0-48 0,2-2-128 0,0 1 192 15,-1-5-192-15,0 2 0 0,0-5 0 0,0 2 0 0,-1 0-336 0,0-4-16 16,-2 1 0-16,0 0-11376 15,0 0-2288-15</inkml:trace>
  <inkml:trace contextRef="#ctx0" brushRef="#br0" timeOffset="210291.18">14003 16981 20271 0,'-2'0'1792'16,"1"0"-1424"-16,1 0 1552 0,1 0 320 15,1 0 64-15,-1 1 16 0,3-2-288 0,-2 1-64 0,3 1-16 0,2-1 0 16,1-1-1376-16,-1 1-256 0,2 1-64 0,0-1-16 31,1 2-928-31,-2-2-176 0,1 3-32 0,2-2-14432 0</inkml:trace>
  <inkml:trace contextRef="#ctx0" brushRef="#br0" timeOffset="210661.54">14348 17092 24879 0,'-6'0'1088'0,"2"0"256"0,0 0-1088 0,2-2-256 0,2 0 0 0,-2 2 0 16,0 0 1792-16,-1-2 320 0,-2-1 48 0,-1 0 16 16,0-1-256-16,0 0-32 0,1 2-16 0,0-2 0 0,1 4-1136 0,1-2-224 15,-1 2-64-15,0 0 0 0,1 0-64 0,0 2 0 16,-1-1-16-16,1 3 0 0,0 1-32 0,-1-4 0 15,2 4 0-15,1 1 0 0,-2 1-32 0,1-3-16 16,1 5 0-16,-2-3 0 0,2 3-128 0,-2 1-32 16,2 0 0-16,0-4 0 0,1 3-128 0,0-2 0 15,0-1 0-15,0-2 0 0,0 1 0 0,0-1 0 16,2 2 0-16,0-3 0 0,-1 0 0 0,1 1 0 16,2-2 0-16,0 2 0 0,3 0 0 0,1-1 0 15,1 2 0-15,1-4 0 0,3 4 0 0,-1-1 0 16,2 0 0-16,-1-2 0 0,2 1 0 0,-3-2 0 15,2 1 0-15,0-2 0 0,-3 0 0 0,0 0-176 16,0-2 48-16,-2 1 0 16,-2-2-576-16,-7 3-128 0,0 0 0 0,0 0-18176 0</inkml:trace>
  <inkml:trace contextRef="#ctx0" brushRef="#br0" timeOffset="211092.04">14527 17117 3679 0,'2'6'320'0,"0"-6"-320"0,-1 1 0 0,0-1 0 15,0 3 1296-15,-1-3 192 0,3 0 48 0,-1-3 0 16,3 2 1408-16,-5 1 272 0,0 0 64 0,0 0 16 16,30-15-656-16,-30 15-128 0,0 0-16 0,0 0-16 15,32-28-1312-15,-32 28-256 0,0 0-48 0,0 0-16 0,0 0-496 0,27-42-96 16,-27 42-32-16,0 0 0 0,0 0-224 0,0 0 0 15,0 0 0-15,0 0 0 0,0 0-128 0,-1-54 128 16,1 54 0-16,0 0 0 0,0 0 0 0,0 0 0 16,-25-28 0-16,19 24 0 0,-1 2 832 0,-1-1 64 15,2 2 0-15,-1 1 16 0,1-2 48 0,-1 2 0 16,1 2 0-16,-1 2 0 0,2-4-512 0,0 4-112 16,-1 2-16-16,0 0 0 0,-1 0-64 0,2 3-32 15,0 1 0-15,2 2 0 0,0-2 16 0,1 0 0 16,-1 2 0-16,3 1 0 0,0 0-16 0,3 2 0 15,-1-3 0-15,2 2 0 0,1-2-48 0,1 2-16 16,2 1 0-16,1 0 0 0,1-2-160 0,0-3 0 0,1-1 144 0,0-2-144 16,2 2 0-16,-2-7 0 0,1 2 0 0,1-4 0 15,0 0 0-15,0-2 0 0,0 0 0 0,-13 2 0 16,24-8-256-16,-24 8 0 0,0 0-16 0,32-15 0 31,-32 15-560-31,0 0-96 0,0 0-32 0,36-24-17552 0</inkml:trace>
  <inkml:trace contextRef="#ctx0" brushRef="#br0" timeOffset="212025.73">15238 16858 8287 0,'-2'4'736'0,"-2"-1"-592"0,3-1-144 0,-1-2 0 15,2 0 1984-15,-1 0 352 0,-1 4 80 0,-1-2 16 16,-1 2 976-16,2 0 208 0,2-2 32 0,1-1 16 15,3-1-1120-15,1-1-240 0,-5 1-32 0,0 0-16 16,0 0-1056-16,31-10-224 0,-31 10-32 0,0 0-16 16,28-6-272-16,-28 6-48 0,24 0-16 0,-11 0 0 15,1 1-144-15,0 4-48 0,2-1 0 0,-3 0 0 16,3-2-256-16,-2 2-144 0,-2 2 160 0,-1-4-160 16,-11-2 0-16,23-2 0 0,-23 2 0 0,0 0 0 15,31-6 0-15,-31 6 0 0,0 0 0 0,0 0 0 16,0 0 0-16,35-22-192 0,-35 22 192 0,0 0-208 15,0 0-464-15,0 0-96 0,0 0 0 0,0 0-16 16,0 0-592-16,0 0-112 0,-1 2-32 0,-4 5-15728 16</inkml:trace>
  <inkml:trace contextRef="#ctx0" brushRef="#br0" timeOffset="212475.36">15243 17039 7887 0,'-1'4'336'0,"-1"-3"96"0,2 0-432 0,0 2 0 0,0-3 0 0,0 0 0 16,0 1 1952-16,-1 1 304 0,1 1 64 0,0-3 16 16,0 3 432-16,0-3 96 0,0 0 16 0,1 0 0 15,-1 0-352-15,0 0-64 0,0 0-16 0,0 0 0 16,0 0-704-16,0 0-144 0,0 0-16 0,0 0-16 16,38-16-736-16,-31 16-128 0,0 2-48 0,2 0 0 15,1 2-144-15,-1 1-16 0,1-2-16 0,1 0 0 16,-1 1-176-16,-1-2-48 0,3-1 0 0,-3 2 0 15,1-3-256-15,-10 0 0 0,0 0 128 0,0 0-128 16,30-6 0-16,-30 6 0 0,0 0 0 0,0 0 0 0,0 0 0 0,0 0 0 16,0 0 0-16,0 0 0 0,36-23 0 0,-36 23 0 15,0 0 0-15,0 0 0 0,0 0-224 0,0 0 48 16,0 0 16-16,0 0 0 16,0 0-544-16,31-6-96 0,-27 6-32 0,-2 0 0 15,-2 0-128-15,0 0-48 0,5 0 0 0,-4-2 0 16,-1 0-1680-16,-1 0-352 0</inkml:trace>
  <inkml:trace contextRef="#ctx0" brushRef="#br0" timeOffset="213424.55">16114 16254 11967 0,'-2'0'1072'0,"1"-3"-864"0,0 3-208 0,0 0 0 16,1 0 1632-16,-2 0 288 0,0-4 48 0,-3 2 16 15,1-4 720-15,4 6 160 0,0 0 16 0,0 0 16 16,-5-39-768-16,5 39-144 0,0 0-48 0,0 0 0 16,20-49-720-16,-20 49-160 0,0 0-32 0,0 0 0 15,0 0-448-15,42-42-112 0,-42 42-16 0,0 0 0 16,0 0-160-16,42-15-32 0,-42 15-16 0,24 3 0 15,-24-3-240-15,22 6 176 0,-22-6-176 0,20 6 160 16,-10 0-160-16,-1 0 0 0,-1 2 0 0,-1-2 0 16,-1 3 0-16,1-3 0 0,-2 4 0 0,-2-2 0 0,1 2 0 15,-2 0 0-15,0 2 0 0,-1-2 0 0,-2 5-240 0,-1 1 32 16,0 0 0-16,-2 3 0 0,-1-2-160 0,-1 4-16 16,0-2-16-16,-1 1 0 15,-2-2-240-15,-1 2-32 0,0-2-16 0,-1 1 0 16,0-3 160-16,0 0 16 0,0-3 16 0,-2-1 0 0,1-5 304 0,1 0 48 15,-2-1 16-15,3-4 0 0,2 1 128 0,-1-3 0 16,3 0 0-16,0-5 0 0,1 1 144 0,1-2 16 16,4 6 0-16,0 0 0 0,0 0 176 0,0 0 48 15,3-53 0-15,-3 53 0 0,0 0 160 0,0 0 32 16,0 0 16-16,0 0 0 0,0 0-176 0,0 0-32 16,35-49-16-16,-35 49 0 0,0 0-176 0,46-10-16 0,-46 10-16 0,32 0 0 15,-17 2-160-15,0 3 0 0,-1-2 144 0,-2 1-144 16,3 5 0-16,-3-2 128 0,2 4-128 0,-3-1 0 15,1-2 0-15,-2 0 0 0,-1 2 0 0,0-1 0 16,-2-2 0-16,-1-1 0 0,0 3 0 0,-1-3 0 16,-1-2 0-16,0 2 0 0,-3-3 0 0,1 0 0 31,0 1-512-31,-2-1-80 0,1-3-16 0,-1 0-17520 0</inkml:trace>
  <inkml:trace contextRef="#ctx0" brushRef="#br0" timeOffset="213858.18">15958 16592 12895 0,'1'0'576'0,"-1"0"112"0,0 0-560 0,0 0-128 15,0 0 0-15,0 0 0 0,1 2 2704 0,-1-2 512 16,0 0 112-16,11 2 0 0,-2 1-64 0,1-2 0 16,-10-1-16-16,27 0 0 0,-27 0-1632 0,37-5-320 15,-37 5-64-15,45-9-16 0,-45 9-608 0,45-10-128 0,-45 10-32 16,49-6 0-16,-27 6-112 0,0-2-16 0,0 2-16 0,-22 0 0 15,44 2-64-15,-22-2-16 0,0 0 0 0,-22 0 0 16,41-3-96-16,-41 3 0 0,37 0-128 0,-37 0 192 16,37-3-192-16,-19 6 0 0,-2-3 0 0,0 1 0 15,0 1 0-15,-1 2 0 0,-2-2 0 0,0 0 0 16,-4 0 0-16,1 1 0 0,-1-2 0 0,-2 1 0 16,-7-2-528-16,0 0 0 15,16 3 0-15,-12-3 0 0,-1 0-224 0,-2 0-32 0,0 0-16 16,-1 0 0-16,0 0-704 0,0 0-144 15,0 0-16-15,0 0-14432 0</inkml:trace>
  <inkml:trace contextRef="#ctx0" brushRef="#br0" timeOffset="-214089.06">16188 16962 5519 0,'0'0'496'0,"0"0"-496"0,2 0 0 0,-2-2 0 15,0 2 448-15,0-1 0 0,1-2 0 0,1 1 0 16,0-2 160-16,-2 4 32 0,0 0 0 0,0 0 0 16,0 0 352-16,0 0 80 0,0 0 16 0,0 0 0 15,0 0 976-15,0 0 208 0,0 0 32 0,0 0 16 16,0 0 64-16,0 0 16 0,0 0 0 0,0 0 0 16,0 0-880-16,0 0-176 0,0 0-48 0,0 0 0 0,0 0-464 0,0 0-80 15,0 0-32-15,0 0 0 0,0 0-96 0,0 0-32 16,0 0 0-16,0 0 0 0,0 0-176 0,0 0-32 15,0 0-16-15,0 0 0 0,0 0-112 0,0 0-32 16,15 9 0-16,-13 2 0 0,0 0-224 0,-1 2 176 16,1-3-176-16,0 1 160 0,-1 1-160 0,1-1 0 15,0-4 0-15,-1 2 0 0,1-3 0 0,-1 0 0 16,-1-2 0-16,2-2 0 0,-1 2 0 0,-1-4 0 16,1 4 0-16,0-4 0 0,-1 2 0 0,2-2 0 15,-1 1 0-15,0 2 0 0,0-1 0 0,1-2 0 0,0 4 0 16,-1-1 0-16,2-2 0 0,-1 1 0 15,0-1 0-15,-1 1 0 0,-1-1 0 0,1 1 0 0,0 0 0 0,-1 0 0 16,0-2 0-16,0 0 0 0,0 0 0 0,-1 0 0 16,1 0 0-16,-1 3 0 0,1-3 0 0,-1 1 0 15,-1 1 0-15,1-2 0 0,1 3 0 0,-2-2 0 16,0 4 0-16,0-1 0 0,1-1 0 0,-1 4 0 16,0-4 0-16,1 2 0 0,-2 1 0 0,1 1 0 15,-1 0 0-15,1 2 0 0,-1-3 0 0,1 1 0 16,-1 2 0-16,0-3 0 0,0 2 0 0,-1-2 0 15,2 0 0-15,-2 0 0 0,1 3 0 0,-1-2 0 16,0-1 0-16,-1 3 0 0,0 1 0 0,0 0 0 16,0 2-128-16,0-2 128 0,-1 2 0 0,0 1 0 15,0-1 0-15,0 1 0 0,-2-2 0 0,1 0 0 16,2-1 0-16,-1-4 0 0,0 1 0 0,1-1 0 0,0-2-128 0,1-1 128 16,0-1 0-16,1-1 0 0,1 2 0 0,1-3 0 15,0 0 0-15,2 0 0 0,0 0 0 0,1-4 0 16,1 4 0-16,-3 0 0 0,0 0 0 0,0 0 0 15,0 0 0-15,0 0 0 0,0 0 0 0,36-25 0 16,-36 25 0-16,0 0 0 0,0 0 0 0,0 0 0 16,0 0 0-16,0 0 0 0,36-44 0 0,-36 44 0 15,0 0 0-15,0 0 0 0,0 0 0 0,25-51 0 16,-25 51 0-16,0 0 0 0,0 0 0 0,0 0 0 16,29-44 0-16,-29 44 0 0,0 0 0 0,0 0 0 15,0 0 0-15,35-28 0 0,-29 27 0 0,0 1 0 16,1 4 0-16,-3-2 0 0,1 2 0 0,0 2 0 15,-1-3 128-15,-1 0-128 0,-1 1 0 0,1-1 0 0,-2 0 0 0,-1 0 0 16,1 1 0-16,-1-2 0 0,0 2 0 0,-1-1 0 16,0 4 0-16,-1-1 0 0,1 0 0 0,0 0 0 15,1 2 0-15,-1 0 0 0,-1 2 0 0,1 2 0 16,1-2 0-16,0 2 0 0,0-3 0 0,0 1 0 16,1-1 128-16,2-2-128 0,-1 2 128 0,2-3-128 15,0 0 128-15,1-1-128 0,1 0 128 0,0-1-128 16,1-4 0-16,0 2 0 0,-1-2 0 0,1 0 0 15,-7 0 0-15,0 0 0 0,0 0 0 0,0 0 0 16,0 0 0-16,37-21-256 0,-37 21 64 0,0 0 16 16,0 0-1040-16,0 0-192 15</inkml:trace>
  <inkml:trace contextRef="#ctx0" brushRef="#br0" timeOffset="-213356.17">16426 16832 911 0,'0'0'0'0,"0"0"0"0,0 0 0 0,0 0 0 16,0 0 704-16,0 0 48 0,0 0 16 0,0 0 0 15,0 0 0-15,0 0 0 0,0 0 0 0,0 0 0 16,0 0 368-16,0 0 80 0,0 0 0 0,0 0 16 15,0 0 1008-15,0 0 208 0,0 0 48 0,0 0 0 16,0 0 1312-16,0 0 272 0,0 0 48 0,0 0 16 16,0 0-2464-16,0 0-480 0,0 0-112 0,0 0 0 15,0 0-288-15,0 0-48 0,0 0-16 0,0-50 0 16,0 50-352-16,0 0-80 0,0 0-16 0,0 0 0 16,0 0-16-16,0 0 0 0,0 0 0 0,26-46 0 15,-21 45-48-15,-1-3-16 0,-4 4 0 0,0 0 0 0,16 0-80 0,-11 1-128 16,1 3 176-16,-1 2-176 0,1 3 128 0,-1-1-128 15,0-4 0-15,0 0 0 0,0 2 0 0,0 0 0 16,-1-2 0-16,-1 2 0 0,0 3 0 16,-1-3 0-16,0 0 0 0,-1 0 0 0,-1 2 0 15,1-2 0-15,-1 0 0 0,-1 3 0 0,0-2 0 0,-1-1 0 16,1 3 0-16,0 1 0 0,-2-3-176 0,2 2 176 16,-1 0-192-16,-1 1 192 0,1-1-384 0,-2 4 16 15,0-3 16-15,1 2 0 16,-1-6-64-16,-1 4-16 0,0-1 0 0,-1-3 0 0,0 1 176 0,-2-3 16 15,0 1 16-15,0-1 0 0,1-2 224 0,-2-1 0 16,2-2-160-16,-1 1 160 0,1-2 0 0,2-4 0 0,1 2 0 0,1-1 0 16,3 5 0-16,0 0 0 0,0 0 0 0,0 0 128 15,0 0 0-15,0 0 0 0,0 0 0 0,0 0 0 16,22-55 64-16,-22 55 16 0,0 0 0 0,0 0 0 16,33-9-16-16,-23 9 0 0,-10 0 0 0,17 0 0 15,-8 2-192-15,1-2 176 0,0 4-176 0,0-3 160 16,-2 4-160-16,1-1 0 0,-2-1 0 0,0 2 0 15,-2-1 0-15,-2 2 0 0,1 0 0 0,-3-2 0 16,2 0-432-16,-2 1-64 0,-2-2-16 0,-1 0-17856 16</inkml:trace>
  <inkml:trace contextRef="#ctx0" brushRef="#br0" timeOffset="-212838.75">16222 17184 7359 0,'3'0'320'0,"-2"0"80"0,0 0-400 0,-1 0 0 0,0-3 0 0,1 2 0 15,1-2 1040-15,-1 1 128 0,-1 2 32 0,0 0 0 16,0 0 352-16,0 0 80 0,0 0 16 0,0 0 0 16,19-54-544-16,-19 54-96 0,0 0-32 0,0 0 0 15,0 0 496-15,0 0 112 0,-5-51 16 0,5 51 0 16,0 0 32-16,0 0 16 0,0 0 0 0,0 0 0 15,-3-51-368-15,3 51-80 0,0 0-16 0,0 0 0 16,0 0-560-16,6-53-112 0,-6 53-32 0,0 0 0 16,0 0-208-16,0 0-32 0,4-53-16 0,-4 53 0 15,0 0-80-15,0 0-16 0,0 0 0 0,0 0 0 16,-4-48-128-16,2 44 160 0,1 1-160 0,-2 0 160 16,1 0-160-16,0 1 0 0,1 2 0 0,1-2 128 15,-1 2-128-15,2 0 0 0,-2 2 0 0,0 0 0 0,-1 1 0 0,2-2 0 16,-1 4 0-16,1 1 0 0,0 0 0 0,0-1-144 15,-1 1 144-15,1 3-208 16,1-3-704-16,0 4-144 16,1-1-32-16,-1-3-10128 0,0 1-2032 0</inkml:trace>
  <inkml:trace contextRef="#ctx0" brushRef="#br0" timeOffset="-204347.37">20159 15991 6447 0,'-1'0'576'0,"0"0"-576"15,1 0 0-15,0-2 0 0,-1 2 2176 0,1 0 320 16,0-2 64-16,0 0 0 0,0 0 768 0,0 2 128 16,0 0 48-16,0 0 0 0,0 0-576 0,0 0-112 15,0 0-32-15,0 0 0 0,0 0-1440 0,0 0-272 16,0 0-64-16,0 0-16 0,0 0-400 0,0 0-80 16,0 0 0-16,26 8-16 0,-21-1-224 0,0 0-32 0,1 3-16 0,-1 1 0 15,1 3-96-15,0-2-128 0,-1 2 176 0,0-2-176 16,0 0 144-16,0 1-144 15,0-1 0-15,0 2 144 0,1 1-144 0,-1 3 0 0,0-2 0 0,0 0 128 16,0 3-128-16,-2 1 0 0,1 1 0 0,0 1 0 16,0-2 0-16,-2 1 0 0,-1-1 0 0,2-1 0 15,-2 2 0-15,-1-5 0 0,1 3 128 0,-1-7-128 16,2 2 0-16,-1-4 0 0,0 0 144 0,0-4-144 16,-1 0 0-16,1-1 0 0,1-1 0 0,-1-2 0 15,1-2 0-15,1 0 0 0,-3 0 0 0,0 0 0 16,0 0 0-16,0 0 0 0,0 0 0 0,0 0 0 15,39-46 0-15,-39 46 0 0,0 0 0 0,31-45 0 16,-31 45 0-16,0 0 0 0,37-60 0 0,-37 60 0 16,0 0 0-16,34-60 0 0,-34 60 0 0,25-45 0 0,-25 45 0 15,0 0 0-15,33-62 0 0,-33 62 0 0,0 0 0 0,33-64 0 16,-33 64 0-16,0 0 128 0,28-51-128 0,-28 51 0 16,0 0 0-16,0 0 0 0,0 0 0 0,0 0 0 15,28-44 0-15,-26 41 0 0,-2 3 0 0,0 0 0 16,0 0 0-16,0 0 0 0,0 0 0 0,0 0 0 15,0 0 0-15,0 0 0 0,0 0-192 0,0 0-16 16,0 0 0-16,0 0 0 16,0 0-560-16,2 3-128 0,-6 7 0 0,-1 0-18064 0</inkml:trace>
  <inkml:trace contextRef="#ctx0" brushRef="#br0" timeOffset="-203834.78">20835 16396 3679 0,'-4'0'320'0,"0"0"-320"0,2-3 0 0,-1 3 0 16,2 0 3648-16,0 0 640 0,0 0 144 0,-2-3 32 15,-2 0 96-15,-2 1 32 0,-1 0 0 0,0 0 0 16,-1 0-2480-16,0 0-512 0,1 2-80 0,-2 0-32 15,1 0-784-15,-1 0-144 0,-1 2-48 0,0 0 0 16,0 0-176-16,0 2-32 0,1-1-16 0,-1 0 0 16,1 1-112-16,1 0-32 0,1 1 0 0,0-2 0 0,2 4-144 15,1 1 0-15,1 0 144 0,1 0-144 0,1 2 0 0,1 0 0 16,2-1 0-16,2 3 0 0,-1-2 0 0,3 0 0 16,0-1 0-16,1-2 0 0,1 2 0 0,1-6 0 15,2 4 0-15,1-5-128 0,-11-2 128 0,0 0 0 16,39-5 0-16,-39 5 0 0,0 0 0 0,42-20 0 15,-42 20 0-15,0 0 0 0,0 0 0 0,43-34-128 16,-43 34 128-16,0 0 0 0,0 0-256 0,28-47 16 16,-28 47 16-16,0 0 0 0,0 0-48 0,15-53-16 15,-15 53 0-15,0 0 0 0,0 0 288 0,0 0-192 16,3-45 192-16,-3 45-160 0,0 0 160 0,0 0 0 16,-3-4 0-16,2 7 0 0,0 1 0 0,-1 2 144 15,1 4-144-15,0-2 0 0,1 3 256 0,-1 0-64 0,1 3-16 0,0 1 0 16,0-3-48-16,1 2-128 15,1 1 192-15,0-2-64 0,0 0-128 0,1-3 0 0,0-2 0 0,1 0 0 16,1-2 0-16,-1-2 0 0,1-2 0 0,-5-2 0 31,0 0-416-31,0 0-64 0,0 0-16 0,0 0-18544 0</inkml:trace>
  <inkml:trace contextRef="#ctx0" brushRef="#br0" timeOffset="-203500.53">20994 16372 11967 0,'0'13'528'0,"0"-5"112"0,1-1-512 0,1-1-128 0,-1-3 0 0,-1 0 0 16,0-3 2656-16,1 4 496 0,2 4 112 0,0 3 0 0,2 1-96 0,-1-3-32 15,1 1 0-15,-3-3 0 0,2-1-1568 0,-3-4-320 16,1 2-64-16,-1-3-16 0,-1 2-704 0,0-3-144 16,0 0-16-16,-1 0-16 0,-2 0-112 0,2-4-32 15,-2 0 0-15,3 4 0 0,0 0 16 0,0 0 0 16,-7-34 0-16,7 34 0 0,0 0-160 0,0 0 0 15,1-54 0-15,-1 54 0 0,0 0 0 0,0 0 128 16,9-49-128-16,-9 49 0 0,0 0 160 0,0 0-160 16,0 0 192-16,0 0-192 0,26-48 272 0,-26 48-48 15,0 0-16-15,0 0 0 0,0 0-64 0,0 0-16 16,46-23 0-16,-46 23 0 0,0 0-128 0,0 0 0 16,33 0 0-16,-24 4 0 0,-1 1 0 0,1-1 0 15,-2 2 0-15,2 0 0 0,-3 2-240 0,2 0-80 16,-2-2 0-16,-1 2-16 15,0-2-1376-15,-3 0-272 0,2 0-48 0,-2 1-14544 0</inkml:trace>
  <inkml:trace contextRef="#ctx0" brushRef="#br0" timeOffset="-202365.4">21395 15938 2751 0,'0'0'256'16,"0"0"-256"-16,0 0 0 0,0 0 0 15,0 0 1424-15,0 0 240 0,0 0 64 0,0 0 0 16,0 0 976-16,0 0 208 0,0 0 32 0,0 0 16 0,0 0-32 0,0 0-16 16,0 0 0-16,0 0 0 0,0 0-928 0,0 0-192 15,0 0-48-15,0 0 0 0,0 0-528 0,-10-10-128 16,6 14 0-16,-1 2-16 0,-1 3-592 0,-1 2-112 15,-2 1-32-15,-1 1 0 0,1 2-80 0,0 1 0 16,1 2-16-16,-1 2 0 0,2 0-80 0,0 2-16 16,0 3 0-16,3 2 0 0,-1-1-144 0,1 2 128 15,1 1-128-15,2 1 128 0,0 1-128 0,0 1 0 16,2-1 0-16,0-1 0 0,3-4 0 0,0-1 0 16,1-3 0-16,1-2 0 0,1 1 0 0,2-3 0 15,-1-1 0-15,2-4 0 0,1-3 0 0,2 2 0 16,-1-5 0-16,2-3 0 0,1 1 0 0,-2-4 0 15,-13-1 0-15,27 0 0 0,-27 0-448 0,0 0 48 0,0 0 0 0,47-14-18288 16</inkml:trace>
  <inkml:trace contextRef="#ctx0" brushRef="#br0" timeOffset="-202034.4">21611 16538 16575 0,'-1'7'736'16,"1"-4"160"-16,0 1-720 0,1-4-176 0,0-3 0 0,1 2 0 16,0-2 1792-16,1 0 320 0,-3 3 64 0,0 0 0 0,0 0 832 0,33-45 144 15,-33 45 48-15,0 0 0 0,37-68-1424 0,-37 68-288 16,25-50-48-16,-25 50-16 0,23-55-736 15,-23 55-160-15,20-53-16 0,-20 53-16 0,19-48-256 0,-19 48-48 16,0 0-16-16,22-61 0 0,-22 61-176 0,0 0 0 16,0 0 0-16,22-59 0 0,-22 59 0 0,0 0 0 15,0 0 0-15,0 0 0 0,0 0 0 0,13-53 0 16,-13 53 0-16,0 0 0 0,0 0-208 0,0 0-80 16,0 0-16-16,-10-39 0 15,7 36-736-15,1-4-160 0,-2 5-16 0,-1-2-16432 16</inkml:trace>
  <inkml:trace contextRef="#ctx0" brushRef="#br0" timeOffset="-201783.91">21541 16182 6447 0,'3'4'576'0,"1"1"-576"0,0-4 0 0,-2 1 0 15,0-2 2960-15,1 3 496 0,1 0 80 0,6 7 32 16,5 3 480-16,2 5 112 0,-1 0 0 0,0 3 16 15,-1-2-1952-15,-1 2-400 0,0 2-80 0,-2-5-16 16,0 2-1120-16,-2-1-224 0,0-1-64 0,-2-2 0 16,1 0-128-16,-2 0-16 0,1-1-16 0,-1-4 0 15,-2 0-160-15,0-3 160 0,-1-2-160 0,0 0 160 16,2 0-160-16,-1-2 0 0,1 1 0 0,-1-1 0 16,1-3-144-16,-1-1-16 0,1 0 0 0,-6 0 0 15,0 0-1360-15,0 0-272 0</inkml:trace>
  <inkml:trace contextRef="#ctx0" brushRef="#br0" timeOffset="-201400.72">21919 15916 22111 0,'-9'4'976'0,"6"-2"208"0,-1-2-944 0,2 1-240 16,0 1 0-16,1-2 0 0,1 0 2704 0,0 0 496 0,1 0 112 16,1 1 16-16,1 1-1184 0,2-2-224 15,1 4-64-15,3-1 0 0,1 3-1024 0,0 0-192 0,0 1-64 0,2 6 0 16,0-1-160-16,1 0-32 0,-1 5-16 0,2-1 0 16,-2 2-160-16,2 1-16 0,1 3-16 0,-2 0 0 15,1 1-176-15,-3-1 0 0,0-2 0 0,-2 1 128 16,-1 1-128-16,-1 0 0 0,-1 0 0 0,-4 1 0 15,-1-4 0-15,1 2 0 0,-4-2 0 0,0-3 0 16,0 0 0-16,-2-2 0 0,-1 1 0 0,-3-3 0 16,1 0 0-16,-3 2 0 0,-1 1 0 0,-1-4 0 15,0 0-240-15,-1 3 80 0,-2-4 16 0,0 2 0 16,2 0-208-16,0-3-32 0,2-2-16 0,2-1 0 16,2-2 32-16,2 1 16 0,1-4 0 0,2-1 0 15,2 0-288-15,0-3-48 16,0 3-16-16,0 0-11168 0,0 0-2240 0</inkml:trace>
  <inkml:trace contextRef="#ctx0" brushRef="#br0" timeOffset="-200854.72">22473 16245 8287 0,'-1'0'736'0,"0"0"-592"16,1 0-144-16,0 0 0 0,0 0 2000 0,0 0 368 15,-3 0 80-15,3-2 16 0,-1 0 992 0,1 2 192 16,2-2 32-16,1-1 16 0,-3 3-1104 0,0 0-224 16,0 0-32-16,0 0-16 0,36-1-1104 0,-36 1-208 15,0 0-48-15,31 1-16 0,-20 2-368 0,-11-3-80 16,23 2-16-16,-23-2 0 0,23 4-224 0,-23-4-32 16,0 0-16-16,30-2 0 0,-30 2-208 0,0 0 0 15,0 0 128-15,0 0-128 0,0 0 0 0,45-18 0 16,-45 18 0-16,0 0 0 0,0 0-256 0,0 0-64 15,0 0 0-15,0 0 0 16,0 0-976-16,0 0-208 0,0 0-32 0,0 0-16304 0</inkml:trace>
  <inkml:trace contextRef="#ctx0" brushRef="#br0" timeOffset="-200583.85">22462 16406 5919 0,'1'1'128'0,"-1"-1"16"0,1 2 16 0,1-2 32 0,-1 0-192 0,0 0 0 0,2-2 0 0,0 1 0 15,-3 1 4032-15,0 0 784 0,0 0 160 0,0 0 16 16,50-19-832-16,-50 19-160 0,0 0-32 0,47-16-16 16,-47 16-2288-16,0 0-448 0,48-16-80 0,-48 16-32 15,0 0-528-15,45-6-128 0,-45 6 0 0,27 1-16 16,-27-1-256-16,21 3-48 0,-13 0-128 0,0 0 192 0,-1-1-192 0,-2 2 0 15,0 0 0-15,-1-2 0 0,0 2 0 16,-2-2 0-16,0-2-192 0,1 2 192 16,-2 0-784-16,-1-2-48 0,1 0-16 0,-1-2-11616 15,2 2-2320-15</inkml:trace>
  <inkml:trace contextRef="#ctx0" brushRef="#br0" timeOffset="-199417.99">23236 15895 13823 0,'0'-1'1216'0,"1"-3"-960"15,1 2-256-15,-2 2 0 0,0 0 1600 0,0 0 256 16,0 0 64-16,0 0 16 0,0 0 944 0,40-51 192 15,-40 51 48-15,0 0 0 0,46-45-1072 0,-46 45-224 16,0 0-32-16,45-33-16 0,-45 33-768 0,0 0-160 16,0 0-16-16,53-20-16 0,-53 20-352 0,0 0-64 15,33 4-16-15,-33-4 0 0,20 6-160 0,-10-1-32 16,0-1-16-16,0 2 0 0,-2 0-176 0,1 0 0 16,0-2 144-16,-2 2-144 0,0 0 0 0,-2-2 0 0,0 2 0 0,-2-2 0 15,-1 5 0-15,-1-3 0 0,-1 1 0 0,0 3 0 16,-2 1 0-16,-2 2 0 0,-1 0 0 15,0 0 0-15,-1-3 0 0,-1 2 0 0,-2 3 0 0,-2 1 0 16,0-4-160-16,-1 4 160 0,-3-2-192 0,0-2 192 16,-1 1-224-16,0-4 64 0,0 0 16 0,1-3 0 15,0-1 16-15,0 0 0 0,3-4 0 0,-1 2 0 16,3-3 128-16,2 0 0 0,3 0 0 0,0-4 0 16,2 2 0-16,1-2 0 0,2 0 0 0,1 2 0 15,-1 2 0-15,0 0 0 0,0 0 0 0,0 0 128 16,0 0 48-16,0 0 16 0,48-16 0 0,-48 16 0 15,0 0 80-15,45 1 32 0,-45-1 0 0,31 5 0 0,-31-5-112 16,27 4-32-16,-10 2 0 0,1-2 0 16,0 2-160-16,0 0 0 0,0 0 0 0,-2-2 0 0,-2-2 0 0,-3 2 0 15,0-2 0-15,-2 0 0 0,-2 0-160 0,-2-2-64 16,-1 0-16-16,-3 0 0 16,0-2-736-16,-2 0-160 0,0 2-16 0,-3-2-17120 15</inkml:trace>
  <inkml:trace contextRef="#ctx0" brushRef="#br0" timeOffset="-199100.99">23169 16194 9215 0,'-1'4'192'0,"1"-2"64"0,0 0 0 0,1 0 0 0,0 1-256 0,1-3 0 0,-1 1 0 0,3 1 0 16,2 2 2688-16,3 1 512 0,0 1 80 0,4-1 32 16,-13-5 720-16,29 6 128 0,-29-6 48 0,38-1 0 15,-38 1-2144-15,44-9-416 0,-44 9-96 0,54-12-16 16,-54 12-688-16,60-14-144 0,-60 14-16 0,52-16-16 16,-52 16-256-16,50-14-48 0,-50 14-16 0,49-13 0 15,-49 13-352-15,42-7 144 0,-42 7-144 0,0 0 0 16,52-6 0-16,-52 6 0 0,0 0 0 0,36 2 0 15,-29-2 0-15,0 1 0 0,0 2 0 0,-3-3 0 16,0 0-240-16,0 1-96 0,0 1-32 0,-3-2 0 16,1 3-592-16,-2-3-112 0,0 1-16 0</inkml:trace>
  <inkml:trace contextRef="#ctx0" brushRef="#br0" timeOffset="-198167.57">23449 16438 4607 0,'-2'2'400'0,"1"-2"-400"0,0 0 0 0,0 0 0 0,1 0 2320 0,0 0 384 0,0 0 80 0,-1 0 16 0,1 0 1024 0,-2-2 208 16,2 2 32-16,-1-4 16 0,1 4-1376 0,1-2-272 16,1 2-48-16,-2-3-16 0,1 3-1200 0,0 0-240 15,0 0-48-15,2 3-16 0,-1-1-432 0,1 2-96 16,-1 2-16-16,2 0 0 0,-2 2-64 0,1 0-32 15,-1 1 0-15,1-2 0 0,-1 3-224 0,1 1 128 16,-1 1-128-16,2 0 0 0,0 0 0 0,-2 1 0 16,2-1 0-16,-2 0 0 0,1-2 0 0,-1 0 0 15,-1 0 0-15,1-1 0 0,-1-2 0 0,0-1 0 16,0 1 0-16,-1-3 0 0,2 3 0 0,-2-6 0 16,0 3 0-16,1-3 0 0,-1 0 0 0,0 2 0 15,1-3 0-15,-1 0 0 0,1 0 0 0,-1 0 0 0,0 1 0 16,0 1 0-16,2-2 0 0,-2 0 128 0,1 3-128 0,-1-3 0 15,0 3 0-15,0 0 0 16,0 1 128-16,0-2-128 0,-1 2 0 0,-1 0 144 0,1-1-144 0,0 2 128 16,-2 1-128-16,1 1 160 0,-1-1-160 0,0 1 160 15,-2 2-160-15,1-3 0 0,-1 4 0 0,-1-3 128 16,0 2-128-16,0 1 0 0,-2 0 0 0,-1 1 0 16,2-1 0-16,-2 2 0 0,2-1 0 0,-2 2 0 15,1 1 0-15,-1-1 0 0,2 0 0 0,-1 0 0 16,2-5 0-16,1 2 0 0,0-2 0 0,3-2 0 15,-1-1 0-15,2-1 0 0,0-2 0 0,1-2 0 16,1 0 0-16,0 0 0 0,2 0 0 0,-3 0 0 16,0 0 0-16,0 0 0 0,0 0 0 0,0 0 0 0,0 0 0 15,38-46 0-15,-38 46 0 0,0 0 0 0,0 0 0 0,37-52 0 16,-37 52 0-16,0 0 0 0,0 0 864 0,38-47 144 16,-38 47 16-16,0 0 16 0,0 0-832 0,0 0-208 15,44-38 0-15,-44 38 0 16,0 0-768-16,0 0-208 0,0 0-48 0,0 0 0 0,0 0 832 0,0 0 192 15,39-6 0-15,-35 12 0 0,-2 0 0 0,1 4 0 16,-1 0 0-16,1 2 0 0,-2-2 0 0,0 3 0 16,-2-1 0-16,2 2 0 0,-1-2 0 0,2 0 0 15,-1-2 0-15,0-1 0 0,0-3 0 0,1-5 0 16,0 2 0-16,2-3 0 0,-2-4-320 0,-2 4 0 16,0 0-16-16,0 0 0 15,0 0-1056-15,25-53-208 0</inkml:trace>
  <inkml:trace contextRef="#ctx0" brushRef="#br0" timeOffset="-197617.89">23723 16397 1839 0,'-2'0'160'16,"1"0"-160"-16,1-1 0 0,0 1 0 15,-2 0 2784-15,2 0 528 0,-1 0 96 0,0 0 32 16,0-3 928-16,1 3 192 0,0-2 48 0,0 1 0 16,1-2-1792-16,0 1-368 0,-1 2-64 0,0 0-16 0,0 0-1376 0,0 0-288 15,0 0-48-15,0 0-16 0,0 0-240 16,41-24-48-16,-41 24-16 0,0 0 0 0,0 0-96 0,0 0-32 15,0 0 0-15,0 0 0 0,44-17-208 0,-44 17 0 16,0 0 128-16,0 0-128 0,0 0 0 0,30 0 0 16,-26 1 0-16,-1 3 0 0,0 0 0 0,-1 2 0 15,0 0 0-15,-2 0 0 0,0 2 0 0,0 0 0 16,-2 1 0-16,1 1 0 0,-1 0 0 0,-2 2-160 16,2-2 160-16,-3 2-128 0,1-2 128 0,-1 0-192 15,-1 1 192-15,0-1-192 0,-1 0 192 0,1-1-208 16,-1-2 80-16,-1 2 128 0,1-3-176 0,-2-2 176 0,1-1-128 15,0 0 128-15,2 0 0 0,0-3-128 0,2-2 128 0,0 1 0 16,3-3 0-16,0 2 0 0,1-2 0 0,0-1 0 16,0 5 0-16,0 0 0 0,0 0 128 0,0 0-128 15,0 0 192-15,0 0-16 0,0 0-16 0,0 0 0 16,42-28 0-16,-42 28 0 0,0 0 0 0,0 0 0 16,30 4-32-16,-30-4-128 0,17 4 192 0,-10-1-64 15,3-2-128-15,-1 3 0 0,0 1 0 0,0-2 0 16,-1 0 0-16,-1-2 0 0,1 1 0 0,-1 1 0 15,-7-3-240-15,0 0-80 0,0 0 0 0,0 0-18960 16</inkml:trace>
  <inkml:trace contextRef="#ctx0" brushRef="#br0" timeOffset="-197134.3">24149 16225 10127 0,'-4'0'896'0,"1"0"-704"0,2 0-192 0,1 0 0 16,0 0 1792-16,0-2 320 0,1 2 64 0,2 0 0 16,1-4 1728-16,-4 4 352 0,0 0 64 0,0 0 16 15,0 0-1712-15,0 0-352 0,52-22-64 0,-52 22-16 16,0 0-1120-16,0 0-240 0,45-5-32 0,-45 5-16 15,0 0-144-15,32 5-48 0,-32-5 0 0,21 5 0 16,-11 0-240-16,0-2-48 0,1 4-16 0,-1-4 0 16,0 2-288-16,0-1 160 0,0 0-160 0,-10-4 128 15,20 6-128-15,-20-6 0 0,0 0 0 0,0 0 0 16,32 2 0-16,-32-2 0 0,0 0 0 0,0 0 0 16,0 0-704-16,0 0 0 0,0 0-16 0,0 0 0 15,0 0-608-15,0 0-112 0,0 0-32 16,0 0-17040-16</inkml:trace>
  <inkml:trace contextRef="#ctx0" brushRef="#br0" timeOffset="-196017.14">24956 15847 3679 0,'0'0'320'0,"0"0"-320"0,0 0 0 0,0 0 0 16,0 0 1600-16,0 0 240 0,0 0 48 0,0 0 16 15,0 0 1680-15,0 0 320 0,0 0 80 0,0 0 16 16,0 0-480-16,0 0-80 0,0 0-32 0,0 0 0 16,0 0-1760-16,0 0-368 0,0 0-64 0,0 0 0 15,38 2-528-15,-34 4-112 0,0 4 0 0,0 3-16 16,-1-1-160-16,1-1-16 0,-2 4-16 0,2 1 0 16,-1-1-240-16,-1 1-128 0,1 0 160 0,-1 0-160 15,-1 0 0-15,1-1 0 0,-2 1-128 0,0 0 128 16,0-2-784-16,0 1-48 0,0-3-16 0,0 0-18224 15</inkml:trace>
  <inkml:trace contextRef="#ctx0" brushRef="#br0" timeOffset="-195714.35">24823 16184 9215 0,'0'0'816'0,"4"4"-656"16,-4-4-160-16,0 0 0 0,0 0 2480 0,0 0 464 0,0 0 80 0,21 9 32 15,-21-9 960-15,25 3 192 0,-25-3 32 0,34 2 16 16,-34-2-2080-16,35-4-400 0,-35 4-96 0,0 0-16 16,56-16-848-16,-56 16-176 0,40-12-48 0,-40 12 0 15,0 0-240-15,58-17-48 0,-58 17-16 0,0 0 0 16,52-7-288-16,-52 7 128 0,0 0-128 0,38 0 0 15,-38 0 0-15,19 5 0 0,-19-5 0 0,14 9-144 32,-9-6-528-32,-1 2-96 0,0 2-32 0,-4-3-18208 0</inkml:trace>
  <inkml:trace contextRef="#ctx0" brushRef="#br0" timeOffset="-194967.03">24986 16416 5519 0,'0'6'496'0,"0"-4"-496"16,0-2 0-16,0 4 0 0,0-3 2064 0,0 2 320 15,0-1 64-15,1-2 16 0,-1 4 560 0,1-2 112 16,0 2 32-16,1 0 0 0,0 1-720 0,1-2-144 15,-1 1-16-15,1-1-16 0,0 0-928 0,0 0-192 16,0-2-48-16,-3-1 0 0,8 5-496 0,-6-4-96 16,-2-1-32-16,0 0 0 0,9 5-192 0,-9-5-32 15,4 1-16-15,-3 2 0 0,0 1-112 0,0-2-128 16,1 2 176-16,-2-2-176 0,0 4 128 0,0 1-128 0,0-2 0 0,-2 3 0 16,2 1 0-16,-1-2 0 0,1 2 0 0,-1 1 0 15,1 2 0-15,-1 1 0 0,0-4 0 0,1 4 0 16,-2-3 0-16,1 0 0 0,1 0 0 0,-2 1 0 15,0-4 0-15,1 2 0 0,-1 1 0 0,0-2 0 16,1 2 144-16,-1-4-144 0,0 4 0 0,0-2 144 16,1 0-144-16,-2-1 0 0,1 1 0 0,1 0 0 15,-2-2 0-15,1 2 0 0,0-1 0 0,0 0 0 16,-1-1 0-16,2 0 0 0,-1 4 0 0,-1-4 0 16,0 3 0-16,0-3 0 0,-1 2 0 0,1-2 0 0,0 0 0 15,-1-2 0-15,2 1 0 0,-2-2 0 0,2 1 0 16,-2 0 0-16,0 1 0 0,2-1 0 0,-2-2 0 0,0 2 0 15,2 2 0-15,0-2 0 0,-1-2 0 0,1 2 0 16,-1-2 0-16,1 2 0 0,0-4 0 0,0 2 0 16,2 0 0-16,-1-2 0 0,-1 0 0 0,2 0 0 15,0 2 0-15,0-2 0 0,0 0 0 0,0 0 0 16,0 0 0-16,0 0 0 0,0 0 0 0,0 0 0 16,0 0 0-16,0 0 0 0,0 0 0 0,0 0 0 15,31-44 0-15,-31 44 0 0,0 0 0 0,0 0 0 16,0 0 0-16,0 0 128 0,34-39-128 0,-34 39 128 15,0 0-128-15,0 0 128 0,0 0-128 0,0 0 0 16,0 0 0-16,41-37 128 0,-41 37-128 0,0 0 0 16,0 0 0-16,0 0 0 0,0 0 0 0,0 0 0 15,0 0 0-15,0 0 0 0,0 0 0 0,38-6 0 16,-36 12 0-16,1 0 0 0,1 1 0 0,-2 2 0 0,2 0 0 0,-2 1 0 16,2 0 0-16,-2 2 0 0,2-4 144 0,-1 3-144 15,0-5 0-15,0 1 128 0,-1 2-128 0,1-5 0 16,-1 2 0-16,1-4 0 0,-1 2 0 0,1-4 0 15,-3 0 0-15,0 0 0 0,0 0 0 0,0 0 0 32,0 0-496-32,0 0-64 0,0 0-16 0,33-38-17424 0</inkml:trace>
  <inkml:trace contextRef="#ctx0" brushRef="#br0" timeOffset="-194467.77">25254 16469 7359 0,'-1'-3'656'0,"0"3"-528"16,1-2-128-16,0 1 0 0,1 1 2512 0,-1-3 480 15,1 3 80-15,-1 0 32 0,0 0 864 0,0 0 160 16,0 0 32-16,0 0 16 0,0 0-1760 0,0 0-368 15,27-44-64-15,-27 44 0 0,0 0-1152 0,0 0-208 16,0 0-48-16,0 0-16 0,0 0-160 0,39-13-16 16,-39 13-16-16,0 0 0 0,17 4-208 0,-12-2-32 15,-5-2-128-15,12 7 192 0,-6-5-192 0,-1 4 0 16,0-2 0-16,0 0 0 0,-1 2 0 0,-2 0-192 0,2 3 48 0,-3-2 0 31,1 2-224-31,-1 1-32 0,-1-3-16 0,-1 2 0 0,-1-1 96 0,0 0 32 16,-2 1 0-16,1 0 0 0,-1 0 96 0,-1-2 32 0,0 0 0 0,-1 1 0 15,0-1-96-15,-1-3-32 0,0 1 0 0,0 2 0 16,-1-4-48-16,-1 0-16 0,3-2 0 0,0 1 0 16,1-2 96-16,0-2 32 0,1 1 0 0,4 1 0 15,0 0 400-15,0 0 80 0,0 0 0 0,0 0 16 16,0 0 112-16,0 0 0 0,0 0 16 0,0 0 0 16,0 0 32-16,0 0 0 0,0 0 0 0,0 0 0 15,0 0-96-15,39-40-16 0,-39 40 0 0,0 0 0 16,25 3-128-16,-25-3-48 0,0 0 0 0,27 2 0 15,-27-2-144-15,0 0 0 0,27 4 0 0,-27-4 0 0,0 0 0 16,21 6-224-16,-21-6 32 0,0 0 0 16,0 0-784-16,0 0-160 0</inkml:trace>
  <inkml:trace contextRef="#ctx0" brushRef="#br0" timeOffset="-193267.49">25818 16286 2751 0,'0'0'256'16,"0"0"-256"-16,0 0 0 0,0 0 0 0,0 0 1504 0,0 0 256 0,0 0 48 0,0 0 16 16,0 0 1648-16,-7-19 336 0,7 19 64 0,0 0 16 15,-3-7-624-15,2 6-112 0,1-1-16 0,1 2-16 16,-1 0-1344-16,0 0-272 0,0 0-48 0,0 0-16 15,0 0-704-15,0 0-144 0,0 0-16 0,45-12-16 16,-45 12-48-16,0 0 0 0,0 0 0 0,42 0 0 16,-42 0-128-16,0 0-48 0,33 6 0 0,-33-6 0 15,19 8-336-15,-11-3 144 0,0-2-144 0,-1 1 0 0,0 1 0 0,-2-4 0 16,-1 2 0-16,0-1 0 0,1-2-208 0,-2 4-112 16,2-3 0-16,-2 0-16 15,-3-1-496-15,0 0-112 0,0 0-16 0,0 0 0 16,0 0-1472-16,0 0-320 0,0 0-48 0,0 0-12272 15</inkml:trace>
  <inkml:trace contextRef="#ctx0" brushRef="#br0" timeOffset="-192900.49">25791 16447 2751 0,'-1'1'256'0,"1"1"-256"0,0-2 0 0,1 0 0 16,-1 0 2368-16,1 0 416 0,0 0 96 0,-1 0 0 15,0 0 944-15,0 0 176 0,0 0 32 0,0 0 16 16,39-2-1024-16,-39 2-208 0,0 0-32 0,0 0-16 15,42-10-1392-15,-42 10-288 0,0 0-48 0,0 0-16 16,48-16-480-16,-48 16-96 0,0 0-32 0,0 0 0 16,0 0-96-16,47-6-32 0,-47 6 0 0,0 0 0 0,0 0-288 15,0 0 160-15,29 6-160 0,-24-6 128 0,2 0-128 16,-2 0 0-16,0 2 0 0,-1-2 0 0,1 0-144 0,-1 0-16 16,0 0 0-16,-2 0 0 15,1 2-576-15,-2-2-112 0,-1 2-32 0,0-2-17600 16</inkml:trace>
  <inkml:trace contextRef="#ctx0" brushRef="#br0" timeOffset="-192333.39">26682 15815 10127 0,'0'0'896'0,"0"0"-704"16,0 0-192-16,0 0 0 0,0 0 1920 0,0 0 368 15,0 0 64-15,0 0 16 0,0 0 1280 0,0 0 256 16,0 0 48-16,0 0 16 0,0 0-1456 0,0 0-272 16,0 0-64-16,47-9-16 0,-43 21-1248 0,-2 1-240 15,1-1-48-15,-2 4-16 0,2 0-96 0,-2 3-32 16,0-3 0-16,0 2 0 0,1-1-288 0,0 1-48 15,1-2-16-15,-2-2 0 0,1 1-128 0,1-3 0 16,-1-2 0-16,1 0 0 16,-1-2-512-16,1 0 0 0,-2 0 16 0,0-1 0 15,0-1-912-15,-1 0-192 0</inkml:trace>
  <inkml:trace contextRef="#ctx0" brushRef="#br0" timeOffset="-192017.04">26494 16203 16575 0,'0'7'736'0,"2"-4"160"0,-1-3-720 0,0 1-176 16,0 2 0-16,1-3 0 0,-1 2 2640 0,2-2 496 15,5 1 112-15,-8-1 16 0,0 0 48 0,38 5 16 16,-38-5 0-16,0 0 0 0,51 0-2064 0,-51 0-416 15,0 0-80-15,62-6 0 0,-62 6-224 0,46-6-32 16,-46 6-16-16,44-5 0 0,-44 5-176 0,43 2-16 16,-43-2-16-16,44 0 0 0,-44 0-160 0,38 3-128 15,-38-3 144-15,0 0-144 0,53 0 0 0,-53 0 0 16,0 0 0-16,41 0 0 0,-41 0 0 0,0 0 0 16,0 0 0-16,0 0 0 0,41 0 0 0,-41 0-192 15,0 0 48-15,0 0 0 16,0 0-640-16,0 0-128 0,0 0-32 0,0 0-11984 15,13 6-2416-15</inkml:trace>
  <inkml:trace contextRef="#ctx0" brushRef="#br0" timeOffset="-191214.34">26710 16491 21183 0,'0'4'944'0,"0"-4"192"15,0 0-912-15,0 0-224 0,0 2 0 0,0-2 0 0,0 0 2048 0,1 0 384 16,0 0 64-16,1 0 0 0,-2 0 64 0,0 0 0 16,0 0 0-16,0 0 0 0,0 0-1664 0,0 0-320 15,0 0-64-15,0 0 0 0,0 0-256 0,0 0-32 16,0 0-16-16,0 0 0 0,33 0-16 0,-32 6-16 15,0 1 0-15,-1-2 0 0,1 3-176 0,-1-2 160 16,2 3-160-16,-2 1 160 0,0 0-160 0,0 0 0 16,0 0 0-16,1 1 128 0,-1-1-128 0,0-3 160 15,0 4-160-15,1-1 160 0,-1 0-160 0,1-1 192 16,-1 1-192-16,0-1 192 0,0 1-192 0,0 0 0 16,0 1 0-16,-1-1 128 0,0 0-128 0,-2 3 128 15,2-5-128-15,-1 3 128 0,0 0 0 0,1-3-128 16,0 1 192-16,0-3-64 0,-1 4-128 0,0-4 192 15,2 0-192-15,-1 0 192 0,-1-2-192 0,1-2 0 16,1 2 144-16,-1 0-144 0,0-1 0 0,1 2 0 0,-1-3 0 0,-1 3 128 16,2-4-128-16,-2 1 0 0,1 4 0 0,-1-2 0 15,0-1 0-15,-1 3 0 0,0-2 0 0,-1 2 0 16,0 0 0-16,1 0 0 0,-2-2 0 0,0 2 0 16,0-4 0-16,0 2 0 0,0 6 0 0,-1-4 0 15,-1 0 0-15,1 1 0 0,0-1 0 0,0 0-128 16,0 0 128-16,0-2 0 0,-2 2 0 0,2 0 0 15,0 0 0-15,0 1 0 0,-1 0 0 0,1-1 0 16,1 0 0-16,0 1 0 0,0-1 0 0,3-3 0 16,-1 2 0-16,2-1 0 0,0 0 0 0,0-2-128 15,1-2 128-15,1 0 0 0,-1 2 0 0,1-2 0 16,2-2 0-16,-2 2 0 0,1-2 0 0,1-1 0 16,-1 2 0-16,-2 1 0 0,0 0 0 0,0 0 0 0,0 0 0 15,0 0 0-15,0 0 0 0,39-44 0 0,-39 44 0 0,0 0 0 16,0 0 0-16,33-45 0 0,-33 45 0 15,0 0 0-15,0 0 0 0,38-46 0 0,-38 46 0 0,0 0 0 16,0 0 0-16,0 0 0 0,44-38 0 0,-44 38 0 16,0 0 0-16,0 0 128 0,0 0-128 0,0 0 0 15,29 2 0-15,-25 5 0 0,-1-1 0 0,-1 0 0 16,0 0 0-16,0 2 128 0,0 0-128 0,-1 2 0 16,2 0 0-16,-2 0 0 0,0-1 0 0,1 0 0 15,-1 1 0-15,0 2 0 0,2-5 0 0,-2 2 0 16,1-3 0-16,1 0 0 0,-1-1 0 0,2 0 0 15,-2 1 0-15,2-5 0 0,0 2 0 16,0-1 0-16,-4-2 0 0,0 0 0 0,0 0 0 0,0 0-208 16,0 0 48-16,0 0 16 15,29-46-816-15,-29 46-176 0</inkml:trace>
  <inkml:trace contextRef="#ctx0" brushRef="#br0" timeOffset="-190647.58">26998 16479 11967 0,'-3'0'528'0,"2"0"112"0,0 0-512 0,-1 0-128 0,2 0 0 0,0 0 0 0,-1 0 2960 0,0 0 560 15,0 0 128-15,-1-3 0 0,1 3 256 0,0 0 32 16,0 3 16-16,1-3 0 0,1 0-2528 0,0 0-496 16,3 0-96-16,0 0-32 0,-1-3-416 0,1 2-64 15,-4 1-32-15,0 0 0 0,0 0 16 0,0 0 0 16,0 0 0-16,0 0 0 0,45-15-144 0,-45 15-32 16,0 0 0-16,0 0 0 0,0 0-128 0,0 0 0 15,42-4 0-15,-35 8 0 0,-1-1 0 0,0-2 0 16,1 4 0-16,-2-1 0 0,0-1 0 0,-2 3 0 15,1 1 0-15,-3 1 0 0,2-2-288 0,-3 2 64 16,0 1 16-16,-2-2 0 0,1 4 16 0,-1-4 16 0,-1 3 0 16,0 2 0-16,-1-5-80 0,-1 2 0 0,1 0-16 0,-2-2 0 15,0 0-32-15,0-1 0 0,-2 3 0 0,1-5 0 16,1 2 0-16,-3 0 0 0,2-4 0 0,-2 2 0 16,0 0-64-16,-1-2-16 0,2-2 0 0,0 2 0 15,2-2 256-15,1-2 128 0,1 2-160 0,3-3 160 16,0 0 0-16,0-1 192 0,1 4-16 0,0 0 0 15,0 0 192-15,0 0 32 0,0 0 16 0,0 0 0 16,0 0-64-16,0 0-16 0,0 0 0 0,44-27 0 16,-44 27 0-16,0 0 0 0,0 0 0 0,37 3 0 15,-26 0-128-15,1 0-16 0,-1 1-16 0,0-1 0 16,0 2-176-16,0-1 0 0,-2 2 0 0,-1-3 0 16,1 0 0-16,-3-1 0 0,0 3 0 0,-2-4 0 15,0 1-128-15,-2 1-128 0,1-3 0 0,-3 1-16 16,1-1-688-16,-2 0-144 0</inkml:trace>
  <inkml:trace contextRef="#ctx0" brushRef="#br0" timeOffset="-170774.7">26491 15465 9215 0,'-4'2'816'0,"1"-2"-656"16,1 0-160-16,0 0 0 0,2 3 1360 0,-2-3 240 16,1 0 64-16,-1 0 0 0,-2 3 1024 0,-2 1 224 15,-1 0 32-15,0 1 16 0,2-4-464 0,-1 1-112 16,2 5-16-16,-1-5 0 0,2-2-912 0,-1 1-192 15,0 2-48-15,0-3 0 0,2 0-544 0,-3 0-112 16,0 0-32-16,-1 0 0 0,-2 0-224 0,-1 0-48 16,-1 0-16-16,0 0 0 0,-3 0-80 0,1 1-16 15,0 2 0-15,-3-3 0 0,1 0-16 0,2 2-128 16,-2-4 192-16,3 4-64 0,3-4-128 0,-2 2 192 16,1-2-192-16,2 2 192 0,-1-1-192 0,2 2 0 0,0 1 0 0,1 0 128 15,1-1 0-15,2 2-128 0,-1 0 192 0,1 2-64 16,0 2-128-16,1-1 128 0,1-1-128 0,-1 3 128 15,2 2-128-15,0 5 0 0,1 2 0 0,-1 4 0 16,1-2 0-16,1 1 0 0,-1 1 128 0,0-1-128 16,0-2 0-16,2 1 0 0,-2 0 0 0,2 1 0 15,0 1 0-15,-1-1 0 0,1-4 128 0,1 0-128 16,0 1 0-16,-1-3 0 0,-2 2 0 0,2-1 0 16,0 1 0-16,-2 3 0 0,1 0 0 0,-1 2 0 15,-1-3 0-15,0 3 0 0,1-3 0 0,-1-2 0 16,0 0 0-16,-1-2 0 0,0 5 0 0,0-3 0 15,0 2 0-15,-1-3 0 0,1-1 0 0,-1-4 0 0,1-2 0 16,0 2 0-16,-2 0 0 0,2 2 0 0,-1-2 0 0,0 1 0 16,1 1 0-16,-1-1 0 0,0 2 0 0,-1-3 0 15,2 1 0-15,-1-1 0 0,0 0 0 0,1-3 0 16,0 5 0-16,0-2 0 0,0-3 0 0,0 4 0 16,0-1 0-16,0 2 0 0,0 2 0 0,0 1 0 15,-1-3 0-15,-1 2 0 0,0 1 0 0,-1 1 0 16,0 2 0-16,0-2 0 0,1 0 0 0,-1-2 0 15,1 1 0-15,1-3 0 0,1 1 0 0,0-4 0 16,0 1 0-16,0 0 0 0,0 3-128 0,0-5 128 16,1 2 0-16,0 0 0 0,0 2 0 0,0-2 0 15,1 0-144-15,-1 0 144 0,-1-4 0 0,1 5-192 16,-1 2 192-16,0 3-160 0,0-4 160 0,1 2-128 0,-1-2 128 0,0 1-128 16,0-1 128-16,0-1 0 0,-1 1 0 0,1-2 0 15,0-1 0-15,0 1 0 0,0-2 0 16,0 2 0-16,1-1 0 0,1 1 0 0,-2 0 0 0,1-2 0 15,-1 0 0-15,1 1 0 0,-1 0 0 0,1 0-128 16,-1-2 128-16,0 2 0 0,0 1 0 0,-1 0 0 16,0-1 0-16,1-3 0 0,-1 0 0 0,1 1-128 15,-3 0 128-15,3 2 0 0,-1 0 0 0,1-3 0 16,0 0 0-16,0 1 0 0,1-2 0 0,-1 0 0 16,1 1 0-16,-1-3 0 0,2 0 0 0,-2 3 0 15,1 2 0-15,-1 0 0 0,1 2 0 0,-1-3 0 16,0 2 0-16,0 1 0 0,0-1 0 0,-1 3 0 15,1-2 0-15,-1 4 0 0,-2 3 0 0,1-1 0 0,-1-6 0 0,0 0 0 16,0-2 0-16,1 0 0 0,-1 4 0 0,2-6 0 16,0-2 0-16,1 1 0 0,0-4 0 0,1 4 0 15,-1 0 0-15,1 0 0 0,0-4 0 0,-1-1 0 16,2-1 0-16,-1 1-128 0,0 4 128 0,2-4 0 16,-2 2 0-16,1 2 0 0,1-4 0 0,-1 4 0 15,1 1 0-15,0-2 0 0,1-3 0 0,0 0 0 16,1 2 0-16,-2 0 0 0,2-4 0 0,0 0 0 15,2 2 0-15,-1 0 0 0,1 0 0 0,1 0 0 16,0-3 0-16,2 3 0 0,1 0 0 0,0-3 0 16,2 3 0-16,-1 3 0 0,2 0 0 0,-1 1 0 15,1-6 0-15,-1 0 0 0,1-1 0 0,0 3 0 16,-1-3 0-16,1 3 0 0,-3 3 0 0,1-3 0 16,1 0 0-16,0 1 0 0,2-1 0 0,0 2 0 0,1-2 0 0,-1 0 128 15,1 2-128-15,-1-2 0 0,-15 0 0 0,0 0 128 16,47-8-128-16,-32 8 0 0,-15 0 0 0,0 0 0 15,43-10 0-15,-43 10 0 0,0 0 0 0,43-11 0 16,-43 11 0-16,0 0 0 0,45-5 0 0,-32 3 0 16,-13 2 0-16,0 0 0 0,46-6 0 0,-46 6 0 15,0 0 0-15,48-7 0 0,-33 5 0 0,0 1 0 16,-1 1 0-16,-1 0 0 0,1 6 0 0,-4-6 128 16,0-3-128-16,0 3 0 0,-1-3 0 0,3 3 0 15,-3-3 0-15,3 3 0 0,-1 0 0 0,-1 0 0 16,1 0 0-16,0 3 0 0,-1-2 0 0,0 1 0 15,0-2 0-15,1 0 0 0,-1 0 0 0,1 0 0 16,2 0 0-16,-3-2 0 0,1 1 0 0,-11 1 0 0,0 0 0 0,0 0 0 16,42-10 0-16,-32 7 0 0,0 0 0 0,-1 0 0 15,-1 1 0-15,0 0 0 0,-1 0 0 0,1-1 0 16,-2 2 0-16,0 1 0 0,0 0 0 0,-1-2 0 16,0 2 0-16,0 0 0 0,-1 2 0 0,1-1 0 15,0-2 0-15,0 1 0 0,1 1 0 0,-1 2 0 16,0-6 0-16,1 3 0 0,-1 0 0 0,0 0 0 15,0 3 0-15,-2-3 0 0,2 0 0 0,0 0 0 16,-1-3 0-16,0 3 0 0,-1 0 0 0,0-1 0 16,1-1-144-16,-2-1 144 0,1 2 0 0,-2-3-176 15,1 4 176-15,0-5-128 0,0 2 128 0,-1 3-128 16,0 3 128-16,1-3-128 0,-1-1 128 0,0-4 0 16,-1 4-144-16,1-4 144 0,-1 4-144 0,2-2 144 0,-2 1-192 0,1 1 192 15,-1-6-144-15,0 4 144 0,1 3 0 16,0-3-144-16,1 1 144 0,-2 1 0 0,1-2 0 0,0-1-128 15,0-1 128-15,1 0 0 0,0-1 0 0,-1-2 0 16,0 1 0-16,-1 0 0 0,2 1 0 0,-1-3 0 16,-1 0 0-16,1 2 0 0,0-3 0 0,-1 10 0 15,0 0 0-15,0 0 0 0,0 0 0 0,9-49 0 16,-9 49 0-16,0 0 0 0,0 0 0 0,8-51 0 16,-8 51 0-16,0 0 0 0,8-52 0 0,-8 52 0 15,0 0 0-15,6-63 0 0,-6 63 0 0,0 0 0 16,2-66 0-16,-2 66 0 0,-2-42 0 0,2 42 0 15,0 0 0-15,-3-53 0 0,3 53 0 0,0 0 0 16,-2-55 0-16,2 55 0 0,0 0 0 0,3-46 128 0,-3 46-128 16,0 0 176-16,4-50-176 0,-4 50 192 0,0 0-64 15,3-58-128-15,-3 58 192 0,0 0-64 0,4-63-128 0,-4 63 192 16,0 0-192-16,1-63 192 0,-1 63-192 16,-1-43 0-16,1 43 0 0,0 0 128 0,-2-52-128 0,2 52 0 15,-4-35 0-15,4 35 0 0,0 0 0 0,-6-43 0 16,6 43 0-16,-5-32 0 0,5 32 176 0,-5-32-48 15,5 32-128-15,-4-37 192 0,2 23-192 0,2 14 176 16,0 0-176-16,-5-40 160 0,5 40-160 0,0 0 0 16,-7-42 0-16,7 42 0 0,0 0 0 0,-5-34 0 15,3 21 128-15,2 13-128 0,0 0 0 0,-5-32 0 16,5 32 0-16,0 0 0 0,0 0 0 0,-4-37 0 16,3 27 144-16,1 10-144 0,0 0 160 0,0 0-32 15,1-41-128-15,-1 41 192 0,0 0-192 0,0-34 144 0,0 34-144 0,0 0 128 16,0 0-128-16,5-46 0 0,-5 40 0 0,0 0 0 15,0-3 0-15,0 2 0 0,0-2 0 16,-1 3 0-16,0 0 0 0,0-2 0 0,-2 2 0 0,1 0 0 16,0 0 0-16,0-1 0 0,-1 1 0 0,1 0 0 15,0 0 0-15,-1 0 0 0,1-2 0 0,-1-3 0 16,1 1 0-16,-1 3 0 0,-1 1 0 0,2-1 0 16,0 1 0-16,-1 0 0 0,2 2 128 0,-2-1-128 15,1 2 0-15,-1-3 0 0,2 2 0 0,0 0 0 16,0 2 0-16,-1-2 0 0,1-2 128 0,0 1-128 15,1 1 0-15,0-3 0 0,0 4 0 0,0-3 0 16,0 2 0-16,0-2 0 0,0 0 0 0,0 1 0 0,0 0 0 16,-1 3 0-16,1-1 0 0,-2 2 0 0,0 1 0 0,0 0 0 15,-1 1 144-15,1 2-144 0,-2-1 144 0,0-1-144 16,0 3 192-16,0-1-192 0,1-1 128 0,-1 2-128 16,1-2 0-16,0-2 0 0,-1 1 0 0,2-1 0 15,-1 0 0-15,0 0 0 0,0-1 0 0,0 1 0 16,-1 0 0-16,0 0 0 0,0-2 0 0,0 2 0 15,-1 0 0-15,0 2 0 0,-2-2 0 0,1 0 0 16,-1 4 0-16,1-2 0 0,-2-2 0 0,0 4 0 16,0-1 0-16,1-2 0 0,-1 1 128 0,2-2-128 15,-1 0 0-15,1 0 0 0,-1 0 0 0,0-2 0 16,1 1 0-16,-3 1 0 0,2 0 0 0,-2-3 0 16,0 3 0-16,1 0 0 0,-2 0 0 0,0 0 0 0,0 3 0 15,0-3 0-15,1 0 0 0,1 0 0 16,-2 0 0-16,-1 0 0 0,1 1 0 0,1-1 0 0,1 2 0 0,3-2 0 15,1-2 0-15,0 2 0 0,1 0 0 0,-2 0 0 16,-2-1 0-16,-1 1 0 0,-2-3 0 0,-1 1 0 16,0 0 0-16,-2 0 0 0,1 2 0 0,2-3 0 15,1 2 0-15,1 1 0 0,-2 0 0 0,1 1 0 16,-1-1 0-16,0 3 0 0,2-1 0 0,0 5 0 16,0-4 0-16,4-3 0 0,1 0 0 0,1 1 0 15,-1-1 0-15,0 2 0 0,-1-1 0 0,-1-1 0 16,-1 2 0-16,-1-4 0 0,-2 2 0 0,-1 2 0 15,1-4 0-15,1 1 0 0,-1-1 0 0,0 1 0 16,2 1 0-16,-2 0 0 0,2-3 0 0,-1 0 0 16,1-1 0-16,0 2 0 0,0 2 0 0,-1 2 0 15,2 2 0-15,-3-1 0 0,1-2 0 0,2 1 0 0,0 1 0 0,0-2 0 16,0 1 0-16,0 0 0 0,-1-2 0 16,1 0 0-16,1 2 0 0,0-4 0 0,0 2 0 0,0-2 0 15,0 2 0-15,1-3 0 0,-1-2 0 0,1 4 0 16,0-2 0-16,-1-1 0 0,0 2 0 0,0-2 0 15,-1 2 0-15,0-1 0 0,1 2 0 0,-1-1 0 16,0 0 0-16,-1 1 0 0,1 0 0 0,0 1 0 16,0-3 0-16,-2 2 0 0,2 2 0 0,0 2 0 15,-1-1 0-15,-1 2 0 0,2 0 0 0,-1-2 0 16,1-1 0-16,1 2 0 0,0-3 0 0,0 2 0 16,0-4 0-16,1 2 0 0,-1 0 0 0,0 0 0 15,0-3 0-15,-1 0 0 0,1-1 0 0,0 0 0 0,0-1 0 16,0 2 0-16,0-1 0 0,-1-1 0 0,1 4 0 0,0-2 0 15,-1 1 0-15,1 1 0 0,0 2 0 0,-1 1-144 16,1 1 144-16,0-2-128 0,-1 4 128 0,1-1-128 16,-1 2 128-16,0-4-160 0,-1 6 160 0,2-5-160 15,0 2 160-15,1-1-208 0,-3 0 80 0,1-1 128 16,-1 0-320-16,1-1 64 0,-1 2 16 0,2-1 0 16,2-2-112-16,0 1-32 0,1-2 0 0,2-2 0 31,0 1-608-31,1-4-128 0,-1 5-32 0,0 0-16384 0</inkml:trace>
  <inkml:trace contextRef="#ctx0" brushRef="#br0" timeOffset="-162543.72">17816 17478 7359 0,'1'-3'656'0,"-1"2"-528"15,2 1-128-15,-2 0 0 0,0 0 1904 0,0 0 336 16,1-2 80-16,0 2 16 0,0-4 1312 0,2 4 272 15,-2-2 48-15,-1 0 16 0,1 1-1344 0,-1 1-272 16,2-1-48-16,-1 1-16 0,0 1-1232 0,0-1-256 16,1 1-48-16,-1 3-16 0,0 0-304 0,1-2-48 15,0 2-16-15,-1 2 0 0,0 1-48 0,-1 2-16 0,1 6 0 0,-1 1 0 16,0 1-80-16,-1 4-32 0,0 2 0 0,-2 3 0 16,0 1-80-16,-1 3 0 0,-2 0-128 0,1 3 192 15,-1-3-192-15,0 0 128 0,-2 1-128 0,2-2 0 16,0-2 128-16,0-1-128 0,1-2 0 0,2-10 0 15,1-4 128-15,0 0-128 0,0-2 0 0,1 1 144 16,-2 1-144-16,2 0 0 0,-1 2 144 0,0 1-144 16,1-3 144-16,0-2-144 0,1-3 192 0,0 0-192 15,2-4 192-15,1-1-64 0,1 0 0 0,-1-1-128 16,2-1 192-16,-5 2-192 0,0 0 192 0,0 0-192 16,0 0 208-16,0 0-64 0,50-23-16 0,-50 23 0 15,0 0-128-15,37-6 160 0,-37 6-160 0,0 0 160 16,45-7-160-16,-30 7 128 0,-1 0-128 0,2 0 128 0,0 0-128 15,1 0 0-15,2 3 0 0,-3-3 128 0,0 4-128 16,-1-1 0-16,0 0 0 0,-2 0 0 0,1 1 0 0,0-4 0 16,-3 2 0-16,0-2 0 0,0 0 0 0,-1-2 0 15,-1 2 0-15,-2-4 0 16,0 4-672-16,-2-3-64 0,-1 0-16 0,-2 3 0 16,0-3-320-16,-2 3-64 0,0-2-16 0,-2 0-17600 15</inkml:trace>
  <inkml:trace contextRef="#ctx0" brushRef="#br0" timeOffset="-162195.75">17924 17458 9215 0,'-5'-6'192'0,"1"1"64"0,2 1 0 0,-1 1 0 0,2-1-256 0,0 3 0 0,-1-1 0 0,0-1 0 16,0-4 2560-16,-2 1 448 0,0 0 112 0,-1 2 16 16,3 2 960-16,-1 2 192 0,1 0 32 0,1 1 16 15,-1 2-2096-15,2 0-432 0,2 2-80 0,-1-1 0 16,2-2-848-16,1 2-176 0,1-1-16 0,1 0-16 16,4 0-272-16,0 1-48 0,-1-4-16 0,1 0 0 15,2 1-160-15,0-1-48 0,3-1 0 0,-1 1 0 16,-2-3-128-16,1 2 0 0,-1 1 0 0,-2-1 0 15,-2 1 0-15,1 1 0 0,-1 0 0 0,-1 2 0 0,-1 0 0 0,0 0 0 16,-1 0 0-16,1 4 0 16,-2-5-496-16,1 2-80 0,-1 2 0 0,0-2-16 15,-2-2-512-15,0-1-112 0,0 2 0 0,-1-1-16 16,-1-2-2560-16,1 0-512 0</inkml:trace>
  <inkml:trace contextRef="#ctx0" brushRef="#br0" timeOffset="-161831.05">17801 17734 12895 0,'3'-4'576'0,"-2"2"112"16,2-2-560-16,-2 4-128 0,1-3 0 0,0 3 0 0,0 0 3200 0,3 0 624 0,1 0 112 0,-6 0 32 15,20 0-288-15,-10 3-48 0,-2 1-16 0,1-1 0 16,-1 2-2208-16,-1-1-432 0,2-1-80 0,-2 0-32 16,2-3-304-16,-1 1-64 0,-1-1-16 0,0 0 0 15,-7 0-224-15,0 0-32 0,0 0-16 0,0 0 0 16,43-17-208-16,-43 17 176 0,0 0-176 0,0 0 160 15,0 0-160-15,0 0 0 0,48-28 0 0,-41 23 0 0,-1 4 0 0,-1-2 0 16,-2-1 0-16,1 1 0 31,0 0-624-31,0 3-48 0,-2 0-16 0,1 0 0 0,-2 3-736 16,1-3-160-16</inkml:trace>
  <inkml:trace contextRef="#ctx0" brushRef="#br0" timeOffset="-160811.89">18652 17351 3679 0,'1'-3'320'0,"-1"1"-320"15,0 2 0-15,0 2 0 0,0-2 1696 0,0 3 272 16,0-3 48-16,-1 0 16 0,1 1 1728 0,-1 1 336 16,0-1 80-16,-2 2 16 0,1-1-800 0,-2 0-144 15,0 0-48-15,-1 1 0 0,2-3-1728 0,-4 3-368 16,1 0-64-16,-1 3-16 0,-2-2-448 0,-1-1-112 16,3 0-16-16,-3 1 0 0,0-4 0 0,1 2-16 0,1-2 0 0,-2 1 0 15,-2 2-48-15,-2-3-16 0,2 0 0 0,-1 0 0 16,1 2-144-16,-1-2-32 0,0 4 0 0,2-4 0 15,0 2-32-15,2 0-16 0,3 0 0 16,0-2 0-16,1 0-144 0,1 1 160 0,1-1-160 0,2 0 160 16,1 3-160-16,0-3 160 0,0 2-160 0,1-2 160 15,1 4-160-15,0 0 0 0,2 1 0 0,0 0 128 16,-1 3-128-16,1 2 128 0,2 3-128 0,-2 1 128 16,1-1-128-16,-3-2 0 0,1 0 144 0,1 0-144 15,-1 4 0-15,2 1 0 0,0 3 0 0,-1-6 128 16,1 0-128-16,-2 1 0 0,1 9 0 0,0-4 0 15,0 2 0-15,-2-1 0 0,1-1 0 0,-2 3 0 16,0-2 0-16,0 5 0 0,-1-3 0 0,-1-2 0 16,1 3 0-16,-1-3 0 0,0 0 0 0,-1 1 0 0,0-3 0 0,1-2 0 15,1 0 0-15,-2-2 0 0,2-2 0 0,-1 1 0 16,1-5 0-16,0 2 0 0,0-4 0 0,0 1 0 16,0-1 0-16,0 0 0 0,0-2 0 0,0-1 0 15,1 1 0-15,-1-1 0 0,0-1 0 0,2 2 0 16,-1-2 0-16,-1 2 0 0,1-2 0 0,0 0 0 15,1 0 0-15,-1 1 0 0,0-2 0 0,0 1 0 16,0 0 0-16,1 0 0 0,-2-2 0 0,1 3 0 16,-1-3 0-16,1 0 0 0,2 1 0 0,-2-1 0 15,0 0 0-15,2 0 0 0,0 0 0 0,0 0 0 16,2 0 0-16,-2 0 0 0,1 0 0 0,2 0 0 0,1 2 0 16,-1-2 0-16,1 3 0 0,2-3 0 0,1 1 0 0,-2-1 0 15,2 0 0-15,0 0 0 0,1-1 0 0,2 1 0 16,-2-3 0-16,-11 3 0 0,0 0 0 0,38-6 0 15,-38 6 0-15,0 0 0 0,38-7 0 0,-38 7 0 16,0 0 0-16,0 0 0 0,40-13 0 0,-40 13 0 31,0 0-496-31,0 0-16 0,0 0 0 0,37-6 0 16,-31 4-560-16,-1 2-112 0,-1 0-32 0,1 0-18096 0</inkml:trace>
  <inkml:trace contextRef="#ctx0" brushRef="#br0" timeOffset="-160061.81">19003 17921 7519 0,'-1'2'672'0,"-1"-2"-544"15,2 4-128-15,0-4 0 0,0 2 0 0,-2-2 0 16,1 1 0-16,-1 4 0 0,-2-1 0 0,0 2 0 16,-1 1 768-16,0 2 64 0,-1-1 0 0,-1 3 16 15,-1-1 1264-15,2 0 240 0,0-2 48 0,2-1 32 0,1-1 496 0,0-3 80 16,2 1 32-16,0-1 32 0,1-3-576 0,0 1-96 16,1-2-32-16,-1 1 32 0,1-3-960 0,0 1-192 15,2-2-32-15,-3 4 0 0,0 0-624 0,0 0-128 16,0 0-16-16,0 0 0 15,26-54-160-15,-26 54-32 0,0 0-16 0,0 0 16 0,23-60 16 0,-23 60 0 16,0 0 0-16,25-57 32 0,-25 57-112 0,0 0 0 16,35-60-16-16,-35 60 16 0,0 0-192 0,39-70 128 15,-39 70-128-15,0 0 128 0,40-64-128 0,-40 64 0 16,0 0-128-16,34-53 128 0,-34 53-192 0,0 0 32 16,0 0 0-16,23-49 32 0,-23 49 128 0,0 0 0 15,0 0 0-15,0 0 0 0,0 0 0 0,0 0 0 0,0 0 0 16,-2-46 0-16,1 43 0 0,-3 1 0 0,4 2 0 15,0 0 0-15,-2-4 0 0,-1 4 0 0,2 0 0 0,-2 3 0 16,-1-3-224-16,0 3 48 0,-1 0 16 0,1 1 0 31,0-1-480-31,-1 2-112 0,0-1-16 0,-2 2 0 16,1 0-288-16,-1-2-64 0,-1 2-16 0,1 0-17040 0</inkml:trace>
  <inkml:trace contextRef="#ctx0" brushRef="#br0" timeOffset="-159744.18">18850 17600 3679 0,'-4'0'320'0,"3"2"-320"0,0 0 0 0,0-2 0 16,-1 4 2240-16,2-4 384 0,0 2 80 0,0 4 16 0,2 1 1136 0,0 2 240 16,2 4 32-16,3-1 16 0,2-1-1072 0,1 0-192 15,1 1-64-15,1-1 0 0,3 1-1408 0,0 2-272 16,-3-2-64-16,2 0-16 0,2 2-240 0,0 2-48 15,0 3-16-15,-1-1 0 0,-1-2-272 0,-1 3-48 16,-1-1-16-16,1 2 0 0,-2-1-208 0,-2-3-32 16,1 0-16-16,-3-1 0 0,0 1-160 0,-2-4 160 15,0 4-160-15,0-6 160 0,0 0-160 0,-1-1 0 16,0-2 0-16,-2-2 0 0,1-1 0 0,-2-4 0 16,1 0 0-16,-1-3 0 0,1 2-272 0,-2-5-96 15,0 0-16-15,0-3 0 16,-2 2-400-16,0-6-96 0,0 1-16 0,-2-1 0 15,1 1-448-15,0 0-80 0,-2-2-32 0,0 2-16112 0</inkml:trace>
  <inkml:trace contextRef="#ctx0" brushRef="#br0" timeOffset="-158978.58">19295 17386 13823 0,'0'-2'1216'0,"0"1"-960"0,0 1-256 0,0 0 0 15,1 0 1760-15,-1-3 304 0,2 2 64 0,-1-2 16 16,0 1 848-16,0 1 160 0,2-2 48 0,-2 1 0 16,2 1-1120-16,-2 1-224 0,1 0-32 0,-1 1-16 15,2 1-992-15,-1 1-208 0,0-3-32 0,0 3-16 16,2 4-240-16,-2-1-64 0,0 0 0 0,0 4 0 15,-1-3-128-15,0 4-128 0,1 1 192 0,-1 0-192 16,-1-1 128-16,0 3-128 0,0 1 0 0,-1-2 0 16,-1 0 0-16,1-1 0 0,0-2 0 0,0-2 0 15,1-4 0-15,-1 0 0 0,1-2 0 0,0-4 0 16,-2-1 0-16,2 0 0 0,0-1 0 0,0 4 0 0,0 0 0 0,0 0-176 16,0 0 176-16,15-57-160 0,-15 57 160 15,0 0 0-15,0 0 0 0,26-53 0 0,-26 53 0 16,0 0 0-16,0 0 128 0,0 0-128 0,36-45 160 0,-36 45-32 15,0 0-128-15,0 0 192 0,0 0-192 0,0 0 176 16,44-19-176-16,-44 19 160 0,0 0-160 0,0 0 160 16,22 6-160-16,-18-3 160 0,1 0-160 0,-1 1 192 15,-1 2-192-15,0 0 192 0,-1-2-192 0,0 2 0 16,0 4 144-16,0-2-144 0,-1 2 0 0,0 0 0 16,-1 3 0-16,0-3 128 0,0 2-128 0,-1-2 0 15,1 2 0-15,0 1 0 0,-1-4 0 0,1 0 0 16,-2 1 0-16,2-4 0 0,-1 0 0 0,0 1 0 15,0-4-128-15,0 0 128 0,-1 0-368 0,1-3 16 0,1 0 0 0,-1-2 0 32,1 2-288-32,0 0-48 0,0 0-16 0,0 0-17600 0</inkml:trace>
  <inkml:trace contextRef="#ctx0" brushRef="#br0" timeOffset="-157911.58">19640 17338 6447 0,'-1'-6'576'0,"0"3"-576"0,-1 1 0 0,1 2 0 16,0 0 1312-16,0-1 160 0,-1-3 16 0,0-2 16 15,0-3 832-15,-1-1 160 0,3 10 48 0,0 0 0 16,0 0-176-16,0 0-48 0,0 0 0 0,0-43 0 16,3 39-160-16,-2 4-48 0,1 0 0 0,1 0 0 15,0-2-736-15,0 1-160 0,2 1-16 0,-1 1-16 16,2 1-496-16,0 1-112 0,1-3 0 0,2 1-16 15,0 2-96-15,-1 0-16 0,3 2 0 0,1-4 0 16,-12-1-192-16,21 3-32 0,-21-3-16 0,22 1 0 16,-12 2-208-16,-10-3 0 0,20 3 0 0,-20-3 0 15,16 5 0-15,-9-5 0 0,-1 4 0 0,0-2 0 16,1 2 0-16,-4 2 0 0,2-2 0 0,-1-4 0 16,-2 0 0-16,1 0 0 0,-3 0 0 0,0 0 0 15,0 0 0-15,0 0 0 0,0 0 0 0,5 6 0 0,-5-3 0 16,-1 3 0-16,-2-2 0 0,2 2 0 0,-2-3 0 0,0 4 0 15,-1 5 0-15,0 4 0 0,-1-1 0 0,0-1 0 16,0 0 0-16,0 2 0 0,3 1 0 0,0 1 0 16,-1 2 0-16,1-2 0 0,-1 5 0 0,2-1 0 15,1 0 0-15,-1 0 0 0,1 1 0 0,0 1 0 16,1 1 0-16,-1 1 0 0,1-1 0 0,-1-2 0 16,1 2 0-16,-1-3 0 0,2 1 0 0,-1-2 0 15,-1-5 0-15,1 0 0 0,0-3 0 0,1 2 0 16,-1 1 0-16,-1-1 0 0,1 1 0 0,-1 0 0 15,1 0 0-15,-1-2 0 0,-1 1 0 0,1-2 0 0,0 0 0 0,-1-1 0 16,0 1 0-16,-1-4 0 16,1 4 0-16,-1-5 0 0,0 0 0 0,1 1 0 0,0 0 0 15,0-2 0-15,-1-1 0 0,4 0 0 0,-2 0 0 0,0 0 0 16,-2-2 0-16,2 2 0 0,0-2 0 0,0-2 0 16,-1 0 0-16,1 0 0 0,0 1 0 0,0-2 0 15,-1-1 128-15,1 2-128 0,-1-2 0 0,1 0 144 16,-2 0-144-16,1 0 160 0,1 0-160 0,-1-2 160 15,0 2-160-15,1 0 128 0,-1 0-128 0,-1 0 128 16,2 0-128-16,-1 0 0 0,0 0 0 0,1 0 128 16,-1 2-128-16,-1-2 0 0,1 3 0 0,0-3 0 15,1 1 0-15,-1-1 0 0,-1 2 0 0,1-2 0 16,1 3 0-16,-1-3 0 0,0 0 128 0,-2-3-128 16,2 3 0-16,-1 0 0 0,-1 0 0 0,-1-2 0 15,2 1 0-15,-2-2 0 0,0 0 0 0,-1 0 128 16,-1-1-128-16,-1 2 128 0,-1-1-128 0,0 2 128 0,0-2 0 0,-3 0-128 15,0 1 192-15,-1 0-64 0,-2 2-128 16,1 2 160-16,1 0-160 0,1 1 160 0,1 0-160 0,2 3 128 16,0-2-128-16,1-1 128 0,2 0-128 0,1 0 0 15,1-2 144-15,1-1-144 0,1 0 0 0,2-1 0 16,2 1 0-16,-1-3 0 16,2-3-432-16,-4 6-96 0,0 0-32 0,0 0 0 15,0 0-640-15,35-48-128 0</inkml:trace>
  <inkml:trace contextRef="#ctx0" brushRef="#br0" timeOffset="-157226.22">20216 17657 2751 0,'-1'-2'256'0,"0"-1"-256"0,1 6 0 0,0-3 0 16,-1 2 1248-16,-1-2 208 0,1 4 32 0,0-3 16 15,-2 4 1376-15,2-1 256 0,0 0 64 0,1 0 16 16,1 0-144-16,2-1-48 0,-1-3 0 0,2 1 0 15,2-2-784-15,0-2-176 0,-6 3-16 0,0 0-16 16,0 0-912-16,0 0-176 0,46-22-48 0,-46 22 0 16,0 0-384-16,0 0-64 0,47-19-32 0,-36 17 0 15,0 2-32-15,0 2-16 0,1 1 0 0,-3 1 0 16,0 2-80-16,0-3-16 0,-2 4 0 0,1-4 0 16,-2 2-272-16,-1-1 0 0,0-4 128 0,0 2-128 15,-2-2 0-15,0-2 0 0,0 0 0 0,-1 0 0 16,0 0-576-1,-2-2 0-15,1-2-16 0,-1 0 0 0,0 2-272 0,-1-2-48 0,1 1-16 0,-1 4 0 16,-2-2-1760-16,0 6-368 0</inkml:trace>
  <inkml:trace contextRef="#ctx0" brushRef="#br0" timeOffset="-156594.65">20224 17838 9215 0,'1'0'192'0,"-1"0"64"0,0 0 0 0,0 0 0 0,1 0-256 0,-1 0 0 0,2-3 0 0,-1 3 0 15,1-3 2112-15,2 0 384 0,-4 3 80 0,0 0 16 16,0 0 672-16,0 0 128 0,0 0 16 0,0 0 16 16,0 0-992-16,0 0-208 0,0 0-48 0,43-28 0 15,-38 28-1088-15,0 2-240 0,0-1-32 0,0 2-16 16,1-1-256-16,-1 2-48 0,1-2-16 0,0 2 0 16,1-1-80-16,-2 0-16 0,1-3 0 0,0 3 0 15,-1-2-144-15,1 2-48 0,2-2 0 0,-2 1 0 16,0-2-192-16,0 0 144 0,0 0-144 0,-1 0 128 15,0 3-128-15,0-3 0 0,-5 0 0 0,0 0 0 16,0 0 0-16,0 0 0 0,24 0 0 0,-21 0 0 0,1-3 0 16,0 6 0-16,-1 0 0 0,1 0 0 0,-3 1 0 0,1-2 0 15,0-1 0-15,1 2 0 0,-2-2-144 0,1 0 144 16,0-1-192-16,-2 2 192 0,1-2-416 0,0 0 32 16,-1 0 0-16,0-3 0 0,0 3 32 0,0 0 16 15,0 0 0-15,0 0 0 0,0 0 112 0,0 0 32 16,0 0 0-16,0 0 0 0,0 0 48 0,0 0 16 15,0 0 0-15,0 0 0 0,0 0 128 0,-4-7 0 16,3 9 0-16,-1 2 0 0,0-2 0 0,1 2 0 16,-1-3 0-16,-1 2 0 0,1-1 0 0,0-1 0 0,0-1 0 0,1-1-128 15,-1 1 128-15,0 0-160 16,1 0 160-16,0-2-160 0,-2 2 160 0,1 0-128 0,-2 0 128 0,0 0-128 16,0 0 128-16,1-4 0 0,-2 4 0 0,-1-2 0 15,1 2 0-15,0 0 0 0,0 2 0 0,-1-2 0 16,2 1 0-16,-1 2 0 0,1-1 0 0,2-1 0 15,-1 2 0-15,1-3-160 0,-1 2 160 0,1-2-208 32,-1 0-816-32,1 0-176 0,1-2-16 0,-1-2-15536 0</inkml:trace>
  <inkml:trace contextRef="#ctx0" brushRef="#br0" timeOffset="-156092.93">20320 17661 3967 0,'-5'4'176'0,"3"-4"32"0,-1 2-208 0,1-2 0 15,1 1 0-15,-2 2 0 0,2-3 1568 0,-3 2 272 16,1 0 48-16,-4 0 16 0,2-2 592 0,2 2 112 16,-1-2 16-16,1-2 16 0,1 2-144 0,1-4-16 15,1 2-16-15,-1-1 0 0,1 2-752 0,1-1-160 16,0-2-16-16,0 0-16 0,0 4-336 0,2-2-64 0,-1-1-16 16,2 2 0-16,-1 1-368 0,0-2-80 15,0 2-16-15,1 0 0 0,-1 0-256 0,2-3-48 0,-1 3-16 0,1 0 0 16,1 0-128-16,-1-1-16 0,2 1-16 0,0 0 0 15,-7 0-160-15,0 0 128 0,21 0-128 0,-15 1 128 16,0 2-128-16,1-3 0 0,0 2 0 0,0-2 0 16,-1 1 0-16,-1 2 0 0,1-3 0 0,-1 0 0 15,1 2 0-15,-2-2 0 0,2 0 0 0,-2 1 0 16,1 2 0-16,-1-2 0 0,-2 2 0 0,1-1 0 16,-2-2 0-16,-1 0 0 0,0 4 0 0,0-2 0 15,-1 0 0-15,-1-4 0 0,2 2 0 0,0 0 0 16,-7-2 0-16,2 4 0 0,-1 2-176 0,1-2 176 15,-1-2-240-15,0 0 48 0,1 0 0 0,-2 0 0 16,1-2-80-16,1 0-16 0,0 0 0 0,0 0 0 16,3 2-832-16,-2-4-160 0,2 2-48 0,-1-2-15520 15</inkml:trace>
  <inkml:trace contextRef="#ctx0" brushRef="#br0" timeOffset="-155628.05">20277 17876 6447 0,'-3'0'128'0,"1"-2"48"0,1 2 0 0,0-2 16 0,-1 2-192 0,1 0 0 0,0 0 0 0,-2 0 0 15,1 0 1728-15,-2-2 320 0,2-2 64 0,-1 2 16 16,1-2 592-16,2-1 112 0,-1 1 32 0,1 3 0 16,1-1-608-16,0-2-112 0,0 4-32 0,0-3 0 15,2 0-448-15,-2 0-80 0,2 3-32 0,0-2 0 16,1 2-560-16,0 0-112 0,-1 0-32 0,2 0 0 16,-1 0-400-16,1 2-96 0,-1-2-16 0,1 0 0 15,-2-3-80-15,1 3-32 0,1 3 0 0,-1 1 0 16,1-2-96-16,-2 1-128 0,2 1 176 0,2-4-176 15,-2 2 128-15,1-1-128 0,-1-2 0 0,0-1 0 16,0 2 0-16,-5 0 0 0,0 0 0 0,0 0 0 16,0 0 0-16,0 0 0 0,0 0 0 0,0 0 0 15,0 0-256-15,0 0 0 0,39-23 0 0,-38 23 0 16,2 0-128-16,-3 0-48 0,1 0 0 0,-1 0 0 16,0 0-384-16,0-2-80 0,0 1 0 0,0 4-16 15,0-1-272-15,0 0-48 0,0-3-16 0,-1 1 0 16,1 1-352-16,-1-1-64 0,-1-4 0 0,1 2-16 15,-1 1-672-15,0 1-128 0</inkml:trace>
  <inkml:trace contextRef="#ctx0" brushRef="#br0" timeOffset="-150591.4">20922 17297 3679 0,'-2'4'320'0,"1"-1"-320"15,0-2 0-15,1 1 0 0,0-2 1824 0,0 0 288 16,0 0 64-16,1 0 16 0,-1 3 448 0,1-3 96 15,0 0 16-15,2 1 0 0,-2 1-432 0,1 1-80 16,1-3 0-16,-1 4-16 0,1-2-192 0,-1 2-48 16,1 2 0-16,-1 4 0 0,-1 0-784 0,2 2-176 15,-2 3-16-15,-1 1-16 0,0 0-560 0,0 0-112 16,0 0-32-16,0 3 0 0,-1-6-96 0,1 2 0 16,0-1-16-16,0-2 0 0,0-2-48 0,1-4-128 0,-1 0 192 15,0-1-64-15,0-1-128 0,0-3 0 0,0 2 144 0,0-1-144 16,0-2 0-16,-1 2 0 0,0-2 0 0,1 0 0 15,0 2 0-15,-2-4 128 0,2 0-128 0,-1 0 0 16,1-2 0-16,0 4 0 0,0 0 0 0,0 0 0 16,0 0 0-16,0 0 0 0,13-60 0 0,-13 60 128 15,0 0-128-15,0 0 0 0,27-66 0 0,-27 66 0 16,0 0 0-16,26-47 0 0,-26 47 0 0,0 0 128 16,0 0-128-16,37-45 0 0,-37 45 0 0,0 0 128 15,0 0-128-15,0 0 0 0,44-22 128 0,-36 19-128 16,-2 0 176-16,0 3-48 0,-1 0 0 0,0 0 0 15,-1 0 16-15,-2 0 0 0,2 0 0 0,0 3 0 16,-4-3-16-16,0 0 0 0,11 3 0 0,-9 0 0 0,2-2-128 16,0 4 160-16,-2-1-160 0,1 2 160 0,-1 0-160 0,-1 0 0 15,1 4 0-15,-2 0 0 0,0 0 0 0,-2 5 0 16,2 1 0-16,-2 0 0 0,1 2 0 0,-2-2 0 16,1 1 0-16,-1-1 0 0,1-2 0 0,-1-4 0 15,2 3 0-15,-1-6 0 0,0-1 0 0,2 0 0 16,0-1 0-16,0-3 0 0,0 0 0 0,0-2 0 15,2 0 0-15,-2-2-176 16,1 0-208-16,0 0-64 0,2-1 0 0,-2 0 0 16,0-1-160-16,0 2-32 0,0-2-16 0,1 0-11664 15,-1 2-2336-15</inkml:trace>
  <inkml:trace contextRef="#ctx0" brushRef="#br0" timeOffset="-150208.47">21373 17168 5871 0,'1'-5'128'0,"0"3"16"0,-1-1 16 0,0 1 16 0,0 1-176 0,0 1 0 0,0 0 0 0,0 0 0 15,0 1 2976-15,0 1 560 0,0-1 112 0,-1 1 32 16,0 2 160-16,-2-1 48 0,2 0 0 0,0 0 0 16,-1 0-1504-16,2 0-288 0,0-2-64 0,0 2-16 15,0 0-1120-15,2 0-208 0,0 0-48 0,1 4-16 0,0-1-128 0,0 0-32 16,0 0 0-16,1 0 0 0,-1 2-128 0,0 0-16 16,0-1-16-16,1-1 0 0,-2 4-176 0,2-4-128 15,-2 0 144-15,1 0-144 0,-1 2 0 0,-1-3 0 16,2 0 0-16,-2-3 0 0,-1 1 0 0,1 0 0 15,-1 0 0-15,-1 0 0 0,1 4-144 0,-1-5-80 16,-2 2-16-16,2 2 0 16,-1 0-320-16,-1-2-64 0,1 0-16 0,0 1 0 15,0-2-640-15,0 1-144 0</inkml:trace>
  <inkml:trace contextRef="#ctx0" brushRef="#br0" timeOffset="-149789.75">21399 17585 4607 0,'-2'3'400'0,"1"-3"-400"0,2 0 0 0,-1 0 0 15,0 0 2736-15,0 0 464 0,0 0 80 0,-1 1 32 16,1-1 848-16,0 3 192 0,-1-1 16 0,0-2 16 15,1 1-1856-15,0-1-368 0,-2 0-80 0,2 0-16 16,0-1-1248-16,2-1-256 0,-1-1-48 0,0-1-16 16,0 1-144-16,2-3-32 0,-1-1 0 0,1 1 0 0,-3 6-48 0,0 0-16 15,0 0 0-15,0 0 0 0,0 0-64 0,0 0 0 16,0 0-16-16,0 0 0 0,0 0-176 0,0 0 160 16,0 0-160-16,0 0 160 0,0 0-160 0,0 0 0 15,0 0 144-15,0 0-144 0,23 0 0 0,-25 6 128 16,0 3-128-16,0-2 0 0,0 2 0 0,-1-3 0 15,1 2 0-15,-1-2 128 0,-1 0-128 0,-1 0 0 16,2 0 0-16,-1-2 0 0,0-1 0 0,2-2 0 16,-1 1 0-16,1-2 0 0,1 0 0 0,-1 0 0 15,2-3-176-15,0-2 176 16,-1 0-560-16,1 5-16 0,0 0 0 0,0 0 0 16,0 0-736-16,0 0-160 0</inkml:trace>
  <inkml:trace contextRef="#ctx0" brushRef="#br0" timeOffset="-149225.06">21395 17332 2751 0,'-1'0'256'16,"1"0"-256"-16,0 0 0 0,0 0 0 16,-2 1 1824-16,1 2 320 0,1-1 64 0,-2 2 16 15,0-2 896-15,0 0 176 0,1 3 32 0,-1-2 16 16,2-2-400-16,-1 2-64 0,1-3-32 0,0 2 0 0,1-2-992 0,-1 0-208 16,2-2-48-16,-2-1 0 0,1 2-704 0,-1 1-160 15,0 0-32-15,0 0 0 0,0 0-272 0,0 0-64 16,0 0-16-16,12-57 0 0,-12 57-96 0,0 0 0 15,0 0-16-15,0 0 0 0,11-53-96 0,-11 53-16 16,0 0 0-16,0 0 0 0,0 0-128 0,5-53 128 16,-5 53-128-16,0 0 128 0,0 0-128 0,0 0 0 15,0 0 0-15,-5-46 0 0,5 46 0 0,0 0 0 16,0 0 0-16,0 0 0 0,0 0 0 0,-8-46 128 16,8 46-128-16,0 0 0 0,0 0 128 0,0 0-128 15,0 0 128-15,-6-45-128 0,4 39 0 0,2 1 128 0,0 3-128 16,0-1 0-16,-1 3 0 0,1-3 0 0,-1 1 0 0,1 0 0 15,-1 0 128-15,-1 2-128 0,1 0 0 0,0 0 128 16,0 2-128-16,-1 0 192 0,1 0-192 0,0 1 192 16,1 0-192-16,-1 1 0 0,1-1 144 0,0 0-144 15,0 0 0-15,0 0 0 0,0 0 0 0,0 1 128 16,0-2-128-16,0 2 0 0,1-3 0 0,-1 2 0 16,1-1 0-16,-1 2 0 0,1-1 0 0,1 4 0 15,-1-1 0-15,0 0 0 0,0 3 0 0,1 1 0 16,-1-3 0-16,-1 4-160 0,1-1 160 0,-1 2-160 15,0-2-160-15,-1 3-16 0,1-4-16 0,-1-2 0 16,-1-1-288-16,1 0-48 16,1 0-16-16,-1-2-18064 0</inkml:trace>
  <inkml:trace contextRef="#ctx0" brushRef="#br0" timeOffset="-148542">20889 17811 4607 0,'-5'-2'192'0,"3"2"64"0,-1 0-256 0,1 0 0 0,0-2 0 0,1 2 0 15,0 0 928-15,-3-4 144 0,1 2 16 0,-4-2 16 16,2-2 1072-16,2 2 224 0,0-2 32 0,1 3 16 16,1 0 624-16,1-4 112 0,0 7 16 0,0 0 16 15,0 0-608-15,0 0-128 0,0 0-32 0,0 0 0 16,0 0-1168-16,0 0-256 0,0 0-32 0,44-28-16 0,-38 28-368 0,2 0-80 16,3 0-16-16,0 0 0 0,3 0-64 0,-1 0-32 15,1 0 0-15,2 3 0 0,0-3-160 0,1-3-16 16,2 3-16-16,-1-2 0 0,-18 2-80 0,35-8-16 15,-35 8 0-15,37-9 0 0,-37 9 48 0,37-12 0 16,-37 12 0-16,35-7 0 0,-19 7-48 0,0-3-128 16,-1 3 192-16,-2 0-64 0,-2 3-128 0,2-3 0 15,0 3 0-15,-1 1 128 0,-1 1-128 0,-1-1 0 16,-1-1 0-16,0 0 128 0,-1 1-128 0,0-4 0 16,-2 2 0-16,2-2 0 0,0 0 0 0,0-2 0 15,-1-2 0-15,-7 4 0 0,0 0 0 0,0 0 0 16,0 0 0-16,40-16 0 0,-30 13 0 0,-3 1 0 0,-1 2 0 15,1 0 0-15,-1 2 0 0,0 1 0 0,-1-2 0 16,0 2 0-16,0 0-240 0,-2 1 32 0,0 2 0 0,-1 3 0 31,1-3-240-31,-2 0-64 0,0 0 0 0,-1-2 0 16,0 2 16-16,-1-3 0 0,2 0 0 0,-2-3 0 16,1 0 32-16,-1 0 0 0,-2-3 0 0,1 0 0 15,1 0-736-15,-1-2-144 0,0-2-16 0,1 0-15488 0</inkml:trace>
  <inkml:trace contextRef="#ctx0" brushRef="#br0" timeOffset="-146955.96">21070 18053 8287 0,'2'-4'736'0,"-2"4"-592"16,0 0-144-16,0 0 0 0,1 0 1728 0,1-2 320 15,-1 2 64-15,0-4 16 0,1-1 1008 0,1 1 208 16,1 1 48-16,-2-4 0 0,1 4-992 0,0-3-192 16,0 3-32-16,1-1-16 0,-2 2-912 0,2-2-176 15,-1 4-48-15,1 0 0 0,0 4-464 0,-2-4-112 16,1 2 0-16,-1 0-16 0,2 3-128 0,0-2-32 16,-1 0 0-16,0 2 0 0,1 3-80 0,-2-1 0 15,1 1-16-15,-1-3 0 0,0 4-176 0,1-3 192 16,-2 3-192-16,0-2 192 0,1 2-192 0,-1-3 192 15,-1 1-192-15,0 2 192 0,1 1-192 0,0-1 192 16,-1 0-192-16,0-2 192 0,0-4-192 0,2 3 0 0,-1 1 144 0,-1 0-144 16,2-2 0-16,-2-1 0 0,2-2 0 0,-1 2 0 15,0-4 0-15,-1 2 0 0,0-2 0 0,0 2 0 16,1 0 0-16,-1-2 0 0,0 4 0 0,0-2 0 16,-1 2 0-16,1-2 0 0,0 2 0 0,-1-1 128 15,0 0-128-15,-1 1 0 0,0 2 0 0,-1 0 128 16,2-2-128-16,-1 1 0 0,0 1 0 0,0-1 128 15,1 1-128-15,-1 1 0 0,0 1 0 0,1-2 0 16,-2 4 0-16,1-1 0 0,-1 1 0 0,1-3 0 16,-1 4 0-16,0-1 0 0,0 0 0 0,1-1 0 15,-2-2 0-15,2 3 0 0,-2 1 0 0,0-3 0 16,-1 2 0-16,1-2 0 0,0 2 0 0,-1-1 0 16,1 1 0-16,-2-3 0 0,1 4 0 0,-1-1 0 0,-2 0 0 0,2-1 0 15,-1 1 0-15,0-1 0 16,1 0-144-16,-1-1 0 0,2-2 0 0,0 0 0 0,1-2 144 0,2 1-160 15,-1-5 160-15,2 1-160 0,0-2 160 0,1-2 0 16,0-1 0-16,1-2-128 0,1 3 128 0,0-4 0 16,-2 7 0-16,0 0 0 0,0 0 0 0,0 0 0 15,0 0 0-15,0 0-128 0,27-50 128 0,-23 43 0 16,-4 7 0-16,0 0 0 0,0 0 0 0,0 0 0 16,0 0 0-16,0 0 0 0,42-43 0 0,-42 43 0 15,0 0 0-15,0 0 0 0,0 0 0 0,42-42 0 16,-42 42 0-16,0 0 0 0,0 0 0 0,0 0 144 15,43-41-144-15,-43 41 0 0,0 0 128 0,0 0-128 16,0 0 0-16,0 0 0 0,0 0 128 0,0 0-128 0,0 0 0 16,0 0 0-16,0 0 0 0,0 0 0 0,42-18 0 0,-41 26 0 15,0-1 176-15,1 3-176 0,-1 2 160 0,0-2-160 16,0 3 192-16,1 0-48 0,-2 3-16 16,0-1 0-16,1-3-128 0,0 2 192 0,0-2-192 0,1 0 192 15,-1 1-48-15,1-3 0 0,1-3 0 0,-1-2 0 16,1 1-144-16,0-5 192 0,1 2-192 0,-1-3 192 15,-1 0-192-15,1-3 0 0,1 2 0 0,0-4 0 16,-4 5-224-16,0 0-32 0,0 0 0 0,0 0 0 16,0 0-464-16,0 0-112 15,37-50 0-15,-37 50-18192 0</inkml:trace>
  <inkml:trace contextRef="#ctx0" brushRef="#br0" timeOffset="-146258.75">21380 17986 4607 0,'0'0'192'0,"0"0"64"0,-1 0-256 0,-1 0 0 0,2 0 0 0,0 0 0 16,-1 0 1744-16,0 1 304 0,0-1 64 0,0 3 16 16,-2-3 1088-16,2 0 224 0,-2 2 32 0,2 0 16 15,-1-2-592-15,0 2-112 0,1-2-32 0,0 0 0 16,1 0-1088-16,-1 0-208 0,1 0-48 0,1 0-16 15,-1 0-816-15,1 0-144 0,0 0-48 0,2-2 0 16,-1 4-128-16,0-2-16 0,0 4-16 0,1-4 0 16,-2 2 32-16,0 2 0 0,1-2 0 0,1 5 0 15,-2 0-128-15,0-1 0 0,2 0-128 0,-3 3 192 16,1-3-192-16,-1-2 0 0,0 2 0 0,-1-2 0 16,1 0 0-16,-1 0 0 0,-1 0 0 0,1-1 0 15,0 0 0-15,1 1 0 0,-1-4 0 0,-1 3 0 16,2-3 0-16,0 0 0 0,0-3 0 0,0 1 0 15,2-2-160-15,-1 0 160 0,1-2-128 0,0 2 128 0,-2 4 0 0,0 0 0 16,0 0 0-16,0 0 0 0,0 0 0 0,0 0 0 16,0 0 0-16,31-49 0 0,-31 49 0 0,0 0 144 15,0 0-16-15,0 0-128 0,0 0 192 0,0 0-192 16,0 0 192-16,0 0-192 0,42-26 128 0,-36 26-128 16,-1 0 0-16,0 0 0 0,0 0 0 0,-2 2 0 15,1 2 0-15,0-4 0 0,-2 4 0 16,2-2 0-16,-2 2 0 0,1 2 0 0,-1 0 0 0,1-2 0 15,-2 2 0-15,0 0 0 0,1 1 0 0,-2-1 0 16,1 1 0-16,0-1 0 0,-1 3 128 0,0-3-128 16,0 2 0-16,-1-2 0 0,1 2 0 0,-1-1 0 15,1-1 0-15,-2 0 0 0,1-2 0 0,0-1 0 0,1 2 0 0,-1-1 0 16,-1-1 0-16,2 0 0 0,-1 1 0 0,0-4 0 16,0 0 0-16,-1 0 0 0,1 0 0 0,0 0-144 31,1 0-240-31,-1-3-32 0,-1 2-16 0,2-2 0 15,-1 0-480-15,1-3-112 0,-1 2 0 0,1-2-16640 0</inkml:trace>
  <inkml:trace contextRef="#ctx0" brushRef="#br0" timeOffset="-145240.47">21237 18089 8287 0,'-2'-1'368'0,"1"-2"80"0,0 3-448 0,1-2 0 16,0 0 0-16,-1 2 0 0,1-2 1088 0,-2 1 144 0,0-2 32 0,-2-3 0 16,2 2 544-16,-1-2 112 0,1 0 32 0,1 2 0 15,1-2-96-15,-2 0-32 0,2 0 0 0,0 6 0 16,0 0-96-16,0 0-32 0,0 0 0 0,0 0 0 15,0 0-272-15,0 0-48 0,4-54-16 0,-4 54 0 16,0 0-464-16,0 0-112 0,0 0-16 0,0 0 0 16,0 0-416-16,0 0-96 0,2-48 0 0,-2 46-16 15,0-1-80-15,0 2-16 0,-1-1 0 0,0-1 0 16,1 3-16-16,-1 0-128 0,0 0 192 0,-1 3-64 16,1-1 16-16,-1-1 0 0,0 2 0 0,1 0 0 15,-1 2-144-15,0-3 0 0,1 0 0 0,0 1 128 16,0 0-128-16,-2 4 0 0,1-4 0 0,0 3 0 15,1 1 0-15,0-5 0 0,1-1 0 0,-1 2 128 16,1 0-128-16,1 4 0 0,-1 3 144 0,2 2-144 16,0 0 128-16,0 4-128 0,1 0 160 0,-1 1-160 0,1-1 128 0,-2 1-128 15,1-1 0-15,-2 0 0 0,2 0 0 16,-1-1 0-16,-1 1 0 0,0-2 0 0,-1 0 0 0,-1-2 0 16,1 0 0-16,-1-1 0 0,0-1 0 0,0 0 0 15,1 0 0-15,-1-2 0 0,1-1 0 0,0 0 0 16,0-1 0-16,1 0 0 0,-2 1 0 0,2-1 0 15,-1-3 0-15,1 2 0 0,-1-1 0 0,1 2 0 16,0-2 0-16,0 0 0 0,0 1 0 0,0-2 0 16,1 1 0-16,-1 0 0 0,1-2 0 0,-1 2 0 15,-1 1 0-15,0-4 0 0,0 2 0 0,0-1 0 16,1 2 0-16,-3-4 0 0,2 0 0 0,1 2 0 0,-1-2 0 0,1-2 0 16,-2 2 0-16,1 0-128 0,0-4 128 0,-2 2 0 15,2 2 0-15,0-4 0 0,1-1 0 0,-1 0 0 16,1 3-128-16,0-5 128 0,0 1 0 0,0 0 0 15,1 2 0-15,-1-2-128 0,0 6 128 0,0 0 0 16,0 0 0-16,0 0 0 0,6-57 0 0,-6 57 0 16,0 0-144-16,0 0 144 0,11-57 0 0,-11 57-144 15,0 0 144-15,9-54 0 0,-9 54 0 0,0 0-128 16,7-57 128-16,-7 57 0 0,0 0 0 0,4-49-128 16,-4 49 128-16,0 0 0 0,0 0 0 0,-1-51 0 15,1 51 0-15,0 0 0 0,0 0 0 0,0 0 0 16,0 0 0-16,-6-42 0 0,4 36 0 0,0 0 0 15,1 6 0-15,-1-5 0 0,1-2 0 0,0 0 0 0,0 1 0 16,-2 0 0-16,2-2 0 0,-1 3 0 0,0 2 0 0,1-4 0 16,0 5 0-16,0 1 0 0,-1-2 0 0,0 3 0 15,1 0 0-15,-1 3 0 0,1-3 0 0,1 1 0 16,-1 1 0-16,0 1 128 0,1 1-128 0,-2-1 0 16,1 2 0-16,1-1 0 0,-1 0 0 0,1-1-128 15,0 2 0-15,0-1 0 0,0 0-192 0,0-1-48 16,0 2 0-16,0-3 0 15,1 0-848-15,-1 1-160 0,0-3-32 0,0 1-15296 0</inkml:trace>
  <inkml:trace contextRef="#ctx0" brushRef="#br0" timeOffset="-143752.95">17951 16895 911 0,'-2'0'0'0,"0"-2"0"16,1 2 0-16,-1 0 0 0,0 0 496 0,1-2 16 15,-1 2 0-15,-2-2 0 16,-2 2 224-16,-3-2 48 0,0 4 16 0,-2 2 0 0,1-2 96 0,-1 5 32 16,-1-2 0-16,0 3 0 0,-2-2-32 0,0 1-16 15,1-1 0-15,-1-3 0 0,3 0-176 0,0-3-48 16,1 0 0-16,0-3-3280 15,1-3-640-15,1-1-144 0</inkml:trace>
  <inkml:trace contextRef="#ctx0" brushRef="#br0" timeOffset="-143586.91">17627 17181 26719 0,'-17'37'2368'0,"4"-11"-1888"15,3-5-480-15,4-5 0 0,4-10 0 0,2-2 0 0,0 0-176 0,0 5 176 16,-1 4-432-16,1 2 48 0,1-3 0 0,3-2 0 16,-1-6 384-16,0-2 0 0,-3 0 0 0,-2 0 128 15</inkml:trace>
  <inkml:trace contextRef="#ctx0" brushRef="#br0" timeOffset="-143354.3">17470 17771 5519 0,'-11'28'240'0,"3"-5"64"0,2-4-304 15,3-2 0-15,0-5 0 0,1-6 0 0,0 4 336 0,-1 11 16 16,-2 9 0-16,-3 13 0 0,0 5 32 0,-2-3 16 16,0-5 0-16,1-5 0 0,2-6-400 0,1-7 0 15,1-4 128-15,2-5-128 0,1-3 0 0,2-4 0 16,2-4 0-16,1 2 0 0,3-4 192 0,0 4-32 15,1-4-16-15,1 2 0 0,1-1-144 0,2 2 0 16,0 3 0-16,-1 0 0 0,-2 7 0 0</inkml:trace>
  <inkml:trace contextRef="#ctx0" brushRef="#br0" timeOffset="-143153.55">17555 18603 7359 0,'4'8'320'0,"-1"-3"80"0,0-2-400 0,0-3 0 15,0 0 0-15,0 0 0 0,2-3 496 0,2 0 16 0,6-3 0 0,-13 6 0 16,0 0 144-16,61-26 48 0,-61 26 0 0,0 0 0 16,63-26-480-16,-63 26-96 0,0 0 0 0,0 0-128 15,65-15 0-15,-65 15 0 0,0 0 0 0,0 0 0 16,57-2 0-16,-44 2-176 0,1 2 176 0,-3-2-160 31,0 3-1248-31,0-2-240 0,4 4-48 0,1-2-16 0,0 1 1344 0,0 2 368 0,-1 1 0 0</inkml:trace>
  <inkml:trace contextRef="#ctx0" brushRef="#br0" timeOffset="-143002.81">18415 18619 6447 0,'7'3'272'0,"-1"-3"80"0,2 0-352 0,-2-3 0 15,-2 0 0-15,-1-4 0 0,1 4-160 0,5-6-96 16,-9 9-32-16,0 0 0 0,53-59 288 0</inkml:trace>
  <inkml:trace contextRef="#ctx0" brushRef="#br0" timeOffset="-142803.12">18916 18577 11055 0,'3'4'480'0,"0"-2"112"0,0 2-464 0,0-4-128 15,-1 0 0-15,1 0 0 0,-1 0 0 0,3 0 0 16,3 0-176-16,3-2 176 16,2 0-496-16,2 0 0 0,-15 2 0 0,0 0 0 0,0 0 496 0,66-26 192 0,-66 26-16 0,0 0 16 15,55-35-192-15,-55 35 0 0,0 0 0 0,65-53 0 16,-65 53 0-16,0 0 0 0</inkml:trace>
  <inkml:trace contextRef="#ctx0" brushRef="#br0" timeOffset="-142653.25">19504 18544 6447 0,'6'5'576'0,"-1"-5"-576"0,0-3 0 0,0 3 0 0,-1-3 832 0,0 0 48 15,1-1 16-15,2-1 0 16,5-2-1296-16,-12 7-256 0,0 0-48 0,63-26-16 16,-63 26 576-16,0 0 144 0,66-11 0 0,-46 13 0 0</inkml:trace>
  <inkml:trace contextRef="#ctx0" brushRef="#br0" timeOffset="-142437.76">20027 18622 6447 0,'1'6'272'0,"1"-2"80"0,0-2-352 0,1-2 0 16,-1 0 0-16,-1-2 0 0,3-1 0 0,0 2 0 15,3-5 0-15,4 1 0 0,2-1 0 0,-13 6 144 0,0 0-144 0,0 0 192 16,0 0-192-16,63-12 0 0,-52 16 0 0,0 2 0 16,0 2 0-16,0 3 0 0,0-1 0 0,0 2 0 15,1-2 0-15,-2-1 0 0,-1 1-128 0,0-4 128 16</inkml:trace>
  <inkml:trace contextRef="#ctx0" brushRef="#br0" timeOffset="-142253.87">20508 18780 1839 0,'-1'6'160'0,"0"-2"-160"0,1-2 0 0,0-2 0 15,0 0 848-15,0 0 144 0,0 0 32 0,0 2 0 16,0-2-256-16,1 0-64 0,1-2 0 0,2-3 0 0,1 0-848 0,3-1-176 16,-1 0-48-16,3 0 0 15,2 1-784-15,1 1-176 0,1 2-16 0,0 1-16 0,2 1 1152 0,-1 3 208 16,-1 6 0-16,-1 1 144 0</inkml:trace>
  <inkml:trace contextRef="#ctx0" brushRef="#br0" timeOffset="-142053.55">20873 18711 10879 0,'17'6'960'0,"-4"-2"-768"15,-2 1-192-15,-3 0 0 0,-1 0 0 0,-4-4 128 16,2 4-128-16,3 1 0 0,4 1 0 0,4 6 0 15,1-3 0-15,0-2 0 0,-4-2 0 0,-1-2-160 0,-2-6 160 16,-1-2 0-16,0-5 592 0,-2-2 240 0,-7 11 32 0,0 0 16 16,0 0-112-16,32-63 0 0,-32 63-16 15,0 0 16 1,0 0-1280-16,0 0-240 0,0 0-48 0,41-49 0 0,-35 49 480 0,-1 0 112 0,0 2 16 0,-1 2 16 16</inkml:trace>
  <inkml:trace contextRef="#ctx0" brushRef="#br0" timeOffset="-141654.72">21290 18723 911 0,'1'6'0'0,"-1"1"0"0,1-1 0 0,0 0 0 16,1-2 240-16,-2-4-48 0,1 2 0 0,0 3 0 0,2 4 432 0,0-1 80 16,2 2 0-16,0-4 16 0,1-2-80 0,1-1-32 15,-1-6 0-15,1-1 0 16,1-2 352-16,0 0 80 0,1-4 16 0,-9 10 0 0,0 0-208 0,0 0-32 15,0 0-16-15,47-53 0 16,-38 43-1136-16,-1 1-240 0,1 2-32 0,0 2-16 16,-5 1-1088-16,3 1-208 0,0 0-64 0,-1 3 0 0,-1 0 1568 15,1-2 416-15,-1 4-128 0,0-2 128 0,-1 3 0 0,1-3 0 16,0 0 0-16,0 1 0 0,0-1 0 0,0 0 0 16,0-1 0-16,1-2 0 0,1 1-128 0,1-2 128 15,0 1 0-15,1 0 0 0,2-1 0 16,-1 0 0-16,2 2 0 0,-1-2 0 0,1 2-144 0,-1 2 144 15,0-3 0-15,-1 3 0 0,0 0-176 0,-2 3 176 16,1-1-192-16,-2 2 192 0,0-2 0 0,-2 2 0 0,-1-1 160 16,-1-3-32-16,1 0 880 0,-2 0 176 0,1-3 32 0,-2-1 32 15,0-2 496-15,2-5 112 0,-2 0 0 0,0-1 16 16,1-5-1072-16,1 1-224 0,-1-2-32 0,2-1-16 31,1 1-1776-31,-1-1-352 0,1 2-80 0,1 0 0 0,-6 17 1280 0,0 0 256 0</inkml:trace>
  <inkml:trace contextRef="#ctx0" brushRef="#br0" timeOffset="-141500.65">21839 18299 7359 0,'1'-9'656'0,"-1"3"-528"0,0-3-128 0,0 5 0 15,0-3 2128-15,0 5 400 0,0-4 80 0,0-4 16 16,0-5-432-16,0-5-80 0,1-2 0 0,-1 0-16 16,0-1-1488-16,0 2-288 0,0 4-64 0,0-1-16 15,0 3-848-15,1 1-160 0,-1 2-48 0,0 2 0 16,2-1-928-16,-2 3-192 0,1 0-48 0,0 1-3424 15,-1 4-688-15</inkml:trace>
  <inkml:trace contextRef="#ctx0" brushRef="#br0" timeOffset="-141320.9">21855 17811 911 0,'-1'-8'0'0,"1"-2"0"15,0 5 0-15,0 2 0 0,1-1 528 0,-1-2 32 16,1-4 0-16,0-9 0 0,2-3-336 0,-1-3-64 15,1-1-16-15,-1 4 0 0,-1 3-144 0,2 1-176 16,-2 2 48-16,-1 1 0 0,1 1-48 0,-1 2 0 16,0 0 0-16,0-1 0 0,0 2 176 0,-1 3 144 15,2-2-16-15,-1 0 0 0,0 4-128 0</inkml:trace>
  <inkml:trace contextRef="#ctx0" brushRef="#br0" timeOffset="-141103.62">21856 17234 12895 0,'-5'-3'1152'0,"1"-4"-928"0,3 5-224 0,1-2 0 15,1 2 208-15,-1-2 0 0,-1-5 0 0,-1-3 0 16,0-5-432-16,1-4-96 0,0 1 0 0,0-1-16 16,1 4-1328-1,0 2-256-15,0 1-48 0,-2 3-16 0,2 0 608 0,-1 2 112 0,0 3 32 0,-1 0 0 16,-1-2 1072-16,-1 3 160 0,1 2 144 0,-1-1 0 15,0 2 64-15,-1-2 16 0,0 1 0 0,0 0 32 16,-1-1-256-16,1 1 0 0,-1 0 0 0,-1 0 0 0</inkml:trace>
  <inkml:trace contextRef="#ctx0" brushRef="#br0" timeOffset="-140967.57">21671 16924 7359 0,'-12'10'320'0,"4"-4"80"0,-1-2-400 0,3-2 0 16,2-2 0-16,2 0 0 0,-2 0 1488 0,-1-2 224 15,-5-1 32-15,-1-1 16 0,-1-3-672 0,-1-2-144 16,3 0-32-16,2-4 0 16,0 3-1424-16,1-1-272 0,2 1-64 0,1 0-5840 0</inkml:trace>
  <inkml:trace contextRef="#ctx0" brushRef="#br0" timeOffset="-140720.34">21359 16810 11407 0,'-12'8'512'0,"2"0"96"0,0 0-480 0,2 0-128 0,3-4 0 0,0 0 0 15,1 1 0-15,-8 5 0 0,-4 6-176 0,-5 2 176 16,-1 1 1968-16,0-3 480 0,4-4 112 0,2-2 0 16,3-7-400-16,3-2-96 0,1-2-16 0,2-6 0 0,1-1-1248 15,-1-2-256-15,4 0-48 0,-2-2-16 16,2-1-1488-16,0 1-288 0,0-1-64 0,-1 4 0 15,2 0-176-15,-2 1-16 0,-1 5-16 0,0-2 0 16,0 4 448-16,-2 1 96 0,0 1 0 0,-1 1 16 16,3-2-128-16,-2 3-16 0,-3 0-16 0,0-3-4464 15</inkml:trace>
  <inkml:trace contextRef="#ctx0" brushRef="#br0" timeOffset="-140503.51">20685 16862 14735 0,'-15'3'640'0,"5"-3"160"0,2 0-640 0,1-3-160 16,4 3 0-16,0-1 0 0,1-2 960 0,-3 1 176 0,-4-2 16 16,-2-3 16-16,-1 1-752 0,-3-3-160 0,3 5-16 0,-2-1-16 15,2 4-384-15,-1-1-80 0,0 2-16 0,0 2 0 16,1-2 64-16,-1 4 0 0,4-2 0 0,0-2-5280 15,-1 4-1056-15</inkml:trace>
  <inkml:trace contextRef="#ctx0" brushRef="#br0" timeOffset="-140267.65">19958 16946 7359 0,'-16'4'320'0,"3"-4"80"16,2 2-400-16,4-2 0 0,2-2 0 0,1 2 0 0,-1-3 1024 0,-3 2 128 16,-5-1 32-16,-3-2 0 0,-2 1-416 15,-2 0-64-15,1-1-32 0,3 4 0 0,-1-2 16 0,2 2 0 16,2 0 0-16,-1-3 0 0,0 2-80 0,1-2-16 16,0 0 0-16,0 0 0 0,0 0-768 0,1-2-144 15,-2 1-48-15,1 0-4944 16,-1 0-976-16</inkml:trace>
  <inkml:trace contextRef="#ctx0" brushRef="#br0" timeOffset="-140070.98">19389 16972 4607 0,'-16'12'192'0,"5"-4"64"0,1-2-256 0,3-1 0 15,3-5 0-15,1 0 0 0,0 1 592 0,-3-1 80 0,-6 0 16 0,0-1 0 32,-2-4-1072-32,1-2-192 0,3-3-64 0,0-3 0 0,4-1 496 0,0 0 144 0,-2-2 0 0,2 4 0 15,-1-1-128-15,-2 1 128 0,-1 3 0 0,-1 4 0 16,-3 5-160-16,0 1 160 0,-1 6 0 0,-1-4 0 15,0 6-160-15,-2-3 160 0,2 0 0 0,-1 1 0 16,2-1 0-16,0-3 0 0,3-3 0 0,-1 0 0 16,4 0 832-16,0-2 192 0,1-2 32 0,4-2 32 15,-1-1-896-15,0 0-192 0,1 1 0 0,-1-2 0 16</inkml:trace>
  <inkml:trace contextRef="#ctx0" brushRef="#br0" timeOffset="-139937.72">18807 16930 11055 0,'-13'4'976'0,"3"-1"-784"16,4-3-192-16,3 0 0 0,0-2 944 0,-2 1 144 16,-7 1 16-16,-7-4 16 15,-6-1-1616-15,1-1-320 0,0 2-64 0,3 1-16 0,-1 4 688 0,2 4 208 16</inkml:trace>
  <inkml:trace contextRef="#ctx0" brushRef="#br0" timeOffset="-139854.39">18514 16968 5519 0,'-29'23'240'0,"24"-20"64"0,4-3-304 0,1 0 0 16,0 0 0-16,-2 0 0 0,-1-2 896 0,-2-2 112 15,1-2 16-15,-1-4 16 16,2-3-1664-16,-1-6-336 0,2 0-64 0,-1 0 0 0,-1 1 784 0,1 5 240 16,-1 0 0-16</inkml:trace>
  <inkml:trace contextRef="#ctx0" brushRef="#br0" timeOffset="-139637.68">18373 16848 5631 0,'-3'4'128'0,"3"-6"16"0,1 2 16 0,-3 2 0 0,-3 1-160 0,-4 3 0 0,-3 0 0 0,-3 0 0 15,2-2 944-15,-1-4 144 0,3-4 48 0,1-2 0 16,0-3-816-16,1 3-176 0,1-1-16 0,-2 2 0 15,-3 4-128-15,-1-2 0 0,-2 6 0 0,-3 3 0 16,-1 1 0-16,-2 2-128 0,0 1 128 0,-1 2 0 16,4-2 0-16,-4 2-144 0,1 2 144 0,1 1 0 15,1-5 1088-15,1 5 304 0,-2-2 64 0,2-1 16 16,2-2-96-16,-1-3-32 0,2-1 0 0,1-4 16 16,3-2-1056-16,-2-5-304 0,3 2 0 0,0-4 144 15,1-3-784 1,0-4-176-16,2 0-16 0,-1-2 0 0,3-3-704 0,0 0-144 0</inkml:trace>
  <inkml:trace contextRef="#ctx0" brushRef="#br0" timeOffset="-101532.04">21145 4769 6447 0,'-1'-3'576'0,"0"3"-576"0,-2-3 0 0,3 3 0 15,0 0 608-15,-1 0 16 0,-2-2 0 0,1 0 0 16,-2 2 128-16,0-2 16 0,0 4 16 0,0 0 0 16,-1 3 80-16,-1 1 16 0,1-1 0 0,1 6 0 15,-1 1 544-15,0 2 112 0,-1 1 32 0,-1 1 0 16,-1-4 160-16,-1 4 16 0,1 0 16 0,-1 0 0 15,2-2-544-15,-2 3-128 0,-1-1 0 0,2 2-16 0,-2-1-528 0,1-3-96 16,-1 2-32-16,1 0 0 0,1 1-416 16,0-3 0-16,2-2-192 0,-1 0 192 0,-1 5-176 0,0-4 176 15,0 2-128-15,1 1 128 0,1-4 0 0,-1-2-160 16,3 0 160-16,-1-1 0 0,0-3 0 0,2-2-128 16,-1-2 128-16,2 2 0 0,-2 0 0 0,-2 2 0 15,0-1 0-15,-2 2 0 0,1-3 0 0,0 1 0 16,-1 1 0-16,1-2 0 0,-1-1-128 0,2 0 128 15,0 1 0-15,2-2 0 0,1-1 0 0,0-1-128 16,3 0 128-16,-2 3 0 0,2-3 0 0,0 0 0 16,0 0-128-16,0 0 128 0,0 0 0 0,0 0 224 15,0 0-32-15,0 0-16 0,15-37 80 0,-15 37 0 0,0 0 16 16,0 0 0-16,7-36-112 0,-7 36-32 0,0 0 0 0,0 0 0 16,9-41-128-16,-9 41 0 0,0 0 144 0,0 0-144 15,0 0 0-15,11-42 0 0,-11 42 0 0,0 0 0 16,0 0 0-16,0 0 0 0,0 0 0 0,0 0 128 15,0 0 256-15,0 0 48 0,0 0 16 0,0 0 0 16,0 0 336-16,-2 10 80 0,-1 0 16 0,-2 0 0 16,1 2-592-16,-2 0-112 0,1 2-32 0,-1-2 0 15,1 1-144-15,-1-1 0 0,-1 0 0 0,3-2 0 16,-1-1 0-16,0 1 0 0,0 0-128 0,0-4 128 16,1 3 0-16,2-2 0 0,-2 2 0 0,1-3 0 15,3-2-144-15,-1-3 144 0,1 0 0 0,1-1 0 16,-1 0 0-16,0 0-128 0,0 0 128 0,0 0 0 15,0 0 0-15,0 0 0 0,0 0-128 0,0 0 128 16,49-35 0-16,-49 35 0 0,0 0 0 0,0 0 0 0,49-34 144 0,-49 34-144 16,0 0 128-16,0 0-128 0,0 0 0 0,61-34 128 15,-61 34-128-15,0 0 0 0,52-17 0 0,-52 17 0 16,0 0 0-16,50-15 0 0,-50 15 0 0,0 0 0 16,0 0-192-16,50-26 192 15,-50 26-1552-15,0 0-192 0</inkml:trace>
  <inkml:trace contextRef="#ctx0" brushRef="#br0" timeOffset="-69061.44">25768 7135 11967 0,'-2'0'1072'0,"1"-1"-864"0,0 1-208 0,1 0 0 15,0 0 1088-15,0 0 192 16,-2 0 16-16,1 0 16 0,1 0 1264 0,3 0 256 0,0 0 48 0,-3 0 16 16,0 0-96-16,0 0-32 0,0 0 0 0,57 7 0 15,-57-7-1248-15,0 0-256 0,69 3-48 0,-69-3-16 16,51-3-544-16,-51 3-96 0,56-1-32 0,-56 1 0 15,57-3-192-15,-57 3-32 0,52 0-16 0,-52 0 0 16,0 0-288-16,59 3 0 0,-59-3 0 0,0 0 0 16,0 0 0-16,0 0 0 0,51 7 0 0,-51-7 0 31,0 0-496-31,0 0-96 0,0 0-32 0,0 0-18448 0</inkml:trace>
  <inkml:trace contextRef="#ctx0" brushRef="#br0" timeOffset="-68831.64">26012 7061 19343 0,'-1'4'848'0,"0"-4"192"0,-1 2-832 0,2-2-208 15,2 1 0-15,-2-1 0 0,1 3 2832 0,0-2 528 16,-1-1 96-16,8 12 32 0,-8-12-672 0,11 19-128 16,-11-19-16-16,13 26-16 0,-5-9-1568 0,-1-1-320 15,-1 3-64-15,0 1-16 0,-1-1-272 0,-1 4-48 16,-1 0-16-16,-2 3 0 0,-1-1-224 0,-1 1-128 15,-1 2 160-15,0-3-160 0,-1 1 0 0,0-1 0 16,0-3 0-16,1 0 0 16,-1-3-432-16,2 0-16 0,0-2-16 0,1-1 0 15,2-2-576-15,1-4-112 0,0-3-32 0,-3-7-17040 16</inkml:trace>
  <inkml:trace contextRef="#ctx0" brushRef="#br0" timeOffset="-68427.83">26402 6936 13823 0,'0'0'1216'0,"0"2"-960"0,0-2-256 0,0 3 0 15,1 1 3056-15,-1-1 560 0,-1 6 112 0,1 3 32 16,0 4-176-16,0 9-48 0,0 1 0 0,0 5 0 16,0-1-2240-16,0 1-448 0,-2 3-80 0,1-2-32 15,0 3-416-15,-3 2-96 0,2 1-16 0,-3-3 0 16,1 0-208-16,-1-6 0 0,0-1 0 0,0-6 0 15,2-2 0-15,-2-4 0 0,1-2 0 0,1-4 0 16,1 0-128-16,1-4 128 0,-1-3-192 0,2-3 192 16,2 0-400-16,0-5 16 0,-2 5 16 0,0 0 0 15,14-30 48-15,-14 30 0 0,15-28 0 0,-15 28 0 0,18-37 160 0,-18 37 160 16,20-32-208-16,-20 32 80 0,0 0 128 0,30-41 0 16,-30 41 0-16,0 0 0 15,0 0 0-15,33-31 0 0,-33 31 144 0,0 0-144 0,0 0 320 0,0 0-32 16,0 0-16-16,0 0 0 0,0 0-16 0,0 0-16 15,53 5 0-15,-49 2 0 0,0 3-48 0,-2 1 0 16,1 3 0-16,-2 1 0 0,-1 1 0 0,0 0-16 16,-1-1 0-16,-1 1 0 0,0 0-48 0,-2 2 0 15,2-2 0-15,-1-3 0 0,1-2-128 0,-1 0 128 16,2-1-128-16,0 0 128 0,-1-4-128 0,4 0 0 0,-1-3-160 0,-1-3-12928 31,0 0-2592-31</inkml:trace>
  <inkml:trace contextRef="#ctx0" brushRef="#br0" timeOffset="-68257.53">26692 7402 15663 0,'-1'6'1392'0,"0"-1"-1120"0,1 0-272 0,0-4 0 16,-2 2 3248-16,0 10 4544 0,-2 2-3824 16,1 4-880-16,-2 1-176 0,1 1-32 0,1-4-16 15,1 0-1904-15,0-3-368 0,0 1-80 0,2-4 0 16,-1 0-512-16,1-1 128 0,1-4-128 0,1-2-12464 15,-2-4-2512-15</inkml:trace>
  <inkml:trace contextRef="#ctx0" brushRef="#br0" timeOffset="-68092.04">26707 7214 29487 0,'-6'-5'1296'0,"3"3"288"0,1-1-1264 0,1 2-320 16,-1-1 0-16,2-1 0 0,-1 2 2208 0,1-2 384 15,0 3 80-15,0-2 16 0,0 2-1520 0,0 0-288 16,0 0-64-16,0 0-16 0,0 0-592 0,0 0-208 16,0 0 144-16,43 15-144 15,-43-15-272-15,21 22-144 0</inkml:trace>
  <inkml:trace contextRef="#ctx0" brushRef="#br0" timeOffset="-67776.96">26894 7499 1839 0,'-5'14'160'0,"1"-6"-160"0,2-2 0 0,-1 0 0 16,2-1 2448-16,0-1 464 0,-1-2 96 0,0 6 0 16,-1-2 896-16,0 3 192 0,-2 0 16 0,4-5 16 15,-1-1-1520-15,2-3-304 0,2-7-64 0,-2 7-16 16,0 0-1040-16,13-30-208 0,-13 30-32 0,15-30-16 16,-15 30-336-16,20-35-64 0,-20 35-16 0,0 0 0 15,32-44-208-15,-32 44-48 0,0 0-16 0,0 0 0 16,33-34-16-16,-33 34 0 0,0 0 0 0,0 0 0 15,0 0-32-15,0 0 0 0,0 0 0 0,0 0 0 16,26 21-32-16,-24-13-16 0,-2 2 0 0,1 1 0 16,-1-1-144-16,-1 2 0 0,-1 0 0 0,1 2 0 0,0 1 0 0,-2-2 0 15,1 2 0-15,1 1 0 0,-2-2 0 0,1 1 0 16,-1-3 0-16,1-1 0 0,-1 0 0 0,2-1 0 16,1-3-224-16,0-1 80 15,3-3-544-15,-2 0-96 0,1-3-32 16,-1 0-17600-16</inkml:trace>
  <inkml:trace contextRef="#ctx0" brushRef="#br0" timeOffset="-67544.36">27301 7026 15663 0,'0'-5'688'0,"0"4"144"0,0-3-656 0,0 3-176 0,0 0 0 0,0 1 0 15,0 0 3552-15,0 2 672 0,-2 2 144 0,1 3 32 16,-1 5-1296-16,-2 4-256 0,0 1-48 0,-1 6-16 15,2 1-1600-15,-2 3-320 0,1 3-64 0,-1 3-16 16,1 1-368-16,-1 3-80 0,3 1-16 0,-2 3 0 16,3-4-320-16,0 1 128 0,-1-3-128 0,1-5 0 15,1-3 0-15,0-5 0 0,0-3 0 0,1-3 0 32,-1-6-464-32,0-1-16 0,2 0 0 0,-2-5 0 15,1 0-560-15,0-2-112 0</inkml:trace>
  <inkml:trace contextRef="#ctx0" brushRef="#br0" timeOffset="-67327.52">27231 7544 21183 0,'0'0'944'0,"0"0"192"0,0 0-912 0,0 0-224 16,0 0 0-16,0 0 0 0,0 0 3328 0,0 0 608 16,0 0 128-16,46-39 32 0,-46 39-1792 0,0 0-368 15,48-39-64-15,-48 39-16 0,0 0-896 0,51-40-176 16,-51 40-32-16,0 0-16 0,52-39-432 0,-52 39-96 15,0 0-16-15,46-36 0 0,-46 36-192 0,0 0 0 16,0 0 0-16,34-31 0 16,-34 31-416-16,0 0-32 0,0 0 0 0,0 0 0 15,0 0-512-15,0 0-128 0</inkml:trace>
  <inkml:trace contextRef="#ctx0" brushRef="#br0" timeOffset="-67161.73">27392 7380 9215 0,'-1'7'816'0,"1"-3"-656"0,0 1-160 0,0-1 0 15,0-2 3056-15,0 2 576 0,1 0 112 0,0 2 32 16,1 6 656-16,-1 4 144 0,3 3 32 0,-1-1 0 16,1 4-2880-16,1-2-576 0,0 1-128 0,0-1 0 15,1 0-528-15,-1-2-112 0,1 1 0 0,-1-3-16 16,0-1-368-16,-1-2 0 0,-1 0 0 0,1-4 0 31,0-2-400-31,-2-3-160 0,3 1-16 0,-5-5-18560 0</inkml:trace>
  <inkml:trace contextRef="#ctx0" brushRef="#br0" timeOffset="-66360.95">28460 7463 9215 0,'-4'-6'816'0,"1"2"-656"0,1 1-160 0,0 0 0 0,1-2 960 0,0 3 144 16,1 2 48-16,-1-3 0 0,-2 0 1792 0,-1-3 352 15,1 0 80-15,-1 0 16 0,-1 2-688 0,0 0-128 16,0 3-16-16,-1 0-16 0,0 2-912 0,-2 0-176 15,1 3-48-15,-2 0 0 0,1 2-720 0,-2 3-160 16,1-2-16-16,-1 5-16 0,0 1-240 0,0-1-32 16,1 4-16-16,0 3 0 0,0 0-208 0,3 0 176 15,2 0-176-15,2 0 160 0,3-3-160 0,2-1 0 16,2 1 0-16,2-3 0 0,-7-13 0 0,0 0 0 16,35 19 0-16,-35-19 0 0,0 0-192 0,54-2 192 15,-54 2-192-15,0 0 192 0,63-16-384 0,-63 16 32 16,0 0 16-16,0 0 0 15,0 0-512-15,48-36-112 0,-48 36 0 0,0 0-16 0,26-43 464 0,-26 43 112 0,9-29 16 0,-9 29 0 16,4-23 960-16,-4 10 192 0,-2 4 32 0,0 0 16 16,-2 0-80-16,-1 2-16 0,0 1 0 0,-1 0 0 15,-1-1-224-15,-3 1-48 0,0 2-16 0,0-1 0 16,-1 4-80-16,0 1-16 0,0-3 0 0,1 3 0 16,0-3-160-16,1 3-48 0,3 0 0 0,1-2 0 15,1 0-128-15,2 2 0 0,2-2 0 0,1-1 0 16,-1 3 0-16,0 0-144 0,0 0 144 0,0 0-208 15,0 0-368 1,0 0-64-16,0 0 0 0,61 3-12112 0,-61-3-2416 0</inkml:trace>
  <inkml:trace contextRef="#ctx0" brushRef="#br0" timeOffset="-65978.86">28836 7633 23039 0,'2'4'1024'0,"-2"-4"192"0,0 0-960 0,0 0-256 15,0 0 0-15,0 0 0 0,0 0 2528 0,0 0 464 16,0 0 80-16,0 0 32 0,0 0-928 0,0 0-192 16,0 0-48-16,0 0 0 0,28-38-1168 0,-28 38-224 15,0 0-48-15,12-35-16 0,-12 35-192 0,8-35-32 16,-8 35-16-16,4-42 0 0,-2 19-48 0,-2-3 0 16,0 0 0-16,0-1 0 0,-2-2-192 0,-1 3 176 15,-1 0-176-15,1 2 160 0,-2 1-160 0,0 4 0 16,0-2 0-16,-1 5 0 0,-1-3 144 0,3 5 0 15,-3-2 0-15,2 4 0 0,2 0-16 0,-1-1-128 0,1 3 192 0,2 0-64 16,0 2-128-16,0-2 160 0,1 10-160 0,0 0 160 16,5-25-160-16,-5 25 0 0,0 0 0 0,0 0 128 15,0 0-128-15,37-32 0 0,-37 32 0 0,0 0 128 16,0 0-128-16,57-12 128 0,-57 12-128 0,0 0 128 16,49 2-128-16,-49-2 0 0,0 0 0 0,47 10 0 15,-47-10-240-15,0 0-16 0,43 12-16 0,-43-12 0 31,0 0-320-31,0 0-64 0,36 20-16 0,-36-20 0 16,0 0-272-16,9 16-48 0,-9-10-16 0,-3 1-17088 0</inkml:trace>
  <inkml:trace contextRef="#ctx0" brushRef="#br0" timeOffset="-65760.83">28613 7323 4607 0,'0'0'400'0,"0"1"-400"16,1 2 0-16,-1-3 0 0,1 3 3008 0,0 0 512 15,1 1 96-15,0 2 32 0,-2-6-96 0,11 16-16 16,-3-6 0-16,0 2 0 0,-8-12-1520 0,22 19-304 16,-22-19-64-16,0 0-16 0,42 19-832 0,-42-19-160 15,0 0-48-15,59 3 0 0,-59-3-400 0,0 0-192 16,63-9 160-16,-63 9-160 15,0 0-800-15,58-17-256 0</inkml:trace>
  <inkml:trace contextRef="#ctx0" brushRef="#br0" timeOffset="-64444.26">28901 7444 13855 0,'-2'3'0'0,"1"-3"144"16,0 0-144-16,1 0-144 0,-1-3 144 0,1 6-176 16,-3-3 672-16,1 1 128 0,-1 1 16 0,0-2 16 15,0 3 736-15,1-2 144 0,-1 2 16 0,2-3 48 16,-2 2 96-16,2-1 16 0,0 2 0 0,0-6 32 15,0 6-176-15,-1-3-32 0,2 0-16 0,-1 0 32 16,2 0-464-16,-1 0-80 0,2-4-32 0,-1 2 48 16,-1 2-416-16,0 0-80 0,0 0-16 0,0 0 0 15,0 0 288-15,0 0 48 0,0 0 16 0,0 0 32 16,0 0-240-16,0 0-48 0,0 0-16 0,0 0 48 16,0 0-336-16,0 0-64 0,0 0-16 0,0 0 32 15,0 0-128-15,0 0-128 0,0 0 192 0,0 0-48 16,49 6-144-16,-49-6 128 0,0 0-128 0,0 0 128 0,0 0-128 0,0 0-256 15,45 12 64-15,-45-12 64 0,0 0 128 0,0 0-128 16,0 0 128-16,0 0-128 0,0 0 128 0,50-9 0 16,-50 9 0-16,0 0 0 0,0 0 0 0,0 0 0 15,0 0 0-15,0 0-128 0,0 0 128 0,0 0 0 16,0 0 0-16,0 0 0 0,0 0 0 0,0 0 0 16,0 0 0-16,0 0-128 0,0 0 128 0,0 0-192 15,0 0 192-15,0 0-192 0,0 0 64 0,0 0 0 16,0 0 0-16,0 0 0 0,0 0 128 0,0 0-208 15,36-31 80-15,-36 30 128 0,-1 1-176 0,0-2 176 16,0 1-128-16,-1 1 128 0,0 0-128 0,-1 1 128 0,0 1-128 16,-1-2 128-16,-1 1-144 0,0 1 144 0,1 1-160 0,-1-3 160 15,0 4-128-15,1-4 128 0,-3 3 0 0,1-3-144 16,-1 1 144-16,1-1-192 0,-2 2 192 0,0-2-192 16,-1-2 192-16,1 2-160 0,0 2 160 0,-2-2-160 15,1 3 160-15,-1-3 0 0,0 0 0 0,2 0-128 16,-2 4 128-16,1-2 0 0,2-1 0 0,-1 2 0 15,2-3 0-15,3 1 0 0,-1-1 0 0,1 0 0 16,2 0 0-16,1-1 0 0,0 1 0 0,0 0 0 16,0 0 0-16,0 0 0 0,0 0 0 0,0 0-128 15,0 0-608-15,0 0-112 16,48-29-32-16,-48 29-16112 0</inkml:trace>
  <inkml:trace contextRef="#ctx0" brushRef="#br0" timeOffset="-63194.28">30335 6971 7359 0,'0'0'656'0,"0"0"-528"15,0 0-128-15,0 0 0 0,0 0 1920 0,0 0 368 0,0 0 64 0,0 0 16 16,21-36 1664-16,-21 36 320 0,0 0 80 0,0 0 16 16,14-32-1536-16,-14 32-304 0,0 0-64 0,0 0-16 15,0 0-1376-15,0 0-288 0,0 0-48 0,2 3-16 16,-2 3-320-16,-1 4-64 0,0 0-16 0,-2 3 0 15,1-1-208-15,-1 4-64 0,0 0 0 0,0 3 0 16,1-1-128-16,0 2 0 0,1-1 0 0,2-1 0 16,1-1 0-16,0 1 0 0,2-1 0 0,1-2 0 15,0-3-192-15,0 1 48 0,1 0 0 0,-1-3 0 16,1 1-112-16,-1-3-32 0,0 0 0 0,-1 0 0 16,-1 0 64-16,1-1 16 0,0-1 0 0,-2 0 0 15,1 0 16-15,-1-2 16 0,-1-1 0 0,-1 1 0 16,2 1 176-16,-2-4-160 0,-2 4 160 0,2-3-160 15,-1 0 160-15,1 1 0 0,-1 0 0 0,0 1 0 16,-1-2 0-16,0 0 0 0,1 0 0 0,-2 1 0 0,1 0 0 0,-1 0 0 16,1-2 0-16,-1 1 0 0,1 2 160 0,-2 0-32 15,2 1-128-15,-2-1 192 0,0 2-48 0,1-3-16 16,-1 6 0-16,-1-3 0 0,0 2 0 0,0 0-128 16,0 2 192-16,0-1-64 0,0 1-128 0,0 0 0 15,0 2 0-15,-1-2 0 0,0 2 0 0,-2 1 0 16,0-1 0-16,-2 4 128 0,-2 0-128 0,-2 0 0 15,-1 0-160-15,-1 3 160 0,0-4-256 0,0 2 64 16,-1 2 0-16,1-1 0 0,-2-2 0 0,3-1 16 16,1-1 0-16,1-2 0 0,3-2 176 0,2-1 0 15,1-3 0-15,4 0-128 0,0-5 128 0,2 2 0 16,0-3 0-16,2 0 0 0,-1 0 0 0,0 0-128 0,0 0 128 0,0 0 0 16,0 0 0-16,37-35 0 0,-37 35 0 0,0 0 0 15,37-35 0-15,-37 35 176 0,0 0-48 0,46-40 0 16,-46 40 64-16,0 0 16 0,51-45 0 0,-51 45 0 15,0 0-48-15,45-35-16 0,-45 35 0 0,0 0 0 16,0 0-144-16,51-37 128 0,-51 37-128 0,0 0 128 16,0 0-128-16,0 0 0 0,48-19 0 0,-48 19 128 15,0 0-128-15,0 0 0 0,0 0 144 0,0 0-144 16,0 0 160-16,36 12-32 0,-32-5-128 0,-2 2 192 16,0 1 16-16,-2 2 0 0,1 1 0 0,-1-1 0 15,-1 0 16-15,-1 2 0 0,1 1 0 0,-1 1 0 16,-1-2-64-16,1 0-16 0,0-1 0 0,0-1 0 0,1 2-16 15,0-4-128-15,1-1 192 0,0 3-64 0,1-5-128 16,1 2 0-16,1-2 0 0,0-1 0 0,-3-6 0 0,0 0 0 16,0 0 0-16,0 0-176 15,34 13-624-15,-34-13-128 0,0 0-32 0,0 0-12384 16,0 0-2480-16</inkml:trace>
  <inkml:trace contextRef="#ctx0" brushRef="#br0" timeOffset="-61789.82">26191 8551 15663 0,'0'0'1392'16,"-1"-1"-1120"-16,0 1-272 0,0-3 0 15,1 3 2400-15,-2 0 416 0,0 0 96 0,-2-2 16 16,-1 0-128-16,-3 0-32 0,0 2 0 0,0 0 0 16,0 2-1360-16,-2-2-256 0,2 2-64 0,-2 0-16 15,0 1-576-15,-1 0-112 0,1 0-32 0,-3 1 0 16,2-1-112-16,0 3-32 0,3-2 0 0,-1 1 0 0,0 3-48 0,2-2-16 16,1 2 0-16,1 2 0 0,1-2-144 0,-1 0 0 15,4 1 0-15,0 1 128 0,1 0-128 0,1 0 0 16,1 0 0-16,2 1 0 0,0-1 0 0,1-1 0 15,1-2 0-15,1 1 0 0,-7-8 0 0,0 0 0 16,0 0 0-16,0 0 0 0,47 10-128 0,-47-10 128 16,0 0 0-16,0 0 0 0,45-25 0 0,-45 25 0 15,0 0-144-15,33-35 144 0,-33 35 0 0,0 0 0 16,26-44 0-16,-26 44 0 0,0 0 0 0,20-44 0 16,-20 44 0-16,0 0 0 0,9-32 0 0,-9 32 0 15,0 0 0-15,0 0 144 0,0 0-144 0,0 0 0 16,0 0 144-16,0 0-144 0,0 0 192 0,0 0-16 0,0 0-16 0,0 0 0 15,0 0 48-15,0 0 16 0,2 6 0 0,-3 4 0 16,0 0-80-16,-1 2-16 0,1 2 0 0,0 0 0 16,0 3-128-16,-1-1 0 0,1-2 0 0,0 3 128 15,-2-1-128-15,2 0 0 0,-1 0 0 0,0-4 0 16,1 0 0-16,1-2-272 0,0-1 64 0,0-2 16 31,1 0-432-31,2-4-80 0,-1 2 0 0,-2-5-11904 0,0 0-2384 0</inkml:trace>
  <inkml:trace contextRef="#ctx0" brushRef="#br0" timeOffset="-61289.88">26363 8738 22111 0,'-1'5'976'16,"1"-5"208"-16,0 1-944 0,0 1-240 0,0-2 0 0,0 0 0 0,0 0 2240 0,0 0 384 15,0 0 96-15,0 0 16 0,0 0-400 0,19 16-80 16,-19-16-16-16,0 0 0 0,0 0-1360 0,21 13-288 16,-21-13-48-16,0 0-16 0,0 0-208 0,0 0-64 15,0 0 0-15,43 10 0 0,-43-10-256 0,0 0 128 16,0 0-128-16,0 0 0 0,0 0 0 0,54-4 0 16,-54 4 0-16,0 0 0 0,0 0 0 0,0 0 0 15,0 0 0-15,0 0 0 0,0 0-352 0,0 0 32 16,0 0 0-16,0 0 0 0,36-37 128 0,-37 33 16 15,-2 0 16-15,0-2 0 0,-1 0 160 0,-2 0 0 16,0 0 0-16,-1-3 0 0,1 2 0 0,-1 0 0 0,-1-1 0 0,0 2 0 16,0-2 0-16,0 2 0 0,-2 0 0 0,1-3 0 15,1 3 0-15,-2-1 0 0,0-2 160 0,0 1-160 16,1 2 160-16,1 3-160 0,0-4 160 0,2 2-160 16,1 2 208-16,3-1-48 0,-1-1-16 0,3 0 0 15,0 5 48-15,0 0 0 0,0 0 0 0,0 0 0 16,0 0-48-16,0 0 0 0,0 0 0 0,0 0 0 15,53-27 96-15,-53 27 16 0,0 0 0 0,0 0 0 16,52 2-112-16,-52-2-16 0,0 0 0 0,0 0 0 16,50 10-128-16,-50-10 0 0,0 0 0 0,0 0 0 15,42 9 0-15,-42-9-256 0,0 0 64 0,0 0 16 16,0 0-432-16,0 0-96 0,0 0 0 0,0 0-18192 16</inkml:trace>
  <inkml:trace contextRef="#ctx0" brushRef="#br0" timeOffset="-56237.17">27757 8598 9215 0,'0'0'816'0,"0"0"-656"15,0 0-160-15,0 0 0 0,0 0 1984 0,0-3 352 16,0 3 80-16,0 0 16 0,0 0 384 0,0 0 64 15,0 0 32-15,0 0 0 0,0 0-1120 0,2-23-208 16,-4 18-48-16,-2 1-16 0,-1 1-176 0,2-1-16 16,-1 1-16-16,0 3 0 0,-2-2-608 0,1 1-128 15,1 1-32-15,1 0 0 0,-1 0-240 0,-2 0-48 16,-3 0-16-16,-3 3 0 0,-1-1-112 0,0 3 0 16,-1-2-128-16,3 3 192 0,0 1-192 0,1-1 144 15,1 1-144-15,2 2 128 0,1 1-128 0,1 0 0 16,0 1 0-16,1 0 128 0,2 0-128 0,-1 1 0 15,2-2 0-15,1 3 0 0,0-2 0 0,1 0 0 0,3-1 0 0,0 0 0 16,0-4 0-16,1 0 0 0,-5-6 0 0,0 0 0 16,0 0 0-16,0 0 0 0,46 9 0 0,-46-9 0 15,0 0-208-15,0 0 80 0,50-15 128 0,-50 15-208 16,0 0 80-16,0 0 128 0,47-29-208 0,-47 29 80 16,0 0 128-16,0 0 0 0,0 0-144 0,42-42 144 15,-42 42 0-15,0 0-144 0,0 0 144 0,0 0 0 16,23-40-144-16,-23 40 144 0,0 0 0 0,0 0-144 15,0 0 144-15,14-37 0 0,-14 37 0 0,0 0 0 16,0 0 0-16,0 0 0 0,0 0 0 0,0 0 0 16,0 0 0-16,0 0 0 0,0 0 160 0,0 0-160 15,-3-14 336-15,2 18-16 0,0-1-16 0,0 2 0 0,1 3-32 0,-2-2 0 16,2 3 0-16,0 0 0 0,0 1-128 16,2 3-16-16,-1 0-128 0,0 0 192 0,0 2-192 0,1-3 0 15,0 1 0-15,-1 0 0 0,0-1 0 0,2-2 0 16,-1 2-128-16,1-4 128 15,-1 1-480-15,1-6 16 0,-3-3 0 0,0 0-12064 16,0 0-2400-16</inkml:trace>
  <inkml:trace contextRef="#ctx0" brushRef="#br0" timeOffset="-55240.19">28543 8526 17503 0,'0'0'1552'0,"0"0"-1232"15,3-5-320-15,-3 5 0 0,0 0 2192 0,0 0 384 16,1-2 80-16,-1 2 16 0,0 0-16 0,0 0 0 15,0 0 0-15,0 0 0 0,0 0-1248 0,0 0-240 16,0 0-48-16,0 0-16 0,26 16-624 0,-24-10-128 16,1 4-32-16,-2 0 0 0,2 5-160 0,-1-3-32 15,-1 0-128-15,1-1 192 0,-1 1-192 0,0 0 0 16,-1 2 0-16,-1-2 0 0,0-5 0 0,-1 0 0 16,1-1-192-16,0 0 192 0,0 3-256 0,-1-6 64 15,2 0 16-15,0-3 0 0,2 0 32 0,-2-4 0 16,0 4 0-16,0 0 0 0,0 0 144 0,0 0 0 15,6-40-144-15,-6 40 144 0,1-23 0 0,-1 11 128 0,0 12 0 0,0-29 0 16,0 29 0-16,0-28 0 0,0 28 0 16,-1-29 0-16,1 29 96 0,2-28 16 15,-2 28 0-15,0 0 0 0,8-43 96 0,-8 43 32 0,0 0 0 0,18-36 0 16,-18 36-48-16,0 0 0 0,0 0 0 0,32-37 0 16,-32 37-96-16,0 0-32 0,0 0 0 0,0 0 0 15,0 0-64-15,51-20-128 0,-51 20 176 0,0 0-176 16,21 16 128-16,-16-9-128 0,-5-7 0 0,11 15 0 15,-5-9 0-15,-6-6-224 0,13 16 16 0,-13-16 0 16,12 13-688 0,-12-13-144-16</inkml:trace>
  <inkml:trace contextRef="#ctx0" brushRef="#br0" timeOffset="-54756.87">28949 8527 23951 0,'0'0'1056'0,"0"0"224"0,0 0-1024 0,0 0-256 15,0 0 0-15,0 0 0 0,0 0 2304 0,0 0 416 16,-5-6 80-16,5 6 16 0,-4-5-704 0,1 4-144 16,0 1-32-16,-1-2 0 0,1 2-1152 0,-2 0-224 15,1 2-48-15,-2-1-16 0,1 2-224 0,-1 0-32 16,1 2-16-16,-3-1 0 0,2 2-224 0,0 0 128 15,1 1-128-15,0-1 0 0,0 1 0 0,1 2 0 16,-1 1 0-16,3-6 0 0,1-2 0 0,0 2-192 0,-1 2 192 0,1 3-208 16,1-2 208-16,1 3-144 0,1 1 144 0,1-4-128 15,1 2 128-15,1-3 0 0,-5-6 0 0,0 0 0 16,20 14 0-16,-20-14 0 0,0 0 0 0,0 0-128 16,0 0 128-16,48-10-160 0,-48 10 160 0,0 0-160 15,0 0 160-15,0 0-192 0,41-41 192 0,-41 41-192 16,0 0 192-16,0 0-160 0,0 0 160 0,22-48-160 15,-22 48 160-15,0 0-128 0,0 0 128 0,0 0-128 16,16-43 128-16,-16 43-160 0,0 0 160 0,0 0-160 16,0 0 160-16,0 0 0 0,0 0 0 0,0 0-128 15,0 0 128-15,0 0 0 0,0 0 0 0,0 0 0 0,0 0 224 0,0 0-32 16,0 0 0-16,0 0 0 16,5 12-192-16,-5 0 176 0,-1 4-176 0,1-2 160 0,0 3-160 15,-2-1 0-15,2 1 0 0,0-1 0 0,2-4-256 0,-1-3-16 16,-1-2-16-16,0-4 0 15,0-3-992-15,0 0-192 0</inkml:trace>
  <inkml:trace contextRef="#ctx0" brushRef="#br0" timeOffset="-54500.73">29108 8480 28559 0,'0'4'1264'0,"0"-4"272"0,0 3-1232 0,0-3-304 16,0 0 0-16,2 0 0 0,-1 0 2032 0,-1 0 336 16,0 0 80-16,0 0 16 0,0 0-864 0,0 0-160 0,41 3-32 0,-41-3-16 15,0 0-688-15,0 0-128 0,45-3-16 0,-45 3-16 16,0 0-256-16,0 0-48 0,45 3-16 0,-45-3 0 16,0 0-224-16,0 0 0 0,35 6 0 0,-35-6 0 15,0 0 0-15,0 0-240 0,0 0 32 0,0 0 0 31,0 0-608-31,0 0-112 0,34 7-32 0,-34-7-17856 0</inkml:trace>
  <inkml:trace contextRef="#ctx0" brushRef="#br0" timeOffset="-54271.89">29254 8360 23039 0,'-2'7'1024'0,"1"-7"192"0,1 1-960 0,0 1-256 0,0 1 0 0,0-2 0 0,0-1 2560 0,1 6 448 15,-1 0 112-15,-1 3 16 0,1 3-912 0,0 2-176 16,-2 1-48-16,1 1 0 0,0 0-1168 0,-2 0-224 16,2 3-48-16,0-1-16 0,-2 0-320 0,2-1-64 15,-1 3-16-15,1-4 0 0,1 2-144 0,-2-2 0 16,1-1 0-16,0 1 0 0,0 0 0 0,1-3-144 16,-2-3 0-16,2-1 0 15,2 4-480-15,-1-3-80 0,0-4-32 0,-1-6-11728 16,0 0-2336-16</inkml:trace>
  <inkml:trace contextRef="#ctx0" brushRef="#br0" timeOffset="-53823.77">29468 8543 18143 0,'3'4'384'0,"-2"-1"96"0,-1-3 16 0,4 3 16 0,-3-1-512 0,-1 0 0 0,1 1 0 0,2-2 0 15,2 5 4096-15,2 0 720 0,0 3 144 0,1-3 32 16,0 0-2864-16,1-2-560 0,-9-4-112 0,0 0-32 16,32 6-848-16,-32-6-192 0,0 0-16 0,44-6-16 15,-44 6-224-15,0 0-128 0,59-20 128 0,-59 20-128 16,46-27 0-16,-46 27 0 0,42-30 0 0,-42 30 0 16,0 0 0-16,44-47 0 0,-44 47-160 0,0 0 160 15,21-41-192-15,-21 41 64 0,0 0 128 0,1-34-208 0,-1 34 208 0,-7-19 0 16,2 12 0-16,-4 1 0 0,1-3 0 0,-2 3 0 15,-1 2 0-15,-2 2 0 0,1 2 256 0,-2 2-64 16,1-2-16-16,-2 6 0 0,1 2 16 0,0 3 16 16,-1-1 0-16,0 2 0 0,-2 0-80 0,1 5 0 15,1-5-128-15,2 1 192 0,1 2-192 0,1-1 144 16,0 1-144-16,2-2 128 0,0 2 784 0,3-1 160 16,1 1 16-16,3-2 16 0,2 0-784 0,0-1-176 15,1-2-16-15,1-1-128 0,3-2 256 0,2 2-48 16,1 1-16-16,3-3 0 15,2 2-784-15,0-3-176 0,3 2-16 0,2-3-16 0,-18-5 800 0,37 12 0 16,-37-12 0-16,39 0 0 0,-39 0 0 0,39 0 0 0,-39 0 0 16,0 0 0-1,52 3-320-15,-52-3-128 0,0 0 0 0,0 0-16 16,49-3-496-16,-49 3-112 0</inkml:trace>
  <inkml:trace contextRef="#ctx0" brushRef="#br0" timeOffset="-53089.7">27491 9264 14735 0,'0'0'1312'0,"0"0"-1056"15,0 0-256-15,-1 0 0 0,1 2 2624 0,0 0 480 16,1-2 96-16,1 4 0 0,1 1 16 0,1 1 0 16,1-2 0-16,0-1 0 0,0 0-1616 0,1 1-320 15,0 2-64-15,0 2 0 0,-1-4-528 0,1 2-112 16,2 0 0-16,-2 1-16 0,1-2-320 0,-1 0-64 15,2 1-16-15,-2 0 0 0,1 0-160 0,0 0 0 16,0 2 0-16,-1-2 0 16,0 0-432-16,1 0-16 0,-2 0 0 0,1-2-12528 15,0 2-2512-15</inkml:trace>
  <inkml:trace contextRef="#ctx0" brushRef="#br0" timeOffset="-52839.49">27648 9205 5519 0,'-5'0'496'0,"3"0"-496"0,-1-2 0 0,2 2 0 16,0 0 3392-16,1-2 576 0,0 2 112 0,-2 0 16 15,2-2 160-15,0 1 32 0,0 1 0 0,2 0 0 16,-1 1-2224-16,1 1-432 0,2 2-96 0,1 0 0 16,0 2-816-16,0 3-144 0,0-3-48 0,0 1 0 15,1 2-32-15,0 0-16 0,-1 0 0 0,1 1 0 16,1 3-192-16,-3-3-32 0,3 2-16 0,-2-2 0 15,0 0-240-15,-2-2 0 0,1-1 128 0,0-1-128 0,-2-3 0 16,1 0 0-16,-1 1 0 0,-1-2 0 16,1-2-384-16,-2 1-64 0,1-1 0 0,-1 0-12848 15,1 0-2560-15</inkml:trace>
  <inkml:trace contextRef="#ctx0" brushRef="#br0" timeOffset="-51639.84">28068 9459 2751 0,'0'0'256'0,"0"0"-256"15,0 0 0-15,0 0 0 0,0 0 1104 0,0 0 176 16,0 0 48-16,0 0 0 0,0 0 1616 0,12-42 336 15,-11 33 64-15,0 5 16 0,-1-2 32 0,0 2 0 16,-1-2 0-16,0 2 0 0,-1 4-1088 0,1 0-192 16,-3 2-64-16,2 0 0 0,1 2-1136 0,-1 1-224 15,1 2-48-15,0 2-16 0,0-3-192 0,1 1-48 16,-1 3 0-16,1 1 0 0,0 1-80 0,0-1-32 16,1 1 0-16,0-2 0 0,0 0-272 0,0-2 0 15,1 0 128-15,0 1-128 0,-1-6 0 0,1 0 0 0,-1-2-128 0,0 1 128 16,0-2-320-16,-1-3 48 0,2 0 0 0,-2 0 0 15,0-4-16-15,0-1 0 0,-2 0 0 0,0 2 0 16,-1-3-16-16,0 3 0 0,-1-1 0 0,-2 1 0 31,0 1-80-31,-2-1-32 0,2-2 0 0,-1 2 0 0,-1 0 256 0,2 2 160 0,-1-1-192 0,-2 1 192 16,2 2 0-16,-1 1 256 0,1 1-32 0,0 2 0 16,1 2 176-16,1 0 48 0,-1 2 0 0,0 0 0 15,-1 1-128-15,0 2-32 0,1 1 0 0,0 1 0 16,0 0-144-16,0 0-16 0,-1 0-128 0,3 2 192 15,-1-3-48-15,-2 1-16 0,4 1 0 0,-2-2 0 16,1 0 0-16,3 0 0 0,0 0 0 0,1-2 0 16,2-1 0-16,1-1 0 0,1 0 0 0,3 0 0 0,1 4-128 0,3-4 192 15,2 0-192-15,-13-6 192 0,31 14-192 0,-31-14 128 16,32 12-128-16,-32-12 128 0,31 9-128 0,-31-9 0 16,33 10 0-16,-33-10 0 0,35 6-176 0,-35-6-16 15,0 0 0-15,50 0 0 16,-50 0-480-16,0 0-96 0,0 0-32 0,52-15-17856 15</inkml:trace>
  <inkml:trace contextRef="#ctx0" brushRef="#br0" timeOffset="-51322.79">28333 9230 20271 0,'-4'10'896'0,"3"-8"192"0,0 2-880 0,0-2-208 0,1 2 0 0,-2-1 0 15,2 0 2848-15,-1 5 528 0,0 6 96 0,1 5 32 16,-1-2-1008-16,-1 2-208 0,2 2-48 0,-1 1 0 16,1 0-1424-16,1 1-304 0,-1-1-48 0,0 0-16 15,0 0-256-15,0-7-48 0,2-5-16 0,-2 3 0 16,0 0-128-16,1 3 0 0,0 3 0 0,-1-1 0 15,1 1 0-15,-1-3 0 0,0 0 0 0,0-4 0 16,0 2 0-16,0-2-256 0,0 1 64 0,0-3 16 16,0-2-160-16,2-2-48 0,-1 2 0 0,1-4 0 15,0-2-640-15,-2-2-128 0,0 0-16 0,0 0-15872 16</inkml:trace>
  <inkml:trace contextRef="#ctx0" brushRef="#br0" timeOffset="-51123.07">28483 9634 26719 0,'-4'13'1184'0,"3"-10"240"0,0 3-1136 0,-1-2-288 16,1 2 0-16,0-3 0 0,0 3 1856 0,-2 1 304 16,-1 6 64-16,-1 3 16 0,2 2-496 0,0-2-80 15,1-2-32-15,1-2 0 0,2 0-1152 0,0-3-224 16,2-2-64-16,1-6 0 15,1-1-688-15,-5 0-144 0,0 0-16 0,0 0-17056 0</inkml:trace>
  <inkml:trace contextRef="#ctx0" brushRef="#br0" timeOffset="-50936.03">28491 9424 16575 0,'-5'0'736'0,"2"1"160"0,0 0-720 0,2-1-176 0,0-1 0 0,0 1 0 16,1 0 3328-16,-2 1 640 0,0 2 128 0,1-3 32 15,-1 4-1168-15,1-2-224 0,0-1-48 0,1 2-16 16,0-1-1744-16,2 2-352 0,1-2-64 0,-1 2 0 16,2-3-368-16,-4-1-144 0,0 0 128 0,0 0-128 0,24 9-160 0,-24-9-112 15,0 0-32-15,25 6-18544 16</inkml:trace>
  <inkml:trace contextRef="#ctx0" brushRef="#br0" timeOffset="-50590.18">28840 9691 20271 0,'-4'-2'896'0,"2"-2"192"0,-1 1-880 0,2 3-208 16,0-2 0-16,0 1 0 0,-2-2 2352 0,1-1 416 15,-3 1 96-15,-3-6 16 0,0 0-448 0,-2 5-96 0,1-3-16 0,-1 1 0 16,0 4-1344-16,2-1-272 0,-1 3-48 0,-1 0-16 15,3 3-256-15,-2-1-64 0,2-1-16 0,1 4 0 16,-1-1-96-16,1 0-16 0,0 2 0 0,1-2 0 16,0 1-64-16,1-2 0 0,1 1-128 0,-2 1 192 15,1 0-192-15,0 1 144 0,-2 3-144 0,2-3 128 16,2 1-128-16,-2 0 0 0,2 1 0 0,1-2 128 16,-1 1-128-16,1-1 0 0,2 0 144 0,1-2-144 15,1 2 0-15,2-2 144 0,3 2-144 0,-1-3 0 16,3 2 128-16,1-1-128 0,1-1 0 0,1 1 0 15,0 1 0-15,-13-5 0 0,26 10 0 0,-12-6 0 16,-2 2 0-16,1 0-144 0,-2 1 144 0,-1-4-192 16,0 2-432-1,-10-5-80-15,0 0-32 0,26 4-18016 0</inkml:trace>
  <inkml:trace contextRef="#ctx0" brushRef="#br0" timeOffset="-50338.68">28930 9315 15663 0,'-2'4'688'0,"1"-4"144"0,-1 2-656 0,1-2-176 15,1 4 0-15,0-4 0 0,-1 4 3376 0,0 2 640 16,-1 3 128-16,1 4 16 0,0 6-1040 0,0-1-224 16,1 5-32-16,1-4-16 0,1 4-1792 0,1-2-352 15,1 3-80-15,-2 2-16 0,3-3-352 0,0 1-64 0,0 2 0 0,0-1-16 16,-1-2-176-16,-1 1 0 15,0-1 0-15,-1-2 0 0,1-4-240 0,-1-1-80 0,1 0 0 0,-2-4-16 32,0-3-432-32,0-2-64 0,1 2-32 0,-1-5-17184 0</inkml:trace>
  <inkml:trace contextRef="#ctx0" brushRef="#br0" timeOffset="-50139.29">29007 9680 16863 0,'0'0'368'0,"0"0"80"0,0 0 0 0,0 0 48 0,0 0-496 0,0 0 0 0,0 0 0 0,0 0 0 16,0 0 4080-16,0 0 720 0,0 0 128 0,37-48 48 16,-32 44-2544-16,-5 4-512 0,0 0-112 0,0 0-16 15,0 0-1008-15,0 0-208 0,38-51-32 0,-38 51-16 16,0 0-224-16,0 0-48 0,0 0-16 0,33-41 0 0,-33 41-240 0,0 0 0 16,0 0 0-16,0 0 0 0,0 0-144 0,0 0-128 15,0 0-32-15,0 0-12560 16,0 0-2528-16</inkml:trace>
  <inkml:trace contextRef="#ctx0" brushRef="#br0" timeOffset="-49971.38">29076 9613 12895 0,'0'5'1152'0,"0"-1"-928"16,2-1-224-16,-2 0 0 0,0 1 2928 0,0-2 528 15,0 6 128-15,1 4 0 0,0 4-432 0,0 3-80 16,2-1-32-16,0-2 0 0,1 0-1744 0,0-1-336 15,0-4-80-15,-1 0-16 0,2 0-640 0,-1-2-224 0,0 0 144 0,-1-3-144 32,1-2-512-32,0-1-176 0,-1 1-32 0,2-1-16384 0</inkml:trace>
  <inkml:trace contextRef="#ctx0" brushRef="#br0" timeOffset="-49540.75">29207 9715 13007 0,'3'4'272'0,"-2"-4"64"0,-1 4 16 0,1-4 32 0,1 3-384 0,-2-3 0 0,1 0 0 0,0 1 0 15,3 1 4480-15,1 1 832 0,0 1 144 0,1-3 48 16,1 1-2752-16,-1-2-528 0,1 3-112 0,-7-3-32 0,0 0-1200 0,0 0-240 16,0 0-64-16,35 0 0 0,-35 0-256 15,0 0-48-15,0 0-16 0,0 0 0 0,35 0-256 0,-35 0 160 16,0 0-160-16,0 0 128 0,0 0-128 0,0 0 0 15,32-3 0-15,-32 3 0 0,0 0 0 0,0 0-144 16,0 0 0-16,0 0 0 0,0 0-160 0,0 0-16 16,0 0-16-16,0 0 0 0,0 0 128 0,0 0 16 15,14-50 16-15,-17 43 0 0,0 0 176 0,-2 1 128 16,0-3-128-16,-1 0 176 0,-2 2-176 0,-1-3 0 16,2 1 0-16,-2 2 0 0,2-2 0 0,-2 3 0 15,2-2 0-15,-2 3 0 0,2 0 0 0,1 1 0 16,-1 0 0-16,3 2 0 0,1 2 0 0,2-4 128 15,1 2-128-15,1-2 0 0,-1 4 144 0,0 0-144 0,0 0 160 16,0 0-160-16,0 0 176 0,0 0-176 0,0 0 192 0,0 0-192 16,0 0 192-16,0 0-192 0,45-25 192 0,-45 25-192 15,0 0 160-15,0 0-160 0,0 0 128 0,38-4-128 16,-38 4 0-16,0 0-304 0,0 0 48 0,0 0 16 31,41-6-976-31,-41 6-208 0</inkml:trace>
  <inkml:trace contextRef="#ctx0" brushRef="#br0" timeOffset="-48157.24">29999 10052 12895 0,'0'0'1152'0,"-2"0"-928"16,2 0-224-16,0 0 0 0,0 0 1920 0,-1 0 320 16,1 0 80-16,-1 0 16 0,0-2 608 0,0-2 112 15,1 0 16-15,0-2 16 0,0 6-1056 0,0 0-224 16,8-35-32-16,-8 35-16 0,0 0-880 0,9-44-176 15,-9 44-48-15,6-38 0 0,-6 38-304 0,7-54-64 16,-4 28-16-16,-1-4 0 0,-2 30-48 0,3-55-16 16,-2 27 0-16,-1 5 0 0,0 23-80 0,0-40 0 15,-1 15-128-15,-2 0 192 0,2-1-192 0,-1 0 128 0,-2-2-128 0,0-1 0 16,-1 1 0-16,-1 3 0 0,-1 3 0 0,1 0 0 16,1-1 128-16,1 6-128 0,0 1 0 0,0 4 0 15,3 2 128-15,0 2-128 0,0 0 0 0,1 8 0 16,0 0 128-16,0 0-128 0,0 0 0 0,0 0 144 15,0 0-144-15,0 0 0 0,0 0 0 0,0 0 128 16,0 0 800-16,0 0 160 0,57-10 16 0,-57 10 16 16,27 12-880-16,-27-12-240 0,32 22 0 0,-16-9 0 15,0-1-752 1,-1-2-224-16,-1 4-48 0,-1-2-16 0,0 3 784 0,-4-4 256 0,1 0-160 0,-2 1 160 16,-1-2-240-16,-2 0 48 0,-1-1 0 0,-2 1 0 15,0-4-192-15,-4 1-16 16,1 2-16-16,-3-3 0 0,1 2 112 0,-2 0 32 0,-1-4 0 0,-2 2 0 0,1 0 64 0,-3-3 16 15,-1 3 0-15,-2-2 0 0,2-2 192 0,0 2 0 16,-3-3 0-16,2 2 0 0,0-1 192 0,-1-2-64 16,2 1 0-16,0 2-128 0,-1-1 128 0,1-2-128 15,-1 4 0-15,5-2 0 0,2-2 0 0,1 2 0 16,4-2 0-16,3 0 0 0,-1 0 0 0,-2 0 0 16,0 0 0-16,0 0-192 15,0 0-560-15,0 0-96 0,56-10-32 0,-56 10-16272 16</inkml:trace>
  <inkml:trace contextRef="#ctx0" brushRef="#br0" timeOffset="-47623.21">30420 9498 10127 0,'0'0'208'0,"0"0"48"0,0 0 16 0,0 0 48 0,-3-9-320 0,3 9 0 0,0 0 0 0,0 0 0 16,0 0 2688-16,-4-8 464 0,4 8 112 0,-2-4 0 16,0 3 400-16,1 2 80 0,0 2 16 0,1-2 0 15,0 4-1920-15,2-2-384 0,0 1-80 0,-2-4-16 0,8 11-784 0,-8-11-176 16,0 0-16-16,20 14-16 0,-20-14-192 0,0 0-48 15,0 0 0-15,43 4 0 0,-43-4-128 0,0 0 0 16,0 0 0-16,0 0 0 0,51-14 0 0,-51 14-192 16,0 0 64-16,0 0 128 15,0 0-576-15,41-38 0 16,-41 38 0-16,0 0 0 0,0 0-832 0,0 0-144 0,11-37-48 0,-11 37 0 16,-3-14 576-16,1 5 96 0,-2 3 32 0,-2-3 0 0,0 2 896 0,0 1 400 15,-1 0-16-15,0 2-16 0,-2-2 688 0,0 0 144 16,-3-1 16-16,1 4 16 0,1 0-320 0,0 0-64 15,1 3-16-15,0-3 0 0,1 6-256 0,0-3-64 16,0 3-16-16,2 1 0 0,0 1-112 0,1 1 0 16,0 4-16-16,1 0 0 0,2 0-128 0,0 5-32 15,0-2 0-15,2 6 0 0,2-3-64 0,0 2-16 16,2 2 0-16,1 1 0 0,1-2 32 0,1-2 0 0,1 2 0 0,2-5 0 16,-2 3-160-16,2-8 0 0,0 1 0 0,-10-10 128 15,23 15-128-15,-23-15 0 0,0 0 0 0,0 0 0 31,0 0-480-31,43 6-32 0,-43-6 0 0,0 0-18656 0</inkml:trace>
  <inkml:trace contextRef="#ctx0" brushRef="#br0" timeOffset="-47257.12">30726 9430 20271 0,'-1'5'896'0,"-1"-1"192"16,2-2-880-16,0-2-208 0,-1 1 0 0,1 2 0 0,0-3 2592 0,0 2 480 15,1 3 80-15,-1 2 32 0,3-1-768 0,-1 2-160 16,0 1-16-16,0 1-16 0,0-3-1488 0,1 2-288 16,-1 1-64-16,1-1-16 0,-1-3-368 0,2 4 0 15,-1-3 0-15,0 2 128 0,0-3-128 0,0 1 0 16,0 2 0-16,-1-5 0 0,0 1 0 0,-1-2 0 16,0 1 0-16,-1-4 0 0,1 3 0 0,-1-3 0 15,0 0 0-15,0 0-128 16,0 0-352-16,0 0-64 0,0 0-16 0,7-39 0 0,-7 39 208 0,-2-25 32 15,2 25 16-15,-3-32 0 0,3 32 304 0,-3-34 0 16,3 34 128-16,-1-35-128 0,1 35 320 0,2-31-48 16,-2 31 0-16,0 0 0 0,0 0 80 0,13-38 16 15,-13 38 0-15,0 0 0 0,0 0-48 0,0 0 0 16,0 0 0-16,0 0 0 0,0 0-112 0,0 0-16 0,49-19-16 16,-49 19 0-16,0 0-176 0,0 0 0 0,0 0 0 0,35 13 128 15,-35-13-128-15,0 0 0 0,0 0-160 0,23 16 160 31,-23-16-720-31,0 0-48 0</inkml:trace>
  <inkml:trace contextRef="#ctx0" brushRef="#br0" timeOffset="-46536.05">31410 9397 11967 0,'-2'-2'1072'0,"2"2"-864"15,0 0-208-15,0 0 0 0,0 0 1616 0,0 0 288 16,0 0 48-16,0 0 16 0,0 0 864 0,0 0 176 15,0 0 48-15,0 0 0 0,0 0-560 0,0 0-128 16,0 0 0-16,52-11-16 0,-52 11-1184 0,0 0-224 16,0 0-48-16,56-8-16 0,-56 8-432 0,0 0-64 15,0 0-32-15,64-16 0 0,-64 16-192 0,0 0-32 16,49-10-128-16,-49 10 192 0,0 0-192 0,0 0 0 16,0 0 0-16,48-13 0 15,-48 13-448-15,0 0-64 0,0 0-32 0,0 0-11968 0,0 0-2400 16</inkml:trace>
  <inkml:trace contextRef="#ctx0" brushRef="#br0" timeOffset="-46269.73">31619 9201 7359 0,'0'0'656'0,"0"0"-528"0,0 0-128 0,0 0 0 15,1 0 2816-15,-1 0 512 0,0 0 128 0,1 2 0 16,0 0 768-16,2 1 160 0,-2 3 32 0,2 0 0 15,-2 1-2240-15,1 2-448 0,1 1-96 0,-2 0-16 0,1 2-832 0,1 3-160 16,-1-1-48-16,1 0 0 0,-2 2-192 0,2 2-32 16,-2 0-16-16,-1 1 0 0,0-1-336 0,0 1 144 15,-1 1-144-15,1 0 0 0,-2 1 0 0,1-3 0 16,0 2 0-16,1-4 0 0,0 0 0 0,1 0 0 16,0-1-208-16,2-3 80 15,-1-2-384-15,2-4-64 0,-4-6 0 0,0 0-16 16,0 0-432-16,0 0-64 0,0 0-32 0,0 0-16624 15</inkml:trace>
  <inkml:trace contextRef="#ctx0" brushRef="#br0" timeOffset="-46054.82">31847 9350 26719 0,'0'3'1184'0,"-1"0"240"0,1 1-1136 0,-1-1-288 0,1 1 0 0,-1-1 0 16,-1 0 2224-16,0 3 384 0,-1 6 80 0,0 4 0 15,-2 3-1024-15,0 2-224 0,0-1-32 0,0-1-16 16,0-1-816-16,1-2-144 0,1 0-48 16,0-2 0-16,2-2-256 0,1-3-128 0,1 1 128 0,0-4-128 31,2-3-368-31,-3-3-144 0,0 0-48 0,0 0-18032 0</inkml:trace>
  <inkml:trace contextRef="#ctx0" brushRef="#br0" timeOffset="-45872.36">31847 9170 19343 0,'-3'-3'848'0,"0"0"192"0,2 2-832 0,0-1-208 15,-1 2 0-15,2 0 0 0,0 0 3168 0,0 0 592 16,-2-3 112-16,1 2 32 0,1 1-1312 0,0 0-256 16,0 0-48-16,0 0-16 0,0 0-1632 0,0 0-336 15,0 0-64-15,0 0-16 0,0 0-224 0,36 10-160 16,-36-10 32-16,0 0 0 15,28 13-1216-15,-28-13-224 0</inkml:trace>
  <inkml:trace contextRef="#ctx0" brushRef="#br0" timeOffset="-45355.07">32046 9459 10127 0,'0'5'896'0,"0"-4"-704"0,0 1-192 0,0 1 0 16,-1-3 2752-16,1 1 528 0,0 4 112 0,0-1 0 15,-1 2 224-15,1 1 32 0,-1 2 16 0,1-3 0 16,0 0-2864-16,0-2-576 0,1-2-224 0,0 0 176 16,0-2 336-16,-1 0 64 0,0 0 0 0,0 0 16 15,0 0-304-15,0 0-64 0,0 0-16 0,20-46 0 16,-20 46-32-16,0 0-16 0,0 0 0 0,15-43 0 16,-15 43 112-16,0 0 32 0,0 0 0 0,21-45 0 15,-21 45-80-15,0 0-16 0,0 0 0 0,0 0 0 16,0 0-64-16,0 0-16 0,0 0 0 0,0 0 0 15,0 0-128-15,0 0 192 0,0 0-192 0,0 0 192 16,0 0-192-16,41 9 0 0,-42 2 0 0,-2 1 0 0,2 1-192 16,-2-1 48-16,1 0 0 0,0 1 0 0,0-1 144 0,0-1-160 15,-1 0 160-15,1-3-160 0,1 0 160 0,-1 0 0 16,1-3 0-16,0-4 0 0,1 1 0 0,0-2-128 16,1 0 128-16,-1 0 0 0,0 0-128 0,0 0 128 15,0 0-128-15,0 0 128 0,30-44 0 0,-30 44 0 16,0 0 0-16,26-38 0 0,-26 38 0 0,0 0 144 15,30-40-144-15,-30 40 160 0,0 0-160 0,0 0 192 16,35-38-192-16,-35 38 192 0,0 0-192 0,0 0 160 16,0 0-160-16,0 0 160 0,0 0-160 0,0 0 128 15,0 0-128-15,0 0 128 0,0 0 0 0,25 12-128 16,-26-3 192-16,0 2-64 0,-2 0-128 0,1 0 160 16,-1 1-160-16,-1 1 160 0,1-1-32 0,-1 1 0 15,-1-1 0-15,0 2 0 0,0 0-128 0,-1-1 192 16,1-2-192-16,1 0 192 0,1-1-192 0,0-4 0 0,2 0 0 0,1-2 0 31,1-2-256-31,-1-2-128 0,0 0-16 0,0 0-16 16,0 0-1376-16,0 0-256 0</inkml:trace>
  <inkml:trace contextRef="#ctx0" brushRef="#br0" timeOffset="-44956.87">32434 9447 18431 0,'0'0'816'0,"0"0"160"0,0 0-784 0,0 0-192 0,0 0 0 0,0 0 0 16,0 0 1856-16,0 0 336 0,0 0 64 0,0 0 16 15,0 0-544-15,0 0-96 0,0 0-32 0,0 0 0 0,0 0-464 0,48-18-112 16,-48 18 0-16,0 0-16 0,0 0-320 0,0 0-64 16,48-19-16-16,-48 19 0 0,0 0-448 0,0 0-160 15,0 0 0-15,0 0 144 0,0 0-144 0,0 0-176 16,37-42 48-16,-37 42 0 0,0 0-96 15,0 0-16-15,0 0 0 0,1-28 0 0,-3 23 240 0,-1 1 0 16,-2 0 0-16,-2-2-144 0,0 1 336 0,-3 2 64 16,0 1 0-16,-1 0 16 0,-2 2 272 0,2 2 48 15,-1 2 16-15,-1 2 0 0,0 0-208 0,0 4-32 16,1 0-16-16,1 3 0 0,1-1-112 0,1 4-32 16,2-2 0-16,1 1 0 0,1 1-16 0,1-2-16 15,2 0 0-15,0 1 0 0,4-4-48 0,-1 1-128 16,1-2 192-16,3-1-64 0,2 1-128 0,-7-10 160 0,17 12-160 0,-17-12 160 15,0 0-160-15,39 13 0 0,-39-13 144 0,0 0-144 16,46 3 0-16,-46-3 0 0,0 0 0 0,0 0-192 31,42 3-304-31,-42-3-64 0,0 0-16 0,0 0-11904 0,0 0-2400 0</inkml:trace>
  <inkml:trace contextRef="#ctx0" brushRef="#br0" timeOffset="-44572.74">32730 9122 22111 0,'-3'0'976'0,"1"0"208"0,2 0-944 0,0 0-240 16,0-2 0-16,2 2 0 0,-2 0 1968 0,1-3 336 16,-1 3 80-16,0 0 16 0,0 0 32 0,0 0 0 15,0 0 0-15,37-36 0 0,-37 36-1568 0,0 0-304 16,0 0-64-16,0 0-16 0,0 0-304 0,38-40-176 15,-38 40 192-15,0 0-192 0,0 0 0 0,0 0 0 16,0 0 0-16,0 0 0 0,0 0 0 0,0 0 0 0,0 0-240 0,0 0 80 31,0 0-768-31,0 0-160 0,0 0-16 0</inkml:trace>
  <inkml:trace contextRef="#ctx0" brushRef="#br0" timeOffset="-44356.21">32757 9252 3679 0,'0'0'320'15,"0"0"-320"-15,0 0 0 0,0 0 0 0,0 0 3296 0,0 0 592 0,0 0 112 0,0 0 32 0,0 0-32 0,47-41 0 16,-47 41 0-16,0 0 0 0,0 0-1968 0,34-38-400 16,-34 38-80-16,0 0-16 0,0 0-800 0,0 0-160 15,0 0-48-15,0 0 0 0,41-38-384 0,-41 38-144 16,0 0 0-16,0 0 144 15,0 0-864-15,0 0-176 0,0 0-48 0</inkml:trace>
  <inkml:trace contextRef="#ctx0" brushRef="#br0" timeOffset="-42373.14">25658 6758 7359 0,'-6'-3'656'15,"1"2"-528"-15,2 2-128 0,0-1 0 0,2 0 880 0,-2 3 144 16,-2-3 16-16,-3 0 16 0,-3 2-160 0,-3 2-16 15,-1 0-16-15,0 2 0 0,2 0-320 0,0 0-64 16,1 2-16-16,2 0 0 0,2-1 80 0,-1-1 16 16,3 1 0-16,0-1 0 0,2 0-176 0,0-1-48 15,2-1 0-15,-1-1 0 0,2 0-336 0,0 1 0 16,-1-1 0-16,1 0-128 0,0 1 128 0,0-2 0 16,1 5 0-16,-2-4 0 0,1 3 0 0,-1 3-128 15,-1-1 128-15,1 1 0 0,-2 4 0 0,0-1 0 16,-1 3 0-16,1 1-128 0,-1 3 128 0,0 0 0 15,0 4 0-15,0-1 0 0,1 3 0 0,2 1 0 16,-1 1 0-16,3 1-128 0,-1 2 128 0,1 1 0 16,1 1 0-16,-1 3-128 0,3-4 128 0,-2 3 0 15,0 1 0-15,0 1-128 0,0-4 128 0,-1 5-192 0,2 1 192 0,-1 3-192 32,-1-3-320-32,-1 3-64 0,1 0 0 0,-3-3-16 15,2-1 112-15,-3-1 32 0,2 1 0 0,-2-4 0 0,3-3 448 0,-2-1 0 0,3 1 0 0,0-2 0 16,3-3 224-16,-2 0 96 0,3-3 0 0,0 0 16 15,-1-2 320-15,1 5 64 0,0-6 16 0,-2 5 0 16,-1 2-496-16,1 0-112 0,-2 5 0 0,-2-3-128 16,2 4 0-16,-2 0 0 0,1 2 0 0,-2-2 0 15,2 0 0-15,0-1-192 0,1 0 48 0,-2-3 16 16,2 2 128-16,2-3-160 0,-1-1 160 0,0-6-160 16,2 1 160-16,-1-7 0 0,2 1-144 0,0-3 144 15,-1-1-352-15,1 0 0 0,1-1 0 0,0-3 0 0,-1 2 144 16,-1-3 16-16,1 4 16 0,0 3 0 0,-2-1 176 15,2 2 0-15,-2 4 0 0,0-2 128 0,-1 3-128 0,0 0 0 16,-2 5 0-16,1-1 0 16,-1 2-416-16,-1 0-96 0,2-3-32 0,0-3 0 0,0 1 128 0,2-4 32 15,0-2 0-15,-1-2 0 0,3-1 384 0,0-5 0 16,1 0 0-16,-2 1 0 0,1-3 288 0,1 1-16 16,0-1 0-16,-1 0 0 0,1 2-272 0,0 0 0 15,-2 0 128-15,2 3-128 0,-1 2 0 0,1 0 0 16,-1 3 0-16,1 0 0 0,0 3 0 0,-2-1 0 15,1-4 0-15,-2 2-144 0,2-2 144 0,-1 0-192 16,0 1 192-16,0-3-192 0,0 2 320 0,0-5 48 16,1 4 16-16,-2-3 0 0,1 1 272 0,0-3 64 0,0 4 16 0,1 2 0 15,-2-2-112-15,2 2-32 0,-2-2 0 0,-1 3 0 16,2-4-208-16,-3 1-64 0,1 1 0 0,0-3 0 16,1 2 48-16,-1-2 0 0,0-1 0 0,-1-1 0 15,3 0 16-15,-2 1 16 0,-1 0 0 0,0-1 0 16,1 2-80-16,-1 2-128 0,1-2 176 0,-1 7-176 15,0-3 0-15,0 2 0 0,-1 0 0 0,1 5 0 16,-1-3 0-16,0 0 0 0,1-2 128 0,-2 0-128 16,2-1 0-16,0-3 128 0,0 2-128 0,2-4 0 15,-1 0 144-15,0 0-144 0,0-2 0 0,0 2 144 16,2-1-144-16,-2-4 0 0,2 2 0 0,-1 0 0 16,2 0-192-16,0-1-64 0,-1 2 0 0,1-2-16 15,0-1-176-15,-1 2-48 0,2-1 0 0,-1-1 0 0,1 0 272 16,0 0 48-16,0-2 16 0,1 2 0 0,1-1 160 0,0-2-128 15,1 1 128-15,2-1-128 16,1-1-256-16,0-1-64 0,-11 2 0 0,0 0 0 16,0 0-256-16,0 0-64 0,67-3-16 0,-67 3 0 15,0 0 224-15,0 0 48 0,65-4 16 0,-65 4 0 16,0 0-80-16,61 7 0 0,-61-7-16 0,0 0 0 0,0 0 432 0,75 7 160 16,-75-7 0-16,0 0-144 0,69 11 528 0,-69-11 96 15,0 0 32-15,72 12 0 0,-72-12-320 0,0 0-64 16,63 12-128-16,-63-12 192 15,0 0-1552-15,0 0-320 0,68 11-64 0,-68-11-16 0</inkml:trace>
  <inkml:trace contextRef="#ctx0" brushRef="#br0" timeOffset="-40255.32">32767 7077 13823 0,'0'-10'608'0,"2"4"128"0,0 0-592 0,1-1-144 15,-1 5 0-15,-1-1 0 0,2 2 560 0,-1-2 80 16,3-4 0-16,3 1 16 0,-1-4 0 0,2 2 0 15,-1-1 0-15,1 2 0 0,0 2-64 0,1 0-16 16,1 0 0-16,0 1 0 0,1 0 128 0,1 4 32 16,-1-2 0-16,1 2 0 0,1 0 96 0,0 0 32 15,-2 2 0-15,2 2 0 0,-1 0-544 0,0 1-96 16,-4-2-32-16,3-1 0 0,-1 3-192 0,1-2 0 16,3 3-144-16,2 1 144 0,2-1-256 0,1 1 64 15,1 2 0-15,1 0 0 16,0-2-192-16,-22-7-16 0,47 19-16 0,-25-10 0 0,-1 1 208 0,-3 1 32 0,-3 1 16 0,-2 0 0 15,-3 0 160-15,-4 1 0 0,0 0 0 0,-3 2 0 16,-3 1 128-16,-1 0 16 0,-2 3 0 0,-1-1 0 16,0 5 64-16,0-1 16 0,-1 0 0 0,1 0 0 15,2 3-80-15,-1-3-16 0,2 1 0 0,0-1 0 16,2-4-128-16,0 5 0 0,2-5 0 0,0 2 128 16,1-1-128-16,1-1 0 0,1 2 0 0,0 0 128 15,1 1 80-15,-1-3 16 0,1 5 0 0,-2-1 0 16,0 3 48-16,-2 0 16 0,-2 4 0 0,-2 1 0 15,-1-1-96-15,-1 1 0 0,0-2-16 0,-1 3 0 16,2-2-176-16,-2-1 0 0,2 1 144 0,-2 0-144 0,2 0 0 0,0-1 0 16,1 3 0-16,0-2 0 0,0-5-288 0,1 2-32 15,0-1 0-15,0-3 0 0,-2 1 16 0,1-1 0 16,0 3 0-16,-3-3 0 0,1 0 304 0,-4 0 0 16,1 1 0-16,-2-1 0 0,-2 0 128 0,0-1 0 15,-3-1-128-15,2 0 192 0,0-3-192 0,0 0 0 16,0-1 0-16,1 2 0 0,0-2 0 0,1 2 0 15,2 2 0-15,0-1-160 0,3-1-160 0,0 2-16 16,2 0-16-16,0 1 0 16,4-3-608-16,0 0-112 0,2-2-16 0,0 2-16 15,2 3 448-15,1-1 80 0,1-1 32 0,-1-1 0 0,0-4 368 0,1 1 176 16,-2-3-160-16,0-1 160 0,-1 0-224 0,-1-1 48 0,-2-2 16 16,-2 0 0-16,-1 1 0 0,-1 1 0 0,-1 0 0 15,-1 0 0-15,-1-1 160 0,-1 3 0 0,3 1-144 0,-2-3 144 16,1 0 0-16,1 1 0 0,1 3 0 0,1-2 0 15,1 3 0-15,1-4 0 0,1 0 0 16,2 0 0-16,0 0-288 0,1-1 16 0,-1 0 0 0,0 3 0 16,0-1-112-16,0 2 0 0,-2 2-16 0,0 2 0 15,-1 3 400-15,-2 3 0 0,-1 0 0 0,0-1 0 16,-1 1 128-16,0-1-128 0,-1-5 160 0,0 1-160 16,2-3 0-16,-1-5 128 0,2 1-128 0,-1-1 0 15,2-1 0-15,-3-2 0 0,2-2 0 0,-2 3 0 31,2-3-1344-31,-1 0-176 0,1 0-16 0</inkml:trace>
  <inkml:trace contextRef="#ctx0" brushRef="#br0" timeOffset="-39872.9">33169 9607 1375 0,'-12'37'0'0,"9"-30"0"0,3-4 0 0,0-3 128 0,0 0-128 16,0 2 0-16,0 2 0 0,0 0 0 0,0 2 320 0,2 3 64 16,-1-2 0-16,0 4 0 0,0-3 432 0,1 0 80 15,-1 0 32-15,0 0 0 0,-1-1-240 0,0-1-48 16,-1-3-16-16,0 4 0 0,-1-4-176 0,0 1-48 15,-1 1 0-15,2-1 0 0,-1-2-144 0,0 2-48 16,1 0 0-16,1 1 0 0,-1-1 256 0,2 1 48 16,-1 2 16-16,0 0 0 0,1-1-144 0,1 3-16 15,-1-2-16-15,0 2 0 0,-1 0-64 0,0 1-16 16,1-3 0-16,-1 2 0 0,-1 0-272 0,1 0 0 16,-1-3 128-16,1 2-128 0,-1 0 0 0,-1-1 0 15,1-4 0-15,1 3 0 0,0-2 192 0,0 0 0 0,0-2-16 16,3 1 0-16,-2-2 800 0,1 2 176 0,1-3 16 15,-2 0 16-15,2 2-288 0,-2-2-64 0,-1 0-16 0,0 0 0 16,0 0-288-16,-3 1-48 0,1 2-16 0,-2-3 0 16,0 2-160-16,0-2-48 0,-3 0 0 0,1 1 0 15,0-1 192-15,1 0 48 0,-1 0 0 0,-2-1 0 16,0 1 320-16,-1 0 64 0,-1-2 16 0,0 2 0 16,0-4 48-16,1 4 16 0,-3-2 0 0,0-2 0 15,-2 1-656-15,3 1-128 0,-1 1-32 0,2-2 0 16,0-1-288-16,0 1-64 0,2 3-16 0,0-3 0 15,2 1-1184-15,1 1-256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2T15:39:48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11700 6185 2751 0,'-1'0'256'0,"-1"0"-256"16,0 0 0-16,2 0 0 0,0 0 704 0,-1 0 80 16,-1 2 32-16,-2 0 0 0,0-2 784 0,-1 2 176 15,2 0 16-15,0 0 16 0,2-2 176 0,0 3 16 16,-1-3 16-16,2 0 0 0,0 0-432 0,0 0-96 15,0 0-16-15,0 0 0 0,0 0-144 0,0 0-48 16,0 0 0-16,0 0 0 0,0 0-576 0,0 0-112 0,0 0-16 16,41 13-16-16,-41-13-368 0,0 0-192 0,0 0 192 0,0 0-192 15,0 0 0-15,45 15 0 16,-45-15 0-16,0 0-144 16,45 4-288-16,-45-4-48 0,39 0-16 0,-39 0 0 15,47-3-112-15,-47 3-32 0,50-6 0 0,-22 2 0 0,1 1 256 0,2-3 32 0,0-1 16 0,0-1 0 16,-3 4 336-16,1-2 0 0,-1 0 0 0,1 2 0 15,-3-2 368-15,-1 2 32 0,-25 4 16 0,43-6 0 16,-43 6-224-16,38-3-64 0,-38 3 0 0,38-3 0 16,-38 3-128-16,35 0 0 0,-35 0 0 0,37 1 0 15,-37-1-144-15,41 2 144 0,-41-2-192 0,47 0 192 16,-47 0-304-16,49 0 48 0,-49 0 16 0,52 0 0 16,-52 0 16-16,50 3 0 0,-50-3 0 0,51 1 0 15,-51-1 224-15,44 5-144 0,-44-5 144 0,42 10-128 16,-42-10 128-16,41 10 0 0,-41-10 0 0,43 12 0 0,-43-12 128 0,40 16-128 15,-40-16 128-15,0 0-128 0,55 25 0 0,-55-25 0 16,0 0 0-16,56 19-192 0,-56-19-48 0,43 4-16 16,-43-4 0-16,52 0 0 0,-52 0 256 0,55-4 240 15,-28 1-48-15,0-3-16 0,4 0 656 0,-1 0 128 16,-1-1 16-16,-3 1 16 0,-2 2-16 0,-2-2 0 16,2 3 0-16,-24 3 0 0,40-7-352 0,-40 7-80 15,36-3-16-15,-36 3 0 0,0 0-272 0,43 3-48 16,-43-3-16-16,0 0 0 0,44 13-192 0,-44-13 0 15,0 0 128-15,48 22-128 0,-48-22 0 0,0 0 0 16,54 28-144-16,-54-28 144 0,0 0-304 0,56 24 48 16,-56-24 0-16,0 0 0 0,52 11 256 0,-52-11 0 0,30-2 0 15,-30 2 0-15,28-7 544 0,-28 7 224 0,24-7 32 0,-24 7 16 16,22-9-48-16,-22 9-16 0,16-6 0 0,-16 6 0 16,11-6-480-16,-11 6-80 0,0 0-32 0,0 0 0 15,0 0-160-15,0 0-144 0,0 0 144 0,0 0-208 31,0 0-400-31,41 15-80 0,-41-15-16 0,0 0 0 16,0 0 64-16,0 0 0 0,39 42 0 0,-39-42 0 16,0 0 0-16,0 0 16 0,36 31 0 0,-36-31 0 0,0 0-416 15,0 0-96-15,41 3-16 0,-41-3-7888 0,26-13-1584 0</inkml:trace>
  <inkml:trace contextRef="#ctx0" brushRef="#br0" timeOffset="7804.72">19258 5935 3679 0,'-2'4'320'0,"-1"-1"-320"15,1-3 0-15,0 1 0 0,1 1 1728 0,-1-2 288 16,-3 3 48-16,-1 2 16 0,-3 0 976 0,0 1 192 16,2 0 32-16,1-2 16 0,1 0-688 0,1-1-144 15,3 0-32-15,-2-1 0 0,3-2-576 0,2 1-128 16,0 2-32-16,-2-3 0 0,0 0-672 0,0 0-128 15,0 0-16-15,0 0-16 0,48-22-400 0,-48 22-80 16,0 0 0-16,46-33-16 0,-46 33 32 0,0 0 16 16,56-37 0-16,-56 37 0 0,0 0-112 0,61-38-32 15,-61 38 0-15,0 0 0 0,57-41-272 0,-57 41 160 16,0 0-160-16,47-47 128 0,-47 47-128 0,0 0 0 16,36-47 0-16,-36 47 0 0,0 0 0 0,26-50 0 0,-26 50 0 15,0 0 0-15,11-49 0 0,-11 49 0 0,-1-34 0 0,-3 18 0 16,1 3 0-16,-4 1 0 0,-1 2 0 0,-2 1 0 15,-1 4 0-15,-3 0 0 0,-1 4 0 0,0 2 0 16,-1 4 0-16,-3 3 0 0,-4 4 0 0,5 1 0 16,7-7 0-16,0 0 0 0,-2 4 128 0,1 2-128 15,-2 4 144-15,1 3-144 0,1 3 160 0,3 0-160 16,2 1 128-16,2-1-128 0,4 0 0 0,2-2 144 16,3-2-144-16,1 1 0 0,4 1 0 0,-1-3 128 15,5-1-128-15,-1-2 0 0,2-2 0 0,1 1 0 16,1-4 176-16,2 0-48 0,4-2-128 0,-22-7 192 15,43 13 0-15,-43-13-16 0,44 6 0 0,-44-6 0 16,49 6-48-16,-49-6-128 0,49 0 192 0,-49 0-64 0,0 0-128 16,54-4 0-16,-54 4 0 0,0 0 0 0,0 0 0 0,58-12 0 15,-58 12 0-15,0 0 0 16,0 0-736-16,0 0-80 0,41-31-16 0,-41 31 0 16,0 0-416-16,0 0-96 0,0 0 0 0,11-42-16944 15</inkml:trace>
  <inkml:trace contextRef="#ctx0" brushRef="#br0" timeOffset="8086.99">19692 5114 28559 0,'-4'0'1264'0,"3"0"272"0,0 3-1232 0,1-3-304 0,0 0 0 0,1 0 0 15,0 0 2384-15,1 0 432 0,-2 0 64 0,0 0 32 16,0 0-1504-16,0 0-320 0,0 0-48 0,48 4-16 16,-48-4-512-16,0 0-128 15,0 0 0-15,54 2-16 0,-54-2-240 0,0 0-128 0,0 0 128 0,53 4-128 16,-53-4 0-16,0 0 0 0,0 0 0 0,50-3 0 31,-50 3-720-31,0 0-64 0</inkml:trace>
  <inkml:trace contextRef="#ctx0" brushRef="#br0" timeOffset="8837.56">20184 4769 3679 0,'0'0'320'0,"0"0"-320"15,0 0 0-15,0 0 0 0,0 0 2832 0,0 0 496 16,0 0 112-16,0 0 16 0,0 0 1024 0,0 0 192 16,0 0 64-16,30-37 0 0,-30 37-2160 0,0 0-416 15,0 0-96-15,0 0-16 0,0 0-1248 0,0 0-256 16,0 0-48-16,0 0-16 0,10 11-160 0,-9-3-48 0,2-2 0 15,-2 3 0-15,1 1-272 0,1-1 160 0,0 4-160 0,0-1 128 16,-1 2-128-16,1 1 0 0,-1 1 0 0,0-4 0 16,-2 0 0-16,1 2 0 0,0-2 0 15,-1-2 0-15,0 3 0 0,0-5 0 0,1 6 0 0,-1-4 0 16,1-2 0-16,-1-1 0 0,2-1 0 0,-1 0 0 16,1 0 0-16,0-1 0 0,0 0 0 0,-1-1 0 15,1 0 0-15,-1-2 0 0,0 0 128 0,0 0-128 16,-1 0 0-16,2 1 128 0,-1 0-128 0,0 4 128 15,-1-6 16-15,0 4 0 0,0-4 0 0,-1 4 0 16,0-4 0-16,1 4 0 0,0-1 0 0,-2 2 0 16,1-5-16-16,-1 2 0 0,0-1 0 0,1 2 0 15,0-4-128-15,-2 2 160 0,2 2-160 0,-1 0 160 0,-1-2-160 16,2-1 0-16,0 1 144 0,0 1-144 0,-2-1 0 0,1 0 128 16,-2 4-128-16,-4 1 0 0,0 2 0 15,-2 4 0-15,-1-1 0 0,-2 0 128 0,2 1-128 0,0-3 0 16,0 0 0-16,2-2 0 0,1 2 0 0,0-4 0 15,0 2 0-15,1-2 0 0,1 0 0 0,3-3 0 16,-2 0 0-16,1 1 0 0,1-1 0 0,1-1 0 16,2-2 0-16,-1 1-128 0,2-2 128 0,0 1 0 15,-1 0 0-15,0 0-128 0,0 0 128 0,0 0 0 16,0 0 0-16,0 0 0 0,46-27 0 0,-46 27-128 16,0 0 128-16,0 0 0 0,44-24 0 0,-44 24 0 15,0 0 0-15,0 0-128 0,52-23 128 0,-52 23 0 0,0 0 0 16,0 0 0-16,0 0 0 0,0 0 0 0,51-18 0 0,-51 18 0 15,0 0 0-15,0 0 0 0,0 0 0 0,0 0 0 16,0 0 0-16,0 0 0 0,26 17 0 0,-25-11 0 16,-1 0 0-16,2 0 0 0,-2 2 0 0,0 1 0 15,-2 3 128-15,2-3-128 0,-1 4 128 0,0-3-128 16,1 0 0-16,-1-4 0 0,2 2 0 0,-1-1 128 16,2-4-128-16,0 4 0 0,0-4 0 0,-2-3 0 15,0 0-320-15,0 0-48 0,0 0 0 0,0 0 0 16,0 0-528-1,0 0-96-15,46-22-32 0,-46 22-17712 0</inkml:trace>
  <inkml:trace contextRef="#ctx0" brushRef="#br0" timeOffset="9320.39">20554 5228 13295 0,'1'-4'288'0,"0"4"64"0,-1 2 16 0,2-2 16 0,-2 0-384 0,1 0 0 15,1-2 0-15,1 2 0 0,-3 0 4080 0,0 0 736 16,0 0 160-16,0 0 16 0,0 0-2064 0,0 0-432 15,0 0-64-15,0 0-32 0,0 0-1376 0,49-32-288 16,-49 32-48-16,0 0-16 0,0 0-144 0,23-43-16 0,-23 43-16 0,0 0 0 16,13-37-208-16,-13 37-32 0,0 0-16 0,14-51 0 15,-14 51-240-15,6-36 144 0,-6 36-144 0,5-32 128 16,-5 32-128-16,2-28 0 0,-2 28 0 0,0-25 0 16,0 25 0-16,0 0 0 0,0-35 0 0,0 35 0 15,0 0 0-15,-2-19 0 0,1 12 0 0,1 7 0 16,0 0 0-16,-3-6 0 0,2 4 0 0,0 4 0 15,1-1 176-15,-2 2-48 0,1 3-128 0,1 0 192 16,-1 1-32-16,1-1-16 0,0 4 0 0,-1-1 0 16,1 6-144-16,-1 1 0 0,1 0 0 0,-2 3 0 15,2 3 0-15,0-14 0 0,0 0-192 0,-1-1 192 16,1-1-368-16,0 4 48 0,-1 0 16 0,0 4 0 0,1 6-64 16,-2-1-16-16,4-1 0 0,-1-2 0 15,1-3-128-15,2-3-48 0,-2-7 0 0,-2-3 0 16,0 0-1168-16,0 0-256 0</inkml:trace>
  <inkml:trace contextRef="#ctx0" brushRef="#br0" timeOffset="9687.67">20545 4934 2751 0,'-1'2'256'0,"0"-4"-256"16,1 2 0-16,0 0 0 0,0 0 3296 0,0 0 608 0,0 0 128 0,0 0 32 15,0-3 416-15,1 2 96 0,2 1 16 0,-1-2 0 16,-2 2-2096-16,0 0-432 0,0 0-80 0,0 0 0 16,0 0-976-16,0 0-192 0,59-3-48 0,-59 3 0 15,0 0 128-15,52 5 0 0,-52-5 16 0,0 0 0 16,57 0-656-16,-57 0-256 0,0 0 176 0,55 0-176 15,-55 0 160-15,0 0-160 0,0 0 160 0,55-2-160 16,-55 2 0-16,0 0 0 0,0 0 0 0,0 0 0 16,41 8 0-16,-41-8-288 0,0 0 64 0,0 0 16 15,0 0-576-15,0 0-112 16,27 10-32-16,-23-10 0 0,-2 0 144 16,2 0 16-16,-4 0 16 0,0 0 0 0,0 0 112 15,0 0 0-15,0 0 16 0,0 0 0 0,0 0-272 16,0 0-48-16,0 0-16 0,0 0 0 0,0 0-1088 0,0 0-240 0</inkml:trace>
  <inkml:trace contextRef="#ctx0" brushRef="#br0" timeOffset="10553.84">20633 5159 3679 0,'0'0'320'0,"-1"0"-320"0,1 0 0 0,0 0 0 16,0 0 1296-16,0 2 192 0,-1-2 48 0,1 3 0 15,-2-2 768-15,2 2 144 16,0 0 48-16,0 0 0 0,2 0-160 0,-1 0-32 0,0 1 0 0,2-2 0 16,-2-1-384-16,0 2-96 0,0-1-16 0,2-2 0 15,-2 0-720-15,0 0-160 0,0 0-32 0,1-2 0 16,-1-1-384-16,-1 3-64 0,0 0-32 0,0 0 0 16,0 0-32-16,0 0 0 0,18-42 0 0,-18 42 0 15,0 0-96-15,18-38-32 0,-18 38 0 0,0 0 0 0,20-41-32 16,-20 41-16-16,0 0 0 0,22-49 0 0,-22 49-208 0,0 0 176 15,18-49-176-15,-18 49 160 0,9-38-160 0,-9 38 0 16,6-37 144-16,-6 37-144 0,3-41 0 0,-3 41 0 16,0-36 0-16,0 36 0 0,-3-31 128 0,1 18-128 15,1 2 128-15,-2 1-128 0,-1 2 0 0,2 2 0 16,-2 1 0-16,0 2 0 0,2-1 0 0,-2 1 128 16,2 1-128-16,-1 1 0 0,1 1 128 0,-1 0-128 15,1 1 160-15,-1 1-160 0,2 1 176 0,-1 1-176 16,0-2 192-16,0 4-192 0,2 0 176 0,-1 2-176 15,0 0 160-15,-1 2-160 0,1-2 0 0,1 3 0 16,-1 1 0-16,1 4 0 0,1 0 0 0,-1 1 0 0,1-1 0 0,2-2 0 16,-1 3 0-16,1-1 0 0,-1 0 0 0,1-1 0 15,-1 1 0-15,1 0 0 0,-1 2 0 0,1-2 0 16,-2 0 160-16,0 0-160 0,-1-1 160 0,1 1-160 16,-1 0 128-16,-1 1-128 0,1-5 0 0,-1 0 144 15,0-2-144-15,1 0 0 0,0-4 0 0,0 0 0 16,0 1 0-16,1-1 0 0,0-3 0 0,0 0 0 15,0 1 0-15,1-1 0 0,-1 0 0 0,0-1 0 16,0 2 0-16,1 0 0 0,-1-4 0 0,0 2 0 16,0-1-128-16,1 2 128 0,-1-3-160 0,0 2 160 15,-1-2-208-15,0 0 48 0,0 0 16 0,0 0 0 16,0 0 144-16,0 0-160 0,0 0 160 0,0 0-160 16,0 0 32-16,0 0 0 0,0 0 0 0,0 0 0 15,0 0-192-15,0 0-48 0,0 0 0 0,0 0 0 16,0 0-320-16,0 0-64 0,0 0-16 0,0 0 0 15,0 0 64-15,0 0 0 0,0 0 0 0,0 0 0 0,0 0 496 0,0 0 208 16,0 0-176-16,0 0 176 0,0 0 0 0,0 0-144 16,0 0 144-16,0 0 0 0,0 0-192 0,0 0 32 15,0 0 16-15,0 0 0 0,0 0-144 0,0 0-32 16,0 0 0-16,0 0 0 16,0 0-176-16,0 0-32 0,0 0-16 0,-1 2 0 15,1 0-736-15,-1-2-160 0,-1-2-32 0,1 2-10672 0</inkml:trace>
  <inkml:trace contextRef="#ctx0" brushRef="#br0" timeOffset="10888.14">20576 4889 7359 0,'-2'0'320'0,"1"0"80"0,1 0-400 0,0 0 0 0,0 0 0 0,1 0 0 16,0 0 2384-16,0 0 400 0,-1 0 80 0,0 0 16 16,0 0 528-16,0 0 112 0,0 0 32 0,0 0 0 15,60 0-1264-15,-60 0-256 0,0 0-48 0,43 7-16 16,-43-7-1024-16,0 0-208 0,0 0-32 0,46 12-16 0,-46-12-528 0,0 0-160 15,29 16 0-15,-29-16 0 0,0 0 0 0,0 0-144 16,27 12-16-16,-27-12 0 16,0 0-1328-16,0 0-272 0,0 0-48 0,0 0-13984 15</inkml:trace>
  <inkml:trace contextRef="#ctx0" brushRef="#br0" timeOffset="40577.78">20926 8506 5519 0,'1'-3'496'0,"-1"-1"-496"15,0 1 0-15,0 1 0 0,0 2 2400 0,0-1 384 16,2-4 80-16,-1-1 16 0,0-1 272 0,0 0 64 16,1 1 16-16,0 2 0 0,-1 2-640 0,1-2-128 15,-1 1-32-15,1 3 0 0,-1-2-960 0,1 4-192 16,-1-2-32-16,0 3-16 0,0 1-640 0,-1-1-128 15,0 4-16-15,0 1-16 0,-1 5-48 0,0-1 0 16,0 4 0-16,-2 4 0 0,3 1-64 0,-1 1-32 16,1 0 0-16,-1 4 0 0,1 6-128 0,0-1-32 15,-1-2 0-15,1 2 0 0,-2 5-128 0,1-2 0 16,0-2 0-16,0-1 0 0,1-6 0 0,0-3 0 0,-2-3 0 0,2 1 0 16,0-1 0-16,0 2 0 0,0-2 0 0,0-3 0 15,0-4 0-15,0-2 0 0,2-3 0 0,-2-4 0 16,1 0 0-16,-1-3 0 0,0-3 144 0,1 0-144 15,0-4 208-15,3 1-16 0,-2-6-16 0,-2 12 0 16,9-32-48-16,-6 19 0 0,-1 1 0 0,1-3 0 16,-3 15-128-16,7-46 0 0,-3 13 144 0,-1 0-144 15,1-5 0-15,-1 4 128 0,-1 2-128 0,-1-3 0 16,-2-2 0-16,1 7 0 0,-1 6 0 0,-2-2 128 16,1-3-128-16,-2 1 0 0,0-1 0 0,2 4 0 15,-1 4 0-15,1 2 0 0,-2 0 0 0,1 3 0 16,-1 0 0-16,0 4 0 0,2 2 0 0,-1 1 0 15,2 3 0-15,1 2 0 0,0 0 0 0,0 2 0 16,1 2 0-16,3 0 192 0,0 2-64 0,-4-2 0 16,0 0-128-16,24 10 192 0,-24-10-64 0,0 0 0 0,33 16-128 0,-33-16 128 15,32 17-128-15,-32-17 128 0,34 18-128 0,-34-18 0 16,34 21 0-16,-34-21 128 0,33 24-128 0,-18-12 0 16,0 0 0-16,-5 1 0 0,-2-3 0 0,-3-4 0 15,-1-3 0-15,0 2 0 0,-3 0 0 0,1 0 0 16,0 1 0-16,-1 1 0 0,-1-1-160 0,0 4 0 15,-4 0 0-15,-1 6 0 0,-1 2-96 0,-4 1-32 16,0-2 0-16,-5 0 0 0,2-3 288 0,-2 1-128 16,0-2 128-16,-1-6 0 0,0-10 0 0,0 6-128 15,-1 3 128-15,-1-2 0 0,1-2 0 0,1-1-160 16,2-1 160-16,2-1-128 0,2-3 128 0,3 2-208 16,0-2 80-16,5 4 128 0,1-2-304 0,1-1 64 15,1-1 16-15,-1 4 0 16,0 0-416-16,0 0-96 0,0 0-16 0,0 0-12000 0,48-28-2416 0</inkml:trace>
  <inkml:trace contextRef="#ctx0" brushRef="#br0" timeOffset="41510.05">21640 8414 21183 0,'1'0'1888'0,"0"-3"-1504"16,0 3-384-16,-1 0 0 0,0 0 1920 0,0 0 304 0,0 0 64 0,0 0 16 15,2 0 112-15,-2 0 16 0,-2 3 16 0,1-2 0 16,-3 3-1296-16,1 1-272 0,-1-2-48 0,-1 3-16 16,-1 1-416-16,0-1-80 0,-2 1 0 0,0 2-16 15,-1 0-80-15,-1 0-16 0,-1 1 0 0,0-1 0 16,1 1-80-16,1-4-128 0,-1 4 176 0,-1 0-176 16,-1-2 160-16,-2 2-160 0,2 0 128 0,0 0-128 15,-1 0 128-15,2-1-128 0,1-1 128 16,0 0-128-16,2-2 176 0,0 0-48 0,4 0-128 0,2-2 192 15,0 1 0-15,0-1 0 0,2-1 0 0,2 1 0 16,0 1-16-16,2-4-16 0,-1 2 0 0,2-1 0 0,-5-2-160 16,0 0 128-16,0 0-128 0,0 0 128 15,41 8-128-15,-41-8 0 0,0 0 0 0,0 0 0 0,0 0 0 0,40 10 0 16,-40-10 0-16,0 0 0 0,0 0 0 0,0 0 0 16,43 8 0-16,-38-5 0 0,-1-3 0 0,-1 3 0 15,-1 4 0-15,-1 0 0 0,-1 2 0 0,0-3 0 16,-1-2 0-16,-2 2 0 0,1 2 0 0,-1-4 0 15,-1-4 0-15,1 3 0 0,-1 3-240 0,-1 1 80 16,-1-3 16-16,1 1 0 0,0-1 144 0,-1-2-192 16,1 2 192-16,-1-2-192 0,1-2 192 0,0 4-128 15,1-4 128-15,0 1-128 0,2 2 128 0,-1-3-160 16,1-4 160-16,0 4-160 0,0 1 160 0,1 2 0 16,0 0 0-16,0 0 0 0,1-3 0 0,0 2 0 15,0-2 0-15,0 2 0 0,1 0 0 0,1-2 0 16,0 0 0-16,0 2 0 0,2 2 0 0,-2 0 0 15,2 2 0-15,0 0-128 0,-1 0 128 0,1 3 0 0,-2-2 0 16,1 0 0-16,-1 3 0 0,0-1 0 0,-2 4 0 0,0-2 0 16,-2-1 0-16,2 0 0 0,-1-2 0 0,-3 0 0 15,2 2 0-15,0 0 0 0,-2 1 0 0,-1-1 0 16,1-2 0-16,0 2 0 0,1-4 0 0,-1 2 0 16,-1 2 896-16,0 1 128 0,1-5 0 0,1 4 16 31,-2 0-1616-31,0 0-336 0,1 2-64 0,-1 0-16 0,3-3 800 0,-1 1 192 0,2 0 0 0,1-4 0 15,1 0 0-15,2 0 0 0,0 1 0 0,2-4 0 16,0 0 0-16,-5-3 0 0,0 0 0 0,0 0-144 16,0 0-16-16,0 0 0 0,50-6 0 0,-50 6 0 15,0 0-816-15,0 0-176 0</inkml:trace>
  <inkml:trace contextRef="#ctx0" brushRef="#br0" timeOffset="42177.83">21876 9101 10127 0,'-1'3'896'0,"-1"-3"-704"16,2-3-192-16,0 3 0 0,0-1 2480 0,2 1 464 16,-2-3 80-16,1 0 32 0,0-2 560 0,-1 5 112 15,0 0 32-15,0 0 0 0,0 0-1552 0,33-52-304 16,-33 52-64-16,0 0-16 0,40-53-912 0,-40 53-176 15,32-45-32-15,-32 45-16 0,36-51-128 0,-36 51-32 0,36-54 0 0,-36 54 0 16,37-53-160-16,-37 53-48 16,30-47 0-16,-30 47 0 0,0 0-144 0,23-42-48 0,-23 42 0 0,0 0 0 15,21-40-128-15,-21 40 128 0,0 0-128 0,0 0 128 16,19-42-128-16,-19 42 0 0,0 0 0 0,0 0 0 16,0 0-176-16,0-31-64 0,-5 28-16 0,-1-4 0 31,-1 4-848-31,0 0-176 0</inkml:trace>
  <inkml:trace contextRef="#ctx0" brushRef="#br0" timeOffset="42443.83">21842 8547 15663 0,'0'4'688'0,"2"0"144"16,-1-2-656-16,0 2-176 0,2-2 0 0,-1 1 0 0,2 0 3328 15,1 6 624-15,5 2 128 0,3 7 16 0,3 4-848 0,2 1-176 16,-1 2-48-16,-1 1 0 0,0 2-1744 0,-1 3-336 15,0-2-80-15,-3 2-16 0,1-3-288 0,-1 4-64 16,-1-1-16-16,-1-2 0 0,0-7-320 0,-2 0-160 16,1 0 160-16,0-3-160 0,-1-3 0 0,0 0 0 15,0-3 0-15,0-1 0 0,1-2 0 0,-2-3 0 16,-1 2 0-16,0-5 0 0,1-2 0 0,-1 2 0 16,-1-2 0-16,0-2-160 15,-5 0-240-15,0 0-48 0,0 0-16 0,0 0 0 16,0 0-464-16,0 0-96 0,0 0 0 0,0 0-17712 0</inkml:trace>
  <inkml:trace contextRef="#ctx0" brushRef="#br0" timeOffset="43223.75">22455 8722 7359 0,'-5'0'656'0,"2"0"-528"0,2 0-128 0,0 0 0 16,1 0 1936-16,0-2 368 0,0 0 64 0,0-1 0 15,0 6 1744-15,0-3 352 0,2 0 64 0,-1-3 16 16,1 0-1808-16,-1 3-368 0,3 2-64 0,0 2 0 16,1-2-1296-16,0 2-256 0,2 0-48 0,-1-1-16 15,1 2-48-15,1 2-16 0,-8-7 0 0,0 0 0 16,28 16-208-16,-17-9-32 0,2 4-16 0,-2-6 0 15,-11-5-176-15,0 0-48 0,38 24 0 0,-26-14 0 16,-1-3-144-16,-1 2 0 0,1-3 0 0,-2 0 0 16,-9-6 0-16,0 0 0 0,27 14 0 0,-27-14 0 15,0 0 0-15,21 12 0 0,-21-12 0 0,0 0 0 16,0 0 0-16,19 10 0 0,-17-5 0 0,0 1 0 16,-1-1 0-16,0 1 0 0,-1-1 0 0,0-1 0 0,0 4 0 15,-1-4 0-15,0-3 0 0,-2-1 0 0,1 3 0 0,-2-1 0 16,0-2 0-16,-1 4 0 0,-1-2 0 0,-1 0 0 15,1 0 0-15,-1 1 0 0,-3 0 0 0,-2 1 0 16,2 0 0-16,-1-2 0 0,-1 2 160 0,-2 1-160 16,-1-1 192-16,0-2-192 0,-1 2 176 0,3-2-176 15,-1 2 160-15,2 0-160 0,1-2 128 0,2-1-128 16,2 2 0-16,0-1 144 0,2 0-144 0,3 0 0 16,-2-2 0-16,3 3 0 0,1-3 0 0,0 0 0 15,0 1 0-15,0 1 0 0,1-1 0 0,1 1 0 16,0-1 0-16,0 1 0 0,2-2-192 0,0 0-64 15,1 2 0-15,0-2-16 16,-5 0-880-16,0 0-160 0</inkml:trace>
  <inkml:trace contextRef="#ctx0" brushRef="#br0" timeOffset="43994.18">23036 9136 2751 0,'-2'6'256'0,"1"-4"-256"0,0 0 0 0,1 0 0 0,0 1 1488 0,0-2 256 0,0 1 48 0,-1-2 16 15,1 3 1184-15,0-2 224 0,0 2 48 0,1-1 16 16,0-1-336-16,2-1-64 0,-3 0 0 0,0 0-16 16,0 0-800-16,0 0-144 0,29-42-48 0,-29 42 0 15,0 0-784-15,26-50-176 0,-26 50-16 0,24-50-16 16,-24 50-368-16,23-51-64 0,-23 51 0 0,20-50-16 16,-20 50-96-16,16-42-16 0,-16 42 0 0,0 0 0 15,16-51-48-15,-16 51-16 0,0 0 0 0,8-46 0 16,-8 46-96-16,0 0-32 0,-2-33 0 0,0 24 0 0,0 3-128 0,-1 0 160 15,-2 2-160-15,0 0 160 0,1 2-160 0,-1-1 128 16,-1 3-128-16,0 3 128 0,-1-1-128 0,-1 2 160 16,2 0-160-16,-1 4 160 0,1 0-32 0,1 0-128 15,0 5 192-15,1-1-64 0,0 4-128 0,2 0 0 16,2 3 144-16,-2 3-144 0,4-2 0 0,-2-2 0 16,1-4 0-16,1 3 128 0,2 3-128 0,2 2 0 15,3 7 0-15,1-1 0 0,1 1 0 0,1-7 0 16,-1 0 0-16,1-3 0 0,-2-6 0 0,-1-1 0 15,0-3-144-15,0-2 144 0,-9-7-320 0,0 0 0 16,0 0 0-16,0 0 0 16,0 0-464-16,0 0-96 0,47-31-16 0,-47 31-12032 15,0 0-2400-15</inkml:trace>
  <inkml:trace contextRef="#ctx0" brushRef="#br0" timeOffset="44235.47">22960 8819 10991 0,'-7'4'240'0,"3"-2"48"0,2 1 16 0,-1-3 16 0,2 1-320 0,0 2 0 0,1-3 0 0,0 0 0 15,1 2 3952-15,1 2 720 0,5-3 160 0,-1 1 32 16,-6-2-1680-16,0 0-336 0,0 0-64 0,51 7-16 16,-51-7-1456-16,0 0-288 0,55 2-64 0,-55-2-16 15,0 0-480-15,64 1-80 0,-64-1-32 0,0 0 0 16,62 3-224-16,-62-3-128 0,0 0 160 0,56 2-160 0,-56-2 0 0,0 0 0 15,0 0 0-15,57-2 0 0,-57 2-208 0,0 0-96 16,0 0-16-16,0 0-18624 16</inkml:trace>
  <inkml:trace contextRef="#ctx0" brushRef="#br0" timeOffset="44648.33">23497 8970 20671 0,'-1'0'448'0,"1"0"112"0,1-2 16 0,0 2 0 0,-1-3-576 0,1 3 0 0,1 0 0 0,0 0 0 15,-2 0 3712-15,0 0 640 0,0 0 128 0,0 0 32 16,41 5-2624-16,-41-5-528 0,0 0-96 0,36 5-32 0,-36-5-672 0,0 0-144 15,0 0-32-15,50 1 0 0,-50-1-176 0,0 0-32 16,0 0-16-16,49-6 0 16,-49 6-160-16,0 0 0 0,0 0 0 0,0 0 0 15,0 0 0-15,0 0-272 0,0 0 64 0,0 0-12528 16,45-25-2496-16</inkml:trace>
  <inkml:trace contextRef="#ctx0" brushRef="#br0" timeOffset="44861.21">23611 8879 17503 0,'-2'1'768'0,"2"-1"176"0,0 2-752 0,0 1-192 15,0-2 0-15,0 1 0 0,0-2 3024 0,0 0 576 16,0 4 112-16,0 5 32 0,2-2-1024 0,-2 4-208 0,1 1-32 0,0-1-16 16,0 2-1536-16,1 0-304 0,0-1-64 0,1 2-16 15,-2 0-288-15,1-1-64 0,1 3-16 16,-1-4 0-16,1 1-176 0,-2-2 0 15,1 1 0-15,0 0 0 16,0-2-704-16,1 0-80 0,0-1-16 0,1-5-17216 0</inkml:trace>
  <inkml:trace contextRef="#ctx0" brushRef="#br0" timeOffset="45311.21">23841 9055 19343 0,'-6'5'848'0,"3"-2"192"0,1-1-832 0,0-2-208 0,1 4 0 0,1-4 0 0,0 0 2496 0,0 3 464 16,1-2 96-16,1 1 16 0,0 1-512 0,3 0-112 16,0 0-16-16,-5-3 0 0,0 0-1392 0,0 0-272 15,33 10-64-15,-33-10-16 0,0 0-304 0,0 0-48 16,50 3-16-16,-50-3 0 0,0 0-160 0,0 0-32 15,52-3-128-15,-52 3 192 0,0 0-192 0,0 0 0 16,0 0 0-16,48-13 0 0,-48 13 0 0,0 0 0 16,0 0-144-16,0 0 144 0,0 0-384 0,0 0 32 15,0 0 0-15,14-38 0 0,-18 29 64 0,-2 2 16 16,-2 1 0-16,1-3 0 0,-2-1 272 0,-2 0 0 16,0 2 0-16,-4-2 0 0,1 0 0 0,0-1 224 15,1 3-32-15,0-2-16 0,-1 2 64 0,2 0 16 0,1 0 0 0,2 2 0 16,1-1 0-16,4 0 16 0,1 1 0 0,2 0 0 15,1 6 0-15,0 0 0 0,0 0 0 0,0 0 0 16,0 0 0-16,0 0 0 0,27-51 0 0,-27 51 0 16,0 0 48-16,0 0 16 0,0 0 0 0,0 0 0 15,51-17-112-15,-51 17-32 0,0 0 0 0,33 11 0 16,-33-11-192-16,20 10 0 0,-20-10 0 0,23 7 0 16,-23-7-192-16,23 9-96 0,-23-9-16 0,0 0 0 15,33 6-736-15,-33-6-160 16,0 0-16-16,0 0-17984 0</inkml:trace>
  <inkml:trace contextRef="#ctx0" brushRef="#br0" timeOffset="45944.01">24512 8484 11055 0,'0'-2'976'0,"0"0"-784"0,0 0-192 0,0 2 0 0,0 0 2288 0,0 0 400 16,0-4 96-16,0 4 16 0,0 0 720 0,1 0 128 16,1 4 48-16,0 5 0 0,-1 0-1616 0,3 4-320 15,0 3-64-15,-1 2-16 0,1 2-896 0,0 5-176 16,0 3-32-16,-1 1-16 0,1 3-112 0,-2-1-32 15,1 4 0-15,-2-3 0 0,0-1-224 0,-1 1-64 16,-1 2 0-16,0-1 0 0,-2-3-128 0,2-1 0 16,-1-1 0-16,-1-2 0 0,1-1 0 0,-1-3 0 15,1 1 0-15,-2-7 0 0,3 0 0 0,-2-4 0 16,2-2 0-16,0-1 0 0,0-2 0 0,1-2 0 16,0-4 0-16,0-2 0 15,1-1-368-15,0-2-48 0,-1 4-16 0,0 0 0 16,4-29-560-16,-4 29-112 0,1-31-32 0,-1 15-16784 0</inkml:trace>
  <inkml:trace contextRef="#ctx0" brushRef="#br0" timeOffset="46509.95">24830 9122 13823 0,'0'-2'1216'0,"0"-1"-960"0,1 2-256 0,0-3 0 16,1 2 2496-16,-1-2 464 0,-1 4 96 0,0 0 16 16,0 0 448-16,22-49 112 0,-22 49 16 0,25-58 0 15,-25 58-1968-15,33-66-384 0,-33 66-80 0,37-67 0 16,-37 67-320-16,35-57-48 0,-35 57-16 0,33-47 0 16,-33 47-192-16,34-44-32 0,-34 44-16 0,0 0 0 15,47-60-256-15,-47 60-48 0,0 0-16 0,42-51 0 16,-42 51-272-16,0 0 0 0,26-44 128 0,-26 44-128 15,0 0 0-15,0 0 0 0,0 0 0 0,6-34 0 32,-9 30-576-32,0-2 0 0,-2 2-16 0,-1-2 0 0,-1 1-544 0,0 0-96 0,0 0-32 15,-2 1-18032-15</inkml:trace>
  <inkml:trace contextRef="#ctx0" brushRef="#br0" timeOffset="46794.11">24819 8543 10127 0,'1'0'896'0,"2"2"-704"16,-1 0-192-16,0-2 0 0,1 3 3760 0,1 0 720 15,2 4 128-15,4 5 48 0,5 4-656 0,-1 6-128 16,2 1-32-16,-1 1 0 0,-1 5-2368 0,1-3-464 16,-2 5-112-16,-2-3 0 0,-1-4-368 0,-1 3-64 15,0-1-16-15,-1 2 0 0,-1-2-176 0,0-1-32 16,-2-3-16-16,0 0 0 0,0-1-96 0,0-5 0 15,-2 1-128-15,2-5 192 0,0 1-192 0,-1 0 0 16,0-3 0-16,-1-2 0 0,1 2 0 0,1 0 0 0,0-1 0 0,-1-2 0 16,-1 2-256-16,0-5-32 0,-1 1-16 0,1-5 0 31,-1 3-368-31,0-3-80 0,-1 0-16 0,0-2 0 16,0 1-112-16,-1-2-16 0,0-1-16 0,-1-1 0 15,0 2-1664-15,0-3-336 0</inkml:trace>
  <inkml:trace contextRef="#ctx0" brushRef="#br0" timeOffset="47964.17">25461 8705 7359 0,'-8'-7'656'0,"4"6"-528"0,2 0-128 0,0 1 0 16,0-3 1536-16,1 2 288 0,0 1 48 0,0-3 16 15,-1 1 1664-15,0 2 336 0,1-1 64 0,-2 1 16 16,3 0-1024-16,1 0-208 0,1 1-48 0,1 1 0 16,1 1-1376-16,-1 1-288 0,-2-3-48 0,1 1-16 15,2 1-320-15,2 3-64 0,2 0 0 0,-8-6-16 16,18 16-144-16,-18-16-32 0,0 0 0 0,0 0 0 0,20 16-80 0,-15-12-32 16,-5-4 0-16,0 0 0 0,27 21-64 0,-27-21-16 15,25 20 0-15,-25-20 0 0,24 18-32 0,-24-18-16 16,0 0 0-16,31 20 0 0,-31-20-144 0,0 0 128 15,0 0-128-15,29 16 128 0,-29-16-128 0,0 0 0 16,0 0 0-16,0 0 128 0,0 0-128 0,0 0 0 16,0 0 0-16,22 18 0 0,-22-18 0 0,-1 3 0 15,0-3 0-15,-2 4 0 0,-1-2 0 0,2 2 0 16,-3-1 0-16,1 0 0 0,-1 0 0 0,0 0 0 16,-1 0 0-16,0 1 128 0,0-1-128 0,0 1 128 15,-2 1-128-15,0 1 128 0,1-2-128 0,0 0 0 16,0 2 144-16,-1-2-144 0,1 2 0 0,-2-1 0 15,0 1 0-15,1-1 128 0,0 0-128 0,0 1 0 0,-1 0 0 0,0-1 0 16,1 1 0-16,-2 0 0 0,1 1 0 16,1-2 0-16,0-1 0 0,1 1 0 0,2-1 0 0,0-1 0 15,1-2 0-15,0 1 0 0,3 1 0 0,-1-3 0 16,2 0 0-16,-2 0 0 0,2 1 0 0,0-1 0 16,2 3 0-16,-1-3 0 0,1-3-144 0,-2 6 144 31,2-3-512-31,-2 0-48 0,1 0 0 0,1-3 0 0,2 2-448 15,-4 1-80-15,0 0-32 0,0 0-18144 0</inkml:trace>
  <inkml:trace contextRef="#ctx0" brushRef="#br0" timeOffset="48584.51">25886 9059 23039 0,'-6'0'1024'0,"2"0"192"0,2 0-960 0,-1 0-256 16,1 0 0-16,0 0 0 0,0 0 2192 0,-2 0 400 15,-2 0 80-15,0 1 16 0,-2 1-512 0,4 1-80 0,0 1-32 0,3-1 0 16,2 0-1296-16,1 0-272 0,-2-3-48 0,0 0-16 16,15 12-192-16,-15-12-48 0,0 0 0 0,0 0 0 15,29 14-64-15,-29-14 0 0,0 0-128 0,0 0 192 16,49 8-192-16,-49-8 0 0,0 0 128 0,0 0-128 16,53-5 0-16,-53 5 0 0,0 0 0 0,0 0 0 15,0 0 0-15,53-17 0 0,-53 17 0 0,0 0 0 16,0 0-128-16,0 0-32 0,0 0 0 0,0 0 0 15,0 0-96-15,20-41 0 0,-22 33-16 0,-3-2 0 16,1 0 272-16,-2-1 0 0,-2 0 0 0,0-2 0 16,0 3 0-16,0-1 0 0,-2 1 128 0,-1-2-128 15,1 2 256-15,0 1-32 0,0 4-16 0,0-3 0 16,1-5-16-16,2 3 0 0,0 1 0 0,0 0 0 16,2 2-48-16,1 0-16 0,-1-1 0 0,1 1 0 0,1 1 0 15,1 0-128-15,1 2 192 0,1-2-64 0,-3 0 32 0,3-1 0 16,1 4 0-16,1-3 0 0,-2 6-160 0,0 0 192 15,0 0-192-15,0 0 192 0,0 0-192 0,0 0 0 16,0 0 0-16,47-22 128 0,-47 22-128 0,0 0 0 16,0 0 0-16,0 0 0 0,0 0 0 0,55-10 0 15,-55 10 0-15,0 0 0 0,0 0 0 0,0 0 0 16,46 4 0-16,-46-4 0 0,0 0 0 0,0 0-192 16,35 16 64-16,-35-16 128 0,16 12-448 0,-16-12 48 15,0 0 0-15,20 16 0 16,-20-16-352-16,11 12-64 0,-8-5-16 0,0-5-17456 0</inkml:trace>
  <inkml:trace contextRef="#ctx0" brushRef="#br0" timeOffset="49564.83">26428 8373 15663 0,'-3'-3'688'0,"2"0"144"0,1 0-656 0,0 3-176 16,-1-2 0-16,1 0 0 0,0 2 2304 0,0-3 416 16,0 0 96-16,0 0 0 0,0 0 352 0,0 3 64 15,0 0 16-15,0 0 0 0,0 0-1808 0,0 0-352 16,0 0-80-16,0 0-16 0,34 19-512 0,-34-19-96 15,0 0-32-15,21 16 0 0,-21-16-160 0,0 0-16 16,30 22-16-16,-30-22 0 0,25 16-160 0,-25-16 0 16,24 19 0-16,-24-19 0 0,23 18 0 0,-23-18 0 15,18 16 0-15,-12-6 0 0,1-1 0 0,-4-3 0 16,1 1 0-16,-2 2 0 0,0-2 0 0,-2 2 0 0,0-3 0 16,-3 0 0-16,2 1 0 0,-1-2 0 0,-2 1 0 0,-1 0 0 15,0 0 0-15,-1-1 0 0,0 0 0 0,-2 1 0 16,1-1 128-16,-1 1-128 0,0-2 128 0,-2 2-128 15,0-2 160-15,0 2-160 0,0-3 192 0,-1 3-192 16,1-2 128-16,1-1-128 0,1 1 0 0,2 1 0 16,2-4 128-16,1 2-128 0,2 0 0 0,1 0 0 15,1 3 0-15,2-4 0 0,1 6 0 0,-2-4 0 16,1 1 128-16,-1-4-128 0,2 5 0 0,-1 3 0 16,4-2 0-16,-2 4 0 0,2 0 0 0,0 0 0 15,0 2 0-15,-3-6 0 0,-1-1 0 0,1 1 0 0,-2-4 0 0,2 3 0 16,0 1 0-16,-1 1 0 0,1-2 0 0,0 1 0 15,-2-4 0-15,-1 1 0 0,2-1 0 0,-3-3 0 16,0 6 0-16,0-3 0 0,-1 0 0 0,-1-2 0 16,0 4 0-16,-2 2 0 0,2 0 0 0,-3-1 0 15,1-2 0-15,0 2 0 0,1 0 0 0,0-4 0 16,1 2 0-16,0-1 0 0,0-3 0 0,0 3 0 16,-1 0 0-16,1 0 0 0,-1 0 0 0,-1 1 0 15,3-1 0-15,-1 0 0 0,0-2 0 0,2 4 0 16,0-1 0-16,-1-2 0 0,4 2 0 0,-2 0 0 15,1 2 0-15,0 0 0 0,0-2 0 0,1 1 0 16,0 0 0-16,1 1 0 0,0 0 0 0,-1-1 0 0,1 1 0 0,0-2 0 16,1 2 0-16,0 0 0 0,-5-6 0 0,13 13 0 15,-13-13 0-15,14 11 0 0,-14-11 0 0,14 15 0 16,-14-15 0-16,12 12 0 0,-8-5 0 0,-1-1 0 16,0 3 0-16,-2-1 0 0,-1 0 0 0,0 2 0 15,-2-1 0-15,-1 1 0 0,-2 0 0 0,0-2 0 16,0 2 0-16,-1-1 0 0,0 1 0 0,-2 0 0 15,1-2 0-15,0 0 0 0,-2 0 0 0,2-2 0 16,-1 1 0-16,-1-4 0 0,0 4 0 0,-1-1 0 16,-1-3 128-16,-1 4-128 0,0-1 0 0,0-3 0 15,2 4 0-15,-1-5 0 0,2 2 128 0,-1 0-128 16,3 1 0-16,-1-2 0 0,2 1 0 0,2-4 0 16,1 0 0-16,-1 0 0 0,3 0 0 0,1 0 0 15,0 0-672-15,0 0-32 0,0 0-16 0,0 0-18096 16</inkml:trace>
  <inkml:trace contextRef="#ctx0" brushRef="#br0" timeOffset="50692.98">26961 8787 4607 0,'-3'0'400'0,"2"0"-400"16,0 0 0-16,-1 0 0 0,2 0 1600 0,0 0 224 16,0 0 48-16,-1 0 16 0,1 0 1712 0,-1 0 352 15,1 1 64-15,-1 2 16 0,1-1-976 0,0-2-192 0,0 4-48 0,1-2 0 16,0 2-1216-16,2 0-256 0,-1 2-64 0,2-3 0 16,-4-3-688-16,0 0-144 0,0 0-16 0,0 0-16 15,0 0-80-15,0 0-16 0,0 0 0 0,62-9 0 16,-62 9-16-16,0 0-16 0,0 0 0 0,0 0 0 15,55-1-80-15,-55 1-16 0,0 0 0 0,0 0 0 16,0 0-192-16,50 3 128 0,-50-3-128 0,0 0 0 16,0 0 0-16,0 0 0 0,0 0 0 0,52-3 0 15,-52 3 0-15,0 0 0 0,0 0 0 0,0 0 0 16,0 0 0-16,0 0-160 0,0 0 32 0,0 0 0 16,0 0-416-1,0 0-80-15,0 0-16 0,0 0 0 0,0 0-400 0,0 0-96 0,0 0-16 0,0 0-16528 16</inkml:trace>
  <inkml:trace contextRef="#ctx0" brushRef="#br0" timeOffset="51042.87">26948 8952 8975 0,'-2'3'192'0,"-1"0"32"0,1-3 16 0,2 1 32 0,0-1-272 0,0 0 0 16,1 0 0-16,1 0 0 0,-2 0 4176 0,0 0 784 16,0 0 160-16,0 0 16 0,0 0-1680 0,51-7-320 0,-51 7-80 0,0 0-16 15,0 0-1696-15,51-7-352 0,-51 7-64 0,0 0-16 16,0 0-384-16,0 0-80 0,60-3 0 0,-60 3-16 15,0 0-144-15,0 0-32 0,0 0 0 0,46 13 0 16,-46-13-256-16,0 0 0 0,0 0 128 0,0 0-128 16,0 0 0-16,34 16 0 0,-34-16 0 0,0 0 0 15,0 0-144-15,0 0 16 0,0 0 0 0,0 0 0 32,0 0-480-32,0 0-96 0,0 0 0 0,0 0-16 15,0 0-1520-15,0 0-288 0</inkml:trace>
  <inkml:trace contextRef="#ctx0" brushRef="#br0" timeOffset="53813.85">27764 8503 7359 0,'0'-4'656'0,"0"-1"-528"0,0 5-128 0,0 0 0 16,0 0 1776-16,0 0 320 0,0-7 64 0,2 0 16 15,-2 7 928-15,0 0 192 0,0 0 32 0,0 0 16 16,0 0-560-16,0 0-112 0,0 0-32 16,0 0 0-16,0 0-1168 0,0 0-224 0,0 0-48 0,0 0-16 15,0 0-592-15,0 0-112 0,4 19-32 0,-6-5 0 16,1-2-96-16,0 2-32 0,-2 3 0 0,2 0 0 15,-2 2-80-15,2 0-32 0,0 3 0 0,0 0 0 16,1 3-208-16,-2-3 0 0,1 4 128 0,0-2-128 16,0 1 0-16,1 1 0 0,0-4 0 0,0 1 0 15,1-5 0-15,-1 1 0 0,1-3 0 0,-1 0 0 16,1-2 0-16,1-3 0 0,-2-1 0 0,1-4 0 16,-1-3 0-16,1 0 0 0,2 1 0 0,-2-7 0 0,-1 3 0 0,0 0-128 15,0 0 128-15,0 0 0 0,20-41 0 0,-20 41 0 16,11-33 0-16,-11 33 0 0,12-43 0 0,-12 43 0 15,9-55 0-15,-6 27 0 0,0-1 144 0,-1-2-144 16,-2 1 128-16,0-3-128 0,-1 5 128 0,-3-2-128 16,2 2 0-16,-3-1 128 0,0 5-128 0,-1-1 128 15,1 5-128-15,-1 2 128 0,-2 2 0 0,1-1 0 16,0 3 0-16,0 1 0 0,1 3 32 0,0 2 0 16,2 3 0-16,3 2 0 0,0 0 48 0,1 3 16 15,0 0 0-15,0 0 0 0,0 0-80 0,0 0-16 16,0 0 0-16,0 0 0 0,0 0-128 0,29 16 160 15,-29-16-160-15,0 0 160 0,25 22-160 0,-25-22 0 0,0 0 144 0,31 22-144 16,-31-22 0-16,22 16 128 0,-22-16-128 16,25 16 0-16,-25-16 0 0,25 23 0 0,-13-11 0 0,-12-12 0 15,25 22 0-15,-25-22 0 0,21 21 0 0,-21-21 0 16,20 20 0-16,-13-11 0 0,1-2 0 0,-3 2 0 16,-3-3 0-16,0 0-192 0,1 2 192 0,-3-2-192 31,1 2-320-31,-1-1-64 0,-1-4 0 0,1 3-16 15,-1-2 0-15,-2 2 0 0,1-3 0 0,-3 1 0 0,-1-4 256 0,-1 2 48 0,-1 2 16 0,-2-1 0 16,-1 1 128-16,-2 1 144 0,1-1-208 0,-3 2 80 16,2-4 128-16,-2 2 0 0,0-1 0 0,1 0 0 15,-1 1 0-15,2-1 0 0,1-2 0 0,2 1 0 16,2 1 0-16,2-3 0 0,1 0 0 0,3 0 0 16,0 0 0-16,2-3 0 0,0 3 0 0,0 0 0 0,0 0 0 0,0 0-288 15,0 0 48-15,0 0-12112 16,0 0-2416-16</inkml:trace>
  <inkml:trace contextRef="#ctx0" brushRef="#br0" timeOffset="56118.42">28409 8385 4607 0,'0'0'400'0,"0"0"-400"16,0 0 0-16,0 0 0 0,0 0 1792 0,0 0 256 15,0 0 64-15,0 0 16 0,0 0 880 0,0 0 192 16,0 0 16-16,0 0 16 0,0 0-624 0,0 0-128 0,0 0-32 0,0 0 0 16,0 0-880-16,0 0-176 0,0 0-48 0,0 0 0 15,12 14-512-15,-18-10-128 0,0 0 0 0,-1 0-16 16,0-1-432-16,0 0-96 0,-2 1-16 0,-1 0 0 15,1 2-144-15,-2-1 0 0,1-1 0 0,-1 2 0 16,1 0 0-16,0 1 0 0,2 0 0 0,-1 1 0 16,3-2 0-16,0 1 0 0,1-4 0 0,1 1 0 15,2 1 0-15,0 2 0 0,1 0 0 0,1-1 0 16,0 0 0-16,0 0 0 0,1-2 0 0,1 2 0 16,-1-4 0-16,-1-2 0 0,0 0 0 0,10 13 0 15,-10-13 0-15,0 0 160 0,0 0-160 0,23 16 160 16,-23-16-32-16,0 0 0 0,0 0 0 0,30 14 0 0,-30-14 0 15,0 0-128-15,0 0 192 0,31 14-64 0,-31-14-128 16,0 0 0-16,0 0 0 0,23 14 128 0,-23-14-128 0,10 12 0 16,-10-12 0-16,0 0 0 0,6 13 0 0,-6-7 0 15,0 0 0-15,-2 0 0 0,-1 2 0 0,1-2 0 16,-3 0 0-16,0 0 0 0,0 0 0 0,-1 1 0 16,-2-5-128-16,1 3 128 0,0 1-144 0,-2 0 144 15,2 3-192-15,-2-3 192 0,1 0-128 0,1-2 128 16,0 0 0-16,0 1 0 0,3 0 0 0,-1 0 0 15,1-2 0-15,1 0 0 0,2 3 0 0,0-2 0 16,1-2 0-16,0 2 0 0,0-4 128 0,0 0-128 16,7 10 176-16,-7-10-176 0,8 8 208 0,-5-6-64 15,-3-2-16-15,8 10 0 0,-8-10 0 0,9 14 0 16,-9-14 0-16,8 10 0 0,-8-10-128 0,9 13 128 0,-9-13-128 0,0 0 128 16,15 18-128-16,-15-18 0 0,11 13 0 0,-11-13 0 15,10 12 0-15,-10-12 0 0,11 14 0 0,-6-8 0 16,-5-6 0-16,8 12 0 0,-5-6 0 0,-1 0 0 15,1 1 0-15,-3-1 0 0,0 1 0 0,0-3 0 16,-1 1 0-16,-2 1 0 0,1-1 0 0,-1 1 0 16,0-1 0-16,-1 1 0 0,0 1 0 0,-1-4 0 15,0 3 0-15,0 1 0 0,-1-4 0 0,0 0 0 16,0 1 0-16,-2-1 0 0,2 1 0 0,0 1 0 16,1-4 0-16,0 2 0 0,3-1 0 0,-2 2 0 15,3-4 0-15,-1 2 0 0,1-1 0 0,1 2 0 16,1-1 0-16,-1-2 0 0,0 0 0 0,0 0 0 15,0 0 0-15,0 0-176 0,0 0 176 0,0 0-128 16,0 0-208-16,44 7-48 0,-44-7 0 0,0 0-11968 16,0 0-2384-16</inkml:trace>
  <inkml:trace contextRef="#ctx0" brushRef="#br0" timeOffset="56900.57">28733 8902 11967 0,'-2'0'1072'0,"2"0"-864"0,0 3-208 0,0-3 0 16,0 0 2160-16,0 0 384 0,0 0 80 0,0 0 0 15,0 0 432-15,0 0 80 0,0 0 0 0,0 0 16 16,0 0-976-16,57-35-208 0,-57 35-48 0,0 0 0 16,58-53-944-16,-58 53-192 0,45-42-32 0,-45 42-16 15,49-45-272-15,-49 45-48 0,42-44-16 0,-42 44 0 16,35-40-144-16,-35 40-16 0,0 0-16 0,43-52 0 15,-43 52-224-15,0 0 0 0,30-44 0 0,-30 44 0 16,0 0 0-16,0 0 0 0,25-51 0 0,-25 51 0 16,0 0-256-16,0 0-80 0,7-41-32 0,-7 41 0 15,0 0-336-15,-5-28-64 0,0 22 0 0,0-1-16 16,-1 1-1472-16,0 0-304 0</inkml:trace>
  <inkml:trace contextRef="#ctx0" brushRef="#br0" timeOffset="57168.94">28791 8471 6447 0,'1'0'576'0,"0"3"-576"16,-1-3 0-16,0 0 0 0,0 0 3408 0,8 8 576 16,-8-8 112-16,12 14 32 0,-2 3 96 0,2 2 32 15,1 5 0-15,-1-1 0 0,0 5-2288 0,-1-2-464 16,0 2-96-16,-1 0 0 0,0 1-768 0,-2-1-128 0,-1-2-48 0,-1-1 0 15,0-3-208-15,-2 0-64 0,1-3 0 0,-1-5 0 16,0-3-192-16,-1 2 144 0,2 0-144 0,0-5 128 16,0 0-128-16,0-2 0 0,0-2 0 0,0-2 0 15,-5-2-368-15,0 0 0 0,0 0 0 0,0 0 0 32,0 0-576-32,0 0-112 0,0 0-32 0,0 0-16832 0</inkml:trace>
  <inkml:trace contextRef="#ctx0" brushRef="#br0" timeOffset="57920.4">29308 8600 4607 0,'-5'-6'400'0,"2"4"-400"15,1-2 1616-15,0 2 240 0,1-1 64 0,1 3 0 16,0 0 1712-16,0-1 336 0,-1-2 80 0,1 3 16 15,0 0-832-15,0 0-160 0,0 0-48 0,0 0 0 16,0 0-1456-16,0 0-288 0,0 0-64 0,0 0-16 16,0 0-448-16,0 0-96 0,39 9-16 0,-39-9 0 0,21 16-112 0,-9-7-16 15,-12-9-16-15,27 20 0 0,-12-8-160 0,-15-12-16 16,29 18-16-16,-29-18 0 0,29 20-112 0,-29-20-32 16,26 16 0-16,-26-16 0 0,17 13-160 0,-17-13 0 15,0 0 144-15,0 0-144 0,22 12 0 0,-22-12 0 16,0 0 0-16,10 10 0 0,-7-10 0 0,-2 2 0 15,0-2 0-15,-1 4 0 0,1 0 0 0,-1 1 0 16,-1-2 0-16,0-1 0 0,0 3 0 0,-2-4 0 16,1 1 0-16,-1 1 0 0,-2-2 0 0,0 2 0 15,0-1 0-15,-2-2 0 0,0 0 0 0,-2-2 0 16,0 2 144-16,1 0-144 0,-1 3 128 0,2 2-128 16,-1-4 0-16,1 2 0 0,-1-3 0 0,1 0-144 0,-1 4 16 0,1-2 0 15,-2-1 128-15,2 2 0 0,0-1 0 16,-2 0 0-16,1-2 0 0,1 2 0 0,0 0 0 0,-1 0 0 15,2 0 0-15,-1-2 0 0,0 4 0 0,1-4 0 16,1 0 0-16,2 2 0 0,-1 5 0 0,1 0 0 16,2-2-368-16,0-1 16 0,0-2 0 0,1-1 0 31,0 3-160-31,1-2-16 0,0 2-16 0,0-1 0 16,-1-3-128-16,0 0-32 0,0 0 0 0,0 0-18048 0</inkml:trace>
  <inkml:trace contextRef="#ctx0" brushRef="#br0" timeOffset="58717.14">29723 8945 13823 0,'1'0'1216'16,"-1"0"-960"-16,0 2-256 0,1-2 0 0,-1 0 1872 0,2 0 336 16,-1 0 64-16,1 1 16 0,-2-1 720 0,0 0 160 15,0 0 32-15,0 0 0 0,0 0-1152 0,0 0-208 16,51-21-48-16,-51 21-16 0,0 0-944 0,0 0-192 15,47-39-48-15,-47 39 0 0,0 0-192 0,37-44-32 16,-37 44-16-16,24-41 0 0,-24 41-96 0,26-38-32 16,-26 38 0-16,0 0 0 0,33-60-96 0,-33 60 0 15,0 0-128-15,22-54 192 0,-22 54-192 0,0 0 144 16,9-47-144-16,-9 47 128 0,0 0-128 0,1-43 0 16,-1 43 0-16,-5-26 0 0,5 26 0 0,-5-25 0 15,5 25 0-15,-6-20 0 0,2 14 0 0,1 0 0 16,-1 2 0-16,-1 1 0 0,1 3 128 0,1 0-128 0,-2 0 0 15,0 3 128-15,0 1 64 0,0 5 16 0,1-2 0 0,0 5 0 16,1 1-80-16,-1 3 0 0,2 2-128 0,0 2 192 16,1 1-192-16,1 1 128 0,0 1-128 0,1 1 0 15,2-1 0-15,-1-1 128 0,1 0-128 0,-1 0 0 16,2-2 0-16,1-1 0 0,-1-1 0 0,0-2 0 16,1 0 0-16,-1-6 0 0,1 2-160 0,-1-3 160 15,0-1-384-15,-2-2 0 0,2 3 0 0,-2-6 0 31,-1 0-208-31,2-2-48 0,-2-1 0 0,-1 0 0 0,0 0-672 0,0 0-144 16,0 0-16-16,0 0-15920 0</inkml:trace>
  <inkml:trace contextRef="#ctx0" brushRef="#br0" timeOffset="58984.64">29713 8613 4607 0,'-7'-2'192'0,"3"1"64"0,1 1-256 0,2-2 0 16,0 1 0-16,1 1 0 0,0 0 2864 0,0-3 528 15,0 3 96-15,0 0 32 0,0 0 528 0,0 0 112 16,0 0 32-16,0 0 0 0,0 0-1440 0,58-4-304 16,-58 4-48-16,0 0-16 0,46 4-1376 0,-46-4-288 15,0 0-48-15,47 7-16 0,-47-7-256 0,0 0-48 16,47 12-16-16,-47-12 0 0,0 0-336 0,41 10 144 15,-41-10-144-15,0 0 0 0,37 9 0 0,-37-9 0 16,0 0-240-16,0 0 80 16,0 0-560-16,46 7-112 0,-46-7-32 0,0 0-17904 0</inkml:trace>
  <inkml:trace contextRef="#ctx0" brushRef="#br0" timeOffset="59434.92">30225 8734 17503 0,'-1'0'768'0,"1"0"176"0,0 0-752 0,0 0-192 15,1-3 0-15,-1 3 0 0,1 0 1952 0,-1 0 352 16,0 0 80-16,0 0 16 0,0 0 272 0,0 0 48 15,0 0 16-15,45-6 0 0,-45 6-1152 0,0 0-240 16,0 0-32-16,0 0-16 0,50-3-704 0,-50 3-144 0,0 0-16 0,0 0-16 16,41 0-144-16,-41 0-16 0,0 0-16 0,0 0 0 15,40 6-240-15,-40-6 0 0,0 0 0 0,0 0 0 16,0 0 0-16,0 0-256 0,0 0 16 0,42 0 16 31,-42 0-928-31,0 0-192 0,0 0-48 0,0 0-16016 0</inkml:trace>
  <inkml:trace contextRef="#ctx0" brushRef="#br0" timeOffset="59683.56">30326 8620 3679 0,'-1'3'320'16,"1"-2"-320"-16,0-1 0 0,0 2 0 0,0-2 2832 0,0 0 496 15,0 3 112-15,-1 1 16 0,1-2 640 0,0 2 144 16,1 2 32-16,-1-2 0 0,1 2-1776 0,1-4-368 15,-1 2-64-15,0-2-16 0,0 2-1120 0,-1 0-224 16,2 0-64-16,-1 1 0 0,0-2-352 0,-1 3-80 16,0 1-16-16,1-1 0 0,-1 0-192 0,2 4 0 15,-2 0 128-15,0 0-128 0,0 1 0 0,0 2 0 16,1 0-144-16,-1-1 144 0,1 0-400 0,0 0 16 16,0-1 0-16,1-1 0 15,0-1-592-15,-1-2-112 0,2 1-32 16,1-4 0-16,-2 2-1520 0,1-2-304 0</inkml:trace>
  <inkml:trace contextRef="#ctx0" brushRef="#br0" timeOffset="60301.53">30621 8879 24879 0,'-3'0'1088'0,"2"0"256"0,0 0-1088 0,0 0-256 16,1 0 0-16,0-3 0 0,0 3 1248 0,1 0 192 15,0-2 32-15,0 0 16 0,2 0 368 0,-3 2 80 16,0 0 16-16,0 0 0 0,0 0-816 0,0 0-176 16,0 0-16-16,0 0-16 0,36 4-512 0,-30 1-96 15,0-2-32-15,1 0 0 0,-7-3-160 0,0 0-128 16,28 10 192-16,-28-10-192 0,0 0 0 0,33 6 0 16,-33-6 0-16,0 0 0 0,0 0 0 0,0 0 0 15,49-6 0-15,-49 6 0 0,0 0 0 0,0 0-176 16,0 0 176-16,0 0-160 0,0 0 160 0,0 0-160 15,0 0 160-15,0 0-160 0,2-37 32 0,-9 29 0 16,1 2 0-16,-2-4 0 0,0 4 128 0,-2-5 0 16,-1 0 0-16,0 0 0 0,2 1 0 0,1 2 0 15,-2-3 160-15,1 1-160 0,1-2 176 0,0 2-176 0,1-2 192 0,2 2-192 16,0 0 128-16,1 1-128 0,2 2 0 0,-1 1 0 16,3 6 160-16,0 0-160 0,0 0 128 0,0 0-128 15,0 0 176-15,0 0-48 0,0 0-128 0,0 0 192 16,0 0-16-16,0 0-16 0,0 0 0 0,0 0 0 15,37-40 32-15,-37 40 0 0,0 0 0 0,0 0 0 16,0 0-48-16,47-1 0 0,-47 1 0 0,0 0 0 16,37 3-144-16,-37-3 0 0,0 0 0 0,39 3 0 15,-39-3 0-15,0 0 0 0,0 0 0 0,33 6 0 16,-33-6-368-16,0 0-48 16,0 0-16-16,14 7 0 0,-13-2-512 0,-1-3-96 0,0 3-32 0,0-2-16672 15</inkml:trace>
  <inkml:trace contextRef="#ctx0" brushRef="#br0" timeOffset="61103">31068 8301 9215 0,'-2'0'816'0,"1"0"-656"0,-1 0-160 0,1 0 0 15,1 0 2784-15,0 0 528 16,1 0 96-16,1 0 32 0,-1 0 560 0,3 3 112 0,-1-3 32 0,-3 0 0 16,0 0-2224-16,0 0-448 0,0 0-96 0,36 13-16 15,-36-13-800-15,0 0-176 0,29 19-16 0,-29-19-16 16,19 15-128-16,-19-15-32 0,21 17 0 0,-9-6 0 15,0-1-192-15,-1 2 176 0,0 1-176 0,-1 0 160 16,0-3-160-16,-3 2 0 0,0 1 0 0,-4-3 0 16,1 0 0-16,-3 1 0 0,0-1 0 0,-2 0 0 15,0-1 0-15,-2 0 0 0,2-1 0 0,-2 0 0 16,-1-2 0-16,-1 2 0 0,0-2 0 0,-1 3 0 16,0-6 0-16,-1 4-144 0,1-1 144 0,0 0-208 15,-1-2 208-15,-1 1-192 0,0 1 192 0,0-1-192 16,2 0 192-16,-1 1-144 0,0 0 144 0,1-2-128 15,1-1 128-15,1 1 0 0,2-1 0 0,1-1 0 0,1 2 0 0,0-2 0 16,1-2 0-16,0 4 0 0,2-4 0 0,-1 2 0 16,1 2 0-16,-1-3 0 0,-1 4 0 0,1-1 0 15,-1-1 0-15,0 0 0 0,-1 1 0 0,-1 1 0 16,1 0 0-16,-1 0 0 0,-1-2 0 0,2 1 0 16,-1 1 0-16,1-1 0 0,0-2 0 0,1 2 0 15,1-3 0-15,-1 2 0 0,1-1 0 0,0 2 0 16,-1-2 0-16,0 2 0 0,0-1 0 0,-2 0 0 15,0 1 0-15,-2 0 0 0,1 1 0 0,-2 1-192 16,0 0 192-16,-1 0-192 0,1-1 192 0,-1 1-208 16,0 1 80-16,0-1 128 0,1-1-160 0,2 0 160 15,0 0 0-15,1-4-144 0,0 4 144 0,2-4 0 0,-1 1 0 0,1 1 0 16,1 1 0-16,0-4 0 0,-1 2 0 16,2 2 0-16,-2-1 0 0,0 1 0 0,2 1 0 0,-2 1 0 15,0 1 0-15,0 0 0 0,-1 2 0 0,2 0 0 16,-2 1 0-16,1 0 0 0,0-1 0 0,0 1 0 15,1-4 0-15,-1 3 0 0,1-4 0 0,1 0 0 16,-1 1 0-16,-1 0 0 0,2-2 160 0,-1 2-160 16,-2-2 192-16,2 2-64 0,-4 0-128 0,0 0 192 15,-3 1-192-15,-1 2 144 0,-2-3-144 0,0 3 128 16,-1-3-128-16,-1 2 0 0,-2 0 0 0,-2-2 0 16,1 1 0-16,-1 0 0 0,-3-3 0 0,-1 1 0 15,4-2 0-15,-1 0 0 0,4-3 128 0,1-3-128 16,3 0 0-16,3 0-176 0,1 0 48 0,3 3 0 15,0 0-288-15,0 0-48 0,0 0-16 0,0 0-11776 16,0 0-2352-16</inkml:trace>
  <inkml:trace contextRef="#ctx0" brushRef="#br0" timeOffset="62750.92">27617 9315 17503 0,'-1'0'1552'0,"0"0"-1232"16,1 0-320-16,0 0 0 0,0 0 1776 0,0 0 288 16,1 0 64-16,0 1 16 0,0 2 208 0,1-3 32 15,-2 0 16-15,0 0 0 0,0 0-896 0,0 0-176 16,0 0-48-16,0 0 0 0,0 0-448 0,53 0-112 16,-53 0-16-16,0 0 0 0,0 0-304 0,0 0-64 15,57 4-16-15,-57-4 0 0,0 0-64 0,0 0 0 16,55 14-16-16,-55-14 0 0,0 0-112 0,49 10 0 15,-49-10-128-15,0 0 192 0,58 6-192 0,-58-6 144 16,0 0-144-16,64 10 128 0,-64-10-128 0,0 0 192 16,56 10-192-16,-56-10 192 0,0 0-192 0,59 15 128 15,-59-15-128-15,0 0 128 0,59 12-128 0,-59-12 0 16,0 0 0-16,60 8 0 0,-60-8 0 0,0 0 0 16,58 2 0-16,-58-2 0 0,0 0 0 0,48-3 0 0,-48 3 0 0,0 0 0 15,0 0 0-15,58-10 0 0,-58 10 0 0,0 0 0 16,0 0 0-16,58-6 0 0,-58 6 0 0,0 0 0 15,0 0 0-15,62-7 0 0,-62 7 0 0,0 0 0 16,0 0 0-16,57-2 0 0,-57 2 0 0,0 0 0 16,49-4 0-16,-49 4 0 0,0 0 0 0,56-2 0 15,-56 2 0-15,0 0 0 0,58-4 0 0,-58 4 0 16,0 0 0-16,56 1 0 0,-56-1 0 0,0 0 0 16,49 6 0-16,-49-6 0 0,0 0 0 0,0 0 0 15,58 7 0-15,-58-7 0 0,0 0 0 0,0 0 0 16,63 6 0-16,-63-6 0 0,0 0 0 0,52 0 0 15,-52 0 0-15,0 0 0 0,51 0 0 0,-51 0 0 0,0 0 0 0,61-4 0 16,-61 4 0-16,0 0 0 0,62-6 0 0,-62 6 0 16,0 0 0-16,68-3 0 0,-68 3 0 15,0 0 0-15,64-3-144 0,-64 3 144 0,0 0 0 0,57-3 0 16,-57 3 0-16,0 0 0 0,59-3 0 0,-59 3 0 16,0 0 0-16,62-7 0 0,-62 7 0 0,0 0 0 15,51-1 0-15,-51 1 0 0,0 0 0 0,0 0-128 16,66 0 128-16,-66 0 0 0,0 0 0 0,52 0 0 15,-52 0 0-15,0 0 0 0,52 0 0 0,-52 0 0 16,0 0 0-16,50 0 0 0,-50 0 0 0,0 0 0 16,0 0 0-16,60 0 0 0,-60 0 0 0,0 0 0 15,0 0 0-15,55-5 0 0,-55 5 0 0,0 0 0 16,0 0 0-16,57-6 0 0,-57 6 0 0,0 0 0 0,56-4 0 0,-56 4 0 16,0 0 0-16,57-2 0 15,-57 2 0-15,0 0 0 0,0 0 0 0,58-1 0 0,-58 1 0 0,0 0 0 16,0 0 0-16,57 0 0 0,-57 0 0 0,0 0 0 15,50-5 0-15,-50 5 0 0,0 0 0 0,55-5 0 16,-55 5 0-16,0 0 0 0,59-5 0 0,-59 5 0 16,0 0 0-16,53-4 0 0,-53 4 0 0,0 0 0 15,0 0 0-15,58 0 128 0,-58 0-128 0,0 0 0 16,0 0 0-16,54 9 0 0,-54-9 0 0,0 0-160 16,0 0 160-16,0 0 0 0,0 0 128 0,0 0-128 15,55 10 0-15,-55-10 0 0,0 0 0 0,60 7 128 16,-60-7-128-16,53 9 0 0,-53-9 0 0,55 3 0 15,-55-3 0-15,49 4 0 0,-49-4 0 0,0 0 0 16,58-1 0-16,-58 1 0 0,0 0 0 0,47-4 0 16,-47 4 0-16,0 0 0 0,0 0 0 0,49-2 0 0,-49 2 0 15,0 0 0-15,0 0 0 0,0 0 0 0,61 2 0 0,-61-2 0 16,0 0 0-16,0 0 0 0,59 6 0 0,-59-6-128 16,0 0 128-16,0 0 0 0,50 16-288 0,-50-16 32 15,0 0 0-15,0 0 0 0,41 20-64 0,-41-20 0 16,0 0 0-16,0 0 0 0,30 19 112 0,-30-19 16 15,0 0 0-15,0 0 0 0,0 0-176 0,0 0-16 16,0 0-16-16,0 0 0 16,0 0-1632-16,52-23-320 0,-52 23-64 0,0 0-12816 15</inkml:trace>
  <inkml:trace contextRef="#ctx0" brushRef="#br0" timeOffset="63752.15">28584 10184 23039 0,'0'2'2048'0,"1"0"-1648"0,1-2-400 0,-2 0 0 16,1 0 1856-16,-1 0 304 0,1 0 48 0,2 3 16 16,-1 0 48-16,0-3 16 0,-2 0 0 0,0 0 0 0,0 0-1264 0,0 0-240 15,0 0-48-15,0 0-16 0,31-38-176 0,-31 38-32 16,0 0-16-16,14-38 0 0,-14 38-48 0,7-37 0 16,-5 14 0-16,-1-3 0 0,-1-2-112 0,-1-1-16 15,-2-1-16-15,1-3 0 0,-1 2-160 0,0-1-16 16,-1 4-128-16,0-1 192 0,-1 5-192 0,0-2 0 15,0 3 0-15,0 2 0 0,2 3 0 0,-1 2 0 16,1 2 0-16,0-1 0 0,0 3 0 0,2 5 0 16,-1-2 0-16,0 3 0 0,2 6 128 0,0 0 0 15,-1-10-128-15,1 10 192 0,0 0-64 0,0 0 0 16,0 0-128-16,0 0 192 0,20 21-192 0,-20-21 128 16,16 20-128-16,-16-20 0 0,21 18 0 0,-21-18 0 15,27 25 0-15,-27-25 0 0,31 22 0 0,-31-22 0 0,33 22 0 16,-33-22 0-16,34 17 0 0,-34-17 0 0,30 18 0 15,-30-18 0-15,22 16 0 0,-22-16 0 0,0 0 0 0,21 16 0 32,-21-16-448-32,7 13 0 0,-4-7 16 0,-2-2 0 15,-1-1-144-15,-1 2-16 0,-3 0-16 0,0 0 0 0,-1 1 368 0,-2 0 80 0,-2-1 16 0,-1 2 0 16,-1-1 144-16,-1-1 0 0,-1 1-144 0,-1 0 144 16,-1-2 0-16,-2 2 0 0,0-2 0 0,3-1 0 15,-1 2-128-15,1-1 128 0,1 0 0 0,1-1 0 16,1 2 0-16,3-3 0 0,0 3-144 0,2-4 144 15,2 1-128-15,2 1 128 0,1 0-192 0,1-3 192 16,0 0-272-16,0 0 48 0,0 0 16 0,0 0 0 16,0 0-368-16,53-6-80 0,-53 6-16 0,0 0-17216 15</inkml:trace>
  <inkml:trace contextRef="#ctx0" brushRef="#br0" timeOffset="64556.73">29190 9752 5519 0,'0'0'496'0,"0"0"-496"15,0 0 0-15,0 0 0 0,0 0 3264 0,0 0 576 16,0 0 96-16,0 0 32 0,0 0 608 0,0 0 128 16,0 0 32-16,0 0 0 0,0 0-2704 0,0 0-544 15,11-35-96-15,-12 35-32 0,-3-4-640 0,1 4-128 16,-1-2-16-16,-1 2-16 0,1-3-160 0,0 2-16 15,1 1-16-15,0 0 0 0,2 0-224 0,0 0-144 16,1 0 192-16,0 1-192 0,0 2 0 0,0 1 0 0,0-2 0 0,-1 4 0 16,1-3 0-16,0 2 0 0,-2 0 0 15,1 1 0-15,-1 0 0 0,-1 1 0 0,1 0 0 0,-2 1-144 16,0-2 144-16,1 1 0 0,-1 0 0 0,0 2 0 16,-1-3 0-16,1 0 0 0,-1 0 0 0,1 2-128 15,0-2 128-15,0 0 0 0,2-2 0 0,-1-1-128 16,2 2 128-16,-2-1-160 0,2 0 160 0,0 1-160 15,1-2 160-15,0 0-208 0,0 1 80 0,1-1 128 16,0 1-160-16,1 1 160 0,-1 1 0 0,0-2-144 16,0 0 144-16,1-1 0 0,-1 2 0 0,-1-5-128 15,4 8 128-15,-4-8-192 0,0 0 192 0,0 0-192 16,7 12 192-16,-7-12-128 0,0 0 128 0,0 0-128 0,2 6 128 16,-2-3 0-16,0-3 0 0,-1 1 0 0,0 1 0 0,0-2 0 15,-2 3 0-15,2-3 0 0,0 4 0 0,0-4 0 16,-2 2 0-16,2-2 0 0,1 4 0 0,-1-4 0 15,1 2 0-15,0-2 0 0,0 4 0 0,0-4-160 16,-2 1 160-16,2 2 0 0,-1-3-272 0,0 2 48 16,-2-1 16-16,2 2 0 0,-1-3 208 0,-2 2 0 15,2 0 0-15,-2 0-144 0,1 0 144 0,1 2 0 16,-1-1 0-16,2 0 0 0,0-1 0 0,1 0 0 16,0 1 0-16,1 0 0 0,-1-3 0 0,3 6 0 15,-3-6 0-15,0 0 0 0,0 0 0 0,0 0 0 16,0 0 0-16,23 19 0 0,-23-19 0 0,0 0 0 15,0 0 0-15,15 16 0 0,-15-16 0 0,5 10 0 0,-5-10 0 16,0 0 0-16,7 15 0 0,-7-15 0 0,4 10 0 0,-4-10 0 16,5 10 0-16,-4-8 0 0,1 2 0 0,-2-4 0 15,2 8 0-15,-1-4 0 0,-1 0 0 0,0-2 0 16,-1 2 0-16,0 0 0 0,0-2 0 0,-2 2 0 16,-1-2 128-16,1 5-128 0,-1-4 128 0,-2 3-128 15,1-3 0-15,-1 3 144 0,-1-2-144 0,0 2 0 16,1-2 176-16,1 2-176 0,-1 0 160 0,1-2-160 15,0 1 192-15,1-2-64 0,2 1-128 0,-1-1 192 16,2 0-48-16,0 0-16 0,2 1 0 0,0-1 0 16,0 0-128-16,2 0 0 0,-3-3 0 0,0 0 128 15,0 0-128-15,15 19 0 0,-15-19 0 0,0 0 0 16,0 0 0-16,0 0 0 0,24 19 0 0,-24-19 0 0,0 0 0 16,0 0-144-16,0 0 0 0,0 0 0 15,0 0-432-15,44 12-64 0,-44-12-32 0,0 0-11840 16,0 0-2368-16</inkml:trace>
  <inkml:trace contextRef="#ctx0" brushRef="#br0" timeOffset="65019.23">29439 10182 13823 0,'0'2'1216'0,"0"-2"-960"0,1 0-256 0,-1 0 0 16,0 0 2560-16,0 0 480 0,0 0 96 0,0 0 0 16,0 0 624-16,39-37 112 0,-39 37 32 0,0 0 0 15,55-48-2240-15,-55 48-448 0,41-41-96 0,-41 41-16 16,47-48-384-16,-47 48-80 0,52-53 0 0,-52 53-16 16,48-51-288-16,-48 51-48 0,39-41-16 0,-39 41 0 0,30-32-144 0,-30 32-128 15,0 0 144-15,26-31-144 16,-26 31 160-16,0 0-160 0,0 0 160 0,0 0-160 0,19-34 128 0,-19 34-128 15,0 0 0-15,0 0 144 0,-3-14-416 0,-1 14-96 16,-1 0-16-16,0 0 0 16,-2 0-768-16,0 0-176 15,-2 0-16-15,2 0-17664 0</inkml:trace>
  <inkml:trace contextRef="#ctx0" brushRef="#br0" timeOffset="65268.71">29533 9758 11967 0,'-2'4'528'0,"2"-2"112"0,2 2-512 0,-1-4-128 0,0 2 0 0,-1-2 0 16,0 0 3712-16,0 0 704 0,0 0 128 0,25 22 48 15,-25-22-1024-15,27 24-208 0,-27-24-32 0,30 30-16 16,-16-11-2048-16,1 0-416 0,-1 1-80 0,-2 2 0 16,1 3-256-16,-3-1-32 0,1 5-16 0,-3-3 0 15,1 2-240-15,-3-2-48 0,2-1-16 0,-3-3 0 16,1-2-160-16,-3-3 0 0,2-1 0 0,0-6 0 15,0 0 0-15,-1-1 0 0,-4-9 0 0,0 0 0 16,0 0 0-16,0 0 0 0,0 0 0 0,0 0 0 31,0 0-528-31,0 0-48 0,0 0 0 0,0 0 0 16,0 0-576-16,0 0-112 0,0 0-16 0,0 0-16640 0</inkml:trace>
  <inkml:trace contextRef="#ctx0" brushRef="#br0" timeOffset="65901.5">30036 9926 25791 0,'-3'-1'1152'0,"2"1"224"0,1 0-1104 0,0 0-272 0,0 0 0 0,0 0 0 15,0 0 1792-15,1 0 320 0,-1 0 48 0,0 0 16 16,0 0-128-16,0 0-32 0,0 0 0 0,0 0 0 15,23 22-1248-15,-23-22-240 0,0 0-48 0,18 20-16 16,-18-20-144-16,13 16-48 0,-13-16 0 0,0 0 0 16,24 25-80-16,-24-25 0 0,0 0-16 0,29 24 0 15,-29-24-16-15,0 0 0 0,32 23 0 0,-32-23 0 16,0 0-160-16,30 16 160 0,-30-16-160 0,0 0 160 16,0 0-160-16,0 0 0 0,34 18 0 0,-34-18 128 15,0 0-128-15,0 0 0 0,0 0 0 0,0 0 0 16,0 0 0-16,0 0 0 0,0 0 0 0,0 0 0 15,0 0-144-15,0 0 144 0,0 0-192 0,0 0 192 0,0 0-128 0,0 0 128 16,13 14 0-16,-15-14 0 0,0 2 0 0,1-2 0 16,-2 4 0-16,-1-4 0 0,2 2 0 0,-2 2 0 15,-1-1 0-15,0 0 0 0,0 0 0 0,-1 1 0 16,0-3 0-16,-1 1 0 0,-1 2 0 0,1-2 0 16,-1 1 0-16,0 1 0 0,0-4 0 0,0 2 0 15,-1 2 0-15,0-3 0 0,1 4 0 0,0-4 0 16,1 4 0-16,1-4 0 0,1 2 0 0,0-1 0 15,1 2 0-15,-2-1 0 0,2 0 848 0,-1 1 128 16,1 0 32-16,1 1 0 0,-1-2-1008 0,2 1 0 16,-2 1-192-16,1-1 32 15,2 2-1152-15,-1-2-224 0,2-1-64 0,0 2 0 16,2-1 448-16,1-2 96 0,-3-2 16 0,0 0-16624 0</inkml:trace>
  <inkml:trace contextRef="#ctx0" brushRef="#br0" timeOffset="66568.98">30570 10223 5519 0,'0'0'496'0,"0"-4"-496"16,0 4 0-16,0-2 0 0,0 2 1840 0,0 0 272 15,0 0 48-15,0 0 16 0,0 0 1520 0,0 0 304 16,0 0 64-16,0 0 16 0,0 0-1264 0,0 0-240 15,0 0-48-15,0 0-16 0,0 0-1216 0,0 0-240 16,0 0-48-16,0 0-16 0,0 0-512 0,52-8-96 16,-52 8-32-16,0 0 0 0,0 0-64 0,0 0-16 15,40 14 0-15,-40-14 0 0,0 0-80 0,0 0 0 16,44 10-16-16,-44-10 0 0,0 0-176 0,0 0 0 0,48 8 144 0,-48-8-144 16,0 0 0-16,0 0 0 0,0 0 0 0,0 0 0 15,44 8 0-15,-44-8-192 0,0 0 64 0,0 0 0 31,0 0-304-31,0 0-48 0,0 0-16 0,0 0 0 0,0 0 176 0,12-32 16 0,-12 32 16 0,-3-16 0 16,0 6 288-16,-1-3-160 0,-1 3 160 0,-1-2-128 16,-2 2 128-16,1-2 0 0,-2 2 0 0,0-1 0 15,-1 1 0-15,0 0 0 0,0 0 128 0,-1 1-128 16,2-1 128-16,-1 1-128 0,0 0 128 0,2-1-128 16,0 0 144-16,1 1-144 0,1 0 192 0,-1-1-192 15,2 1 128-15,2-1-128 0,-1 4 0 0,2-4 0 16,0 4 192-16,2 6-192 0,0 0 192 0,0 0-192 15,2-22 256-15,-2 22-48 0,0 0-16 0,0 0 0 0,0 0-16 0,0 0-16 16,0 0 0-16,0 0 0 0,0 0-160 0,0 0 192 16,0 0-192-16,45-23 192 0,-45 23-192 0,0 0 128 15,0 0-128-15,0 0 128 0,42 7-128 0,-42-7 0 16,0 0 0-16,0 0 128 0,41 19-128 0,-41-19 0 16,0 0 0-16,27 19 0 0,-27-19-256 0,0 0 32 15,26 18 0-15,-26-18 0 16,0 0-176-16,19 17-48 0,-19-17 0 0,0 0-11856 15,0 0-2384-15</inkml:trace>
  <inkml:trace contextRef="#ctx0" brushRef="#br0" timeOffset="67484.31">31130 9707 10127 0,'0'0'896'16,"0"0"-704"-16,0 0-192 0,0 0 0 0,0 0 3152 0,0 0 608 15,0 0 112-15,0 0 32 0,0 0 112 0,0 0 16 16,0 0 16-16,0 0 0 0,0 0-2448 0,0 0-480 16,0 0-96-16,0 0-32 0,0 0-432 0,3 10-96 15,-2-4-16-15,1 2 0 0,-2-8-224 0,5 14-48 16,-5-14-16-16,9 13 0 0,-9-13-160 0,0 0 0 16,17 18 0-16,-17-18 0 0,0 0 0 0,23 20 0 15,-23-20 0-15,0 0 0 0,26 20 0 0,-26-20 0 16,0 0 0-16,21 21 0 0,-21-21 0 0,0 0 0 15,14 22 0-15,-14-22 0 0,4 14 0 0,-4-6 0 16,-1-1 0-16,0-1 0 0,-2 0 0 0,1 0 0 16,-2 0 0-16,0 1 0 0,-1-1 0 0,0-3 0 15,0 4 0-15,0-4 0 0,1 0 0 0,-1 1-176 16,-2-2 176-16,1 2-128 0,0-2 128 0,-1-1 0 0,0 2 0 0,1-2 0 16,0 2 0-16,0-1 0 0,0-2 0 0,1 4 0 15,0-4 0-15,0 2 0 0,1 0 0 0,2 0 128 16,0 0-128-16,0 0 0 0,2 0 128 0,0-2-128 15,0 0 0-15,4 10 0 0,-4-10 0 0,0 0 128 16,0 0-128-16,0 0 0 0,19 19 0 0,-19-19 0 16,0 0 0-16,0 0 0 0,25 22 0 0,-25-22 0 15,0 0 0-15,25 20 0 0,-25-20 0 0,0 0 0 16,30 24 0-16,-30-24 0 0,21 19 0 0,-21-19 0 16,18 20 0-16,-18-20 0 0,15 21 0 0,-15-21 0 15,11 16 0-15,-11-16 0 0,6 16 0 0,-6-16-128 16,5 15 0-16,-5-8 0 0,0 2 0 0,0-3 0 15,-1 0-16-15,-1 2 0 0,-1-2 0 0,1 0 0 0,-1-2 144 0,-1 1 0 16,2 0 0-16,-2 0-128 0,2-2 128 0,-2 0 0 16,3 0 0-16,-2-3 0 0,1 3 0 0,1 1 0 15,-1-3 0-15,2-1 0 0,0 5 0 0,0-5 0 16,0 0 0-16,0 0 0 0,0 0 0 0,0 0 0 16,0 0 0-16,0 0 0 0,14 16 0 0,-14-16 0 15,0 0 0-15,0 0 0 0,0 0 0 0,0 0 0 16,22 18 0-16,-22-18 0 0,0 0 0 0,9 14 0 15,-9-14 0-15,4 10 0 0,-3-5 0 0,-1 1 0 16,1 0 0-16,-2 2 0 0,1-2 0 0,0 2 0 16,-1-1 0-16,-1 0 0 0,0 2 0 0,-2 1 0 15,2 0 0-15,-2-2 0 0,0 2 0 0,-1 0 0 16,2 0 0-16,-4 1 0 0,1-1 0 0,-1-3 0 0,-1 2 0 16,0-2 0-16,0 2 0 0,2-3 0 0,0 0 0 0,1-2 0 15,1 0 0-15,1-2 0 0,-1 2 0 0,1-2 0 16,0-2-192-16,-1 3-64 0,2-3-16 0,-3 0 0 15,0 0-112-15,0 0 0 0,0-3-16 0,-1 3 0 32,1-3-1280-32,-2 0-256 0</inkml:trace>
  <inkml:trace contextRef="#ctx0" brushRef="#br0" timeOffset="70351.88">21047 5623 16575 0,'-12'10'1472'0,"6"-7"-1168"16,1 2-304-16,1-1 0 0,3 0 368 0,1-4 16 16,0 2 0-16,0 2 0 0,2-2 1520 0,2 4 304 15,2-2 64-15,4-1 16 0,4-2-944 0,1-2-176 0,-15 1-32 0,0 0-16 16,63-21-528-16,-63 21-96 15,0 0-32-15,83-39 0 0,-83 39-48 0,59-22-16 0,-59 22 0 0,59-16 0 16,-59 16 208-16,53-12 32 0,-53 12 16 0,65-4 0 16,-65 4-144-16,68 0-16 0,-34 1-16 0,0 2 0 15,-2-2-224-15,-1-1-32 0,1 0-16 0,-1 0 0 16,1 0-208-16,-1 2 176 0,0-2-176 0,-2 0 160 16,-3 0-160-16,-2 0 0 0,-1 3 0 0,3 0 0 15,3 0 0-15,2 3 0 0,1 0 0 0,-1 2 128 16,1-2-128-16,-2 0 0 0,-1 0 0 0,0-2 128 15,0 0-128-15,1 1 160 0,-1-5-160 0,-1 1 160 16,-1 1-160-16,-1-2 0 0,1 0 0 0,1-2 0 16,0 2 0-16,0 0 128 0,0 0-128 0,-2 0 0 15,0 0 0-15,0 2 0 0,0 1 128 0,-2-2-128 0,1 4 0 0,-3-1 0 16,1 2 0-16,-2 0 0 0,0 0 160 16,-2 0-160-16,0 1 192 0,-1-2-192 0,2 0 160 0,1 1-160 15,0 1 128-15,0-1-128 0,0 0 128 0,-2 1-128 16,-3-4 0-16,1 2 128 0,3 2-128 0,1 0 0 15,0 3 0-15,1 0 0 0,2 1 0 0,-2 1 0 16,2-1 0-16,-2 2 0 0,1 2 0 0,1-3 0 16,-1 2 0-16,3-2 0 0,-1 0 0 0,0-4 0 15,-1 0 0-15,1-1 0 0,0-4 0 0,1 0 0 16,1-2 0-16,0-1 0 0,-2 0 0 0,0-1 0 16,2 1 0-16,1-4 0 0,-2 4 0 0,-1-2 0 15,1 2-128-15,1-3 128 0,2 3 0 0,0 3 0 16,0-3 0-16,1 2 0 0,-3-1-128 0,1 2 128 0,-1 0 0 15,2-3 0-15,-3 3 0 0,-1-2 0 0,1 4 0 0,-2-4 0 16,1 2-240-16,0-1 80 0,-2-2 16 0,2 1 0 16,-2 2-48-16,2-1 0 0,-1 0 0 0,-1 1 0 15,1 2 192-15,0-1 0 0,-1 2-144 0,0-2 144 16,-1 1 0-16,1 0 0 0,-2 0 0 0,-2-4 0 16,-1 4 0-16,-2-1 0 0,0-2 0 0,0 2 0 15,3 0 0-15,-1-1 0 0,-1 2 0 0,2 1 0 16,-1-2 0-16,1 2 0 0,1 0 0 0,0 2 0 15,1 1-224-15,0-1 80 0,-2 0 16 0,1-2 0 16,0 0 0-16,-1 3 0 0,0-2 0 0,0-1 0 16,-2 3 128-16,-1-2-128 0,0 2 128 0,-2-3-128 15,1 4 128-15,0-4 0 0,-1 2 0 0,3 0 0 0,-3-2 0 0,4 2 0 16,0 1 0-16,0-3-128 0,0 0-144 0,-1 0-32 16,-1 0 0-16,2 0 0 0,-1-2-64 0,0 2-16 15,3 1 0-15,1 2 0 0,1 0 192 0,1-1 48 16,0 0 0-16,-1 2 0 0,3-3 144 0,-1 2-128 15,-1 0 128-15,1 1-128 0,-2 0 128 0,-1-2 0 16,-1 2 0-16,0 2-128 0,-2-2 128 0,-1 3 0 16,2-1 0-16,-2 2 0 0,-1-2-160 0,2 0 160 15,-1 1-192-15,-2-3 192 0,-2 0-240 0,1-2 64 16,1 2 16-16,1 0 0 0,0-1-32 0,0-3-16 16,1 1 0-16,1-1 0 0,-1 3 64 0,2-3 16 15,-2 4 0-15,1-4 0 0,-3 2 128 0,0 0-160 16,4 2 160-16,-3 3-160 0,2 0 160 0,0 2 0 0,-1 1 0 15,-1 0 0-15,-2 0 0 0,-1-1 0 0,0 1 0 0,-1-3 0 16,-1-1 0-16,0 0 0 0,-1-2 0 0,0-2 0 16,2 0 0-16,1 0 0 0,-1-2 0 0,0 0 0 15,1-1 0-15,-2 1 0 0,1-2 0 0,-1 2 128 16,-1-2-128-16,0 2 176 0,3 3-176 0,-1 1 192 16,0 0-192-16,1 3 0 0,0 2 144 0,2 1-144 15,-1-1 0-15,-1 1 0 0,2 3 0 0,-1-3 128 16,-1 0-128-16,0 0 0 0,2-3 0 0,-2 2 0 15,0-2 0-15,-1-4 0 0,-2 0 0 0,1-1 0 16,0 0 144-16,1 2-144 0,2-1 192 0,0 2-192 16,-1 0 176-16,1 3-176 0,-1-2 160 0,1 2-160 0,-2-2 0 15,1 3 128-15,-1-2-128 0,2 2 0 0,-3-2 0 16,0 0 144-16,0 2-144 0,0-5 128 0,-1 2-128 0,0-2 192 16,0 3-192-16,1-4 192 0,0 0-64 0,-1 1 0 15,-3-4 0-15,1 2 0 0,1-2-128 0,-2 2 0 16,3-1 0-16,-3-1 0 0,2 0 0 0,-2-1 0 15,2 0 0-15,0-1 0 0,1-2 0 0,-2 2 0 16,2-4 0-16,0 2 0 0,0-2-192 0,0 1 48 16,1 2 0-16,0-2 0 0,0 4 144 0,2-1-160 15,-2 4 160-15,1-1-160 0,-1 3 160 0,0 2 0 16,0-1 0-16,-1 1 0 0,0 0 0 0,-1-1 0 16,-2 1 0-16,1-1 128 0,-1 0-128 0,2 0 0 15,-4-1 0-15,1 0 0 0,-1-1 0 0,0-2 128 16,0 2-128-16,0-3 0 0,-3 0 0 0,2-2 0 15,0 0 0-15,-2-1 0 0,2 2 0 0,-1-1 0 0,1 0 0 0,0 1 0 16,1-2 128-16,-1 4-128 0,-1-1 160 16,2 0-160-16,0 0 256 0,0 4-64 0,0-2 0 0,1 3 0 15,-1-4 16-15,1 3 0 0,-1 1 0 0,0-4 0 16,-1 2-208-16,0-3 0 0,-1 1 128 0,0-3-128 16,1 1 0-16,-2-3 0 0,-1 0 128 0,2 1-128 15,-2-3 0-15,0 0 0 0,0 0 0 0,1-3 0 16,-2 3 0-16,1 0 0 0,0 0 0 0,-1 0 0 15,1 0 0-15,-1 0 0 0,0 3 0 0,2-3 0 16,-2 0 160-16,0 1-160 0,0 1 160 0,-2-2-160 16,2 3 192-16,-2-3-48 0,1 0-16 0,-2 0 0 15,1 0 64-15,-1 0 16 0,0-3 0 0,-1 3 0 16,-1-3-80-16,-1 0 0 0,-2-3-128 0,0 2 192 16,-2-2-64-16,-1 0 0 0,-1 0-128 0,0-1 192 0,-1 0 16 0,-2 1 0 15,0 0 0-15,0 1 0 0,0 4-16 16,0-2 0-16,0 1 0 0,2 2 0 0,1 0 0 0,-1 2-16 15,1-2 0-15,1 0 0 0,1 3-176 0,0-3 160 16,1 1-160-16,1 1 160 0,-1-2-160 0,1 3 0 16,1-3 0-16,1 0 128 0,1 1-128 0,0 1 128 15,1-2-128-15,1 3 128 0,-1-2 0 0,1 2 0 16,1-1 0-16,1-1 0 0,1 2 0 0,-2 0 0 16,4 0 0-16,-2 1 0 0,1-2-128 0,1 2 0 15,1-2 0-15,-1 2 128 0,2-1-128 0,-1 0 0 16,0-2 0-16,1 2 0 0,0-1 0 0,-1-2 0 15,2 4 0-15,1-1 0 0,1 0 0 0,0 3 0 16,3-2 0-16,1 2 0 0,1 3 0 0,1-3 0 0,2 0 0 0,0 2 0 16,1 0 0-16,0-4 0 0,0 2 128 0,-1-3-128 15,-1 1 0-15,0-7 0 0,1 1 0 0,-3-3 0 16,-2-2 0-16,0-4 0 0,-10 11 0 0,0 0 0 16,0 0 0-16,31-68 0 0,-31 68 0 0,0 0 0 15,15-61 0-15,-15 61 0 0,0 0 0 0,10-67 0 16,-10 67 0-16,0 0 0 0,8-77 0 0,-8 77 0 15,0 0 0-15,10-72 0 0,-10 72 0 0,0 0 0 16,15-64 0-16,-15 64 0 0,0 0 0 0,0 0 0 16,24-69 0-16,-24 69 0 0,0 0 0 0,0 0 0 15,0 0 0-15,33-69 0 0,-26 56 0 0,0 3 0 16,-1 4 0-16,0 0 0 0,-1 0 0 0,1 2 0 0,-1 2 0 0,0 2 0 16,1 2 0-16,0-1 0 0,-1 4 0 15,1 1 0-15,2 1 0 0,-2-1 0 0,0-1 0 16,0 3 0-16,1-1 0 0,-1-1 0 0,-1 1-256 0,0-2-48 15,-2 1 0-15,1-2 0 16,0-2-1456-16,-3 0-288 0</inkml:trace>
  <inkml:trace contextRef="#ctx0" brushRef="#br0" timeOffset="72143.31">27104 11453 9215 0,'-1'0'816'0,"-1"0"-656"16,2 0-160-16,2 0 0 0,-2 0 2208 0,1-1 416 15,0 1 64-15,2 0 32 0,-3 0 816 0,0 0 176 16,0 0 16-16,0 0 16 0,0 0-1232 0,52-6-240 0,-52 6-48 0,0 0-16 16,0 0-1296-16,55 3-256 0,-55-3-48 0,0 0-16 15,0 0-176-15,57 9-32 0,-57-9-16 0,0 0 0 16,0 0-208-16,48 8-32 0,-48-8-128 0,0 0 192 15,0 0-192-15,0 0 0 0,56-4 0 0,-56 4 0 16,0 0-256-16,0 0 0 0,0 0 0 0,0 0 0 31,0 0-832-31,0 0-144 0,0 0-48 0,0 0-16656 0</inkml:trace>
  <inkml:trace contextRef="#ctx0" brushRef="#br0" timeOffset="72397.28">27162 11598 6447 0,'1'2'576'0,"2"-2"-576"16,-1 0 0-16,0 0 0 0,-1-2 3088 0,-1 2 512 16,0 0 112-16,0 0 0 0,0 0 192 0,0 0 48 15,64-4 0-15,-64 4 0 0,0 0-1840 0,52-6-352 16,-52 6-80-16,0 0-16 0,0 0-1024 0,63-6-224 15,-63 6-32-15,0 0-16 0,0 0-224 0,52 6-144 16,-52-6 192-16,0 0-192 0,0 0 0 0,0 0 0 16,40 16 0-16,-37-13 0 0,2 0 0 0,-1 1-224 15,0-2 32-15,-2 0 16 16,1 0-1120-16,-2-2-240 0,0-2-32 0,2 2-9648 16,-2 0-1936-16</inkml:trace>
  <inkml:trace contextRef="#ctx0" brushRef="#br0" timeOffset="73595.45">28103 11797 12895 0,'-1'0'1152'0,"1"0"-928"0,0 0-224 0,0 0 0 15,0 0 2448-15,0 0 448 0,0 0 96 0,0 2 16 16,1-2 256-16,2 0 48 0,0 2 16 0,3 0 0 16,-6-2-1552-16,0 0-304 0,0 0-64 0,0 0-16 15,51-9-752-15,-51 9-160 0,0 0-32 0,57-25 0 16,-57 25-128-16,46-31-16 0,-46 31-16 0,48-36 0 15,-48 36-160-15,47-35-128 0,-47 35 144 0,42-41-144 16,-42 41 0-16,0 0 0 0,40-50 0 0,-40 50 0 16,0 0 0-16,27-54 0 0,-27 54-192 0,10-35 192 0,-10 35-272 15,0-31 48-15,-4 17 16 0,-1 5 0 0,-1 0 80 0,-3 2 128 16,-1 1-208-16,-3 2 80 0,-1 2 128 0,-3 2 0 16,0 0 0-16,-5 2 0 0,1 2 0 0,-1 2 128 15,-3 1-128-15,1-1 128 0,1 1-128 0,1 2 192 16,2 3-64-16,3-2 0 0,2 2-128 0,3 1 176 15,2 0-176-15,3 0 192 0,2-3-192 0,2 2 160 16,2 0-160-16,3 2 160 0,3-3-160 0,3 3 0 16,0-2 0-16,5 0 0 0,0 1 0 0,3-2 0 15,3 4 0-15,1-2 128 0,0 0 96 0,-1-2 16 16,1-1 0-16,1 0 0 0,-21-10 16 0,39 18 0 16,-39-18 0-16,42 13 0 0,-42-13-256 0,42 11 144 15,-42-11-144-15,0 0 128 0,55 5-128 0,-55-5 0 0,0 0 0 16,0 0 0-16,63-13 0 0,-63 13-272 0,0 0 64 0,0 0 16 31,49-37-640-31,-49 37-112 0,0 0-16 0,23-38-18016 0</inkml:trace>
  <inkml:trace contextRef="#ctx0" brushRef="#br0" timeOffset="73930">28646 11159 18479 0,'-5'-4'400'0,"3"2"96"0,0 2 16 0,1-2 0 0,1 2-512 0,0 0 0 15,0 0 0-15,0 0 0 0,0 2 4448 0,1 0 784 16,2-2 144-16,-3 0 48 0,0 0-3440 0,0 0-672 16,0 0-144-16,0 0-16 0,44 4-624 0,-44-4-112 15,0 0-32-15,0 0 0 0,53-6-224 0,-53 6-160 16,0 0 192-16,0 0-192 0,49 2 0 0,-49-2 0 16,0 0 0-16,0 0 0 15,34 13-384-15,-34-13-64 0,0 0-32 0,0 0-12192 16,0 0-2432-16</inkml:trace>
  <inkml:trace contextRef="#ctx0" brushRef="#br0" timeOffset="74826.89">29076 10918 11967 0,'0'-3'528'0,"0"3"112"0,0 0-512 0,0 0-128 0,0 0 0 0,0 0 0 0,0 0 2912 0,-1-2 544 16,1 2 128-16,1-1 0 0,-1 1-256 0,0 0-48 15,0 0-16-15,0 0 0 0,0 0-1744 0,0 0-368 16,0 0-64-16,0 0 0 0,0 0-608 0,0 0-112 15,0 0-32-15,0 0 0 0,0 0-64 0,0 0-16 16,0 0 0-16,0 0 0 0,0 0-32 0,0 0-16 16,0 0 0-16,0 0 0 0,0 0-48 0,0 0-16 15,0 0 0-15,0 0 0 0,0 0-144 0,0 0 0 16,0 0 0-16,34 16 0 0,-33-8 0 0,-1 0 0 16,1 0 128-16,-1 0-128 0,1 2 0 0,-1 1 0 15,0 0 0-15,2 0 128 0,-2-1-128 0,0 2 0 0,1-2 0 16,0-1 0-16,0-2 0 0,-1 2 0 0,2 1 0 15,-1-2 0-15,-1 2 0 0,1-2 0 0,-1 0 0 0,0 2 0 16,-1-3 0-16,1 1 0 0,0 0 0 0,0 0 0 16,-1-2 0-16,2 1 0 0,-1-2 0 0,1 0 0 15,0 1-288-15,0-3 64 0,1 0 16 0,-1-3 0 16,0 4 48-16,0-4 16 0,-1 2 0 0,0 2 0 16,0 2 144-16,0-2 0 0,-1-2 0 0,0-1-128 15,-2 4 128-15,2-1-192 0,-1 0 192 0,-1-1-192 16,1 0 32-16,-1-1 0 0,0 2 0 0,0-1 0 15,1-3-16-15,-2 1 0 0,0 4 0 0,1-4 0 16,-1 1 32-16,-1 1 0 0,1 1 0 0,-1-3 0 16,0 4-144-16,0-1-32 0,-1-2 0 0,0 2 0 15,-1-1-112-15,-1 2-16 16,3 0-16-16,-1 0 0 0,1-1 160 0,0 2 48 0,0-3 0 0,0 0 0 0,2 1 256 0,-1-1-192 16,0-2 192-16,2 1-160 0,-1 1 160 0,1-2-208 15,-1 1 80-15,2-2 128 0,0-2 0 0,1 1 0 16,1 1 0-16,0-3 0 0,0 3 0 0,-1 0 0 15,0 0 0-15,0 0 192 0,0 0 160 0,0 0 32 16,0 0 16-16,0 0 0 0,0 0 48 0,0 0 0 16,47-28 0-16,-47 28 0 0,0 0-176 0,0 0-16 15,0 0-16-15,0 0 0 0,0 0-112 0,0 0-128 16,0 0 176-16,50-20-176 0,-50 20 128 0,0 0-128 16,0 0 0-16,0 0 0 0,0 0 128 0,0 0-128 15,0 0 0-15,0 0 0 0,0 0 0 0,0 0 0 16,0 0 0-16,51-16 0 0,-49 16 0 0,1 0 0 0,-3 0 0 15,1 4 0-15,-1-3 0 0,0 1 0 0,-1 2 0 0,1 1 0 16,-2-1 0-16,1 2 0 0,0-4 0 0,1 3 0 16,-1 4 0-16,1-3 0 0,1 3 0 0,0-2 0 15,0-1 0-15,2 3 0 0,-1-3 0 0,1 2 0 16,0-2 0-16,1-2 0 0,0 2 0 0,1-3 0 16,0 2 0-16,-5-5 0 0,8 7 0 0,-8-7 0 31,0 0-560-31,0 0-16 0,0 0 0 0,0 0 0 15,0 0-1680-15,0 0-352 0</inkml:trace>
  <inkml:trace contextRef="#ctx0" brushRef="#br0" timeOffset="75911.92">29521 10985 1839 0,'2'-4'160'0,"-2"-1"-160"0,0 1 0 0,1 2 0 16,-1 0 608-16,0 0 96 0,1 1 0 0,0-2 16 16,-1 3 304-16,0 0 48 0,0 0 16 0,0 0 0 15,0 0 80-15,0 0 32 0,0 0 0 0,16-34 0 16,-16 34 336-16,0 0 80 0,0 0 16 0,0 0 0 16,0 0 48-16,0 0 16 0,0 0 0 0,0 0 0 0,0 0 352 0,0 0 64 15,0 0 0-15,0 0 16 16,0 0-512-16,-1-19-96 0,-2 19-32 0,-2 0 0 0,0 3-656 0,-2-3-128 15,1 3-16-15,-1 0-16 0,-1 0-320 0,0 0-64 16,0 3-16-16,1-2 0 0,-1 2-144 0,1 0-128 16,0 2 192-16,-1-2-192 0,2 2 128 0,-1 0-128 15,2 1 0-15,0 0 0 0,0 1 0 0,1 1 0 16,0 1 0-16,2 0 0 0,1 0 144 0,-1 3-144 16,2-3 0-16,-1 5 144 0,1-4-16 0,1 2 0 15,-1-1 0-15,2 2 0 0,0 5-128 0,1-4 160 16,-1 2-160-16,1-1 160 0,0 1-160 0,1-1 0 15,0-2 0-15,-1 0 0 0,2-2 0 0,0-3 0 0,1-1 0 0,-1-3 0 16,0 2 0-16,0-2 0 0,0-2 0 16,0 2 0-16,0-4-256 0,-5-3 0 0,0 0 16 0,0 0 0 31,0 0-400-31,0 0-64 0,0 0-32 0,0 0 0 16,0 0-1760-16,0 0-336 0</inkml:trace>
  <inkml:trace contextRef="#ctx0" brushRef="#br0" timeOffset="76610.78">29655 11360 4607 0,'-3'2'400'0,"2"-2"-400"0,1 0 0 0,0 0 0 16,0 0 1664-16,0-2 240 0,0 2 48 0,1 0 16 15,2-3 448-15,-3 3 80 0,0 0 32 0,0 0 0 16,0 0-224-16,0 0-32 0,0 0-16 0,41-34 0 15,-41 34-336-15,0 0-64 0,0 0 0 0,0 0-16 16,44-29-560-16,-44 29-128 0,0 0 0 0,0 0-16 16,0 0-560-16,0 0-96 0,47-35-32 0,-47 35 0 15,0 0-176-15,0 0-32 0,25-49-16 0,-25 49 0 16,0 0-32-16,0 0 0 0,24-45 0 0,-24 45 0 16,0 0-64-16,16-41-128 0,-16 41 176 0,0 0-176 0,11-38 0 15,-11 38 0-15,0 0 0 0,0 0 0 0,6-41 144 0,-6 41-144 16,0 0 0-16,0 0 144 0,0 0-144 15,0 0 0-15,0 0 0 0,0 0 0 0,0 0 160 0,0 0-160 16,0 0 192-16,0 0-192 0,0 0 256 0,0 0-64 16,-3-4-16-16,3 17 0 0,0-1-176 0,-1 2 160 15,1 4-160-15,0-2 160 0,-1 3-160 0,1-3 0 16,0 0 0-16,-1 3-176 0,1 0 176 0,0 0 0 16,0-1 0-16,0-4 0 0,1 1 0 0,0-3 0 15,0-4 0-15,1-2 0 0,-2-1-256 0,1-1-32 16,0-4 0-16,-1 0 0 15,0 0-288-15,0 0-64 0,0 0-16 0,0 0 0 16,0 0-1488-16,8-39-288 0,-8 39-64 0,0 0-16 0</inkml:trace>
  <inkml:trace contextRef="#ctx0" brushRef="#br0" timeOffset="76809.83">29676 11088 13823 0,'0'2'608'0,"0"-2"128"0,0 0-592 0,1 0-144 0,-1 0 0 0,1 0 0 16,1 2 2608-16,-2-2 480 0,0 0 112 0,0 0 0 16,0 0 256-16,0 0 64 0,43 3 0 0,-43-3 0 15,0 0-2064-15,33 11-416 0,-33-11-80 0,0 0 0 16,36 15-576-16,-36-15-128 0,0 0 0 0,34 12-16 16,-34-12-240-16,0 0 0 0,0 0 0 0,40 10 0 15,-40-10-288-15,0 0-48 0,0 0-16 0,0 0-11968 16,0 0-2400-16</inkml:trace>
  <inkml:trace contextRef="#ctx0" brushRef="#br0" timeOffset="77227.95">30090 11174 13823 0,'-1'0'608'0,"1"0"128"0,0 0-592 0,0 1-144 0,0-1 0 0,0 0 0 16,0 0 2240-16,0 0 432 0,1 2 80 0,0-2 0 15,2 0 288-15,-1 0 48 0,1 0 16 0,1 0 0 16,-4 0-1472-16,0 0-288 0,0 0-64 0,0 0-16 16,0 0-672-16,0 0-128 0,47 3-16 0,-47-3-16 0,0 0-288 0,0 0-144 15,0 0 160-15,50-5-160 0,-50 5 0 16,0 0 0-16,0 0 0 0,0 0 0 0,0 0 0 0,46-4 0 15,-46 4 0-15,0 0 0 16,0 0-1536-16,0 0-240 0,0 0-48 0,0 0-14640 16</inkml:trace>
  <inkml:trace contextRef="#ctx0" brushRef="#br0" timeOffset="77492.37">30164 11082 4607 0,'-1'0'400'0,"1"0"-400"16,0 0 0-16,0 0 0 0,1 0 2912 0,-1 0 496 16,0 1 112-16,0-1 0 0,2 3 256 0,0-3 32 15,-1 0 16-15,2 0 0 0,-1 0-1584 0,1 0-304 16,-2 0-64-16,2 2-16 0,-2-2-864 0,0 4-176 0,-1-1-48 0,0 0 0 16,0 0-400-16,0 3-96 0,-1 1-16 0,-2 2 0 15,2 1-256-15,0 0 128 0,0 2-128 0,-1 1 0 16,1-1 0-16,1 2 0 0,-1-2 0 0,1 0 0 15,1 2-272-15,0 1 32 0,1-3 16 0,-1 0 0 32,1-2-464-32,0 0-80 0,0-1-32 0,0-2 0 15,1-1-1248-15,-1-2-240 0</inkml:trace>
  <inkml:trace contextRef="#ctx0" brushRef="#br0" timeOffset="78026.53">30380 11287 6447 0,'-2'0'576'0,"2"0"-576"16,0-2 0-16,0 2 0 0,0 0 2608 0,0 0 400 15,-1 0 96-15,0 0 16 0,0 0 688 0,-1 0 144 16,2 0 16-16,2 0 16 0,-1 2-1648 0,1 0-336 16,2 0-64-16,-4-2-16 0,0 0-1072 0,0 0-208 15,25 9-64-15,-25-9 0 0,0 0-320 0,0 0-64 16,39 7 0-16,-39-7-16 0,0 0 80 0,0 0 0 16,44 3 16-16,-44-3 0 0,0 0-400 0,0 0-96 0,0 0-16 0,0 0 0 15,0 0 240-15,0 0 0 0,0 0 0 0,0 0-144 16,0 0-48-16,0 0 0 0,0 0 0 0,0 0 0 31,0 0-208-31,0 0-48 0,0 0-16 0,0 0 0 16,0 0-112-16,31-45-32 0,-36 39 0 0,0-3 0 0,-2 2 224 0,1 1 64 0,-1-3 0 0,-1-1 0 15,0 4 320-15,-1-4 0 0,0 2-144 0,1-2 144 16,-1 0-304-16,2-1 0 0,-1 3 0 0,2 0 0 16,1 1 64-16,0 4 16 0,3-5 0 0,1 3 0 15,-1 2 416-15,4 0 96 0,-2 3 16 0,0 0 0 16,0 0 400-16,0 0 96 0,0 0 16 0,0 0 0 0,0 0-64 0,0 0-16 15,48-7 0-15,-48 7 0 0,0 0-416 0,0 0-96 16,31 10-16-16,-23-8 0 0,1 2-208 0,-2-2 0 16,-2-2 128-16,2 4-128 0,-1-4 0 0,0 1-208 15,0 2 32-15,0-3 16 16,0 2-1408-16,-1-2-288 0</inkml:trace>
  <inkml:trace contextRef="#ctx0" brushRef="#br0" timeOffset="78427.22">30694 10962 5519 0,'0'4'496'0,"0"-2"-496"0,0 0 0 0,1 0 0 16,0-2 3040-16,0 3 512 0,2-2 96 0,-1 4 32 16,3 1 288-16,3 1 64 0,-1 2 16 0,3-3 0 15,-10-6-1712-15,20 14-352 0,-10-5-64 0,0-3 0 16,-2 4-1152-16,1-3-208 0,0 4-48 0,-2-1-16 16,0 0-160-16,0-1-16 0,-1 3-16 0,0-1 0 15,-1 1-144-15,-1 1-32 0,-1-1 0 0,1 2 0 16,-2 1-128-16,1-2 0 0,-2 5 0 0,0-5 0 15,-1 3 0-15,-1 0 0 0,-1 0-144 0,-2 2 144 16,0-5-448-16,-2 2 0 0,0-1 16 16,-1 1 0-16,-1-2 64 0,-2 0 16 0,0-4 0 0,0 4 0 15,-1-5-48-15,1 2-16 0,1-3 0 16,-1-1 0-16,2 0-160 0,1-5-48 0,1 3 0 0,-1-3 0 16,1-2-464-16,1 0-112 0,-1-2-16 0,2 2-8912 15,1-2-1792-15</inkml:trace>
  <inkml:trace contextRef="#ctx0" brushRef="#br0" timeOffset="79010.07">29857 11130 1839 0,'0'-1'160'0,"0"-1"-160"16,0 2 0-16,0-3 0 0,0 3 592 0,0-1 96 16,0-1 16-16,0 2 0 0,0 0 592 0,0 0 128 15,0 0 32-15,0 0 0 0,0 0 272 0,0 0 64 16,0 0 16-16,0 0 0 0,0 0 608 0,0 0 112 16,0 0 32-16,0 0 0 0,0 0-256 0,0 0-64 15,0 0 0-15,0 0 0 0,49 2-896 0,-49-2-176 0,0 0-32 0,0 0-16 16,0 0-496-16,0 0-112 0,0 0 0 0,49-2-16 15,-49 2-208-15,0 0-32 0,0 0-16 0,0 0 0 16,0 0-240-16,0 0-288 0,0 0 64 0,0 0 16 31,49-7-1488-31,-47 10-288 0,-1-2-64 0,2 2-13376 0</inkml:trace>
  <inkml:trace contextRef="#ctx0" brushRef="#br0" timeOffset="80509.38">28057 12142 4607 0,'-7'9'400'0,"4"-6"-400"16,1 0 0-16,1-3 0 0,1 1 1792 0,0-1 288 15,0 0 48-15,1 0 16 0,0-1 544 0,-1 1 128 16,0 0 0-16,0 0 16 0,0 0-528 0,0 0-96 15,0 0-32-15,0 0 0 0,61-11-448 0,-61 11-112 16,0 0-16-16,0 0 0 0,57-10-464 0,-57 10-112 16,0 0 0-16,53 6-16 0,-53-6-480 0,0 0-80 15,59 4-32-15,-59-4 0 0,0 0-144 0,67-11-16 16,-67 11-16-16,49-3 0 0,-49 3-96 0,54-9-16 16,-54 9 0-16,0 0 0 0,81-7-128 0,-81 7 0 15,69-9 144-15,-69 9-144 0,78-13 0 0,-78 13 0 16,75-13 0-16,-75 13 0 0,65-12 0 0,-65 12 0 0,63-4 0 15,-63 4 0-15,55 6 0 0,-55-6 0 0,44 8-128 0,-44-8 128 16,47 9-224-16,-47-9 32 0,51 12 16 0,-51-12 0 16,54 14 16-16,-54-14 0 0,58 9 0 0,-58-9 0 15,61 5 160-15,-61-5-208 0,63 2 80 0,-63-2 128 16,64-2-144-16,-64 2 144 0,68-5 0 0,-68 5 0 16,60-3 0-16,-60 3 0 0,57-8 0 0,-57 8 0 15,61-5 0-15,-61 5 0 0,66-7 0 0,-66 7 0 16,65-5 0-16,-65 5 0 0,62-4 0 0,-62 4 0 15,57-3 0-15,-57 3 0 0,57-4 0 0,-57 4 0 16,49-3 0-16,-49 3 0 0,0 0 0 0,76-12 0 16,-76 12 0-16,54-12 0 0,-54 12-128 0,58-16 128 15,-58 16 0-15,55-14 0 0,-55 14 0 0,49-9 0 0,-49 9 0 16,0 0 0-16,52-2 0 0,-52 2 0 0,0 0 0 16,36 11 0-16,-26-6 0 0,-10-5 0 0,20 12 0 0,-20-12-128 15,22 11 128-15,-22-11 0 0,26 12-208 0,-26-12 64 16,28 11 16-16,-28-11 0 0,0 0-64 0,46 7-16 15,-46-7 0-15,0 0 0 0,51 6 208 0,-51-6 0 16,0 0 0-16,62 0 0 0,-62 0 0 0,0 0 0 16,64-7 0-16,-64 7 0 0,0 0 0 0,58-3 0 15,-58 3 0-15,0 0 0 0,56 3 0 0,-56-3 0 16,0 0 128-16,53 1-128 0,-53-1 0 0,0 0 128 16,54 4-128-16,-54-4 0 0,0 0 192 0,54 2-64 15,-54-2 0-15,0 0-128 0,44 4 0 0,-44-4 0 16,0 0 0-16,0 0 0 0,33 5 0 0,-26-1 0 15,0-4 0-15,-1 2-144 0,2 2-32 0,-2-2 0 0,-2 0 0 0,-1 0 0 16,0 2-16-16,0-2-16 0,1 2 0 0,-1-2 0 31,-1-2-192-31,-1 0-48 0,2 0 0 0,-1-2 0 16,1-1-1680-16,-1 0-352 0</inkml:trace>
  <inkml:trace contextRef="#ctx0" brushRef="#br0" timeOffset="81626.55">28758 13118 5519 0,'-3'3'496'0,"2"-3"-496"0,-1 0 0 0,1 0 0 16,1-2 2000-16,0 2 304 0,0 2 64 0,0-2 16 16,0 0 1136-16,0 0 208 0,0 0 48 0,0 0 16 15,0 0-976-15,0 0-192 0,0 0-32 0,47-26-16 16,-47 26-1168-16,0 0-256 0,0 0-32 0,50-24-16 15,-50 24-592-15,0 0-128 0,0 0-32 0,51-37 0 16,-51 37-160-16,0 0-16 0,0 0-16 0,45-47 0 16,-45 47-160-16,0 0 0 0,26-46 0 0,-26 46 128 15,0 0-128-15,18-50 0 0,-18 50 0 0,7-29 0 16,-7 29-368-16,0-25 0 0,-2 15 0 0,-1-1 0 16,-1 3 16-16,-2 0 0 0,0 4 0 0,-3-2 0 15,0 2 192-15,-1-2 160 0,-1-4-208 0,0 4 80 0,-2 10 128 0,-2-4 128 16,-1-10-128-16,0 10 176 0,0 13 80 0,-1 2 32 15,1-2 0-15,0 3 0 0,1 0-288 0,2 0 0 16,0 2 0-16,4 1 0 0,-1-2 240 0,4 1-64 16,2-1-16-16,3 0 0 0,1 3-32 0,2-4 0 15,3 3 0-15,2-6 0 0,3 2 0 0,0 1 0 16,0-2 0-16,-3-6 0 0,-2-1 16 0,-5-7 0 16,17 12 0-16,-17-12 0 0,33 18 48 0,-10-8 16 15,-23-10 0-15,50 20 0 0,-50-20-208 0,47 15 176 16,-47-15-176-16,39 4 160 0,-39-4-160 0,0 0 0 15,0 0 0-15,61-4 0 0,-61 4 0 0,0 0 0 16,0 0-224-16,0 0 80 16,61-28-496-16,-61 28-112 0,0 0-16 0,31-39-17984 0</inkml:trace>
  <inkml:trace contextRef="#ctx0" brushRef="#br0" timeOffset="81914.19">29153 12601 6447 0,'-4'2'576'0,"3"-2"-576"0,1 0 0 0,0 0 0 0,0 0 3776 0,0 0 656 15,1 0 128-15,0 3 32 0,-1-3-192 0,0 0-48 16,0 0 0-16,0 0 0 0,40 10-2848 0,-40-10-576 16,0 0-112-16,40 9-32 0,-40-9-528 0,0 0-96 15,43 3-32-15,-43-3 0 0,0 0-128 0,0 0 0 16,48 7-160-16,-48-7 160 16,0 0-960-16,0 0-80 0,0 0-32 0,0 0-16368 0</inkml:trace>
  <inkml:trace contextRef="#ctx0" brushRef="#br0" timeOffset="82709.82">29651 12344 14271 0,'-1'-3'320'0,"1"-1"64"0,0 4 0 0,0-2 16 0,0 1-400 0,-1 1 0 0,1-3 0 0,0 3 0 16,0 0 3984-16,0-2 720 0,0 2 144 0,0-2 16 15,0 2-2112-15,0 0-416 0,1 0-96 0,-1 4 0 16,0-1-1360-16,0 0-272 0,1 4-48 0,0-1-16 16,1 0-288-16,-1 1-64 0,1 3-16 0,0-1 0 0,0 1-176 0,1 2 0 15,-1-3 0-15,-1 2 0 16,1 0 0-16,-1-1 0 0,-1 0 0 0,-1-2 0 0,1 0 0 15,-2 1 0-15,1-2 0 0,0 2 0 0,0-1 0 0,-2 0 0 16,2 2 128-16,0-2-128 0,1 2 0 0,-2-1 0 16,1 1 0-16,1 0 128 0,0-2-128 0,0 0 0 15,0-2 0-15,0-2 0 0,1-2 0 0,-1 2 0 16,2 2 0-16,-2 0 0 0,1-1 0 0,0-1 0 16,-1-1 0-16,0-3 0 0,0 3 0 0,0 1 0 15,0 2 0-15,-1-2 0 0,1 1 0 0,-1-2 0 16,-1 3 0-16,2-2 0 0,-1-1 0 0,0-2 0 15,0 4 0-15,-2-4 0 0,2 3 0 0,0-3 0 16,0 0 0-16,-2-2 0 0,1 1 0 0,-1 1 0 16,1 2 0-16,-1 0 0 0,-1 0 0 0,1 1 0 0,-2-2 0 15,0 2 0-15,0 2 0 0,-1-2 0 0,-3 2 0 16,2 0 0-16,-1 0-256 0,0 2 80 0,-1 0 16 0,-1-2 0 16,0 1-32-16,-1-5 0 0,0 2 0 0,1 2 0 15,1 1 192-15,2-4 0 0,2-3 0 0,0-3 0 16,3 6 0-16,0-1 0 0,2 2 0 0,0-1 0 15,0-3 0-15,2-3 0 0,-1 3 0 0,1-2 128 16,1 0-128-16,-1 2 0 0,2 2 0 0,-2-2 128 16,2-2-128-16,-1 2 0 0,-3 0 0 0,0 0 128 15,0 0-128-15,0 0 0 0,0 0 128 0,0 0-128 16,53-28 0-16,-53 28 0 0,0 0 0 0,0 0 128 16,0 0-128-16,53-31 0 0,-53 31 0 0,0 0 0 15,0 0 0-15,0 0 0 0,0 0 0 0,0 0 0 16,0 0 0-16,0 0 0 0,0 0 0 0,0 0 0 0,0 0 0 0,0 0 0 15,0 0 0-15,0 0 0 0,42 4 0 0,-42 1 0 16,0-5 0-16,0 3 0 0,1 4 0 0,0-1 0 16,1 4 0-16,-1-4 128 0,0-5-128 0,0 4 128 15,1 5-128-15,0 0 128 0,-1-2-128 0,1 2 0 16,-1-1 128-16,0-2-128 0,0 2 0 0,2-3 128 16,-2 2-128-16,1-2 0 0,1-4 0 0,-1 2 0 15,1 0 0-15,-1-2 0 0,2 2-224 0,-1 1-64 16,0-5-16-16,-3 0 0 15,0 0-976-15,0 0-192 0,0 0-32 0,0 0-15360 0</inkml:trace>
  <inkml:trace contextRef="#ctx0" brushRef="#br0" timeOffset="85490.22">29906 12802 11055 0,'-1'0'976'0,"0"0"-784"16,-1 0-192-16,2-2 0 0,0 1 1904 0,-1 1 336 0,0 0 64 0,0 0 0 15,-2 0 896-15,1 1 192 0,2-2 16 0,-2 1 16 16,2 3-1296-16,2 0-256 0,0 0-48 0,1 0-16 16,0 1-816-16,-3-4-160 0,0 0-48 0,0 0 0 15,0 0-400-15,0 0-64 0,0 0-32 16,44 3 0-16,-44-3 32 0,0 0 16 0,0 0 0 0,0 0 0 16,40 7-336-16,-40-7 0 0,0 0 0 0,0 0 0 15,0 0 0-15,36 12 0 0,-36-12 0 0,0 0 0 16,0 0 0-16,0 0 0 0,0 0 0 0,40 6-128 15,-35-6-64-15,-5 0-16 0,0 0 0 0,0 0 0 16,0 0-128-16,0 0-32 0,0 0 0 0,0 0 0 16,0 0-128-16,23-41-16 0,-23 41-16 0,0 0 0 15,0-28-80-15,-1 18-16 0,-1-2 0 0,-2 2 0 0,0-1 464 0,-1 1 160 16,1 2 0-16,-2-2-144 0,-1 4 336 0,-1-2 80 16,0-2 16-16,-2 1 0 0,0 8 112 0,0-4 32 15,0 1 0-15,-1 0 0 0,2-1-160 0,1 2-16 16,-1-1-16-16,2 0 0 0,-1 2-112 0,2-2 0 15,0 2-128-15,1-2 192 0,1 1-192 0,2 0 128 16,1 0-128-16,-1 1 0 0,4 1 160 0,-1-2-160 16,1 2 160-16,-2 1-160 0,0 0 176 0,0 0-176 15,0 0 192-15,0 0-192 0,0 0 256 0,50-27-64 16,-50 27-16-16,0 0 0 0,0 0 32 0,0 0 16 16,55-13 0-16,-55 13 0 0,0 0-96 0,0 0 0 15,52-3-128-15,-52 3 192 0,0 0-192 0,0 0 0 0,56 0 128 0,-56 0-128 16,0 0 0-16,0 0 0 15,48 0 0-15,-48 0 0 0,0 0-176 0,0 0-16 0,0 0-16 0,0 0 0 32,36 8-480-32,-35-7-80 0,0 2-32 0,1 1-11312 0,0-2-2272 0</inkml:trace>
  <inkml:trace contextRef="#ctx0" brushRef="#br0" timeOffset="94107.69">27401 14677 14735 0,'-1'0'1312'0,"-1"0"-1056"0,1 2-256 0,0-2 0 16,1 0 2256-16,-1 0 400 0,-1 0 80 0,0 0 16 15,-1 2 640-15,1 0 128 0,1 2 16 0,-1-2 16 16,2 0-1952-16,0-2-384 0,4 1-64 0,0-1-32 16,-4 0-528-16,0 0-96 0,0 0-32 0,0 0 0 15,0 0-16-15,48 7 0 0,-48-7 0 0,0 0 0 16,0 0-160-16,0 0-32 0,54-7-16 0,-54 7 0 16,0 0-240-16,0 0 128 0,55-15-128 0,-55 15 0 15,0 0 0-15,0 0 0 0,0 0 0 0,56-6 0 16,-56 6 0-16,0 0 0 0,0 0 0 0,0 0 0 15,0 0-448-15,45-4-96 0,-45 4-16 0,0 0 0 16,0 0-672-16,0 0-144 0,0 0-32 0,0 0-10688 16,-6-10-2128-16</inkml:trace>
  <inkml:trace contextRef="#ctx0" brushRef="#br0" timeOffset="94425.11">27411 14778 6447 0,'0'0'576'0,"0"0"-576"15,0 0 0-15,0 0 0 0,0 0 2288 0,0 0 336 16,0 0 80-16,0 0 16 0,0 0 1440 0,0 0 304 16,0 0 48-16,57-9 16 0,-57 9-1760 0,0 0-336 0,0 0-80 0,0 0-16 15,55-4-1376-15,-55 4-256 16,0 0-64-16,0 0-16 0,55 0-160 0,-55 0-16 0,0 0-16 15,0 0 0-15,48-6-192 0,-48 6-48 0,0 0 0 0,0 0 0 16,0 0-192-16,43 6 0 0,-43-6 0 0,0 0 0 16,19 10 0-16,-19-10 0 0,0 0 0 0,0 0 0 15,0 0 0-15,0 0-208 0,0 0 64 0,0 0 16 32,0 0-592-32,0 0-112 0,0 0-32 0,0 0 0 0,0 0-992 0,40-29-208 15</inkml:trace>
  <inkml:trace contextRef="#ctx0" brushRef="#br0" timeOffset="95508.42">28226 14914 10127 0,'0'0'896'0,"0"0"-704"0,0 0-192 0,0 0 0 15,0 0 1984-15,1 0 384 0,-1 0 64 0,2 0 0 16,1 3 864-16,-3-3 160 0,0 0 48 0,0 0 0 15,0 0-1072-15,0 0-192 0,45-3-64 0,-45 3 0 16,0 0-1216-16,0 0-256 0,51-16-64 0,-51 16 0 16,0 0-224-16,47-28-48 0,-47 28-16 0,0 0 0 0,45-38-192 0,-45 38-32 15,0 0-128-15,36-51 192 0,-36 51-192 0,0 0 0 16,0 0 0-16,27-51 0 0,-27 51 0 0,0 0 0 16,0 0 0-16,10-44 0 0,-10 44 0 0,-5-18 0 15,1 11 0-15,-1 1-160 0,0 0 160 0,-4-1 0 16,0 0-144-16,-5 2 144 0,-1 1 0 0,-2 2 0 15,-2 4 0-15,-1 1 0 0,1 0 0 0,-1 0 0 16,-1 2 0-16,0 6 0 0,2 5 0 0,2-4 160 16,2 0-32-16,2 2-128 0,-1 5 192 0,3 0-64 15,3 0 0-15,2-3-128 0,2 0 160 0,3-1-160 16,2-1 128-16,4 1-128 0,2-3 128 0,1 2-128 0,3-2 0 16,2 0 128-16,2 1-128 0,2-3 0 0,0 0 0 15,-17-10 128-15,39 12-128 0,-39-12 0 0,38 6 0 0,-38-6 0 16,44 3 0-16,-44-3 0 0,45-3 128 0,-45 3-128 15,0 0 0-15,53-9 0 0,-53 9 0 0,0 0 0 16,0 0 0-16,53-12 0 0,-53 12 0 0,0 0 0 31,0 0-752-31,0 0-80 0,0 0 0 0,46-32-18048 0</inkml:trace>
  <inkml:trace contextRef="#ctx0" brushRef="#br0" timeOffset="95792.1">28511 14354 9215 0,'-4'4'816'0,"2"-2"-656"0,2-2-160 0,0 0 0 0,1 0 2672 0,0-2 496 16,-1 2 96-16,0 0 32 0,0 0 1040 0,0 0 208 15,0 0 32-15,0 0 16 0,0 0-2704 0,0 0-544 16,57-7-96-16,-57 7-32 0,0 0-768 0,0 0-176 16,50-3-16-16,-50 3-16 0,0 0-240 0,0 0 128 15,50 7-128-15,-50-7 0 0,0 0 0 0,0 0 0 16,43 5 0-16,-43-5 0 0,0 0-224 0,0 0-96 16,0 0 0-16,0 0-18448 0</inkml:trace>
  <inkml:trace contextRef="#ctx0" brushRef="#br0" timeOffset="96707.72">29002 14072 2751 0,'0'0'256'0,"0"0"-256"0,0 0 0 0,0 0 0 0,0 0 1600 0,0 0 288 16,0 0 48-16,0 0 16 0,-1-21 1520 0,-3 14 304 15,0-2 64-15,1 3 16 0,-1 0-592 0,0 2-128 16,2 0-32-16,-1 2 0 0,2-2-1392 0,0 2-288 16,0-1-48-16,1 3-16 0,0 0-784 0,0 3-176 15,0-3-16-15,0 0-16 0,0 0-176 0,1 2-48 16,-1-1 0-16,0 2 0 0,1-3-144 0,-1 2 192 0,-1 2-192 0,1-3 192 15,0 4-64-15,0-3 0 0,0 2 0 0,0 0 0 16,1 2 0-16,0-3 0 0,-1-2 0 0,0 2 0 16,3 0 0-16,-2 3-128 0,3 3 192 0,-2 1-64 15,3 2-128-15,-1 2 192 0,0 1-192 0,-2-3 192 16,-1-4-64-16,1 0-128 0,-1 0 192 0,0 2-64 16,0 1-128-16,0-1 128 0,1 2-128 0,-2 2 128 15,1-2-128-15,0-2 0 0,-1-2 0 0,1 0 0 16,1 1 0-16,-2-1 0 0,1 0 0 0,-1-2 0 15,1 0 0-15,-1 0 0 0,0-2 0 0,0 0 0 16,0 1 0-16,0-2 0 0,0 0 0 0,-1 0 0 16,0 0 0-16,-1 1 0 0,0 2 0 0,-2 0 0 15,-1 1 0-15,0 2 0 0,-1 1 0 0,0-1 0 0,-1 1 0 0,-1-1 0 16,1 1 0-16,-1-1 0 0,0-3 0 0,-1 0 0 16,2 4 0-16,-2 0 0 0,2-1 0 0,0-3 0 15,1 0 0-15,1 0 0 0,0-2-128 0,2-3 128 16,1 2 0-16,1-3 0 0,0 0 0 0,0 0 0 15,-1 0 0-15,2 0 0 0,0-4-128 0,0 0 128 16,0 2 0-16,2-2 0 0,-2 4 0 0,0 0 0 16,0 0-144-16,0 0 144 0,0 0 0 0,0 0 0 15,0 0 0-15,0 0 0 0,0 0 0 0,0 0 0 16,44-33 0-16,-44 33 0 0,0 0 0 0,0 0 0 16,0 0 0-16,0 0 0 0,0 0 0 0,0 0 0 15,55-14 0-15,-55 14 0 0,0 0 0 0,0 0 0 16,0 0 0-16,0 0 0 0,0 0 0 0,0 0 0 0,0 0 0 15,0 0 0-15,0 0 0 0,0 0 0 0,0 0 0 0,0 0 0 16,0 0 0-16,48-10 0 0,-47 14 0 0,0-2 0 16,2 2 0-16,-2 0 0 0,1 2 0 0,0 0 0 15,0 0 0-15,-1 1 0 0,1-1 0 0,-1-3 0 16,1 4 0-16,2-1 0 0,-2 0 0 0,2 0 0 16,0-2 0-16,0-2 0 0,-1 2 0 0,-3-4 0 15,0 0 0-15,0 0 0 0,0 0 0 0,0 0 0 16,0 0-672-1,0 0-32-15,0 0 0 0,0 0 0 0,47-4-1696 0,-47 4-352 16</inkml:trace>
  <inkml:trace contextRef="#ctx0" brushRef="#br0" timeOffset="97260.6">29289 14405 3855 0,'1'6'160'0,"-1"-2"48"0,1-2-208 15,-1-2 0-15,0 2 0 0,0 0 0 0,0-2 1504 0,2 2 256 0,-2 0 48 0,0 3 16 16,0-4 1248-16,1 4 256 0,-1-1 64 0,1-3 0 16,0 1-384-16,1 1-64 0,-1-3 0 0,-1 0-16 15,0 0-1008-15,0 0-192 0,0 0-32 0,0 0-16 16,0 0-816-16,0 0-160 0,0 0-48 0,38-39 0 16,-38 39-224-16,0 0-48 0,0 0-16 0,0 0 0 15,32-47-112-15,-32 47-32 0,0 0 0 0,0 0 0 16,19-43-80-16,-19 43-16 0,0 0 0 0,0 0 0 15,11-46-128-15,-11 46 0 0,0 0 0 0,2-34 128 16,-2 34-128-16,0 0 0 0,-1-29 0 0,1 29 0 16,-3-15 0-16,3 15 0 0,0 0 0 0,0 0 0 15,-4-16 0-15,1 14 0 0,2 1 0 0,0 1 0 0,0 1 0 0,-1 1 0 16,0 1 0-16,1 2 0 0,-1 1 0 0,1 0 192 16,0 3-192-16,1 0 192 0,-1 2-192 0,1 1 0 15,1 0 0-15,-1 3 0 0,1-1 0 0,-1 1 0 16,1 1 0-16,1-4 0 0,-1 2-128 0,0 1 128 15,2-2-160-15,-2 0 160 0,1-1-336 0,1-2 16 16,-1 0 16-16,0-2 0 0,0 0-80 0,0-2 0 16,1 0-16-16,-2 0 0 15,-1-6-416-15,0 0-80 0,0 0 0 0,0 0-10912 16,0 0-2176-16</inkml:trace>
  <inkml:trace contextRef="#ctx0" brushRef="#br0" timeOffset="97541.08">29207 14260 9215 0,'-2'-3'400'0,"1"3"96"0,1-3-496 0,0 2 0 0,0 1 0 0,1 0 0 16,1 0 2448-16,-2 0 400 0,0 0 80 0,0 0 16 15,0 0 816-15,52-10 160 0,-52 10 48 0,0 0 0 16,51-9-1856-16,-51 9-352 0,0 0-80 0,46 3-16 15,-46-3-1056-15,0 0-224 0,44 5-32 0,-44-5-16 16,0 0-160-16,44 8-48 0,-44-8 0 0,0 0 0 16,35 9-128-16,-35-9 0 0,0 0 0 0,0 0 0 15,37 7 0-15,-37-7 0 0,0 0 0 0,0 0 0 16,0 0-960 0,0 0-112-16,0 0-16 0,0 0-16320 0</inkml:trace>
  <inkml:trace contextRef="#ctx0" brushRef="#br0" timeOffset="98874.55">28093 15606 13855 0</inkml:trace>
  <inkml:trace contextRef="#ctx0" brushRef="#br0" timeOffset="99273.9">27747 15900 11967 0,'-7'1'528'0,"2"-2"112"0,2 1-512 0,1 0-128 15,0 0 0-15,2 0 0 0,0 0 1408 0,0 0 256 16,0 0 64-16,2 1 0 0,-1-1 1040 0,-1 0 224 16,0 0 32-16,0 0 16 0,0 0-528 0,0 0-96 15,38 9-32-15,-38-9 0 0,0 0-976 0,0 0-192 16,37 9-32-16,-37-9-16 0,0 0-528 0,0 0-128 15,37 9 0-15,-37-9-16 0,23 8-240 0,-23-8-64 16,24 9 0-16,-24-9 0 0,0 0-192 0,39 12 0 16,-39-12 0-16,0 0 0 0,32 6 0 0,-32-6 0 15,0 0 0-15,0 0 0 16,0 0-448-16,0 0-64 0,0 0-32 0,0 0-18624 0</inkml:trace>
  <inkml:trace contextRef="#ctx0" brushRef="#br0" timeOffset="99491.57">27791 16015 21183 0,'0'0'944'0,"0"0"192"0,0 0-912 0,0 0-224 0,0 0 0 0,0 0 0 16,0 0 2512-16,0 0 464 0,45 5 96 0,-45-5 0 15,0 0-672-15,46 1-144 0,-46-1-16 0,0 0-16 16,44 5-1536-16,-44-5-304 0,0 0-64 0,0 0-16 15,45 6-304-15,-45-6 0 0,0 0 0 0,0 0 0 0,0 0 0 0,37 8 0 16,-37-8 0-16,0 0 0 16,0 0-720-16,0 0-160 0</inkml:trace>
  <inkml:trace contextRef="#ctx0" brushRef="#br0" timeOffset="100124.79">28493 16296 19343 0,'-5'8'848'0,"2"-6"192"0,2 0-832 0,0 1-208 0,-1-3 0 0,2 0 0 16,0 0 2432-16,0 0 448 0,0 0 96 0,0 0 16 16,0 0-192-16,0 0-48 0,0 0 0 0,0 0 0 15,0 0-1648-15,0 0-336 0,20-57-64 0,-20 57 0 16,5-37-256-16,-5 37-64 0,3-45 0 0,-3 45 0 16,1-53-128-16,-2 21-48 0,-1-3 0 0,0-3 0 15,-2-1-208-15,-1 2 176 0,-1 5-176 0,0 1 160 16,-1 3-160-16,-1 3 0 0,1 3 0 0,1 5 128 15,6 17-128-15,-12-35 160 0,12 35-160 0,-8-22 160 0,8 22-16 0,-5-15 0 16,2 9 0-16,1 2 0 0,2 4 48 0,-3 0 0 16,3 4 0-16,0-1 0 0,-1 2-32 0,1-4 0 15,1 2 0-15,-1-3 0 0,4 6-160 0,-4-6 128 16,0 0-128-16,0 0 128 0,16 10-128 0,-10-4 0 16,2 3 0-16,-1-3 0 0,-7-6 0 0,17 11 0 15,-10-5 0-15,1 3 0 0,2-2 0 0,3 2 0 16,-13-9 0-16,24 14 0 0,-10-3 0 0,-2-1 0 15,2-3 0-15,-2 2 0 0,1-1 0 0,-3 2 0 16,-1-3 0-16,-2-1 0 0,0 4 0 0,-2 0 0 16,0-2 0-16,-3 2 0 0,0-3-224 0,-4 2-32 15,1 0 0-15,-3-2 0 16,1 2-128-16,-2-2-16 0,-3 2-16 0,0-3 0 0,-1 2 112 0,0-2 32 16,-1 0 0-16,-1 0 0 0,-1 0 80 0,-3 0 32 0,-1 1 0 0,-1-1 0 15,-1 0-32-15,1-2 0 0,0-2 0 0,0-1 0 16,3 2 32-16,0-1 0 0,4-2 0 0,2 0 0 15,2 0-16-15,1 0 0 0,3-2 0 0,2 2 0 16,0 0-96-16,0 0-32 0,0 0 0 0,0 0 0 31,0 0-1488-31,47-26-288 0</inkml:trace>
  <inkml:trace contextRef="#ctx0" brushRef="#br0" timeOffset="100840.66">29099 15754 11055 0,'-2'0'976'0,"1"0"-784"16,1 0-192-16,-1 0 0 0,1-2 2160 0,-1 2 384 16,-1-3 80-16,0 2 0 0,-2-2 1472 0,-1 1 304 15,0 1 48-15,0-2 16 0,0 6-2400 0,0-3-464 16,-1 0-112-16,1 0-16 0,-1-3-704 0,1 3-128 15,-1 0-48-15,0 0 0 0,-2 3-96 0,2-3-32 16,-1 1 0-16,-1 1 0 0,1 1-80 0,0 1-32 16,0 2 0-16,0 0 0 0,0 0-176 0,-1 2-48 15,1 0 0-15,0-2 0 0,1 4-128 0,0 0 0 16,2 3 0-16,1-4 0 0,-1 4 0 0,2-5 0 16,-1 2 0-16,2-2 0 0,1 0 0 0,-1 1 0 0,2-3-144 15,-1 2 144-15,2-2 0 0,0 0 0 0,0-2-128 0,0 1 128 16,2 0 0-16,1 0 0 0,-1 1 0 0,0-2 0 15,0-2-128-15,1-1 128 0,0 2 0 0,0-3 0 16,-1 0-208-16,-4 0 64 0,0 0 16 0,0 0 0 16,0 0-64-16,0 0-16 0,0 0 0 0,26 6 0 15,-22-2-16-15,-2 2 0 0,-1-3 0 0,1 4 0 16,-4 1 80-16,2-4 16 0,-1 0 0 0,0 1 0 16,-2 1 128-16,1-1 0 0,-2 0 0 0,1 1-128 15,-1 0 128-15,-1 0 0 0,-1 2 0 0,1-5 0 16,-1 4 0-16,-1-2 0 0,1 1 0 0,1-3 0 15,-1 1 0-15,1-1 0 0,1-2 0 0,2 1 0 0,1-2 0 0,-2 3 0 16,3-3 0-16,0 1 0 0,2-1 0 16,-1 3 0-16,1-3 0 0,1 0 0 0,-1 2 0 0,2-2 0 15,0 4 0-15,-1 2 0 0,1-2 0 0,1-1 0 16,0 2 0-16,-1 1 0 0,1 1 0 0,0 0 0 16,-1 2 0-16,1-3 0 0,-1 0 0 0,0-1 0 15,-2 1 0-15,1 3 0 0,-2 1 0 0,-1 0 0 16,-1 1 0-16,-2-1 0 0,0-4 0 0,0 1 0 15,-1 2 0-15,-1 1 0 0,1-2 0 0,-3 2 0 16,1 0 0-16,0-1 0 0,0 2 0 0,0 0 0 16,1-1 0-16,0 0 0 0,1-1 0 0,2-3 0 15,-1 0 0-15,3-2 0 0,0-2 0 0,1 2 0 16,1 0 0-16,0-2 0 0,0-1 0 0,2 4 0 16,0-1 0-16,1 0 0 0,1 2 0 0,-1 0 0 0,0-2 0 0,1 2 0 15,0 0 0-15,2 0 0 0,-2 0 0 0,0-2-128 31,1 1-512-31,-7-5-112 0,0 0-16 0,0 0-18112 0</inkml:trace>
  <inkml:trace contextRef="#ctx0" brushRef="#br0" timeOffset="101157.62">29288 16400 14735 0,'-5'6'640'0,"2"-5"160"0,2-2-640 0,0 1-160 16,1 0 0-16,0 0 0 0,1 0 2016 0,-1 0 368 15,0 0 80-15,0 0 16 0,0 0 1024 0,29-44 208 16,-29 44 32-16,0 0 16 0,40-60-2000 0,-40 60-400 16,35-48-80-16,-35 48 0 0,41-60-576 0,-41 60-128 15,47-69 0-15,-47 69-16 0,34-51 656 0,-34 51 128 16,35-50 16-16,-35 50 16 15,37-55-1872-15,-37 55-368 0,32-49-80 0,-32 49-16 0,30-45 832 0,-30 45 128 16,0 0 0-16,32-54 128 0,-32 54-128 0,0 0 0 16,0 0 0-16,25-53 128 0,-25 53-128 0,0 0 0 15,0 0 0-15,0 0-128 16,-9-32-400-16,3 27-80 0,-1 3-16 0,-1 0 0 16,-1 1-768-16,-2 1-144 0</inkml:trace>
  <inkml:trace contextRef="#ctx0" brushRef="#br0" timeOffset="101445.86">29326 15884 18431 0,'0'0'1632'0,"1"1"-1312"0,1 2-320 0,-1-3 0 16,1 2 2320-16,1-1 400 0,0 2 80 0,4 7 16 15,2 2 464-15,3 7 112 0,0 3 0 0,0 1 16 16,2 5-2112-16,0 0-416 0,-2 4-96 0,0-3-16 15,1 2-320-15,-1-3-64 0,-1 0 0 0,-1-4-16 16,0-3-160-16,-3-5-16 0,0 3-16 0,-1-7 0 16,-1-2-48-16,1 0 0 0,0 2 0 0,0-2 0 15,0 0-128-15,1-1 0 0,-1-2 0 0,-1-1 0 0,-2-1 0 0,1 1 0 16,0 0 0-16,-2 2 0 16,0-2-480-16,-1-4-80 0,-1 2-16 0,-1-1 0 15,-1 3-768-15,1-2-144 0</inkml:trace>
  <inkml:trace contextRef="#ctx0" brushRef="#br0" timeOffset="102173.75">30014 15963 11967 0,'-7'4'1072'0,"5"-4"-864"16,-1 2-208-16,2-2 0 0,0 0 2672 0,1 0 480 16,0 0 112-16,1 1 0 0,2 2 384 0,-1-1 64 15,2 2 0-15,2 0 16 0,0-2-1936 0,2 2-400 16,0 2-80-16,1 0-16 0,1 1-624 0,1-1-128 16,1 0-32-16,2 4 0 0,0 0-64 0,0-2 0 15,1 2-16-15,1-2 0 0,-1 3-160 0,1-5-16 16,2 1-16-16,-2 2 0 0,0-3-80 0,0 0-16 0,0 1 0 15,-3 0 0-15,0-3-144 0,-2 1 0 16,-1 1 0-16,-2-2 0 0,0-2 0 0,-2-1 0 0,-1 2 0 0,0-2 0 16,-1 1 0-16,-2-2 0 0,1 0 0 0,-2 0 0 15,0 0 0-15,0 0 0 0,-1 0 0 0,0-2 0 16,0 2-256-16,-2-1 0 0,-1 1 16 0,0 0 0 16,-2 0 240-16,-1 1-192 0,-2-2 192 0,-1 1-192 15,0 1 192-15,-3 1 0 0,0 2 0 0,0 1 0 16,-1-1 0-16,2-2 0 0,0 5 0 0,-1 0 0 15,-2 2 0-15,1 0 0 0,-1 1 0 0,2 0 0 16,0-1 0-16,1 1 0 0,0-2 0 0,1 2 0 16,2-2 0-16,0 0 0 0,1-1 0 0,1-1 0 15,1 0 0-15,1-2 0 0,0-2 0 0,3 2 0 0,0-2-144 0,1 0 144 16,0 0-128-16,1-2 128 16,1 0-576-16,2 0-48 0,1-2 0 0,-5 2-12352 15,0 0-2464-15</inkml:trace>
  <inkml:trace contextRef="#ctx0" brushRef="#br0" timeOffset="102673.87">30591 16340 911 0,'3'-1'0'0,"-2"-1"0"0,0-2 0 0,0 4 0 15,0-3 3152-15,-1 3 560 0,2-2 96 0,-1 1 32 16,1-4 624-16,-2 5 128 0,0 0 16 0,0 0 16 16,0 0-1968-16,0 0-400 0,31-52-80 0,-31 52 0 15,0 0-1280-15,0 0-240 0,25-51-48 0,-25 51-16 16,0 0-304-16,0 0-64 0,19-51-16 0,-19 51 0 15,0 0-208-15,0 0 176 0,11-50-176 0,-11 50 160 16,0 0-160-16,0 0 0 0,2-44 0 0,-2 44 0 16,0 0 0-16,0 0 0 0,0 0 0 0,-6-37 0 15,4 32 0-15,-1 0 128 0,1 2-128 0,-1 0 0 0,1 2 144 16,-1-2-144-16,1 3 160 0,-1 0-160 0,2 3 192 0,-1-3-48 16,0 4-16-16,1-1 0 0,1 2-128 0,-1 3 0 15,1 0 144-15,0 2-144 0,1 0 0 0,0 3 0 16,2-1 0-16,-2 1 0 0,1 2 0 0,1 1-160 15,-1 3 160-15,1-3 0 0,-1 0 0 0,1 0-128 16,1 5 128-16,-2-3 0 0,2-1 0 0,-1 0 0 16,1 2 0-16,0-4 0 0,0-2 0 0,-1 2 0 15,2-4 0-15,-1 0 0 0,1-1 0 0,0-4 0 16,0-2 0-16,1-2 0 0,-1-2-256 0,1 0 0 16,-6 0 0-16,0 0 0 15,0 0-1136-15,0 0-208 0</inkml:trace>
  <inkml:trace contextRef="#ctx0" brushRef="#br0" timeOffset="102967.48">30524 16100 3679 0,'-2'-1'160'0,"1"1"32"0,-1-2-192 0,1 2 0 0,1-3 0 0,0 2 0 16,0 1 2880-16,0-3 512 0,1 2 128 0,2-1 0 16,-1-2 784-16,2 4 160 0,-4 0 16 0,0 0 16 15,0 0-1744-15,0 0-336 0,36-6-80 0,-25 7-16 16,3 2-1360-16,-1-1-256 0,2 2-64 0,0-2-16 16,0 2-176-16,1 0-16 0,1-1-16 0,0 0 0 0,1-1-272 15,-1-1-144-15,-17-1 160 0,35 3-160 0,-35-3 0 0,29 0 0 16,-29 0 0-16,0 0-160 15,34-3-448-15,-34 3-96 0,0 0 0 0,0 0-12112 16,31 3-2416-16</inkml:trace>
  <inkml:trace contextRef="#ctx0" brushRef="#br0" timeOffset="103807.54">31233 15754 12895 0,'-3'-6'576'0,"2"1"112"0,1 1-560 0,0 1-128 0,0 3 0 0,0 0 0 15,0 0 2624-15,0-3 512 0,0 3 80 0,1-2 32 16,2 0 464-16,-1-1 80 0,1 0 32 0,-1 3 0 15,3-2-2368-15,-1 0-480 0,1 2-80 0,0 0-32 16,0 0-416-16,0 2-64 0,1 0-32 0,-1 1 0 16,1 2-144-16,-1 0-16 0,1 1-16 0,0 1 0 15,-1 2-48-15,3-3-128 0,-2 4 192 0,-1-1-64 16,0 0-128-16,-2-1 128 0,0 2-128 0,-2 1 128 0,2-1-128 0,-2 2 0 16,-2 0 0-16,-1-2 0 15,0 3 0-15,-3-3 0 0,0 2 0 0,-1 0 0 16,-3 2-128-16,2-2 128 0,-3 1 0 0,1-1 0 15,-1 0 0-15,0-2 0 0,1 0 0 0,0-1 0 0,-1 1-160 0,0-4 160 16,0 1-208-16,2 0 80 0,-2-1 128 0,2 0-160 16,0-2 160-16,1 1-160 0,1-2 160 0,3 0 0 15,-1 0 0-15,0-1 0 0,3 0 0 0,0 1 176 16,1 0-176-16,0 0 192 0,1 1-192 0,0-2 128 16,0 2-128-16,2-1 128 0,-1 1-128 0,1 1 0 15,0 1 0-15,1 0 128 0,1-2-128 0,0 2 0 16,0 1 0-16,1-4 0 0,2 3 0 0,-1-2 0 15,2 1 0-15,-1-1 0 0,2-1 0 0,-1 0 0 16,0 1 0-16,-3-2 0 0,0 2 0 0,-2-2 0 0,-1 2 0 16,0 0 0-16,-2 2 0 0,-1-4 0 0,-1 2 0 0,-2 0 0 15,1 1 0-15,-1-2 0 0,0 4 0 0,-1-4 0 16,1 4 0-16,0-5 0 0,-1 4 0 0,-1-2 0 16,1-2 0-16,1 2 0 0,-1 0-192 15,0 0 192-15,1 0-224 0,-1 3 80 0,-1 0 16 0,0 2 0 16,0 1 128-16,0 0-128 0,0-1 128 0,0 3-128 15,0-3 128-15,2 1 0 0,0-3 0 0,1 0 0 16,0-1 176-16,2 0-48 0,3-1 0 0,-1 1 0 16,2-2-128-16,0 0 160 0,1-2-160 0,1-2 160 15,0 4-160-15,1-4 0 0,0 2 0 0,0 2 0 16,0-1 0-16,1 0 0 0,-1 0 0 0,1 1 0 16,-1 2 0-16,-1 0-176 0,1 0 176 0,-1 4-192 15,-1-4 0-15,0 4 0 0,0-1 0 0,-3 1 0 0,3 0 192 16,-3-2-128-16,1 2 128 0,-2 0-128 0,0-1 128 0,-1-2 0 15,-1 2 0-15,-3-2 0 0,1 2 0 0,-3-2 0 16,-2 2 0-16,-1 0 0 0,0 0 0 0,-3 1 0 16,1-1 0-16,0 1 0 0,1 0 0 0,-1 0 0 15,1 2 0-15,0-2 176 0,-1 0-48 0,4 1 0 16,-1-1 0-16,2-3 0 0,1-1-128 0,2-1 0 16,0-1 0-16,3-1 0 0,0-3-176 0,1-7-112 15,3 1-32-15,-4 6-18496 0</inkml:trace>
  <inkml:trace contextRef="#ctx0" brushRef="#br0" timeOffset="122337.46">12410 9509 3679 0,'0'0'320'0,"0"0"-320"16,0 0 0-16,0 0 0 0,0 0 512 0,0 0 16 15,0 0 16-15,0 0 0 0,0 0-272 0,-23 9-48 16,23-9-16-16,0 0 0 0,0 0-208 0,0 0 0 16,0 0 128-16,0 0-128 0,0 0 368 0,0 0 16 15,0 0 16-15,0 0 0 0,0 0-144 0,0 0-48 16,0 0 0-16,0 0 0 0,0 0-208 0,0 0-128 15,0 0 128-15,0 0-208 16,0 0-176-16,0 0-48 0,0 0 0 0,0 0 0 0,0 0 208 0,0 0 32 16,0 0 16-16,0 0 0 0,0 0 304 0,0 0 64 15,0 0 16-15,0 0 0 0,0 0-64 0,0 0-16 16,0 0 0-16,0 0 0 0,0 0-128 0,0 0-224 16,0 0 48-16,0 0 16 0,0 0-16 0,0 0 0 15,0 0 0-15,0 0 0 0,0 0 512 0,0 0 112 0,0 0 0 0,0 0 16 16,0 0 496-16,0 0 112 0,-21 20 16 15,21-20 0-15,0 0-96 0,0 0-16 0,0 0 0 0,-24 8 0 16,24-8 0-16,0 0 0 0,-17 0 0 0,17 0 0 16,-10-2-256-16,10 2-48 0,-11-4-16 0,11 4 0 15,-10-4-336-15,10 4-80 0,0 0-16 0,-13-2 0 16,13 2-224-16,0 0 128 0,0 0-128 0,0 0 0 16,0 0 0-16,0 0-256 0,0 0 16 0,0 0 16 15,0 0-32-15,0 0 0 0,0 0 0 0,0 0 0 16,0 0 112-16,0 0 16 0,0 0 0 0,33 15 0 15,-33-15 640-15,0 0 128 0,16-6 16 0,-16 6 16 16,12-7 144-16,-12 7 16 0,16-6 16 0,-16 6 0 16,17-12-592-16,-17 12-112 0,19-10-16 0,-19 10-128 0,22-10 0 0,-22 10 0 15,20-11-240-15,-20 11 80 16,0 0-416-16,17-6-96 0,-17 6-16 0,0 0 0 16,0 0 48-16,0 0 0 0,0 0 0 0,0 0 0 0,0 0 400 0,0 0 96 15,0 0 16-15,0 0 0 0,0 0 400 0,0 0 96 16,0 0 16-16,-15 37 0 0,15-37-144 0,0 0-32 15,0 0 0-15,-22 12 0 0,22-12 496 0,0 0 112 16,-21 0 16-16,21 0 0 0,-17-2 192 0,17 2 64 16,-19-1 0-16,8-2 0 0,11 3-384 0,-18-2-64 15,18 2 0-15,-21-2-16 0,21 2-432 0,-20 0-64 16,20 0-128-16,0 0 176 0,-21 10-176 0,21-10 0 16,0 0 0-16,0 0 0 0,0 0-384 0,0 0 32 15,0 0 16-15,-19 32 0 16,19-32-624-16,0 0-128 0,0 0-32 0,0 0 0 15,0 0-1008-15,0 0-208 0,0 0-32 0,0 0-6912 0</inkml:trace>
  <inkml:trace contextRef="#ctx0" brushRef="#br0" timeOffset="162852.21">6268 11933 10127 0,'-2'-4'896'0,"-1"2"-704"0,2 2-192 0,-2 0 0 16,3 0 960-16,-1 0 176 0,-1-3 16 0,-2 2 16 16,0-1 1232-16,1-1 240 0,-1 2 48 0,1 1 16 15,1-3-80-15,1 3-32 0,-1 0 0 0,2 0 0 16,0 0-928-16,3-1-176 0,1 1-32 0,1-5-16 16,0 4-704-16,-5 1-144 0,0 0-16 0,0 0-16 15,0 0-272-15,44-28-48 0,-44 28-16 0,0 0 0 16,0 0-48-16,47-16-16 0,-36 14 0 0,2 2 0 15,0 2-160-15,-1 1 160 0,3 1-160 0,-1-2 160 16,-2 2-160-16,3 0 0 0,1 1 0 0,-1-2 0 16,2-1 0-16,-2 0 0 0,0 2 0 0,-1 1 0 0,0-4 0 15,1 2 0-15,-1-1 0 0,-2-1 0 0,1-1 0 0,0 3 0 16,0-3 0-16,-1 0 0 0,-1 0 0 0,0 0 0 16,0 0 0-16,-11 0 0 0,0 0 0 0,33-3 0 15,-22 3 0-15,0 0 0 0,1 0 0 0,-1 3 0 16,0-3 0-16,1 0 0 0,0 0 0 0,0 0 0 15,1 0 0-15,-1 0 0 0,-12 0 0 0,25-3 0 16,-14 2-144-16,0 1 144 0,-11 0-208 0,0 0 16 16,38-9 0-16,-38 9 0 0,0 0 192 0,0 0-176 15,49-19 176-15,-49 19-160 0,0 0 160 0,0 0 0 16,44-23 0-16,-44 23 0 0,0 0 0 0,31-6 0 16,-20 6 0-16,-1 1-128 0,1 2 128 0,0-1 0 15,0 2 0-15,2-1 0 0,-1 1 0 0,-1 1 0 16,2-1 0-16,-1 0 0 0,-1 1 0 0,0-4 0 0,0 3 0 0,2-3 0 15,-2 0 0-15,-11-1 0 0,0 0 0 16,34-7 0-16,-34 7 0 0,0 0-128 0,0 0 128 0,49-19-128 16,-49 19 128-16,0 0-128 0,38-16 128 0,-38 16-128 15,0 0 128-15,37-12 0 0,-37 12 0 0,26 0-128 16,-12 3 128-16,-1 0 0 0,2 1 0 0,-1 2 0 16,1-2 0-16,-1 2 0 0,3 0 0 0,-3 0 0 15,1-2 0-15,0 1-208 0,0-2 80 0,-2 0 128 16,2 1-272-16,-2-3 64 0,-1 1 16 0,0 1 0 15,0-2 192-15,0 2 0 0,0-1 0 0,1 2-144 16,-1-2 144-16,2 2 0 0,-2-2 0 0,-1 2 0 16,1 0 0-16,0 0 0 0,0 0 0 0,0-2 0 0,1 0 0 0,-1 1 0 15,2-3 0-15,0 1 0 0,0-1 0 16,1-1 0-16,-15 1 0 0,0 0 0 0,41-7 0 16,-41 7 0-16,0 0 0 0,38-11-128 0,-38 11 128 15,0 0 0-15,40-10 0 0,-28 9 0 0,-1 1 0 0,1 0 0 16,1 1 0-16,-1-1 0 0,1 3 0 0,-2-2 0 15,1 2 0-15,2-1 0 0,-2 2 0 0,0-2 0 16,1 2 0-16,-1 0 0 0,2 1 0 0,-2-2 0 16,0-1 0-16,1 0 0 0,-1 1 0 0,-1 0 0 15,2-3 0-15,-3 3 0 0,1-3 0 0,0 0 0 16,0 0 0-16,0-3 0 0,-2 3 0 0,-1-2 0 16,-8 2 0-16,0 0 0 0,0 0 0 0,39-8 0 15,-28 6 128-15,-11 2-128 0,0 0 0 0,0 0 144 16,37-6-144-16,-27 4 0 0,0 2 128 0,0 0-128 15,0-2 0-15,-1 2 0 0,1-2 0 0,1 0 0 0,3 2 0 16,-14 0 0-16,0 0 0 0,36-8 0 0,-36 8 0 0,0 0 0 16,35-10-144-16,-23 6 144 0,-1 2-128 0,1-1 128 15,1 2 0-15,-1-2 0 0,1 3 0 0,-1-2 0 16,0 2 0-16,1 0 0 0,-1 0 0 0,0 2 0 16,2 1 0-16,-2-3 0 0,1 4 0 0,-2-2 0 15,4-1 144-15,-2 4-144 0,1-4 192 0,-1 2-192 16,1-2 128-16,-2 0-128 0,1 1 0 0,-1-2 0 15,2-2 0-15,-2 1 0 0,-12 1 0 0,0 0 0 16,36-7 0-16,-36 7 0 0,0 0 0 0,31-10 0 16,-21 7 0-16,0 1 0 0,0 1 0 0,-1 1 0 15,1 0 160-15,1 0-160 0,-1 0 128 0,0 1-128 0,1 1 0 16,-1-2 128-16,1 3-128 0,-1-2 0 0,1 2 0 16,-1-1 0-16,1-1 128 0,-1 2-128 0,0-3 0 0,0 0 0 15,1 0 0-15,-1-3 0 0,3 2 0 0,-4-1 0 16,1-2 0-16,0 1 0 0,-10 3 0 0,0 0 0 15,34-8 0-15,-23 6 0 0,1 2 0 0,-1-2 0 16,0 2 144-16,2 0-144 0,-2 0 0 0,0 2 0 16,3 1 0-16,-1 1 128 0,1-1-128 0,-1 1 0 15,1 1 0-15,0 1 128 0,-1-1-128 0,0 0 0 16,0-1 0-16,-1 0 0 0,2 0 0 0,0-2 0 16,-1 0 0-16,1 1 0 0,0-3 0 0,-1 0 0 15,-1 0 0-15,2-3 0 0,-2 3 0 0,2-4 0 16,-2 0 0-16,1 0 0 0,-13 4 0 0,0 0 0 0,38-14 0 0,-27 12 0 15,2-2 0-15,-2 2 128 0,0-2-128 0,0 4 128 16,0-3-128-16,-1 3 128 0,1 0-128 16,0 0 128-16,-1 3-128 0,1-3 0 0,2 4 128 0,-2-2-128 15,0 2 0-15,0-2 0 0,0-1 0 0,0 2 128 16,2-2-128-16,-2 0 0 0,1-1 0 0,1 0 0 16,-1 0 0-16,-1-1 0 0,1 0 0 0,0-2 0 15,0 2 0-15,-12 1 0 0,0 0 0 0,35-11 0 16,-23 7 0-16,1 1 0 0,0 3 0 0,-1-3 0 15,1 2 128-15,-1 2-128 0,0 2 128 0,1-3-128 16,0 3 0-16,1 0 144 0,-1-2-144 0,1 4 0 16,1-4 128-16,-1 4-128 0,-2-4 0 0,3 2 0 15,0 1 0-15,1-2 0 0,-3-1 0 0,1 2 0 0,1-3 0 16,0 0 0-16,-2 0 0 0,2 0 0 0,0 0 0 16,0 0 0-16,-1 0 0 0,0 0 0 0,1 2 0 0,-1-2 0 15,-1 0 0-15,2 2 0 0,0 0 128 0,-2-2-128 16,2 2 0-16,-1 0 0 0,-2 0 0 0,1 1 0 15,0-2 0-15,2 1 0 0,0 0 0 0,0 0 0 16,0-2 0-16,-2 0 0 0,2 0 0 0,-1 0 0 16,0 0 0-16,2 0 0 0,1-2 128 0,-3 0-128 15,2 0 0-15,-2 1 0 0,0 1 0 0,-1-3 0 16,1 3 128-16,-2-2-128 0,1 0 160 0,-2 2-32 16,2-2 0-16,1 2 0 0,1 0-128 0,-2-2 192 15,1 2-192-15,1 0 192 0,0 0-192 0,0 0 0 16,1 2 144-16,0-2-144 0,0 2 0 0,-1 0 128 15,-2 0-128-15,1-2 0 0,1 0 0 0,-2 0 0 0,0 0 0 0,-1 0 0 16,-1-2 0-16,0 0 0 0,0 0 0 0,0-2 128 16,1 2-128-16,-1-2 0 0,0-1 0 0,0 1 0 15,0 3 0-15,0-4 144 0,0 2-144 0,0 0 0 16,-1 2 192-16,2-2-192 0,-1 0 192 0,0 0-192 16,-1 2 176-16,0-2-176 0,-1 1 160 0,0 1-160 15,0-2 0-15,-1-3 0 0,1 2 0 0,-2 2 0 16,1-4 0-16,-8 6 0 0,0 0 0 0,0 0 0 15,0 0 0-15,43-26 0 0,-34 20 0 0,-2 2 0 16,2-1 0-16,0 1 128 0,-1 1-128 0,1-2 0 16,0 3 0-16,-1-1 0 0,2 1 0 0,-1 1 0 15,-3 1 0-15,0-2 0 0,2 0 0 0,-1 2 0 16,3 0 832-16,-3 0 128 0,1 2 32 0,-2-2 0 16,1 2-1712-16,1-1-352 0,-1 1-64 0,1-1-16 0,-1 3 784 0,0-2 160 15,1 2 16-15,-2-2 16 0,1 2 176 0,0-2-192 16,-1 1 192-16,-3 1-192 0,1-3 0 0,-3-1 0 15,1 0 0-15,-2-1 0 16,-2-2-592-16,-1-1-128 0</inkml:trace>
  <inkml:trace contextRef="#ctx0" brushRef="#br0" timeOffset="169617.23">7460 10593 3679 0,'3'0'320'0,"-2"0"-320"0,-1 0 0 0,0 0 0 16,0 0 2048-16,1 0 352 0,-1 0 64 0,1 0 16 15,2 0 1136-15,-2 0 224 0,0 0 64 0,-1-3 0 16,0 2-848-16,-1 1-176 0,-1 0-16 0,-1 0-16 16,-1 0-1376-16,-1 0-288 0,-1-3-48 0,-1 1-16 15,-1 2-672-15,0-1-144 0,-2-2-32 0,-1 1 0 16,-2 0-64-16,0 0-16 0,-1 2 0 0,2-1 0 15,1 1-192-15,-2 1 144 0,0 1-144 0,-1 2 128 16,2-1 0-16,2-2-128 0,0 1 192 0,3 1-64 16,0-2 0-16,2 2 0 0,2-3 0 0,-1 2 0 15,3-2-128-15,-2 1 192 0,3-1-192 0,0 3 192 16,0-3-192-16,1 0 0 0,1 0 0 0,-1 0 0 16,1 0 0-16,2 1 0 0,-1 0 0 0,-1 3 0 15,1-4 0-15,-1 4 0 0,2-1 0 0,-1 2 0 0,1 1 0 0,0 2 0 16,0 1 0-16,-1 0 0 0,2 1 0 0,-1 3 0 15,0-3 0-15,-1 2 128 0,1 0-128 0,-1-2 0 16,-1 3 0-16,0-4 0 0,1 4 0 0,-3-5 0 16,0 6 0-16,-1-4 0 0,1 1 0 0,-3 3 0 15,2-4 0-15,-1 2 0 0,0-3 0 0,0 0 0 16,-2 1 0-16,2 0 0 0,-1 1 0 0,1-3 0 16,-2 0 0-16,2 0 0 0,-1 1 0 0,1-2 0 15,-2 2 0-15,0-1 0 0,2 0 0 0,-1-2 0 16,1 0 0-16,1-2 0 0,-1 1 0 0,1 0 0 15,0 0 0-15,0-2 0 0,1 1 0 0,0-1 0 16,0-1 0-16,0-1 0 0,0 2 0 0,0-2 0 16,0-1 0-16,0 1 0 0,0-1 0 0,1 0 0 0,0 0 0 15,0-1 0-15,3 1 0 0,-2-1 0 0,3 1 0 0,0-4 0 16,2 2 0-16,-7 2 0 0,0 0 0 16,0 0 0-16,0 0 0 0,45-19 0 0,-45 19 0 0,0 0 0 15,0 0 752-15,42-7 208 0,-31 7 64 0,-1-3 0 31,0 3-1664-31,0 0-320 0,0 0-64 0,-1 0 0 0,-1 0 720 0,0 0 160 0,-1 0 144 0,1 0-208 16,-2 0-544 0,0 0-96-16,-1 0-32 0,-1 0-17616 0</inkml:trace>
  <inkml:trace contextRef="#ctx0" brushRef="#br0" timeOffset="170182.74">7759 10873 15551 0,'-1'-5'688'0,"0"2"144"0,1-1-672 0,-1 1-160 16,1 3 0-16,0-2 0 0,-2 1 1456 0,2-2 256 15,-2-1 48-15,-1-2 16 0,1 3 784 0,-2-4 176 16,1 2 16-16,-1 2 16 0,1 2-912 0,0-2-176 16,-1-1-32-16,0 4-16 0,2 0-688 0,-3 0-144 15,1 2-32-15,0 0 0 0,-1 2-384 0,1-1-96 0,-1 4-16 0,0 1 0 16,0-2-144-16,-1 2-128 0,2 1 192 0,-1-1-192 16,1 0 128-16,-1 0-128 0,3 2 0 0,0 0 0 15,1 2 0-15,1-3 0 0,1 5 0 0,2-6 0 16,-2 2 128-16,4 0-128 0,0-1 0 15,1-2 0-15,0-1 0 0,1-2 0 0,-1-1 0 0,1-3 0 16,1 0 0-16,-8 0 0 0,0 0 0 0,0 0 0 16,0 0-160-16,40-35 160 0,-40 35-160 0,0 0 160 15,0 0-160-15,30-54 160 0,-30 54-160 0,0 0 160 16,0 0-176-16,0 0 176 0,21-56-192 0,-21 56 192 16,0 0 0-16,0 0-128 0,0 0 128 0,0 0 0 15,0 0 0-15,0 0 0 0,0 0 0 0,0 0 0 16,0 0 0-16,0 0 192 0,0 0-48 0,17 0-16 0,-17 6 0 15,2-1 0-15,-1 1 0 0,0 0 0 0,0 2-128 16,1-2 192-16,-1-2-192 0,1 1 192 0,0 1-192 0,0-2 128 16,1 2-128-16,-2-3 128 0,1 4-128 0,1-1 0 15,-1-2 0-15,1 2 0 0,-1-3 0 0,1 2 0 16,0 2 0-16,1-1 0 0,1 1 0 0,0-3 0 16,1 1-160-16,-1-1 160 15,1-2-1024-15,-1-1-96 16,0-1-32-16,0-1-16432 0</inkml:trace>
  <inkml:trace contextRef="#ctx0" brushRef="#br0" timeOffset="170438.97">8026 10970 11967 0,'3'5'528'0,"-2"-2"112"0,0 0-512 0,-1-3-128 0,2 1 0 0,-2-1 0 15,1 3 2128-15,-1-1 400 0,2-1 80 0,1 4 16 16,1 0 304-16,-1 0 64 0,1 1 16 0,-2-2 0 16,2 2-1664-16,-1-2-336 0,-1 2-64 0,-1 0-16 15,1-3-496-15,-1 3-112 0,-1-1 0 0,-1 0-16 16,-1 2-304-16,0-1 160 0,-1 3-160 0,0-3 128 16,-2 4-336-16,0-4-80 0,1 0-16 0,-1 1 0 15,0-1-848-15,0-2-160 0,0-2-32 0,0-2-8448 16,2-2-1696-16</inkml:trace>
  <inkml:trace contextRef="#ctx0" brushRef="#br0" timeOffset="171067.99">8221 10657 9215 0,'-5'-8'400'0,"1"2"96"0,1 0-496 0,2 0 0 0,1 2 0 0,0 4 0 16,0-4 2624-16,0-2 448 0,0 6 64 0,0 0 32 16,0 0 32-16,0 0 16 0,0 0 0 0,0 0 0 15,8-49-1200-15,-7 48-240 0,0 1-48 0,2 1-16 16,-1 1-784-16,-1 2-160 0,2 2-16 0,-2 0-16 15,1 3-384-15,0-2-80 0,0 6-16 0,1-1 0 16,-1 1-256-16,2 3 0 0,-2 0 128 0,1 2-128 16,1 1 0-16,-1 1 0 0,1-2 0 0,0 4 0 15,-1 3 0-15,0-3 0 0,1 1 0 0,-2-4 0 16,0 0 0-16,1-1 0 0,-1-4 0 0,1 1 0 16,-1-5 0-16,0-3 0 0,0-1 0 0,1-1 0 15,-1-3 0-15,0 0 0 0,2-4 0 0,-1 0 0 16,0-3 0-16,0 2 0 0,-3 3 0 0,0 0 0 0,0 0 0 15,0 0 0-15,0 0 0 0,0 0 0 0,36-47 0 16,-36 47 0-16,0 0 0 0,0 0 160 0,0 0-32 0,0 0-128 16,0 0 192-16,41-42-64 0,-41 42-128 0,0 0 0 15,0 0 0-15,0 0 128 0,27-3-128 0,-21 6 0 16,-1 0 0-16,-1 0 0 0,1 1 0 0,-3 2 0 16,2 0-192-16,-3 0 192 0,0 0-320 0,0 0 64 15,-1 1 16-15,-1 0 0 0,0-1 112 0,-3 3 128 16,2-3-208-16,-2 2 80 0,-1 0 128 0,0-2 0 15,-1 2 0-15,0-3 0 0,0 2 0 0,-1-4 0 16,0 3 0-16,-2-2 0 0,-1-2 0 0,-1 2 0 16,1-3 0-16,1 0 0 0,1 0 144 0,1-2-144 15,2 0 192-15,1 0-192 0,0 1 192 0,3-3-64 0,0 2 0 16,1 1-128-16,0 0 128 0,0-2-128 0,2 2 0 16,2 0 0-16,0-3 0 0,1 2 0 0,1-2 0 0,-6 3-192 31,0 0-384-31,0 0-80 0,0 0-16 0,37-40-17184 0</inkml:trace>
  <inkml:trace contextRef="#ctx0" brushRef="#br0" timeOffset="171933.28">8515 10532 8287 0,'-1'-3'736'0,"1"3"-592"16,0-2-144-16,0 1 0 0,1 1 2656 0,0 0 496 15,0-5 112-15,3 0 0 0,-4 5 512 0,0 0 80 16,0 0 32-16,0 0 0 0,0 0-1552 0,46-17-304 15,-36 19-64-15,0 0-16 0,0 0-1072 0,-1 0-224 16,1 2-32-16,1-2-16 0,1 2-240 0,0 0-48 16,-1 1-16-16,-1-4 0 0,-1 1-304 0,0 1 0 15,1 1 0-15,-1-4 0 0,-4 2 0 0,1-1 0 16,2 2 0-16,0-1 0 0,1 2 0 0,0 0 0 16,-1-1 0-16,0 2 0 0,-1 2 0 0,-2-4 0 15,1 1 0-15,-2 0 0 0,0 1-256 0,-2-2 64 16,-1 1 0-16,1 1 0 0,-2-1 192 0,0-1 0 0,0 4-160 0,-2-1 160 15,1-4 0-15,0-1 0 0,-2 2 0 0,2-1 0 16,-1 2 0-16,0-3 0 0,0 2 0 0,-1-1 0 16,1 0 0-16,0 0 0 0,0 1 0 0,0-2 0 15,1 1 0-15,-1 1 128 0,1-2-128 0,1 1 0 16,-1 1 0-16,1-2 128 0,-1 3-128 0,1-2 0 16,0 2 0-16,0 1 128 0,1 1-128 0,-1-2 0 15,0 2 0-15,1-2 128 0,0 4-128 0,2-1 0 16,-2-1 128-16,2 0-128 0,-1 1 0 0,2 0 128 15,-2 1-128-15,1 0 0 0,0 0 0 0,0 0 0 16,-1 4 0-16,1-2 0 0,-1 2 128 0,1 1-128 0,-1-1 0 0,1 0 0 16,-1-2 0-16,1 3 0 0,-1-1 0 0,1-2 0 15,-1 2 128-15,-1-2-128 0,1 0 0 0,-1 0 0 16,0 1 0-16,-1-5 0 0,0 4 0 0,0-4 0 16,0 2 128-16,-1-3-128 0,2-2 0 0,-1 1 0 15,0-1 0-15,0-3 0 0,0 0 0 0,0 0 0 16,0 0 0-16,0 0 0 0,0 0 0 0,0 1 0 15,-1-1 0-15,1 2 0 0,-1 1 0 0,-1-2 0 16,1 4 0-16,0-1 0 0,0-1 0 0,-1 4 0 16,1-4 144-16,0 3-144 0,0-1 0 0,-1-1 128 15,1 0-128-15,1-2 0 0,-1 2 0 0,1-4 128 16,0 3-128-16,0-3 0 0,0 0 0 0,0 0 144 16,0 0-144-16,0-3 0 0,0 3 128 0,-1 0-128 15,1 0 0-15,-3-2 0 0,1 0 0 0,-1 0 0 0,0 1 128 0,-2-2-128 16,-3 1 128-16,2 0-128 0,-1 0 144 0,-1-1-144 15,1 2 192-15,-1-1-64 0,0-1-128 0,-1 2 192 16,0-1-192-16,2 2 176 0,1-3-176 0,-2 3 160 16,3 0-160-16,0 3 0 0,2-3 0 0,-1 2 128 15,0-2-128-15,1 4 0 0,0-4 0 0,1 2 0 16,-1-1 0-16,2 2-192 0,0-3 32 0,-1 0 16 31,2 0-496-31,0 0-112 0,0-4-16 0,0 2-12352 0,0-2-2464 0</inkml:trace>
  <inkml:trace contextRef="#ctx0" brushRef="#br0" timeOffset="174724.8">7067 12669 11055 0,'-1'1'976'0,"-1"1"-784"0,2-2-192 0,0 0 0 16,0-2 2128-16,0 4 384 0,0-2 80 0,-1 2 16 15,0 3 368-15,0-4 80 0,1 4 16 0,-2-1 0 16,1-2-1120-16,0 4-224 0,1 0-32 0,1 2-16 15,-1 0-752-15,0 2-160 0,0 3-16 0,0-1-16 16,1-1-272-16,-1 4-48 0,2 1-16 0,-1-1 0 16,0 1-112-16,0 0-32 0,-1 3 0 0,2 0 0 15,-1 0-112-15,-1 1-16 0,0 1-128 0,0-1 192 16,0 2-192-16,0-4 0 0,-1-2 128 0,1-1-128 16,0-1 0-16,-2 1 0 0,2-4 0 0,0 0 0 15,2-5 0-15,-2-2 0 0,1-3 0 0,0 0 0 0,0-1 0 0,1-1-160 16,-1 0 160-16,1-3-192 15,1-2-448-15,-3 6-80 0,0 0-32 0,0 0 0 16,0 0-1760-16,11-47-368 0</inkml:trace>
  <inkml:trace contextRef="#ctx0" brushRef="#br0" timeOffset="175275.3">7032 12613 14735 0,'-6'10'640'0,"2"-4"160"0,2-1-640 0,1-1-160 15,1-2 0-15,0-2 0 0,0 0 2656 0,-2 2 496 0,2 0 112 0,0 1 0 16,2 0-464-16,0-3-112 0,1 0 0 0,0-2-16 16,0-1-1280-16,1 0-256 0,0-1-48 0,-4 4-16 15,0 0-496-15,0 0-80 0,0 0-32 0,0 0 0 16,0 0-64-16,0 0-16 0,0 0 0 0,45-37 0 15,-41 36-48-15,1-2-16 0,0-1 0 0,1 2 0 16,-1-1-112-16,0 2-16 0,0 1-16 0,-2 0 0 16,-3 0-176-16,0 0 160 0,0 0-160 0,0 0 160 15,35 1-160-15,-25 1 0 0,0-1 0 0,1 1 0 16,1 2 0-16,1 0 0 0,-2 1 0 0,0 1 0 16,1-1 0-16,1 3 0 0,0-1 0 0,-2-1 0 15,-2-2 0-15,0-1 0 0,-1 2 0 0,1 1 0 16,-2-2 0-16,0 2 0 0,-1-2 0 0,-3 2 0 0,-1 0 0 0,-1 3 0 15,-1-2 0-15,-1 3 0 0,-1 1 0 0,-1 1 0 16,-2 0 0-16,-3-1 0 0,1 3 0 0,-1-2 0 16,0 0 0-16,-2 1 0 0,3 0 0 0,-2 0 0 15,1-3 0-15,1-2 0 0,1 0 0 0,0 0 0 16,-1-4 0-16,3 2 0 0,-1-3 0 0,-2-2 0 16,2 1 0-16,1-2 0 0,-1 0 0 0,0 0 0 15,0 0 0-15,-2 0 0 0,3 3-144 0,-1-3 144 16,1 0 0-16,-1 0 0 0,0 0 0 0,0 0-128 15,1 1 128-15,1 2 0 0,-1-1 0 0,1-1 0 16,1 2 0-16,1-1 0 0,1 2 0 0,0-3-128 16,1 4 128-16,0-5 0 0,2 4-320 0,-1-4-16 15,2 0 0-15,1-3 0 16,0 2-336-16,-5 1-64 0,0 0-16 0,0 0-17824 0</inkml:trace>
  <inkml:trace contextRef="#ctx0" brushRef="#br0" timeOffset="176291.11">7680 12544 15663 0,'-2'0'688'0,"-1"0"144"0,1 0-656 0,1 0-176 15,-1 0 0-15,2 0 0 0,-1-1 1840 0,0 1 336 16,0 0 64-16,-2 0 0 0,1-3 352 0,-1 1 64 16,2 0 16-16,-2 2 0 0,2 0-944 0,-1-2-192 15,-1 4-48-15,0-2 0 0,-1 4-592 0,0-1-128 16,-1 0-32-16,0 1 0 0,0 1-272 0,-1 0-48 0,0 1-16 0,0 0 0 16,2-1-144-16,-1 1-48 0,0-1 0 0,-1 0 0 15,1 2-64-15,0-4-16 0,1 3 0 0,-1-2 0 16,3 1-128-16,0-1 192 0,-1 2-192 0,2-2 192 15,1-2-192-15,-1 2 128 0,1-2-128 0,0 2 128 16,1-3-128-16,-1 2 0 0,1 0 0 0,-1 2 0 16,1-1 0-16,1-1 0 0,-1 3 0 0,0-3 0 15,1 4 0-15,0-4 0 0,1 4 0 0,0 1 0 16,1-2 0-16,-1 2 0 0,1 0 0 0,0-1 0 16,-1 0 0-16,1-1 0 0,1 0 0 0,-2-2 0 15,0 1 0-15,0 0 0 0,-1 0 0 0,1 1 0 16,-1-2 0-16,-1 2 0 0,2-3 0 0,-2 1 0 0,0 1-128 0,-1-1 128 15,2-1 0-15,-1 3 0 0,-1-3 0 0,0 0 0 16,0 1 0-16,0-1 0 0,-1 0-304 0,1-2 64 16,-2 2 16-16,1-1 0 0,-1-2 32 0,-1 4 0 15,1-4 0-15,-1 2 0 0,-1 2 192 0,1-2 0 16,0 3 0-16,-2 0-144 0,2-1 144 0,-2 2 0 16,1-2 0-16,0 1 0 0,2-1 0 0,1-1 0 15,-1 0 0-15,2-3 128 0,0 1-128 0,3-1 176 16,1 0-176-16,-1 0 192 0,3 0-192 0,1 0 0 15,0 0 144-15,-1 0-144 0,2-1 0 0,-1 1 144 16,-1 0-144-16,0 1 0 0,-1-1 128 0,2 0-128 16,-3-1 0-16,1 1 0 0,0 0 0 0,0-3 0 15,0 3 0-15,-1 0 0 0,1 0 0 0,-1 3 0 0,-1-2 0 0,1 4 0 16,-1-1 128-16,-2 2-128 0,1-2 0 16,-2 2 0-16,0 2 0 0,-1-1 0 0,0 0 0 15,-2 2 0-15,0-2 144 0,-1 2-144 0,-1-2 0 0,0 2 144 16,0-1-144-16,0-1 0 0,-1 0 0 0,1-1 128 15,-1 0-128-15,0 1 160 0,1-1-160 0,0 0 160 16,-1-2-160-16,1 2 160 0,-2 0-160 0,2 0 160 16,-1-2-160-16,1 2 0 0,0 0 144 0,0-2-144 15,2 1 0-15,-2-1 128 0,2-1-128 0,0 1 0 16,-1 1 128-16,1-1-128 0,2-1 128 0,-1 0-128 16,0-2 192-16,1 2-48 0,0-1 0 0,0-1 0 15,1 2-144-15,0-3 192 0,0 2-192 0,1 0 192 16,1 0-192-16,2 0 0 0,1 2 144 0,1 0-144 15,0 0 0-15,3 1 0 0,1-2 0 0,0 1 0 16,1 1 0-16,-1-1 0 0,1-2 0 0,0-1 0 0,0 2 0 0,0-3 0 16,1 0 0-16,-12 0-128 15,0 0-336-15,0 0-64 0,34-6-16 0,-34 6 0 16,0 0-272-16,0 0-48 0,0 0-16 0,0 0 0 16,0 0-1200-16,0 0-240 0,0 0-48 0,0 0-13440 15</inkml:trace>
  <inkml:trace contextRef="#ctx0" brushRef="#br0" timeOffset="179193.11">8020 13072 1839 0,'0'2'160'0,"-1"-2"-160"15,1 3 0-15,0-3 0 0,0 0 992 0,0 0 160 16,-1 4 48-16,1-2 0 0,-1 2 1056 0,-1-2 224 16,2 2 32-16,0-2 16 0,-1 0 240 0,1 0 48 15,0-2 16-15,1 0 0 0,1 0-64 0,0-4-16 16,1 2 0-16,-1-2 0 0,2-1-2016 0,-2-1-416 16,-2 6-64-16,0 0-32 0,0 0 736 0,0 0 128 15,0 0 48-15,31-46 0 0,-31 46-560 0,0 0-128 16,30-47 0-16,-30 47-16 0,0 0-128 0,31-59-32 15,-31 59 0-15,0 0 0 0,36-71-80 0,-36 71-32 0,23-49 0 0,-23 49 0 16,21-47-32-16,-21 47-128 0,0 0 192 16,31-52-64-16,-31 52-128 0,0 0 160 0,0 0-160 0,0 0 160 15,36-43-160-15,-36 43 0 0,0 0 0 0,0 0 128 16,0 0-128-16,13 2 0 0,-13 2 0 0,2 0 0 16,-2 1 0-16,-2-2 0 0,1 1 0 0,-1 1 0 15,-1-4-336-15,0 2-48 0,-2-1-16 0,-2-2 0 31,0 0-928-31,-2-2-176 0,1-2-32 0</inkml:trace>
  <inkml:trace contextRef="#ctx0" brushRef="#br0" timeOffset="179543.2">7966 12666 19343 0,'2'10'848'0,"0"-1"192"15,-1-3-832-15,1-2-208 0,0-1 0 0,-1 0 0 0,4 3 2960 0,1 4 560 16,4 6 96-16,5 6 32 0,2 3-1088 0,-1 0-192 16,-1-5-64-16,0-2 0 0,-2-2-1424 0,1 0-304 15,-2-1-48-15,1-4-16 0,-3 2-176 0,-1-1-32 16,1 3-16-16,-1-3 0 0,1 2-144 0,-2-1-16 15,1 0-128-15,0-2 192 0,-2 2-192 0,2-4 0 0,-2 2 0 16,-1-2 0-16,1 0 0 0,-1-3 0 16,0 0 0-16,0 1 0 0,-1 0 0 0,-1-5-192 0,1 2 48 0,-3-2 0 31,1-2-368-31,-2 1-64 0,-1 2 0 0,0-6-16 16,0 2-720-16,-1-4-144 0,0-1-16 0,-2-1-16 15,3 7-1376-15,0 0-272 0</inkml:trace>
  <inkml:trace contextRef="#ctx0" brushRef="#br0" timeOffset="180442.74">8509 12670 9215 0,'0'2'816'0,"0"0"-656"0,0-1-160 0,1 0 0 15,0-1 1728-15,-1 3 304 0,1-3 64 0,-1 1 16 16,3-1 1312-16,1 2 272 0,-1 2 48 0,1 1 16 16,1-1-1296-16,0-2-256 0,-1 3-48 0,1 0-16 0,0 1-1056 15,1 0-192-15,0 1-64 0,0-4 0 0,0 4-320 0,2-1-80 16,-1 1-16-16,2 2 0 0,-2-3-48 0,1 4-16 15,0-1 0-15,0-2 0 0,0 2-112 0,1-2-32 16,1 3 0-16,-1-1 0 0,0-3-80 0,1-3 0 16,1 2-128-16,-2-1 192 0,1 0-192 0,-1-2 0 15,1 2 0-15,-2-2 0 0,1 0 0 0,-1 0 0 16,1 1 0-16,-1 0 0 0,-1 0 0 0,-1-2 0 16,0 2 0-16,-1-3 0 0,0 1 0 0,0 1 0 15,-1 1 0-15,0-2 0 0,-2 1 0 0,1 1 0 16,-2-2 0-16,0 2 0 0,0-3 0 0,-1 0 0 15,0 2 0-15,-1-2 0 0,1 0 0 0,-2 0 0 16,0 0 0-16,-1 0 0 0,0 0 0 0,1 1 0 16,-3 2 0-16,-1-3 0 0,1 2 0 0,-2 2 128 0,2 0-128 0,-1-2 0 15,1 2 0-15,-2-2 128 0,1 2-128 0,-2 2 0 16,1-2 0-16,1 2 0 0,-2-2 0 0,1 1 0 16,-2 1 0-16,2-2 0 0,-3-2 0 0,0 2 0 15,0 0 0-15,0-2 0 0,0 2 0 0,2-2 0 16,-1-1 0-16,0 2 0 0,-1 1 0 0,1-1 0 15,0 2 0-15,2-1 128 0,-1 0-128 0,1 1 0 16,2-2 0-16,-1 1 0 0,1 0 0 0,0 1 0 16,1-2 0-16,1 1 0 0,1 1 0 0,1-1 0 15,0-2 0-15,1 0 0 0,0 0 0 0,0-1 0 16,0 1 0-16,1-2 0 0,0-2 0 0,1 1-160 16,1-1-224-16,-1-2-32 0,-2 4-16 0,0 0 0 15,0 0-192-15,0 0-32 0,0 0-16 0,38-53-11824 16,-38 53-2368-16</inkml:trace>
  <inkml:trace contextRef="#ctx0" brushRef="#br0" timeOffset="182094.2">9143 13066 8287 0,'-1'2'736'0,"0"-2"-592"16,-1 3-144-16,2-3 0 0,0 0 1344 0,0 0 224 15,0 0 48-15,0 0 16 0,0-3 864 0,2 3 192 16,-1 0 16-16,0 0 16 0,2-1-720 0,-1 0-144 0,2-1-16 0,-2-1-16 16,-2 3-464-16,0 0-80 0,0 0-32 0,0 0 0 15,0 0-224-15,0 0-64 0,30-53 0 0,-30 53 0 16,0 0-288-16,0 0-64 0,20-55-16 0,-20 55 0 15,0 0-256-15,0 0-48 0,18-57-16 0,-18 57 0 16,0 0-80-16,0 0-32 0,14-59 0 0,-14 59 0 16,0 0-160-16,0 0 160 0,7-54-160 0,-7 54 160 15,0 0-160-15,0 0 0 0,0 0 0 0,5-56 0 16,-5 56 0-16,0 0 0 0,0 0 0 0,0 0 0 16,0 0 0-16,1-45 0 0,-2 39 0 0,0 2 0 15,0 1 0-15,-2 0 0 0,2 3 0 0,0 0 0 16,-2 3 0-16,1 2 0 0,-1 3 0 0,1 5 128 15,-2 0 96-15,2 5 16 0,-2 1 0 0,0 6 0 0,2 4-80 16,1-3-16-16,-1-2 0 0,1 2 0 0,1-5-16 0,1 2-128 16,1-6 192-16,-1 0-64 0,2 3-128 0,2-1 128 15,2-6-128-15,-1-1 128 0,2-3-128 0,0-1 0 16,1-2 0-16,-3-4 0 0,0 2 0 0,0-4 0 16,-6 0 0-16,0 0 0 0,0 0 0 0,0 0 0 15,43-26 0-15,-43 26 0 0,0 0-192 0,0 0 16 16,0 0 16-16,0 0 0 15,37-47-400-15,-37 47-80 0,0 0 0 0,0 0-11968 16,0 0-2400-16</inkml:trace>
  <inkml:trace contextRef="#ctx0" brushRef="#br0" timeOffset="182365.11">9026 12774 11055 0,'0'6'480'0,"0"-6"112"0,1 3-464 0,0-3-128 0,0 1 0 0,1 1 0 16,1-2 2768-16,3 0 544 0,4 4 96 0,4-4 32 16,-14 0 208-16,35 2 32 0,-35-2 16 0,33 0 0 15,-33 0-2016-15,35 0-400 0,-35 0-64 0,32 0-32 16,-32 0-736-16,29 0-128 0,-29 0-48 0,29 0 0 15,-29 0-272-15,25 4 128 0,-13-1-128 0,-1-2 0 16,1 4 0-16,-2-2 0 0,1 0 0 0,-2 1 0 16,-1-3-1344-16,-8-1-160 0</inkml:trace>
  <inkml:trace contextRef="#ctx0" brushRef="#br0" timeOffset="183461.47">9622 12569 2751 0,'-3'0'256'0,"1"0"-256"0,0 0 0 0,1 0 0 16,1 0 2576-16,0 0 480 0,-1 0 80 0,0 0 32 0,-1 0 768 0,1 0 160 15,0-3 16-15,-1 3 16 0,0 0-1296 0,2 0-256 16,-1 0-48-16,1 0-16 0,0 0-1360 0,1 0-288 16,1-1-48-16,-1 1-16 0,1 0-416 0,2-4-64 15,0 2-32-15,-1 2 0 0,1 0-80 0,0-3-16 16,1 2 0-16,0 1 0 0,1 0-64 0,0 1 0 15,0 2-128-15,0-1 192 0,-1 3-192 0,0 0 0 16,-1-1 0-16,1 2 0 0,-1 0 0 0,1 2 0 16,-2 0 0-16,1 1 0 0,0 1 0 0,-1-3 0 15,0 4 0-15,-2-1 0 0,2 0 0 0,-2 2 128 16,-1-2-128-16,0 0 0 0,0-1 0 0,-1 1 0 16,-1-2 0-16,0 2 0 0,-1 0 0 0,1-4 0 0,-2-3 0 0,2 1 0 15,-2 2 0-15,0-2 0 0,-1-2 0 0,2-1 0 16,-2 2 0-16,1-1 0 0,-1-2 0 0,1 0 0 15,1 0 0-15,-1 0 0 0,0 1 0 0,2-2 0 16,-1 1 0-16,2-2 0 0,0 2 0 0,1 0 0 16,0 0 0-16,0 0 0 0,1 2 0 0,0-1 0 15,2 2 0-15,-1-1 0 0,2 2 0 0,-2 0 0 16,3-1 0-16,-1 2 0 0,1-1 0 0,0 0 0 16,1 1 0-16,0 1 0 0,2-2 0 0,-1-1 144 15,1 1-144-15,-2 1 0 0,1-4 0 0,1 4 0 16,-2-1 0-16,0-2 0 0,0 2 0 0,0 0 0 15,-1 2 0-15,0-2 0 0,-1 1 0 0,-2-2 0 16,1 4 0-16,-2-1 0 0,0 0 0 0,-1 0 0 0,-1 0 0 16,0 2 0-16,-2-2 0 0,1 0 0 15,-2-2 0-15,1 2 0 0,-2 0 128 0,-2 0-128 0,4-3 0 0,-2 1 0 16,0-1 0-16,1 2 0 0,-1-4 0 0,1 2 0 16,2-2 0-16,-2 2 0 0,3-3 0 0,0 0 128 15,1 2-128-15,-1-2 0 0,1 0 0 0,0 0 0 16,1 0 128-16,0 0-128 0,0 1 0 0,2 2 0 15,-2-3 0-15,1 2 0 0,2-1 0 0,-1 2 0 16,-1 1 0-16,1-2 0 0,-1 1 0 0,1 0 0 16,0 1 128-16,0 0-128 0,0 2 0 0,0-1 128 15,1-1-128-15,-2 2 128 0,2-3-128 0,-2 4 0 16,1-5 0-16,-1 2 0 0,1 0 0 0,-1 1 0 16,2 2 0-16,-3-1 0 0,2-2 0 0,-1 1 0 15,-1 1 0-15,1 1 0 0,-2 0 0 0,0-1 0 0,-2 0 0 0,0-2 0 16,-1 2 0-16,0-2 0 0,-1 0 0 0,-1 0 0 15,-1 0 0-15,0 0-144 0,-2 1 144 0,1-2-160 16,-2 0 160-16,0-2-160 16,0 1 160-16,0 1-160 0,0 1 160 0,1-2 0 0,1-2 0 0,1 0-128 15,1 1 128-15,2 2 0 0,1-3 0 0,0 0 0 16,1 1 0-16,-1 2 0 0,4-3 0 0,-2 2 0 16,-2 2 0-16,2-2 0 0,0 2 0 0,0 0 0 15,2 1-144-15,-2-2 0 0,1 1 0 0,0-2 0 16,2 0-320-16,-1 0-64 0,2-2-16 0,-2 0-11792 15,2-2-2352-15</inkml:trace>
  <inkml:trace contextRef="#ctx0" brushRef="#br0" timeOffset="189778.98">10320 12951 2751 0,'-7'2'256'0,"1"-2"-256"0,-1 0 0 0,5 0 0 16,0 0 2048-16,-1 0 384 0,1-2 64 0,-5 2 0 15,0 0 1872-15,-2-4 368 0,1 2 80 0,0-1 16 16,3 2-1536-16,2-2-304 0,1 3-64 0,1-3-16 16,4 3-1712-16,-1 0-352 0,3 0-64 0,1 0-16 15,3 0-240-15,-2 3-48 0,2 0-16 0,0-2 0 0,-3 2-48 0,1-1-16 16,-1-2 0-16,3 1 0 0,1 2-48 0,1-1-16 16,1 2 0-16,0 0 0 0,-3-2-144 0,0-1-16 15,-1 2-16-15,-1-3 0 0,2 2-160 16,-9-2 0-16,16 0 0 0,-9 0 0 0,-1 0 0 0,0 0 0 15,1 0 0-15,-1 1 0 0,-1-1 0 0,0 0 0 16,0 0 0-16,0 0 0 0,0-1-128 0,-3 1-16 16,2 0 0-16,-3 0 0 15,1 0-624-15,-2 0-112 0,2 0-16 0,-2 0-16 16,0 0-176-16,-2 0-16 0,0 0-16 0,-2 0-17088 0</inkml:trace>
  <inkml:trace contextRef="#ctx0" brushRef="#br0" timeOffset="190378.89">10266 13115 6447 0,'-3'0'272'16,"2"0"80"-16,0 0-352 0,0 0 0 0,-1 0 0 0,2 0 0 0,0 0 1696 0,-1 0 272 16,0-2 48-16,1 0 16 0,-3 2 912 15,2 0 192-15,0 0 48 0,-1 2 0 0,0 0-672 0,1 1-128 16,0-2-16-16,0 1-16 15,-1 0-736-15,2-1-144 0,-1 0-16 0,1 2-16 0,1-3-608 0,-1 0-112 16,3 0-16-16,-1-4-16 0,2 1-336 0,-2 1-64 16,1 1-16-16,-3 1 0 0,0 0 16 0,0 0 0 15,0 0 0-15,0 0 0 0,0 0 32 0,0 0 16 16,46-13 0-16,-40 15 0 0,0 0-16 0,-1 0-16 16,1 2 0-16,-1 0 0 0,1 0-96 0,1 1-16 15,-1-2 0-15,0 0 0 0,1-2-192 0,-1 1 144 16,-1-2-144-16,0 0 128 0,-5 0-128 0,0 0 0 15,0 0 0-15,0 0 128 0,40-13-128 0,-40 13 0 0,0 0 0 0,0 0 0 16,0 0 0-16,0 0 0 0,42-21 0 0,-37 18 0 16,-1 3 0-16,1 0 0 15,-2 3 0-15,0-1 0 0,0 2 0 0,0 0 0 0,-1-2 0 0,1 1 0 16,-2 0 0-16,2 4 0 0,-1-4 128 0,-1 0-128 16,1 0 0-16,-1 0 0 0,0-3 0 0,0 1 0 15,-1 2 0-15,2-3 0 0,-2 0 0 0,0 0 0 16,0 0 0-16,0 0 0 0,0 0 0 0,-2 0 0 15,2-3 0-15,-1 2 0 0,0-2 0 0,1 3 0 16,0-2-224-16,0 1 32 0,0 1 0 0,-1-3 0 16,1 3-624-1,-2 0-112-15,0 0-32 0,1 0-18528 0</inkml:trace>
  <inkml:trace contextRef="#ctx0" brushRef="#br0" timeOffset="198566.15">1692 15043 16575 0,'-2'0'1472'0,"1"0"-1168"16,1 0-304-16,0 0 0 0,0 0 1920 0,0 0 336 16,0 0 64-16,1 0 16 0,2 0 416 0,-1 0 96 15,2 1 16-15,2-1 0 0,0 3-1264 0,2-3-256 16,0 2-64-16,1-2 0 0,0 1-624 0,1 2-128 16,0-3-16-16,1 1-16 0,-1-1-208 0,1 0-32 15,2 1-16-15,3-1 0 0,0 0-240 0,1-1 128 16,-17 1-128-16,38-5 0 0,-38 5 0 0,39-8 0 15,-39 8 0-15,42-13 0 0,-42 13 0 0,43-13 0 16,-43 13 0-16,39-12 0 0,-39 12 0 0,38-7 0 16,-38 7 0-16,38-4 0 0,-38 4 0 0,33 2 0 0,-16 0 0 15,-1 2 0-15,-1-2 0 0,0 2 0 0,2 0 0 16,-1-2 0-16,0 1 0 0,2 0 0 0,-2 0 0 0,0-3 0 16,1 0 0-16,-17 0 0 0,35 0 0 0,-35 0 0 15,34-6 0-15,-34 6 0 0,39-9 0 0,-39 9 0 16,42-10 0-16,-42 10 0 0,39-12 0 0,-39 12 0 15,39-7 0-15,-39 7 0 0,36-2 0 0,-20 2 0 16,1 2 128-16,-1-2-128 0,-2 3 0 0,2-2 144 16,1 2-144-16,2-1 0 0,-3-1 144 0,1 2-144 15,0-1 0-15,1-2 144 0,-1 0-144 0,0 0 0 16,1 0 0-16,-18 0 0 0,30-2 0 0,-30 2 0 16,38-4 0-16,-38 4 0 0,40-5 0 0,-20 4 0 15,0 1 128-15,-2 0-128 0,1 1 0 0,-2 2 0 0,1-1 0 16,-2-1 0-16,-1 2 0 0,2 1 0 0,0 1 0 0,2-1 0 15,1 3 0-15,-2-2 0 0,-1-2 0 0,-1 1 0 16,2-2 0-16,-2 1 0 0,1 1 0 0,0-4 0 16,-2 1 0-16,0-1 0 0,2 0 0 0,1 0 0 15,0 0 0-15,0 0 0 0,1 2 0 0,-1-2 0 16,0 0 0-16,0 3 0 0,0-2 0 0,-1 4 0 16,1-4 0-16,-1 4 0 0,2-1 0 0,-1 2 0 15,2-2 0-15,-3 0 0 0,2 0 0 0,-3 0 0 16,2-1 0-16,0-2 0 0,2 1 0 0,-2-2 0 15,2 0 0-15,-20 0 0 0,36-2 0 0,-36 2 0 16,38-1 0-16,-38 1 0 0,37-3 0 0,-37 3 0 16,36 0 0-16,-16 0 0 0,0 0 0 0,-1 0 0 0,2 3 0 15,-2-3 0-15,1 1 0 0,-2 1 0 0,2 1 0 0,0 1 0 16,0-3 0-16,-3 1 0 0,1 1 0 16,1 0 0-16,1 0 128 0,-2-3-128 0,-3 1 0 0,3 2 0 15,3-3 0-15,1 0 0 0,-1 0 0 0,-21 0 0 16,42 0 0-16,-22 0 0 0,1-3 0 0,-2 3 0 15,2-1 0-15,-1 1 0 0,0 0 0 0,1 0 0 16,-1-3 0-16,-2 3 0 0,2 0 0 0,-1 0 0 16,1 3 0-16,-1-3 0 0,1 1 0 0,-1 2 0 15,-3-1 0-15,2-2 0 0,1 4 0 0,1-3 0 16,-1 2 0-16,1-1 0 0,1 2 0 0,-1-2 0 16,-3-1 0-16,1 2 0 0,0-3 0 0,1 2 0 15,0-2 128-15,1 0-128 0,0 2 0 0,-1 0 0 16,2-2 128-16,-2 0-128 0,1 0 0 0,0 0 0 0,0 0 128 0,-2 0-128 15,1-2 0-15,-1 2 0 0,1 0 0 16,-1 2 0-16,1-2 0 0,-2 0 0 0,1 0 0 0,-2 0 0 16,1 3 0-16,0-3 0 0,1 1 0 0,-1 1 0 15,-1-2 0-15,0 3 0 0,1-2 0 0,0 1 0 16,-3-2 0-16,1 0 0 0,1 0 0 0,2 0 0 16,-2 0 0-16,-16 0 0 0,34-2 0 0,-34 2 0 15,37-4 0-15,-37 4 0 0,36-6 0 0,-36 6 0 16,36-6 0-16,-36 6 0 0,36-6 128 0,-36 6-128 15,37-4 0-15,-21 4 0 0,-16 0 0 0,31 0 0 16,-15 0 0-16,0 0 0 0,-1 1 128 0,0 2-128 16,1-3 0-16,1 0 0 0,1 0 144 0,-18 0-144 15,35-4 0-15,-35 4 144 0,0 0-144 0,49-10 0 16,-49 10 0-16,36-9 128 0,-36 9-128 0,34-3 0 0,-34 3 0 16,37-3 0-16,-19 3 0 0,-2 0 128 0,0 3-128 0,-1 0 0 15,-1 1 0-15,1 1 0 0,1 0 0 0,-1 0 0 16,-1-1 0-16,-1-1 0 0,2 2 128 0,-1-1-128 15,1-1 0-15,-2-3 0 0,2 0 0 0,0 0 0 16,-15 0 0-16,32-5 0 0,-32 5 0 0,33-8 0 16,-33 8 0-16,0 0 0 0,47-11 0 0,-47 11 128 15,0 0-128-15,41-7 160 0,-27 4-160 0,-14 3 160 16,28-4-160-16,-15 4 128 0,-1 0-128 0,0 0 128 16,2 3-128-16,-3-6 0 0,0 3 144 0,0 0-144 15,0 0 0-15,2 0 0 0,-2 0 0 0,0-2 0 16,0 1 0-16,0 1 0 0,-1-3 0 0,-10 3 0 0,0 0 0 15,32-3 0-15,-32 3 0 0,0 0 0 0,33-4 0 16,-24 4 0-16,0 0 0 0,0 0 0 0,-1 0 0 0,0 1 0 16,0 2 0-16,0-2 0 0,-1 1 0 0,2 1 0 15,-2 0 0-15,2 1 0 0,-2 1 0 0,2-1 0 16,0-2 0-16,-2 2 0 0,2 0 0 0,-2-2 0 16,1 2 0-16,-2-2 0 15,0 2-320-15,-1-1-96 0,-1 0-16 0,-2-3-19280 16</inkml:trace>
  <inkml:trace contextRef="#ctx0" brushRef="#br0" timeOffset="200296.52">2216 14730 18431 0,'0'-2'1632'0,"-1"2"-1312"0,1 0-320 0,-2-3 0 16,1 2 2560-16,0 1 448 0,-2-5 96 0,0 0 16 15,-3-1-496-15,-1 0-112 0,-1 0-16 0,0-3 0 16,0 5-1424-16,0-2-304 0,0 2-48 0,-1 2-16 16,0-1-320-16,1 2-80 0,-1 1-16 0,-1 1 0 15,0 2-32-15,0 1 0 0,3 0 0 0,-1 0 0 16,1 4-80-16,1-2-32 0,2 0 0 0,0-1 0 15,3 1-144-15,1 0 192 0,0 2-192 0,0-2 192 16,0 0-192-16,0 0 0 0,1 0 144 0,2 1-144 16,-2-4 0-16,2 4 0 0,-2-1 0 0,1 0 0 15,2 4 0-15,-1-4 144 0,0 4-144 0,0-2 0 16,0 0 192-16,0 4-192 0,1-2 192 0,-1 3-192 0,1-1 192 0,-3 0-64 16,2 1 0-16,-1-1-128 0,-1 2 144 0,1-2-144 15,-1 0 0-15,-1 1 144 0,0 3-144 0,0 0 0 16,0-3 144-16,0 2-144 0,-1 1 0 0,-1-1 0 15,1-1 0-15,1 1 128 0,-1-4-128 0,1 0 0 16,0 1 0-16,-1-1 0 0,1 1 0 0,0-1 0 16,-2 1 0-16,1 3 0 0,0-3 0 0,0 2 0 15,0-2 0-15,-1 1 0 0,1 0 0 0,1-2 0 16,0-1 0-16,0-4 0 0,1 1 0 0,1-1 0 16,-1-3 0-16,1 1 0 0,1-4 0 0,-1 3 0 15,1-3 0-15,-1 1 0 0,1 1 0 0,0-2 0 16,1 0 0-16,1 0-128 0,0 0 128 0,1 0 0 0,-1 0 0 0,2 0 0 15,2 0 0-15,0 0 0 0,-9 0 0 0,0 0 0 16,36 0 0-16,-36 0 128 0,29 3-128 0,-13-3 128 16,-1 1 16-16,1 2 16 0,2-1 0 0,-4 2 0 15,0-4-160-15,-2 2 0 0,0-2 0 0,-12 0 128 16,0 0-288-16,0 0-64 0,32-2-16 0,-29-1 0 31,0 3-688-31,-3 3-144 0,-1-3-16 0,-2 0-18016 0</inkml:trace>
  <inkml:trace contextRef="#ctx0" brushRef="#br0" timeOffset="200918.93">2166 15471 10015 0,'-2'-1'208'0,"1"1"48"0,-1-3 16 0,0 3 32 0,1 0-304 0,-2 0 0 16,2 0 0-16,-1 3 0 0,-2-3 4096 0,-4 1 752 15,2 3 144-15,-1 1 48 0,1-2-2288 0,0 3-448 16,-1 1-80-16,2-4-32 0,0 2-1264 0,0 0-256 15,1 0-48-15,-3 1-16 0,2-2-160 0,0 2-48 0,2-2 0 16,-2 2 0-16,1 0-48 0,-1 1-16 0,0 0 0 0,3-1 0 16,-1 3-144-16,1 1-48 0,-1 2 0 0,2 0 0 15,0-2 16-15,1 3 0 0,-1-3 0 0,2-1 0 16,0 0-160-16,0 0 192 0,3 1-192 0,0 0 192 16,1-2-192-16,1 0 128 0,0-2-128 0,1 0 128 15,1-2-128-15,-2 1 0 0,3-2 0 0,-2-3 0 16,1 0 0-16,-8 0 0 0,0 0 0 0,0 0 0 15,0 0 0-15,0 0 0 0,39-32 0 0,-39 32 0 16,0 0 0-16,0 0 0 0,0 0 0 0,22-59 0 16,-22 59-144-16,0 0 144 0,0 0 0 0,9-55 0 15,-9 55-128-15,0 0 128 0,0 0 0 0,-2-50 0 0,2 50 0 0,0 0 0 16,0 0 0-16,-12-37 0 0,10 33 0 0,-1-2 0 16,0 6 0-16,-1-3 0 0,2 3 0 0,-1 0 0 15,1 3 0-15,0 0 0 0,1 0 272 0,1 1-32 16,0 2-16-16,0 0 0 0,1 0-16 0,1 4 0 15,-1-3 0-15,1 5 0 0,1-2-48 0,-1 2-16 16,1 0 0-16,-1 2 0 0,2 1-144 0,0-2 160 16,-2 2-160-16,1-1 160 0,-1-2-160 0,1-2 0 15,-1 0 0-15,-1-1 0 0,1-1 0 0,-1 0 0 16,0-2 0-16,0 0 0 16,0-2-384-16,-1-2-48 0,2 1-16 0,-2-6 0 15,0 1-576-15,0 2-112 0</inkml:trace>
  <inkml:trace contextRef="#ctx0" brushRef="#br0" timeOffset="202214.52">6271 14832 11055 0,'-4'1'976'0,"0"-1"-784"16,3 0-192-16,0 2 0 0,-1-2 2000 0,0 0 368 16,-2 3 64-16,-3-3 0 0,-2 1 624 0,1 1 112 15,1-2 32-15,1 0 0 0,2 0-960 0,3-2-192 16,0 1-48-16,3 1 0 0,1-3-976 0,2 3-192 16,2 0-32-16,1 3-16 0,0-2-208 0,2 1-32 15,0 1-16-15,0-2 0 0,1 2-48 0,0-1-16 16,2-1 0-16,-2 2 0 0,0-1-192 0,0-2-32 15,1 4-16-15,1-4 0 0,0 0-224 0,-13 0 0 16,0 0 0-16,34-6 0 0,-23 8 0 0,-2-2 0 16,-1 4 0-16,0-4 0 0,-3 1 0 0,0 2-208 15,-3 0 64-15,-1 2 16 0,0 3 128 0,-2 0-192 0,-1 2 192 16,-1 0-192-16,0 3 192 0,-1-1 0 0,-1 0 0 0,0 1 0 16,-1-1 0-16,1 2 0 0,0-1 0 0,-1 2 0 15,0 1 0-15,1 0 0 0,1 3 0 0,-1-4 0 16,2-2 0-16,2 0 0 0,0-1 0 0,1-2-128 15,1 0 128-15,0 0 0 0,2-2 0 0,-2 1 0 16,2 2 0-16,-1 0 0 0,1-1 0 0,-2-2 0 16,1 3 0-16,0-1 0 0,-1-3 0 0,0 2 0 15,0 1 0-15,-1-2 0 0,1 2 0 0,-1-1 0 16,2-2 0-16,-1 2 0 0,-1-3 0 0,1 1 0 16,0 0 0-16,1-1 0 0,-1 0 0 0,1-2 128 0,1 1-128 0,-1 0 0 15,1 0 0-15,-1 1 0 0,2 0 0 0,0-2 0 16,-1 2 0-16,-1-3 0 0,0 4 0 0,1-4 0 15,-2 6 0-15,0-3 0 0,0 0 0 0,1 1 0 16,-2-1 0-16,0-1 0 0,-2 1 0 0,2-1 0 16,-1 1 0-16,0-2 0 0,-2-2 0 0,2 2 0 15,-1-2 0-15,-1 2 128 0,2-4-128 0,-2 4 128 16,1-4-128-16,1 0 128 0,-1 2-128 0,0-2 176 16,1 2-176-16,-2 0 192 0,2 0-192 0,0 0 128 15,0 0-128-15,-1 1 128 0,1 0-128 0,0-1 0 16,0 0 0-16,1 1 0 0,-2 0 0 0,0 0 0 15,1-2 0-15,-1 1 0 0,0-2 0 0,0 3 0 16,-3-3 0-16,0 0 0 0,-2 0 0 0,0-3 0 16,-3 3 128-16,0-2-128 0,3 2 0 0,-2-1 0 0,-1-2 144 0,-1 0-144 15,-2-1 0-15,0-1 144 0,1 1-144 0,2 0 0 16,2 2 128-16,2 0-128 0,0-2 0 0,1 1 0 16,3 2 0-16,0 1 0 0,1 0 0 0,1 0 0 15,0 1 0-15,1 2 0 0,1-1 0 0,0 2 0 31,2-2-704-31,0 2-32 0,1-1-16 0,-1-3-12496 0,1 3-2512 0</inkml:trace>
  <inkml:trace contextRef="#ctx0" brushRef="#br0" timeOffset="202864.47">6394 15669 12895 0,'-4'0'576'0,"2"-3"112"0,0 1-560 0,0 1-128 15,1 1 0-15,1-3 0 0,-1 3 3376 0,0 0 640 16,-1-2 128-16,1 0 16 0,-1 0-640 0,0 2-128 15,1 0-16-15,1 2-16 0,1 0-2064 0,-1 3-400 16,0 1-96-16,2-1-16 0,-1 3-272 0,0 2-64 16,2 3-16-16,-2-4 0 0,1 3-192 0,1 1-48 15,0 2 0-15,0-4 0 0,-1 4-192 0,1-3 0 0,-1 2 128 0,1-2-128 16,-1 1 0-16,0-1 0 0,-1-2 0 0,0 0 0 16,0-1 0-16,-1 0 0 15,0 0 0-15,0-4 0 0,2 4 0 0,-2-3 0 0,0-2-160 0,0 1 160 16,0-2-192-16,0 1 64 0,0 0 0 0,1-2 0 15,-1-2 128-15,0 3-160 0,1-3 160 0,0 0-160 16,2-3 160-16,-1-1 0 0,-2 4 0 0,0 0-128 16,0 0 128-16,0 0 0 0,0 0 0 0,34-53 0 15,-34 53 0-15,0 0 0 0,0 0 0 0,34-44 0 16,-34 44 0-16,0 0 0 0,0 0 0 0,40-16 128 16,-29 13-128-16,-1 2 0 0,1 0 0 0,-1 2 128 0,-2 0-128 0,0 2 0 15,-1 0 0-15,-1 1 0 0,2 2 0 0,-3 0 0 16,0 3 0-16,-3-3 0 0,2 0 0 0,-3 2 0 15,0 4 0-15,-1-2 128 0,0 1-128 0,-2 0 0 16,-1 4 0-16,1-2 0 0,-2 0 0 0,-1 0 0 16,0-1 0-16,2 0 0 0,-1-6 0 0,-1 2-160 15,1-2 160-15,-1 0-160 0,0-3 160 0,1-2-192 16,-1 1 192-16,0-2-192 0,-2-2 192 0,1 1-128 16,-2-2 128-16,0 0-128 0,2-1 128 0,0 1 0 15,-2 0-144-15,0-4 144 0,-1 5 0 0,0-4 0 16,2 2 0-16,0-2 0 0,0 2 0 0,1-1 0 15,1 2 0-15,-1-1 0 0,1-1-208 0,0 1 80 16,0 3 128-16,0-1-208 16,3 2-400-16,-2-3-80 0,2 2-16 0,0-2-17664 0</inkml:trace>
  <inkml:trace contextRef="#ctx0" brushRef="#br0" timeOffset="204117.75">4992 15002 3679 0,'0'0'320'0,"0"-3"-320"0,0 1 0 0,0 1 0 15,0 1 1760-15,0-2 288 0,0-2 48 0,0 0 16 16,0 4 768-16,0 0 176 0,0 0 16 0,0 0 16 15,0 0-400-15,0 0-64 0,0 0-32 0,0 0 0 16,0 0-608-16,0 0-128 0,1-2-32 0,0 8 0 16,2 1-928-16,-1-1-192 0,2 3-48 0,0-3 0 15,0 4-352-15,-1 0-80 0,2 2-16 0,-1 3 0 16,2-1-80-16,-1 1-128 0,-1 1 176 0,-1 2-176 16,1-2 0-16,-3 3 0 0,2 1 0 0,-1-2 0 15,0-2 0-15,-1 3 0 0,0-2 0 0,-1-2-192 16,-1-1 0-16,0-3 16 0,-2 1 0 0,1-4 0 15,-1 0-16-15,1-2 0 0,-2-2 0 0,0 0 0 16,1-2-240-16,0 0-48 0,-1-2-16 0,1-2 0 0,1 0 240 0,0 1 32 16,1-2 16-16,-1-3 0 0,2 2 208 0,0 4 256 15,0 0-48-15,0 0-16 0,0 0 112 0,3-47 16 16,-3 47 0-16,0 0 0 0,0 0-64 0,7-63 0 16,-7 63 0-16,0 0 0 0,7-63-80 0,-7 63-32 15,2-47 0-15,-2 47 0 0,1-44-144 0,-1 44 0 16,-2-42 144-16,2 42-144 0,-5-45 0 0,5 45 0 15,0 0 0-15,-10-47 128 0,6 37-128 0,1 5 144 16,0 2-144-16,-1 3 160 0,1 2 0 0,0 4 0 16,1 2 0-16,-1 0 0 0,2 2 80 0,0 3 16 15,-1-4 0-15,1 7 0 0,2 1-112 0,-1 1-16 16,3 4 0-16,-1-3 0 0,1 3-128 0,1-3 128 0,-1 1-128 0,2 1 128 16,0-2-128-16,1 0 0 0,-1-1 0 15,2 0 0-15,-1 0 0 0,-1-3 0 0,-2 1 0 0,2-3 0 16,-1 0 0-16,-2-3-192 0,0-1 64 0,0-2 128 15,-1-2-416-15,-1-1 32 0,0-1 16 0,-1 0 0 32,0-3-208-32,0 0-32 0,-2 0-16 0,1-3 0 15,-1 0-1168-15,1-1-256 0</inkml:trace>
  <inkml:trace contextRef="#ctx0" brushRef="#br0" timeOffset="205267.57">4923 15872 14735 0,'0'0'1312'0,"0"-4"-1056"15,1 1-256-15,-1 3 0 0,0-2 1792 0,1-2 320 16,-1 4 48-16,0 0 16 0,0 0 224 0,0 0 48 16,11-53 16-16,-11 53 0 0,0 0-672 0,0 0-128 0,0 0-16 15,23-58-16-15,-23 58-592 0,0 0-112 0,0 0-32 16,0 0 0-16,0 0-448 0,30-50-112 0,-30 50-16 0,0 0 0 15,0 0-96-15,0 0-32 0,0 0 0 0,0 0 0 16,24-53-64-16,-24 53-128 0,0 0 176 0,0 0-176 16,0 0 0-16,0 0 0 0,0 0 0 0,5-52 0 15,-5 50 0-15,-1-4 0 0,-1 4 0 0,1-3 0 16,0 4 128-16,1 1-128 0,-1-2 0 0,1 2 0 16,-1-3 0-16,1 3 0 0,0 3 0 0,0-3 0 15,0 2 128-15,0-2-128 0,0 1 0 0,1 2 0 16,-1-3 128-16,1 2-128 0,0 2 192 0,-1-3-192 15,1 4 160-15,1-3-160 0,-2 2 128 0,1-2-128 16,-1 0 128-16,-1 1-128 0,1-3 0 0,-2 1 128 16,1 1-128-16,0-2 0 0,0 3 0 0,1-3 0 15,-1 0 0-15,1 0 0 0,-2 1 0 0,2 2 0 0,0-3 0 0,0 0 0 16,2 3 0-16,-2 0 0 0,1-2 0 0,-1 1 0 16,0 2 0-16,0-1 0 0,1 3 0 0,-1-2 128 15,1 2-128-15,-1 0 0 0,1 0 128 0,1-2-128 16,-1 2 0-16,0 0 128 0,2 0-128 0,-1 1 0 15,1-1 144-15,0 0-144 0,2 4 0 0,0-2 128 16,0 0-128-16,-1 2 0 0,1 1 0 0,-2-1 144 16,2 0-144-16,0 2 0 0,0-2 160 0,-1-1-160 15,0-2 128-15,-1 2-128 0,1-3 128 0,0 0-128 16,0-2 128-16,-1 2-128 0,2-4 128 0,-1 3-128 16,1 0 128-16,0-3-128 0,0 0 0 0,0 0 0 0,1 2 0 15,-1 0 0-15,1 0 0 0,-1 1 0 0,0-2 0 0,-1 0 0 16,1-2 0-16,-2-1-192 0,1 2 32 0,0-2 16 31,-2-3-288-31,-2 3-48 0,0 0-16 0,0 0 0 16,0 0 0-16,0 0 0 0,0 0 0 0,13-51 0 15,-13 51-1072-15,0 0-224 0,0 0-32 0,0 0-9216 0,0 0-1840 0</inkml:trace>
  <inkml:trace contextRef="#ctx0" brushRef="#br0" timeOffset="205731.08">4862 15651 11967 0,'-1'-1'256'0,"0"1"64"0,1 0 16 0,0 0 0 0,0 0-336 0,0 0 0 15,0 1 0-15,0 2 0 0,1-1 2528 0,1 2 432 16,0-1 96-16,0 0 16 0,1 0 384 0,-2 0 64 16,1-3 32-16,2 0 0 0,0 0-1696 0,-4 0-320 15,0 0-80-15,0 0-16 0,0 0-800 0,0 0-144 16,0 0-48-16,45-21 0 0,-36 20 48 0,0 1 0 0,1-2 0 15,-2 2 0-15,-8 0-160 0,0 0-16 0,30-4-16 0,-21 4 0 16,-1 0-160-16,1 0-16 0,-2-2-128 0,1 0 192 16,-8 2-192-16,0 0 176 0,0 0-176 0,33-6 160 15,-33 6-160-15,0 0 128 0,0 0-128 0,0 0 128 16,42-15-128-16,-42 15 0 0,0 0 0 0,0 0 0 16,0 0 0-16,0 0 0 0,0 0 0 0,42-13-176 31,-38 13-288-31,-2 0-64 0,2 0-16 0,0 1 0 0,0 1-192 0,-2 1-32 0,0-3-16 0,1 1 0 15,-1 2-720-15,1-2-144 0,-1 4-16 16,0-5-15072-16</inkml:trace>
  <inkml:trace contextRef="#ctx0" brushRef="#br0" timeOffset="206465.09">4908 15878 11055 0,'0'0'480'0,"0"0"112"0,0 0-464 0,1 0-128 0,0 0 0 0,-1 0 0 16,0 0 2304-16,3-3 432 0,-1 3 80 0,2-3 32 16,-4 3 416-16,0 0 96 0,0 0 16 0,0 0 0 15,0 0-1648-15,0 0-320 0,0 0-64 0,0 0 0 16,31-45-576-16,-31 45-128 0,0 0 0 0,0 0-16 16,0 0-352-16,10-59-64 0,-10 59-16 0,0 0 0 15,0 0-192-15,11-57 128 0,-11 57-128 0,0 0 0 16,0 0 0-16,0 0 0 0,17-57 0 0,-17 57 0 15,0 0 0-15,0 0 0 0,0 0 0 0,0 0 0 16,14-59 0-16,-14 59 0 0,0 0 0 0,0 0 0 16,0 0 0-16,-6-42 0 0,3 35 0 0,-1 1 0 15,1 2 0-15,-2-2 0 0,0 3 0 0,0 0 0 0,-1-1 0 0,0 4 0 16,2-2 0-16,0 2 0 0,0 2 0 0,3-2 0 16,0 2 0-16,0 0 0 0,1 1 0 0,1 0 0 15,0 1 0-15,3 0 0 0,0 1 0 0,1-2 0 16,0 4 0-16,1-5 0 0,0 2 128 0,0-1-128 15,-1 1 0-15,1-1 0 0,0 0 0 0,-1 0 0 16,-1-1 0-16,0 2 0 0,-1 0 0 0,0-1 0 16,-2 0 0-16,0-1 0 0,1 2 128 0,-2-2-128 15,1 2 0-15,-2-1 0 0,-1 0 192 0,1 4-64 16,-1-1-128-16,-1 0 192 0,1 0-16 0,-1 0-16 16,1 4 0-16,1-2 0 0,1 0-160 0,0 2 192 15,0-1-192-15,2-2 192 0,1 2-192 0,0 1 128 16,2-4-128-16,0 3 128 0,1-2-128 0,-1-1 0 15,0 0 144-15,1 1-144 0,1 0 0 0,-3-1 0 0,0 0 0 0,1 1 0 16,-1-1 0-16,0 0 0 0,-2 0 0 0,1 3 0 16,-2-4 0-16,1 3 0 0,-1-1-144 0,1-1 144 15,-1 0 0-15,0 0 0 0,0 0 0 0,2-2 0 16,-1 2-144-16,2-3 144 0,-1 2 0 0,0 0 0 16,2-4-240-16,-1 1 64 0,0 1 16 0,1-2 0 15,0-1-64-15,-1-1-16 0,1 1 0 0,0 0 0 16,-1-3-96-16,0 0-32 0,-1 0 0 0,0-1 0 15,-3 4-464-15,0 0-80 0,0 0-32 0,0 0-10368 16,0 0-2064-16</inkml:trace>
  <inkml:trace contextRef="#ctx0" brushRef="#br0" timeOffset="211571.68">5211 14488 4607 0,'0'-1'400'0,"-1"1"-400"0,1 0 0 0,-2 0 0 16,2 1 1344-16,-1 1 192 15,0 4 48-15,-2 4 0 0,1 5-32 0,1 7 0 0,-1 4 0 0,2 0 0 16,0 5-720-16,2 0-160 16,0 1-32-16,1-1 0 0,0-5-640 0,1 3-304 0,1 0 32 15,1 0 0 1,0-2-384-16,1-7-80 0,-2-4-16 0,-1-4 0 0,0-2 288 0,0-1 48 0,-2-6 16 0,1 0 0 31,-1-1-32-31,0-2 0 0,-1-2 0 0,0-1 0 16,-1 0-352-16,0-3-80 0,-1-1-16 0,0 4 0 0,-2-3 48 0,-1 2 0 0,1-1 0 0,-1 1 0 15,-1 0 832-15,-1 2 336 0,1 1-16 0,-1-2 0 16,-1 0 1008-16,3-2 192 0,-1 1 32 0,0-2 16 16,2-2-352-16,-1-4-80 0,2 0-16 0,2-5 0 15,-1-5-416-15,2-2-64 0,1-5-32 0,-2 29 0 0,8-49-272 0,-8 49-48 16,12-59-16-16,-12 59 0 0,15-54-272 0,-15 54 0 15,0 0 0-15,0 0 0 0,22-57 0 0,-18 52 0 16,0 4-176-16,-2 5 176 0,1-2 0 0,-1 6 272 16,-1 0-16-16,2 5-16 0,-2 6 208 0,0 6 64 15,1 4 0-15,-1 0 0 0,-1 6-512 0,-1 2 0 16,1-1-176-16,-2 1 176 0,2-2-208 0,0-1 80 16,0-4 128-16,2-2-208 0,-1 0 208 0,0-3 0 15,2 0 0-15,-1-6 160 0,2-6 224 0,-1-4 32 16,2-8 16-16,0-1 0 0,0-3-432 0,-1-4 0 15,0-1 0-15,-2-2 0 16,-1 0-672-16,1 0-160 0,-4-2-48 0,1-2 0 0,-1-3 496 0,-1 1 80 16,0 0 32-16,0-3 0 0,-1 2 272 0,1-4-128 0,-2 1 128 15,1-2 0-15,1-1 0 0,0-1-128 0,0 1 128 0,0 1 0 16,1 1-192-16,0 1 32 0,2 4 0 16,-1 1 0-16,1 6 160 0,-2-1 0 0,2 3 0 0,2 4-128 15,-2 0 128-15,0 6 144 0,0 0-16 0,0 5-128 16,1 3 1136-16,0 3 112 0,0 2 32 0,1 2 0 15,0 3-768-15,1 2-128 0,-1 3-48 0,0-2 0 16,2 2-336-16,0-1 0 0,1 1-192 0,0-1 64 16,0 1 128-16,0-2-128 0,-2-4 128 0,1-1-128 15,1-1 128-15,0-2 0 0,-1-2 0 0,1-3 128 16,-2-7 32-16,1-4 16 0,1-3 0 0,-1-4 0 16,-1-4-176-16,0-3 0 0,-1-2 0 0,1-5 128 0,-3 21-256 15,4-48-64-15,-4 48-16 0,5-67 0 0,-4 32-32 16,0 1 0-16,0-1 0 0,-1 3 0 0,0-3 32 0,0 4 0 15,1 2 0-15,-1 2 0 0,0 4 416 0,0 4 96 16,0 2 16-16,0 5 0 0,0 3 560 0,0 6 112 16,0 0 32-16,0 6 0 0,0 0 0 0,0 6 16 15,3 3 0-15,-2 5 0 0,2 1-320 0,-2 4-64 16,1 4-16-16,1 3 0 0,-1-3-640 0,1 2 0 16,-2 3 0-16,1 0 0 0,2-1 0 0,0 1-144 15,0-3 144-15,1-3-160 0,0 3 160 0,1-2 0 16,0-4 0-16,0-3-128 0,3-3 128 0,-3-6 0 15,1-4 0-15,0-2 0 0,-1-2-176 0,0-5 0 16,0 0 0-16,-1-6 0 16,-1 0-896-16,-2-1-176 0,1-6-32 0,-3 16-16 15,3-39 352-15,-3 17 80 0,2 0 16 0,-4-5 0 16,2 2 144-16,-1-1 48 0,0 0 0 0,0 4 0 0,-2-3 336 0,2 5 64 0,-2-1 0 0,2 3 16 16,0 0 400-16,0 1 80 0,0 3 16 0,-1 2 0 15,1 2 240-15,1 4 48 0,0 2 16 0,0 2 0 16,1 2-208-16,1 2-32 0,-1 2-16 0,1 2 0 15,2 1 128-15,-2 5 16 0,3 1 16 0,0 3 0 16,1 3-464-16,-1-1 0 0,2 5 0 0,-4-4 0 16,4 6 0-16,-3 0 0 0,0 1 0 0,0-1 0 15,1-1 0-15,-3-1 0 0,2-4 128 0,-2 0-128 16,2-3 352-16,-1-4-32 0,0-2 0 0,1-1 0 16,1-5 128-16,-1-4 0 0,-1-3 16 0,1-3 0 15,0-1-464-15,-2-3-256 0,1-5 16 0,-2-1 16 16,2 1-368-16,-2-5-80 0,-1 20-16 0,3-48 0 15,-3 48 176-15,4-57 16 0,-3 26 16 0,1 3 0 0,-1 2 96 0,0 2 32 16,0 1 0-16,1 0 0 0,-1 1 352 0,0 4 0 16,0-1 0-16,1 5 0 0,-1 6 224 0,0-1 160 15,1 5 48-15,0 3 0 0,-1 1 224 0,1 4 48 16,1 2 16-16,1 1 0 0,1 8-32 0,1-1-16 16,0 4 0-16,0 2 0 0,2 4-416 0,-2-2-96 15,1 4-16-15,1 5 0 0,-2-1-144 0,0 3 0 16,0 0 0-16,0 1 0 0,0-6 0 0,-1 1-224 15,2-3 48-15,-2-2 16 0,1-5 160 0,0-3 0 16,0-6 0-16,0-4 0 0,0-2-128 0,-1-4 128 16,2-3-128-16,-1-4 128 15,-1-2-768-15,0-2-80 0,0-4-16 0,-5 15 0 16,0 0 192-16,10-63 32 0,-9 37 16 0,0-5 0 0,-1 31 320 0,2-57 64 0,0 28 16 16,-2 4 0-16,0 3 96 0,-2 1 128 0,1 1-208 0,0 1 80 15,-1 0 128-15,-1 3 176 0,2 1-48 0,0 5 0 16,1 1 432-16,0 5 80 0,1 4 0 0,1 0 16 15,1 3 112-15,-1 4 0 0,2 2 16 0,-2 3 0 16,3 2-112-16,0 2-32 0,0 3 0 0,0-1 0 16,1 6-432-16,1-1-80 0,-3 3-128 0,3 3 176 15,-2-4-176-15,0 4 0 0,2-1 0 0,-1 0 0 16,0-2 0-16,1-7 128 0,-1-1-128 0,1-2 0 16,-2-6 0-16,1-3 0 0,0-2 0 0,-1-5 0 15,-1-5-368 1,0 0-144-16,-3-6-48 0,0-1 0 0,2-2-144 0,-3-2-48 0,1-3 0 15,-1 0 0-15,0-4 560 0,0 0 192 0,1 1-144 0,-1-1 144 0,1 4 0 0,1-4 0 16,-1 5 0-16,0-2-128 0,-1 3 128 16,1 3 224-16,1-1-48 0,-2 4-16 0,1 2 256 15,0 2 48-15,0 4 16 0,1 3 0 0,-1 2-160 0,0 6-16 16,2 1-16-16,-1 7 0 0,2 0 352 0,-1 6 64 16,1 1 0-16,0 5 16 0,1-2-448 0,-1 1-80 15,-1 3-32-15,2-3 0 0,-1-1-160 0,1-1 0 16,-1 1 0-16,0-5 0 0,0-5 0 0,0-4 0 15,2-4 0-15,-1-5 0 0,0-3-160 0,-1-1-16 16,-1-5 0-16,1-3 0 16,1-3-608-16,-5 12-128 0,0 0-32 0,11-54 0 0,-11 54 496 0,6-49 80 15,-6 49 32-15,9-50 0 0,-9 50 176 0,11-47 160 16,-11 47-208-16,0 0 80 0,14-55-64 0,-11 43 0 0,1-3 0 16,0 5 0-16,-2 0-16 0,1 2-16 0,1 1 0 15,-1 4 0-15,-2 0 224 0,1 2 0 0,0 5 0 0,-1-1 0 16,1 6 0-16,-1 1 0 0,0 2 208 0,-1 2-64 15,1 2 208-15,-1 1 32 0,0 3 16 0,0 2 0 16,2 1-144-16,-1-1-48 0,1 3 0 0,1-3 0 16,-1 0-208-16,2-3 144 0,0 3-144 0,-1-6 128 15,2-4 0-15,-1 1-128 0,2-6 192 0,0-1-64 16,2-1-128-16,-1-5 160 0,2-2-160 0,-2-4 160 16,0 2-544-16,-1-6-128 0,0 1 0 15,-1-3-16-15,0-2-736 0,-2 2-144 0,1-4-16 0,0 1-16 16,-2-3 288-16,0 2 64 15,-1-1 16-15,-1 4 0 0,1 0 832 0,-1 1 240 0,0 0 0 0,-1-1 0 0,1 1 608 16,-1 5 240-16,-2-2 48 0,2 2 16 0,0 2-144 0,-2 1-16 16,1 1-16-16,-1 2 0 0,2 1-416 0,-1 0-96 15,-1 4-16-15,2 0 0 0,0 2 32 0,1 2 0 16,0 5 0-16,3-2 0 0,0 4-64 0,-1-3-16 16,2 4 0-16,0 0 0 0,1 0-16 0,0 3 0 15,1-1 0-15,0 1 0 0,0-2 48 0,0-2 16 16,2-1 0-16,-2-3 0 0,1-1-208 0,-2-4 128 15,0 0-128-15,0-2 0 0,-1-4 0 0,-3-3-288 16,0 0 32-16,-1-1 16 16,0-2-256-16,-1 0-48 0,-1-7-16 0,-2 0 0 0,-2-2 560 0,0-1 320 15,-2-3-32-15,-1 3-16 0,0-2-64 0,0-1-16 16,0 3 0-16,1-3 0 0,0 2-192 0,1-1 0 0,1-2 0 16,-1 1 0-16,1 1 0 0,3-1 0 0,-1 3-208 0,1 2 64 15,2 3-32-15,0 1 0 0,0 7 0 0,-1-1 0 16,2 3 176-16,0 1 0 0,2 5 0 0,-2-2-128 15,1 4 128-15,0 1-128 0,2 6 128 0,-2-2-128 32,0 4-304-32,0 3-48 0,1 3-16 0,-1 3 0 15,-1 1 32-15,0 0 0 0,-1 5 0 0,-2-7 0 0,-1 0 464 0,-1 1 288 0,0 3-32 0,-2 0-16 16,0 1 400-16,-2-4 96 0,-1-3 16 0,0-6 0 16,1-6 272-16,0-5 64 0,0-1 16 0,0-8 0 15,1-2-352-15,-1-3-80 0,-1-5-16 0,0 0 0 16,0-5-400-16,-1-1-64 0,1-5-32 0,0 1 0 15,2-2-160-15,-2-3 192 0,1-5-192 0,-1-2 192 16,2 1-192-16,-1 1 0 0,2 3 144 0,-1 0-144 0,1 7 0 0,-1 2 0 16,2 3 0-16,-1 5-128 0,1 3 128 0,-1 4 0 15,1 2 0-15,0 5 0 0,0 5 0 0,0 0 128 16,1 6 0-16,0 3 0 0,1 2 368 0,0 3 80 16,1 3 0-16,-1 3 16 0,1 1-592 0,0 2 0 15,0 3 0-15,0-3 0 0,-1 3 0 0,-1 1 0 16,0 1-160-16,-1-2 160 0,0-3 0 0,-1 2 0 15,0-2 0-15,1-6 0 0,2-4 0 0,-1-7 0 16,1-5 0-16,1-4 0 0,1-2 128 0,-1-6-128 16,-1-7 176-16,-1-10-176 15,0-1-256-15,0-5-176 0,0-3-16 0,2-5-16 0,0-4 96 0,-1 0 32 16,2-1 0-16,-2 4 0 0,0 1 128 0,0 6 16 16,-3 3 16-16,0 4 0 0,1 5 176 0,-3 1 0 0,0 4 0 15,0 6 0-15,0 1 448 0,0 4 160 0,1 3 32 16,-1 3 16-16,0 6 224 0,1 1 32 0,-1 6 16 0,2 3 0 15,0-1-432-15,1 4-96 0,1 2-16 0,-1 3 0 16,2 2-384-16,-1-1 0 0,2 0 0 0,-2 1 0 16,1-3 0-16,2-4-224 0,-2-1 80 0,0-1 16 15,0-6 128-15,1-2 0 0,0-1 0 0,1-4 0 16,-1-3 0-16,1-1 0 0,-1-3 0 0,-2 0 0 16,0-4-368-1,-1-1-32-15,0 0-16 0,-3-4 0 0,0-3-208 0,-1 0-32 16,2-4-16-16,0 0 0 0,0-3 416 0,1-3 64 0,1-3 32 0,-1-1 0 15,2 0 160-15,0 1-160 0,1-1 160 0,-3 4-160 0,2 4 160 16,0-1-128-16,0 3 128 0,-1 4-128 16,3 2 128-16,-2 1 128 0,2 5-128 0,-2 4 176 0,2 3 224 0,0 0 48 15,-1 7 16-15,2 0 0 0,-1 5 176 0,1 4 16 16,1 3 16-16,-2 4 0 0,1-1-464 0,-1 3-80 16,2 0-128-16,-1-2 176 0,-1-1-176 0,2-1 128 15,-2 0-128-15,1 1 128 0,1-3-128 0,1-3 128 16,0-3-128-16,0-4 128 0,0-2 0 0,1-6-128 15,0-2 192-15,-1-2-64 0,0-6-128 0,-1 0 0 16,0-6 0-16,-1-1 0 0,0-3-320 0,-1-2 0 16,0-2 0-16,0-5 0 0,0 2-32 0,-1-4 0 15,1 2 0-15,0 1 0 0,-2 2 48 0,0 1 16 16,0 2 0-16,0 6 0 0,0 3 288 0,-1 0 0 16,0 1-128-16,-1 3 128 0,1 3 0 0,-1-1 272 0,-1 4-48 15,1 1-16-15,1 5 320 0,-2 0 64 0,1 3 16 16,1 5 0-16,0 1-224 0,-1 1-64 0,1 1 0 0,0 1 0 15,1 3-320-15,0-4 0 0,0-1 0 0,-1 0 128 16,1 0-128-16,-1 2-240 0,1-2 64 0,-1-1 16 16,2-5 160-16,-1 3-208 0,0-4 80 0,1 0 128 15,1-2 0-15,-1-3 0 0,2 1 0 0,0-5 0 16,1 0 0-16,1-2 0 0,1-5 160 0,1-2-160 16,-1-1 208-16,1-6-64 0,2-2-16 0,-2-1 0 15,-2 19-128-15,8-47 0 0,-8 47 0 0,9-54 0 16,-9 54 0-16,6-48 0 0,-4 26 0 0,-1 2 0 15,1 3 0-15,-4 3 0 0,1 2 0 0,-1 2 0 16,-1 0 0-16,0 4 0 0,-1 1 0 0,0 4 0 0,-1 2 0 16,0 1 0-16,-1 7 0 0,1 1 0 0,1 4 0 0,1 7 0 15,1 1 128-15,1 4-128 0,0 5 160 0,2 3-160 16,2 1 192-16,-1-5-192 0,2-3 176 0,1 2-176 16,1 5 160-16,3-4-160 0,1 0 176 0,1-5-176 15,2-1 192-15,1-3-192 0,1-8 0 0,0-3 0 16,2-4 0-16,-2-6 0 0,0-1 0 0,-15 1-176 15,0 0 0-15,0 0 0 16,53-69-608-16,-53 69-128 16,19-63-32-16,-19 63 0 0,17-76 368 0,-17 76 80 0,13-79 16 0,-13 79 0 0,9-73 144 0,-9 73 16 15,4-57 16-15,-3 38 0 0,0 0 304 0,-1 3-160 16,0 5 160-16,0 3-128 0,0 5 448 0,0 3 80 16,0 0 32-16,0 3 0 0,2 5 352 0,0 4 80 15,1 3 16-15,1 4 0 0,0 0-336 0,0 1-64 0,0 5-16 16,3 1 0-16,0-1-272 0,-1-1-64 15,3 1-128-15,0-1 192 0,-1 0-192 0,1-1 0 0,-2-1 128 0,1-4-128 16,-2-2 0-16,0-3 0 0,2-1 0 0,-1-6 0 16,-1-2 0-16,2-1 0 0,-1-6 0 0,0-3 0 15,1-3 0-15,-8 9 0 0,0 0-128 0,0 0 128 16,29-58-416-16,-29 58 32 0,0 0 0 0,28-63 0 31,-28 63-96-31,0 0-16 0,29-77 0 0,-29 77 0 0,0 0 176 0,28-68 48 0,-28 68 0 0,0 0 0 16,0 0 80-16,24-54 32 0,-20 44 0 0,0 4 0 15,-2 2 160-15,-1 2 0 0,1 2 0 0,-1 2 0 16,0 2 0-16,-1 2 144 0,3 2 0 0,-2 3 0 16,1 2 240-16,1 3 64 0,-1 5 0 0,2 2 0 15,1 0-256-15,-1 4-32 0,1-1-16 0,0 0 0 0,1 5-144 0,1-5 0 16,1 1 0-16,-1-4 0 0,0-5 0 0,2-2 0 16,1-3 0-16,1-6 0 0,-1-3-256 15,1-6 32-15,-1-4 0 0,-10 6 0 16,0 0-432-16,0 0-96 0,35-57-16 0,-35 57 0 15,0 0 272-15,22-63 48 0,-22 63 16 0,0 0 0 0,18-57 288 0,-18 57 144 16,0 0-160-16,0 0 160 0,19-59-144 0,-17 49 144 16,1 3-128-16,-1 1 128 0,0 1 0 0,0 0 0 15,-1 2 0-15,1 1 0 0,0 1 0 0,0 1 0 16,1 1 0-16,-1 1 0 0,2 4 128 0,-1 1 16 16,0 3 0-16,1-1 0 0,1 4 176 0,-1 0 48 15,2 5 0-15,-1-2 0 0,1 2-192 0,-1 2-48 16,1 0 0-16,-1-3 0 0,0-1-128 0,0-2 0 0,1 1 144 0,0-3-144 15,2-1 0-15,-1-2 0 0,1-3 0 0,-1-3 128 16,-1-2-128-16,2-1 0 0,-2-3 0 0,0-2 0 31,-1 0-368-31,0-2-32 0,0-2-16 0,-1-1 0 0,0-2 96 0,-4 12 0 0,0 0 16 0,0 0 0 16,23-67-16-16,-23 67 0 0,0 0 0 0,20-59 0 31,-20 59-80-31,0 0-32 0,16-52 0 0,-13 37 0 0,1 2 256 0,-2 1 176 0,2 5-208 0,-1-2 80 16,-1 6 128-16,1 3 0 0,-1 2 0 0,-1 2 0 15,1 2 128-15,-1 4 48 0,-1 2 16 0,1 1 0 16,0 3 656-16,-1 0 144 0,2 2 32 0,-1 1 0 16,1-3-144-16,2 0-32 0,0 0 0 0,-1-4 0 15,1-2-352-15,1-1-80 0,1-3-16 0,0-2 0 0,1 0-272 0,-3-4-128 16,3 0 0-16,-1-4 128 0,0 0-272 0,-1-1-64 16,0-2-16-16,1 1 0 15,-1-4-528-15,0 1-96 16,0-1-32-16,-1 2 0 0,1 0-1056 0,1-1-224 0,0 3-32 0,0 0-10368 15</inkml:trace>
  <inkml:trace contextRef="#ctx0" brushRef="#br0" timeOffset="-192198.54">4925 14289 8287 0,'-1'-2'736'0,"0"2"-592"0,-1 0-144 0,2 0 0 16,0-2 1040-16,-1 2 176 0,0 0 48 0,-1-4 0 16,-1 2-48-16,-1-2-16 0,2 4 0 0,1-5 0 15,-2 1 272-15,2 1 64 0,0-1 16 0,-1-2 0 16,1 1 128-16,1-1 32 0,0 1 0 0,0-1 0 16,0-1 32-16,0 1 16 0,1 0 0 0,1 0 0 15,0 0-592-15,1-3-112 0,0 3-32 0,1-2 0 0,-4 8-448 0,0 0-80 16,0 0-32-16,0 0 0 0,0 0-272 0,47-50-64 15,-47 50-128-15,0 0 192 0,0 0-192 0,0 0 0 16,51-50 0-16,-51 50 0 0,0 0 0 0,0 0 0 16,49-58 0-16,-49 58 0 0,0 0 0 0,0 0 0 15,47-53 0-15,-47 53 0 0,0 0 0 0,0 0 0 16,0 0 0-16,50-38 0 0,-42 34 0 0,1 1 0 16,-2 3 0-16,1 0 0 0,-2 0 0 0,0 0 0 15,3 3 0-15,-1-2 0 0,1 4 0 0,0-4 0 16,-2 2 0-16,2 1 0 0,-2-2 0 0,-1 2 0 15,2-2 0-15,-2 4 0 0,1-2 0 0,0 2 0 16,-2 0 0-16,1 1 0 0,-1 0 0 0,0 2 0 16,-2-2 0-16,1 2 0 0,-1-1 0 0,-1 2 0 15,2 0 0-15,-2 0 144 0,2 2-144 0,0-2 0 16,1 3 0-16,0-5 128 0,0 2-128 0,1-4 0 16,-1 2 0-16,1-2 128 0,0-1-128 0,0-1 0 0,0-1 0 0,1 1 0 15,0-1 0-15,0-1 0 0,1-2 0 0,-1 0 0 16,1 0 0-16,-1 0 0 0,2-2 0 0,-2-1 0 15,1 2 0-15,-1-2 0 0,0 2 0 0,1-1 0 16,-2-1 0-16,0 2 0 0,-1-4 0 0,-1 4 0 16,0-2 0-16,-2 0 128 0,0-2-128 0,1 1 0 15,-2 0 0-15,0-2 128 0,-1 0-128 0,0 0 0 16,0-2 128-16,0 0-128 0,-1-2 0 0,1 0 128 16,0-1-128-16,-1 1 0 0,1 2 0 0,-1 0 0 15,1 2 0-15,0-1 0 0,0 0 128 0,0 2-128 16,0 4 0-16,0-2 0 0,-2 1 0 0,2 2 0 0,0 0 0 0,0 2 0 15,-1-2 144-15,1 3-144 16,0-2 192-16,1 1-16 0,-1 1-16 0,0 1 0 16,2-3-160-16,0 1 192 0,1 2-192 0,-1 1 192 0,2-1-192 0,1 2 160 15,0 0-160-15,1 0 160 0,1 4-160 0,1-1 192 16,0 1-192-16,0-3 192 0,2 2-192 0,-2 1 128 16,1-2-128-16,-2-1 128 0,2-1-128 0,-1-1 0 15,-1 0 0-15,0-2 0 0,0 1 0 0,-1-1 0 16,-1-1 0-16,1 2 0 0,-1-4 0 0,0 2 0 15,1-1 0-15,0-1 0 0,0 3 0 0,2-3 0 16,-1 0 0-16,1 0 0 0,-1 0 0 0,2 0 0 16,-2 0 0-16,2 0 0 0,-2-4 0 0,1 2 0 15,-2-1 0-15,0 0 0 0,0-1 0 0,-1-2 0 16,1-1 0-16,-6 7 0 0,0 0 0 0,0 0-144 0,0 0 144 0,35-49 0 16,-35 49-128-16,0 0 128 0,0 0 0 0,34-48 0 15,-34 48 0-15,0 0-128 0,0 0 128 0,0 0 0 16,52-44 0-16,-52 44 0 0,0 0 0 0,0 0 0 15,54-17 0-15,-42 15-128 0,0-2 128 0,1 2 0 16,0 0 0-16,1 1-160 0,-2 1 160 0,2-1-128 16,-2 1 128-16,-1-3 0 0,2 2 0 0,-2 1-128 15,-1-2 128-15,-2-1 0 0,1 3 0 0,-3 0 0 16,2 3 0-16,-3-1 0 0,0-1 0 0,-1 2-128 16,1 3 128-16,-1 0 0 0,1 4 0 0,0-3 0 15,-1 2 0-15,1 1 0 0,0 0 0 0,0 1 0 16,1-1 0-16,0 0 0 0,1-2 0 0,0 2 0 15,-1 3 0-15,-1-3 0 0,0 0 0 0,-3 2 128 0,1-3-128 0,-2 2 0 16,0 1 0-16,-2 0 0 16,0 1 0-16,-2-1 0 0,-1 2 0 0,-1 1 0 0,1-2 0 0,-4 0 0 15,1 1 0-15,-2-1-128 0,0 0-176 0,1-4-16 16,-2-2-16-16,0-2 0 16,1-1-368-16,2-4-80 0,-1-4-16 0,2-2 0 15,1-2-1728-15,0-6-352 0</inkml:trace>
  <inkml:trace contextRef="#ctx0" brushRef="#br0" timeOffset="-191134.82">5149 13273 4607 0,'-1'0'400'0,"0"0"-400"0,1 0 0 0,0 0 0 16,0 0 1536-16,-2 0 208 0,1 0 48 0,-1 0 16 15,-1 0 1216-15,2 0 240 0,-2 0 64 0,2 0 0 16,1 0-256-16,-1 0-32 0,1-2-16 0,0 2 0 16,0 2-1168-16,0-2-224 0,0 4-48 0,0 1-16 15,0-1-880-15,0 2-176 0,1 0-48 0,0 2 0 16,1 0-176-16,-1 2-32 0,3 0-16 0,-2 1 0 15,2 0-80-15,-2 2-16 0,2 2 0 0,-2 1 0 16,2-4-144-16,-3 2 0 0,2 0 0 0,-2-4 0 16,0 3 0-16,-1-3 0 0,-1 2 0 0,0 0 0 0,0 1 0 0,-2-2 128 15,3 0-128-15,-1-1 0 0,0 0 144 0,-1-2-144 16,1-1 160-16,0 0-160 0,1-1 128 0,0-3-128 16,1 0 0-16,0-3 144 0,2 3-144 0,-2-6 0 15,2 0 0-15,-2 0 128 0,1-3-128 0,1-1 0 16,-1 0 0-16,-2 7 0 0,0 0 0 0,0 0 0 15,16-53 0-15,-16 53 0 0,0 0 0 0,23-48 0 16,-23 48 0-16,0 0 128 0,0 0-128 0,35-47 0 16,-35 47 0-16,0 0 0 0,0 0 0 0,0 0 0 15,0 0 0-15,54-22 0 0,-48 22 0 0,0 3 128 16,1 4-128-16,0-1 0 0,-1 0 0 0,0 0 128 16,0 2-128-16,-1 0 0 0,0 0 0 0,-1 0 128 15,-1 1-128-15,1-2 0 0,-3 2 0 0,1 1 0 0,-1 0 0 0,-1-2 0 16,-1 2 0-16,-1 0 0 0,0 0 0 15,-1-1 0-15,2-2 0 0,-2 2 0 0,-1 1 0 0,-1 2 0 16,0-3 0-16,0-2 0 0,-1-1 128 0,1 1-128 16,-1-5 0-16,-1 2 0 0,1-4 0 0,-1 0 0 15,2-3 0-15,-1 0-176 0,0-1 176 0,-1-5-192 16,0 2 0-16,1 1-16 0,1-3 0 0,-1 2 0 16,2 0 208-16,-1 5 0 0,3-2 0 0,0 4-144 15,1 0 144-15,1 0 0 0,0 4 0 0,3-2 0 16,0 2 0-16,1-1 0 0,1 0 0 0,1 1 0 15,0-4-160-15,2 0 0 0,0-3 0 0,1 0 0 16,-9 3-800 0,0 0-176-16</inkml:trace>
  <inkml:trace contextRef="#ctx0" brushRef="#br0" timeOffset="-190767.98">5472 13419 13823 0,'-1'-1'304'0,"-1"1"64"0,2-2 16 0,-1 2 0 0,1 0-384 0,0 0 0 16,0 0 0-16,0 0 0 0,0-3 2960 0,-1 3 528 0,1-1 96 0,-1 1 32 15,2 0 0-15,-1 0 0 0,1 0 0 0,3 0 0 16,-1 0-2304-16,4 1-464 0,0 2-80 16,2-3-32-16,-1 2-208 0,2 2-32 0,3-4-16 0,-2 2 0 15,0-2-192-15,-1 2-32 0,1-2-16 0,-1-2 0 16,-2 2-240-16,1-2 0 0,1 2 0 0,-3-4 0 16,-7 4 0-16,0 0 0 0,0 0 0 0,0 0 0 15,0 0 0-15,0 0 0 0,0 0 0 0,0 0-160 16,44-12-304-16,-43 9-64 0,-1 1-16 0,1-2 0 15,-1 0-384-15,-1 1-80 0,0-2-16 0,-1 1-17024 16</inkml:trace>
  <inkml:trace contextRef="#ctx0" brushRef="#br0" timeOffset="-189586.09">5861 13574 8287 0,'1'0'736'0,"-1"0"-592"16,2 0-144-16,-2 0 0 0,0 0 1760 0,1 0 320 16,0 0 64-16,2 0 16 15,0 0 1024-15,1-3 208 0,1 3 32 0,-1-1 16 0,1-2-1152 0,-2 0-240 16,1-1-32-16,0-1-16 0,0 2-864 0,-2-3-176 15,0-1-48-15,0 0 0 0,0 1-432 0,-2 6-96 16,0 0 0-16,0 0-16 0,0 0-144 0,11-60-32 16,-11 60 0-16,0 0 0 0,0 0-64 0,11-54-128 15,-11 54 176-15,0 0-176 0,0 0 192 0,0 0-192 16,10-53 192-16,-8 43-192 0,-1 4 128 0,-1-4-128 16,0 1 0-16,-3-1 0 0,2 4 128 0,-1-4-128 15,-2 2 0-15,1 0 0 0,0-1 176 0,-1 3-176 16,2-1 160-16,-2-2-160 0,1 5 144 0,1-2-144 15,-1 1 128-15,1 2-128 0,1 1 160 0,-2 0-160 16,3 2 192-16,-1 0-192 0,0 0 176 0,0 2-176 0,1 0 160 0,-2 1-160 16,2 2 192-16,0 1-48 0,0 1-16 15,0-1 0-15,2 4-128 0,-2-3 0 0,2 6 144 0,0-1-144 16,1 0 0-16,-1 4 144 0,2-1-144 0,0 1 0 16,-2 0 128-16,2 0-128 0,0 0 0 0,-2-1 0 15,2 3 128-15,0-1-128 0,1-1 0 0,0-2 0 16,-1-2 128-16,1-2-128 0,2-1 0 0,-1-3 0 15,0 0 128-15,0-5-128 0,2 2 0 0,-2-1 0 16,0-2 0-16,0-2 0 0,2-1 0 0,-8 3 0 16,0 0 0-16,0 0 0 0,0 0 0 0,0 0-144 15,0 0-288-15,0 0-48 0,0 0-16 0,35-46 0 16,-35 41-496-16,-1 2-96 0,-1-1-32 0,-1 4-16528 16</inkml:trace>
  <inkml:trace contextRef="#ctx0" brushRef="#br0" timeOffset="-189250.36">5796 13330 15663 0,'0'-3'688'0,"0"3"144"0,0-3-656 0,0 3-176 16,0-2 0-16,0 0 0 0,1 2 2896 0,1 0 560 16,1-3 96-16,2 0 32 0,-5 3-320 0,0 0-64 0,0 0-16 0,0 0 0 15,0 0-1968-15,48-22-384 0,-37 20-64 0,2 0-32 16,1 2-224-16,1 2-64 0,1 0 0 0,0 2 0 16,2-2-224-16,-2-2-48 0,-1 4-16 0,-2-4 0 15,0 2-160-15,-4-2 0 0,1 2 0 0,-1 0 0 16,-3-2 0-16,0 3 0 0,-1-3 0 0,-1 0 0 31,-1 0-384-31,-2 0-64 0,0 0-16 0,0 0 0 16,2 0-400-16,-2 0-80 0,1 0-16 0,0 1-17248 0</inkml:trace>
  <inkml:trace contextRef="#ctx0" brushRef="#br0" timeOffset="-185729.8">11155 12436 17503 0,'-1'-1'1552'0,"1"-1"-1232"0,-2 2-320 0,2-3 0 16,0 3 2240-16,0 0 400 0,0 0 80 0,-1-1 16 15,1 2 464-15,0 2 80 0,0 3 32 0,1 0 0 16,-1 0-2048-16,2 2-416 0,-1 0-80 0,0 2 0 16,0 2-336-16,2 1-64 0,2 3-16 0,-1 0 0 0,-1 0-128 0,0 3-32 15,-1-1 0-15,1 1 0 0,-1 0-192 0,1 0 0 16,0 0 128-16,0 0-128 0,-1 0 0 16,-1-1 0-16,2-1 0 0,-2-1 0 0,2-3 0 0,-1 2 0 15,-1-3 0-15,-1-2 0 0,0-4 0 0,0 1 0 16,0-1 0-16,0 0 0 0,0-5 0 0,0 2 128 15,0-3-128-15,0-4 0 0,0 2 0 0,0 2 0 16,0 0 128-16,0 0-128 0,0 0 0 0,12-49 128 16,-12 49-128-16,0 0 0 0,0 0 144 0,23-53-144 15,-23 53 128-15,0 0-128 0,0 0 176 0,38-38-48 16,-38 38-128-16,0 0 192 0,0 0-64 0,50-22-128 16,-50 22 176-16,0 0-176 0,37-3 128 0,-37 3-128 15,27 0 0-15,-13 3 0 0,-3 0 0 0,-1 0 0 0,-2 2 0 0,0 1 0 16,-2 3 0-16,-1 0 0 0,0 4 0 0,-3-3 0 15,0 5 0-15,-2-3 0 0,-2-1 0 0,0 4 0 16,-1-3 0-16,-2 2 0 0,-1 1 0 0,0-3 0 16,0 0 0-16,-3-2 0 0,1 0 0 0,-1-1 0 15,-2-2 0-15,0-3 0 0,0 1 0 0,-2-1 0 16,1-2 0-16,-2-2 0 0,2 1 0 0,-1-1 0 16,1 0 0-16,2-1 0 0,0 1 0 0,2-5 0 15,2 1 0-15,-1 1 0 0,5-3 0 0,-1-1 0 16,3 7 0-16,0 0 0 0,0 0 0 0,0 0 0 15,0 0 0-15,0 0 0 0,0 0-128 0,12-53 128 16,-12 53-240-16,0 0 0 0,0 0 0 0,0 0 0 16,0 0-304-16,0 0-64 0,0 0-16 15,14-47 0-15,-12 46-48 16,-2-1-16-16,2 2 0 0,2-3-11392 0,1 6-2272 0</inkml:trace>
  <inkml:trace contextRef="#ctx0" brushRef="#br0" timeOffset="-185296.84">11757 12707 10127 0,'-6'4'448'0,"1"-4"96"0,3 0-544 0,-1 0 0 0,2 0 0 0,0 0 0 15,-1 0 2240-15,-1 0 320 0,-1 0 80 0,-1 0 16 16,1-3 1184-16,3 2 224 0,0 1 48 0,2 0 16 15,2 0-1936-15,0 0-384 0,2 0-80 0,0 1 0 16,3 2-1008-16,-2-1-192 0,1 2-32 0,1 2-16 16,0-3-96-16,1 0-32 0,2 0 0 0,-1-2 0 0,-10-1-112 0,0 0-32 15,31-1 0-15,-31 1 0 0,0 0-208 0,0 0 0 16,39-11 0-16,-39 11 0 0,0 0 0 0,0 0 0 16,0 0 0-16,0 0 0 0,44-20 0 0,-44 20 0 15,0 0 0-15,0 0 0 16,0 0-672-16,0 0-32 0,0 0 0 0,0 0-11984 15,40-15-2416-15</inkml:trace>
  <inkml:trace contextRef="#ctx0" brushRef="#br0" timeOffset="-184480.29">12157 12910 15663 0,'0'0'1392'0,"0"2"-1120"16,0-2-272-16,0 0 0 0,0 0 1760 0,0 2 288 16,0 0 64-16,1 1 16 0,0 0 432 0,0 0 64 15,0 0 32-15,1-1 0 0,0 0-976 0,-1 1-192 16,2-6-32-16,-1 3-16 0,1-2-624 0,1 0-128 16,-1-1-32-16,-3 3 0 0,0 0-240 0,0 0-48 15,0 0-16-15,0 0 0 0,35-50 16 0,-35 50 0 16,0 0 0-16,0 0 0 0,31-50-80 0,-31 50-16 15,0 0 0-15,0 0 0 0,31-55-80 0,-31 55-32 0,0 0 0 0,0 0 0 16,26-51-160-16,-26 51 0 0,0 0 0 0,0 0 0 16,0 0 0-16,11-53 0 0,-11 53 0 0,0 0 0 15,0 0 0-15,0 0 0 0,0-54 0 0,0 54 0 16,0 0 0-16,0 0 0 0,0 0 0 0,0 0 0 16,-9-41 0-16,9 41 0 0,0 0 0 0,0 0 0 15,-12-27 0-15,9 23 0 0,1 2 0 0,-1 0 0 16,1-1 0-16,-1 0 0 0,2 3 0 0,0-2 0 15,0 1 144-15,-2 1-144 0,2 1 160 0,0 1-160 16,-2 2 224-16,2 2-48 0,0 0-16 0,0 3 0 16,-1-2-160-16,1 2 160 0,0 3-160 0,0-2 160 15,1 3-160-15,1-3 0 0,-1 2 0 0,1 0 0 16,0 2 0-16,2-2 0 0,-1 2 0 0,1 1 0 0,-1-3 0 0,2 4 0 16,1-2 128-16,-1 1-128 0,1 1 0 0,0-4 0 15,-1 0 0-15,1-2 0 0,2 3 0 0,-1-6 0 16,0-1 0-16,-1-1 0 0,1-1 0 0,0-2 0 15,0 2 0-15,1-3 0 0,0-1-448 0,-7 0 48 16,0 0 0-16,0 0 0 16,0 0-176-16,0 0-48 0,0 0 0 0,0 0 0 15,0 0-544-15,0 0-112 0,38-29-32 0,-38 29-16064 16</inkml:trace>
  <inkml:trace contextRef="#ctx0" brushRef="#br0" timeOffset="-184195.22">12128 12634 7359 0,'-5'4'656'0,"3"-4"-528"0,0 2-128 0,1-2 0 16,0 0 2768-16,2 0 528 0,0 0 96 0,2 0 32 15,2 0 752-15,1 0 160 0,-6 0 16 0,0 0 16 16,35-5-2128-16,-35 5-416 0,29-3-96 0,-29 3 0 15,35-7-928-15,-35 7-176 0,37-3-48 0,-37 3 0 16,35 0-192-16,-35 0-32 0,33 0-16 0,-17 0 0 16,-2 3-336-16,-3 0 144 0,0 1-144 0,-2-1 0 15,1 2 0-15,-4-1 0 0,0 2 0 0,0-2 0 16,-2 2-560-16,0-3-64 0,-1 0-16 0,-2 0 0 16,1-3-496-16,-1 0-96 0,-1 0-32 0,1-3-16400 15</inkml:trace>
  <inkml:trace contextRef="#ctx0" brushRef="#br0" timeOffset="-183113.62">11083 13115 2751 0,'0'0'256'0,"0"-2"-256"16,0 0 0-16,0 2 0 0,0 0 1040 0,0 0 176 15,-1-2 16-15,1 0 16 0,0 0 592 0,0-3 112 16,1 4 32-16,-1-3 0 0,4 2 624 0,0-1 128 15,1 2 16-15,2 1 16 0,0 0 288 0,2 0 48 16,1 0 16-16,-10 0 0 0,22 0-1280 0,-9 1-256 16,0 2-48-16,1-2-16 0,-1 4-624 0,1-4-128 0,2 4-32 0,0-1 0 15,1-2-96-15,2 2-32 16,0-1 0-16,-2 0 0 0,1-1-240 0,-3 0-48 16,0 1-16-16,1 0 0 0,3 0-176 0,0-2-128 0,0 1 192 0,0 1-192 15,-2-2 128-15,0 2-128 0,2-3 0 0,-2 0 0 16,0 2 0-16,-17-2 128 0,34 0-128 0,-34 0 0 15,32 0 128-15,-32 0-128 0,0 0 0 0,42-5 0 16,-42 5 0-16,0 0 0 0,36 0 0 0,-36 0 0 16,0 0 0-16,32-1 0 0,-32 1 0 0,0 0 0 15,0 0 0-15,44-6 0 0,-44 6 0 0,0 0 0 16,35-3 0-16,-35 3 0 0,24 3 0 0,-13-3 0 16,0 1 0-16,-1 1 0 0,0-2 0 0,1 3 0 0,0-3 0 15,0 4 0-15,0-2 0 0,-1-2 0 0,-1 4 0 0,1-4 0 16,1 4 0-16,1-2 0 0,0 2 0 0,1-2 0 15,-2 2-128-15,1-2 128 0,1 2 0 0,-2-1 0 16,1 0 0-16,-1-2 0 0,0 2 0 0,-1-3 0 16,0 2 0-16,0-2 0 0,-10 0 0 0,0 0 0 15,0 0 0-15,40-8 0 0,-40 8 0 0,0 0 0 16,0 0-128-16,44-13 128 0,-44 13 0 0,0 0 0 16,37-6-160-16,-37 6 160 0,0 0 0 0,41-1 0 15,-27 2-144-15,-1 2 144 0,-2-1 0 0,1-2-160 16,1 4 160-16,2 0-128 0,-3 1-80 0,2-4-16 15,-2 1 0-15,-2-1 0 0,1 2 752 0,-1-3 160 16,0 0 16-16,-10 0 16 0,0 0-720 0,0 0 0 0,37-6 0 16,-37 6-160-1,0 0-688-15,0 0-144 0,40-6-32 0,-30 6 0 0,-2 2 848 0,4-2 176 0,-3 3 0 16,3-2 0-16,0 2 0 0,0 2 0 0,2 3 0 0,-3-3 0 16,1 1 0-16,-2-2 128 0,0 2-128 0,-1-2 0 15,-2-1 0-15,-1 0 0 0,-1-1 0 0,2-1 0 16,-3-1 0-16,0-1-192 0,1 1 192 0,-1 0-208 15,0 0-32-15,-2 0 0 0,2 0 0 0,-2-2 0 16,1 2 48-16,-1-3 0 0,1 3 0 0,-2 0 0 16,0-1-240-1,-2 1-32-15,1-2-16 0,-4-1-11888 0,2-1-2384 0</inkml:trace>
  <inkml:trace contextRef="#ctx0" brushRef="#br0" timeOffset="-182397.37">11335 13403 10127 0,'-1'0'896'0,"0"0"-704"0,1 0-192 0,-1 0 0 15,1 0 2608-15,-1 3 480 0,-1-3 112 0,0 1 0 16,-2 1 496-16,0 2 80 0,3 1 32 0,-1-1 0 16,2 3-1872-16,0 2-368 0,1 0-80 0,1 2-16 15,1 4-864-15,-1-1-176 0,2 2-48 0,-1 4 0 16,0 1-112-16,0 2-16 0,-1-1-16 0,-1-2 0 16,-1-2-240-16,0-2 128 0,0-2-128 0,-1 1 0 15,0-3 0-15,-2-2 0 0,2 0 0 0,-1-2 0 16,1-1 0-16,-1-4 0 0,2 0 0 0,0-3 0 0,0-3 0 0,0 3 0 15,2-3 0-15,-1-2 0 0,-1 5 0 0,0 0 0 16,0 0 0-16,0 0 0 0,0 0 0 0,0 0 0 16,34-46 0-16,-34 46 0 0,0 0 0 0,0 0 0 15,0 0 144-15,50-27-144 0,-50 27 192 0,0 0-64 16,0 0 0-16,47-13 0 0,-32 12-128 0,-2 1 0 16,2 0 0-16,-1 1 128 0,-1 2-128 0,-3-1 0 15,-1 2 0-15,-2-2 0 0,-1 5 0 0,2-1 0 16,-1 1 0-16,-2-1 0 0,-2 3-128 0,-3-1-16 15,0 1 0-15,-4 0 0 0,0 1-48 0,-1 2 0 16,-1 1 0-16,-1-3 0 0,-3-2 32 0,-1 0 0 16,-2 0 0-16,-1-1 0 0,-1-1 160 0,-1-3 0 0,-2 0 0 15,1 1-128-15,0-3 128 0,2 0 256 0,0 0-64 0,0-1-16 16,3 3 16-16,-1-3 0 0,5 0 0 16,0 0 0-16,3 1-64 0,3-1-128 0,1 0 192 0,1 0-64 15,2 0-128-15,1-1 160 0,2 1-160 0,0-4 160 16,-5 4-160-16,0 0 0 0,0 0-160 0,0 0 160 15,0 0-384-15,45-25 0 0,-45 25 16 0,0 0-12320 16,42-27-2480-16</inkml:trace>
  <inkml:trace contextRef="#ctx0" brushRef="#br0" timeOffset="-181912.13">11865 13621 8287 0,'-4'0'368'0,"0"0"80"0,2-3-448 0,1 3 0 0,-1 0 0 0,1-1 0 16,0 1 2144-16,-2 0 352 0,0 0 64 0,-2 0 0 15,0-2 1728-15,1 2 352 0,2 0 64 0,0 0 16 16,1 0-2624-16,2 0-528 0,2-3-96 0,1 3-32 16,2 0-560-16,0 0-112 0,4 0-32 0,0 0 0 15,0-1 688-15,1 1 144 0,1 0 32 0,0 1 0 32,2 2-1856-32,0-3-384 0,-2 2-64 0,2-1 0 0,-1 4 704 0,0-3 0 0,-1 0 0 0,0-1 0 15,-1-1 0-15,1 0 0 0,-3 3 0 0,-1-3 0 16,-1 0-496-16,1 2 0 0,-3-2 0 0,0 0 0 15,0-2-576-15,-3 2-112 0</inkml:trace>
  <inkml:trace contextRef="#ctx0" brushRef="#br0" timeOffset="-181209.77">12331 13688 2751 0,'-1'-3'256'0,"1"2"-256"16,0-1 0-16,0 0 0 0,0 2 2688 0,0 0 512 0,-2 0 80 0,2-2 32 15,-1-1 560-15,1 2 112 0,0-1 32 0,0 2 0 16,0 2-1344-16,0-2-272 0,-1 1-48 0,1 2-16 15,-1-1-1184-15,-1 0-224 0,0 0-48 0,-2 2-16 16,1-4-400-16,-2 2-80 0,-2-1 0 0,1 2-16 16,-2-1-80-16,-1-2-16 0,-1 4 0 0,-1-1 0 15,2 0-128-15,-1 3-16 0,3 1-128 0,-2-4 192 16,3 4-192-16,0-4 0 0,2 3 128 0,1 1-128 16,0-1 0-16,1 2 0 0,0 2 0 0,1 0 0 15,2 3 0-15,-1-4 0 0,3 1 0 0,-1 0 0 16,2 1-224-16,0-4 16 0,1 0 0 0,-2-2 0 15,2 0 32-15,0-3 16 0,1 1 0 0,-2-2 0 16,2-1 160-16,1-1-208 0,-7 1 80 0,0 0 128 0,0 0-192 0,0 0 192 16,0 0-160-16,39-45 160 0,-39 45 0 0,0 0-144 15,0 0 144-15,0 0 0 0,37-47 0 0,-37 47 0 16,0 0 0-16,0 0 0 0,0 0 0 0,0 0 0 16,0 0 0-16,35-38 0 0,-35 38 0 0,0 0 0 15,0 0 0-15,0 0 0 0,0 0-128 0,0 0 128 16,0 0-128-16,0 0 128 0,0 0 0 0,0 0-160 15,0 0 160-15,0 0 0 0,-3-47 0 0,2 43 0 16,0 2 0-16,1-1 0 0,0 2 0 0,0 1 224 16,0 0-64-16,0 0-16 0,1 0 0 0,-1 0 0 15,1 4 0-15,1-2 0 0,0 0 0 0,-1 1 0 16,2 3 0-16,-1-1 0 0,1 2-16 0,0-1-128 16,0-1 192-16,1 3-64 0,-2-1-128 0,1 1 160 0,-2 0-160 0,-1 1 160 15,1 3-160-15,0-2 192 0,0 2-192 0,1 1 192 16,-1 0 736-16,0-3 160 0,-1 5 16 0,1-4 16 15,1 1-832-15,-2 0-160 0,1 1-128 0,0-1 144 16,2-3-144-16,-2 1 0 0,1 0 0 0,0-7 128 16,-2 2-128-16,1-5 0 0,-1-1 0 0,0-3-176 31,0 4-1248-31,0 0-256 0,0 0-48 0,-8-42-16 0,8 42-352 0,0 0-64 16</inkml:trace>
  <inkml:trace contextRef="#ctx0" brushRef="#br0" timeOffset="-169349.12">14531 12898 17503 0,'-2'-4'1552'0,"1"0"-1232"15,1 2-320-15,0-1 0 0,-1 3 1760 0,1 0 288 16,0-1 64-16,-1-4 16 0,0 4 1104 0,-2 1 224 16,3 1 32-16,0 5 16 0,1 5-1936 0,1-1-384 15,0 6-80-15,0 0-16 0,3 3-512 0,0 3-128 16,2 0 0-16,-1 4-16 0,0 2 48 0,1 0 16 16,1 2 0-16,-1-2 0 0,-1 1-192 0,2 1-48 15,-2-1 0-15,-1 3 0 0,0 3-256 0,-1-4 128 16,-1-2-128-16,0-1 0 0,-1-3 0 0,-2-3 0 0,1 0 0 0,-1-2 0 15,2-1 0-15,-2-4 0 0,1-2 0 0,-1-1 0 16,0-2-192-16,0-4 16 0,1-2 0 0,-1-4 0 31,1 0-464-31,-1 0-80 0,0 0-32 0,0 0 0 16,3-45-848-16,-3 45-192 0,4-51-16 0,-4 51-15312 0</inkml:trace>
  <inkml:trace contextRef="#ctx0" brushRef="#br0" timeOffset="-168899.64">14563 12865 20271 0,'-5'0'896'0,"1"0"192"0,0 0-880 0,2 3-208 0,1-3 0 0,0 1 0 0,-2 2 2928 0,1 0 528 16,-2 0 128-16,-1 0 0 0,-1 1-1088 0,2-1-240 16,2-1-32-16,-1-1-16 0,3 2-1248 15,1-6-240-15,2 2-48 0,-3 1-16 0,0 0-208 0,0 0-64 16,0 0 0-16,0 0 0 0,0 0-16 0,48-12-16 15,-48 12 0-15,0 0 0 0,33 3-144 0,-33-3-16 16,0 0-16-16,40 3 0 0,-40-3-176 0,28 6 192 16,-28-6-192-16,33 4 192 0,-33-4-192 0,31 4 0 15,-31-4 144-15,30 8-144 0,-15-2 0 0,-2 2 0 16,-1 0 0-16,0 2 128 0,-1-1-128 0,-1 1 0 16,-1 2 0-16,0-2 0 0,-1-2 0 0,-3 0 0 15,0-2 0-15,-1 2 0 0,-2 0 0 0,0 5 0 16,-2-1 0-16,-3 1 0 0,2-4 0 0,-3 4 0 0,-2-1 0 0,-3 4 0 15,-2 0 0-15,-1-2 0 0,0 1 0 0,-2-2 0 16,0 2 0-16,1-5 0 0,-1 2 0 0,1-2 0 16,-1-1 0-16,2-3 0 0,-1 0 0 0,2-2 0 15,2 0 0-15,0-2 0 0,1-2 0 0,1 0 0 16,0-2 0-16,1-1 0 0,1 2 0 0,2-1 128 16,-1 0-128-16,0 0 0 0,3 2 0 0,1 0 0 15,-1 0 0-15,1 0-192 0,1 0 192 0,0 0-192 31,-1 0-352-31,0 0-80 0,0 0-16 0,0 0 0 0,0 0-368 0,0 0-80 0,0 0 0 16,0 0-17728-16</inkml:trace>
  <inkml:trace contextRef="#ctx0" brushRef="#br0" timeOffset="-167799.34">15181 12904 20271 0,'3'0'1792'16,"-1"0"-1424"-16,-1 0-368 0,1-3 0 16,-1 3 2048-16,0-1 352 0,-1 1 64 0,0 0 16 15,0 0-192-15,0 0-48 0,0 0 0 0,0 0 0 16,0 0-1024-16,42-37-224 0,-42 37-32 0,0 0-16 16,0 0-432-16,0 0-64 0,0 0-32 0,0 0 0 0,0 0 16 0,0 0 0 15,0 0 0-15,0 0 0 16,0 0 0-16,-6-24 0 0,2 29 0 0,-1 0 0 0,0 5-176 0,0-1-48 15,0 1 0-15,-1-3 0 0,1 2-208 0,-1-2 144 16,0 4-144-16,-2-1 128 0,2-2-128 0,-1 3 0 16,-2 1 0-16,1-2 0 0,0 0 0 0,-2-1 0 15,2 1 0-15,-2-1 0 0,1 0 0 0,0 1 0 16,1 0 0-16,-1-1 0 0,2 0 0 0,0 1 0 16,1 0 0-16,1 0 0 0,2-1 176 0,0-1-48 15,2 2-128-15,1-4 192 0,1 1-64 0,2 0 0 16,0-1-128-16,2 0 192 0,1 1-192 0,1-5 0 0,1 3 0 0,0 0 0 15,0-1 0-15,0-2 0 0,3 2 0 16,-11-4 0-16,20 6 0 0,-20-6 0 0,0 0 0 16,28 4 0-16,-28-4 0 0,0 0 0 0,25 8 0 15,-20-1 0-15,0-4 0 0,-1 0 0 0,-2 3 0 0,0 1 0 16,-2 0 0-16,-1 1 0 0,-1 2 0 0,-1-2 0 16,0 0 0-16,-2 1 0 0,0-2 0 0,-2 2 0 15,1-3-144-15,-1 0 144 0,-1-1 0 0,2 0-144 16,-1-1 0-16,-2 0 0 0,1 1 0 0,0-2 0 15,1 1 144-15,1 0-160 0,-1-2 160 0,1 2-160 16,1 1 160-16,0-1 0 0,0-1 0 0,2 2 0 16,0-1 0-16,2 0 0 0,0-2 0 0,1-1 0 15,1 2 0-15,0-1 0 0,2 2 0 0,-1-4 0 16,2 0 0-16,0 0 128 0,-1 2-128 0,2-2 0 16,-1 2 128-16,1 1-128 0,0 0 128 0,0 1-128 0,-2-2 0 0,2 2 128 15,2 1-128-15,-1-2 0 0,0 1 0 0,-1 0 0 16,1 1 0-16,1-2 128 0,0 1-128 0,-1 1 0 15,-1-1 0-15,0-2 0 0,-2 2 0 0,1 0 0 16,0 2 0-16,-3 0 0 0,2-2 0 0,-2 2 0 16,-1 0 0-16,0 3 0 0,0-2 0 0,-1 2 0 15,-1-2 0-15,1 2 0 0,0-3 0 0,-2 2 0 16,1-2 0-16,-2 0 0 0,0 3 0 0,0-3 0 16,-1 0 0-16,-2 0 0 0,2 0 0 0,-2 1 0 15,1-4 0-15,0 3 0 0,1-2 0 0,0 0 0 16,2-2 0-16,1 2 0 0,-1-2 0 0,3 2 0 15,0 0 0-15,0 1 0 0,2-1 0 0,-2 2 144 16,2 0-144-16,1 0 160 0,0 0-160 0,1 0 128 0,1 1-128 16,1 0 128-16,0-1-128 0,0 0 0 0,2 1 0 0,-1-5 0 15,2 4 0-15,-2-2 0 0,1 0 0 0,-1-2 0 16,-1 2-176-16,1 0-16 0,-1-2 0 0,-1 1 0 31,1 0-240-31,-1-3-48 0,0 3-16 0,-5-3 0 16,0 0-272-16,0 0-64 0,0 0-16 0,0 0-11856 0,43-15-2368 0</inkml:trace>
  <inkml:trace contextRef="#ctx0" brushRef="#br0" timeOffset="-167098.53">15474 13574 17503 0,'0'0'1552'0,"0"-3"-1232"15,1 2-320-15,1 1 0 0,-1 0 2048 0,0-2 368 16,2 1 64-16,-3 1 16 0,0 0 800 0,0 0 160 16,0 0 48-16,48-44 0 0,-48 44-2016 0,0 0-400 15,41-41-64-15,-41 41-32 0,0 0-192 0,45-54-32 16,-45 54-16-16,36-47 0 0,-36 47-272 0,35-53-48 16,-35 53-16-16,31-58 0 0,-31 58-176 0,25-51-48 15,-25 51 0-15,21-47 0 0,-21 47-192 0,0 0 176 16,23-53-176-16,-23 53 160 0,0 0-160 0,0 0 0 15,15-53 144-15,-15 53-144 0,0 0 0 0,0 0 0 16,0 0 0-16,0 0 0 0,2-40 0 0,-3 38 0 0,0 2 0 16,0 0 0-16,1 0-160 0,-2 0-48 0,1 0-16 0,-1 2 0 31,0-2-576-31,1 1-112 0,-1 2-32 0,-1 1-12464 0,1-1-2496 0</inkml:trace>
  <inkml:trace contextRef="#ctx0" brushRef="#br0" timeOffset="-166761.65">15463 13107 10127 0,'1'4'896'0,"1"0"-704"15,-1-4-192-15,0 3 0 0,0-3 3888 0,2 3 736 16,2 4 160-16,2 0 16 0,4 5-864 15,3 7-176-15,3-1-48 0,0 1 0 0,1 3-2176 0,-1-2-448 16,0 2-96-16,-1 3-16 0,1-3-208 0,-3 3-32 16,1-3-16-16,-1-2 0 0,-1 1-208 0,0-1-32 15,-3-4-16-15,-2-1 0 0,1-2-288 0,-2-3-176 16,-2 1 192-16,0-1-192 0,-1-2 0 0,-2-2 0 16,1 0 0-16,-1 0 0 0,0-2 0 0,-1 1 0 15,0-1 0-15,0-2 0 0,-1 2 0 0,2-3 0 16,-1 4 0-16,-1-4 0 15,0 2-464-15,1-3-48 0,-1 2-16 0,1-2 0 16,-1-2-544-16,2 2-96 0,-2 0-32 0,0 0-11968 16,0 0-2384-16</inkml:trace>
  <inkml:trace contextRef="#ctx0" brushRef="#br0" timeOffset="-165965.84">16024 13260 5519 0,'0'0'496'0,"0"0"-496"0,-1 0 0 0,1-3 0 15,0 3 1856-15,-1 0 288 0,0 0 48 0,0-3 16 16,-1 3 1504-16,-1-3 288 0,1 1 64 0,1 0 16 15,1 2-928-15,0 0-176 0,0 2-32 0,3 0-16 16,-1 1-1616-16,2-2-320 0,-1 4-64 0,2-1-16 16,0-3-208-16,0 4-32 0,4 1-16 0,0 0 0 15,3 2-96-15,-1-2-32 0,0 2 0 0,0 2 0 16,1 0-208-16,-1-1-32 0,0-2-16 0,0 3 0 16,0 1-112-16,0-1-32 0,0 0 0 0,0-1 0 15,1-3-128-15,-3 0 0 0,1 1 0 0,-10-7 128 16,19 9-128-16,-19-9 0 0,0 0 0 0,21 6 0 0,-16-4 0 15,-3 0 0-15,1-1 0 0,-3 1 0 0,1 1 0 0,-2-3 0 16,0 1 0-16,-1 2 0 0,1-1 0 0,-3-2 0 16,1 2 0-16,-2 0 0 0,0 1 0 0,-1-2 0 15,-2 1 0-15,2 1 0 0,0-2 0 0,0 1 0 16,-3 1 0-16,-2 1 0 0,-2-1 0 0,1 1 0 16,0 1 0-16,-1-1 128 0,1 2-128 0,1-4 0 15,0 3 0-15,2 0 128 0,0-1-128 0,3 0 0 16,1-2 0-16,2 1 0 0,-1 0 0 0,0 0 0 15,2-2 0-15,0 2 0 0,1-2 0 0,0 1 0 16,1-2 0-16,2 0 0 0,0 0 0 0,1 0 0 16,-3 0-128-16,0 0 128 15,0 0-608-15,0 0-48 0,0 0-16 0,0 0 0 16,50-32-400-16,-50 32-80 0,0 0 0 0,0 0-17856 0</inkml:trace>
  <inkml:trace contextRef="#ctx0" brushRef="#br0" timeOffset="-165398.62">16472 13617 11055 0,'0'6'480'0,"-1"-4"112"0,0 0-464 0,1-1-128 0,0 2 0 0,0-3 0 0,1 0 1872 0,0-3 368 15,0 3 64-15,3-1 0 0,1 1 464 0,-5 0 96 16,0 0 16-16,0 0 0 0,0 0-512 0,47-32-80 15,-47 32-32-15,0 0 0 0,0 0-1056 0,47-47-224 16,-47 47-32-16,0 0-16 0,33-41-432 0,-33 41-96 16,0 0-16-16,24-48 0 0,-24 48-192 0,0 0-32 15,13-47-16-15,-13 47 0 0,0 0-144 0,3-47 128 16,-3 47-128-16,0 0 128 0,-6-45-128 0,6 45 0 0,-9-28 0 0,9 28 0 16,-9-27 0-16,3 16 0 0,3 2 0 0,-2 0 0 15,-2 4 0-15,2-1 0 0,2 1 0 0,-2 4 0 16,1-1 240-16,2 2-48 0,-1 0 0 0,1 2 0 15,-1-2 32-15,1 4 0 0,0-2 0 0,1 2 0 16,1 2-48-16,0 2-16 0,1 0 0 0,1 1 0 16,0 2-160-16,2 4 160 0,1 1-160 0,-1 0 160 15,1 0-160-15,1 3 0 0,-1 3 144 0,1-1-144 16,1 1 0-16,1-2 128 0,0-2-128 0,1-1 0 16,-2-1 0-16,2-4 0 0,0 0 0 0,-1-2 0 15,0 0 0-15,-1-4 0 0,-2 1-160 0,0-1 160 16,0-6-656-16,-4 2-32 0,2-2 0 15,-3-2 0-15,0-2-288 0,0 4-64 0,0 0-16 0,0 0-17120 16</inkml:trace>
  <inkml:trace contextRef="#ctx0" brushRef="#br0" timeOffset="-165182.39">16398 13345 2751 0,'-4'-2'256'0,"2"2"-256"15,0-3 0-15,2 2 0 0,2 1 2672 0,-1 0 480 16,1 0 112-16,-2 0 0 0,0 0 1296 0,0 0 256 16,0 0 48-16,46-2 16 0,-46 2-1952 0,30 2-400 15,-30-2-80-15,34 1-16 0,-15 2-1520 0,-19-3-304 16,38 2-64-16,-38-2-16 0,36 1-320 0,-36-1-64 16,36-1-16-16,-36 1 0 0,0 0-128 0,47-8 0 15,-47 8-160-15,0 0 160 16,41-3-928-16,-41 3-96 0</inkml:trace>
  <inkml:trace contextRef="#ctx0" brushRef="#br0" timeOffset="-164748.75">16868 13428 21183 0,'1'0'944'0,"0"-2"192"0,1 0-912 0,-1 2-224 15,0 0 0-15,0 0 0 0,2 0 2144 0,-3 0 384 16,0 0 80-16,0 0 16 0,0 0-96 0,0 0-16 16,43-8 0-16,-43 8 0 0,0 0-1456 0,0 0-288 0,44-10-64 0,-44 10-16 15,0 0-272-15,0 0-48 0,44-15-16 0,-44 15 0 16,0 0-192-16,0 0-32 0,0 0-128 0,46-7 192 15,-40 7-192-15,-1 0 0 0,0 1 0 0,-3 1 0 32,2 1-544-32,-3 0 0 0,0 0 0 0,0 1-18320 0</inkml:trace>
  <inkml:trace contextRef="#ctx0" brushRef="#br0" timeOffset="-164515.6">16990 13273 18431 0,'-1'7'816'0,"0"-7"160"0,0 2-784 0,1-1-192 16,0 2 0-16,0-1 0 0,0 0 2672 0,0 1 480 15,0 3 112-15,0 3 0 0,1 1-720 0,1-1-160 16,1 3-16-16,-1-5-16 0,1 2-1312 0,-1 1-256 16,1 0-48-16,-1 2-16 0,1 1-336 0,-1-4-80 15,-1 4-16-15,0-4 0 0,1 0-288 0,-2 1 128 16,0 0-128-16,-2-1 0 0,2 1 0 0,-1-2-304 15,0 2 48-15,-1-2 0 16,0 0-624-16,1 0-112 0,0-2-32 0,0-1-10688 16,1-1-2128-16</inkml:trace>
  <inkml:trace contextRef="#ctx0" brushRef="#br0" timeOffset="-163076.25">17260 13583 11967 0,'-6'1'1072'0,"2"-1"-864"16,0 0-208-16,2-1 0 0,0 1 1472 0,2 0 256 15,-1 0 64-15,0 0 0 0,-1-3 1472 0,-1 3 288 16,2 0 64-16,1 0 16 0,2 0-1136 0,1-2-240 16,2 4-32-16,-5-2-16 0,0 0-1248 0,0 0-256 15,33 0-64-15,-33 0 0 0,22 3-160 0,-22-3-32 16,26 3-16-16,-26-3 0 0,29 0-224 0,-29 0-32 16,0 0-16-16,39-6 0 0,-39 6-160 0,0 0 0 15,42-18 0-15,-42 18 0 0,0 0 0 0,0 0 0 16,45-39 0-16,-45 39 0 0,0 0-288 0,0 0 64 0,0 0 16 0,25-47 0 31,-25 47-176-31,0 0-16 0,0 0-16 0,0 0 0 0,-8-42 112 0,3 36 32 0,0 0 0 0,-1 0 0 16,1-1 272-16,-2 1 0 0,-2 3 0 0,-1-4 0 15,0 4 0-15,0-2 0 0,1 1 176 0,-1-2-176 16,-1 2 208-16,-1 0-64 0,2-1-16 0,1 2 0 16,-1-1-128-16,0 2 128 0,0-2-128 0,1 0 128 15,3 2 112-15,0-2 16 0,2 2 0 0,2-2 0 16,0-1 16-16,2 5 16 0,0 0 0 0,0 0 0 15,0 0-96-15,0 0-32 0,0 0 0 0,33-52 0 16,-33 52-32-16,0 0-128 0,0 0 192 0,38-31-64 16,-38 31-128-16,0 0 128 0,0 0-128 0,44-16 128 15,-44 16-128-15,0 0 0 0,0 0 0 0,35-3 0 16,-35 3-256-16,16 3-96 0,-16-3-16 0,0 0 0 16,0 0-816-16,26 2-160 0</inkml:trace>
  <inkml:trace contextRef="#ctx0" brushRef="#br0" timeOffset="-162642.9">17840 12863 5519 0,'-4'2'496'16,"0"-2"-496"-16,2 3 0 0,-1 1 0 0,2-4 2720 0,0 1 448 0,-3 4 96 0,-1-2 0 16,-1 6 752-16,1 1 144 0,1 0 16 0,3 2 16 15,1 2-1456-15,1 1-304 0,3 3-48 0,0 2-16 16,2 1-1216-16,0 5-256 0,2 2-64 0,0 1 0 15,1 1-128-15,-2 1-48 0,1-3 0 0,-2 4 0 16,0 3-336-16,-1 2-64 0,-1-3 0 0,-1-1-16 16,-1 1-240-16,-1-5 0 0,0-5 128 0,-1 2-128 15,1-5 0-15,-1-1 0 0,0-4 0 0,-1 3 0 16,1-3 0-16,-1 0 0 0,0 0 0 0,-1-1 0 0,0-3 0 16,0-1 0-16,-1 0 0 0,1-3 0 0,0 1 0 0,0-3 0 15,1-3-144-15,-1 4 144 16,0-1-560-16,1 0-16 0,-1 0 0 0,1 0 0 15,0 1-144-15,1-4-48 0,0 0 0 0,0 0 0 16,0-3-912-16,0-2-192 0</inkml:trace>
  <inkml:trace contextRef="#ctx0" brushRef="#br0" timeOffset="-161628.75">18211 13611 8287 0,'-2'-2'736'0,"1"2"-592"16,0 0-144-16,1 0 0 0,0 0 1984 0,0 0 384 15,0 0 64-15,-1-4 0 0,2 1 960 0,0 0 176 16,-1 3 32-16,0 0 16 0,0 0-928 0,0 0-176 16,42-29-32-16,-42 29-16 0,0 0-1232 0,44-34-240 0,-44 34-48 15,0 0-16-15,54-55-240 0,-54 55-48 0,42-50-16 0,-42 50 0 16,43-66-224-16,-43 66-32 0,41-72-16 0,-41 72 0 16,37-67-176-16,-37 67-48 0,29-56 0 0,-29 56 0 15,0 0-128-15,26-59 0 0,-26 59 0 0,0 0 128 16,0 0-128-16,14-47 0 0,-14 47 0 0,0 0 0 15,0 0 0-15,0 0 0 0,-2-8 0 0,-2 13 0 32,1-2-640-32,-4 0-48 0,1 4-16 0,-1-3 0 0,2 1-576 0,-3 1-128 0</inkml:trace>
  <inkml:trace contextRef="#ctx0" brushRef="#br0" timeOffset="-161308.68">18238 13094 14271 0,'-4'3'320'0,"3"-3"64"0,1 0 0 0,0 0 16 0,0 0-400 0,0 0 0 15,1 2 0-15,0-2 0 0,2 1 4080 0,1 2 720 16,1 3 160-16,1 3 32 0,0 2-2032 0,1 4-400 16,3 1-64-16,-1 3-32 0,1 2-1312 0,0 4-272 15,2 1-48-15,2 3-16 0,-1 2-112 0,1-3 0 16,-2 2-16-16,1 1 0 0,-1-2-320 0,0 1-64 15,-1-2-16-15,-1 0 0 0,0 0-288 0,0-1 0 16,0-2 128-16,-1-2-128 0,-2-2 0 0,0-1 0 0,0-4 0 16,-2-1 0-16,1-1 0 0,-1-2 0 15,-2-6 0-15,1 1 0 0,0-5-320 0,-2-2 0 0,1 0-16 0,-2-2 0 32,-1-2-496-32,0-2-80 0,-1-1-32 0,-2-2 0 15,3 9-528-15,-6-23-96 0,2 11-32 0,0-3-15888 0</inkml:trace>
  <inkml:trace contextRef="#ctx0" brushRef="#br0" timeOffset="-160694.15">18871 13235 8287 0,'-4'-4'736'0,"1"2"-592"16,1 2-144-16,1 0 0 0,0 0 2592 0,0 0 480 15,-3-3 112-15,-1 2 16 0,-1-1 640 0,0 2 144 16,1 0 32-16,1 0 0 0,3 0-1792 0,-1 2-368 16,4 2-64-16,-1-2 0 0,1 2-944 0,2 0-176 0,1 2-32 0,0-2-16 15,1 2-80-15,0-1-16 0,3 2 0 0,-2-3 0 16,2 2-128-16,1 0-16 0,-1 1-16 0,1-4 0 16,-3 2-96-16,2 1-16 0,-2 1 0 0,0-1 0 15,1 1-64-15,-1-1-32 0,2 1 0 0,-3-1 0 16,-1 0-160-16,1-2 128 0,-1 2-128 0,1-3 128 15,-1 2-128-15,0-1 0 0,0 0 0 0,0-2 0 16,-1 2 0-16,0-4 0 0,-1 3 0 0,0-3 0 16,-1 1 0-16,1-1 0 0,-3 2 0 0,1-2 0 15,-1 0 0-15,-1 3 0 0,0-2-144 0,-1 1 144 16,0-2 0-16,-1 0 0 0,1 3-128 0,-2-2 128 16,0 2 0-16,1-3 0 0,-2 1-128 0,0 0 128 15,0 3 0-15,-1-3 0 0,-3 1-128 0,0 5 128 16,0-4 0-16,-3 4 0 0,1-1 0 0,-1 2 0 0,0-1 0 0,-1-1 0 15,1 1 0-15,1 2 0 0,0-2 0 0,1-1 0 16,2-1 0-16,1 0 0 0,1 0 0 0,1 1 0 16,0-2 0-16,0 0 0 0,2-2 0 0,1 1 0 15,-1 1 0-15,2-4 0 0,0 1 0 0,0 1-128 16,1-2 128-16,0 0-208 16,0 0-304-16,1-2-64 0,-1 1-16 0,0 1 0 15,0 0-368-15,0 0-64 0,0 0 0 0,0 0-17888 16</inkml:trace>
  <inkml:trace contextRef="#ctx0" brushRef="#br0" timeOffset="-160011.78">19204 13662 13823 0,'-4'-3'608'0,"1"3"128"0,1 0-592 0,1-2-144 15,0 2 0-15,1-1 0 0,0 1 1728 0,-2-4 320 16,2 1 64-16,0 0 16 0,0 3 1008 0,0 0 192 16,0 0 32-16,0 0 16 0,0 0-1200 0,0 0-224 15,0 0-48-15,0 0-16 0,0 0-1072 0,0 0-224 16,45-23-32-16,-39 25-16 0,3 1-128 0,-1 0-32 15,-8-3 0-15,24 2 0 0,-24-2-144 0,0 0-48 16,44-5 0-16,-44 5 0 0,0 0-192 0,50-17 128 16,-50 17-128-16,0 0 0 0,44-25 0 0,-44 25 0 15,0 0 0-15,0 0 0 0,37-38 0 0,-37 38-240 16,0 0 80-16,0 0 16 0,0 0-128 0,0 0-32 16,0 0 0-16,-2-45 0 0,-3 43 112 0,-2-2 0 0,-3 2 16 0,-1-2 0 15,-2 2 176-15,1 0 0 0,-1 1 0 0,0 0-128 16,0-2 128-16,0 0 0 0,-1-1 0 0,2-2 0 15,0 0 0-15,-1-1 0 0,2-2 0 0,1 0 0 16,3-1 128-16,-1 0-128 0,3-2 160 0,5 12-160 16,0 0 224-16,0 0-48 0,-3-41-16 0,3 41 0 15,0 0 48-15,0 0 16 0,0 0 0 0,0 0 0 16,0 0 48-16,0 0 16 0,35-38 0 0,-35 38 0 16,0 0-96-16,0 0-32 0,39-3 0 0,-39 3 0 15,0 0-160-15,37-2 0 0,-37 2 0 0,0 0 0 16,37-4 0-16,-37 4-224 0,0 0 48 0,0 0 16 15,36-7-416-15,-36 7-64 16,0 0-32-16,0 0 0 0,0 0-288 0,0 0-48 0,0 0-16 0,0 0-16864 16</inkml:trace>
  <inkml:trace contextRef="#ctx0" brushRef="#br0" timeOffset="-158993">19704 12932 7359 0,'-2'3'656'0,"-1"-3"-528"0,1-3-128 0,1 3 0 0,0 0 1824 0,-1 0 336 15,-1 0 64-15,-4-2 16 0,1 0 1072 0,0 2 208 16,0-2 64-16,2 1 0 0,2 1-864 0,0 0-160 16,2-3-48-16,2 3 0 0,-1 3-1152 0,3-3-224 15,1 0-48-15,0 1-16 0,1-1-480 0,0 2-80 16,1-2-32-16,-7 0 0 0,0 0-96 0,24 4 0 15,-24-4-16-15,0 0 0 0,27 0-144 0,-18 3-32 16,-1-3 0-16,1 1 0 0,0 1-192 0,-1 1 0 16,1-3 128-16,-2 4-128 0,1-2 0 0,-3 2 0 15,-2-1 0-15,-1 4 0 0,-1 1 0 0,-2 0 0 16,-2 2 0-16,-1 1 0 0,1 0-160 0,-2 0-32 16,-1 1 0-16,-1-2 0 0,1 3-32 0,-1-4-16 0,-1 1 0 0,0-1 0 15,-1 1 240-15,-1-3-192 0,0 4 192 0,-1-3-192 16,0 2 192-16,0-2 0 0,1 1 0 0,0 1 0 15,4 0 0-15,0-4 0 0,2 1 0 0,0-2 0 16,3 2 0-16,0-1 0 0,2-3 144 0,0 1-144 16,2 0 240-16,-1 1-48 0,3-1-16 0,-1-1 0 15,1 2-32-15,0-1 0 0,1 0 0 0,0-1 0 16,0 2-144-16,2-3 192 0,1 2-192 0,-2 0 192 16,2 2-192-16,-2-3 128 0,2 1-128 0,-2 2 128 15,1-3-128-15,-2 1 0 0,0 2 0 0,-1 1 0 16,0-1 0-16,-2 2 0 0,0-1 128 0,-2-1-128 15,0 1 0-15,-1-1 0 0,0 3 0 0,-1-3 0 0,0 2 0 16,0-2 0-16,-2-3 0 0,1 2 0 0,1-1-144 0,-2 0-16 16,1-2 0-16,0 2 0 0,0 0 16 0,1 1 0 15,-1-2 0-15,1 1 0 0,0 0 144 0,0 1 0 16,-1-2 0-16,1 1 0 0,0 2 0 0,0-1 0 16,-2 0 0-16,2 0 0 0,0 3 0 0,-2-2 0 15,2 0 0-15,-1 0 0 0,-1 0 0 0,2-2 0 16,0 1 0-16,1-1-128 0,0-2 128 0,0-2 0 15,2 4 0-15,1-4 0 0,0 0 0 0,1 1 0 16,0 0 0-16,1 1 128 0,1 0 16 0,1 2 16 16,1-2 0-16,-1 4 0 0,-1-2-32 0,0 2 0 15,2 1 0-15,1 2 0 0,-1 0-128 0,0 1 0 16,-1 0 0-16,0 0 0 0,0 0 0 0,-2 1 0 0,-2 2 0 16,-1-3 0-16,-2 5-176 0,-3-3-16 0,-2 5 0 15,-1-1 0-15,-3-3 64 0,-1 5 0 0,-3-2 0 0,-2 0 0 16,-1 2 128-16,0-2 0 0,1 3 0 0,-1-2 0 15,1 2 0-15,0-3 0 0,2-1 0 0,3-5 0 16,2-4-256-16,3-4 16 0,3-4 16 0,2 2 0 31,0 0-736-31,0 0-128 0</inkml:trace>
  <inkml:trace contextRef="#ctx0" brushRef="#br0" timeOffset="-157596.78">20194 13350 6447 0,'-2'0'576'0,"-1"0"-576"0,2 0 0 0,1 0 0 15,0 0 1024-15,-1 0 80 0,-1 3 32 0,-2-3 0 16,1 0 1760-16,-1 0 368 0,3 0 64 0,1 2 0 15,-1-2 464-15,1 0 96 0,0 0 16 0,2 0 0 16,2 0-1920-16,1 0-368 0,-5 0-80 0,0 0 0 16,0 0-704-16,0 0-144 0,45-16-32 0,-45 16 0 15,0 0-64-15,0 0-16 0,44-19 0 0,-44 19 0 16,0 0-128-16,0 0-16 0,43-14-16 0,-43 14 0 16,21 2-96-16,-21-2-32 0,21 4 0 0,-11 1 0 0,0-2-112 0,-1 4-32 15,-1-4 0-15,0 0 0 0,1 1-144 0,-1-2 0 16,-8-2 0-16,0 0 0 0,24 4 0 0,-24-4 0 15,0 0 0-15,0 0 0 0,0 0-256 0,0 0 0 16,0 0 16-16,0 0 0 16,0 0-256-16,0 0-48 0,0 0-16 0,0 0 0 15,32-4 0-15,-33 5 0 0,-2 4 0 0,-1-1 0 16,1 2-272-16,-1-2-48 0,-1 2-16 0,1 0-11776 16,1 0-2352-16</inkml:trace>
  <inkml:trace contextRef="#ctx0" brushRef="#br0" timeOffset="-157044.72">20235 13520 3215 0,'-3'1'128'0,"2"1"64"0,0-2-192 0,0 0 0 0,0 3 0 0,-1-3 0 0,1 0 2224 0,0 0 400 15,-2 0 96-15,0 0 16 0,-1 0 16 0,1 0 0 16,2 0 0-16,0 0 0 0,1 0 96 0,1-3 32 15,0 1 0-15,1 1 0 0,-1 1-736 0,1 0-144 16,1 0-16-16,-2 0-16 0,2 0-1008 0,-1 0-192 16,1 3-32-16,0 0-16 0,1-2-144 0,0 4-16 15,-1-1-16-15,2-2 0 0,0 2-160 0,-1-3-16 16,1 2-16-16,0-1 0 0,1-2-176 0,-1 1-48 16,-5-1 0-16,0 0 0 0,0 0-128 0,0 0 192 15,0 0-192-15,47-13 192 0,-47 13-192 0,0 0 160 16,0 0-160-16,47-23 160 0,-47 23-160 0,0 0 0 15,0 0 0-15,47-10 128 0,-47 10-128 0,0 0 0 0,0 0 0 0,31 4 0 16,-25-1 0-16,0 0 0 0,-1 1 0 0,0 0 0 16,0 1 0-16,-2-2 0 0,0 0 0 0,0 1 0 15,-2-2 0-15,0-1 0 0,-1 2 0 0,1-3 0 16,-1-3-192-16,0 2 16 0,2 1 16 0,-2-2 0 16,1-2-192-16,0 1-32 0,0 0-16 0,1 0 0 31,-2 3-112-31,0 0-32 0,0 0 0 0,0 0 0 0,0 0-224 15,0 0-64-15,0 0 0 0,0 0-11520 0,0 0-2304 0</inkml:trace>
  <inkml:trace contextRef="#ctx0" brushRef="#br0" timeOffset="-154932.65">20961 12764 7359 0,'0'-2'656'0,"0"-1"-528"0,1 2-128 0,0-3 0 16,-1 4 2192-16,1-5 416 0,-1 1 80 0,0 4 0 16,0 0 800-16,0 0 160 0,0 0 16 0,15-54 16 15,-15 54-1184-15,0 0-256 0,0 0-32 0,0 0-16 16,0 0-1072-16,0 0-224 0,0 0-32 0,0 0-16 15,0 0-304-15,0 0-64 0,0 0-16 0,0 0 0 16,0 0-48-16,0 0-16 0,4 0 0 0,-3 6 0 0,1-1-160 0,0 1-48 16,2 1 0-16,-1-1 0 0,1 2-192 0,1 2 176 15,-1 0-176-15,1 3 160 0,0-1-16 0,0 1 0 16,0 2 0-16,-2-1 0 0,1 1 80 0,-2 3 16 16,1-2 0-16,-2 0 0 0,0 3-64 0,1 0-16 15,-2 0 0-15,-2 0 0 0,1 1-160 0,0-2 0 16,-2-2 144-16,2 0-144 0,-1-1 0 0,0-1 0 15,0-2 0-15,0 1 0 0,0-5 0 0,1 2 0 16,0-4 0-16,1 2 0 0,-1-3 0 0,1 0 0 16,0 0 0-16,0-2 0 0,0 0 0 0,0-3-192 15,1 0 192-15,0 0-192 0,2-3 192 0,-1 1-208 0,0 1 80 0,-2 1 128 16,0 0-160-16,0 0 160 0,0 0 0 0,0 0-144 16,43-44 144-16,-43 44 0 0,0 0 0 0,0 0-128 15,47-52 128-15,-47 52 0 0,0 0 0 0,39-34 0 16,-39 34 0-16,0 0 0 0,0 0 0 0,53-23-128 15,-53 23 128-15,0 0 0 0,0 0 0 0,40 0 0 16,-32 4 0-16,-1 0 0 0,-1 2 0 0,-1-2-128 16,0 1 128-16,0 1 0 0,-2 1 0 0,0 3 0 15,1 3-144-15,-3-1 144 0,0 0-160 0,-1 1 160 16,-1-1 0-16,0-2-144 0,-2 2 144 0,-1 1 0 16,-1-2 0-16,-1 0 0 0,1 0 0 0,-2 0 0 15,1-1 0-15,-3-4 0 0,2 4 0 0,-2-4 0 16,-1-2 0-16,0 1 0 0,-2-1 0 0,1-1-128 0,-2-3 128 15,1 0-128-15,-2 0 128 0,3 0-128 0,0 0 128 0,1 0 0 16,-1 0-144-16,2 0 144 0,1 0 0 16,0 0 0-16,3 3 0 0,0-3 0 0,2 0 0 0,-1 0 0 15,2-3 0-15,0 3 0 0,2 0 0 0,0-3 0 16,2-1-144-16,-2 4 144 16,0 0-400-16,0 0-32 0,0 0 0 0,0 0 0 15,0 0-208-15,0 0-64 0,31-47 0 0,-31 47-11776 16,0 0-2352-16</inkml:trace>
  <inkml:trace contextRef="#ctx0" brushRef="#br0" timeOffset="-154065.65">21556 13010 10127 0,'-2'0'896'15,"1"0"-704"-15,1 0-192 0,0 1 0 0,0-1 1984 0,-1 0 384 16,0 3 64-16,-2-3 0 16,1 0 640-16,-3 1 128 0,2-1 32 0,1 0 0 0,2 0-1040 0,-1-1-208 15,2 1-32-15,1-3-16 0,1 2-784 0,0 0-144 16,4 1-48-16,-1 0 0 0,1 0-256 0,2 0-48 16,0 0-16-16,-9 0 0 0,0 0-16 0,0 0-16 15,37-1 0-15,-37 1 0 0,0 0-256 0,29 2-48 16,-19 2-16-16,-10-4 0 0,22 6-160 0,-12-5-128 15,-10-1 192-15,23 5-192 0,-23-5 128 0,0 0-128 16,0 0 0-16,33 0 0 0,-33 0 0 0,0 0 0 16,0 0 0-16,0 0 0 0,46-22 0 0,-46 22 0 15,0 0-160-15,0 0 160 16,0 0-448-16,0 0 0 0,0 0-16 0,0 0 0 16,0 0-176-16,0 0-48 0,0 0 0 0,0 0 0 15,0 0-80-15,0 0-32 0,0 0 0 0,0 0-11312 0,0 0-2272 0</inkml:trace>
  <inkml:trace contextRef="#ctx0" brushRef="#br0" timeOffset="-153397.83">22127 12713 10127 0,'-3'-2'896'0,"1"2"-704"0,1 0-192 0,1 0 0 16,0 0 1280-16,0-3 208 0,-2 3 48 0,0-1 16 16,-1-1 128-16,1-1 32 0,0-1 0 0,-1 3 0 15,2-1 288-15,1-1 64 0,0 3 16 0,-1-1 0 16,1 1-96-16,-2 0 0 0,1 1-16 0,0 2 0 16,-2 0-640-16,1 1-128 0,-1 2-32 0,-1-1 0 15,0 3-656-15,-1 0-128 0,1-1-16 0,-1 0-16 16,-1 2-96-16,-1 1-32 0,0-1 0 0,0 4 0 15,0-1-96-15,-1 0 0 0,2 5-128 0,0-3 192 16,0 0-192-16,1 1 0 0,-2 1 128 0,1 4-128 16,1-2 0-16,2 1 0 0,-1-2 0 0,3 0 0 0,-1 0 0 0,2-1 0 15,3 0 0-15,-1-3 0 0,2 2 0 0,0-3 0 16,1 2 0-16,0-2 0 0,0 1 0 0,1-3 0 16,-1 1 0-16,0 0 0 0,1 1 0 0,0 1 0 15,-1-5 0-15,1 2 0 0,0-4-176 0,2 1 32 16,-1-1 0-16,1-3 0 0,0 0-208 0,2-2-32 15,-10-1-16-15,0 0 0 16,0 0-560-16,51-26-96 0,-51 26-32 0</inkml:trace>
  <inkml:trace contextRef="#ctx0" brushRef="#br0" timeOffset="-152632.33">22325 13186 3679 0,'-3'5'320'0,"2"-5"-320"0,1 1 0 0,-2 1 0 0,0-2 1488 0,2 0 240 16,0 3 32-16,0-3 16 0,-1 0 800 0,1 0 176 15,0 0 16-15,0 0 16 0,3-3-576 0,-1 1-112 16,-2 2-32-16,0 0 0 0,0 0-128 0,0 0-16 0,0 0-16 15,0 0 0-15,45-51-480 0,-45 51-80 0,0 0-32 0,0 0 0 16,35-42-624-16,-35 42-128 0,0 0-32 0,0 0 0 16,0 0-240-16,35-49-48 0,-35 49-16 0,0 0 0 15,0 0 0-15,0 0 0 0,25-49 0 0,-25 49 0 16,0 0-32-16,0 0-16 0,0 0 0 0,3-47 0 16,-3 47-48-16,0 0 0 0,0 0 0 0,0 0 0 15,-1-44 0-15,1 44-128 0,0 0 192 0,0 0-64 16,0 0-128-16,0 0 128 0,0 0-128 0,0 0 128 15,0 0 32-15,0 0 0 0,0 0 0 0,0 0 0 16,0 0 0-16,-2-41 0 0,2 41 0 0,1 3 0 16,-1 0-16-16,0 0 0 0,0 3 0 0,0-2 0 15,-1 4-144-15,1 0 160 0,1 4-160 0,-1-2 160 16,0 2-160-16,0 3 0 0,1 1 0 0,-1 0 0 0,1 3 0 0,-1-3-176 16,2 4 176-16,-2-4-192 0,-2-1 0 15,2 1 0-15,0 2 0 0,-1-2 0 0,1 0-32 0,0-3-16 16,0-3 0-16,1-4 0 0,1 0-80 0,-1-3-32 15,0-2 0-15,2-1 0 16,-1-1-320-16,-2 1-64 0,0 0-16 0,0 0 0 16,0 0-1648-16,0 0-336 0</inkml:trace>
  <inkml:trace contextRef="#ctx0" brushRef="#br0" timeOffset="-152382.39">22307 12993 2751 0,'-2'2'256'0,"-1"-2"-256"0,2 0 0 0,2 0 0 16,1 0 2576-16,-2 0 480 0,1 0 80 0,0 0 32 15,2 0 1008-15,2 0 208 0,0 0 32 0,2 0 16 16,-7 0-1296-16,0 0-256 0,0 0-48 0,35-3-16 16,-35 3-1712-16,0 0-336 0,0 0-80 0,44-9-16 15,-44 9-240-15,0 0-48 0,0 0-16 0,45-8 0 16,-45 8-224-16,0 0-144 0,0 0 192 0,35-5-192 15,-35 5 0-15,0 0 0 0,26 3 0 0,-19-3 0 16,0 2-528-16,-1 2-16 0,0-1 0 0,-1 2-12192 16,-1 0-2448-16</inkml:trace>
  <inkml:trace contextRef="#ctx0" brushRef="#br0" timeOffset="-151916.62">22666 13081 9215 0,'0'0'816'0,"1"-3"-656"0,-1 3-160 0,1-1 0 16,1 1 2144-16,-1 0 400 0,1-3 80 0,3 1 0 16,-5 2 992-16,0 0 192 0,0 0 32 0,0 0 16 15,42-17-1344-15,-42 17-272 0,0 0-48 0,0 0-16 16,39-9-1280-16,-39 9-272 0,0 0-48 0,0 0-16 0,0 0-224 0,38-3-32 16,-38 3-16-16,0 0 0 0,0 0-288 0,33 3 0 15,-26-1 128-15,0-2-128 0,-1 4-192 16,0-4-112-16,-1 3-16 0,0 0 0 15,0-3-832-15,-1 3-192 0</inkml:trace>
  <inkml:trace contextRef="#ctx0" brushRef="#br0" timeOffset="-151648.85">22816 12925 11055 0,'-3'0'976'0,"2"0"-784"15,1 0-192-15,0 0 0 0,0 0 2832 0,-1 0 528 0,-1 1 96 0,1 1 32 16,-1 2-112-16,-1 2-32 0,2-2 0 0,1 2 0 16,0 3-1712-16,1 1-352 0,0 0-64 0,2 2 0 15,-1 0-720-15,2 1-144 0,-1 3-32 0,-1-4 0 16,1 1-320-16,-1-1 144 0,-1 4-144 0,1-4 0 16,-2 2 0-16,0-2 0 0,0 1 0 0,-2-3 0 15,1 0 0-15,0-4 0 0,1-3 0 0,-1 2-144 31,2-5-560-31,-1-2-96 0,0 2-32 0,0 0 0 0,0 0-1616 0,0 0-336 16</inkml:trace>
  <inkml:trace contextRef="#ctx0" brushRef="#br0" timeOffset="-151032.54">23013 13118 1839 0,'-2'1'160'0,"1"1"-160"15,0-2 0-15,1 0 0 0,0 0 2528 0,0 0 480 16,-2 0 80-16,1 0 32 0,0 0 784 0,0 2 176 0,1-2 16 16,-2 1 16-16,4 0-1232 0,-1-1-240 15,0 0-48-15,2 3-16 0,-1-3-1168 0,0 1-224 0,2 4-48 0,0-4-16 16,1 1-592-16,-1 1-112 0,2 1-32 0,1-1 0 16,1 0-112-16,-1 1-16 0,2-2-16 0,-1-2 0 15,3 0-240-15,-11 0 128 0,0 0-128 0,36-10 0 16,-36 10 0-16,0 0 0 0,0 0 0 0,0 0 0 15,45-33 0-15,-45 33 0 0,0 0 0 0,0 0 0 16,0 0-208-16,0 0 16 0,0 0 0 0,0 0 0 16,0 0-96-16,0 0-16 0,0 0 0 0,2-47 0 15,-5 43 96-15,-2 0 16 0,0 1 0 0,0-2 0 16,0 1 192-16,-1 0 0 0,-1-2-160 0,0 2 160 16,1-1 0-16,-2 2 0 0,1-4 0 0,-2 0 128 15,1 1 0-15,-1 0 0 0,2 3 0 0,-1-3 0 0,1 2-128 0,-1-1 0 16,1 2 144-16,1-1-144 0,1 1 128 0,1 0-128 15,2 0 160-15,-1 2-160 0,3-4 240 0,0 4-48 16,0-3-16-16,1 2 0 0,2-2-32 0,-3 4 0 16,0 0 0-16,0 0 0 0,0 0 16 0,0 0 0 15,0 0 0-15,0 0 0 0,47-19-32 0,-37 17-128 16,0 1 192-16,-1 1-64 0,1 0-128 0,0 0 0 16,0 0 0-16,0 0 128 0,-1 1-128 0,-2 1 0 15,1 0 0-15,-2 0 0 0,0 1-128 0,-1 0-16 16,0 0 0-16,-1 1 0 15,-2-2-352-15,0 2-64 0,0-2-16 0,-1 2 0 16,0 0-1152-16,-1-2-256 0</inkml:trace>
  <inkml:trace contextRef="#ctx0" brushRef="#br0" timeOffset="-148058.72">23381 12713 5519 0,'-2'0'496'0,"1"0"-496"15,1 0 0-15,0 0 0 0,0 0 1760 0,-1 0 256 16,0-2 48-16,0 2 16 0,-1 0 1120 0,2 2 240 16,0-2 32-16,2 4 16 0,-1-2-784 0,1 2-144 15,1-1-48-15,0 0 0 0,2 4-832 0,0-4-160 0,0 3-48 0,1 1 0 16,1 3-768-16,0-2-144 0,2 2-48 0,-2 2 0 15,1-4-160-15,-1 3-32 0,0-1-16 0,2 2 0 16,-3 2-112-16,0-4-32 0,2 5 0 0,-2-2 0 16,1 2-32-16,1 1-128 0,-2 0 192 0,0-1-64 15,0-1-128-15,-1-2 128 0,0 2-128 0,-1 0 128 16,0-1-128-16,-2-1 0 0,-1 1 0 0,-1 3 128 16,0-4-128-16,-1 2 0 0,0-2 0 0,-2 0 0 15,0 1 0-15,-1-2 0 0,0 0 0 0,-1-1 0 16,2 0 0-16,-2-2 0 0,1 2 0 0,0 0 0 15,1-1 0-15,-4 1 0 0,2-3 0 0,1 2 0 16,-3-1 0-16,1 0 0 0,0 0 0 0,0-1 0 0,0-1 0 0,-2-2 0 16,2-1 0-16,-1 0-176 0,0-2-16 0,0 1 0 15,1 1 0-15,0 1 0 0,1-2 32 0,0-2 0 16,0 1 0-16,1 2 0 0,0-3-96 0,2 2 0 16,-1 0-16-16,2 0 0 15,0 2-368-15,1-2-64 0,1 2 0 0,0-2-16 16,1 2-1776-16,-1-1-368 0</inkml:trace>
  <inkml:trace contextRef="#ctx0" brushRef="#br0" timeOffset="-146278.08">21047 13492 11055 0,'-1'3'976'0,"0"-3"-784"16,0 2-192-16,-1-2 0 0,2 0 1744 0,-1 0 304 15,0 2 64-15,-2 0 16 0,0 0 640 0,-1 0 128 16,2 0 32-16,0 1 0 0,2-3-800 0,2 0-144 16,-1 0-48-16,0 0 0 0,1 0-720 0,1 0-160 15,1 0-32-15,-1 0 0 0,2 0-416 0,0-3-96 16,1 3 0-16,1 0-16 0,-7 0-112 0,0 0 0 16,0 0-16-16,0 0 0 0,39 3-80 0,-39-3-16 15,0 0 0-15,32 1 0 0,-32-1-144 0,25 4-128 16,-25-4 192-16,0 0-192 0,38 5 128 0,-38-5-128 0,0 0 0 0,40 0 0 15,-40 0 0-15,0 0 0 0,0 0 0 0,51-5 0 16,-51 5 0-16,0 0 0 0,45-5 0 0,-45 5 0 16,0 0 0-16,47-9 0 0,-47 9 0 0,0 0 0 15,46 0 0-15,-46 0 0 0,0 0 0 0,0 0 0 16,42 0 0-16,-42 0 0 0,22 4 0 0,-22-4 0 16,22 5 0-16,-13-4 0 0,-9-1 0 0,0 0 0 15,31 2 0-15,-31-2 0 0,0 0 0 0,0 0 0 16,41-6 0-16,-41 6 0 0,0 0 0 0,0 0 0 15,50-16-128-15,-50 16 128 0,0 0 0 0,0 0-144 16,44-12 144-16,-44 12-160 0,0 0 160 0,0 0-160 16,35 3 160-16,-28 1 0 0,2 1-144 0,-2-1 144 15,2 0 0-15,-2 0 0 0,-1 3 0 0,2-4 0 0,-1 4-208 0,2-4 80 16,0 3 128-16,-1-2-208 0,1 1 32 0,0-1 16 16,-2-3 0-16,-7-1 0 0,20 5 0 0,-20-5 0 15,0 0 0-15,31 1 0 0,-31-1 160 0,0 0-128 16,0 0 128-16,41-5-128 0,-41 5 128 0,0 0 0 15,0 0 0-15,34 0-128 0,-34 0 128 0,0 0 0 16,25 4 0-16,-18 0-128 0,-7-4 128 0,0 0 0 16,24 2 0-16,-24-2 0 0,0 0 0 0,0 0 0 15,33-2 0-15,-33 2 0 0,0 0-176 0,0 0 176 16,39-8-208-16,-39 8 80 0,0 0 128 0,0 0-160 16,38-6 160-16,-38 6-160 0,0 0 160 0,28 0 0 15,-19 0 0-15,0 4 0 0,-1-2 0 0,0 2 0 16,0 0 0-16,1 2 0 0,0-2 0 0,-1 1 0 0,0-2 0 15,0 1 0-15,1 0 0 0,0-2 0 0,-1 2 0 0,1-2 0 16,0 1 0-16,-1-3 0 0,-8 0-144 0,0 0 144 16,31 1-240-16,-31-1 32 0,0 0 0 0,35-4 0 15,-35 4 80-15,0 0 128 0,0 0-208 0,43-10 80 16,-43 10 128-16,0 0 0 0,0 0 0 0,37-2 0 16,-37 2 128-16,0 0-128 0,26 2 128 0,-18-2-128 15,-8 0 128-15,17 4-128 0,-17-4 128 0,16 3-128 16,-6-2 0-16,0 1 0 0,-10-2 0 0,22 3 128 15,-22-3-128-15,0 0 0 0,35 0 0 0,-35 0 0 16,0 0 0-16,34-3 0 0,-21 3 0 0,-13 0 0 16,0 0 0-16,37-3 0 0,-25 3 0 0,-12 0 0 15,0 0 0-15,36 0 0 0,-24 0 0 0,-1 1 0 16,2 1 0-16,-2 1 0 0,0-2 0 0,0 1 0 0,-1 1 0 0,0 1 0 16,1-1 0-16,-1 0 0 0,0 1 0 0,1-2 0 15,0 2 0-15,2-1 0 0,-1 2-128 0,0-3 128 16,2 0-128-16,-2 2 128 0,1-4-192 0,-2 2 64 15,-11-2 0-15,21 0 0 0,-21 0 128 0,0 0 0 16,37-2 0-16,-37 2 0 0,26 0 0 0,-15 0 0 16,1 0 0-16,-1 0 0 0,1 0 0 0,-1 2 0 15,-1 0 0-15,1 0 0 0,0 0 0 0,0-2 0 16,3 2 0-16,-2 0 0 0,-1-2 0 0,1 0 0 16,2-2 0-16,-2 0 0 0,-12 2 0 0,0 0 0 15,39-8 0-15,-39 8 128 0,0 0-128 0,0 0 128 16,44-14-128-16,-44 14 128 0,0 0-128 0,0 0 0 15,35-6 0-15,-28 6 128 0,2 0-128 0,0 0 0 0,-2 1 128 0,0 2-128 16,1-1 0-16,-2 2 144 0,3-4-144 0,-1 2 0 16,1-2 128-16,0 2-128 0,-1 0 0 0,2 2 0 15,1-2 0-15,0 0 0 0,1 2 0 0,-2-2 0 16,-3 0 0-16,0 1 0 0,1 3 0 0,0-5 0 16,0 3 0-16,-1 1 0 0,-2-4 0 0,1 1 0 15,-1 1 0-15,0-2 0 0,-1-1 0 0,-2 0 0 16,1 3-192-16,-2-3 192 0,2 0-208 0,-3-3 80 31,0 2-496-31,-2 1-80 0,1-3-32 0,0 0-16144 0</inkml:trace>
  <inkml:trace contextRef="#ctx0" brushRef="#br0" timeOffset="-145178.52">21495 13902 7359 0,'-3'-3'656'0,"2"3"-528"15,1-2-128-15,0 0 0 0,0 2 1920 0,0 0 368 16,-2-2 64-16,2-2 16 0,0 4 1200 0,0 0 240 0,0 0 48 0,0 0 16 16,0 0-960-16,0 0-192 0,0 0-32 0,0 0-16 15,0 0-1456-15,3 2-304 0,-1 6-48 0,0 2-16 16,-1 2-160-16,1 1-48 0,0 0 0 0,1 2 0 16,0 4-192-16,0-3-64 0,1 6 0 0,-2-2 0 15,2 1-240-15,-1 1-144 0,1-2 160 0,0 1-160 16,0 1 0-16,-1-2 0 0,1 0 0 0,-2-2 0 15,1 1 0-15,-1-1 0 0,0 1 0 0,-2-2 0 16,0 2 0-16,-3-3 0 0,2 0 0 0,-3-1 0 16,2-3 0-16,-1 1 0 0,1-1 0 0,-2-5 0 15,2 2 0-15,-1-3 0 0,2-2 0 0,0-2 0 16,1 2 0-16,-2-4-128 0,2 0 128 0,2 0 0 16,-1 0-160-16,0-4 160 0,-1 4-128 0,0 0 128 0,0 0-144 0,0 0 144 15,0 0-160-15,38-45 160 0,-38 45 0 16,0 0 0-16,0 0-128 0,45-40 128 0,-45 40 0 0,0 0 0 15,0 0 0-15,51-27 0 0,-51 27 0 0,0 0 0 16,36-6 0-16,-24 8 0 0,-12-2 0 0,20 3 0 16,-12-2 0-16,1 3 0 0,-2 1 0 0,1 1 0 15,-2 0-128-15,0-2 128 0,-1 2 0 0,-1 0 0 16,1 0 0-16,-3 2 0 0,1 0 0 0,-3 2-144 16,0-1 144-16,0 1-128 0,-1 0 128 0,-1-4-160 15,0 2 160-15,-2 0-160 0,0 0 16 0,1 0 0 16,-4-2 0-16,1 0 0 0,-1 0 144 0,-2 1-208 15,1-4 80-15,-2 2 128 0,0-1-160 0,0 0 160 16,2-4 0-16,0 2-144 0,-3-1 144 0,-2 2 0 0,1-3 0 0,0-3 0 16,2 2 0-16,0-1 0 0,2-2 0 15,1 2 0-15,1-2 0 0,1 0 0 0,1 4 0 0,2-2 0 16,-1-1 0-16,2 2 0 0,0 1 0 0,1 0 0 16,0 0 0-16,0 0 0 0,0-3-176 0,1 3 176 31,1 0-576-31,0-3 0 0,0 3-16 0,-1-3 0 15,2 3-1200-15,-1-2-224 0</inkml:trace>
  <inkml:trace contextRef="#ctx0" brushRef="#br0" timeOffset="-142819.22">22074 14234 7903 0,'-2'0'704'0,"2"0"-576"16,-1 3-128-16,0-3 0 0,1 0 880 0,-1 0 144 15,-1 0 16-15,-1 0 32 0,-1 0 1232 0,0-3 240 16,1 3 48-16,0-2 32 0,-1 1 336 0,1-2 80 16,2 1 16-16,-2 0 16 0,2 0-512 0,0 2-128 15,-1 0 0-15,2 0 0 0,0 0-1280 0,3 2-256 0,-1 0-64 0,3 0 16 16,3 1-336-16,-1 0-64 0,2 0 0 0,1 0 0 15,-10-3-96-15,0 0-32 0,38 2 0 16,-38-2 16-16,0 0-160 0,43-2-48 0,-43 2 0 0,0 0 16 16,46-6-144-16,-46 6 0 0,0 0 0 0,0 0-160 15,51-12 160-15,-51 12-208 0,0 0 80 0,0 0 128 16,0 0-400-16,0 0 16 0,42-9 0 0,-42 9 0 31,0 0-416-31,0 0-96 0,0 0 0 0,15 5 0 0,-14-5-608 16,0 0-112-16,-1 0-32 0</inkml:trace>
  <inkml:trace contextRef="#ctx0" brushRef="#br0" timeOffset="-139283.35">20853 15012 7359 0,'-1'0'656'0,"1"0"-528"0,0 0-128 0,0 0 0 16,-1-2 1024-16,1 2 192 0,-2-2 16 0,1 2 16 15,-1 0 560-15,1-2 112 0,-2 2 32 0,2-3 0 16,0 2-192-16,1 1-32 0,-2-2-16 0,1 1 0 15,0 1 32-15,0-2 16 0,-1 1 0 0,1 1 0 16,-1-2-32-16,0 0-16 0,0 2 0 0,0 0 0 16,-1-2-688-16,2 2-128 0,-2 0-16 0,1 0-16 15,1 0-512-15,-1 0-96 0,2 0-32 0,0 2 0 16,0-2-80-16,3 0-16 0,-1 2 0 0,3 0 0 16,3-2-128-16,-2 0 0 0,1 0 0 0,3 0 0 0,1 0 0 0,-11 0 0 15,0 0 0-15,45-4 0 0,-45 4 0 0,0 0 0 16,44-2 0-16,-31 2 128 0,-1 0 16 0,0 0 0 15,2 2 0-15,-2-2 0 0,2 0 0 0,-2 2 0 16,0 0 0-16,-4-2 0 0,0 1-16 0,-1 1-128 16,3-1 192-16,2 1-64 0,2-1-128 0,-14-1 160 15,30 3-160-15,-30-3 160 0,32 2-160 0,-32-2 128 16,0 0-128-16,44 2 128 0,-44-2-128 0,0 0 0 16,47-2 0-16,-47 2 128 0,0 0-128 0,50-2 0 15,-50 2 0-15,0 0 0 0,52-4 0 0,-52 4 0 16,0 0 0-16,47 0 0 0,-47 0 0 0,0 0 0 15,44 1 0-15,-44-1 0 0,32 3 0 0,-32-3 0 16,31 2 0-16,-16 0 0 0,-15-2 0 0,0 0 0 16,46 0 0-16,-46 0 0 0,0 0 0 0,48-8 0 0,-48 8 128 0,0 0-128 15,53-16 0-15,-53 16 0 0,0 0 0 0,52-15 0 16,-52 15 0-16,0 0 128 0,0 0-128 0,57-10 0 16,-57 10 0-16,0 0 0 0,49 3 0 0,-32-2 0 15,-1 2 0-15,-2-1 0 0,1 2 0 0,-1-3 0 16,-2 1 0-16,1 1 0 0,0-3 0 0,2 4 0 15,0-4 0-15,2 0 0 0,-17 0 0 0,35 0 0 16,-35 0 0-16,0 0 0 0,52-3 0 0,-52 3 0 16,0 0 0-16,53-4 0 0,-53 4 0 0,39-3 0 15,-39 3 0-15,40-4 0 0,-40 4 0 0,37 0 0 16,-37 0 0-16,36 1 0 0,-17 3 0 0,-3-2 0 16,1 2 0-16,0 1 0 0,2-1 0 0,1-2 0 0,1 2 0 15,-3-1 0-15,-3 0 0 0,-15-3 0 0,31 0 0 16,-31 0 0-16,0 0 0 0,53-6 0 0,-53 6 0 0,0 0 0 15,51-6 0-15,-51 6 0 0,0 0 0 0,54-6 0 16,-54 6 0-16,39-3 0 0,-39 3 0 0,40-1 0 16,-40 1 0-16,39 1 0 0,-39-1 0 0,37 5 0 15,-37-5 0-15,36 4 0 0,-17-2 0 0,0 2 0 16,1-1 0-16,1-2 0 0,-3 1 0 0,1-2 0 16,-19 0 0-16,32 0 0 0,-32 0 0 0,37-2 0 15,-37 2 0-15,0 0 0 0,57-8 0 0,-57 8 0 16,0 0 0-16,58-8 0 0,-58 8 0 0,40-4 0 15,-40 4 0-15,39 0 0 0,-20 0 0 0,-3 1 0 16,0 2 0-16,-1-1 0 0,2 2 0 0,-2 0 0 0,-3-1 0 16,3 2 0-16,1-1 0 0,2 2 0 0,-1-2 0 0,0 1 0 15,-1-2 0-15,-1-1 0 0,-4-1 0 16,0-1 0-16,2 1 0 0,-1-2 0 0,-12 1 0 0,0 0 0 16,0 0 0-16,52-12 0 0,-52 12 0 0,0 0 0 15,0 0 0-15,52-13 0 0,-52 13 0 0,0 0 0 16,39-6 0-16,-39 6 0 0,0 0 0 0,40-6 0 15,-40 6 0-15,0 0 0 0,37 0 0 0,-24 0 0 16,-2 0 0-16,-1 0 0 0,-2 0 0 0,0 0 0 16,-2 2 0-16,0-2 0 0,0 0 0 0,-1 0 0 15,-1-2 0-15,0 2 0 0,-1 0 0 0,1 0 0 16,0 0 0-16,-2 0 0 0,1 2 0 0,-2-2 0 16,1 0 0-16,0 0 0 0,-1 2 0 0,0 0 0 15,0-2 0-15,-1 0 0 0,0 0 0 0,-1 1 0 16,1-1-400-16,0 0-16 0,0-1 0 0,-1 1 0 15,1-2-800-15,0 0-176 0</inkml:trace>
  <inkml:trace contextRef="#ctx0" brushRef="#br0" timeOffset="-138200.12">21541 15408 911 0,'-3'-1'0'0,"2"-2"0"0,0 1 0 0,0 0 0 16,1 2 864-16,-2 0 96 0,2-2 0 0,-2-2 16 16,-1-2 688-16,1 2 128 0,-2-1 16 0,2 4 16 15,-1-1 720-15,2-2 144 0,-1 1 16 0,0 3 16 16,1 0 336-16,-1 0 64 0,0 0 16 0,1-2 0 15,0 2-896-15,0 0-192 0,-1 0-16 0,1 0-16 16,0 2-1024-16,1-2-208 0,-1 3-32 0,1-2-16 16,0 2-256-16,0 3-48 0,0-2-16 0,1 2 0 15,0 2-80-15,0 2-16 0,1 3 0 0,-1-1 0 16,1 0-128-16,1 4-48 0,-1-2 0 0,1 5 0 16,0-3-144-16,-1 0 0 0,0 0 0 0,1 0 0 15,-1 1 0-15,-1-1 0 0,1-3 0 0,-1 3 0 16,0-4 0-16,0 4 0 0,-1-3 0 0,2 0 0 0,-2 0 0 0,1-4 0 15,-1 1 0-15,0-1 0 0,0 0 0 0,0-4 0 16,0 0 0-16,0-2 0 0,0 0 0 0,0-3 0 16,1 0 0-16,-1-3 0 0,2 0 0 0,1-4 0 15,-3 7-128-15,0 0 128 0,0 0 0 0,0 0-176 16,31-50 176-16,-31 50-128 0,0 0 128 0,0 0 0 16,47-56 0-16,-47 56 0 0,0 0 0 0,0 0 0 15,52-38 0-15,-52 38 0 0,0 0 0 0,0 0 0 16,44-10 0-16,-34 12 0 0,0-1 0 0,-2 4 0 15,0-1 0-15,0 0 0 0,-1 2 0 0,0-2 128 16,0 1-128-16,-1 1 0 0,0 1 0 0,0-1 0 16,-2 1 0-16,0 1 0 0,-1 0 0 0,0-2 0 15,-3 3 0-15,1-2 128 0,-2 2-128 0,1-3 0 16,-3 1 0-16,1 2 0 0,-1-3 0 0,-2 0 0 0,2 0 0 0,-3 1 0 16,-1-2 0-16,0 1-128 0,-2 2 128 0,-1-1-128 15,-1 2 128-15,-2-2-192 0,-1-1 192 0,-2 0-192 16,1 0 192-16,0-2 0 0,0-2 0 0,1 2 0 15,0-4 0-15,-1 0 0 0,2 0 0 0,0-4 0 16,2 4 0-16,1-2 0 0,2-1 0 0,1 2 0 16,1-2 0-16,1 3 0 0,3-3 0 0,0 1 0 15,1 2 0-15,1 0 0 0,1 0 0 0,2 0 0 16,-1 0 0-16,2 2-160 0,1-2 160 0,0 0 0 16,1 0-432-16,2 0 32 0,-1-2 0 0,-7 2-12432 15,0 0-2480-15</inkml:trace>
  <inkml:trace contextRef="#ctx0" brushRef="#br0" timeOffset="-137383.83">22163 15587 6447 0,'-2'0'576'0,"2"0"-576"16,0 0 0-16,0 0 0 0,0 0 1888 0,-1 0 272 16,1 0 48-16,-1 0 16 0,0 0 592 0,0-2 128 15,-1 2 32-15,1-2 0 0,1 0-256 0,1-1-48 16,1 2-16-16,0-1 0 0,0-1-992 0,2 2-208 16,1 1-48-16,-1-2 0 0,2 4-704 0,0-2-160 15,2 1-32-15,0 2 0 0,1-1-128 0,1 2-48 16,0-2 0-16,0 2 0 0,1 0-160 0,0-2-48 15,-1 2 0-15,0-2 0 0,1 2-128 0,0-1 0 16,-1 0 0-16,0 0 0 0,-3-3 0 0,-1 1 0 16,-1-1 0-16,-1 0 0 0,0-1 0 0,-2 1 0 15,1-3 0-15,-2 0 0 0,0 0 0 0,-2-1 0 16,0 2-160-16,-2-2 160 0,1 2-192 0,-2-2 48 0,-2 0 16 0,0 2 0 16,-3-2 128-16,0 2 0 0,-2-1 0 0,0 2 0 15,-1-1 0-15,-2 2 0 0,2 0 0 0,-2 0 0 16,2 2 0-16,-1-2 144 0,2 1-144 0,0 2 160 15,4-1-16-15,-1-1 0 0,3 2 0 0,2-3 0 16,1 2 32-16,1-2 0 0,1 0 0 0,1 2 0 16,2 0-48-16,-1-2 0 0,2 1 0 0,1 2 0 15,2-1 0-15,1 0 0 0,-1 0 0 0,3-2 0 16,-1 2-128-16,-9-2 128 0,21 0-128 0,-11 2 128 16,0 0-128-16,-2 1 0 0,2-3 0 0,0 3 0 15,0 0 0-15,0-2 0 0,0 3 0 0,1-2 0 16,-1 2 0-16,0-2 0 0,0 1 0 0,-2-2 0 15,1-1-176-15,-3 0-64 0,0-1-16 0,0-2 0 16,-6 3-576-16,0 0-112 0,0 0-16 0,0 0-11584 16,0 0-2304-16</inkml:trace>
  <inkml:trace contextRef="#ctx0" brushRef="#br0" timeOffset="-136333.48">22687 15758 4607 0,'-1'0'400'0,"0"-3"-400"0,1 2 0 0,-2 1 0 16,2 0 1536-16,-2-2 240 0,1-2 32 0,-2 1 16 15,-1 0 928-15,2-3 176 0,-1 3 32 0,2 1 16 16,0 0 64-16,1 0 16 0,0 1 0 0,1 1 0 16,2 0-864-16,0 0-160 0,4 1-48 0,-1 1 0 15,1 0-1120-15,2 0-224 0,-1 2-64 0,2-2 0 16,2 1-128-16,-1-2-48 0,1 1 0 0,-1 1 0 15,0-3-144-15,-11 0-48 0,0 0 0 0,37 0 0 16,-37 0-208-16,0 0 144 0,36-3-144 0,-36 3 128 0,0 0-128 16,0 0 0-16,47-14 0 0,-47 14 0 0,0 0 0 0,0 0 0 15,0 0 0-15,0 0 0 0,37-40-144 0,-37 40-16 16,0 0 0-16,0 0 0 0,0 0-96 0,0 0 0 16,0 0-16-16,-10-37 0 0,5 33 272 0,-1-2-128 15,-2 2 128-15,-1-1 0 0,0 2 0 0,-2-1 0 16,0 1 0-16,-1-3 0 0,-1 3 0 0,1-4 0 15,0 4 0-15,-1-2 0 0,2 1 0 0,0 0 0 16,0-2 0-16,1 2 0 0,1 2 0 0,2-2 128 16,1-2-128-16,1 4 0 0,2-2 0 0,0 1 0 15,1 0 0-15,2 0 0 0,0 2 128 0,2-1-128 16,-1-2 0-16,3 1 144 0,-1 0 16 0,1 0 0 16,0-1 0-16,-4 4 0 0,0 0 16 0,0 0 0 15,0 0 0-15,0 0 0 0,44-28-32 0,-44 28 0 0,0 0 0 0,0 0 0 16,41-21-144-16,-41 21 0 15,0 0 144-15,0 0-144 0,42-6 0 0,-42 6 0 0,22 2 0 0,-11 1 0 16,-1-2 0-16,-1 4 0 0,0-1 0 0,-1-2 0 16,0 3-224-16,-2 0-16 0,-1-1 0 0,0-4 0 31,-3 2-320-31,-1-1-64 0,2 2-16 0,-2-3 0 16,-1 0-960-16,0-3-192 0,0 2-32 0,0-4-14944 0</inkml:trace>
  <inkml:trace contextRef="#ctx0" brushRef="#br0" timeOffset="-132837.41">21413 16087 11967 0,'0'0'1072'0,"0"0"-864"16,0 0-208-16,0-3 0 0,0 3 1408 0,0 0 224 16,2-1 48-16,0 1 16 0,2-2 480 0,1 2 112 15,2-3 16-15,-7 3 0 0,0 0-80 0,0 0-16 16,48-1 0-16,-48 1 0 0,0 0-736 0,47-3-128 16,-47 3-48-16,37 3 0 0,-37-3-608 0,40 0-128 0,-40 0-32 0,38 0 0 15,-38 0-288-15,39-3-64 0,-39 3-16 0,36-2 0 16,-36 2-160-16,0 0 192 0,50-4-192 0,-50 4 192 15,0 0-192-15,47-7 192 0,-47 7-192 0,0 0 192 16,51-9-64-16,-51 9-128 0,0 0 192 0,52-6-64 16,-52 6 32-16,34 2 0 0,-17 0 0 0,-3 3 0 15,-1-4-160-15,0 4 192 0,1-2-192 0,1 4 192 16,0-4-192-16,-2 1 0 0,2 1 0 0,0-4 0 16,0 2 0-16,-15-3 0 0,29 2 0 0,-29-2 0 15,31 0 0-15,-31 0 0 0,0 0 0 0,45-2 0 16,-45 2 0-16,0 0 0 0,41 0 0 0,-41 0 0 15,0 0 0-15,37-3 0 0,-37 3 0 0,0 0 0 0,37 3 0 0,-37-3 0 16,26 2 0-16,-26-2 0 0,28 4 0 0,-28-4 0 16,29 4 0-16,-29-4 0 0,27 2 0 0,-27-2 0 15,28 4 0-15,-28-4 0 0,33 2 0 0,-16-1 0 16,-17-1 0-16,32 3 0 0,-32-3 0 0,36-4 0 16,-36 4 0-16,41-6 0 0,-41 6 0 0,43-12 0 15,-43 12 0-15,0 0 0 0,61-19 192 0,-61 19-32 16,0 0-16-16,49-18 0 0,-49 18-144 0,0 0 0 15,45-10 0-15,-45 10 128 0,0 0-128 0,49-3 0 16,-49 3 0-16,30 5 0 0,-16-4 0 0,0 4 0 16,1-1 0-16,-1 0 0 0,-5-2 0 0,1 2 0 0,3 0 0 15,-2 1 0-15,2-2 0 0,0 1 0 0,0 1 0 0,0-4 0 16,0 2 0-16,1-1 0 0,-2-2 0 0,2 0 0 16,-14 0 0-16,0 0 0 15,41-5 0-15,-41 5 0 0,0 0 0 0,0 0 0 0,49-12 128 0,-49 12-128 16,0 0 0-16,32-1 0 0,-22 1 0 0,-2 0 0 15,-1 1 0-15,0 1 0 0,0 2 0 0,-1-1 0 16,-1 0 0-16,0 2 0 0,-2-1 0 0,1 0 0 16,-1-1-224-16,-1 2-80 0,-1-4-16 0,-1 2 0 31,2-1-224-31,-2-2-48 0,-2 0-16 0,1 0 0 0,-1-2-1408 16,-2-2-288-16</inkml:trace>
  <inkml:trace contextRef="#ctx0" brushRef="#br0" timeOffset="-129791.23">22792 14240 15663 0,'1'-3'1392'0,"-1"0"-1120"0,0 3-272 0,0 0 0 15,-1 0 1728-15,1-2 304 0,-1 1 48 0,0-2 16 16,-1 1 256-16,0-2 48 0,-1 1 16 0,0 2 0 16,-2-2-528-16,0 0-96 0,0 3-32 0,-1-2 0 15,-2 2-800-15,1-2-144 0,-2 6-48 0,-1-3 0 16,0 4-336-16,-1 1-80 0,0 1-16 0,0-1 0 16,1 1-80-16,0 2 0 0,0 1-16 0,2-2 0 0,0 2-48 15,1 0 0-15,-1 3 0 0,2-4 0 0,0 4-192 0,2-3 128 16,1 2-128-16,1-5 0 0,1 5 0 0,1-6 0 15,3 1 0-15,-1 2 0 0,2-5 0 0,1 2 0 16,1-4 0-16,1 2 0 0,2-2 0 0,-9-2 0 16,0 0 0-16,0 0 0 0,48 0 0 0,-48 0 0 15,0 0 0-15,0 0 0 0,56-14 0 0,-56 14-128 16,0 0 128-16,0 0 0 0,47-26-208 0,-47 26 16 16,0 0 0-16,0 0 0 0,0 0-64 0,0 0 0 15,37-51 0-15,-37 51 0 0,0 0 256 0,0 0 0 16,0 0-160-16,14-41 160 0,-14 41 0 0,0 0 0 15,0 0 0-15,0 0 0 0,0 0 0 0,0 0 0 0,0 0 0 0,0 0 0 16,0 0 256-16,0 0-16 0,0 0-16 0,0 0 0 16,0 0-32-16,0 0 0 0,-2-4 0 0,1 14 0 15,0 0-48-15,-2 0-16 0,2 2 0 0,-1-2 0 16,-1 3-128-16,2-1 0 0,-1-2 0 0,-1 0 128 16,1 2-128-16,0 1 0 0,0-5 0 0,-1 2 0 15,1 0-128-15,-1-1-16 0,2 1 0 0,0-4 0 31,0 1-368-31,0 2-64 0,1-3 0 0,0 1-11968 0,0 2-2400 0</inkml:trace>
  <inkml:trace contextRef="#ctx0" brushRef="#br0" timeOffset="-128689.78">21692 16523 5519 0,'0'-6'496'0,"0"2"-496"0,1 2 0 0,-1 1 0 16,0 1 1760-16,0-3 256 0,1 3 48 0,0-2 16 15,1 0 1632-15,-1 0 320 0,1 0 64 0,-1 2 0 16,2 0-992-16,-1 2-208 0,1 4-32 0,-1-3-16 16,2 4-1520-16,0-1-304 0,-1 3-64 0,2 1-16 15,-1 0-400-15,1 2-80 0,-1 0-16 0,0 2 0 16,0 1-160-16,-1 1-32 0,-1 2-16 0,1-1 0 15,-2-1-240-15,2 0 0 0,-2 2 128 0,-1-2-128 16,1 0 0-16,-1 0 0 0,0 3 0 0,-1-4 0 16,1-2 0-16,-1 0 0 0,1-3 0 0,-2-2 0 15,2-1 0-15,0-1 0 0,2 1 0 0,-2-4 0 16,0-3 0-16,-2 0 0 0,2-3 0 0,0 1 0 16,2 0-176-16,-2-4 176 0,0 6-160 0,0 0 160 0,0 0 0 0,0 0-144 15,0 0 144-15,0 0 0 0,28-57 0 0,-28 57 0 16,0 0 0-16,0 0 0 0,0 0 0 0,40-40 0 15,-40 40 0-15,0 0 176 0,0 0-176 0,0 0 0 16,43-20 144-16,-36 20-144 0,2 0 0 0,-2 1 0 16,2 4 0-16,-2-1 128 0,1 2-128 0,-2 1 0 15,-1 2 0-15,0-2 0 0,-3 2 0 0,1 1 0 16,-1 0 0-16,-2 1 0 0,0-1 0 0,-1 0 0 16,0-2 0-16,-2 2 0 0,1-2-144 0,-2-2 144 15,1 0-160-15,-2 0 160 0,1 0-176 0,-1-2 176 16,0 1-192-16,-1-4 192 0,0 2-192 0,-2-3 192 15,1 2-192-15,-2-4 192 0,0-1 0 0,2 2-128 16,-2-1 128-16,2-1 0 0,1-1 0 0,0 1 0 16,-1 0 0-16,2 2 0 0,2-1 0 0,0 2 0 15,1-4 0-15,1 1 0 0,1 3 0 0,0-3 0 0,1 0 0 0,0-1 0 16,3 1-288-16,-4 3 48 0,0 0 16 0,0 0 0 31,0 0-528-31,0 0-96 0,0 0-32 0</inkml:trace>
  <inkml:trace contextRef="#ctx0" brushRef="#br0" timeOffset="-128390.91">22218 16685 8287 0,'-2'3'736'16,"-1"-3"-592"-16,2 0-144 0,1 0 0 0,0 0 2720 0,0 0 512 16,-1 2 96-16,-2-2 32 0,2 0 576 0,1 0 112 15,1 0 32-15,4-2 0 0,0 2-1952 0,-5 0-384 16,0 0-80-16,0 0 0 0,36-4-880 0,-36 4-160 16,0 0-48-16,34-4 0 0,-34 4-256 0,0 0-48 15,34-1-16-15,-21 1 0 0,-2 1-256 0,0-1 0 16,1 0 128-16,-3 0-128 0,-9 0 0 0,0 0 0 15,0 0 0-15,0 0 0 16,34-5-320-16,-29 4-80 0,-2 1-16 0,1-2 0 16,-2-1-928-16,-1 2-176 0</inkml:trace>
  <inkml:trace contextRef="#ctx0" brushRef="#br0" timeOffset="-127744.95">22767 16621 15663 0,'4'-4'688'0,"-3"2"144"0,2-1-656 0,-2 2-176 0,-1 1 0 0,0 0 0 0,0 0 1872 0,0 0 352 16,1-2 64-16,1 2 16 0,-2-3 720 0,1 2 160 15,-1-2 16-15,-1 3 16 0,-1-2-1424 0,1 2-272 16,-1 0-64-16,-1 0-16 0,1 2-752 0,-2-2-160 16,0 3-16-16,0 1-16 0,0-2-80 0,-1 2-16 15,-2-1 0-15,1 4 0 0,-1-1-96 0,-1 0-32 16,1 0 0-16,-2 3 0 0,-1 1-80 0,2-3-32 16,-2 2 0-16,1-2 0 0,2 2-160 0,-1 0 192 15,1 0-192-15,1 1 192 0,0-1-192 0,1 1 0 16,1 0 144-16,0-2-144 0,2 2 0 0,-1 0 0 15,1-1 0-15,2 1 0 0,-1 2 0 0,2-4 0 16,0 0 0-16,2-2 0 0,0 1 0 0,2-4 0 16,1 0 0-16,1-3-128 0,0 0-48 0,0-3 0 0,1 1 0 15,-8 2 0-15,0 0-128 0,0 0-16 0,0 0-16 0,46-35 0 16,-46 35 80-16,0 0 32 0,0 0 0 0,33-46 0 16,-33 46 16-16,0 0 0 0,0 0 0 0,0 0 0 15,27-49 0-15,-27 49 0 0,0 0 0 0,0 0 0 16,0 0 208-16,0 0-192 0,0 0 192 0,0 0-192 15,0 0 192-15,0 0 0 0,0 0-160 0,0 0 160 16,0 0 0-16,0 0 0 0,0 0 0 0,0 0 0 16,0 0 0-16,0 0 0 0,0 0 0 0,0 0 0 15,0 0 0-15,0 0 128 0,0 0-128 0,0 0 192 16,0 0-192-16,0 0 192 0,19 2-192 0,-21 5 192 16,2 3-192-16,0-2 160 0,0 2-160 0,0 2 160 15,0 0-32-15,2 0-128 0,-2 0 192 0,1 1-64 0,0-1-128 16,-1 0 160-16,1 1-160 0,1-6 160 0,-1 2-160 0,0-3 0 15,2 1 0-15,-2 2 0 0,1-3 0 0,1-2-176 16,-2 0 48-16,1-2 0 16,0 1-512-16,0-3-112 0,-1 0-16 0,1-3-17296 15</inkml:trace>
  <inkml:trace contextRef="#ctx0" brushRef="#br0" timeOffset="-126026.59">23805 12729 11055 0,'-1'0'976'0,"1"2"-784"0,0-1-192 0,0 0 0 16,0 2 2048-16,0-3 352 0,-2 3 80 0,2 1 16 15,0 2 704-15,3-1 160 0,-1 3 32 0,3-6 0 16,1-1-1344-16,2 2-272 0,2 0-48 0,-10-3-16 16,0 0-880-16,0 0-160 0,57-1-32 0,-57 1-16 15,0 0-368-15,0 0-80 0,65-6-16 0,-65 6 0 16,0 0-160-16,0 0 0 0,53 4 0 0,-53-4 128 15,0 0-128-15,0 0 0 0,39 10 0 0,-33-8 0 0,0 1 0 16,0-2 0-16,-1 2 0 0,0 2 128 16,-1-1-128-16,0 2 160 0,-2 3-160 0,-1 1 160 0,0 0-16 0,-1 2 0 15,0 4 0-15,-2 3 0 0,1 1-16 0,-3 4-128 16,2 2 192-16,-2 1-64 0,0 2-128 0,0 3 128 16,1 3-128-16,-1 3 128 0,0-1-128 0,2 1 0 15,-1 7 0-15,1-1 0 0,1 1 0 0,-1-1 0 16,2 1 0-16,-1-2 0 0,2-4 0 0,-1-2 0 15,0 1 0-15,0-7 0 0,2 1-128 0,-4-3 128 16,2-5 0-16,0 2 0 0,-1-1 0 0,0-2 0 16,-1 2 0-16,-1 0 0 0,-1-2 0 0,1 5 0 15,-1-4 0-15,0 0 0 0,2-2 0 0,-2 0 0 16,2 3 0-16,-2-3 0 0,1-1 0 0,1-1 0 16,-1-1 0-16,2-1 0 0,0-2 0 0,1 0 0 0,0 1 0 15,-1-1 0-15,1-2 0 0,0 0 0 0,-2 2 0 0,2-1 0 16,-1 1 0-16,0-4 0 0,1 2 0 0,-1 1 0 15,1-3 0-15,-1-2 0 0,1 2 0 0,0-2 0 16,0 0 0-16,1-4 0 0,-1 1 0 0,0-1 0 16,1 0 0-16,-2 0 0 0,1 0 0 0,0 2 0 15,0 0 0-15,-1 0 0 0,-1 3 128 0,1-1-128 16,0-3 0-16,0 4 0 0,-1-1 0 0,1-2 0 16,1 0 0-16,-1-1 0 0,0 2 0 0,-1 0 0 15,1 1 0-15,0 0 0 0,0-1 128 0,-2-3-128 16,3 1 0-16,-1-1 0 0,0 3 0 0,-1-3 0 15,1-1 0-15,1 1 0 0,-1 3 128 0,1-3-128 0,0 0 0 0,0 1 0 16,0-1 0-16,0-3 128 0,1 4-128 16,-1-5 0-16,1 2 0 0,-1-1 0 0,2 0 0 0,-2-3 0 15,0 1 0-15,0 2 0 0,0-3 128 0,-2 0-128 16,2 0 0-16,-1 0 128 0,1 0-128 0,-2 0 0 16,1-3 144-16,-2 2-144 0,1 1 0 0,-1-3 0 15,-1 1 0-15,-1 1 128 0,1-3-128 0,-3 2 0 16,1-1 0-16,0 2 0 0,0-2 0 0,0 3 0 15,-1-2 0-15,0 2 128 0,0-1-128 0,0 1 0 16,0 0 128-16,0 0-128 0,-1 0 144 0,2 0-144 16,-1-3 192-16,-2 3-192 0,1-2 160 0,1 2-160 15,-2-1 128-15,1 1-128 0,0-3 0 0,0 1 128 16,-1 0-128-16,-1 2 0 0,0 0 0 0,2 2 0 16,-2 3 128-16,-1 1-128 0,-2 1 0 0,3 3 0 15,2-1 0-15,0-1 0 0,3-1 0 0,3-4-192 0,1 1 64 16,2-4 128-1,1 0-464-15,2-3 16 0,1-1 16 0,-5 4 0 16,0 0-720-16,0 0-160 0</inkml:trace>
  <inkml:trace contextRef="#ctx0" brushRef="#br0" timeOffset="-124794.59">24346 13422 911 0,'0'0'0'0,"0"0"0"15,0 0 0-15,0 0 0 0,0 0 944 0,0 0 96 0,0 0 32 0,0 0 0 16,0 0 864-16,19-45 176 0,-19 45 48 16,0 0 0-16,0 0 656 0,0 0 144 0,0 0 32 0,0 0 0 15,0 0-80-15,0 0-16 0,0 0 0 0,0 0 0 16,0 0-896-16,0 0-176 0,0 0-32 0,9 16-16 16,-11-3-1072-16,1 3-192 0,0-3-64 0,0 6 0 15,-1 2-64-15,2 1-32 0,0 1 0 0,0-1 0 16,0 3-160-16,2-2-16 0,0 2-16 0,-1-1 0 15,1 2-160-15,-1-1 0 0,1 1 0 0,0-5 0 16,0-1 0-16,1-4 0 0,-1 0 0 0,1-4 0 16,-1-3 0-16,2-3 0 0,-2-2 0 0,2-4 0 0,0 0 0 15,-4 0 0-15,0 0 0 0,0 0 0 0,0 0-256 0,19-53 64 16,-19 53 0-16,7-42 16 0,-7 42 176 0,3-51-160 16,-3 51 160-16,1-57-160 0,-1 24 160 0,-1 3 0 15,0-1-144-15,0 0 144 0,1 31 0 0,-1-57 0 16,1 57 0-16,0-50 0 0,0 50 0 0,-2-40 0 15,2 40 160-15,0 0-160 0,2-41 272 0,-2 41-48 16,0 0-16-16,0 0 0 0,0 0 112 0,0 0 32 16,0 0 0-16,0 0 0 0,0 0-80 0,0 0-16 15,0 0 0-15,0 0 0 0,45-22-112 0,-40 28-16 16,0 2-128-16,3 0 192 0,-1 5-192 0,0-2 0 16,1 1 128-16,-1 1-128 0,1-1 0 0,-1 0 0 15,2-2 0-15,-2 3 0 0,1-4 0 0,-1 0 0 16,0 1 0-16,-2 0 0 0,0-1 0 0,-1-2 0 15,0 2-128-15,-2 1 128 0,-1-4-160 0,-1 0 32 0,-2 1 0 16,0 2 0-16,-1-3-80 0,-2-2-16 0,0 2 0 0,-1 0 0 16,-1-2 16-16,-2 1 0 0,-1-1 0 0,0-2 0 15,-1 2 208-15,0-3-144 0,0 0 144 0,0 1-128 16,-1 0 128-16,3-2 0 0,1 0 0 0,2 0 0 16,1 0 0-16,3 0 0 0,2 0 0 0,1 0-128 15,-1 0-128-15,0 0 0 0,0 0-16 0,0 0 0 31,0 0-544-31,0 0-96 0,47-6-32 0,-47 6-17040 0</inkml:trace>
  <inkml:trace contextRef="#ctx0" brushRef="#br0" timeOffset="-123339.89">24889 13235 4607 0,'0'0'400'0,"0"0"-400"15,0 0 0-15,0 0 0 0,0 0 1968 0,0 0 304 16,0 0 64-16,0 0 16 0,0 0 1264 0,0 0 256 16,0 0 48-16,0 0 16 0,0 0-816 0,0 0-176 15,0 0-16-15,0 0-16 0,0 0-1536 0,0 0-304 16,0 0-64-16,0 0-16 0,0 0-464 0,0 0-80 16,0 0-32-16,0 0 0 0,0 0-160 0,0 0-16 15,0 0-16-15,0 0 0 0,0 0-96 0,0 0-128 16,0 0 176-16,0 0-176 0,0 0 128 0,-5-6-128 15,2 6 0-15,-2 2 0 0,0 2 0 0,0 0 0 0,1 2 0 0,-1-2 0 16,3 2 0-16,-2 3 0 16,1 0 0-16,0 0 0 0,0 1 0 0,1 2 0 0,-1 1 0 0,0 0 0 15,-1 0 0-15,0-1-144 0,1 0 144 0,-2 0-128 16,0-1 128-16,1-1 0 0,0-1-144 0,2-2 144 16,-1-1 0-16,2-4 0 0,1 2 0 0,0-3 0 15,1 1 0-15,-1-2 0 0,0 0 0 0,0 0 0 16,0 0 0-16,0 0 0 0,0 0 0 0,26 7 0 15,-21-5 0-15,0 2 0 0,0-1 0 0,-1 0 0 16,1 0 0-16,-2 0 0 0,1 0 0 0,-1 1 0 16,0-1 0-16,0 1 0 0,-1 1 0 0,1 1 0 15,-2-2-144-15,0 2 144 0,-1 0 0 0,0 0 0 16,0 1-288-16,0-1 48 0,-1 1 16 0,0 2 0 0,-2-3 224 16,1 2-192-16,-1 0 192 0,0-2-192 0,0 2 192 0,-1-2 0 15,1 0 0-15,-1 0 0 0,0 0 0 0,1 1 0 16,-1-4 0-16,0 0 0 0,0-2 0 0,2 2 0 15,0-1 0-15,-1-2 0 0,1 0 0 0,-1 0 128 16,2 0-128-16,0 0 0 0,-1 0 160 0,2 0-160 16,0 0 128-16,0 1-128 0,3 2 192 0,-2-1-64 15,2 2 0-15,0 0 0 0,0 2-128 0,0 0 192 16,1 0-192-16,-1 0 192 0,0 4-192 0,1-1 0 16,-1 1 0-16,-1 0 128 0,-1-2-128 0,0 2 0 15,1 0 0-15,-2-1 0 0,0 1 0 0,0-3 0 16,-2 4 0-16,1-3 0 0,0 0 0 0,0 2 0 15,-2-1 0-15,2-2 0 0,0 2 0 0,-2-2 0 16,3 2 0-16,-1-3 0 0,1 0 0 0,0 1 0 0,0-1 0 16,1-1 0-16,1 0 0 0,-1-2-192 0,0 0 64 15,0 1 128 1,1-2-448-16,0 2 16 0,-1-4 16 0,2 2 0 16,-1-2-352-16,1 0-80 0,0 0-16 0,-3 0-16784 0</inkml:trace>
  <inkml:trace contextRef="#ctx0" brushRef="#br0" timeOffset="-123011.39">25109 13766 28559 0,'-1'1'1264'0,"1"-1"272"0,0 0-1232 0,0 0-304 15,0-1 0-15,0 1 0 0,1-3 1632 0,-1 3 272 16,0 0 48-16,0 0 16 0,0 0-240 0,31-53-64 16,-31 53 0-16,0 0 0 0,39-61-832 0,-39 61-192 15,28-47-16-15,-28 47-16 0,31-50-240 0,-31 50-48 16,31-51-16-16,-31 51 0 0,28-51-80 0,-28 51-16 16,0 0 0-16,36-57 0 0,-36 57-208 0,0 0 0 15,26-47 128-15,-26 47-128 0,0 0 0 0,0 0 0 16,24-48 0-16,-24 48 0 0,0 0 0 0,0 0 0 15,0 0 0-15,0 0-160 16,0 0-368-16,-3-41-80 0,-2 44-16 0,-2-3 0 16,-2 4-352-16,-1 2-80 0</inkml:trace>
  <inkml:trace contextRef="#ctx0" brushRef="#br0" timeOffset="-122744.79">25101 13406 21183 0,'1'3'944'0,"1"1"192"0,2-1-912 0,-1-1-224 0,-1 2 0 0,1-2 0 16,-1 0 2656-16,3 3 480 0,4 2 112 0,2 5 16 15,2 1-768-15,2 3-128 0,1 2-48 0,-2 0 0 16,1 0-1360-16,-3 3-256 0,-1-1-64 0,0-2-16 16,-2 1-320-16,0 1-64 0,-2-2-16 0,-1 1 0 15,-1-3-224-15,0 0 128 0,-1-4-128 0,-2 1 0 0,2-3 0 0,-3-3 0 16,2 2 0-16,-2-6 0 0,1 2 0 0,0-1 0 15,-1-1-144-15,0-2 144 16,0-1-560-16,-1 0-16 0,0 0 0 0,0 0 0 16,0 0-848-16,0 0-176 0</inkml:trace>
  <inkml:trace contextRef="#ctx0" brushRef="#br0" timeOffset="-122143.84">25541 13454 15663 0,'0'-1'688'0,"-1"1"144"0,1-3-656 0,-2 3-176 0,2-2 0 0,0 2 0 16,0 0 2496-16,0-1 480 0,0 1 96 0,2-3 0 15,-2 3 80-15,1-2 16 0,0 2 0 0,2-2 0 16,0 2-1712-16,1 2-352 0,1 0-64 0,0 1-16 15,1-2-320-15,0 4-80 0,2-2-16 0,-1 4 0 0,1-1-112 0,-1 0-32 16,2 1 0-16,-1 3 0 0,1 1-160 16,1-1-48-16,-1 0 0 0,-1-1 0 0,1-2-256 0,-2 0 128 15,1 1-128-15,-2-2 0 0,1 1 0 0,-2-3 0 16,0 1 0-16,0-1-144 0,-1 0 144 0,0-2 0 16,-2 1 0-16,1-2 128 0,-2 1-128 0,0-2 0 15,1 3 0-15,0-3 0 0,-1 0 0 0,-1 0 0 16,0 0 0-16,-1 0 0 0,1 0-240 0,-2 0-16 15,2-3 0-15,-1 3 0 0,0 0 256 0,-1 0 0 16,-1 0 0-16,1 3-144 0,-2-3 144 0,0 1 0 16,-1 2 0-16,0 0 128 0,-1 1-128 0,0 1 0 15,0-1 0-15,-2-2-128 0,1 2 128 0,-1 2 0 16,0-2 128-16,-1 2-128 0,0 0 0 0,0 0 0 0,0 2 0 0,0-2 128 16,1 3-128-16,0-3 0 0,1 0 0 0,-1 1 0 15,3 0 0-15,-1 1 0 0,0-2 0 0,1 1 0 16,1-1 0-16,1 0-208 0,-1 0 48 0,3-2 16 31,-1 0-304-31,4-2-48 0,-1-2-16 0,1-2 0 0,-2 2-528 0,0 0-112 16</inkml:trace>
  <inkml:trace contextRef="#ctx0" brushRef="#br0" timeOffset="-121376.13">25906 13759 16575 0,'1'-2'1472'0,"-1"2"-1168"0,1 0-304 0,0 0 0 0,1 0 2240 0,-2 0 384 16,0 0 64-16,0 0 32 0,0 0 512 0,0 0 96 15,0 0 32-15,48-20 0 0,-48 20-1888 0,0 0-368 16,0 0-80-16,41-25 0 0,-41 25-464 0,0 0-96 16,0 0-16-16,0 0 0 0,38-44-240 0,-38 44-48 15,0 0-16-15,0 0 0 0,0 0-144 0,16-59 0 16,-16 59 0-16,0 0 0 0,0-51 0 0,0 51 0 15,0 0 0-15,-6-48 0 0,6 48 0 0,0 0 0 16,-7-35-160-16,7 35 160 0,0 0-192 0,0 0 48 16,0 0 16-16,0 0 0 0,0 0 128 0,0 0 0 15,0 0 0-15,0 0 0 0,-12-9 0 0,12 18 0 16,0 1 0-16,-1 2 176 0,1 1-176 0,0 0 128 0,0 2-128 0,1 1 128 16,1 0-128-16,0 0 0 0,1 0 0 0,-1-1 0 15,1 1 0-15,-1 0 0 0,2 0 0 0,-1-1 0 16,1 1-128-16,0-3 128 0,0 0-160 0,-1 0 160 15,0-3-320-15,-1-4 48 0,1 0 0 0,-1 0 0 32,-1-3-416-32,2-3-80 0,-3 0 0 0,0 0-17376 0</inkml:trace>
  <inkml:trace contextRef="#ctx0" brushRef="#br0" timeOffset="-121176.35">25896 13527 7359 0,'-1'5'320'0,"1"-5"80"0,2 4-400 0,-1-4 0 0,2 2 0 0,-2-2 0 0,2 0 3328 0,1 1 592 16,4 2 112-16,1 3 32 0,3-2 32 0,0-1 16 15,1 2 0-15,0-1 0 0,1 0-2320 0,1-2-448 16,0 2-112-16,1-4-16 0,-16 0-832 16,32 0-192-16,-32 0-16 0,36 0-16 0,-19 0-352 0,-17 0-80 15,32 0-16-15,-17 0-11920 16,-1 2-2384-16</inkml:trace>
  <inkml:trace contextRef="#ctx0" brushRef="#br0" timeOffset="-120943.9">26256 13647 6447 0,'2'2'576'0,"1"-4"-576"0,-3 2 0 15,0 0 0-15,0 0 3072 0,0 0 496 0,0 0 96 0,0 0 32 16,0 0 128-16,0 0 16 0,44-14 16 0,-44 14 0 16,0 0-1616-16,34-6-320 0,-34 6-64 0,0 0 0 15,26 4-1344-15,-26-4-256 0,16 4-48 0,-16-4-16 16,13 4-192-16,-7-4 0 0,-1 2-192 0,-1-2 192 16,-4 0-1840-16,0 0-256 0</inkml:trace>
  <inkml:trace contextRef="#ctx0" brushRef="#br0" timeOffset="-120744.46">26352 13520 20271 0,'0'3'896'0,"0"0"192"0,0 0-880 0,0 0-208 0,0-2 0 0,0 2 0 0,0 0 2368 0,1 2 448 15,1 3 64-15,-1 4 32 0,0 0-480 0,0 4-112 16,1 1-16-16,-1 1 0 0,1-2-1472 0,0 0-320 15,-1 3-48-15,1-6-16 0,-1 5-448 0,2-5 128 16,1 0-128-16,-2-1 0 0,2-2-208 0,-2-1-96 16,2-4-16-16,-2 0 0 15,2-2-1248-15,0-3-256 0</inkml:trace>
  <inkml:trace contextRef="#ctx0" brushRef="#br0" timeOffset="-120328.31">26482 13753 14735 0,'0'0'1312'0,"0"0"-1056"0,0 0-256 0,0 0 0 16,0 0 2064-16,1 0 368 0,0 0 64 0,1 0 0 15,1 0 272-15,2 0 48 0,-1 1 16 0,1-1 0 16,0 3-1152-16,1-3-224 0,0 0-48 0,2 0-16 15,-2 0-784-15,3 0-160 0,-9 0-16 0,0 0-16 16,0 0-272-16,33-10-144 0,-33 10 160 0,0 0-160 16,0 0 0-16,0 0 0 0,37-10 0 0,-37 10 0 0,0 0 0 0,0 0 0 15,0 0-128-15,0 0 128 16,0 0-512-16,0 0 0 0,0 0 0 0,0 0 0 16,0 0-160-16,-14-23-32 0,7 19 0 0,0-2 0 15,-1 0-96-15,1-1-32 0,-1 0 0 0,0 1 0 16,2 0 256-16,-2-1 32 0,2-1 16 0,1 3 0 0,0-1 528 0,5 6-128 15,0 0 128-15,0 0 0 0,0 0 336 0,0 0 128 16,0 0 32-16,0 0 0 0,0 0 336 0,0 0 64 16,0 0 0-16,0 0 16 0,0 0-160 0,0 0-48 15,0 0 0-15,0 0 0 0,37-40-496 0,-32 43-208 16,1 0 176-16,-1 0-176 16,1 0-656-16,1 2-240 0,-1-1-32 0,0 2-15456 0</inkml:trace>
  <inkml:trace contextRef="#ctx0" brushRef="#br0" timeOffset="-119577.65">26669 13225 12895 0,'1'-2'1152'16,"0"-1"-928"-16,0 2-224 0,1 1 0 16,-1 0 1872-16,0 0 336 0,0-2 64 0,3 2 16 0,-4 0 800 0,0 0 176 15,0 0 16-15,0 0 16 0,0 0-1056 0,48-9-224 16,-48 9-32-16,20 5-16 0,-20-5-1168 0,20 6-224 16,-10-2-64-16,-2 2 0 0,2 0-304 0,-1 2-64 15,0 0-16-15,-2 1 0 0,-1 1-128 0,-1 2 0 16,0-1 0-16,-4 2 0 0,1-1 0 0,-2 0 0 15,-2 1 0-15,0-1 0 0,-2 2-192 0,0 1 16 16,0-3 16-16,-3 1 0 0,1 2-32 0,0-1 0 16,-1-2 0-16,-1 1 0 0,-1-1 192 0,1-1 0 15,-1 0 128-15,0-1-128 0,2-1 224 0,1-2-32 16,1-1 0-16,1-2 0 0,1 1-32 0,1-4-16 16,1 2 0-16,1-2 0 0,1 0-144 0,1 1 0 15,0 0 0-15,2-1 0 0,-1 2 0 0,1-3 0 0,1 2 0 16,0-2 0-16,0 0 0 0,1 0 0 0,-6 0 0 0,0 0 0 15,0 0 0-15,0 0 0 0,0 0 0 0,41-6 0 16,-35 7 0-16,-6-1 0 0,11 3-128 0,-6 0 128 16,0 2-192-16,-2-1 48 0,0 2 0 0,-1 2 0 15,0 0 16-15,-1 1 0 0,1-2 0 0,-1 3 0 16,0 1 128-16,-1-1 0 0,0 0 128 0,0-1-128 16,-1 1 0-16,0 2-128 0,-1-2 0 0,0 0 0 15,-1-1-160-15,2-2-32 0,0-1 0 0,-2 0 0 16,1 1 320-16,1-1 0 0,-1 0 0 0,1-2 0 15,0-1 0-15,-1 2 0 0,2-1-128 0,-2 2 128 16,1 0 0-16,0 1 176 0,1 2-32 0,-1-2 0 16,1 0-144-16,0 2 128 0,0-3-128 0,0-2 128 15,1 2-128-15,0 0 160 0,2-4-160 0,-1 2 160 0,0-4-160 0,1 3 0 16,-1-2 0-16,2-1 0 0,-1 2 0 0,0-2 0 16,0 0 0-16,0 0 0 0,0 3 0 0,1-3 0 15,-3 3-128-15,1 0 128 0,0 2 0 0,0 0 0 16,-2 2 0-16,0 2 0 0,0-3 0 0,-1 4 0 15,-2-1 0-15,2 1 0 0,-1-1-272 0,-2 0 16 16,0 1 0-16,-1 0 0 16,0 2-176-16,0-2-16 0,-1-1-16 0,1 1 0 15,-1 0-80-15,0-1-16 0,0 1 0 0,0 1 0 16,-1-1 48-16,1 0 16 0,1-1 0 0,-1 1 0 16,1-3-208-16,1 2-32 0,1 0-16 0,-2-3-13680 0</inkml:trace>
  <inkml:trace contextRef="#ctx0" brushRef="#br0" timeOffset="-118078.43">23690 15522 4607 0,'-3'0'400'0,"1"0"-400"15,1 0 0-15,1 0 0 0,-2 0 1472 0,1-2 224 16,0 2 32-16,-3 0 16 0,-1 0 960 0,0 0 192 15,2-2 48-15,-1 2 0 0,3 0-192 0,-2-3-16 16,3 3-16-16,-1 0 0 0,2 0-672 0,-1 3-128 16,3-3-16-16,-2 2-16 0,3 2-800 0,-2 0-176 0,2 2-16 0,-2 3-16 15,2-3-304-15,-2 0-64 0,2 4-16 0,0-4 0 16,1 1-112-16,0 2-32 0,0-3 0 0,1 0 0 16,0 1-176-16,2-1-48 0,-1 1 0 0,-7-7 0 15,16 9-128-15,-16-9 0 0,0 0 0 0,28 12 0 16,-28-12 0-16,0 0 0 0,31 10 0 0,-31-10 0 15,20 13 0-15,-10-6 0 0,-1 3-144 0,-2 1 144 16,1-1 0-16,-4 0 0 0,1 2 0 0,-1-2 0 16,0 2-128-16,-2 1 128 0,0-1 0 0,-1-2 0 15,-1 0-144-15,-1-4 144 0,1 3 0 0,-3-3-144 0,1 1 144 16,-1 2-128-16,-1-3 128 0,1 0-128 0,-2 2-16 0,-1 0 0 16,-1 0 0-16,1 1 0 0,1 0 144 15,-2 0 0-15,1 2 0 0,-2 0-128 0,2 0 128 0,1 1 0 16,0-2 0-16,1-3 0 0,2 2 0 0,1-3 0 15,1 0 0-15,0 0 0 0,0 0 0 0,1 0 0 16,0 1 0-16,2-4 0 0,-1 5 0 0,-1 0 0 16,3 1 0-16,0-3 0 0,0 4 0 0,-1 0 0 15,2 0 0-15,-1 0 0 0,0 1 0 0,-1 3 0 16,1-5 0-16,-1 3 0 0,0-2 0 0,-2-1 0 16,2 0 0-16,-1 1 0 0,1-4 0 0,-1 2 0 15,1 0 0-15,-1-2 0 0,1 1 0 0,-1-1 0 16,2 4 0-16,0-3 0 0,-1 4 0 0,0 0 0 15,-1 4 0-15,1-2 0 0,-2 3 0 0,-1 2 0 16,0-2 0-16,-1 0 0 0,-2 0 0 0,0 0-128 0,-1 3 128 0,0-4-192 16,-1-2 16-16,2-3 0 0,-1 0 0 0,0-1 0 15,2-3 176-15,-1 0 0 0,1-2 0 0,0-2 0 16,2 0 0-16,-1 0 0 0,1-2 0 0,0 0 0 16,1 0 0-16,-1-2 0 0,2 2 0 0,-1 2 0 15,0-2 0-15,-1 3 0 0,0-3 0 0,3 3 128 16,-2 0-128-16,0-2 176 0,2 4-176 0,-1-1 192 15,1-1-192-15,0 4 0 0,1-1 0 0,1 0 128 16,1 3-128-16,0 1 0 0,0 2 0 0,-1-2 0 16,3 0 0-16,-3 2 0 0,1 0 0 0,-1-2 0 15,1 0 0-15,-1 3 128 0,-1-5-128 0,2 3 128 16,-1 2 64-16,1 2 0 0,-1 1 0 0,0-3 0 16,0 2-192-16,0 1 192 0,-1 3-192 0,-3-1 192 0,0-2-192 0,-1 0 192 15,0 4-192-15,-2 1 192 0,-1-1-192 0,1-1 0 16,-2-3 0-16,-1-2 128 0,0 0-128 0,-1 1 0 15,0-2 0-15,-3 2 128 0,2-4-128 0,-2 2 0 16,-1-2 0-16,1-1 0 0,-1 0 0 0,1-3 0 16,-1-1 0-16,1-1 0 0,2-1 0 0,0-6 0 15,2 0 0-15,3-4 0 0,2 6-176 0,0 0-64 16,0 0-16-16,6-41 0 16,-6 41-384-16,0 0-64 0,0 0-32 0,32-54-18064 0</inkml:trace>
  <inkml:trace contextRef="#ctx0" brushRef="#br0" timeOffset="-117311.25">24342 16510 13823 0,'-3'7'1216'0,"1"-1"-960"16,2-3-256-16,0-3 0 0,1 0 2448 0,-1 0 448 15,0 3 96-15,0 1 16 0,0 1 128 0,0 0 48 16,2-3 0-16,2-2 0 0,-4 0-1456 0,0 0-304 0,0 0-48 0,0 0-16 16,0 0-640-16,26-48-128 0,-26 48-16 0,0 0-16 15,11-57-112-15,-11 57 0 0,1-47-16 0,-1 47 0 16,-2-53-176-16,2 53-48 0,-8-58 0 16,8 58 0-16,-9-59-80 0,2 30-128 0,1 1 176 0,-1 3-176 15,-1 2 160-15,1 4-160 0,-1-2 128 0,8 21-128 16,-12-32 160-16,12 32-160 0,-9-25 192 0,9 25-192 15,0 0 256-15,0 0-48 0,0 0-16 0,0 0 0 16,0 0 0-16,0 0 0 0,0 0 0 0,0 0 0 16,0 0-16-16,0 0-16 0,0 0 0 0,39 11 0 15,-27-1-160-15,2 0 0 0,2-1 0 0,0 1 128 16,0 0-128-16,1-2 0 0,2 2 0 0,-2-3 0 16,-3 2 0-16,-1-3 0 0,1 1 0 0,-2-1 0 0,-1 0 0 0,-1 0 0 15,-2 1 0-15,-2 0 0 0,-1-1-128 0,-1 0 128 16,-3-2-160-16,-1 2 160 0,0 0-272 0,-3 0 32 15,0 0 16-15,-2-2 0 0,0 2-96 0,-3-3 0 16,0 3-16-16,-2-2 0 0,-3-1-32 0,0 1 0 16,-3 1 0-16,-2-1 0 0,1 0 64 0,0 0 16 15,1 3 0-15,0-4 0 0,2 4-96 0,3-1 0 16,2-3-16-16,4 0 0 0,2-2 48 0,1 2 16 16,2-3 0-16,0 0 0 15,0 0-912-15,0 0-176 0,0 0-48 0,0 0-15232 16</inkml:trace>
  <inkml:trace contextRef="#ctx0" brushRef="#br0" timeOffset="-116061.4">24892 16032 15663 0,'0'0'1392'0,"0"0"-1120"16,0 0-272-16,0 0 0 0,0 0 1760 0,0 0 288 15,0 0 64-15,0 0 16 0,0 0 752 0,0 0 128 16,0 0 48-16,0 0 0 0,0 0-1040 0,0 0-208 15,0 0-32-15,0 0-16 0,0 0-976 0,0 0-192 16,-5-8-32-16,0 10-16 0,1 2-160 0,-1 0-48 16,-1 2 0-16,0 0 0 0,1 0-160 0,-3 0-48 15,2 4 0-15,-1 0 0 0,-1 1-128 0,1 3 0 16,0-2 0-16,-1 2 128 0,2 1-128 0,-1 1-192 0,2-1 32 16,-2-2 16-16,4-1 0 0,-1-2 0 0,0 0 0 0,3-1 0 15,0 1 144-15,0-4 0 0,2-2 0 0,1 1 0 16,1-4 0-16,-1 1 0 0,2-2 0 0,-4 0 0 15,0 0 0-15,0 0 0 0,0 0 0 0,0 0 0 16,48-16 0-16,-48 16 192 0,0 0-32 0,0 0-16 16,0 0-144-16,46-18 160 0,-46 18-160 0,0 0 160 15,0 0-160-15,0 0 0 0,0 0 0 0,32 2 0 16,-28-1 0-16,-3 3 0 0,0 1 0 0,-1 1 0 16,0 0 0-16,-1 1 0 0,0-2 0 0,0 1 0 15,-2 2 0-15,1-1-176 0,-1-1 176 0,-1 1-192 16,3 2 192-16,-1-3 0 0,-1 0 0 0,2 0 0 0,-1 2 0 0,-1 1 0 15,-1 0 0-15,2 0 0 0,-1 1 0 0,1 0 0 16,-2-2 0-16,2 2-128 0,-2-3 128 0,0 0 0 16,2 2-144-16,-3-6 144 0,1 4-144 0,1-1 144 15,-1-4-192-15,0 4 192 0,0-2 0 0,1 0-128 16,-1 1 128-16,0-2 0 0,2 4 0 0,-1-1 0 16,0 0 0-16,0 0 0 0,1-1 0 0,-1 4 0 15,2-3 0-15,0 3 144 0,0-2-144 0,-1-1 0 16,1 3 144-16,1-3-144 0,0 1 128 0,0 0-128 15,1-1 128-15,2 0-128 0,-2 0 0 0,1-2 0 16,2 2 0-16,-1-2 128 0,0 2-128 0,1-1 0 16,0 0 0-16,1 0 0 0,0 1 0 0,1-2 0 15,1-2 0-15,-1 2 0 0,2 0-144 0,-2-1 144 16,3 2-160-16,-1-3 160 16,0 0-448-16,-8-2 0 0,0 0 0 0,0 0 0 15,0 0-592-15,37-2-112 0,-37 2-32 0,0 0-16192 0</inkml:trace>
  <inkml:trace contextRef="#ctx0" brushRef="#br0" timeOffset="-115659.39">25107 16576 21183 0,'0'4'944'0,"0"-4"192"0,0 0-912 0,1-2-224 16,0 2 0-16,-1-2 0 0,2 0 1600 0,0-1 288 15,-2 3 48-15,0 0 16 0,0 0 832 0,0 0 160 16,40-58 48-16,-40 58 0 0,0 0-1648 0,39-66-336 16,-39 66-64-16,30-51-16 0,-30 51-288 0,32-56-48 15,-32 56-16-15,31-50 0 0,-31 50-144 0,0 0-48 16,40-61 0-16,-40 61 0 0,0 0-112 0,32-41-16 16,-32 41-16-16,0 0 0 0,0 0-240 0,0 0 176 15,0 0-176-15,33-42 160 0,-33 42-160 0,0 0 0 0,0 0 0 0,0 0 0 31,-5 0-816-31,0 0-32 0,0 1-16 0</inkml:trace>
  <inkml:trace contextRef="#ctx0" brushRef="#br0" timeOffset="-115423.61">25067 16217 6447 0,'2'2'576'0,"-1"-1"-576"0,1 2 0 0,1-3 0 15,-1 2 4032-15,2-1 704 0,2 4 144 0,4 3 32 0,5 4-832 0,2 4-176 16,2 0-16-16,-2 3-16 0,0 1-2352 16,-1 1-480-16,2 3-80 0,-3-1-32 15,-2-1-624-15,0 0-128 0,-1 0-32 0,-2-3 0 0,-3 1-144 0,-1-4 0 16,-1-1 0-16,-1 1 0 0,-1-4 0 0,-1-4 0 16,0 0 0-16,1-2 0 0,-2-2 0 0,-1-1-224 15,1-2 80-15,-1-1 16 16,2-1-704-16,-2 1-128 0,0 0-16 0,0 0-16432 15</inkml:trace>
  <inkml:trace contextRef="#ctx0" brushRef="#br0" timeOffset="-114844.83">25525 16292 11055 0,'-5'0'976'0,"1"0"-784"0,2 0-192 0,1 0 0 0,-1 0 1952 0,2 1 352 16,-1 2 64-16,0-3 0 0,0 0 1232 0,-1 2 240 16,2 2 64-16,0 0 0 0,0 1-1536 0,3-1-288 15,1 1-64-15,-1 2-16 0,2-1-1168 0,0 0-224 16,1 1-48-16,2 0-16 0,-1 1-160 0,2-2-16 16,-1 2-16-16,1 0 0 0,1 0-112 0,0-2-32 15,0 3 0-15,0-3 0 0,0 0-80 0,-1 0 0 16,1-2-128-16,0 2 192 0,-1-2-192 0,-2 0 0 15,1 1 0-15,-1-2 0 0,-3 0 0 0,1 0 0 16,0 1 0-16,-2-4 0 0,0 3 0 0,-1-3 0 16,0 3 0-16,-1-3 0 0,-1 3-144 0,-1-3 144 15,1 1-208-15,-3 2 80 0,2-3 128 0,-2 2 0 16,0-1 0-16,-1 2-128 0,0-1 128 0,-1-1 0 16,0 2 0-16,1 1 0 0,-3-2 0 0,0-1 0 0,-1 4 0 0,1-1 0 15,-2-2 0-15,1 5 0 0,-1-2 0 0,-1 1 0 16,-1 0 0-16,1 3 128 0,0-2-128 0,0 2 0 15,1-1 0-15,0 2 0 0,1-2 0 0,2-2 0 16,1 0 0-16,2-1 0 0,0 0 0 0,1 0 0 16,0-4 0-16,2 2 0 0,2-1 0 0,-1-2-192 31,1 0-272-31,1 0-64 0,1 0-16 0,0-2 0 16,-4 2-864-16,0 0-160 0</inkml:trace>
  <inkml:trace contextRef="#ctx0" brushRef="#br0" timeOffset="-113827.88">25877 16596 6447 0,'-6'0'576'0,"1"-1"-576"0,1 0 0 0,2-1 0 16,2 2 1584-16,-1 0 208 0,0 0 32 15,-2-2 16-15,1 1 1008 0,-3 1 208 0,1-3 32 0,0 0 16 16,1 0-304-16,1-1-64 0,1 2-16 0,1 2 0 16,0-4-880-16,1 4-176 0,2-2-48 0,-1 1 0 15,2 1-848-15,0 0-192 0,2 0-16 0,1 0-16 16,1 0-208-16,-8 0-32 0,16 1-16 0,-6 1 0 16,-10-2-80-16,21 0-16 0,-21 0 0 0,0 0 0 15,36-2-192-15,-36 2 144 0,0 0-144 0,33-6 128 16,-33 6-128-16,0 0 0 0,0 0 0 0,0 0 0 15,0 0 0-15,43-23 0 0,-43 23 0 0,0 0 0 16,0 0-368-16,0 0 48 0,0 0 16 0,0 0 0 16,0 0-16-16,13-53-16 0,-13 53 0 0,0 0 0 0,-13-17 192 15,7 11 144-15,-1 1-192 0,-1 0 192 0,-1-1 0 0,1 1 0 16,-2 1 0-16,1 0 0 0,-1-2 0 0,2 2 0 16,0 2 0-16,1-2 0 0,1 2 0 0,1-2 0 15,0 1 0-15,0 0 0 0,2 0 0 0,2 0 0 16,1 3 0-16,0 0 0 0,0 0 0 0,0 0 0 15,0 0 0-15,0 0 0 0,0 0 128 0,0 0 0 16,27-45-128-16,-27 45 192 0,0 0 0 0,0 0 0 16,0 0 0-16,34-9 0 0,-26 12-192 0,0 1 176 15,-3-2-176-15,1 2 160 0,0-2-160 0,2 2-144 16,-1 0 144-16,2-1-208 16,-2 2-320-16,2-3-64 0,-1 0-16 0,0 0-11504 15,0-2-2304-15</inkml:trace>
  <inkml:trace contextRef="#ctx0" brushRef="#br0" timeOffset="-112990.03">26256 16037 18431 0,'-6'0'816'0,"2"-1"160"0,1 1-784 0,2-2-192 15,1 2 0-15,0-2 0 0,0 2 1472 0,-1-2 256 16,0-4 64-16,-2 2 0 0,2-2 576 0,1 6 128 15,0 0 32-15,0 0 0 0,0 0-816 0,0 0-176 16,0 0-16-16,0 0-16 0,0 0-672 0,0 0-144 16,0 0-32-16,0 0 0 0,0 0-208 0,32 0-64 15,-27 3 0-15,1 4 0 0,0 1-144 0,2-3-48 16,-2 4 0-16,1-3 0 0,1 0-192 0,-1 2 144 16,1 0-144-16,-2 1 128 0,0 1-128 0,-1-3 0 15,0 4 0-15,0-1 0 0,-3 3-160 0,1-1-16 16,-1-1 0-16,0 0 0 0,-2 3-64 0,-2-5-16 15,1 2 0-15,-1 0 0 0,-1-1 256 0,-1-3 0 16,1 4-160-16,-1-3 160 0,-1 2 0 0,1-2 0 0,1 1 0 0,-1-3 0 16,0-1 0-16,-1 0 0 0,2-1 144 0,0-2-144 15,-1 2 0-15,3-2 128 0,0 2-128 0,1-4 0 16,0 0 0-16,1 3 0 0,2-3 0 0,-1 0 128 16,2 0-128-16,-1 0 0 0,2 0 0 0,-1 0 0 15,1 1 0-15,-1 1 0 0,-1-1 0 0,0 2 0 16,-1 1 0-16,1-2 128 0,-1 4-128 0,-2-2 0 15,2 2 0-15,-2 0 0 0,0 1 0 0,0-1 128 16,0 0-128-16,0 1 0 0,0 2 0 0,0 0 0 16,0-3 0-16,1 1 0 0,1-1 0 0,0 1 0 15,0-1 0-15,1-2 0 0,-1-1 0 0,0 2 0 16,2-1 0-16,-1-2 0 0,-1 2 0 0,2 0 0 0,-2 1-208 0,1 0 32 16,-1 0 16-16,-1 1 0 0,1 0-80 0,-1 0-16 15,-1 4 0-15,0 0 0 0,0-1 64 0,-1 1 16 16,1 2 0-16,-2-1 0 0,1 0 48 0,-1 2 0 15,1-2 0-15,-1 0 0 0,2-1 128 0,0-3 0 16,0 2 0-16,0-3 0 0,0 0 0 0,2 0 0 16,-2-2 0-16,0-2 0 0,1 2 0 0,-1 0 0 15,1 0 0-15,-1 1 0 0,0 1 0 0,0 0 0 16,0 0 0-16,0 0 0 0,0 4 0 0,0-2 0 16,0 0 0-16,0 2 0 15,0-1-416-15,0 1-48 0,0 2-16 0,-1 0 0 16,0 0-352-16,-1-1-64 0,0-1 0 0,-1-1-16 15,1 0 304-15,-2-1 64 0,2 0 16 0,-3 0 0 0,0-2 704 0,0 0 144 0,-1 0 16 16,-1 3 16-16,1-3 64 0,-1 1 16 0,1 2 0 0,0-1 0 16,1 0-256-16,0-4-48 0,1 2-128 0,0-3-10688 15,3-3-2256-15</inkml:trace>
  <inkml:trace contextRef="#ctx0" brushRef="#br0" timeOffset="-106006.63">13874 15792 6111 0,'-16'-14'544'0,"10"7"-544"15,-2 1 192-15,2 2-192 0,1-2 192 0,2 5-64 0,-2-1-128 0,-5-2 0 16,-6 1 0-16,-2 0 0 0,0 3 2128 0,2 1 528 15,2 4 96-15,2 1 32 0,3 1 1616 0,2 0 320 16,2 1 64-16,2-1 48 0,3 0-2144 0,2-1-416 16,0 0-96-16,2-2 32 0,2 1-1440 0,0-1-272 15,3 2-64-15,1-2 16 0,1-2 48 0,1-2 0 0,-12 0 0 0,29-2 0 16,-29 2-144-16,30-4-32 0,-30 4 0 0,0 0 48 16,50-13-368-16,-50 13 0 0,0 0 0 0,31-3 160 15,-31 3-160-15,21 0 0 0,-11 1 0 0,-3 3 0 16,-1-2 0-16,-1 2-176 0,-2-2 176 0,2 1 0 31,-2 1-432-31,1-2 16 0,-1-2 0 0,-1 1 32 16,-1 2-736-16,-1-1-160 0,0 2-16 0,-1 0-17104 0</inkml:trace>
  <inkml:trace contextRef="#ctx0" brushRef="#br0" timeOffset="-105506.77">13676 15989 11055 0,'-3'6'240'0,"1"-3"48"0,1-2 16 0,0 1 16 0,1-2-320 0,0 3 0 15,0-3 0-15,0 1 0 0,1 3 1760 0,2-2 288 16,-1 2 64-16,2-2 16 0,1-2 800 0,0-2 144 16,0 1 48-16,0-2 0 0,-5 3-784 0,0 0-160 15,0 0-16-15,0 0-16 0,0 0-784 0,0 0-144 16,42-20-48-16,-36 20 0 0,1 0-336 0,1 0-80 0,-1 0-16 0,2 0 0 16,-9 0-128-16,0 0-32 0,16 2 0 0,-14-2 0 15,2 2-192-15,-2-2-64 0,3 0 0 0,2-2 0 16,2 2-144-16,-1 0-48 0,-3 0 0 0,-5 0 0 15,0 0-128-15,0 0 0 0,31-4 0 0,-31 4 0 16,31-4 0-16,-31 4 128 0,33-6-128 0,-33 6 0 16,0 0 0-16,38-2 128 0,-29 4-128 0,-2-2 0 15,0 1 128-15,-1 2-128 0,-3-1 0 0,1 2 128 16,0-2-128-16,-2 2 0 0,0 0 0 0,0-2 0 16,-1 2 0-16,1-1 0 0,-1 0 0 0,-1-3 0 15,1 0 0-15,-1 3 0 0,-1-3 0 0,1 0 0 16,-1 0 0-16,-2 0 0 0,2-3 0 0,-2 3 0 0,1 0-448 15,-1-2 48-15,2 2 0 0,0-1 0 16,0-2-496-16,1 2-80 0,-2-2-32 0,1 0-12320 16,0 0-2480-16</inkml:trace>
  <inkml:trace contextRef="#ctx0" brushRef="#br0" timeOffset="-102901.25">14574 14992 10127 0,'-2'2'896'0,"-1"-2"-704"0,1 0-192 0,0-2 0 15,1 2 576-15,0 0 96 0,-4-2 16 0,0-2 0 16,-2 2 1056-16,-1-5 224 0,2 0 32 0,1-2 16 16,0 3 544-16,1-4 96 0,2 2 32 0,1 0 0 15,-2 0-384-15,2 0-64 0,0 0 0 0,-1 1-16 16,1 4-944-16,1 0-176 0,-1 1-32 0,0 0-16 15,0 4-400-15,-1 3-80 0,1-2 0 0,1 6-16 16,-1 1-112-16,1-4-32 0,0 0 0 0,0-2 0 16,1 6-256-16,0 6-160 0,3 9 192 0,-2 3-192 15,3 1 0-15,-1 1 0 0,1-4 0 0,-1 0 0 0,1 2 0 0,-2-6 0 16,0 0 0-16,-1-2 0 0,1 1 0 0,-1-4 0 16,0 2 0-16,-2-3 0 0,1 1 0 0,-1-1 0 15,0-3 0-15,-1 0 0 0,-1-3 0 0,2-1 0 16,0-3 0-16,2 0 0 0,-1-2 0 0,0-4 0 15,1 0 0-15,1-4 0 0,-3 4 0 0,0 0 0 16,0 0 0-16,0 0 0 0,0 0 0 0,42-53 0 16,-42 53 0-16,0 0 0 0,0 0 0 0,46-47 0 15,-46 47 0-15,0 0 0 0,0 0 0 0,46-28 0 16,-46 28 0-16,0 0 0 0,0 0 0 0,44-7 0 16,-33 10 0-16,-1-1 0 0,-1 3 0 0,-1 1 0 15,0 1 0-15,-2 1 0 0,0-2 0 0,-2 2 0 16,0 1 0-16,-2-1 0 0,-2 0 0 0,0 1 0 0,-2 0 0 0,-1 1 0 15,-2 2-160-15,-1-3 160 0,0 1-160 0,-2 2 160 16,-2-2-160-16,1 3 160 0,0-2-160 0,-2 0 160 16,0-1 0-16,-3 0 0 0,2-2 0 0,-2-2 0 15,0 1 0-15,2-4 0 0,0-3 0 0,2 0 160 16,0 0-160-16,0-3 192 0,1-4-192 0,2 1 192 16,3-2-192-16,1 0 0 0,0 0 0 0,2 1 0 15,1 7 0-15,0 0 0 0,0 0 0 0,0 0 0 16,0 0 0-16,0 0 0 0,0 0 0 0,36-48 0 31,-36 48-464-31,0 0-32 0,0 0 0 0,0 0-12512 0,0 0-2512 0</inkml:trace>
  <inkml:trace contextRef="#ctx0" brushRef="#br0" timeOffset="-102501.45">15045 15185 8863 0,'-4'1'192'0,"2"-1"32"0,1 0 16 0,-1 0 16 0,1 3-256 0,1-3 0 0,-1 0 0 0,1 0 0 16,-1 0 4464-16,0 0 832 0,2 0 160 0,0-3 48 16,3 2-2048-16,-4 1-416 0,0 0-80 0,0 0-16 15,0 0-1632-15,39-6-336 0,-39 6-64 0,0 0-16 16,35 0-192-16,-23 0-32 0,2 1-16 0,-1 2 0 16,2-1-112-16,-2-2-32 0,-13 0 0 0,26 1 0 15,-26-1-256-15,0 0-48 0,32 3-16 0,-32-3 0 16,18 0-192-16,-10 0 0 0,-8 0 0 0,0 0 0 15,18 2 0-15,-14 0 0 0,0 0 0 0,-1-1 0 32,1 2-800-32,-3-1-48 0,2-2-16 0,-2 2 0 0,2 0-768 0,-3-2-160 0</inkml:trace>
  <inkml:trace contextRef="#ctx0" brushRef="#br0" timeOffset="-101717.77">15702 14907 3679 0,'1'-2'320'0,"0"2"-320"15,-1 0 0-15,0 0 0 0,0 0 1264 0,1 0 176 16,1-3 32-16,-1 2 16 0,1-2 1184 0,1 1 224 16,-1 1 48-16,1 1 16 0,-2 0 224 0,-1-3 32 15,0 3 16-15,-1 0 0 0,0 0-800 0,-2 0-176 16,1 3-16-16,-2-3-16 0,0 3-1296 0,-1 0-256 15,0 1-48-15,-1 2-16 0,0-3-208 0,-1 4-32 16,0-1-16-16,-1 0 0 0,-1 3-32 0,0 2-16 16,-2 1 0-16,0 0 0 0,4-2-112 0,-1 2 0 0,0 1-16 0,0 1 0 15,2 1-176-15,1-2 128 0,0 2-128 16,1-3 128-16,1 1-128 0,0-1 0 0,1 4 0 0,-1-2 0 16,2 2 0-16,-1 2 0 0,0 1 0 0,0-1 0 15,3 0 0-15,-1 3 0 0,3 1 0 0,-2-3 128 16,3 3 32-16,-1-4 0 0,2 5 0 0,0-6 0 15,0 0-32-15,1-1-128 0,3 0 192 0,0 1-64 16,-1-5-128-16,1-5 0 0,1-2 0 0,-3-1 0 16,2-2-288-16,-3-4-32 0,-6 2-16 0,0 0 0 15,0 0-272-15,0 0-48 16,0 0-16-16,42-37 0 0,-42 37-432 0,0 0-96 0,0 0-16 16</inkml:trace>
  <inkml:trace contextRef="#ctx0" brushRef="#br0" timeOffset="-101182.7">15861 15363 3679 0,'-1'0'320'16,"0"0"-320"-16,0 3 0 0,1-3 0 0,0 0 3056 0,-2 0 528 0,1 0 128 0,-1 0 0 16,0 0 576-16,1 1 128 0,1-1 0 0,0 2 16 15,3 1-2032-15,-1-3-416 0,2 0-64 0,1 0-32 16,-5 0-1040-16,0 0-208 0,0 0-32 16,0 0-16-16,0 0-256 0,0 0-48 0,43-28-16 0,-43 28 0 15,0 0-48-15,0 0-16 0,0 0 0 0,32-54 0 16,-32 54 16-16,0 0 0 0,0 0 0 0,0 0 0 15,30-53-96-15,-30 53-128 0,0 0 176 0,0 0-176 16,0 0 0-16,0 0 0 0,15-54 0 0,-15 54 0 16,0 0 0-16,0 0 0 0,0 0 0 0,0 0 0 15,0 0 0-15,-11-42 0 0,8 39 0 0,1 1 0 16,-1-2 0-16,1 2 0 0,-1 0 0 0,1 2 0 16,-2 0 0-16,2 0 0 0,-1 0 0 0,1 2 0 0,-1 0 0 0,2 1 0 15,0 0 0-15,-1 3 0 0,4 1 0 0,-1-1 160 16,0 4-160-16,0 0 192 0,2-2-64 0,-1 2-128 15,1 2 192-15,-1 2-64 0,2 1-128 0,0 1 0 16,-1 0 0-16,1-2 0 0,0-2 0 0,-1 0 0 16,1 3 0-16,0-5 0 0,0 3 0 0,-1-7 0 15,1 1 0-15,0-2 0 0,-1 0 0 0,1 0-272 16,-1-4 32-16,0 2 16 16,0-3-416-16,-3 0-64 0,0 0-32 0,0 0 0 15,0 0-832-15,0 0-160 0,0 0-48 0,0 0-15168 0</inkml:trace>
  <inkml:trace contextRef="#ctx0" brushRef="#br0" timeOffset="-100917.96">15818 15248 13823 0,'-4'-2'608'0,"3"2"128"0,0-3-592 0,0 2-144 0,1 1 0 0,0 0 0 15,0 0 2560-15,0 0 464 0,1 0 112 0,2-2 0 16,1 2 176-16,-4 0 16 0,13 0 16 0,-13 0 0 15,0 0-1600-15,0 0-320 0,37-9-64 0,-37 9-16 16,0 0-480-16,37-7-96 0,-37 7-32 0,0 0 0 16,38-7-224-16,-38 7-64 0,22-2 0 0,-12 2 0 15,-1-1-240-15,1 1-48 0,1 0-16 0,-11 0 0 16,0 0-144-16,32-3 0 0,-23 3 0 0,-2 0 0 16,-7 0 0-16,0 0 0 0,0 0 0 0,0 0 0 15,24-2-512 1,-22 2-16-16,-1 2-16 0,1-2 0 0,-2 0-368 0,1 0-80 0,-1 0-16 0,-1 3-11648 15,1-3-2320-15</inkml:trace>
  <inkml:trace contextRef="#ctx0" brushRef="#br0" timeOffset="-99434.52">16246 15310 11967 0,'-1'3'1072'0,"-1"-3"-864"16,1 2-208-16,1-4 0 0,0 2 1984 0,0 0 368 15,0 0 64-15,-1 0 16 0,1 0 560 0,1 0 112 16,2-3 32-16,0 2 0 0,1-2-800 0,1 2-160 16,1-1-16-16,-1-1-16 0,1 2-1136 0,-6 1-240 0,0 0-32 0,0 0-16 15,0 0-160-15,0 0-48 0,44-15 0 0,-37 15 0 16,3 0-144-16,-2 0-48 0,-8 0 0 0,0 0 0 15,33-4-160-15,-22 8-32 0,1-1-128 0,-2 0 192 16,-1-3 656-16,-2 0 128 0,1 3 32 0,-1-2 0 31,-7-1-1664-31,0 0-336 0,0 0-64 0,0 0-16 16,0 0 416-16,0 0 80 0,0 0 0 0,0 0 16 0,0 0-80 16,0 0-32-16,0 0 0 0,0 0 0 0,0 0-1056 0,0 0-192 0,0 0-64 0,0 0-14272 15</inkml:trace>
  <inkml:trace contextRef="#ctx0" brushRef="#br0" timeOffset="-99182.18">16371 15168 12895 0,'-2'5'576'0,"1"-5"112"0,1 1-560 0,0 2-128 16,0-3 0-16,0 2 0 0,0-1 2928 0,0 2 544 15,1 3 112-15,1 0 32 0,-1 0-128 0,1 2-32 16,1 0 0-16,-2 0 0 0,2 0-1984 0,-1-1-416 15,-1 1-80-15,2 2-16 0,-2-4-448 0,0 4-80 16,-1-2-32-16,0 0 0 0,0 1-192 0,-1-2-32 16,0 2-16-16,0 1 0 0,-1-1-160 0,1-2 0 15,0 3 0-15,0-1 128 0,1-3-128 0,-2 1 0 16,2 2 0-16,0 1 0 0,0-2 0 0,0 2-192 16,0-4 64-16,0 2 128 15,2-3-544-15,-1 1 16 0,-1-2 0 0,1-4 0 16,0 0-784-16,1-3-160 0,-2 3-16 0,0 0-15488 0</inkml:trace>
  <inkml:trace contextRef="#ctx0" brushRef="#br0" timeOffset="-98684.34">16628 15416 16575 0,'-4'7'736'0,"2"-4"160"16,-1 0-720-16,2-3-176 0,0 0 0 0,1 0 0 0,-1 0 2048 0,-1-3 368 16,1 0 80-16,0 0 0 0,0-1-48 0,-1 1-16 15,2 0 0-15,2 0 0 0,1-4-880 0,0 2-176 16,0 2-32-16,2 0-16 0,0 2-528 0,2-1-96 16,-1 2-32-16,-1 2 0 0,0-2-208 0,1 0-32 15,1 1-16-15,1 1 0 0,0-2-128 0,0 0-32 16,0-2 0-16,0 1 0 0,-8 1-256 0,0 0 0 15,0 0 0-15,0 0 0 0,39-28 0 0,-39 28 0 16,0 0 0-16,0 0 0 0,0 0-192 0,0 0-32 16,31-51-16-16,-31 51 0 15,0 0-208-15,0 0-64 0,0 0 0 0,0 0 0 16,0 0 16-16,0 0 0 0,0 0 0 0,-15-29 0 0,11 26 352 0,-4-2 144 16,1 1-128-16,-1 2 128 0,0-2 144 0,-1 1 112 15,-1 0 32-15,0-1 0 0,0-2 16 0,2 2 0 0,-2-2 0 0,-1 1 0 16,2 1-64-16,9 4-16 0,-15-12 0 0,9 8 0 15,1-2-32-15,1 2-16 0,2-2 0 0,2 0 0 16,1 0 16-16,0 0 16 0,3-1 0 0,0 0 0 16,-4 7-16-16,0 0 0 0,0 0 0 0,0 0 0 15,0 0-64-15,0 0-128 0,45-31 176 0,-45 31-176 16,19-2 128-16,-10 4-128 0,-1-2 0 0,1 3 0 16,0-2 0-16,-1-1-144 0,1 2-16 0,0-2 0 15,-9 0-416 1,0 0-96-16,22-2-16 0,-22 2-18240 0</inkml:trace>
  <inkml:trace contextRef="#ctx0" brushRef="#br0" timeOffset="-98218.06">16802 14769 12895 0,'1'2'576'0,"-1"-2"112"0,2 0-560 0,-1 1-128 16,0 2 0-16,0-3 0 0,1 3 3008 0,1 0 560 16,4 9 112-16,2-1 32 0,3 0-192 0,-1-1-48 15,0 4 0-15,2 3 0 0,0-1-2096 0,0 2-416 16,-1-1-96-16,-3-1-16 0,3 0-336 0,-4 3-64 0,3-2 0 0,3 4-16 15,0 4-128-15,-2-2-32 0,-1 0 0 0,-1-2 0 16,-1-2-128-16,-3 0-16 0,0-1-128 0,-2 1 192 16,-1-2 32-16,0 2 0 0,-1-1 0 0,0 1 0 15,-1 1-32-15,-1-2-16 0,0 2 0 0,0-1 0 16,0-5-176-16,-1 3 192 0,1-5-192 0,-2 4 192 16,0 0-192-16,-2 0 0 0,-1-1 0 0,0-1 128 15,-1-2-128-15,1-2 0 0,-1-2 0 0,0 0 0 16,-3 1 0-16,0-3 0 0,0 1 0 0,-1-1 0 15,0-1 0-15,0 0 0 0,-1 1 128 0,3-1-128 16,0-1 0-16,0 2 0 0,3-3 0 0,2 0 0 0,0 1 0 16,1-1 0-16,0-3 0 0,2 1 0 15,0 1-512-15,0-2-16 0,2 0-16 0,-1-3 0 16,1 0-416-16,-2 3-64 16,0 0-32-16,0 0-17760 0</inkml:trace>
  <inkml:trace contextRef="#ctx0" brushRef="#br0" timeOffset="-96217.97">14434 15808 1839 0,'-1'0'160'0,"1"0"-160"0,0 2 0 0,-2-1 0 16,2 0 1392-16,-2 2 240 0,1-2 48 0,0 4 16 16,0 1 976-16,-2-2 192 0,2 2 32 0,-2 0 16 15,3 0 464-15,0-2 80 0,2-2 32 0,-1 2 0 16,0-4-1088-16,0 0-224 0,2 0-32 0,-1 0-16 15,2 0-1072-15,-1-2-224 0,0 0-32 0,-3 2-16 16,0 0-352-16,0 0-80 0,0 0-16 0,0 0 0 16,0 0-80-16,42-14 0 0,-33 16-16 0,0-2 0 15,-1-2-64-15,-8 2-16 0,22-2 0 0,-10 2 0 16,1 4-160-16,1-4 0 0,-14 0 144 0,0 0-144 0,44-6 0 0,-44 6 0 16,0 0 0-16,47-6 128 0,-47 6-128 0,0 0 0 15,49-10 0-15,-49 10 0 0,0 0 0 16,44-15 128-16,-44 15-128 0,0 0 0 0,45-10 0 0,-45 10 0 15,0 0 0-15,38-2 0 0,-27 4 0 0,-11-2 0 16,0 0 0-16,33-4 0 0,-33 4 0 0,0 0 0 16,33 2 0-16,-33-2 0 0,0 0 0 0,33-2 0 15,-21 6 0-15,1-4 0 0,-1 3 0 0,-12-3 0 16,0 0 0-16,35-7 0 0,-24 7-128 0,-11 0 128 16,0 0-128-16,0 0 128 0,43-9-192 0,-43 9 64 15,0 0 0-15,0 0 0 0,38-5 128 0,-38 5-192 16,0 0 192-16,0 0-192 0,35-2 192 0,-35 2 0 15,0 0 0-15,25 0-128 0,-25 0 128 0,18 0 0 0,-8 4 0 0,-10-4 0 16,0 0 0-16,0 0 0 0,37-9 0 0,-37 9-128 16,19 0 128-16,-10 3 0 0,2-3 0 0,-1 2-128 15,-1 0 128-15,1 3 0 0,1-1 0 0,-1 1-128 16,0-1 128-16,1 0-128 0,-1 2 128 0,1-1-128 16,-1-1 128-16,1-1 0 0,1 1 0 0,-3-1-128 15,1 0 128-15,0 0 0 0,1-1 0 0,-1-1 0 16,0 3 0-16,-10-4 0 0,0 0 0 0,0 0 0 15,42-5 0-15,-31 5 0 0,2 1 0 0,-2 2 0 16,0-1 0-16,0 2 0 0,1-3 0 0,2 2 0 16,-2 1 0-16,1-2 0 0,-1 4 0 0,-1-3 0 15,0-3 0-15,1 1 0 0,0 1 0 0,0 2 0 16,-2-1 0-16,2 0 0 0,1 3 0 0,-1-2 0 16,-1 1 0-16,2-5 0 0,-13 0 0 0,0 0 0 0,36 0 0 0,-24 0 0 15,0 1 0-15,-12-1 0 0,28-1 0 0,-28 1 0 16,0 0 0-16,0 0 0 0,43-9 0 0,-43 9 0 15,29-2 0-15,-14 2 128 0,3 0-128 0,-18 0 0 16,31-1 0-16,-15 1 0 0,0 1 0 0,1 1 0 16,0 1 0-16,-1-3 0 0,2 1 0 0,-3-1 0 15,-1 3 0-15,1-6 0 0,0 2 0 0,-15 1 0 16,0 0 0-16,36-6 0 0,-36 6 0 0,0 0 0 16,0 0 0-16,47-16 0 0,-47 16 0 0,0 0 0 15,0 0 0-15,46-15 0 0,-46 15 0 0,0 0 0 16,36-8 0-16,-36 8 0 0,24-1 0 0,-24 1 0 15,0 0 0-15,39-7 128 0,-27 13-128 0,0-2 0 0,2 2 0 16,-3-4 0-16,-1 2 0 0,0-2 0 0,1 5 0 0,-1-6 0 16,1 3 0-16,-1-2 0 0,1 1 0 0,-1-3 0 15,-10 0 0-15,0 0 0 0,31 0 0 0,-20 0 0 16,0 0 0-16,0 0 0 0,0 0 0 0,0-3 128 16,1 3-128-16,-1-1 0 0,-1 1 128 0,-1-1-128 15,3-1 0-15,-1 2 128 0,0 0-128 0,1-2 0 16,1 4 0-16,-13-2 0 0,0 0 0 0,34-10 128 15,-34 10-128-15,0 0 0 0,30 2 0 0,-20-2 0 16,-10 0 0-16,0 0 0 0,29 0 0 0,-19 2 0 16,0-2 0-16,-1 0 0 0,-9 0 0 0,0 0 0 15,0 0 0-15,37-10 0 0,-27 10 0 0,-10 0 0 16,0 0 0-16,0 0 0 0,39-10 0 0,-29 14 0 16,0 0 0-16,-1-2 0 0,-9-2 0 0,0 0 0 0,31-2 0 0,-20 4 0 15,0 0 0-15,0 2 128 0,0 3-128 0,0-4 0 16,2-3 0-16,-2 2 0 0,0-1 0 0,-1 3 0 15,0 2 0-15,-1 0 0 0,-1-5 0 0,0 2 0 16,-1-1 0-16,0-4 0 0,0-2 0 0,0 1 0 16,0 3 0-16,1 0 0 0,1 0 0 0,-2-2 0 15,2 2 0-15,-2-1 0 0,2 1-384 0,-2-3 16 16,-1 1 0-16,2 1 0 16,0 1-784-16,1 3-176 0</inkml:trace>
  <inkml:trace contextRef="#ctx0" brushRef="#br0" timeOffset="-94668.5">14999 16255 9215 0,'-1'-1'816'0,"1"1"-656"0,0-3-160 0,-1 3 0 16,1-2 1024-16,0 0 160 0,0-2 32 0,-1-3 16 15,1 7 944-15,0 0 176 0,0 0 32 0,0 0 16 0,-2-44 48 0,2 44 16 16,0 0 0-16,0 0 0 0,0 0-656 15,0 0-128-15,0 0-16 0,0 0-16 16,0 0-464-16,0 0-96 0,0 0 0 0,0 0-16 16,0 0-464-16,0 0-96 0,0 0 0 0,0 0-16 0,0 0-128 0,9 2-32 15,-9 6 0-15,1 3 0 0,-1-1-144 0,3 2-48 16,-3 2 0-16,1 1 0 0,1 3-144 0,1-2 0 16,-1 0 144-16,1 0-144 0,-1-2 0 0,1 3 0 15,-1 1 0-15,1-1 128 0,-1-4-128 0,0 0 0 16,-2-3 0-16,0 0 0 0,-2 1 0 0,2 0 0 15,0 0 0-15,0-5 0 0,-1 2 0 0,0-2 0 16,0 0 0-16,-1-4 0 0,2 0 0 0,0-2 0 16,0-2 0-16,2 0 0 0,0-2 0 0,2-1 0 15,-2 2 0-15,-2 3 0 0,0 0 0 0,0 0 0 0,0 0 0 16,0 0-128-16,42-45 128 0,-42 45 0 0,0 0 0 16,0 0 0-16,0 0 0 0,47-35 0 0,-47 35 0 0,0 0 0 15,0 0 0-15,44-28 0 0,-44 28 128 0,0 0-128 16,0 0 0-16,0 0 0 0,49-22 0 0,-49 22 128 15,0 0-128-15,27 0 0 0,-18 2 0 0,-2 2 0 16,1 2 0-16,-1 0 0 0,-1 0 0 0,-1 1 0 16,-1 3 0-16,0-1 0 0,-2 0 0 0,-1-1 0 15,1 4 0-15,-2-2 0 0,1-2 0 0,-2 0 0 16,-1 3 0-16,0-1 0 0,-1-3 0 0,-2 2 0 16,1 0 0-16,-4 1 0 0,2-4-144 0,-3 1 144 15,1-1 0-15,-2 0-144 0,-1 1 144 0,-1-1 0 0,1 0 0 0,0-2 0 16,-1 2 0-16,-1-2 0 15,4 1 0-15,-3-2 0 0,1 0 0 0,3-3 0 0,0 0 0 0,2-3 0 16,0 1 0-16,1-2 0 0,0 0 0 0,1-2 0 16,2 0 0-16,1 0 0 0,-2-3 0 0,2 2 0 15,1 7 0-15,0 0 0 0,0 0 0 0,0 0 0 16,0 0 0-16,0 0 0 0,10-51-128 0,-8 46 128 16,1 4 0-16,0-3 0 0,2 4-336 0,0-2 32 15,3 2 16-15,-2 0 0 16,0 0-352-16,0 2-64 0,-1-1 0 0,1 2-17808 0</inkml:trace>
  <inkml:trace contextRef="#ctx0" brushRef="#br0" timeOffset="-94101">15636 16359 10127 0,'-2'0'896'0,"0"0"-704"15,1 0-192-15,1 0 0 0,0 2 2208 0,0-2 416 16,-1 0 64-16,0 4 32 0,-2-2 1312 0,2 2 256 16,1 0 48-16,1-2 16 0,2-2-2208 0,0 2-432 15,2 0-96-15,2-4-16 0,0 0-896 0,-7 2-176 16,0 0-32-16,0 0-16 0,41-16 64 0,-41 16 16 16,0 0 0-16,0 0 0 0,47-22-160 0,-47 22-16 0,0 0-16 0,34-5 0 15,-22 8-128-15,-4-1-32 0,2 2 0 0,-1-2 0 16,-2 2-208-16,-7-4 0 0,14 4 128 0,-8-2-128 15,0-1 0-15,0 4 0 0,-1-1 0 0,0-4 0 32,0 0-336-32,-5 0-64 0,0 0-16 0,0 0 0 15,0 0-416-15,0 0-64 0,0 0-32 0,0 0 0 0,0 0-704 16,0 0-144-16,0 0-16 0,25-50-15248 0</inkml:trace>
  <inkml:trace contextRef="#ctx0" brushRef="#br0" timeOffset="-89062.91">16133 16545 7967 0,'-3'9'704'0,"0"-8"-560"16,2 2-144-16,0-1 0 0,-1-2 0 0,0 0-160 16,2 0 160-16,-1 0 0 0,-1-2 0 0,0-2 0 0,0 2 0 0,0-2-128 15,0-1 128-15,1 1 0 0,-1 1 464 0,1 0 224 16,0 2 32-16,0-2 32 0,-1 0 512 0,2 0 96 15,-1 3 32-15,0-2 0 0,1 2 1280 0,0 0 256 16,-1 2 48-16,1-2 32 0,-2 0 144 0,2 3 48 16,-1-3 0-16,1 1 0 0,1 1-1440 0,-1 1-288 15,2-2-64-15,-2 2 0 0,1-1-832 0,0-1-144 16,0 2-48-16,2-2 16 0,-2 1-176 0,0 1-32 0,3-3-16 0,-1 1 16 16,-1-1-64-16,0 0 0 0,2 3 0 0,2-3 16 15,1 0-16-15,0 2-128 0,2-2 192 0,-2 0-48 16,3 1-144-16,-1 2 0 0,-1-3 0 0,1 0 0 15,0 0 0-15,0 2-128 0,-9-2 128 0,0 0-160 16,28 0 32-16,-20 0 0 0,1 0 0 0,-2 2 128 16,2-2-160-16,-2 0 160 0,1-2 0 0,-1 2 0 15,-1-2-160-15,1-1 160 0,-7 3 0 0,0 0-144 16,0 0-144-16,0 0-32 0,0 0 0 0,0 0 0 16,0 0 80-16,33-52 16 0,-33 52 0 0,0 0 0 15,0 0 224-15,0 0-144 0,0 0 144 0,0 0-128 0,0 0 128 16,-6-40 0-16,0 31 0 0,-1 2 0 0,1 0 0 0,-2 1 0 15,0-2 0-15,1 4 0 0,1-2 0 0,-2-1 0 16,1 1 0-16,-1 3 0 0,1-4 0 0,1 1 0 16,0 2 0-16,-1 0 0 0,1 2 0 0,0-3 0 15,0 2 0-15,0-1 0 0,1 1 0 0,0 0 0 16,-1 0 0-16,1 2 128 0,-2-1 0 0,3-1 16 16,-3 2 0-16,1-2 0 0,0 2 48 0,0-1 0 15,1 2 0-15,0-3 0 0,1 2-48 0,0-1 0 16,2-2 0-16,0-1 0 0,-1 1-144 0,2 0 192 15,0-2-192-15,1 0 192 0,0 6-192 0,0 0 0 16,0 0 0-16,0 0 0 0,0 0 128 0,0 0-128 16,12-53 0-16,-12 53 128 0,0 0-128 0,0 0 192 15,0 0-192-15,0 0 192 0,0 0-192 0,0 0 192 0,0 0-192 16,47-38 192-16,-41 34-192 0,-6 4 0 16,0 0 144-16,0 0-144 0,0 0 0 0,0 0 0 0,46-29 0 0,-46 29 0 15,0 0 0-15,0 0 0 0,0 0 0 0,0 0 0 16,39-9 0-16,-34 10 0 0,2-1 0 0,-2 2 0 15,-1 2 0-15,1 0 0 0,0 2 0 0,-1 0 0 16,1 3 0-16,0 1 0 0,0 2 0 0,-1-2 0 16,-1-2-176-16,1-1 0 0,1-1 0 0,-1 1 0 31,-1-3-336-31,1 1-64 0,0-4 0 0,-2 2-16 0,2 0-48 0,-2 0-16 0,-2-3 0 16,0 0 0-16,0 0-224 15,0 0-32-15,0 0-16 0,0 0 0 0,0 0-784 0,0 0-144 0</inkml:trace>
  <inkml:trace contextRef="#ctx0" brushRef="#br0" timeOffset="-87629.68">13853 17604 4607 0,'-6'1'400'15,"1"2"-400"-15,1-1 0 0,3-4 0 0,0 2 1536 0,-3 0 240 16,-3 0 32-16,-4-3 16 16,-3 2 624-16,3-3 128 0,2-2 32 0,2 0 0 0,3-3-368 0,0 3-64 15,3 0 0-15,1-1-16 0,0 2 448 0,0 0 80 16,0 5 32-16,0 3 0 16,1-3-1232-16,1 4-240 0,1 0-48 0,2 2-16 0,0 0-256 0,3 0-48 15,0 0-16-15,2 1 0 0,1-4-352 0,2 2-80 16,0-1-16-16,2-4 0 0,-1 1-160 0,-1-1-48 15,2 0 0-15,1-1 0 0,1 1-32 0,3-2-16 16,0 0 0-16,0 2 0 0,2-2 32 0,-1 2 0 16,0 0 0-16,0 2 0 0,0-2-192 0,-1 4 160 15,0 0-160-15,0-1 160 0,-3 4-160 0,0-1 0 16,-1 2 0-16,0-1 0 0,-1-4 0 0,-1 0 0 16,1-2 0-16,-3 2 0 0,-12-3 0 0,0 0 0 15,35 0 0-15,-27 0 0 0,0-4-368 0,-1 1 48 0,-1 1 16 16,-1-2 0-1,0 0-336-15,-1 2-80 0,0 1-16 0,-2-4 0 16,-1 1 0-16,0 2 0 0,-1 4 0 0,0 1 0 16,-1 0-224-16,-1 3-32 0,1 1-16 0,-2 0-16976 0</inkml:trace>
  <inkml:trace contextRef="#ctx0" brushRef="#br0" timeOffset="-86879.36">13903 17861 13823 0,'-2'3'1216'0,"1"-3"-960"16,0 0-256-16,1 0 0 0,-1 2 1744 0,-1-2 304 16,1 1 64-16,-1 2 16 0,-2 1 768 0,1-2 160 15,2 1 16-15,2 0 16 0,1-2-1104 0,1 1-208 16,2-1-48-16,2 1-16 0,1-2-816 0,2 2-176 15,0-2-16-15,1 0-16 0,3-2-144 0,2 2-32 16,1-2 0-16,-1-1 0 0,0 2-128 0,-16 1-48 16,34-3 0-16,-34 3 0 0,0 0-80 0,48-7-32 15,-32 5 0-15,-1-1 0 0,1 2 16 0,0 1 0 16,0 0 0-16,0 0 0 0,-1 0-96 0,1 0-16 16,-2 0 0-16,-1-2 0 0,2 2-128 0,-3 0 0 15,2-3 0-15,-3 2 0 0,-11 1 0 0,0 0 0 16,0 0 0-16,0 0 0 0,40-6-224 0,-35 6 32 0,-2 0 0 0,0 0 0 31,-1 1-400-31,0 0-80 0,-2 1-16 0,0 0 0 16,0-1-336-16,-2 2-80 0,1-1-16 0,-1-1-16928 0</inkml:trace>
  <inkml:trace contextRef="#ctx0" brushRef="#br0" timeOffset="-86493.8">14035 17390 5519 0,'-4'9'496'0,"2"-7"-496"0,0 3 0 0,1 0 0 0,0-1 3136 0,1-2 512 15,0 4 128-15,-1 4 0 0,1 4 688 0,-2 7 128 16,2 2 16-16,2 1 16 0,0-2-2400 0,2-2-496 16,1-1-80-16,1-1-32 0,1-2-720 0,2 3-160 15,1-3-32-15,1 0 0 0,0 2-128 0,2-1-16 16,0 1-16-16,1 2 0 0,-2 2-96 0,2 0 0 16,-1 3-16-16,0-1 0 0,0 3-128 0,-1-2-32 15,-1 1 0-15,0-2 0 0,-3 2-144 0,1-4-128 16,-2 3 192-16,0-5-192 0,0-1 128 0,-2-3-128 0,-1-4 0 15,-1-2 0-15,1-1 0 0,-1-3 0 0,-2-5 0 0,1 1 0 16,0-5-176-16,-1-3-32 0,-1-4-16 0,0 10 0 31,0 0-800-31,-1-44-176 0,1 44-16 0,-4-42-12336 0,4 42-2448 0</inkml:trace>
  <inkml:trace contextRef="#ctx0" brushRef="#br0" timeOffset="-85526.89">15172 18164 22111 0,'-1'4'1968'0,"0"-2"-1584"16,1-2-384-16,0 0 0 0,1 0 1824 0,-1 0 288 15,3 3 48-15,-1-3 16 0,2 0 64 0,2-3 0 16,3 0 16-16,-9 3 0 0,0 0-1040 0,0 0-224 16,0 0-32-16,38-63-16 0,-38 63-352 0,0 0-64 15,12-67-16-15,-12 67 0 0,0-53-64 0,0 53-32 16,-6-55 0-16,6 55 0 0,-11-49-160 0,11 49-16 16,-13-48-16-16,13 48 0 0,-17-51-96 0,8 29-128 15,-1 3 176-15,-1-2-176 0,1 1 144 0,-3-2-144 16,2 2 0-16,0-1 144 0,1 8-144 0,-1-2 0 15,1 1 0-15,0 3 128 0,2 4-128 0,0 0 0 0,1 4 0 0,2-3 0 16,1 3 192-16,2 1-32 0,0 0-16 0,4 2 0 16,-1-2 64-16,3 1 16 0,0 1 0 0,3-2 0 15,0 2-96-15,-7 0-128 0,19-1 176 0,-8 1-176 16,1-2 128-16,2 0-128 0,1 2 0 0,1 0 0 16,0 0 0-16,1 0 0 0,0 4 0 0,2 0 0 15,1 2 128-15,-1 3-128 0,2-3 0 0,-2 4 0 16,0-3 0-16,-5 2 0 0,1 1 0 0,-4-2 0 15,1 2 0-15,-5 0 0 0,0-1 0 0,-2 1 0 16,-1 0 0-16,-2 0 0 0,0 1 0 0,-2-1 0 16,-2-1 0-16,-1 0-144 0,-1 5 144 0,-2-6-192 15,-3 2-64-15,1 0 0 0,-2-1-16 0,-1 2 0 16,-1 6 128-16,-1-3 144 0,-1-8-208 0,-1 3 80 16,3 1 128-16,-2-1 0 0,0 6-144 0,-1-1 144 0,2-2 0 15,1-2-176-15,2-1 176 0,3-3-128 0,1-2-64 0,3-2 0 16,2-2 0-16,0-2 0 15,1 2-288-15,2-6-64 0,2-3-16 0,-4 9 0 16,0 0-608-16,0 0-128 0</inkml:trace>
  <inkml:trace contextRef="#ctx0" brushRef="#br0" timeOffset="-84579.48">15822 17537 9215 0,'1'1'816'0,"0"-1"-656"0,-1 3-160 0,1-3 0 0,-1 0 1760 0,0 0 320 15,0 2 64-15,2-2 16 0,-2 2 1488 0,1 0 288 16,-1-2 64-16,-1 1 16 0,1 1-1536 0,-3-2-304 16,1-2-64-16,-2 1-16 0,-1 1-1232 0,-1-4-240 15,0 4-48-15,-1-2-16 0,1-2-192 0,-1 4-48 16,-1 0 0-16,2 0 0 0,-1 0 0 0,-1 1-16 16,1 4 0-16,0-3 0 0,-1 3-32 0,0 0 0 15,1 1 0-15,0 2 0 0,1-1-128 0,-2 0-16 16,2 4-128-16,-1-3 192 0,2 0-192 0,0 0 128 15,0 0-128-15,1-2 0 0,2 1 0 0,-1-1 128 16,1 0-128-16,2-2 0 0,0-1 0 0,0 1 128 0,2-1-128 16,1 0 0-16,-1 2 192 0,2-1-64 0,0-2-128 15,2 0 192-15,0 0-64 0,0 1-128 0,2 0 176 16,0 1-176-16,0-1 128 0,0 3-128 0,1-3 0 0,0 4 0 16,-1-4 0-16,1 3 0 0,0 3 0 0,-1-3 0 15,1 1 0-15,-2-4 0 0,-2 3 0 0,0-2 0 16,-1 2 0-16,0 0 0 0,-3 2 0 0,0 1 0 15,-1-1 0-15,0 2 0 0,-1 2 0 0,0-5 0 16,-2-4 0-16,1 0 0 0,0 4-144 0,-1-1 144 16,0 3-256-16,-2-3 48 0,2 2 0 0,-2-2 0 15,0 3-48-15,-1-6 0 0,-1 1 0 0,1-2 0 16,-1 2 256-16,-1-1-192 0,1-3 192 0,1 3-192 16,0 0 192-16,-1 1 0 0,2-2 0 0,0-2 0 0,3 1 0 15,-1-1 0-15,2 3 0 0,1-3 0 0,0 0 128 16,1 1-128-16,3 0 144 0,0 3-144 15,1-4 192-15,1 0-64 0,-1 0-128 0,1 0 192 0,2 1-192 0,-1 2 144 16,0-1-144-16,1 2 128 0,-1-2 0 0,-1 4 0 16,3-2 0-16,-5 2 0 0,0-2-128 0,-1 2 160 15,1 0-160-15,0 4 160 0,-2 5-160 0,1-1 128 16,-2 1-128-16,-1 1 128 0,0-4-128 0,-1 4 0 16,-2-4 0-16,1 2 0 0,-1-2 0 0,-1-2 0 15,1 0 0-15,-1 1 0 0,0-3 0 0,1 0 0 16,-1 0 0-16,-1-2 0 0,1-1-208 0,1 2 16 15,-1 0 16-15,0-1 0 0,2-6 16 0,-1 0 0 16,2 2 0-16,0-2 0 0,2 0 160 0,-1 0-192 16,1-2 192-16,0 2-192 0,2 0 32 0,1 0 0 0,1 0 0 0,0 0 0 15,2-6-160-15,-7 6-48 0,0 0 0 16,0 0 0 0,0 0-576-16,51-29-112 0,-51 29-32 0,0 0-16480 0</inkml:trace>
  <inkml:trace contextRef="#ctx0" brushRef="#br0" timeOffset="-83960.85">16144 18031 10127 0,'-1'3'896'0,"0"-3"-704"0,1 3-192 0,0-3 0 16,0 1 1856-16,0 2 352 0,0 0 64 0,-1 2 16 16,2 3 608-16,0 0 128 0,3-2 32 0,1 1 0 15,-1-2-816-15,0 0-144 0,3-5-48 0,-2 1 0 16,1-1-816-16,1-4-160 0,-7 4-48 0,0 0 0 16,0 0-480-16,0 0-96 0,42-42-32 0,-42 42 0 15,0 0-32-15,45-56 0 0,-45 56 0 0,0 0 0 16,53-48 64-16,-53 48 0 0,0 0 0 0,56-44 0 15,-56 44-192-15,0 0-16 0,53-35-16 0,-53 35 0 0,0 0-224 16,47-37 0-16,-47 37 0 0,0 0 0 0,0 0 0 0,52-42 0 16,-52 42 0-16,0 0 0 0,0 0-256 0,0 0-80 15,38-45-32-15,-36 37 0 16,1 1-416-16,-3 4-96 0,-1-1-16 0,-2 2 0 16,0-2-1600-16,-4-1-320 0</inkml:trace>
  <inkml:trace contextRef="#ctx0" brushRef="#br0" timeOffset="-83612.11">16193 17697 7359 0,'0'-1'320'0,"0"1"80"0,0 0-400 0,0 0 0 0,1-5 0 0,0 5 0 15,0 2 2736-15,2-2 464 0,1 3 80 0,2-2 32 16,1 4 688-16,2 1 144 0,1 7 16 0,2 2 16 16,0 5-1872-16,2-1-384 0,1 3-80 0,0 0-16 15,1 3-992-15,-1-2-208 0,1 5-48 0,-4-6 0 16,-2-4-96-16,1 2-32 0,1 5 0 0,1-3 0 16,-3-2-192-16,-2-1-32 0,0-7-16 0,-1 0 0 15,-1-2-208-15,-1 3 0 0,0-6 128 0,0 4-128 16,-1-4 0-16,0 3 0 0,-1 3 0 0,0-1 0 15,1-3 0-15,-1 1 0 0,1 2 0 0,0-5 0 0,-2 2 0 16,1-3 0-16,-1 0-128 0,1-6 128 16,-2 0-752-16,0-4-32 0,-2-3-16 0,1 0 0 15,0-5-1376-15,0 12-256 0</inkml:trace>
  <inkml:trace contextRef="#ctx0" brushRef="#br0" timeOffset="-82896.98">16907 17775 5519 0,'-7'-4'496'0,"2"4"-496"0,1-3 0 0,2 3 0 15,1 0 1472-15,-1 0 208 0,0 0 48 0,-1 0 0 16,-2-3 1040-16,1 0 224 0,1 1 32 0,1 1 16 15,2-2-384-15,1-1-80 0,1 2-16 0,2 2 0 16,1 2-368-16,0 0-80 0,2 0 0 0,1 4-16 0,2 0-1008 0,-1 2-208 16,-1-2-48-16,3 5 0 0,-2-1-192 0,2 0-32 15,-1 2-16-15,2 1 0 0,-1-3-208 0,2-3-64 16,0 2 0-16,0-1 0 0,-2 0-160 0,0 0-32 16,0-1-128-16,0 0 192 0,-2-1-192 0,-1-1 0 15,0 0 0-15,-2 0 0 0,-1-4 0 0,1 2 0 16,-1-1 128-16,-1-2-128 0,-2 1 0 0,2 2 0 15,-2-6 0-15,2 2 0 0,1-1 0 0,-2-1 0 16,-1 6 0-16,-1-3 0 0,2-3 0 0,-2 2 128 16,-1 1-128-16,0 0 0 0,1 0 0 0,-2 0 0 15,1 4 0-15,-3-4 0 0,2 2 0 0,-1-1 0 16,-2 4 0-16,0-3 0 0,-1 1 0 0,2 0 0 16,-3 1 0-16,1-2 0 0,-2 1 0 0,1 0 0 0,-1 3 0 15,-1-3 0-15,1 1 0 0,0-1 0 0,-1 1 0 0,-1 1 0 16,1 1 0-16,0 0 0 0,0 2 0 0,0-2 0 15,0 0 0-15,-2 0 128 0,1 0-128 0,0 1 0 16,2-4 0-16,0 1 0 0,-2-1 0 0,0 0 0 16,1 2 0-16,-2-4 0 0,4 2 0 0,-3 1 0 15,1-2 0-15,2-2 0 0,1 1 0 0,0 2 0 16,3-3 0-16,-1 0 0 0,2 0 0 0,1 0 0 16,0 0 0-16,0 0 0 0,0 0 0 0,3 2 0 15,-2-2-176-15,1 2-16 0,0 0-16 0,0 0 0 16,1 0-368-16,0 0-64 15,0 1 0-15,-1-3-16 0,1 1-176 0,-1-1-48 0,1-1 0 0,0-2-17488 16</inkml:trace>
  <inkml:trace contextRef="#ctx0" brushRef="#br0" timeOffset="-82211.9">17439 18203 11967 0,'-1'-2'1072'15,"1"2"-864"-15,0-2-208 0,0 2 0 16,1 0 1680-16,-1-3 304 0,1 2 48 0,1-3 16 0,1 2 944 0,2-4 192 16,1 0 32-16,2-3 16 0,-1 1-928 15,-7 8-176-15,0 0-32 0,0 0-16 0,41-38-992 16,-41 38-208-16,0 0-48 0,0 0 0 0,47-57-384 0,-47 57-64 16,0 0-32-16,33-59 0 0,-33 59-176 0,0 0-48 15,26-64 0-15,-26 64 0 0,0 0-128 0,16-63 128 16,-16 63-128-16,0 0 128 0,9-62-128 0,-9 62 0 15,0 0 0-15,0 0 0 0,9-58 0 0,-10 45 0 16,2 3 0-16,-1 2 0 0,0-2 0 0,-1 4 0 16,1 6 0-16,-2 0 0 0,1 0 0 0,0 2 0 15,-2-1 0-15,1 3 0 0,-1 2 0 0,1 0 0 16,-1 3 0-16,1-3 128 0,0 4 32 0,-1 2 0 16,1 5 0-16,-2 1 0 0,1-4 32 0,1 4 16 0,-2-2 0 0,2 3 0 15,-1 1 0-15,1-2 0 0,-1 3 0 0,3-5 0 16,-1 0-80-16,2 0 0 0,1 1-128 0,-1-1 192 15,2-2-192-15,1 0 0 0,1-2 0 0,1 1 0 16,1-1 0-16,-3-2 0 0,3-1 0 0,-1-2 0 16,-1 2-352-16,1-3-16 0,0-2 0 0,0-2 0 31,0 2-240-31,-1-4-48 0,-1 0-16 0,1 0 0 16,-1-3-672-16,-2 2-128 0,2-1-16 0,-2-2-15744 0</inkml:trace>
  <inkml:trace contextRef="#ctx0" brushRef="#br0" timeOffset="-81929.04">17425 17901 11055 0,'-1'-3'480'0,"2"1"112"0,1 1-464 0,0 1-128 16,1-3 0-16,-1 3 0 15,2 0 3184-15,3 0 608 0,6-2 128 0,4 0 32 0,3 2-128 0,0 0-32 16,-6 4 0-16,2-1 0 0,3-2-2352 0,2 1-480 16,0 2-80-16,-1 1-32 0,1-1-480 0,-3-2-112 15,1 2 0-15,-4 0-16 0,-4-2-240 0,-1-2 0 16,2-2 0-16,2-2 0 0,-1-2-144 0,-13 6-80 16,0 0-16-16,0 0 0 15,42-32-944-15,-42 32-192 0,0 0-32 0,0 0-15840 0</inkml:trace>
  <inkml:trace contextRef="#ctx0" brushRef="#br0" timeOffset="-80960.77">18128 17531 1839 0,'-1'-2'160'0,"-1"-2"-160"15,1 4 0-15,1 0 0 0,0 0 1936 0,-1-3 368 16,1 3 64-16,-1-2 0 0,-1 1 1056 0,0-3 208 15,-2 2 32-15,2-2 16 0,-1 1-544 0,2 0-96 16,-1 0-32-16,0 1 0 0,2 2-1152 0,2-2-256 16,-1 2-32-16,1-2-16 0,2 1-880 0,-2-1-176 15,2 2-48-15,0-1 0 0,2 1-128 0,-5 0-16 16,1 0-16-16,0 0 0 0,0 0-112 0,0 0-32 16,1 0 0-16,4 4 0 0,1 0-144 0,0 4 0 15,2 1 144-15,-1 1-144 0,0 2 0 0,0-1 128 16,-2-2-128-16,-1 0 0 0,-1 2 0 0,-1-3 0 15,1 1 0-15,-3 1 0 0,1 0 0 0,-1-1 0 16,-2 0 0-16,0-2 0 0,-1-1 0 0,-1 1 0 0,-1 2 0 0,1 3 0 16,-2 1 0-16,-1-3-160 0,0-3 160 0,0 2-160 15,-2-2-16-15,2 4 0 0,-1-1 0 0,-1-4 0 16,3 0 176-16,-3 1-160 0,2-1 160 0,0-3-160 16,1 0 160-16,0-6 0 0,-1 1 0 0,1-2 0 15,-1-2 0-15,-1 2 0 0,1 2 0 0,-1 2 128 16,2 0-128-16,0 0 128 0,2 0-128 0,0 0 128 15,0-3 128-15,1 6 48 0,1-1 0 0,0 2 0 16,0-1 96-16,1 0 32 0,1 0 0 0,-1 3 0 16,1-1-144-16,1 4-32 0,2 0 0 0,-2 1 0 15,2-1-64-15,0-3 0 0,1 4-16 0,2-1 0 0,-2 1-48 16,1-2-128-16,2 3 192 0,-1 1-64 0,0-3-128 0,0 4 0 16,0-3 0-16,-2-3 128 0,2 2-128 0,-2-1 0 15,0 2 0-15,-1-3 0 0,-1-1 0 0,0 0 0 16,-1 1 0-16,-1-1 0 0,0 1 0 0,-1-1 0 15,0 0 0-15,-2 1 0 0,1 2 0 0,-1-3 0 16,0 2 0-16,-2 0 0 0,2-1 0 0,-3-1 0 16,1 1 0-16,-1-1 0 0,1 3 0 0,1-5 0 15,0 1 0-15,-2-2 0 0,1 1 0 0,1 0 0 16,-1-2 0-16,2 1 0 0,0-3 0 0,1 1 0 16,0 1 0-16,0-2 0 0,0 3 0 0,1-2 0 15,-1 2 0-15,0-3 0 0,1 2 0 0,1-1 0 0,-1 2 0 16,-1 0 0-16,1 0 0 0,2 1 0 0,-2-2 0 0,0 2 0 15,2 2 0-15,-2-3 0 0,1 1 0 0,-1 1 0 16,2-1 0-16,-1 2 0 0,1-2 0 0,-1 1 0 16,1 0 0-16,-1 0 0 0,1 1 0 0,-2-2 0 15,1 2 0-15,0 0 0 0,-1 2 0 0,-1 0 0 16,-1 0 0-16,-2 0 0 0,0 2 0 0,-1 0 0 16,-1 1 0-16,-1-1 0 0,0 2 0 0,-3 1 0 15,0 3 0-15,1-3 0 0,-2 2 0 0,0-2 0 16,0-3 0-16,-1-1 0 0,0 0 0 0,-1-3 0 15,3 2-256-15,0-5 80 0,2 0 16 0,-1-3 0 16,2 0-32-16,0-3 0 0,1 0 0 0,0-7 0 16,1 0-96-16,4 10-32 0,0 0 0 0,-2-47 0 15,2 47-416 1,0 0-96-16,12-69 0 0,-12 69-18224 0</inkml:trace>
  <inkml:trace contextRef="#ctx0" brushRef="#br0" timeOffset="-61923.36">2348 16527 6287 0,'0'0'128'0,"0"0"48"0,0 0 0 0,0 0 0 0,0 0-176 0,0 0 0 0,0 0 0 0,0 0 0 16,0 0 448-16,0 0 48 0,0 0 16 0,0 0 0 15,0 0-256-15,0 0-32 0,1-7-16 0,-5 13 0 31,-3-3-640-31,2 4-128 0,0-1-16 0,0 0 16 0,3 0 384 0,0-2 176 0,0-2-160 0,2 0 160 16,2 0-160-16,-2-2 160 0,0 0-160 0,0 0 160 16,0 0-128-16,0 0 128 0,0 0-160 0,43-25 160 15,-43 25-128-15,0 0 128 0,0 0-128 0,36-26 128 16,-36 26 800-16,0 0 240 0,0 0 48 0,0 0 32 16,32-24 496-16,-32 24 112 0,0 0 0 0,0 0 48 15,0 0-688-15,0 0-128 0,0 0-16 0,0 0 0 0,0 0-560 0,0 0-128 16,0 0 0-16,0 0 0 0,51 21-256 0,-51-21 0 15,0 0 0-15,0 0 0 0,42 22 0 0,-42-22 0 16,0 0-128-16,0 0 128 0,51 17-128 0,-51-17 128 16,0 0-192-16,0 0 192 0,0 0 0 0,59 13 0 15,-59-13 144-15,0 0-16 0,0 0 64 0,60 5 0 16,-60-5 16-16,0 0 32 0,0 0-240 0,61-3 0 16,-61 3 0-16,0 0 0 0,0 0-160 0,52-6-96 15,-52 6 0-15,0 0 0 16,0 0-256-16,0 0-48 0,60-9-16 0,-60 9 16 15,0 0 80-15,0 0 16 0,61-4 0 0,-61 4 32 0,0 0 432 0,64-7 0 0,-64 7 0 16,56-9 0-16,-56 9 400 0,56-8 176 0,-56 8 16 0,55-10 16 16,-55 10 240-16,55-10 48 0,-55 10 16 0,0 0 0 15,64-10-272-15,-64 10-48 0,0 0-16 0,0 0 0 16,0 0-448-16,54 6-128 0,-54-6 0 16,0 0 0-16,0 0 0 0,0 0-160 0,0 0 160 0,23 26-208 15,-23-26 16-15,0 0 0 0,0 0 0 0,0 0 0 31,0 0-192-31,37 29-16 0,-37-29-16 0,0 0 0 0,0 0 240 0,0 0 176 0,0 0-208 0,49 24 80 16,-49-24 128-16,0 0 0 0,0 0 0 0,0 0 0 16,0 0-256-16,42 23 16 0,-42-23 16 0,0 0 0 15,0 0-928-15,0 0-176 0,0 0-32 0,0 0-16 16,41 23-288-16,-41-23-48 0,0 0-16 0,0 0 0 16,0 0 1024-16,0 0 208 0,58-1 48 0,-58 1 0 15,0 0 1104-15,46-12 240 0,-46 12 32 0,0 0 16 0,52-14 624 0,-52 14 128 16,0 0 32-16,60-9 0 0,-60 9-512 15,0 0-112-15,66-3-16 0,-66 3 0 0,0 0-704 0,58 0-128 16,-58 0-48-16,0 0 0 0,52 1-208 0,-52-1-160 16,0 0 32-16,0 0 0 0,64 8 128 0,-64-8-208 15,0 0 80-15,53 2 128 0,-53-2 0 0,0 0 0 16,60-4 0-16,-60 4 0 0,0 0 0 0,54-4 0 16,-54 4 128-16,0 0-128 0,0 0 464 0,57-3 16 15,-57 3 0-15,0 0 0 0,0 0-256 0,0 0-48 16,0 0-16-16,53 1 0 0,-53-1-160 0,0 0 0 15,0 0 0-15,0 0 0 0,0 0 0 0,0 0-224 16,56 8 48-16,-56-8 16 0,0 0 32 0,0 0 0 16,0 0 0-16,0 0 0 0,51-6 128 0,-51 6 0 0,0 0-144 0,0 0 144 15,0 0 0-15,54 0 0 0,-54 0 0 0,0 0 0 16,0 0 0-16,0 0 0 0,53 0-128 0,-53 0 128 16,0 0 0-16,0 0-176 0,52 3 176 0,-52-3-128 15,0 0-32-15,0 0 0 0,59 0 0 0,-59 0 0 16,0 0 160-16,0 0 0 0,57-5 0 0,-57 5-128 15,0 0 304-15,0 0 64 0,55-4 16 0,-55 4 0 16,0 0 192-16,0 0 32 0,48 3 16 0,-48-3 0 16,0 0-48-16,0 0-16 0,0 0 0 0,54 6 0 15,-54-6-224-15,0 0-32 0,0 0-16 0,0 0 0 16,0 0 112-16,47 3 32 0,-47-3 0 0,0 0 0 16,0 0-112-16,0 0-32 0,0 0 0 0,0 0 0 15,0 0-160-15,0 0 0 0,0 0 0 0,0 0 0 0,0 0 0 0,0 0 128 16,0 0-128-16,0 0 0 0,49-6 144 0,-49 6-144 15,0 0 160-15,0 0-160 0,0 0 144 0,0 0-144 16,0 0 128-16,0 0-128 0,0 0 0 0,50 13 0 16,-50-13 0-16,0 0 0 0,0 0 0 0,0 0 0 15,0 0-128-15,50 3 128 0,-50-3 0 0,0 0 0 16,0 0 0-16,0 0 0 0,0 0 0 0,0 0 0 16,0 0 0-16,0 0 0 0,47-7 0 0,-47 7 0 15,0 0 0-15,0 0 0 0,0 0 0 0,0 0 0 16,0 0 0-16,0 0 0 0,0 0 144 0,0 0-144 15,0 0 160-15,0 0-160 0,0 0 320 0,0 0-48 16,0 0 0-16,0 0 0 0,0 0 0 0,0 0 0 16,0 0 0-16,0 0 0 0,0 0-144 0,0 0-128 15,0 0 144-15,0 0-144 0,0 0 0 0,0 0 0 0,0 0 0 0,27-24 0 16,-27 24 0-16,0 0 0 0,0 0 0 0,4-17 0 16,-4 17 160-16,0 0-160 0,0 0 160 0,8-21-160 15,-8 21 240-15,0 0-48 0,-1-13-16 0,1 13 0 16,-4-10 192-16,1 7 32 0,-1-1 16 0,-1 0 0 15,0 0 0-15,-2 0 0 0,0 2 0 0,0-2 0 16,1 4-256-16,0-4-160 0,1 2 192 0,0-2-192 16,0 2 0-16,0-5 0 0,2 4 0 0,0-2 0 15,0 0 0-15,-1 0 160 0,1 1-160 0,0 0 128 16,1 2 176-16,-2-2 16 0,2 2 16 0,-1 2 0 16,-1 0-16-16,2 0 0 0,0 0 0 0,-1 2 0 0,1 2-80 15,-1-2-32-15,3-2 0 0,0 0 0 0,-1 16-208 0,1-16 144 16,0 0-144-16,0 0 128 0,9 23-128 0,-9-23 0 15,0 0-160-15,0 0 160 0,0 0-208 0,30 28 48 16,-30-28 16-16,0 0 0 0,0 0-176 0,0 0-16 16,35 25-16-16,-35-25 0 15,0 0-48-15,0 0-16 0,0 0 0 0,0 0 0 0,16 30 144 0,-16-30 16 16,0 0 16-16,0 0 0 0,3 21 240 0,-3-21 0 16,0 0 0-16,0 0 0 0,0 17 0 0,0-17 0 15,0 0 0-15,0 0 0 0,0 0 256 0,0 0-48 16,0 0-16-16,-2 15 0 0,2-15 192 0,0 0 48 15,-5 2 0-15,5-2 0 0,-5 4-48 0,1-2-16 16,0 2 0-16,-1 0 0 0,0 0-240 0,-1 0-128 16,-2 0 128-16,1 2-128 0,-1 1 128 0,0-1-128 15,-2 0 128-15,0 1-128 0,0 2 192 0,-1-2-16 0,-1 2-16 16,-1 1 0-16,0 0 0 0,-1-1 0 0,-1 0 0 0,0 0 0 16,3 1-160-16,1-4 160 0,2 2-160 0,2-3 160 15,1-2-336-15,3-3-64 0,2 3-16 0,1-3-11312 16,0 0-2256-16</inkml:trace>
  <inkml:trace contextRef="#ctx0" brushRef="#br0" timeOffset="-14938.06">21058 11752 17503 0,'0'2'1552'0,"2"-2"-1232"0,-2 0-320 0,0-2 0 16,1 2 1792-16,-1 0 288 0,1 0 64 0,0 0 16 16,2 0 896-16,-1 0 176 0,1-2 32 0,-2 1 16 15,0-1-1616-15,2 1-320 0,-2-2-64 0,-1 0 0 16,1-1-560-16,0-2-96 0,-1-4-32 0,0 10 0 15,0 0-96-15,0-47-32 0,0 47 0 0,3-47 0 16,-3 47-144-16,2-63-48 0,0 27 0 0,-1-3 0 16,1-2-48-16,0 1-16 0,-1 0 0 0,0 1 0 15,0 5-48-15,1 0-16 0,-2 34 0 0,2-54 0 0,-2 54-144 0,3-45 192 16,-3 45-192-16,2-34 192 0,-2 34-192 16,1-32 160-16,-1 32-160 0,4-38 160 0,-4 38-32 0,0 0-128 15,6-50 192-15,-6 50-64 0,0 0-128 0,9-47 0 16,-9 47 0-16,0 0 128 0,0 0-128 0,0 0 160 15,11-39-160-15,-10 37 160 0,2 4-32 0,-2 2 0 16,1 5 0-16,1 1 0 0,1 0 64 0,-1 4 0 16,1 5 0-16,1 3 0 0,0-2-192 0,1 2 192 15,1 7-192-15,3 2 192 0,1 5-192 0,3 3 0 16,1 3 0-16,-2-1 0 0,0-5 0 0,-2 1 0 16,0-2 0-16,1 5 0 0,2 7-256 0,0-1 0 15,-3-9 16-15,0-2 0 0,0-1 48 0,-2-5 16 16,-1-6 0-16,1 1 0 0,-2 2 176 0,0-4 0 0,0-6 0 0,-2-1 0 15,1-5 0-15,-1-3 0 0,0-4 0 16,0-3 0-16,1 0-160 0,-6 0 160 0,0 0-192 0,0 0 192 16,24-57-192-16,-24 57 64 0,0 0 128 0,17-61-208 15,-17 61 208-15,14-53 0 0,-14 53 0 0,13-69 0 16,-7 31 0-16,-1-1 0 0,0 1 0 0,0-2 160 16,-1 4-32-16,-4 36 0 0,9-63 0 0,-9 63 0 15,7-50 0-15,-7 50-128 0,6-45 192 0,-6 45-64 16,4-43 48-16,-4 43 0 0,5-36 0 0,-5 36 0 15,4-35 64-15,-4 35 16 0,2-33 0 0,-2 33 0 16,0 0-128-16,5-45 0 0,-5 45-128 0,0 0 192 16,0 0-192-16,2-38 0 0,-2 32 0 0,2 2 0 15,-2 2 0-15,0 1 128 0,0 1-128 0,0 1 0 0,-2-1 0 16,2 3 128-16,0 2-128 0,0-1 0 16,2 2 0-16,-2 3 0 0,1-2-128 0,0 2 128 15,2 1-928-15,0 2-80 0,4 1-16 0,0-2-13520 16,2 4-2720-16</inkml:trace>
  <inkml:trace contextRef="#ctx0" brushRef="#br0" timeOffset="-14502.47">21950 11547 22111 0,'-2'0'1968'0,"-1"-2"-1584"0,1 2-384 0,0 0 0 16,1 0 2592-16,-1 0 432 0,-3-2 96 0,-3 2 16 16,-2-2-880-16,-2 2-160 0,0 2-48 0,-2-2 0 15,3 7-1184-15,0-4-240 0,2 4-48 0,0-1-16 16,3 0-176-16,1 0-16 0,0 2-16 0,3-2 0 16,-1 0-96-16,3 3-32 0,0-2 0 0,3 2 0 15,-1 0-48-15,3 1-16 0,0 3 0 0,4-3 0 16,0-2-160-16,2 2 192 0,1 0-192 0,0-1 192 15,3-2-192-15,0-1 0 0,2 1 0 0,-17-7 0 16,34 3 0-16,-34-3 0 0,0 0 0 0,53-11 0 16,-53 11 0-16,0 0 0 0,48-27 0 0,-48 27 0 15,0 0-208-15,0 0 80 0,0 0 128 0,41-47-208 16,-41 47-48-16,0 0-16 0,-4-32 0 0,-1 22 0 16,-2 1 96-16,2 2 32 0,0 1 0 0,-2-1 0 0,-4 1 144 0,-3 0 0 15,-1-1 0-15,-1 0 128 0,-1 1 16 0,-1 0 16 16,4 1 0-16,-1 4 0 0,1-3-160 0,3 4 128 15,2 0-128-15,1 0 128 0,0 0-128 0,0 1 0 16,1-1 0-16,2 3 0 0,2-3-192 0,-1 0-128 16,3 0-32-16,0 0-12704 15,2 0-2528-15</inkml:trace>
  <inkml:trace contextRef="#ctx0" brushRef="#br0" timeOffset="-13168.4">21415 10703 20271 0,'-5'0'1792'0,"0"0"-1424"16,0-3-368-16,2 1 0 0,0 0 1600 0,-4 0 240 16,-1-2 48-16,-11-1 16 0,-6-2 16 0,-7-3 16 15,0 1 0-15,-1 2 0 0,1 1-640 0,-1 1-128 16,1 1-16-16,3 0-16 0,0 4-288 0,6 0-48 16,4 0-16-16,2 2 0 0,-2-2-224 0,1-2-48 15,-2 0-16-15,3-1 0 0,3 2-128 0,0-1-32 16,1 0 0-16,0 0 0 0,1 2-128 0,1-3-16 15,0 3-16-15,2 0 0 0,2 3-32 0,1-1 0 16,-1 0 0-16,4 0 0 0,-1 1-144 0,3 2 160 0,0 3-160 16,-1 2 160-16,4 5-160 0,-1 1 0 0,1 3 0 0,1 3 128 15,0 6-128-15,2 1 0 0,-1 3 0 0,1 2 0 16,-1 7 0-16,1 4 0 0,0 2 0 0,-2 1 0 16,1 5 0-16,-3 2 0 0,1-1 0 0,-4 2 0 15,1-9 0-15,0 5 0 0,-3 4 0 0,2 0 0 16,-2-1 0-16,-1-7 0 0,0 1 0 0,0-7 0 15,-1-5 0-15,1-2 0 0,0-3 0 0,-1-3 0 16,2-5 0-16,0 1 0 0,2 1 0 0,-1-7 0 16,1-3 0-16,1 0 0 0,2-4 0 0,-1 0 0 15,1 0 0-15,2-1 0 0,0-5 0 0,1 0 0 16,1-2 0-16,1 0 0 0,0-2 0 0,2-2 0 16,2 0 0-16,0-2 0 0,-10 2 0 0,0 0 0 15,0 0 144-15,0 0-144 0,63-25 160 0,-63 25-160 0,0 0 160 0,69-20-160 16,-69 20 160-16,53-6-160 0,-53 6 128 0,62 0-128 15,-62 0 0-15,72 10 0 0,-34-2 0 0,0 2 0 16,-4-1 0-16,-6-2 0 0,-4 2 0 0,3-2 128 16,7 5-128-16,5-3 0 0,2 4 0 0,1-3 0 15,0 0 0-15,0-2 0 0,-1-2 0 0,-41-6 0 16,71 8 0-16,-71-8 0 0,61 2 0 0,-61-2 0 16,57 2 0-16,-57-2 0 0,54 2-128 0,-54-2 128 15,51-2 0-15,-51 2 0 0,49-4 0 0,-49 4-128 16,51-4 128-16,-51 4 0 0,49-6 0 0,-49 6 0 15,0 0 0-15,76-15 0 0,-76 15-160 0,0 0 160 16,63-11-128-16,-63 11 128 0,0 0 0 0,52-6-160 0,-52 6 160 0,0 0 0 16,49 1-144-16,-36 1 144 0,-1 1 0 0,-3-2-144 15,-2 2 144-15,-1 0 0 16,-1 4 0-16,0-5-128 0,-2 2 128 0,-1-2 0 0,-1 2 0 0,1-4 0 16,-2 2 0-16,-2-2-160 0,1 0 160 0,-1 0 0 15,-1 0-224-15,1-2 64 0,-2-2 16 0,0 2 0 16,1-2 144-16,-1-2-192 0,1 3 192 0,1 0-192 15,0-4 192-15,-1 4 0 0,1-6-144 0,-1-1 144 16,2-2 0-16,-2-4 0 0,3 0 0 0,-1-3 0 16,2-3-128-16,1-4 128 0,-1-4 0 0,0-6 0 15,0-4 0-15,1-7 0 0,-1-2 0 0,-1-8 0 16,0-6 0-16,0-6 0 0,4-1 0 0,-3 14 0 16,0 12 0-16,0-7 0 0,2-6 0 0,0-10 0 15,0 7-128-15,-2 4 128 0,2 8 0 0,-2 7 0 0,-1 6 0 0,0 7 0 16,-3 3 0-16,2 5 0 0,-1 8 208 15,-2 0 64-15,0 2 16 0,-1-3 0 0,-1 0 160 0,1 4 16 16,0 9 16-16,1 0 0 0,0-2-112 0,0 0-32 16,-2 2 0-16,1-2 0 0,0-2-192 0,1 0-144 15,-2 0 192-15,0-3-192 0,-1 4 128 0,1-4-128 16,-1 4 0-16,-1-3 0 0,1-3 0 0,-3 3 0 16,-1 1 0-16,0-4 0 0,2 0 0 0,-3 2 0 15,-4 1 0-15,-3 3 0 0,-2 2 0 0,3-1 0 16,2-2 0-16,-4 1 0 0,-4 1 0 0,-2 1 0 15,-1-3 0-15,-3 2 0 0,-2-1 0 0,-4 2 0 16,1-4 0-16,-2 4 0 0,3-2 0 0,-2 0 0 16,-1 0 0-16,-4 1 0 0,-1 0 0 0,2-1 0 0,1 3 0 0,5-2 0 15,1 1 0-15,10 1 0 0,7-2 0 0,1 2 0 16,-1 2 0-16,-1-1 0 0,1 4 0 0,2 2 160 16,3-4-160-16,2 1 128 0,3 1-128 0,1-1 128 15,3-2-128-15,0 2 0 0,2-1 0 0,3-3 0 31,-1 0-704-31,3-2-112 0,0 1-16 0,-5 1-13040 0,0 0-2592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2T15:47:03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22312 3771 5039 0,'2'-4'0'0,"-1"1"224"0,-1-3-64 0,0 2-16 0,0-1-144 0,0 4 0 16,0 1 0-16,0-3 0 0,1-3 1312 0,-1 0 224 15,0 0 64-15,1 2 0 0,-1 1 768 0,0 0 144 16,2 3 48-16,-2-2 32 0,0 2-704 0,1 0-144 0,0 0-16 0,0 2 16 15,0 1-208-15,1 0-64 0,-1 0 0 0,0 3 48 16,0-1-288-16,2 3-48 0,-2 1-16 0,-1 1 0 16,0 0-464-16,0 2-112 0,-1 1-16 0,0 3 48 15,-1 2-432-15,1-2-64 0,-1 0-128 0,-1 3 208 16,1-3-208-16,-1 0-128 0,1-4 128 0,-1 1-208 16,2 3 80-16,-3 0 128 0,1 3-208 0,-1-1 208 15,-1 2-192-15,0 2 192 0,0-3-208 0,1-3 208 16,1 2-208-16,-2-2 48 0,2 0 16 0,1-3 144 15,-1-1-192-15,3-4 192 0,0-2-192 0,0-1 192 16,2-4-192-16,-1-1 192 0,-1 0-192 0,0 0 192 16,0 0-832-16,0 0-80 0,0 0-16 0,0 0 0 15,0 0-496-15,0 0-112 0,25-32 0 0,-24 28-16 16,1-1-720-16,-1 1-144 0</inkml:trace>
  <inkml:trace contextRef="#ctx0" brushRef="#br0" timeOffset="460.4">22395 3770 5519 0,'1'0'240'0,"-1"-2"64"0,0 1-304 0,0-1 0 0,0 2 0 0,0 0 0 16,2-1 1392-16,-2 1 208 0,1-4 64 0,0 2 0 15,2-2 880-15,-3 4 176 0,0 0 32 0,0 0 16 16,0 0-576-16,0 0-112 0,0 0-32 0,0 0 0 16,0 0-560-16,52-16-112 0,-52 16-32 0,0 0 0 0,0 0-720 0,0 0-160 15,0 0-16-15,0 0-16 0,56-1-432 16,-56 1 0-16,0 0 0 0,0 0 0 0,0 0 0 15,0 0-224-15,0 0 80 0,0 0-10192 16,41 11-2032-16</inkml:trace>
  <inkml:trace contextRef="#ctx0" brushRef="#br0" timeOffset="736.72">22346 4071 2751 0,'1'2'256'0,"0"-2"-256"0,-1 1 0 0,1 2 0 15,-1-3 2208-15,2 1 400 0,0 4 80 0,1 1 0 16,2 0 640-16,0 4 112 0,-1 0 16 0,3-1 16 15,-1 1-1216-15,0-4-240 0,-6-6-48 0,0 0-16 16,23 16-1200-16,-23-16-240 0,0 0-64 0,0 0 0 16,0 0-448-16,56-4 0 0,-56 4 0 0,0 0 0 15,0 0-320-15,53-28-128 0</inkml:trace>
  <inkml:trace contextRef="#ctx0" brushRef="#br0" timeOffset="2566.63">22369 3959 1839 0,'0'0'160'0,"0"0"-160"0,0 0 0 0,0 0 0 16,0 0 0-16,0 0 160 0,0 0-160 0,-1 0 160 16,1-2 16-16,-1 2 0 0,-2 0 0 0,2 0 0 15,0 0 128-15,0 0 16 0,1 0 16 0,0 0 0 16,0 0-16-16,0 0-16 0,0 0 0 0,0 0 0 16,1 0-16-16,-1 0 0 0,2 0 0 0,0-3 0 15,-1 2 416-15,-1 1 96 0,1 0 16 0,0 0 0 0,-1 0 336 16,0 0 80-16,0 0 16 0,0 1 0 0,1 2 416 0,-1-3 96 15,2 2 16-15,0-2 0 0,1 2-224 0,-1-2-32 16,-2 0-16-16,0 0 0 0,0 0-288 0,0 0-64 16,0 0-16-16,0 0 0 0,52-10-272 0,-52 10-48 15,0 0-16-15,0 0 0 0,50-15-96 0,-50 15 0 16,0 0-16-16,0 0 0 0,55-4-208 0,-55 4-32 16,0 0-16-16,0 0 0 0,46 13-272 0,-46-13-160 15,0 0 192-15,0 0-192 0,0 0 128 0,59 12-128 16,-59-12 0-16,0 0 0 0,0 0 0 0,58 7 0 15,-58-7 0-15,0 0 0 0,0 0 0 0,57-1 0 16,-57 1 0-16,0 0 0 0,0 0 0 0,56 4 0 0,-56-4 0 16,0 0 0-16,0 0 0 0,0 0 0 0,63 2 0 0,-63-2 0 15,0 0 0-15,0 0 0 0,48 6 0 0,-48-6 0 16,0 0 0-16,0 0 0 0,0 0 0 0,57 2 0 16,-57-2 0-16,0 0 192 0,0 0-64 0,61-6-128 15,-61 6 256-15,0 0-64 0,55-12-16 0,-55 12 0 16,0 0-176-16,72-21 192 0,-72 21-192 0,53-16 192 15,-53 16-192-15,51-16 160 0,-51 16-160 0,49-16 160 16,-49 16-160-16,0 0 160 0,66-18-160 0,-66 18 160 16,0 0-160-16,53-4 0 0,-53 4 0 0,0 0 128 15,0 0-128-15,61 4 128 0,-61-4-128 0,0 0 128 16,47 10-128-16,-47-10 128 0,0 0-128 0,50 8 128 16,-50-8-128-16,0 0 0 0,61 4 0 0,-61-4 128 15,0 0-128-15,68 2 0 0,-68-2 0 0,0 0 0 0,67-2 0 16,-67 2 0-16,0 0 0 0,60 0 0 0,-60 0 0 0,0 0 0 15,60 2 128-15,-60-2-128 0,0 0 0 0,55 8 0 16,-55-8 144-16,0 0-144 0,55 12 128 0,-55-12-128 16,0 0 160-16,58 19-160 0,-58-19 160 0,0 0-160 15,58 16 160-15,-58-16-160 0,41 12 0 0,-41-12 128 16,0 0-128-16,60 14 0 0,-60-14 0 0,0 0 0 16,67 11 0-16,-67-11 0 0,0 0 0 0,68 4 0 15,-68-4 0-15,0 0 0 0,72 0 0 0,-72 0 0 16,49 0 0-16,-49 0 0 0,51 1 0 0,-51-1 0 15,52 2 0-15,-52-2 0 0,53 0 0 0,-53 0 0 16,53 0 0-16,-53 0 0 0,51-2 0 0,-51 2 0 16,0 0 0-16,74-5 0 0,-74 5 0 0,52-6 0 15,-52 6 0-15,52-7 0 0,-52 7 0 0,56-6 0 0,-56 6 0 0,57-6 0 16,-57 6 0-16,58-6 0 0,-58 6 0 0,60-3 0 16,-60 3 0-16,60-1 0 0,-60 1 0 0,58 0 0 15,-58 0 0-15,0 0 0 0,71 1 0 0,-71-1 0 16,0 0 0-16,75 5 128 0,-75-5-128 0,49 4 0 15,-49-4 0-15,53 4 0 0,-53-4 128 0,55 2-128 16,-55-2 0-16,58 4 176 0,-58-4-176 0,60 2 160 16,-60-2-160-16,63 0 0 0,-63 0 0 0,59 0 128 15,-59 0-128-15,55-2 0 0,-55 2 0 0,53 0 0 16,-53 0 0-16,54 2 0 0,-54-2 0 0,54 4 0 16,-54-4 0-16,54 6 0 0,-54-6 128 0,52 10-128 15,-52-10 0-15,55 13 0 0,-55-13 144 0,57 8-144 16,-57-8 0-16,54 10 128 0,-54-10-128 0,51 8 0 0,-51-8 0 0,54 8 0 15,-54-8 0-15,53 8 128 0,-53-8-128 0,52 5 0 16,-52-5 0-16,52 3 0 0,-52-3 0 0,56 4 0 16,-56-4 0-16,59 3 0 0,-59-3 0 0,57-3 0 15,-57 3 0-15,53-1 0 0,-53 1 0 0,0 0 0 16,67-9 0-16,-67 9 128 0,0 0-128 0,61-6 176 16,-61 6-176-16,0 0 192 0,50-4-64 0,-50 4 0 15,0 0 0-15,0 0 0 0,62 0-128 0,-62 0 160 16,0 0-160-16,0 0 160 0,59-3-160 0,-59 3 0 15,0 0 0-15,0 0 128 0,65-7-128 0,-65 7 0 16,0 0 0-16,59-8 0 0,-59 8 0 0,0 0 0 16,57-8 0-16,-57 8 0 0,0 0 0 0,0 0 0 0,63-6 0 0,-63 6 0 15,0 0 0-15,0 0 0 0,0 0 0 16,50 1 0-16,-50-1 0 0,0 0 0 0,0 0 0 0,0 0 0 16,0 0 0-16,0 0 0 0,19 21 0 0,-19-14 0 15,-1-4 0-15,0 0 0 0,-2 0 0 0,1 1 0 16,-1 0-272-16,1-2 16 0,0 1 0 0,-1 1 0 31,1-4-1408-31,0 2-256 0</inkml:trace>
  <inkml:trace contextRef="#ctx0" brushRef="#br0" timeOffset="3384.34">27331 3780 2751 0,'-1'0'256'0,"-1"0"-256"16,1 3 0-16,-1-3 0 0,1 0 1152 0,-1 1 192 16,-2 1 48-16,-1 2 0 0,-2 2 400 0,-2 3 64 0,1-2 32 0,2-1 0 15,1 3 288-15,2-5 64 16,0 2 16-16,2-2 0 0,2 1 16 0,0-2 0 0,-1-3 0 0,0 0 0 16,0 0-672-16,0 0-128 0,0 0-16 0,39 19-16 15,-39-19-416-15,0 0-64 0,0 0-32 0,0 0 0 16,48 7-416-16,-48-7-64 0,0 0-32 0,0 0 0 15,0 0-240-15,52 13-48 0,-52-13-128 0,0 0 192 16,0 0-192-16,0 0 144 0,0 0-144 0,0 0 128 16,49 12-128-16,-49-12 160 0,0 0-160 0,0 0 160 15,0 0-160-15,0 0 0 0,0 0 0 0,0 0 0 16,0 0 0-16,31 22 0 0,-30-19 0 0,1 0 0 16,-2 0 0-16,0 1 0 0,-2-1 0 0,1 4 0 15,-2 1 0-15,-1 0 0 0,-1 2 0 0,0 1 0 16,0 2 128-16,0 0-128 0,-1 3 128 0,1 0-128 0,0 2 128 15,0 1-128-15,0-1 128 0,1 2-128 0,2-1 0 0,-1-1 0 16,2-2 128-16,0 0-128 0,0-2 0 0,1-2 0 16,0 1 0-16,0-5 0 0,1 0 0 0,0-2 0 15,0 0 0-15,1 0 0 0,0-3 0 0,1 3 0 16,-1-2 0-16,-1-2 0 0,2 2 0 0,-1 0 0 16,-1-2 0-16,1 2 0 0,-1 2 0 0,0-3 0 15,-1 0 128-15,0 3-128 0,0-2 0 0,0 0 0 16,0 1 144-16,-1-2-144 0,1 1 0 0,-1 0 144 15,1 1-144-15,-2-1 0 0,1-1 128 0,0 2-128 16,1-1 0-16,-1-2 0 0,1 0 0 0,0 0 0 16,1-1 0-16,-1 2 0 0,0-3 0 0,0 0 0 15,1 0 0-15,-2 0 0 0,1 0 192 0,0 0-64 0,0 0 0 0,-1 0-128 16,0 0 320-16,-1 0-64 0,0 0 0 16,-1 0 0-16,0 0-96 0,-2 0-32 0,-1 0 0 15,-1 0 0-15,1 2-128 0,-1-2 128 0,-1 2-128 0,0 0 128 16,-2 0-128-16,0 2 0 0,-1-1 0 0,2 0 128 15,-2 0-128-15,1 1 0 0,-1-1 0 0,1 1 0 16,1 1 0-16,1-1 0 0,-1-2 0 0,2-1 0 16,-1 2 0-16,1-1 0 0,1-2 0 0,-1 0 0 31,3-2-448-31,-1 2 0 0,0-4-16 0,1 2-12592 0,0-5-2496 0</inkml:trace>
  <inkml:trace contextRef="#ctx0" brushRef="#br0" timeOffset="4250.42">22387 3391 11967 0,'0'-7'1072'0,"0"5"-864"16,0-2-208-16,0 4 0 0,0-3 1728 0,0 0 320 15,0-6 48-15,-2-1 16 0,1-6 704 0,-1 2 160 16,-1 2 32-16,-1 0 0 0,1 6-992 0,-2-3-192 16,0 6-32-16,-1-1-16 0,-2 4-752 0,1 0-128 15,-1 0-48-15,1 1 0 0,0 2-432 0,-2 0-96 16,1 3 0-16,0 3-16 0,0-3-176 0,1 5-128 16,1 7 192-16,0-2-192 0,2-3 128 0,-1 6-128 15,2-1 0-15,1 1 0 0,2-3 0 0,0 0 0 0,2 0 0 16,3-1 0-16,3 1 0 0,0 0 0 0,4-3 0 0,-12-13 0 15,27 16 0-15,-27-16 0 0,0 0 0 0,62 0 0 16,-62 0 0-16,0 0 0 0,75-28-128 0,-75 28 128 16,54-29 0-16,-54 29 0 0,47-37 0 0,-47 37 0 15,34-41 0-15,-34 41 0 0,20-36-160 0,-20 36 160 16,2-32-128-16,-4 17 128 0,-5 1-160 0,-2 2 160 16,-3 1 0-16,0 1 192 0,-4 0-16 0,0 3 0 15,-3-2 208-15,-2 3 64 0,-2 0 0 0,-2-2 0 16,0 6-144-16,2-1-32 0,-2 2 0 0,0 1 0 15,3 0-272-15,1 1 128 0,1 2-128 0,6 1 0 16,2-1 0-16,5 2 0 0,3 1 0 0,3 1 0 0,5-4 0 16,-4-3 0-16,0 0 0 0,29 19 0 15,-29-19-416-15,0 0-32 0,62 0-16 0,-62 0-18592 16</inkml:trace>
  <inkml:trace contextRef="#ctx0" brushRef="#br0" timeOffset="5133.72">27429 3299 7359 0,'-2'10'656'0,"0"-4"-528"0,1 0-128 0,1-2 0 16,0-6 976-16,0 0 176 0,0 2 16 0,1-2 16 15,1 2 1392-15,-1-1 288 0,0 2 48 0,0-1 16 16,-1 0 160-16,0 0 48 0,0 0 0 0,0 0 0 16,0 0-1056-16,0 0-208 0,0 0-32 0,0 0-16 15,0 0-1072-15,0 0-224 0,0 0-32 0,0 0-16 16,0 0-144-16,0 0-16 0,38 15-16 0,-37-9 0 16,0 0-48-16,-1 1-16 0,0 2 0 0,0 1 0 15,0 0-80-15,-2 2-16 0,-1 4 0 0,-1-1 0 16,2 1-144-16,-3 3 0 0,1 1 0 0,-2 2 0 15,4-4 0-15,-3 1 0 0,1 1 0 0,1-2 0 16,1-2 0-16,1-3 0 0,1-1 0 0,0-2 0 16,1-4 0-16,1 0 0 0,1-2 0 0,-1-1 0 0,1-3 0 15,-3 0 0-15,0 0 0 0,0 0 0 0,0 0 0 0,0 0 0 16,0 0 0-16,0 0 0 0,0 0 0 0,0 0 0 16,52-21 0-16,-52 21 0 0,0 0 208 0,0 0-32 15,49-14-16-15,-49 14 0 0,0 0-16 0,53-12 0 16,-53 12 0-16,0 0 0 0,54-7-16 0,-54 7-128 15,0 0 192-15,50 0-64 0,-50 0-128 0,0 0 0 16,0 0 0-16,53 8 128 0,-53-8-128 0,0 0 0 16,0 0 0-16,0 0 0 0,0 0 0 0,39 12 0 15,-39-12 0-15,0 0 0 0,0 0-304 0,0 0-32 16,0 0-16-16,0 0-13024 16,0 0-2592-16</inkml:trace>
  <inkml:trace contextRef="#ctx0" brushRef="#br0" timeOffset="37679">25814 3837 11055 0,'0'0'976'16,"0"0"-784"-16,0 0-192 0,0-2 0 15,0 0 960-15,0 0 160 0,0-2 32 0,0-1 0 16,1 0 1168-16,-1-6 240 0,0 11 64 0,0 0 0 16,8-20-368-16,-8 20-64 0,0 0-16 0,6-16 0 0,-6 16-704 0,0 0-128 15,0 0-48-15,0 0 0 0,0 0-528 0,15 24-96 16,-14-12-32-16,0 3 0 0,1 3-384 0,-2 2-96 16,-2 5-16-16,1-2 0 0,-1 5-144 0,-1 1 0 15,0 5 0-15,0-2-176 16,-1 3-336-16,3-3-80 0,1 0-16 15,0-4-16448-15</inkml:trace>
  <inkml:trace contextRef="#ctx0" brushRef="#br0" timeOffset="38361.92">25871 4431 911 0,'0'0'0'0,"0"0"0"0,0 1 0 0,0-1 0 15,0 0 1792-15,0 2 256 0,1-2 64 0,-1 3 16 16,0-3 1264-16,-1 1 256 0,1 1 64 0,-1-2 0 16,1 2-400-16,-1 0-80 0,-2-2-16 0,2 0 0 0,-2-4-1232 0,1 4-256 15,0 4-64-15,-2-1 0 16,0-3-1024-16,-1 3-192 0,0 0-64 0,0-2 0 0,0 2-256 16,-2 0-128-16,1 2 128 0,-2 0-128 0,0 1 0 15,0 0 0-15,0 3 0 0,-1-3 0 0,1 4 0 0,2-1 0 16,0 1 0-16,1-4 0 0,0 1 0 0,2 0 0 15,0 1 0-15,1-2 0 0,-1 1-144 0,3-1 144 16,-1-3 0-16,1-3 0 0,0 0-128 16,0 0 128-16,0 0 0 0,0 0 0 0,0 0-288 0,0 0 48 15,0 0 16-15,0 0 0 0,53 2-128 0,-53-2-32 16,0 0 0-16,0 0 0 0,40-24 0 0,-40 24 0 16,0 0 0-16,0 0 0 0,39-28 160 0,-39 28 32 15,0 0 0-15,0 0 0 0,27-29 192 0,-27 29 0 0,0 0 0 16,0 0 0-16,19-28 0 0,-19 28 0 15,0 0 160-15,0 0-160 0,0 0 128 0,0 0-128 0,12-25 0 0,-10 21 128 16,-1 1 80-16,-1 0 16 0,1 0 0 0,0 0 0 16,-1 1 160-16,0 0 16 0,0 2 16 0,0 0 0 15,0 0-16-15,-1 0 0 0,1 4 0 0,0-1 0 16,0 0-192-16,0 1-32 0,-1 2-16 0,1 0 0 16,-1 1-160-16,1 1 192 0,-2 2-192 0,2 0 192 15,-1-1-192-15,1 1 0 0,0-1 0 0,-1 1 0 16,1 0 0-16,-1-1 0 0,1 0 0 0,0 0 0 15,1 1 0-15,0-1 0 0,0 1 0 0,1-3 0 16,-1-1 0-16,0 1 0 0,1-4 0 0,-2 0 0 16,0-3-208-16,0 0 16 0,0 0 16 0,0 0 0 15,0 0-1600-15,0 0-320 0</inkml:trace>
  <inkml:trace contextRef="#ctx0" brushRef="#br0" timeOffset="68612.64">26906 3983 9215 0,'0'2'816'0,"0"-2"-656"16,0 0-160-16,0 0 0 0,1 0 2608 0,1 0 480 0,-1 3 112 0,1-2 0 16,3 3-32-16,1 1-16 0,-6-5 0 0,0 0 0 15,0 0-1488-15,28 20-288 0,-28-20-64 0,0 0-16 16,22 21-800-16,-16-14-176 0,0 2-16 0,-2-2-16 15,1 2-128-15,-1 1-32 0,-1-2 0 0,0 3 0 16,-1 2-128-16,0 2 0 0,-2-3 0 0,-2 2 0 31,0-2-624-31,-3 0-96 0,0 2-32 0,-3 1-15504 0</inkml:trace>
  <inkml:trace contextRef="#ctx0" brushRef="#br0" timeOffset="84509.03">1408 9018 8287 0,'3'0'736'0,"-2"-2"-592"16,0 2-144-16,2 0 0 0,-3 0 1600 0,1 0 272 0,2 0 64 16,3-1 16-16,-6 1 1728 0,0 0 352 15,0 0 64-15,0 0 0 0,0 0-1600 0,38 10-320 0,-35-4-64 0,-1 0 0 16,0 0-976-16,0 4-192 0,-2 2-48 0,0 4 0 16,0 0-400-16,-2 1-96 0,1 5-16 0,-2 3 0 15,0-1-48-15,-1 5-16 0,1-1 0 0,-1 2 0 16,1 3-144-16,0-1-48 0,0 3 0 0,0-7 0 15,0-2-128-15,-1 2 0 0,1-1 0 0,-1-2 0 16,-1-1 0-16,1-1 0 0,1-4 0 0,-1 0 0 16,0-1 0-16,0-2 0 0,1 1 0 0,-1-3 0 15,2 0 0-15,-1-2 0 0,1-2 0 0,0 1 0 16,2-3 0-16,0-4 0 0,0 0 0 0,3-4 0 16,-1 2 160-16,1-4-160 0,2 2 192 0,0-2-192 15,-5 2 192-15,0 0-192 0,0 0 192 0,0 0-192 0,0 0 256 0,52-20-48 16,-52 20-16-16,0 0 0 0,0 0 0 0,50-15-16 15,-50 15 0-15,0 0 0 0,0 0-16 0,61-12 0 16,-61 12 0-16,0 0 0 0,0 0-160 0,54-1 0 16,-54 1 0-16,0 0 128 0,0 0-128 0,0 0 0 15,46-5 0-15,-46 5 0 16,0 0-736-16,0 0-128 0,0 0-32 0,0 0-18912 16</inkml:trace>
  <inkml:trace contextRef="#ctx0" brushRef="#br0" timeOffset="84783.09">1437 9088 27647 0,'0'0'1216'0,"0"0"256"0,0-3-1168 0,0 2-304 0,1 1 0 0,0-3 0 15,2 3 2256-15,-1-3 400 0,-2 3 80 0,0 0 16 16,0 0-1136-16,0 0-208 0,53-29-64 0,-53 29 0 16,0 0-768-16,55-12-176 0,-55 12-16 0,0 0-16 15,54-3-224-15,-54 3-144 0,0 0 192 0,45 7-192 16,-45-7 0-16,0 0 0 0,29 9 0 0,-21-4 0 16,-2 0 0-16,-1 2-144 0,-1-2 16 0,-2 1-12848 15,1-3-2560-15</inkml:trace>
  <inkml:trace contextRef="#ctx0" brushRef="#br0" timeOffset="85028.25">1428 9345 12895 0,'0'5'1152'0,"1"-2"-928"15,2 0-224-15,-1-2 0 0,1 2 2352 0,-1-3 416 16,1 2 96-16,2 2 16 0,5-3 1200 0,-10-1 240 16,31 9 48-16,-31-9 16 0,37 6-2784 0,-37-6-576 15,0 0-96-15,50 6-32 0,-50-6-512 0,0 0-128 16,0 0 0-16,45 0-16 0,-45 0-240 0,0 0 0 0,0 0 0 0,0 0 0 31,35 4-496-31,-35-4-80 0</inkml:trace>
  <inkml:trace contextRef="#ctx0" brushRef="#br0" timeOffset="86769.95">2111 8898 8287 0,'-1'0'736'0,"1"0"-592"16,0 0-144-16,-2 0 0 0,1 0 2368 0,1 0 448 16,-2-2 96-16,-2 1 16 0,-1-3 464 0,-2 1 80 15,0 0 32-15,0-2 0 0,1 1-1584 0,-2 2-320 16,2 0-64-16,-3-3-16 0,2 4-720 0,-2 1-144 16,1-2-16-16,-1 2-16 0,0 2-112 0,1-1 0 15,0 2-16-15,1-1 0 0,0 5-256 0,-2-4-48 16,3 3-16-16,-2-2 0 0,3 2-176 0,0 1 160 15,0 1-160-15,3-2 160 0,1 2-160 0,-1 0 0 16,2 2 0-16,0 0 0 0,2 3 0 0,-1-1 0 16,0 4 128-16,0 0-128 0,1 0 0 0,0 5 0 15,1 3 0-15,0 3 0 0,1-1 0 0,-1 2 128 16,0 3-128-16,1-2 0 0,0 3 176 0,-1 2-48 16,1 1-128-16,-1-3 192 0,0 3-64 0,0-4-128 0,0 1 176 0,0-1-176 15,-1-3 128-15,0 1-128 0,0-3 0 0,-1-4 0 16,3 0 0-16,-3 0 0 0,-1 0 0 0,0-6 0 15,0 1 0-15,-1-2 0 0,-1 1 0 0,-1-4 0 16,1 1 0-16,-2-1 0 0,0-1 0 0,-1 1 0 16,0 1 0-16,-1 2 0 0,0 1 0 0,-1-4 0 15,2 0 0-15,0 2 0 0,1-2 0 0,1-3 0 16,1-2 0-16,1 2 0 0,1 1 128 0,0-3-128 16,0 5 128-16,1-3-128 0,-1 1 144 0,1-1-144 15,2-3 176-15,-2-1-176 0,3 1 192 0,-1-1-192 16,1-1 176-16,0-2-176 0,-1 0 160 0,2 0-160 15,3 2 192-15,0-2-48 0,1 2-16 0,0 0 0 16,1 1 0-16,-2-2-128 0,3 4 192 0,1-1-64 0,0-3-128 0,-1 4 0 16,-1-4 0-16,0 2 128 0,3 2-128 15,2-3 0-15,0 3 0 0,-1-2 0 0,-1 1 0 0,0-5 0 16,-2 1-176-16,-11-2 176 16,0 0-736-16,0 0-64 0,39-2-16 0,-39 2-18240 15</inkml:trace>
  <inkml:trace contextRef="#ctx0" brushRef="#br0" timeOffset="87134.4">2358 9221 13823 0,'-4'3'608'0,"2"-1"128"0,1-2-592 0,-1 0-144 0,2 1 0 0,-1 2 0 16,1-3 3168-16,-1 3 608 0,-1 0 112 0,0 3 16 16,0 2-592-16,-1 1-128 0,1 3-32 0,-1 1 0 15,2 2-1872-15,1 2-384 0,0 2-80 0,0 2-16 16,0 2-336-16,1 2-64 0,1 0-16 0,-1-2 0 15,0 6-176-15,0-1-32 0,2-1-16 0,-3-1 0 16,1 2-160-16,-1-5 0 0,0 2 0 0,0-5 128 0,-1 1-128 0,0-3 0 16,-1 0 0-16,1-1 0 15,0-1 0-15,-2-2-192 0,3-2 64 0,-1-3 128 16,1 0-608-16,0-2 0 0,1-4 0 0,2 0-18240 16</inkml:trace>
  <inkml:trace contextRef="#ctx0" brushRef="#br0" timeOffset="87407.05">2605 9736 25791 0,'3'0'1152'0,"-1"-4"224"0,-2 4-1104 0,0 0-272 15,0 0 0-15,0 0 0 0,0 0 2368 0,0 0 400 16,0 0 96-16,36-60 16 0,-36 60-976 0,24-49-192 0,-24 49-48 0,0 0 0 15,31-67-880-15,-31 67-176 0,0 0-32 0,34-67-16 16,-34 67-240-16,0 0-32 0,39-59-16 0,-39 59 0 16,0 0-112-16,32-52-32 0,-32 52 0 0,0 0 0 15,27-47-128-15,-27 47 0 0,0 0 0 0,0 0 0 16,21-51-224-16,-21 51-80 0,0 0-16 0,0 0 0 31,0 0-512-31,0 0-96 0,-4-32-32 0,-1 30-11632 0,2-1-2320 0</inkml:trace>
  <inkml:trace contextRef="#ctx0" brushRef="#br0" timeOffset="87650.61">2600 9280 18431 0,'-1'3'816'0,"1"-2"160"0,0 2-784 0,0-3-192 16,1 1 0-16,1 1 0 0,-1 1 3088 0,3 3 576 15,1 4 112-15,3 6 32 0,2 6-992 0,0 1-192 16,2 1-32-16,0 2-16 0,-1 1-1488 0,1 3-320 15,0 1-48-15,1 1-16 0,-1 0-304 0,-1-1-64 16,-1-2-16-16,0-1 0 0,-1-3-192 0,-2-3-128 16,-1 0 160-16,0-6-160 0,-1-1 0 0,-1-1 0 15,0-4 0-15,-2-2 0 0,0-1-144 0,0-4-80 16,-1-3-16-16,0 0 0 16,1-2-608-16,-2-2-128 0,0 4-32 0,0 0-17744 0</inkml:trace>
  <inkml:trace contextRef="#ctx0" brushRef="#br0" timeOffset="87883.64">2903 9562 33167 0,'0'3'1472'0,"0"-3"304"0,2-3-1424 0,-1 3-352 0,0 0 0 0,-1 0 0 16,3-1 1632-16,-1 1 256 0,4 0 48 0,3-2 16 15,-9 2-896-15,0 0-176 0,38-6-48 0,-38 6 0 16,0 0-336-16,44-10-80 0,-44 10-16 0,0 0 0 16,45-7-256-16,-45 7-144 0,0 0 160 0,37-2-160 15,-37 2 0-15,0 0-256 0,26 4 16 0,-19-2 16 16,-3 2-720-16,1 1-144 0</inkml:trace>
  <inkml:trace contextRef="#ctx0" brushRef="#br0" timeOffset="88450.27">3441 9613 19519 0,'0'-1'864'0,"0"-2"176"0,0 3-832 0,-1-2-208 0,1 2 0 0,-1 0 0 16,1-1 2240-16,-3 1 384 0,1 0 96 0,-2-3 16 16,0 0-32-16,-2 3 0 0,1-3 0 0,-2 1 0 15,1 0-1520-15,-2 2-304 0,1 0-64 0,-2 0-16 16,2 4-304-16,-2-1-64 0,2 3-16 0,-1 0 0 15,0 4-192-15,0-3-32 0,0 4-16 0,0 3 0 16,2 2-176-16,0 3 0 0,1-1 0 0,0 1 128 16,2-3-128-16,2 1-144 0,2-2 144 0,1-2-208 15,1 0 16-15,1-4 0 0,0-2 0 0,2-2 0 16,0-1 192-16,3-2-176 0,-9-2 176 0,0 0-160 0,34-6 160 0,-34 6 0 16,0 0 0-16,43-25 0 0,-43 25 0 0,0 0-128 15,42-37 128-15,-42 37 0 0,0 0 0 0,0 0-160 16,32-46 160-16,-32 46 0 0,0 0-176 0,0 0 176 15,19-53-160-15,-19 53 160 0,0 0-160 0,0 0 160 16,0 0-160-16,0 0 160 0,0 0-144 0,0 0 144 16,0 0-128-16,0 0 128 0,-6-18 0 0,4 24 0 15,-1 2 0-15,2-1 0 0,0 2 0 0,0-2 224 16,1 3-48-16,0-4-16 0,0 2-16 0,1 2 0 16,1 0 0-16,0-1 0 0,0 2-16 0,-1 0-128 15,2 0 192-15,-1 2-64 0,1 1-128 0,0-1 0 16,0 0 0-16,1 0 0 0,-1-1 0 0,1-2 0 0,0 0-144 15,-1-4 144 1,1-1-624-16,0-1-16 0,1-3 0 0,-1-1-17808 0</inkml:trace>
  <inkml:trace contextRef="#ctx0" brushRef="#br0" timeOffset="89284.05">3843 9290 4607 0,'0'-6'400'0,"0"2"-400"15,0 1 0-15,0 0 0 0,0 3 1664 0,-1 0 240 16,-2-2 48-16,2 1 16 0,-1 1 1952 0,-1-3 400 15,1 1 80-15,-2 2 16 0,2 2-1152 0,0-2-208 16,1 4-48-16,1 1-16 0,0 2-1680 0,3 2-336 16,-2 3-64-16,1-1-16 0,0 4-320 0,1 4-80 15,0-1-16-15,-1 6 0 0,2 1 864 0,1-1 160 16,-1 5 32-16,1 0 16 16,-2 2-1856-16,0-6-368 0,0 3-80 0,0 1-16 15,1 3 768-15,-2-4 0 0,-1 1 0 0,2-3 0 0,-2 1 0 0,-1-5 0 16,0 2 0-16,-1-3 0 0,0-1 0 0,-2-2 0 15,1 1 0-15,-1-3 0 0,1-4 0 0,-1-2 0 16,1-1 0-16,-1-4 0 0,2 0-128 0,0-2 128 0,0 0-208 0,-1-2 80 16,1-1-160-16,0 0-32 0,0-1 0 0,-2 1 0 15,2-5 48-15,-2 1 0 0,2 0 0 0,0-2 0 16,0 3-112-16,1-4 0 0,0 1-16 0,0 0 0 31,0 2-336-31,0-2-64 0,0 4-16 0,1-5-17168 0</inkml:trace>
  <inkml:trace contextRef="#ctx0" brushRef="#br0" timeOffset="90084.32">3865 8931 12895 0,'-8'-2'576'0,"3"0"112"0,2-2-560 16,1 2-128-16,2 0 0 0,0 2 0 0,0-2 2992 0,0-2 560 16,1-1 112-16,0-1 32 0,-1 6-160 0,0 0-16 15,0 0-16-15,0 0 0 0,0 0-2048 0,0 0-416 16,50-16-80-16,-50 16 0 0,28 6-480 0,-13 0-96 15,1 1 0-15,3-1-16 0,-1 2-192 0,2 0-48 16,2-4 0-16,-22-4 0 0,41 8-128 0,-41-8 0 0,36 3 0 0,-36-3 0 16,0 0 0-16,41 3 0 15,-41-3 0-15,0 0 0 0,29 7 0 0,-22-4 0 0,-2 0 0 0,0 3 0 16,-2 0 0-16,0 0 0 0,-2 4 0 0,1 0 0 16,0-1 0-16,-4 4 0 0,2 0 0 0,-2 0 0 15,1-2 0-15,0 3 0 0,-2 2 0 0,1 3 0 16,-1-1 0-16,1 1 0 0,-1 1 192 0,2-2-64 15,-2 6 48-15,2-1 0 0,1 3 0 0,0 2 0 16,0 3-176-16,1 3 128 0,2 0-128 0,-2 1 128 16,0-2-128-16,2 1 0 0,-1-1 0 0,0-3 0 15,0-3 0-15,1-1 0 0,-1 2 0 0,0 1 0 16,1-3 0-16,-2-1 0 0,0-1 0 0,-1 1 0 16,2-1 0-16,-1 0 0 0,-1-1 0 0,0-2 0 15,1-2 0-15,-1 0 0 0,1-2 0 0,-1 2 0 16,0-4 0-16,2 1 0 0,-2-3 0 0,1 0 0 0,-1 2 0 0,1-3 0 15,-1 1 128-15,0 2-128 0,1-4 0 0,1 1 0 16,-1-3 0-16,0 4 128 0,1-6-128 0,1 2 0 16,-1-2 0-16,0 2 128 0,0-3-128 0,-1-2 0 15,-1 1 0-15,0-1 0 0,0-1 0 0,0 0 128 16,0 0-128-16,-1-3 0 0,2 3 176 0,-2-2-48 16,0 2-128-16,-2-3 192 0,2 0-16 0,0 0-16 15,-2 0 0-15,1 0 0 0,1 2 16 0,-2-4 0 16,1 2 0-16,-1 0 0 0,2-3-176 0,-1 2 128 15,-1 1-128-15,1 0 128 0,-1-3-128 0,0 3 0 16,-1-2 0-16,0 1 0 0,2 1 0 0,-1-3 0 0,-2 3 128 16,-1-3-128-16,-1-1 0 0,-1-1 0 0,0 4 0 0,-4-4 128 15,3 1-128-15,-4 2 192 0,1 0-192 0,-3 0 192 16,1-1-192-16,-1 3 192 0,1-1-192 0,-1 2 192 16,0 2-192-16,3-1 0 0,0 2 0 0,4-2 0 15,0 5 0-15,1-1 0 0,2 1 0 0,0-1 0 16,3 3 0-16,0-3 0 0,1 2-160 0,2-2 160 31,2 0-608-31,1-3-32 0,1 0 0 0,1-5-13248 0,-6 2-2640 0</inkml:trace>
  <inkml:trace contextRef="#ctx0" brushRef="#br0" timeOffset="91049.95">4753 9536 12895 0,'-1'-2'1152'0,"0"1"-928"0,1 1-224 0,0 0 0 16,0 0 1936-16,-1-3 352 0,-1 3 64 0,1-2 16 16,-1 1 1120-16,0-2 224 0,0-1 64 0,2 4 0 15,2 0-1680-15,1 0-336 0,2-2-64 0,0 4-16 16,2 0-752-16,2 3-160 0,0-4-16 0,-1 1-16 15,2 1-16-15,-10-3 0 0,0 0 0 0,35 1 0 16,-35-1-240-16,0 0-48 0,0 0-16 0,52-1 0 0,-52 1-160 0,0 0-48 16,54-3 0-16,-54 3 0 0,0 0-208 0,53-6 128 15,-53 6-128-15,0 0 0 0,43-4 0 0,-43 4 0 16,0 0 0-16,0 0 0 0,34 7 0 0,-29-4 0 16,-1 0 0-16,-1-3 0 15,0 3-544-15,-1-1-48 0,-1 3-16 0,1-4 0 16,-4 1-640-16,1 1-128 0,-1 1-32 0,-3 2-17792 0</inkml:trace>
  <inkml:trace contextRef="#ctx0" brushRef="#br0" timeOffset="91433.87">4743 9682 9263 0,'-5'4'192'0,"3"-1"64"0,1-1 0 0,0-2 0 0,1 1-256 0,0-1 0 0,1 3 0 0,0-3 0 15,3 0 4352-15,1 2 800 0,2-2 160 0,-7 0 48 16,0 0-1584-16,0 0-304 0,51-8-64 0,-51 8-16 15,0 0-1984-15,47-10-384 0,-47 10-96 0,0 0-16 16,47-4-288-16,-47 4-64 0,0 0-16 0,39 1 0 16,-39-1-304-16,0 0-64 0,31 9-16 0,-22-5 0 0,0 2-160 0,-3-4 0 15,1 2 0-15,-1-2 128 0,1 2-128 0,-1-3 0 16,0 2 0-16,-1-1 0 0,1 0 0 0,-2-2 0 16,1 2 0-16,-2-2 0 15,1 0-560-15,-1 0 16 0,-1 2 0 0,-1-4 0 16,0 2-352-16,-1 0-80 0,2 0-16 0,-2-2 0 15,-2 0-1376-15,2 0-288 0</inkml:trace>
  <inkml:trace contextRef="#ctx0" brushRef="#br0" timeOffset="93870.67">5453 10570 12895 0,'-1'1'1152'0,"0"1"-928"0,1-1-224 0,-2-1 0 16,4 2 1792-16,-2-2 320 0,1 2 64 0,0 0 16 15,3 4 512-15,0-3 112 16,1 1 0-16,1-2 16 0,0 2-992 0,1-4-208 0,2 0-32 0,2 0-16 16,-11 0-496-16,0 0-80 0,0 0-32 0,53-23 0 15,-53 23-464-15,0 0-112 0,49-30-16 0,-49 30 0 16,0 0-112-16,50-45-16 0,-50 45-16 0,0 0 0 16,50-61-96-16,-50 61-16 0,36-50 0 0,-36 50 0 15,33-53-128-15,-33 53 128 0,31-51-128 0,-31 51 128 16,27-51-128-16,-27 51 128 0,21-49-128 0,-21 49 128 15,15-46 16-15,-15 46 0 0,7-45 0 0,-7 45 0 16,3-49 64-16,-3 49 16 0,-3-51 0 0,3 51 0 16,-7-53-16-16,2 27 0 0,-1 1 0 0,-2 2 0 15,1-2-80-15,-2-1-128 0,-1-1 176 0,-2 1-176 0,0-2 128 16,-2-1-128-16,2 1 0 0,-2-1 0 16,0 2 0-16,1-1 0 0,-1-1 0 0,-1-1 0 0,3 0 0 0,0 1 0 15,1 3 0-15,1-2 0 0,1-1 0 0,-1 1 0 16,3-1 0-16,1-3 0 0,-2 1 128 0,1-1-128 15,-1 4 0-15,2-3 0 0,1 2 0 0,0 3 0 16,0-1 0-16,5 27 0 0,-5-42 0 0,5 42 0 16,-1-44 0-16,1 44 0 0,1-51 0 0,-1 51 0 15,4-50 0-15,-4 50 0 0,4-44 0 0,-4 44 0 16,5-45 0-16,-5 45 0 0,3-44 128 0,-3 44-128 16,0 0 0-16,9-57 0 0,-9 57 0 0,0 0 128 15,10-44-128-15,-10 44 0 0,0 0 160 0,0 0-160 16,21-54 128-16,-21 54-128 0,0 0 0 0,0 0 128 0,0 0-128 0,0 0 0 15,40-32 0-15,-40 32 0 0,0 0 0 0,29 8 0 16,-18-3 0-16,-11-5 0 0,26 13 0 0,-11-7 0 16,0 1 0-16,1 0 0 0,0-1 0 0,1 0 0 31,0 0-560-31,0 1-80 0,1 1-32 0,1-1-12704 0,-2-4-2528 0</inkml:trace>
  <inkml:trace contextRef="#ctx0" brushRef="#br0" timeOffset="94421.9">5864 10741 7087 0</inkml:trace>
  <inkml:trace contextRef="#ctx0" brushRef="#br0" timeOffset="94689.8">5798 10810 11967 0,'-2'0'1072'0,"-1"0"-864"15,2-2-208-15,0 2 0 0,1-3 1888 0,-3 2 336 16,0-1 64-16,-1-2 16 0,-1-2 784 0,0 2 176 0,4-2 16 0,1 3 16 16,1 0-800-16,3 3-176 0,1 0-16 0,1 0-16 15,1 0-1296-15,2 3-256 0,1 0-48 0,1 3-16 16,-1-2-208-16,1-1-32 0,0 1-16 0,1 1 0 16,0-1-208-16,0-2-32 0,0 2-16 0,2-2 0 15,-14-2-160-15,0 0 0 0,37 0 0 0,-37 0 0 31,0 0-608-31,0 0-48 0,48-11-16 0,-48 11-18544 0</inkml:trace>
  <inkml:trace contextRef="#ctx0" brushRef="#br0" timeOffset="95238.1">6269 10672 13823 0,'0'6'1216'0,"2"0"-960"15,-2-5-256-15,0 0 0 0,0 3 2656 0,0 0 480 16,1 2 112-16,-1 3 16 0,0 4-272 0,0 0-48 16,-1-1-16-16,-1 0 0 0,0-2-1568 0,-1 0-304 15,0-1-64-15,-2 1-16 0,-1 2-656 0,-2 1-128 16,1-2-16-16,-2 0-16 0,0 0-160 0,1 1 0 16,-3-1 0-16,1-3 128 0,-1 0-128 0,-1-1 0 15,1-4 144-15,0 0-144 0,1-3 144 0,0 0-144 16,-1-3 192-16,3 0-192 0,-1 0 208 0,2-3-64 15,-1-4-16-15,3 1 0 0,3 2 64 0,2 7 0 16,0 0 0-16,0 0 0 0,0-43 0 0,0 43 0 16,0 0 0-16,0 0 0 0,0 0-16 0,28-48 0 0,-28 48 0 0,0 0 0 15,0 0-48-15,0 0 0 0,52-25 0 0,-52 25 0 16,26 0 0-16,-14 4 0 0,3 2 0 0,-1 2 0 16,2 0-128-16,-1 3 128 0,-2-1-128 0,2 2 128 15,-1 1-128-15,-2-2 0 0,1 0 0 0,-2-1 0 16,0-3 0-16,-1 2 0 0,0-1 0 0,-2-4 0 15,0 2 0-15,-1-2 0 0,0-4 0 0,-2 0 0 16,2-2 0-16,-7 2 0 0,0 0 0 0,0 0 0 16,0 0 0-16,0 0 0 0,24-49 0 0,-24 49 0 15,0 0-320-15,0 0 48 0,9-53 16 0,-9 53 0 16,0 0-144 0,-1-41-32-16,1 41 0 0,0 0 0 0,-9-36 96 0,5 27 16 0,-1 0 0 0,-2 0 0 15,1 2 320-15,-3 3 0 0,-1-1 0 0,-1 4 0 0,0-2 384 16,-1 6-16-16,-2 1 0 0,-1 2 0 0,0 1 80 0,1 4 0 15,-1 2 16-15,1 0 0 0,-1 2-128 0,2 3-16 16,2 0-16-16,1 1 0 0,3-3-304 0,1-4 160 16,4-2-160-16,-1-8 128 15,5 0-432-15,-2-2-80 0,0 0-32 0,0 0-19232 16</inkml:trace>
  <inkml:trace contextRef="#ctx0" brushRef="#br0" timeOffset="96155.58">6321 8645 5519 0,'-1'0'496'0,"1"1"-496"16,0 2 0-16,-1-3 0 0,1 0 3024 0,0 0 512 15,1 0 112-15,-1 2 0 0,0-1 192 0,0 4 48 16,0-1 0-16,-1-2 0 0,0 2-1776 0,-2-1-336 15,2 0-80-15,-3 1-16 0,0-1-912 0,-1 3-176 16,1-3-32-16,-5 4-16 0,0-1-288 0,-1 0-64 16,-1 4-16-16,-2-3 0 0,-3 2-176 0,-1 0 192 15,0-2-192-15,0 3 192 0,-2 1-192 0,1-1 0 0,-2 0 0 0,0-2 128 16,3-1-128-16,0-4 0 0,0 1 0 0,4-1 0 16,0-3 192-16,5-3-64 0,0-1 0 0,3-2 0 15,3-2 0-15,2 0 0 0,0 8 0 0,0 0 0 16,0 0-128-16,0 0 160 0,19-49-160 0,-19 49 160 15,0 0-32-15,0 0-128 0,0 0 192 0,49-41-64 16,-49 41 0-16,0 0-128 0,0 0 192 0,61-10-64 16,-61 10 16-16,0 0 0 0,47 5 0 0,-47-5 0 15,27 11-144-15,-15-5 160 0,1 0-160 0,-2 1 160 16,-1 1-160-16,-1-2 0 0,0 1 0 0,0-1 0 16,-2 1 0-16,1-1 0 0,-1 1 0 0,2-1 0 15,1 0 0-15,-2 1 0 0,1-2 0 0,-2 1 0 0,1-2 0 16,-1-1 0-16,2 0 0 0,-9-3 0 0,0 0 0 0,0 0 0 15,0 0 0-15,49-6 0 0,-49 6 0 0,0 0 0 16,0 0 0-16,48-28 0 0,-48 28-256 0,0 0-16 16,0 0-16-16,42-47 0 15,-42 47-128-15,0 0-32 0,0 0 0 0,24-55 0 0,-24 55 112 0,0 0 16 16,2-38 0-16,-2 38 0 0,-6-22 320 0,0 13-144 16,-3-1 144-16,-2 2 0 0,-1 1 0 0,0 1 0 15,-2 0 192-15,-2 0-48 0,-1 1 112 0,1 0 32 16,1 4 0-16,0-2 0 0,0-1 16 0,-2 4 0 15,-2 0 0-15,-2 2 0 0,1 3 0 0,2 1 0 16,0 4 0-16,2-4 0 0,2 5 80 0,0 0 0 16,4-1 16-16,1-3 0 0,2 2-144 0,2 0-16 15,4-3-16-15,0-1 0 0,2 1-224 0,1-1 0 0,2-1 0 0,-4-4 0 16,7 3-272-16,-7-3-112 0,0 0 0 0,0 0-13184 16,40 5-2640-16</inkml:trace>
  <inkml:trace contextRef="#ctx0" brushRef="#br0" timeOffset="104978.13">6535 9439 10127 0,'0'-4'896'0,"0"2"-704"16,0-2-192-16,0 4 0 0,0-3 2432 0,0 2 448 16,0-4 80-16,0-1 32 0,0 6 496 15,0 0 96-15,0 0 32 0,0 0 0 0,0 0-1440 0,0 0-304 16,0 0-48-16,0 0-16 0,0 0-976 0,0 0-208 15,11 9-48-15,-8 7 0 0,0 0 32 0,1 2 0 16,0 5 0-16,1-1 0 0,0 3-80 0,0 1-16 16,0 2 0-16,0 0 0 0,-2 3-256 0,1-2-64 15,0 3-16-15,-1-1 0 0,2 1-176 0,-1-3 128 16,-1-1-128-16,-2-3 128 0,-1-3-128 0,0-2 0 16,-1-2 0-16,1-2 0 0,-2-3 0 0,1-1 0 15,0-2 0-15,0-4 0 0,1 2 0 0,-2-2 0 16,2 0 0-16,-1-1 0 0,1 1 0 0,-1-2 0 15,0-1 0-15,-2 0 0 0,2-3-320 0,0 0 48 0,0 0 16 0,1 0 0 32,0-5-480-32,0 5-96 0,0 0 0 0,0 0-16 15,0 0-704-15,3-40-144 0</inkml:trace>
  <inkml:trace contextRef="#ctx0" brushRef="#br0" timeOffset="105298.14">6872 9504 25791 0,'0'2'1152'0,"0"-2"224"16,0 0-1104-16,0-2-272 0,0 2 0 0,0 0 0 16,0 2 2608-16,1 0 464 0,1-2 80 0,-1 4 32 0,3 2-1248 0,1 4-240 15,0 0-48-15,0 2-16 16,0 3-560-16,0 1-112 0,0 3-32 0,2 3 0 0,-1 0-240 0,2 3-48 15,1-2-16-15,0 2 0 0,1-3-320 0,0 3-64 16,0-3-16-16,-1 1 0 0,2-4-224 0,-2 2 0 16,-1-2 0-16,1 1 0 0,1-2 0 0,-3 1 0 15,2-3 0-15,-3-4 0 0,-1-1 0 0,0-2 0 16,-1 0-192-16,-1-4 192 16,1 0-784-16,-2 1-48 0,0-5-16 0,-1 1 0 15,-1-2-448-15,0 0-96 0,-1 0-16 0,-3-3-17680 0</inkml:trace>
  <inkml:trace contextRef="#ctx0" brushRef="#br0" timeOffset="105596.92">6817 10050 12895 0,'-1'-2'1152'0,"1"0"-928"0,1 2-224 0,-1-3 0 16,1 2 3328-16,1-2 640 0,-2 3 112 0,0 0 16 15,0 0-368-15,19-52-80 0,-19 52 0 0,0 0-16 16,36-68-2192-16,-36 68-432 0,31-54-96 0,-31 54-16 16,32-53-128-16,-32 53-48 0,31-50 0 0,-31 50 0 15,34-55-224-15,-34 55-48 0,29-56-16 0,-29 56 0 16,0 0-256-16,35-61-48 0,-35 61-128 0,0 0 192 16,0 0-192-16,32-50 0 0,-32 50 0 0,0 0 0 15,0 0 0-15,0 0 0 0,0 0 0 0,0 0 0 0,0 0 0 0,0 0-192 16,0 0 192-16,0 0-160 15,0 0-336-15,19 6-64 0,-17-3-16 0,1 1 0 16,-1 2-448-16,0-3-112 0,2 4-16 0,0-1-18176 16</inkml:trace>
  <inkml:trace contextRef="#ctx0" brushRef="#br0" timeOffset="105878.1">7188 9771 21183 0,'0'0'1888'0,"0"0"-1504"0,1 0-384 0,1 0 0 16,-1 0 3216-16,-1 0 576 0,0 0 112 0,0 0 32 16,0 0-1632-16,0 0-320 0,46-3-64 0,-46 3 0 15,0 0-1008-15,39 0-192 0,-39 0-32 0,0 0-16 16,45-3-224-16,-45 3-64 0,0 0 0 0,39-1 0 15,-39 1-144-15,0 0-48 0,0 0 0 0,46-4 0 16,-46 4-192-16,0 0 0 0,0 0 128 0,0 0-128 16,32 4 0-16,-29-4-160 0,-1 0 32 0,1 0 0 15,-1-2-816-15,-2 0-144 0,1 1-48 0,-1-3-18336 16</inkml:trace>
  <inkml:trace contextRef="#ctx0" brushRef="#br0" timeOffset="106511.82">7773 9771 10127 0,'1'-1'448'0,"-1"1"96"0,1 0-544 0,-1-2 0 0,0 2 0 0,0 0 0 16,0 0 2288-16,-1-3 336 0,0 2 80 0,-2-1 16 15,1-1 864-15,-2 2 160 0,1-2 32 0,-1 2 16 16,-1-1-1488-16,0 2-320 0,-1-3-48 0,0 3-16 15,-2 3-1008-15,1-3-208 0,-2 2-32 0,-1 2-16 16,3-3-160-16,-2 4-48 0,-1 2 0 0,0 2 0 16,0 0-240-16,2 2-48 0,0 0-16 0,1 3 0 15,0-2-144-15,0-2 0 0,4 2 0 0,-1 1 128 16,1-1-128-16,2 2 0 0,1 0 0 0,0-4 0 16,1 3 0-16,2-6-144 0,1 2 144 0,-1-3-160 0,2 0 160 15,2-5 0-15,0 2 0 0,-7-3-128 0,0 0 0 16,0 0 0-16,37-4 0 0,-37 4 0 0,0 0-128 0,0 0-32 15,46-38 0-15,-46 38 0 0,0 0 32 0,29-44 16 16,-29 44 0-16,0 0 0 0,0 0 80 0,24-54 16 16,-24 54 0-16,0 0 0 0,0 0 144 0,0 0 0 15,7-47 0-15,-7 47-128 0,0 0 128 0,0 0 0 16,0 0 0-16,0 0 0 0,0 0 0 0,0 0 0 16,0 0 0-16,0 0 0 0,0 0 0 0,0 0 0 15,0 0 0-15,-5-6 176 0,7 15 32 0,-1 2 16 16,-2 1 0-16,2 3 0 0,-1-3-224 0,0 4 176 15,1 0-176-15,-1 3 160 0,0-2-160 0,0 1 0 16,0-5 0-16,1 2 0 0,-1-1 0 0,2-2 0 16,-1-3 128-16,0 1-128 0,0-4 0 0,1 0 0 0,-1-5 0 0,0 2 0 31,2-6-400-31,-3 3-64 0,0 0-16 0,0 0-18160 0</inkml:trace>
  <inkml:trace contextRef="#ctx0" brushRef="#br0" timeOffset="106962.93">7955 9489 1839 0,'1'3'160'0,"-1"-2"-160"0,0 2 0 0,0-3 0 15,1 2 0-15,0-2 0 0,1 1 0 0,0 4 0 16</inkml:trace>
  <inkml:trace contextRef="#ctx0" brushRef="#br0" timeOffset="107329.04">8030 9502 24879 0,'-1'-4'1088'0,"0"2"256"0,-1-1-1088 0,1 2-256 16,1 1 0-16,0 0 0 0,-1 0 2048 0,0 0 368 16,0 0 64-16,-1 0 16 0,1 0-464 0,0 0-96 15,1 1-16-15,0 2 0 0,1-1-1088 0,0 2-240 16,1 2-32-16,-1 0-16 0,1 0-32 0,-1 4-16 16,2 0 0-16,-2 3 0 0,0-1-96 0,-1 4-16 15,2 0 0-15,-1 0 0 0,-1 3-96 0,1-3-32 16,-1 2 0-16,0 1 0 0,1-1-32 0,-1 5-16 15,0-1 0-15,2 0 0 0,-2 0-80 0,0 1-128 16,0 1 176-16,0-1-176 0,1-1 144 0,-1 0-144 16,0-2 0-16,0-1 144 0,-1-1-144 0,1-2 0 15,0 0 0-15,0-1 0 0,0-1 0 0,1-2 0 0,-1-5 0 16,1 2 0-16,0 0 0 0,2-3 0 0,-2-1 0 0,0 0 0 16,-1-1-288-16,0-2 16 15,0 2 0-15,0-2 0 16,0-1-256-16,-1 2-48 0,0-3-16 0,0 0 0 15,-1 2-112-15,0-2 0 0,-1-2-16 0,1 2 0 16,-1-3-560-16,2 3-96 0,0-1-32 0,0 1-15968 0</inkml:trace>
  <inkml:trace contextRef="#ctx0" brushRef="#br0" timeOffset="111293.12">8491 10032 1839 0,'0'2'160'0,"0"-2"-160"16,2 0 0-16,-2 0 0 0,1 2 1104 0,-1-2 192 16,1 3 48-16,2-3 0 0,-1 3 1408 0,1 1 272 15,-2-2 64-15,0 2 16 0,0-1 352 0,0-2 80 16,1 1 16-16,-1-2 0 0,-1 0-1056 0,0 0-192 15,1 0-64-15,-1-2 0 0,0 1-1248 0,0-6-256 16,-1 1-48-16,1-4-16 0,-3-2-368 0,1-7-80 0,0 0-16 16,-3-6 0-16,1 0-48 0,-1-1-16 0,1-2 0 15,1-3 0-15,-1 1-144 0,1 0 192 0,0 2-192 0,0 0 192 16,2 2-192-16,0 0 0 0,-2-2 0 0,3 6 128 16,0 5 0-16,0-2-128 0,0 19 192 0,6-37-64 15,-6 37 64-15,0 0 0 0,15-57 0 0,-15 57 0 16,0 0-64-16,0 0 0 0,31-54 0 0,-31 54 0 15,0 0-128-15,0 0 160 0,0 0-160 0,0 0 160 16,61-22-160-16,-48 23 160 0,2 5-160 0,2 0 160 16,0 3-160-16,-3-2 0 0,0 2 144 0,0 0-144 15,0-2 0-15,-1 2 0 0,-2-2 0 0,-2 2 0 16,-2-3 0-16,-1 0-160 0,0 2 160 0,-1 0-208 16,-2 2-224-16,-2-1-32 15,-1-2-16-15,-2 2 0 0,-1 1-80 0,-1-4-16 0,-1 0 0 0,0-2-11808 16,1 0-2368-16</inkml:trace>
  <inkml:trace contextRef="#ctx0" brushRef="#br0" timeOffset="111610.71">8358 9802 13071 0,'1'3'272'0,"0"-3"64"0,-1 1 16 0,0-1 32 0,2 0-384 0,-2 3 0 0,2-3 0 15,1 2 0-15,0 2 3728 0,1-2 672 0,1 2 128 0,-1-4 16 16,1 0-1568-16,-1 0-320 0,3 0-64 0,-1-3-16 16,-6 3-1440-16,0 0-304 0,0 0-48 0,0 0-16 15,51-6-256-15,-51 6-64 0,0 0-16 0,0 0 0 16,49-1-144-16,-49 1-32 0,0 0 0 0,0 0 0 15,47 1-256-15,-47-1 128 0,0 0-128 0,0 0 0 16,46 0 0-16,-46 0 0 0,0 0 0 0,0 0 0 16,0 0-304-16,48 0-64 0,-41 3-16 0,1-3-12432 15,-2 1-2496-15</inkml:trace>
  <inkml:trace contextRef="#ctx0" brushRef="#br0" timeOffset="113727.12">9489 9600 5519 0,'-2'6'496'0,"-1"-3"-496"0,2 1 0 0,0 1 0 16,2-4 3840-16,-1 2 656 0,1 0 144 0,1 1 32 16,1 5-64-16,1 3 0 0,1 2 0 0,1 1 0 15,2 1-2832-15,0 0-576 0,2-1-112 0,0-2-32 16,0 2-480-16,0-1-80 0,0-2-32 0,0 0 0 15,-1 1-256-15,1-2-48 0,-1 0-16 0,-2-1 0 16,1-1-144-16,-2 1 0 0,-1-1 144 0,-3 0-144 16,2 1 0-16,-4 2 0 0,-1-1 0 0,0 1 128 0,-1-1-128 0,0 0 0 15,-1 1 0-15,0 2 0 0,0-2-256 0,0-2-64 16,-1 0 0-16,0 1-16 16,-1-1-96-16,-1 0-16 0,0-1 0 0,-3-2 0 0,1 3 304 0,-1 1 144 15,0-4-160-15,1 0 160 0,1 1 0 0,1-4-144 16,1 0 144-16,0 2 0 0,3-4 0 0,-1 2 0 15,1 0 0-15,-1 1 0 0,3-2-192 0,-1 0 64 16,2 1 0-16,-1-1 0 16,2 3-592-16,-1-3-112 0,1 3-32 0,1-2-16704 0</inkml:trace>
  <inkml:trace contextRef="#ctx0" brushRef="#br0" timeOffset="114710.4">10066 9851 10127 0,'2'-2'896'0,"-2"2"-704"0,0 0-192 0,0 0 0 16,0 0 1472-16,0 0 272 0,0-2 48 0,-2 1 16 15,0-2 1248-15,0 3 240 0,-1-4 48 0,-2 4 16 16,0-2-608-16,-1 2-128 0,-1 2-32 0,-1-2 0 15,0 4-1344-15,-2 2-272 0,1-2-48 0,-1 2-16 16,-1 0-480-16,-1 4-112 0,1 0 0 0,-3 3-16 16,2-1-144-16,-1 0-32 0,2 1 0 0,1 0 0 0,2 0-128 0,0 1 0 15,3-2 0-15,0 0 0 0,4 0 0 0,1 1 0 16,3-5 0-16,0 2 0 0,5-4 0 0,-1-2 0 16,3 0-128-16,-10-4 128 0,0 0 0 0,37-1-176 15,-37 1 176-15,0 0-128 0,52-34-64 0,-52 34-16 16,37-39 0-16,-37 39 0 0,34-46 48 0,-34 46 16 15,27-51 0-15,-27 51 0 0,18-52 144 0,-18 52-128 16,10-53 128-16,-10 53-128 0,3-53 128 0,-3 53 0 16,-3-47 0-16,3 47-128 0,-10-40 128 0,3 19 0 15,-2 3 160-15,1 0-160 0,1 6 240 0,0-3-48 16,0 2-16-16,-1 0 0 0,2-2-48 0,0 4-128 16,1 0 192-16,1 1-64 0,4 10 0 0,0 0 0 15,-5-19 0-15,5 16 0 0,0 3 48 0,0 0 0 0,0 0 0 16,0 0 0-16,0 0 80 0,0 0 0 0,9 3 16 15,-7 6 0-15,2-1 64 0,0 3 16 0,1 3 0 0,0 2 0 16,1 2-160-16,0 3-16 0,1 1-16 0,0 1 0 16,0 0-160-16,2 4 0 0,-2-1 144 0,1 5-144 15,-1 1 0-15,-2 1 0 0,0 4 0 0,-3-3 128 16,1 1-128-16,-3-3 0 0,0-1 0 0,0-1 0 16,0-3 0-16,0-4 0 0,-1-2 0 0,1-5 128 15,1-3-128-15,0-3 0 0,1-4 0 0,0-2 0 16,-1-2 0-16,0-2 0 0,-1 0-192 0,0 0 64 15,0 0-464 1,0 0-96-16,0 0-16 0,0 0 0 0,22-47-128 16,-22 47-16-16,0 0-16 0,0 0-17632 0</inkml:trace>
  <inkml:trace contextRef="#ctx0" brushRef="#br0" timeOffset="114964.96">10352 9758 25791 0,'-2'4'1152'0,"-1"-2"224"0,2 2-1104 0,0-2-272 15,1-2 0-15,0 1 0 0,1 4 2624 0,-1 2 480 16,1 2 96-16,2 8 0 0,-1 1-1424 0,2-1-304 16,1 4-48-16,0 2-16 0,1-4-656 0,2 4-144 15,-2 0-32-15,1-3 0 0,2 2-336 0,0-3-80 16,0 3-16-16,3-3 0 0,-1 0-144 0,-1-4 0 15,-1 1 0-15,0-3 0 16,-1-3-688-16,-1-4-64 0,-1 0-16 0,-2-2 0 16,0-2-1008-16,-2-2-208 0</inkml:trace>
  <inkml:trace contextRef="#ctx0" brushRef="#br0" timeOffset="115194.4">10286 10236 30399 0,'0'0'1344'0,"0"-1"288"16,1 1-1312-16,-1 0-320 0,0 0 0 0,0 0 0 15,0 0 2128-15,0 0 368 0,0 0 64 0,38-51 0 16,-38 51-1152-16,40-53-256 0,-40 53-32 0,49-70-16 0,-49 70-560 0,57-79-112 16,-57 79-32-16,57-82 0 0,-57 82-272 0,47-63-128 15,-47 63 0-15,32-53 128 0,-32 53-320 0,0 0-80 16,29-42-16-16,-29 42 0 15,0 0-416-15,0 0-96 0,0 0-16 0,0 0-18032 16</inkml:trace>
  <inkml:trace contextRef="#ctx0" brushRef="#br0" timeOffset="117956.51">8953 9650 16575 0,'1'1'1472'15,"-1"2"-1168"-15,0-3-304 0,0 0 0 16,0 0 1296-16,0 0 208 0,1 0 32 0,-1 2 16 16,0-2 448-16,-1-2 96 0,0 2 16 0,-2-3 0 15,1 2-704-15,-2-1-144 0,0-2-32 0,-2 4 0 16,-1 0-224-16,-1 3-48 0,0-2-16 0,-1 5 0 15,-1 0-224-15,0 0-32 0,0 0-16 0,0 4 0 0,2 3-480 16,-2-1-192-16,1 4 128 0,1-2-128 0,3 3 144 0,0-3-144 16,2 1 160-16,2 1-160 0,1 0 160 0,2 0-160 15,1 0 160-15,1 0-160 0,-1 2 128 0,2-3-128 16,-1 3 0-16,0 0 144 0,1-2-144 0,-3-1 128 16,1 1-128-16,-1-3 128 0,-1-4-128 0,0 1 0 15,2-1 0-15,-1-3 0 0,1 2 0 0,1-3 0 16,-1-1 0-16,2-1 0 0,0-1-128 0,1 0-16 15,1 0 0-15,-1 1 0 16,1-2-480-16,1 1-80 0,0-2-32 0,0 3-10864 16,-2-3-2176-16</inkml:trace>
  <inkml:trace contextRef="#ctx0" brushRef="#br0" timeOffset="118331.16">9142 10005 7359 0,'0'-1'656'16,"0"-2"-528"-16,1 1-128 0,-1 1 0 15,0-2 3136-15,1 0 608 0,-1 3 112 0,0 0 32 16,0 0 272-16,10-54 64 0,-10 54 16 0,0 0 0 0,19-54-2336 0,-19 54-480 16,0 0-80-16,0 0-32 0,26-57-704 0,-26 57-144 15,0 0-16-15,0 0-16 0,0 0-112 0,33-47-32 16,-33 47 0-16,0 0 0 0,0 0-160 0,0 0-128 16,38-41 192-16,-38 41-192 0,0 0 912 0,0 0 80 15,0 0 16-15,0 0 0 0,0 0-176 0,34-47-48 16,-34 47 0-16,0 0 0 15,0 0-3152-15,0 0-640 0,0 0-128 0,0 0-16256 16</inkml:trace>
  <inkml:trace contextRef="#ctx0" brushRef="#br0" timeOffset="118619.9">9065 9755 12895 0,'4'-1'576'0,"-2"1"112"0,1-2-560 0,-1 2-128 0,1 0 0 0,-2 0 0 15,1 2 3136-15,3-2 608 0,3 4 112 0,2 0 32 16,2 4-176-16,-1 2-16 0,0 4-16 0,-1 1 0 16,-1 1-2336-16,0 0-480 0,-2 2-96 0,0 1 0 15,1-3-224-15,-1 0-32 0,2-4-16 0,-2-2 0 16,2-1 608-16,0-2 128 0,-1-2 32 0,0 0 0 15,-1 0-1808-15,1-1-352 0,-2 2-80 0,1-2-16 16,-1 1 1600-16,0 0 320 0,1 1 64 0,-2-1 16 0,1 1-1008 0,-1 0 0 16,-2-1-144-16,1 0 0 15,-1-1-1456-15,-1-2-272 0,1-2-64 0,-1 1-11328 16,-1-1-2272-16</inkml:trace>
  <inkml:trace contextRef="#ctx0" brushRef="#br0" timeOffset="126834.16">11160 9816 11967 0,'-1'-1'1072'0,"-2"1"-864"0,2-3-208 0,1 3 0 0,-1-1 1712 0,-1 1 288 16,0-2 64-16,0-2 16 0,-2 1 816 0,0 0 176 16,3 0 16-16,1 1 16 0,1 2-736 0,2 2-128 15,2-2-48-15,-1 0 0 0,1 3-1104 0,2-3-240 16,2 1-32-16,-9-1-16 0,0 0-224 0,28 2-64 15,-18-2 0-15,-10 0 0 0,23 3-16 0,-23-3-16 16,25 4 0-16,-25-4 0 0,26 6-160 0,-14-5-16 16,0 4-16-16,1-1 0 0,-2-1-160 0,-1 2-128 15,0-1 192-15,0-2-192 0,-2 2 128 0,1-1-128 16,0 0 0-16,-2 1 0 0,0-1 0 0,0-2 0 16,-1 1 0-16,-1 1 0 0,-2-3 0 0,1 0-144 15,-1 0 144-15,-1-3-128 0,1 3-208 0,-2-2-48 16,0 1 0-16,-1-2 0 15,0 3-176-15,-1-2-32 0,1 0-16 0,-3 2 0 16,1 0 32-16,-1 0 0 0,0 0 0 0,-1 0 0 16,0 0-1456-16,-1 0-272 0</inkml:trace>
  <inkml:trace contextRef="#ctx0" brushRef="#br0" timeOffset="127278.51">11098 9945 19519 0,'1'-3'864'0,"-1"2"176"0,0-2-832 0,0 3-208 15,0 0 0-15,0 0 0 0,2 0 1824 0,-2 0 320 16,1 3 64-16,0 1 16 0,1-1 640 0,1 2 128 16,1 3 16-16,1 0 16 0,0 0-1648 0,1 0-336 15,1-1-64-15,1-1-16 0,0-5-320 0,0 4-80 16,0-4-16-16,2 2 0 0,-10-3-160 0,0 0-48 16,0 0 0-16,0 0 0 0,50-10-16 0,-50 10-16 15,0 0 0-15,0 0 0 0,0 0-80 0,47-16-16 16,-47 16 0-16,0 0 0 0,0 0-80 0,0 0-128 15,38 0 176-15,-32 3-176 0,2-1 144 0,-1 3-144 16,-1-2 0-16,2 0 144 0,-1-2-144 0,-1 1 0 0,-1-2 0 0,0 0 0 16,-1 0-192-16,0-2 16 0,-1 1 16 0,0-2 0 31,-1 0-544-31,-1 0-96 0,1-3-32 0,-1 2 0 16,0 0 64-16,-1 2 0 0,0 0 0 0,0 0 0 15,0 2-640-15,0 0-128 0,-1 2-32 0,1 0-15072 0</inkml:trace>
  <inkml:trace contextRef="#ctx0" brushRef="#br0" timeOffset="129233.83">12430 9433 11967 0,'-3'-4'1072'0,"2"1"-864"16,1 2-208-16,0 0 0 0,0 1 1856 0,0-1 336 15,0 1 64-15,0-4 16 0,-1-1 704 0,1 1 144 16,1 2 16-16,-1 1 16 0,1-2-848 0,2 3-160 16,-1-2-32-16,1 2-16 0,-2 0-1136 0,1 0-208 15,1 2-48-15,-1 1-16 0,2 0-192 0,-1 0-48 16,0 3 0-16,0 4 0 0,-1-3 768 0,-1 6 128 0,1 2 48 0,0 1 0 16,1 2-896-16,-1 2-176 0,1 5-48 0,-1-2 0 31,1 4-960-31,-2-2-192 0,1 4-32 0,0-4-16 0,0 0 736 0,-1 1 192 0,0-1 0 0,1-3 0 15,-2-3 0-15,0-2 0 0,0-2 0 0,0-3-128 16,0 1 736-16,-2-6 160 0,1-3 16 0,1-2 16 31,-1-4-2176-31,-1 1-432 0,-1-6-96 0,1-1-11328 0,-2 0-2256 0</inkml:trace>
  <inkml:trace contextRef="#ctx0" brushRef="#br0" timeOffset="129733.36">11991 9957 13823 0,'-6'10'304'0,"2"-6"64"0,0 0 16 0,1-2 0 0,1 0-384 0,2-2 0 15,-1 0 0-15,0 0 0 0,0 0 2256 0,-1 0 384 16,2 0 80-16,3-2 16 0,2 2 144 0,1-2 48 0,-6 2 0 0,0 0 0 16,0 0-1008-16,49-6-208 0,-49 6-48 0,0 0 0 15,59-8-784-15,-59 8-176 0,47-4-16 0,-47 4-16 16,45-4-48-16,-45 4-16 0,44 0 0 0,-44 0 0 15,44 5-128-15,-44-5-32 0,47 9 0 0,-25-5 0 16,1 0-160-16,1 0-32 0,-24-4-16 0,51 6 0 16,-51-6-112-16,46 4-128 0,-46-4 176 0,46 0-176 15,-46 0 144-15,44 0-144 0,-44 0 0 0,41 3 144 16,-41-3-144-16,33 6 0 0,-33-6 0 0,26 3 128 16,-13 1-128-16,-2-1 0 0,-11-3 0 0,0 0 0 15,28 6 0-15,-19-5 0 0,-1 1 0 0,-1 1 0 16,-1-2 0-16,-1 2 0 0,0-3 0 0,0-3 0 15,0 2-208-15,-5 1 80 0,0 0 128 0,0 0-208 16,0 0-464-16,0 0-96 0,0 0 0 0,0 0-16 16,0 0-96-16,28-45-16 0,-28 45 0 0,0 0-11760 15,0 0-2352-15</inkml:trace>
  <inkml:trace contextRef="#ctx0" brushRef="#br0" timeOffset="130534.67">12283 10257 11967 0,'1'-2'528'0,"-1"1"112"0,1-2-512 0,-1 1-128 0,0 2 0 0,1-1 0 16,-1 1 1856-16,2-5 320 0,-2 5 80 0,0 0 16 15,0 0 1232-15,0 0 240 0,0 0 48 0,0 0 16 16,0 0-1456-16,0 0-304 0,0 0-48 0,0 0-16 0,0 0-1024 0,0 0-224 16,0 0-32-16,0 0-16 15,0 0-144-15,0 0-32 0,0 0 0 0,31 8 0 0,-27 2-96 0,-1 0-32 16,1 2 0-16,-2-1 0 0,2 3-144 0,-3-4-48 16,2 2 0-16,-2 1 0 0,-1-1-192 0,0 4 176 15,1-2-176-15,-2 1 160 0,1-2-160 0,-1 2 128 16,-1-3-128-16,2 4 128 0,-1-2-128 0,0 1 0 15,0 3 0-15,-2-1 0 0,2-1 0 0,-2-4 0 16,1 0 0-16,-1-1 0 0,0 1 0 0,-1 0 0 16,0-2 0-16,2-3 0 0,-1-2 0 0,1 1 0 15,-1-2 0-15,1-3 0 0,1 1 0 0,1-2 0 16,0 0 0-16,-1-2 0 0,1 2 0 0,0-1 0 0,1 1 0 16,0-2 0-16,0 2 0 0,0-2 0 0,2 0 0 0,-1-1 0 15,1 2 0-15,-1 1 0 0,2 0 144 0,0-2-144 16,1 2 160-16,1 0-32 0,0 0-128 0,0 0 192 15,2-3-48-15,0 2-16 0,1 1 0 0,-9 0 0 16,0 0 0-16,0 0-128 0,41-5 192 0,-31 5-64 16,0 3-128-16,1-3 128 0,-1 0-128 0,-1 0 128 15,4 2-128-15,-2-2 160 0,-1 0-160 0,1 0 160 16,0 0-160-16,2 0 160 0,-13 0-160 0,0 0 160 16,37 0-160-16,-26 0 128 0,-11 0-128 0,0 0 128 15,39 0-128-15,-39 0 0 0,0 0 0 0,35 0 128 16,-25 1-128-16,-3-1 0 0,2 3 0 0,-9-3 0 15,0 0 0-15,0 0 0 0,0 0 0 0,0 0 0 16,0 0 0-16,0 0-144 0,0 0 144 0,0 0 0 16,0 0-480-16,0 0 16 0,0 0 0 0,0 0 0 15,0 0-112-15,0 0 0 0,0 0-16 0,0 0 0 16,0 0-48-16,0 0 0 0,0 0 0 0,0 0 0 16,0 0-128-16,0 0-16 0,1-6-16 0,-2 9-18016 15</inkml:trace>
  <inkml:trace contextRef="#ctx0" brushRef="#br0" timeOffset="132343.62">8480 9189 3679 0,'-2'0'320'0,"1"-2"-320"15,-1 2 0-15,1-2 0 0,0 2 1040 0,0 0 144 16,-3 0 32-16,-1-2 0 0,0-2 640 0,1 2 128 16,1-1 16-16,0 2 16 0,2-3 160 0,0 4 16 15,1 0 16-15,0-2 0 0,0 2-384 0,0-3-80 16,0 2-16-16,1-1 0 0,-2-2-192 0,1 1-32 15,0-3-16-15,1 0 0 0,-1-1-400 0,0 7-96 16,0 0-16-16,0 0 0 0,9-46-464 0,-9 46-112 16,0 0-16-16,0 0 0 0,12-58-192 0,-12 58-64 15,0 0 0-15,6-47 0 0,-6 47 0 0,0 0 0 16,4-42 0-16,-4 42 0 0,0 0-128 0,0 0 0 16,0-41 0-16,-1 35 128 0,2-1-128 0,-1 5 128 15,0 1-128-15,1 1 128 0,0 0 32 0,2 0 0 16,-1 1 0-16,2 1 0 0,0 1-160 0,-1 1 192 15,4-1-192-15,0 1 192 0,0 1-192 0,2-1 0 0,1-2 0 0,-10-2 128 16,0 0-128-16,35 0 0 0,-35 0 0 0,0 0 0 16,0 0 0-16,50-12 0 0,-50 12 0 0,0 0 0 15,0 0 0-15,55-19 0 0,-55 19 0 0,0 0 0 16,40-8 0-16,-40 8 0 0,33 0 0 0,-33 0 0 16,35 5 0-16,-17-2 0 0,-2 1 0 0,0 2 0 15,1 3 0-15,2-3 0 0,-1 0 0 0,0-2 0 16,0-2-160-16,-18-2 160 0,36 2 0 0,-36-2-144 15,37-2 144-15,-37 2-208 0,0 0 80 0,55-8 128 16,-55 8-224-16,0 0 80 0,48-9 16 0,-48 9 0 16,0 0-48-16,47-7 0 0,-47 7 0 0,0 0 0 15,39 0 176-15,-39 0 0 0,23 6 0 0,-14-5-128 16,-9-1 128-16,24 5 0 0,-24-5 0 0,0 0 0 0,35-2 0 0,-35 2 0 16,0 0 0-16,0 0 0 0,44-10 0 0,-44 10 0 15,0 0 0-15,0 0 0 0,51-19 0 0,-51 19 0 16,0 0 0-16,0 0 0 0,0 0 0 0,48-10 0 15,-41 11 0-15,0 2 0 0,-1-3 0 0,0 2 0 16,0 0 0-16,-1 0 0 0,-1 1 0 0,0 0 0 16,-1 0 0-16,1 0 0 0,0 0 0 0,-1 1 0 15,1-1 0-15,-1 0 128 0,2-3-128 0,-1 4 0 16,1-2 0-16,-1-1 0 0,1 4 0 0,1-4 0 16,-1 2 0-16,0-1 0 0,1 0 0 0,1 0 0 15,-1-1 0-15,-1 2 0 0,2-1 0 0,-2 2 144 16,1-2-144-16,-1 0 0 0,0 3 160 0,0-5-160 15,0 1 128-15,-1 1-128 0,-1 0 0 0,1-1 128 0,-1 0-128 0,-1 2 0 16,1-2 0-16,-3 1 0 0,1 1 128 0,-1-3-128 16,0 3 0-16,0-3 0 0,0 3 144 0,0-2-144 15,0 2 128-15,0-1-128 0,0 2 160 0,0-2-160 16,0 2 128-16,0-3-128 0,0 4 0 0,0-1 144 16,0-2-144-16,1 5 0 0,0 2 0 0,-1-1 0 15,3 3 0-15,-3 0 128 0,1 1-128 0,-1 0 0 16,0 1 0-16,-1-3 128 0,-1 2-128 0,1-3 0 15,-1 1 0-15,-1-4 0 0,0 0 0 0,0-2 0 16,-1-4 0-16,2-2 0 0,-2-2-144 0,1-2 144 16,-1-4-1424-16,-1-3-176 0</inkml:trace>
  <inkml:trace contextRef="#ctx0" brushRef="#br0" timeOffset="132876.47">8988 8025 9215 0,'0'0'816'0,"0"-2"-656"0,0 1-160 0,0 1 0 16,-1 0 1664-16,1 0 320 0,0 0 48 0,0-3 16 15,1 1 368-15,1 0 80 0,-1-2 0 0,1 2 16 16,1 0-704-16,1-1-144 0,-1 2-16 0,0 1-16 16,-1-2-288-16,1 2-48 0,-1 0-16 0,-1 0 0 15,2 2-128-15,1-2-48 0,-2 4 0 0,2-2 0 0,0 4-464 16,-2 2-112-16,0 2-16 0,1 1 0 0,-2-1-192 15,0 2-32-15,2 2-16 0,-2 1 0 0,2-2-272 0,-1 2 160 16,1 2-160-16,-1 1 128 0,-1-5-128 0,2 2 0 16,0-1 0-16,0-2 0 0,1 0-144 0,-2-2 144 15,1-1-192-15,-1-2 192 16,-1 0-832-16,-1-4-64 0,2 2-16 0,-4-4-17152 16</inkml:trace>
  <inkml:trace contextRef="#ctx0" brushRef="#br0" timeOffset="133221.34">8908 8411 15663 0,'1'3'688'0,"1"-3"144"0,-1 1-656 0,0-1-176 0,2 2 0 0,-2-2 0 16,1 0 2272-16,2-2 416 0,-4 2 96 0,0 0 16 16,0 0 208-16,0 0 32 0,54-16 16 0,-54 16 0 15,0 0-1440-15,0 0-272 0,56-22-64 0,-56 22-16 16,0 0-544-16,46-13-96 0,-46 13-32 0,0 0 0 16,0 0-144-16,52-13-48 0,-52 13 0 0,0 0 0 15,0 0-176-15,45-23-32 0,-45 23-16 0,0 0 0 0,0 0-176 0,0 0 0 16,54-34 0-16,-54 34 0 0,0 0 0 0,0 0 0 15,0 0 0-15,0 0 0 16,47-25-512-16,-47 25-16 0,0 0-16 0,0 0 0 16,0 0-672-16,0 0-144 15,7 2-32-15,-8 0-16528 0</inkml:trace>
  <inkml:trace contextRef="#ctx0" brushRef="#br0" timeOffset="133861.54">9038 8541 21183 0,'0'-2'944'0,"0"0"192"0,0 0-912 0,1 2-224 0,-1-3 0 0,0 3 0 16,1-1 2432-16,1 1 432 0,-1-4 80 0,1 2 32 16,-2 2-672-16,0 0-144 0,0 0-32 0,0 0 0 15,0 0-1232-15,0 0-256 0,0 0-64 0,0 0 0 16,30 2-128-16,-27 3-48 0,-1 2 0 0,-1-1 0 16,0 0-64-16,1 0-16 0,-1 3 0 0,-1-3 0 0,1 4-112 0,-1-3-16 15,-1 2-16-15,1-3 0 16,1 3 736-16,-1 1 160 0,1-3 16 0,1 3 16 15,-1 1-1664-15,0-4-336 0,2 2-64 0,-2 1 0 0,1 0 816 16,0 0 144-16,0 1 0 0,-1-1 128 0,2 0-128 0,-2 0 0 16,0 1 0-16,-1-4 128 0,0-1-128 0,0-2 0 15,1 1 0-15,1-1 0 0,-2-4 0 0,1 2 0 16,0-4 0-16,0-1 0 0,1 2 0 0,-2 1 0 16,0 0 0-16,0 0 0 0,0 0 0 0,0 0 0 15,0 0 0-15,0 0 0 0,0 0 176 0,0 0-48 16,0 0 0-16,0 0 0 0,44-31 48 0,-44 31 0 15,0 0 0-15,0 0 0 0,0 0-48 0,0 0 0 16,38 0 0-16,-38 0 0 0,0 0-128 0,0 0 160 16,0 0-160-16,0 0 160 0,44-4-160 0,-44 4 0 0,0 0 0 0,0 0 128 15,0 0-128-15,0 0 0 0,50-16 0 0,-50 16 0 16,0 0 0-16,0 0 0 0,0 0 0 0,0 0 0 16,42 0 0-16,-37 0 0 0,-5 0 128 15,0 0-128-15,0 0 0 0,0 0 0 0,20 8 0 0,-19-8 0 16,3 0 0-16,-3 0 0 0,2 0 0 0,-2-3 0 15,0 2 0-15,-1-1 0 0,0 0 0 0,0 0 0 16,-1-2-256-16,-1 2-16 0,-1-2-16 0,-1-1 0 16,2 1 1120-16,-2 1 240 0,-2 0 32 0,1-1 16 15,-1 2-3904 1,-1-2-784-16</inkml:trace>
  <inkml:trace contextRef="#ctx0" brushRef="#br0" timeOffset="136331.44">13211 11015 9215 0,'-1'0'816'0,"0"0"-656"0,1 2-160 0,-1-2 0 16,-1-2 1456-16,1 2 256 0,-3 2 48 0,1 0 16 0,-2-1 800 0,0 2 176 16,1-1 16-16,2-2 16 0,-1 0-544 0,2 2-96 15,2-2-32-15,0 2 0 0,3-2-576 0,0 0-128 16,1 0-32-16,0 0 0 0,3 0-608 0,-8 0-128 16,0 0-32-16,0 0 0 0,44-14-272 0,-44 14-48 15,0 0-16-15,0 0 0 0,58-34-80 0,-58 34-32 16,0 0 0-16,52-57 0 0,-52 57-160 0,37-63 160 15,-37 63-160-15,36-72 160 0,-36 72-32 0,27-70-128 16,-27 70 192-16,21-63-64 0,-21 63 0 0,16-61 0 16,-16 61 0-16,11-52 0 0,-11 52 64 0,5-52 16 15,-5 52 0-15,1-44 0 0,-1 44 32 0,-5-45 0 16,5 45 0-16,-7-41 0 0,2 19-112 0,-1-3-128 16,0 3 176-16,-2-4-176 0,2 1 0 0,-3-2 0 0,1 4 0 0,-1-5 0 15,0 5 0-15,-1-4 0 0,-2-2 0 0,0 1 0 16,-1-2-144-16,0 2 144 0,2-1-128 0,0 5 128 15,1-2 0-15,0-2 0 0,1 2 0 0,2-2 0 16,-1 2 0-16,1 1 0 0,1-1 0 0,-2 2 0 16,8 24 0-16,-12-47 128 0,6 21-128 0,-1 3 0 15,7 23 0-15,-11-43 0 0,11 43 0 0,-11-48 128 16,11 48-128-16,-10-50 0 0,10 50 0 0,-6-47 0 16,6 47 0-16,-2-48 0 0,2 48 0 0,2-44 0 15,-2 44 0-15,6-45 0 0,-6 45 0 0,13-47-128 16,-13 47 128-16,0 0 0 0,29-57 0 0,-29 57 0 15,0 0 0-15,30-42 0 0,-30 42 0 0,0 0-128 16,0 0 128-16,41-39 0 0,-41 39 0 0,0 0 0 16,0 0 0-16,47-24 0 0,-47 24 0 0,0 0 0 0,51-16 0 0,-51 16 0 15,0 0 0-15,59-9 0 0,-59 9 0 0,41 3 0 16,-41-3 0-16,39 4-128 0,-39-4 128 0,36 2 0 16,-36-2 0-16,30 4-128 0,-30-4-64 0,22 6-16 15,-22-6 0-15,17 4 0 16,-10-2-304-16,-2-2-64 0,-2 1-16 0,0 2-12000 15,-1-3-2384-15</inkml:trace>
  <inkml:trace contextRef="#ctx0" brushRef="#br0" timeOffset="136925.84">13461 11117 16575 0,'-1'0'1472'0,"0"0"-1168"16,1 0-304-16,-2 0 0 0,2 0 2112 0,-1 1 384 15,-1 2 64-15,-2-1 0 0,0 4 480 0,-1 2 96 16,0 4 0-16,0 0 16 0,2 1-1616 0,-1 0-320 16,3 2-64-16,0 1 0 0,-1 0-624 0,2-2-112 15,2 1-32-15,0-3 0 0,0 0-112 0,2 1-16 16,0-3-16-16,1-3 0 0,-1 2-240 0,2-3 128 16,1-2-128-16,1-2 0 0,1-2 0 0,-9 0 0 15,0 0 0-15,0 0 0 0,46-18 0 0,-46 18 0 16,0 0 0-16,0 0 0 0,55-47 0 0,-55 47 0 15,0 0 0-15,38-45 0 0,-38 45 0 0,0 0 0 0,0 0 0 0,32-60 0 16,-32 60-176-16,0 0 32 0,0 0 0 0,0-44 0 16,-5 38 144-16,-1 2-160 0,-1 2 160 0,-5 2-160 15,0 2 160-15,-2 2 192 0,0 2-32 0,-2 3-16 16,-1-3 96-16,1 4 16 0,-1 0 0 0,-1 2 0 16,0 1-112-16,2-3-16 0,3-1 0 0,3 0 0 15,3-6-128-15,4-2 0 0,0-2-160 0,3-6 160 16,0 7-848-1,0 0-80-15</inkml:trace>
  <inkml:trace contextRef="#ctx0" brushRef="#br0" timeOffset="137909.31">13941 8816 5519 0,'-1'0'496'0,"-1"0"-496"0,1 0 0 0,0 0 0 15,0 0 1984-15,1 0 320 16,0-3 48-16,-2 3 16 0,0 0 1264 0,1 0 256 0,0 0 48 0,-1 0 16 16,2 0-1072-16,0 0-224 0,2 0-32 0,-2 3-16 15,0-2-1376-15,2 1-272 0,-1 1-48 0,2 0-16 16,-1 4-448-16,-1-4-80 0,2 3-32 0,-1 1 0 16,1 1-16-16,-3-1-16 0,1 2 0 0,0 1 0 15,-1 0-48-15,0 3-16 0,-1-1 0 0,0 0 0 16,0 1-48-16,-1 0-16 0,0 0 0 0,-1 0 0 15,0 2-176-15,0 1 0 0,1-1 0 0,-2 1 128 16,0 0-128-16,1 0 0 0,-1-2 0 0,0 3 0 16,-1-1 0-16,0-3 0 0,3 0 0 0,1 0 0 15,-1-4 0-15,1 0 0 0,0-1 0 0,1-4 0 16,1 0 0-16,-1 0 0 0,1-2 0 0,2-2 0 16,1 0 0-16,-1 0 0 0,2-2 0 0,-5 2 0 0,0 0 0 0,0 0 0 15,0 0 176-15,48-20-176 0,-48 20 320 0,0 0-48 16,0 0 0-16,57-21 0 0,-57 21-32 0,0 0-16 15,0 0 0-15,57-12 0 0,-57 12-96 0,0 0-128 16,0 0 176-16,50-8-176 0,-50 8 128 0,0 0-128 16,0 0 0-16,0 0 0 0,0 0 0 0,42-3 0 15,-37 4 0-15,-2 1 0 0,1-2-224 0,-1 0-48 16,0 0-16-16,-2-2 0 16,2 1-608-16,-3-2-112 0,1-1-16 0,-2 2-16 15,1-4-528-15,-1 2-96 0,-2 0-32 0</inkml:trace>
  <inkml:trace contextRef="#ctx0" brushRef="#br0" timeOffset="139584.91">14134 9719 911 0,'-1'4'0'0,"-1"-4"0"16,1 3 0-16,1-3 0 0,0-3 3536 0,0 3 624 16,-1 0 128-16,1 0 32 0,0 0-480 0,0 0-112 15,0 3-16-15,-1 0 0 0,-1 0-880 0,2 4-176 16,-1 2-32-16,-1 1-16 0,2 0-1520 0,-2 5-320 15,1-4-48-15,0 6-16 0,0 0-192 0,1 6-32 16,1 1-16-16,-1 2 0 0,0 1-144 0,0-2-16 16,0-1-16-16,0 3 0 0,0-1-96 0,0-1 0 0,0 1-16 15,0 0 0-15,-1-2-176 0,-1 1 128 0,1-2-128 16,0-1 128-16,0 0-128 0,0-4 0 0,-1 1 0 16,1-2 0-16,0-2 0 0,0-3 0 0,-1-2 0 0,2-6 0 15,2-2 0-15,-2-4-144 0,1-2 144 0,-1 4-160 31,0 0-432-31,0 0-96 0,11-47-16 0,-11 47 0 16,0 0-672-16,17-64-144 0,-17 64-16 0,0 0-15792 0</inkml:trace>
  <inkml:trace contextRef="#ctx0" brushRef="#br0" timeOffset="140103.1">14354 10014 17503 0,'1'6'768'0,"-1"-6"176"16,0 4-752-16,0-4-192 0,0 2 0 0,0-2 0 0,0 0 2304 0,0 0 448 16,3 1 64-16,-2 2 32 0,3-3 48 0,-1 0 16 15,1 2 0-15,-2-4 0 0,3 2-1568 0,-1 0-320 16,-1 2-64-16,-1-2-16 0,2 2-416 0,-3 0-80 16,1 1 0-16,0-2-16 0,0 1-96 0,2 2-16 15,-2 0 0-15,2 2 0 0,0 0-48 0,-2 3-16 16,2-3 0-16,0 0 0 0,-2 0 32 0,2 0 0 15,-2 2 0-15,2-2 0 0,-1 0-48 0,-1-2-16 16,-1 1 0-16,0-1 0 0,1-1-96 0,-1 0-128 16,-1-2 176-16,0 1-176 0,0-2 128 0,0 0-128 15,0 3 0-15,0-3 0 0,0 0 0 0,0 0 0 16,0 0 0-16,-1 0 0 0,-1 0 0 0,2 1 0 16,-1-1 0-16,1-1 0 0,-1 1 0 0,1 0 0 0,-1-3 0 0,0 3 0 15,-1-3 0-15,0 3 0 0,1-3 0 16,-1 0 0-16,1 0-224 0,-1 2 48 0,0-2 16 15,1 3 0-15,0-2 160 0,1 2-192 0,-1 0 192 0,1 0-192 16,0 2 192-16,0-2 0 0,0 3 0 0,1 1 0 16,1-1 0-16,0 3-128 0,0-2 128 0,-1 2 0 15,1 3-128-15,0-2 128 0,2 5-128 0,-2-1 128 16,3 0 0-16,-1 2-128 0,0 0 128 0,-2-1 0 16,2 1 0-16,-1-1 0 0,2-1 0 0,-1 4-128 15,1-5 128-15,-1 2 0 0,1 0 0 0,-2-2 0 16,2-1 0-16,-1-2 0 0,0 2 0 0,1-3 0 15,-2 0-128-15,0-2 128 0,1-1-128 0,-2-3 128 0,1 0-400 0,-2-3 0 16,1-1 0-16,-2 4 0 16,0 0-368-16,0 0-64 0,0 0 0 0,8-45-11728 15,-8 45-2352-15</inkml:trace>
  <inkml:trace contextRef="#ctx0" brushRef="#br0" timeOffset="140425.2">14278 10428 14735 0,'2'-2'640'0,"-2"0"160"0,1-3-640 0,0 2-160 0,2 0 0 0,-2 2 0 16,-1 1 3152-16,0 0 608 0,0 0 112 0,0 0 32 15,38-49-528-15,-38 49-112 0,0 0 0 0,46-46-16 16,-46 46-1888-16,0 0-368 0,43-41-80 0,-43 41-16 16,0 0-96-16,45-40-32 0,-45 40 0 0,0 0 0 15,42-35-352-15,-42 35-80 0,0 0-16 0,0 0 0 16,43-45-320-16,-43 45 0 0,0 0 0 0,0 0 128 16,0 0-128-16,0 0 0 0,0 0 0 0,0 0 0 31,0 0-640-31,33-43-64 0,-33 41 0 0,0 0-12960 0,2-2-2592 0</inkml:trace>
  <inkml:trace contextRef="#ctx0" brushRef="#br0" timeOffset="140820.31">14835 10194 12895 0,'-4'0'1152'0,"0"0"-928"0,3 0-224 0,1-2 0 15,0 2 2224-15,0-1 400 0,-1 1 64 0,-1-3 32 16,-1 1 416-16,3 0 96 0,0 2 16 0,0 0 0 16,0 0-1216-16,0 0-240 0,0 0-64 0,0 0 0 15,48-22-960-15,-48 22-192 0,0 0-32 0,32 0-16 16,-23 1-64-16,1 2-16 0,0-1 0 0,0 2 0 16,0-1-208-16,0 0-48 0,-1 1-16 0,1 0 0 15,-1 1-176-15,0-4 0 0,-1 1 0 0,0-2 0 16,-1 0-240-16,-1-3-80 0,-6 3 0 0,0 0-12736 15,0 0-2560-15</inkml:trace>
  <inkml:trace contextRef="#ctx0" brushRef="#br0" timeOffset="141302.15">15228 10192 21183 0,'-1'2'944'0,"-2"1"192"0,2-3-912 0,0 0-224 15,0 0 0-15,-2 0 0 0,2 1 2192 0,-3 2 400 16,-1-1 80-16,-2-1 16 0,0 2-640 0,-2-1-128 0,1 2-32 0,0 0 0 16,2 2-992-16,-2-4-192 0,2 4-32 0,0-2-16 15,0 2-336-15,2 1-64 0,1-4 0 0,1 3-16 16,-1-2-240-16,2 2 144 0,-1 3-144 0,2-3 128 15,0 4-128-15,-1-4 0 0,1 4 0 0,0 0 0 16,1 0 0-16,0 1 0 0,3-4 0 0,-2 2 0 16,2-3 0-16,2 0-144 0,0-2 144 0,0-1 0 15,1-6-128-15,-7 3 128 0,0 0 0 0,0 0 0 16,0 0-144-16,42-32 144 0,-42 32 0 0,0 0-144 16,0 0 16-16,27-57 0 0,-27 57 0 0,0 0 0 15,0 0 128-15,15-56-208 0,-15 56 80 0,0 0 128 16,0 0-128-16,0 0 128 0,0 0 0 0,6-48 0 15,-6 45 0-15,0 0 0 0,1 3 0 0,-1-2 0 0,0 4 0 0,1 1 0 16,1-2 0-16,-1 2 0 0,0 2 128 0,0 2 32 16,2 0 16-16,-1 2 0 0,0-2-16 0,0 4 0 15,-1-1 0-15,0 0 0 0,1 2-160 0,-1 1 128 16,0-1-128-16,0-2 128 0,1 4-128 0,-2-3 0 16,1 0 0-16,0 0 0 0,0-4 0 0,1 2 0 15,-2-1 0-15,1 0 0 0,0-4-160 0,-1 2-112 16,1-2-32-16,1-2-17696 15</inkml:trace>
  <inkml:trace contextRef="#ctx0" brushRef="#br0" timeOffset="141751.41">15494 9799 6447 0,'0'-7'272'0,"0"2"80"0,0 1-352 0,0 1 0 0,0-1 0 0,0 2 0 15,0-1 2608-15,1 0 448 0,-1 3 80 0,0 0 32 16,0 0 592-16,0 0 112 0,0 0 32 0,0 0 0 15,0 0-1488-15,0 0-304 0,0 0-48 0,0 0-16 0,0 0-1024 16,0 0-192-16,13 12-64 0,-12 4 0 0,0 3-192 0,2 0-32 16,-2 6-16-16,1 4 0 15,-1 2-160-15,2 1-48 0,-2 2 0 0,0 1 0 16,2-3-128-16,-2 3-48 0,0-1 0 0,1 1 0 0,-1-5-144 0,0-3 128 16,0-2-128-16,1 1 128 0,-1-2-128 0,-1-1 0 15,1-4 0-15,0 0 0 0,2-5 0 0,-1-2 0 16,1-3 0-16,-1-2 0 0,-1-2 0 0,1-1 0 15,0-2 0-15,-1-2 0 0,1 1-256 0,-2 2-48 16,0-3 0-16,0 1 0 16,0 2-176-16,0 0-32 0,-2 2-16 0,1-1 0 15,0-2-176-15,0 2-16 0,1-1-16 0,-2-2 0 16,1 1-1472-16,1-2-288 0</inkml:trace>
  <inkml:trace contextRef="#ctx0" brushRef="#br0" timeOffset="142702.06">16055 10168 1839 0,'0'-6'160'0,"0"1"-160"0,0 2 0 0,-1 0 0 16,1 2 2192-16,0-2 416 0,0 2 80 0,-1-1 0 15,0-1 192-15,-2-1 48 0,-1 1 0 0,-2 0 0 16,1 1-432-16,-1 1-64 0,0 1-32 0,-3 0 0 15,1 0-672-15,-1 1-144 0,-1 1-32 0,0 1 0 16,0 0-480-16,-2 1-112 0,1 2 0 0,-2 3-16 16,4 1-448-16,-3 2-96 0,1 1-16 0,0 3 0 15,3 2-192-15,0 0-32 0,2 0-16 0,1 3 0 16,3-1-144-16,0-2 160 0,2 1-160 0,2-3 160 0,0-2-160 0,3 1 0 16,2 1 0-16,2-4 0 0,1 0 0 0,0-5 0 15,0-4 0-15,-10-3 0 0,0 0 0 0,0 0-144 16,54-16 144-16,-54 16-208 0,0 0-144 0,48-51-32 15,-48 51 0-15,32-50 0 16,-32 50-304-16,26-60-64 0,-26 60-16 0,19-65 0 16,-19 65-368-16,10-67-80 0,-10 67 0 0,1-61-16 0,-1 61 800 0,0-50 176 15,0 50 16-15,-6-56 16 0,6 56 688 0,-9-52 144 16,4 30 32-16,5 22 0 0,-8-35 64 0,3 23 32 16,1 2 0-16,0 5 0 0,3 1-16 0,-1 3 0 15,2 1 0-15,-2 1 0 0,2 2-144 0,-1 3-48 0,2-2 0 16,1 4 0-16,0 2-160 0,-1 0-48 0,3 4 0 0,-1 3 0 15,0 0-64-15,0-2-32 0,-1 1 0 0,2 3 0 16,0 6-32-16,1 3-16 0,1 1 0 0,-1 0 0 16,1 2-32-16,0-1 0 0,0-2 0 0,-1 1 0 15,3-2-144-15,-2-4 160 0,0 5-160 0,0-6 160 16,0 3-160-16,-1-6 0 0,-1 0 0 0,0-7 128 16,-1 1-128-16,0-3 0 0,1-4 0 0,-3-3 0 15,1 4 0-15,0-5 0 0,-1-1-192 0,-1 2 192 31,1-2-608-31,-1-1 0 0,1 0 0 0,0-1 0 0,1-2-384 16,-2 3-80-16,0 0-16 0,0 0-16736 0</inkml:trace>
  <inkml:trace contextRef="#ctx0" brushRef="#br0" timeOffset="142990.49">16418 10144 2751 0,'0'2'256'16,"0"-1"-256"-16,0 2 0 0,0-3 0 0,0 0 4528 0,0 1 848 15,0 2 192-15,1-1 16 0,1 4-912 0,0 2-176 16,1 3-32-16,2 2-16 0,-1 3-2704 0,1-1-528 16,1 3-128-16,0-1 0 0,2 3-464 0,-1-2-96 15,3 2-16-15,-1 1 0 0,-1-1-256 0,1-2-48 0,0-2-16 0,-2 1 0 16,-1-5-192-16,0-2 0 15,1-2 128-15,-4 0-128 0,1-3 0 0,0-2 0 0,-2 0 0 0,-1-2 0 16,2 2-256-16,-3-6-64 0,0 3 0 0,-1-1 0 31,1-2-528-31,-3 0-112 0,2-3-32 0,-3 1-17680 0</inkml:trace>
  <inkml:trace contextRef="#ctx0" brushRef="#br0" timeOffset="143351.04">16336 10536 911 0,'-1'2'0'0,"0"-1"0"0,-1 2 0 0,2-3 0 0,0 0 2560 0,0-3 416 15,0 3 96-15,0-1 0 0,0-1 1616 0,2-2 320 16,-2 4 64-16,0 0 16 0,0 0-2032 0,0 0-416 15,0 0-80-15,27-59 0 0,-27 59-1488 0,0 0-304 16,33-45-48-16,-33 45-16 0,0 0-128 0,39-43-16 16,-39 43-16-16,0 0 0 0,39-36-96 0,-39 36 0 15,0 0-16-15,0 0 0 0,46-38-240 0,-46 38-32 16,0 0-16-16,0 0 0 0,0 0-144 0,42-35 0 16,-42 35 0-16,0 0 0 0,0 0 0 0,0 0 0 15,0 0 0-15,0 0 0 0,0 0-320 0,31-53 0 16,-30 49 0-16,0-2 0 15,1 3-400-15,-1 0-80 0,1 0-16 0,-1 2 0 16,1 1 48-16,-1 0 16 0,0 0 0 0,0 1 0 16,-1 2-448-16,2-1-80 0,-2 2-32 0,1-3-9504 0,-1 2-1920 0</inkml:trace>
  <inkml:trace contextRef="#ctx0" brushRef="#br0" timeOffset="153633.29">17027 10209 2751 0,'-2'-1'256'0,"-1"0"-256"0,1 1 0 0,1 0 0 15,-1 0 1136-15,1 0 176 0,-3 0 32 0,-2 0 16 16,-1 1 1136-16,1 0 240 0,-2 3 32 0,3 0 16 16,2-2-64-16,-2-1-16 0,3 2 0 0,2-1 0 15,3-4-672-15,-1 2-144 0,3-3-32 0,-5 3 0 0,0 0-256 0,0 0-64 16,0 0-16-16,0 0 0 0,0 0-576 0,53-7-112 16,-53 7-32-16,0 0 0 0,33 6-16 0,-33-6 0 15,23 6 0-15,-12 0 0 0,-11-6-256 0,23 8-48 16,-14-2-16-16,-9-6 0 0,21 9-256 0,-21-9-48 15,0 0-16-15,30 6 0 0,-30-6-144 0,0 0 0 16,0 0 0-16,0 0 0 0,50-25 0 0,-50 25 0 16,0 0 0-16,0 0 0 15,0 0-576-15,0 0 0 0,29-44 0 0,-29 44 0 16,0 0-480-16,0 0-96 0,0 0 0 0,-5-16-17792 0</inkml:trace>
  <inkml:trace contextRef="#ctx0" brushRef="#br0" timeOffset="154002.87">16974 10322 1839 0,'-1'5'160'0,"1"-4"-160"0,0 1 0 0,0 1 0 16,0-3 2688-16,0 1 512 0,0 4 112 0,0-1 16 16,1 3 64-16,0-1 32 0,3-1 0 0,0-5 0 15,1 0-1200-15,-5 0-240 0,0 0-64 0,0 0 0 16,0 0-80-16,0 0-32 0,0 0 0 0,52-15 0 16,-52 15-736-16,0 0-160 0,0 0-16 0,36 4-16 0,-36-4-96 0,0 0-16 15,27 13 0-15,-19-7 0 0,0-1-240 0,0 2-48 16,0-4-16-16,-1 0 0 0,-7-3-256 0,0 0-48 15,0 0-16-15,0 0 0 0,45 0-144 0,-45 0 0 16,0 0 0-16,0 0 0 0,0 0 0 0,0 0 0 16,46-26 0-16,-46 26 0 0,0 0-160 0,0 0-16 15,0 0 0-15,0 0 0 16,0 0-704-16,0 0-144 0,0 0-16 0,0 0-12256 16,0 0-2448-16</inkml:trace>
  <inkml:trace contextRef="#ctx0" brushRef="#br0" timeOffset="154383.29">18044 9672 12895 0,'-4'3'1152'0,"2"1"-928"0,-1-3-224 0,2 1 0 16,1 1 1792-16,0-3 304 0,0 1 64 0,-1 4 16 0,1 1 1424 0,-2 4 304 15,4 0 48-15,-2 4 16 0,1 0-1840 0,0 3-352 16,2 1-80-16,-2 2-16 0,1 1-880 0,1-3-176 15,-1 2-48-15,-1 0 0 0,2-3-240 0,1 3-48 16,-2-1-16-16,1-3 0 0,0-4-272 0,0 0 0 16,-1 0 0-16,1-1 0 0,-1-4 0 0,1-1-144 15,-2 0-16-15,1-3 0 16,-2 1-800-16,2-2-144 0</inkml:trace>
  <inkml:trace contextRef="#ctx0" brushRef="#br0" timeOffset="154653.5">17767 10121 12895 0,'3'3'1152'0,"-3"-3"-928"0,0 0-224 0,0 0 0 15,0 0 3584-15,0 0 656 0,0 0 144 0,49 1 32 16,-49-1-896-16,52 0-160 0,-52 0-32 0,59-1-16 15,-59 1-2080-15,57-3-400 0,-57 3-96 0,53 3-16 16,-53-3-272-16,47 4-48 0,-47-4-16 0,38 9 0 16,-38-9-224-16,31 9-160 0,-31-9 192 0,25 5-192 15,-25-5 0-15,0 0 0 0,0 0 0 0,32 5 0 16,-32-5 0-16,0 0-176 0,0 0 32 0,0 0 0 16,0 0-640-16,0 0-128 0,0 0-32 0,0 0-11664 15,0 0-2320-15</inkml:trace>
  <inkml:trace contextRef="#ctx0" brushRef="#br0" timeOffset="155083.22">17924 10339 30399 0,'0'4'1344'0,"0"-2"288"0,0-1-1312 0,0 2-320 16,1-2 0-16,-1 2 0 0,1-1 1888 0,-1 2 304 0,2 2 64 0,-1 0 16 16,1 7-992-16,-2-1-208 0,1-1-48 0,-2 1 0 15,1 3-512-15,-2-2-96 0,-1 0-32 0,1 2 0 16,-1 1-240-16,1-2-144 0,-1 1 160 0,2-3-160 16,0-1 0-16,0-2 0 0,1-1 0 0,0-1 0 15,1-4 0-15,0 3 0 0,0-2 0 0,1-1 0 16,0 0 128-16,-1 1-128 0,1 1 0 0,0-1 0 15,-1-3 256-15,2 1-64 0,0 2 0 0,1 1 0 16,1-4-32-16,1 2-16 0,0-1 0 0,2-2 0 16,-8 0 48-16,0 0 0 0,0 0 0 0,38 0 0 15,-38 0 32-15,0 0 16 0,0 0 0 0,51-6 0 16,-51 6 0-16,0 0 0 0,0 0 0 0,49-2 0 16,-49 2-112-16,0 0-128 0,0 0 176 0,44 0-176 0,-44 0 0 0,0 0 0 15,0 0 0-15,0 0 0 0,36 2 0 0,-36-2 0 16,0 0 0-16,0 0 0 15,0 0-272-15,0 0-112 0,0 0-32 0,0 0 0 16,0 0-720-16,0 0-144 0,0 0-16 0,17-47-18048 16</inkml:trace>
  <inkml:trace contextRef="#ctx0" brushRef="#br0" timeOffset="156366.2">18618 11092 11055 0,'0'3'976'0,"0"0"-784"16,1-3-192-16,0 0 0 0,0 0 2160 0,0 0 384 15,2 0 80-15,2 3 0 0,1 0 688 0,-6-3 128 16,0 0 16-16,0 0 16 0,46-12-1232 0,-46 12-256 15,0 0-64-15,0 0 0 0,54-44-1088 0,-54 44-208 16,0 0-48-16,42-57-16 0,-42 57-160 0,29-50-16 0,-29 50-16 0,28-52 0 16,-28 52-32-16,25-57 0 15,-25 57 0-15,22-61 0 0,-22 61-16 0,20-59-16 16,-20 59 0-16,15-59 0 0,-15 59-64 0,10-53-16 0,-10 53 0 0,6-52 0 16,-6 52-64-16,-3-53-16 0,3 53 0 0,-3-48 0 15,-1 25-144-15,0-1 128 0,1-1-128 0,-2-1 128 16,1 1-128-16,-1 0 0 0,0 2 144 0,0-4-144 15,0 1 0-15,0-3 0 0,0 1 0 0,-1-1 128 16,1-1-128-16,-1 0 0 0,1-1 0 0,0 0 0 16,0 3 0-16,1-2 0 0,1 1 0 0,-1 1 0 15,0 2 0-15,4 26 0 0,-4-49 0 0,4 49 0 16,-2-49 0-16,2 49 0 0,-1-40 0 0,1 40 0 16,-3-38 0-16,3 38 0 0,-5-32 0 0,0 16 0 15,0 0 0-15,-1 1 0 0,-1 2 0 0,-2-3 0 16,1 3 0-16,-4-2-128 0,3 3 128 0,-3 0 0 0,4 2-160 0,-2-3 160 15,0 2-192-15,3 3 192 0,2-2-208 16,0 1 64-16,1-1 16 0,1 2 0 0,3 8 128 0,0 0-192 16,-1-33 192-16,1 33-192 0,0 0 192 0,0 0 0 15,0 0 0-15,24-50 0 0,-24 50 0 0,0 0 0 16,0 0 0-16,48-49 0 0,-48 49 0 0,0 0 0 16,48-28 0-16,-48 28 0 0,0 0 0 0,58-16 0 15,-58 16 0-15,0 0 0 0,52-9 0 0,-52 9 128 16,0 0-128-16,47-3 128 0,-47 3-128 0,0 0 0 15,40 0 0-15,-40 0 0 0,0 0 0 0,37 3 0 16,-37-3 0-16,0 0 0 0,33 6 0 0,-33-6-192 16,0 0 32-16,0 0 0 15,0 0-672-15,42 4-144 0,-42-4-32 0,0 0-18336 0</inkml:trace>
  <inkml:trace contextRef="#ctx0" brushRef="#br0" timeOffset="157019.93">18986 11149 19343 0,'-1'-2'1728'0,"0"0"-1392"0,1 2-336 0,-2 0 0 15,2 2 1840-15,-1-2 288 0,0 0 64 0,0-2 16 16,-3 2 352-16,0 0 64 0,2 0 0 0,-3 0 16 15,1 2-1104-15,0 0-208 0,1 0-48 0,-1 0-16 16,0 3-560-16,0 0-128 0,1 3 0 0,-1-2-16 16,2 7-144-16,0-1-32 0,1 1 0 0,1 0 0 15,0 2-128-15,1 1-48 0,3-4 0 0,1 4 0 16,1-2-208-16,2 1 144 0,0-3-144 0,2-2 128 16,1 0-128-16,0-4 0 0,3 0 0 0,-14-6 0 15,0 0 0-15,48-12 0 0,-48 12 0 0,0 0 0 16,55-44 0-16,-55 44-144 0,37-47 144 0,-37 47 0 15,31-55-384-15,-31 55 16 0,18-47 16 0,-18 47 0 16,0 0-160-16,9-57-16 0,-9 57-16 0,-8-28 0 0,2 18 272 0,-2 1 48 16,-2 2 16-16,-3 2 0 0,1 1 208 0,-2 2 192 15,1 1-48-15,-1 1 0 0,-1 0 48 0,1 0 16 16,-1 1 0-16,-1 1 0 0,2-2-208 0,2 0-128 16,1-3 128-16,3 0-12688 15,2-3-2416-15</inkml:trace>
  <inkml:trace contextRef="#ctx0" brushRef="#br0" timeOffset="157883.19">19453 9164 1839 0,'3'-3'160'0,"-2"0"-160"16,0 2 0-16,1-2 0 0,-1 3 1056 0,-1 0 176 15,2-3 48-15,1 0 0 0,-3 3 1056 0,0 0 224 16,0 0 32-16,0 0 16 0,0 0 736 0,0 0 160 16,0 0 16-16,0 0 16 0,0 0-528 0,0 0-128 15,0 0 0-15,0 0-16 0,1-28-1632 0,-6 28-320 16,-1-3-64-16,-2 3-16 0,1 0-304 0,0 0-64 16,-1 0-16-16,0 0 0 0,-1 0-160 0,-1 3-32 15,1-3-16-15,1 2 0 0,-1 2-96 0,0 0-16 16,-1 1 0-16,2 1 0 0,0-3-128 0,1 4 0 15,0-1 144-15,0 0-144 0,2 0 0 0,2 2 0 16,0-2 0-16,1 2 128 0,1-1-128 0,1 0 0 0,1 2 0 0,1-3 0 16,2 1 0-16,0 2 0 0,1-2 0 0,1 2 0 15,0-3 0-15,1 0 0 0,1 1 0 0,-1-4 0 16,2 3 0-16,0-3 0 0,0 2 0 0,-9-5-128 16,0 0 128-16,0 0 0 0,38 5 0 0,-38-5 0 15,0 0 0-15,0 0 0 0,0 0 0 0,53-25-128 16,-53 25 128-16,0 0 0 0,0 0-144 0,38-44 144 15,-38 44-192-15,0 0 16 0,0 0 16 0,27-55 0 16,-27 55 160-16,0 0-192 0,0 0 192 0,18-49-192 16,-18 49 192-16,0 0-160 0,0 0 160 0,6-39-160 0,-6 39 160 0,0 0 0 15,0 0 0-15,0 0 0 0,-1-26 0 0,-1 24 0 16,2-1 0-16,-1 3 0 0,1 0 256 0,0 3 0 16,0 1-16-16,0 1 0 0,-1 2 32 0,1-1 16 15,0 4 0-15,-1 2 0 0,1 1-112 0,0 3-32 16,-2-1 0-16,1 2 0 0,0 2 0 0,0 2 0 15,-1 1 0-15,0 0 0 0,1-2-16 0,-2 1-128 16,2-1 192-16,0-2-64 0,0-2-128 0,1-3 0 16,0-1 0-16,1-2 0 0,0-4 0 0,0-2 0 15,0 0 0-15,2-2 0 16,-2 2-640-16,0-2-16 0,2-1 0 0,-3 4-12784 16,1-1-2544-16</inkml:trace>
  <inkml:trace contextRef="#ctx0" brushRef="#br0" timeOffset="158605.97">19027 11039 8287 0,'1'-1'736'0,"0"1"-592"0,-1-3-144 0,0 3 0 15,2 0 1120-15,-1 0 192 0,0 0 32 0,1 0 16 16,2-2 992-16,-1 2 192 0,-1 0 32 0,1 0 16 16,-1 0-144-16,-1-1-16 0,2 1-16 0,-3 0 0 15,1 0-736-15,0-3-144 0,0 3-16 0,-1-2-16 16,0 2-464-16,0-2-80 0,0 4-32 0,0-2 0 16,-1 2-400-16,0-2-80 0,0 3 0 0,0-2-16 15,-2 1-80-15,2 1-16 0,-2 0 0 0,1 0 0 16,-1 1-80-16,1-2 0 0,-2 2-16 0,1-1 0 15,0 4-80-15,-1-5-16 0,-1 2 0 0,2 0 0 16,-1-1-144-16,-1 2 0 0,1-1 144 0,-2-2-144 16,1 5 0-16,0-4 0 0,0 0 0 0,0 0 128 15,0 0-128-15,2 1 0 0,-1-1 0 0,2 0 128 0,-1-2-128 0,1 4 0 16,0-4 0-16,2 4 128 0,-1-1-128 0,1 0 0 16,0-1 0-16,1 2 0 15,1 1 0-15,-2-2 0 0,1 2 0 0,1 1 0 0,0-1 0 0,-1 0 0 16,1 0 0-16,-1-2-128 0,1 0 128 0,-1-1-192 15,0 0 192-15,0-1-192 0,2-1 0 0,-2-1 0 16,2 0 0-16,0-1 0 16,0 1-256-16,-1-2-48 0,2-2-16 0,0 2 0 15,-1-2-1088-15,1 1-240 0</inkml:trace>
  <inkml:trace contextRef="#ctx0" brushRef="#br0" timeOffset="166171.57">19608 10150 911 0,'-1'2'0'0,"0"0"0"0,1 0 0 0,-2-1 0 16,2-2 3136-16,0 1 560 0,0 1 96 0,2-1 32 0,-2 3 144 0,1-1 16 16,0-2 16-16,0 1 0 0,-2-1-1184 0,2-1-256 15,-1 1-32-15,0-2-16 0,-1 2-1328 16,0-3-272-16,-3 2-48 0,-1-1-16 15,0 0-320-15,-2 1-64 0,-2 2-16 0,-1-1 0 0,-1 4 0 0,-3-3-16 16,0 4 0-16,0-1 0 0,-1 2-112 0,3 0 0 16,-2 0-16-16,2 2 0 0,1 3-128 0,0-1-32 15,3 0 0-15,1 2 0 0,1 1-144 0,2-4 0 16,0 4 0-16,2-1 128 0,0-1-128 0,1 2 0 16,1-1 0-16,1-2 0 0,2 1 0 0,1-5 0 15,2 2 0-15,-1-5 0 0,-2 2-144 0,4-1 144 16,0-2 0-16,-7-2 0 0,0 0-128 0,0 0 128 15,52-8 0-15,-52 8 0 0,0 0-128 0,47-22 128 16,-47 22 0-16,0 0 0 0,46-26-208 0,-46 26 64 0,0 0 16 16,0 0 0-16,45-44-112 0,-45 44-16 0,0 0 0 0,0 0 0 15,0 0 64-15,29-48 0 0,-29 48 0 0,0 0 0 16,0 0 192-16,0 0-144 0,0 0 144 0,7-44-128 16,-7 44 128-16,0 0 0 0,0 0 0 0,0 0 0 15,0 0 0-15,0 0 0 0,0 0 128 0,0 0-128 16,-5-9 336-16,4 11 0 0,1 5 0 0,-1-1 0 15,1 4-16-15,0 0-16 0,1-1 0 0,-1 4 0 16,0-1-176-16,0 1-128 0,0-1 192 0,0 1-192 16,0 0 0-16,1 0 0 0,1 0 0 0,-2-1 0 15,1 1 0-15,0-4 0 0,-1 4 0 0,1-5 0 16,-1 2 0-16,2-3-192 0,-2-1 0 0,1 0 0 16,0 0-320-16,0-2-64 0,3-3-16 0,0 2 0 15,-1-1-448-15,2-1-96 0,-5-1-16 0,0 0-16944 16</inkml:trace>
  <inkml:trace contextRef="#ctx0" brushRef="#br0" timeOffset="166420.25">19865 10239 32255 0,'-1'4'1424'0,"0"-2"304"0,-1 1-1392 0,2-3-336 16,0 1 0-16,0-1 0 0,2 2 1920 0,-1-2 320 15,0 3 64-15,3 0 16 0,1 0-1120 0,0-2-240 16,-5-1-32-16,0 0-16 0,0 0-288 0,29 3-64 16,-29-3-16-16,0 0 0 0,0 0-96 0,0 0-32 0,43-4 0 0,-43 4 0 15,0 0-176-15,0 0-48 16,33 1 0-16,-26 2 0 0,1-2-192 0,-1 1 0 0,-2 1 0 16,0 0 0-16,0 0 0 0,-1 1-256 0,1-1 48 0,-2 0 16 31,1-1-832-31,-1 2-144 0,0-4-48 0,0 1-18608 0</inkml:trace>
  <inkml:trace contextRef="#ctx0" brushRef="#br0" timeOffset="166787.97">20236 10231 9215 0,'0'0'400'0,"0"-2"96"0,1 2-496 0,-1-3 0 16,2 3 0-16,-2 0 0 0,0-1 3904 0,1 1 672 15,0-2 144-15,0 2 16 0,-1 0-640 0,0 0-128 16,0 0-16-16,0 0-16 0,0 0-2528 0,0 0-512 16,0 0-112-16,0 0-16 0,0 0-256 0,0 0-48 15,0 0-16-15,0 0 0 0,0 0-128 0,42-9-48 16,-42 9 0-16,0 0 0 0,0 0-144 0,24 6-128 15,-18-1 192-15,0-1-192 0,-1 2 128 0,1 0-128 16,-1 1 0-16,0 0 0 0,-1 3 0 0,1 1 0 16,-1 1 128-16,1-1-128 0,-2 1 0 0,2 0 0 0,-1 2 128 0,1-2-128 15,-1 0 0-15,-1 1 0 0,1-3 0 0,0-1 0 16,1 1 0-16,-3-1-272 0,2-3 48 0,-2-2 16 31,1 2-496-31,-2-6-80 0,0 3-32 0,1-3 0 16,-1-3-1120-16,-1 3-240 0</inkml:trace>
  <inkml:trace contextRef="#ctx0" brushRef="#br0" timeOffset="167088.1">20246 10444 20847 0,'-4'6'448'0,"3"-6"112"0,0 3 16 0,0-3 0 0,1 0-448 15,1-3-128-15,-1 3 0 0,0 0 0 0,0 0 3584 0,0 0 688 16,0 0 144-16,38-44 16 0,-38 44-2352 0,0 0-480 16,36-50-80-16,-36 50-32 0,0 0-624 0,35-45-128 15,-35 45-32-15,0 0 0 0,33-45-80 0,-33 45-32 16,0 0 0-16,0 0 0 0,36-41-208 0,-36 41-64 16,0 0 0-16,0 0 0 0,0 0-176 0,0 0-144 15,0 0 192-15,44-31-192 0,-44 31 0 0,0 0 0 16,0 0 0-16,0 0 0 15,0 0-320-15,0 0-128 0,0 0-32 0,36-44 0 16,-36 40-544-16,0 4-128 0,0 0 0 0,0 0-11968 16,0 0-2368-16</inkml:trace>
  <inkml:trace contextRef="#ctx0" brushRef="#br0" timeOffset="169208.67">19393 9935 12895 0,'0'0'1152'0,"0"0"-928"0,0 0-224 0,-1-3 0 16,-1 3 1376-16,2 0 224 0,-2-2 64 0,-1 0 0 15,-2 2 272-15,1-2 64 0,-3 2 16 0,0 2 0 16,1 0-480-16,-2 3-80 0,1 1-32 0,-2 4 0 16,2 0-144-16,-2 2-16 0,2 4-16 0,-2-1 0 15,0 5-352-15,2 2-64 0,1 3 0 0,-2 3-16 16,0-3-352-16,0 1-64 0,1 2-16 0,1-3 0 16,1 3-256-16,2-2-128 0,3 3 128 0,0-4-128 15,3 1 128-15,2-4-128 0,1 3 0 0,0-6 128 16,3 2-128-16,-2-5 0 0,3 0 0 0,1-2 0 15,3 1-144-15,1-1 144 0,1 0-192 0,0-1 192 16,-1-3-2224-16,-1-2-336 0</inkml:trace>
  <inkml:trace contextRef="#ctx0" brushRef="#br0" timeOffset="169809.21">20608 9967 9215 0,'3'-3'816'0,"-2"2"-656"16,0 1-160-16,1 0 0 0,-2 0 1904 0,0 0 336 16,2 0 80-16,2 0 16 0,1 1 848 0,0 2 160 15,1 3 48-15,0 0 0 0,1 0-1008 0,1 4-192 16,0 3-32-16,1-1-16 0,0 0-1120 0,1 2-208 15,1 4-48-15,-1-1-16 0,1-3-464 0,-1 4-96 16,0 0 0-16,-2-2-16 0,1 3-176 0,-3-1 0 16,-1 1 0-16,-2-3 0 0,-1 1 0 0,-2 2 0 15,-2 2 0-15,-1-3 0 0,-1 5 0 0,1-3 0 16,-2-2 0-16,0 1 0 0,-1-2-240 0,-1-2 32 16,1-2 0-16,-1-1 0 15,1-3-672-15,-1-1-128 0,0-3-16 0,1-2-16 16,1 0-576-16,-1-3-112 0,1-3-32 0,-1 0 0 15,1 0-672-15,0 0-128 0</inkml:trace>
  <inkml:trace contextRef="#ctx0" brushRef="#br0" timeOffset="170345.59">21136 10248 19343 0,'-3'0'848'0,"-1"0"192"16,1 0-832-16,0 0-208 0,2 0 0 0,-2 0 0 0,2 0 2368 0,-4 0 448 15,-1 1 64-15,-4 1 32 16,-1 1-512-16,-2 0-96 0,1 1-32 0,0 1 0 0,-1 0-1296 0,1 4-256 16,-1-3-48-16,0 2-16 0,1 2-352 0,-1 3-80 15,2-3-16-15,0 3 0 0,2 2-208 0,1 1 176 16,1-2-176-16,2 1 160 0,3 1-160 0,2-4 0 15,2-2 0-15,2 0 0 0,2-2 0 0,1-1 0 16,-1-4 0-16,1 0 0 0,2-3 0 0,-9 0 0 16,0 0-128-16,0 0 128 0,47-31-192 0,-47 31 16 15,0 0 16-15,48-64 0 16,-48 64-288-16,27-51-48 0,-27 51-16 0,25-59 0 16,-25 59-64-16,16-60 0 0,-16 60-16 0,11-53 0 0,-11 53 320 0,5-46 64 15,-5 46 16-15,-2-38 0 0,-2 23 192 0,0-1 0 16,0 4 0-16,0 2 0 0,-3 1 656 0,2 2 32 0,0 1 0 0,1 1 0 15,0 3 32-15,1-1 16 0,1 3 0 0,2 0 0 16,-1 0-208-16,1 0-32 0,1 0-16 0,0 1 0 16,2 1-128-16,-2 2-32 0,1 0 0 0,1 2 0 15,0 3-64-15,1 0-32 0,0 4 0 0,0-1 0 16,-1 4-96-16,1 3-128 0,0 3 176 0,-2 0-176 16,1 4 176-16,-1 2-176 0,-1 0 160 0,1 0-160 15,-1 1 128-15,0-3-128 0,0-1 0 0,1-6 144 16,0 0-144-16,1-3 0 0,-1-2 0 0,0-3 0 15,1-1 0-15,-1-4 0 0,2-2 0 0,0-2 0 16,1-1-496-16,-2-2-16 16,-3 1-16-16,0 0 0 0,0 0-1072 0,0 0-192 15</inkml:trace>
  <inkml:trace contextRef="#ctx0" brushRef="#br0" timeOffset="170610.93">21350 10229 12895 0,'-1'2'1152'0,"1"-2"-928"16,0 0-224-16,0 0 0 0,0 0 3744 0,0 2 704 15,0 0 144-15,1-1 16 0,1 4-1312 0,-1 2-272 16,1 2-48-16,2-1-16 0,0 3-1824 0,2-1-368 16,0 0-80-16,0 2-16 0,2 0-224 0,0 2-64 15,0 1 0-15,2-3 0 0,-1 2-176 0,0-2-32 16,0 3-16-16,-2-5 0 0,-1 0-160 0,-1-1 0 15,0-2 0-15,0-1 0 0,0 0 0 0,-1 0 0 0,-2-2 0 0,0-1 0 16,-1 0 0-16,0-3-192 16,-1 3 64-16,0-3 128 15,0-3-800-15,0 1-32 0,-1-2-16 0,0 0-17920 0</inkml:trace>
  <inkml:trace contextRef="#ctx0" brushRef="#br0" timeOffset="170895.05">21291 10501 20271 0,'2'-2'896'0,"1"-2"192"0,-1 0-880 0,1 2-208 0,-1 0 0 0,1 0 0 16,-1-1 2592-16,2 0 480 0,-4 3 80 0,0 0 32 0,0 0-560 0,42-39-128 15,-42 39 0-15,0 0-16 0,0 0-1536 0,46-53-304 16,-46 53-64-16,0 0-16 0,0 0-176 15,38-48-48-15,-38 48 0 0,0 0 0 0,0 0-144 0,0 0-16 16,31-46-16-16,-31 46 0 0,0 0-160 0,0 0 0 16,0 0 0-16,0 0 0 0,0 0 0 0,0 0-272 15,43-42 64-15,-39 40 16 16,-2-2-656-16,2 0-128 0,0-1-32 0,-4 5-17440 16</inkml:trace>
  <inkml:trace contextRef="#ctx0" brushRef="#br0" timeOffset="172109.47">22092 10337 17503 0,'0'0'1552'0,"1"-3"-1232"16,-1 3-320-16,0 0 0 0,0 0 2144 0,2-1 368 15,-2 1 80-15,0 0 16 0,0 0 560 0,0 0 112 16,0 0 32-16,49-16 0 0,-49 16-1824 0,0 0-352 16,43-3-80-16,-43 3-16 0,0 0-352 0,44 4-80 15,-44-4-16-15,0 0 0 0,38 12-240 0,-38-12-48 16,0 0-16-16,33 9 0 0,-33-9-288 0,0 0 128 15,0 0-128-15,0 0 0 0,44-2 0 0,-44 2 0 16,0 0 0-16,0 0 0 16,0 0-736-16,0 0-48 0,44-31-16 0,-44 31 0 15,0 0-1072-15,0 0-224 0</inkml:trace>
  <inkml:trace contextRef="#ctx0" brushRef="#br0" timeOffset="172328.07">22274 10207 15263 0,'-2'0'320'0,"0"0"80"0,1 0 16 0,0 0 32 0,1 0-448 0,0 0 0 0,0 0 0 0,0 0 0 15,-1 1 4352-15,1 1 800 0,-2 2 160 0,2 1 16 16,-1 1-2816-16,1 2-560 0,0 0-112 0,1 5-32 16,1-3-1040-16,-1 6-192 0,0-3-64 0,0 5 0 15,1-2-176-15,-2-3-32 0,1 2-16 0,0 1 0 16,-1-3-288-16,1-1 0 0,-1 2 128 0,0-6-128 0,0 2-144 0,0 0-96 15,0-4-16-15,1 3 0 16,-1-2-1104-16,2 2-240 0</inkml:trace>
  <inkml:trace contextRef="#ctx0" brushRef="#br0" timeOffset="172697.78">23075 9853 10127 0,'-3'0'896'0,"0"-2"-704"0,2 0-192 0,0 2 0 16,-1 0 2800-16,2 2 528 0,-1 0 96 0,0 1 32 16,0 0 704-16,-3 3 128 0,1 4 48 0,0 5 0 15,0-3-2592-15,1 5-512 0,1 2-96 0,-1 0-32 16,2-1-464-16,2 2-112 0,-1-1-16 0,1-1 0 16,1-2-288-16,-1 0-64 0,1 1-16 0,0-5 0 15,1 0-144-15,0 1 0 0,0-2-192 0,-1-3 192 16,1 1-832-16,0-5-32 0,-1 0-16 0,0-2-17872 15</inkml:trace>
  <inkml:trace contextRef="#ctx0" brushRef="#br0" timeOffset="172959.07">22817 10260 23039 0,'0'0'1024'0,"0"0"192"0,0 0-960 0,0 0-256 16,0 0 0-16,0 0 0 0,0 0 3136 0,0 0 592 15,47-3 112-15,-47 3 32 0,42-3-1760 0,-42 3-368 0,46-5-64 0,-46 5-16 16,44-4-704-16,-44 4-160 0,43-4-32 0,-43 4 0 16,41 2-352-16,-41-2-80 0,40 5-16 0,-40-5 0 15,33 7-320-15,-33-7 0 0,26 10 0 0,-26-10 128 16,17 11-128-16,-10-5-256 0,-2 0 64 0,-3-2 0 31,-1 2-528-31,1-2-112 0,-2-2-32 0,-2 2-12336 0,1-1-2480 0</inkml:trace>
  <inkml:trace contextRef="#ctx0" brushRef="#br0" timeOffset="173363.09">22965 10466 8287 0,'-2'7'736'0,"1"-4"-592"15,-1 2-144-15,1-1 0 0,2-2 3568 0,-1 0 672 16,0 1 144-16,0 4 32 0,-1 1-512 0,0 5-80 16,0 3-32-16,-2 2 0 0,2-1-2160 0,-2 1-432 15,1-2-96-15,-1-4-16 0,1 2-592 0,-1-2-128 16,1 1-32-16,-2-4 0 0,2 1-208 0,-2-1-128 15,2 1 128-15,-2-4-128 0,1 3 0 0,1-4 0 16,0 0 0-16,0-2 0 0,2 1 0 0,-1-1 0 16,2-1 0-16,1-2 0 0,0 0 0 0,-2 0 0 15,0 0 0-15,0 0 0 0,0 0 144 0,0 0 16 16,0 0 0-16,49-11 0 0,-49 11 160 0,0 0 16 16,0 0 16-16,49-8 0 0,-49 8-48 0,0 0-16 0,47-6 0 15,-47 6 0-15,0 0-80 0,48-2-16 0,-48 2 0 0,0 0 0 16,43-4-192-16,-43 4 0 0,0 0 0 0,0 0 0 15,46-9 0-15,-46 9 0 0,0 0 0 0,0 0 0 32,0 0-592-32,0 0-16 0,0 0 0 0,0 0 0 15,0 0-560-15,0 0-112 0</inkml:trace>
  <inkml:trace contextRef="#ctx0" brushRef="#br0" timeOffset="174126.18">23642 11291 22111 0,'2'-2'1968'0,"1"0"-1584"0,-2 0-384 0,0 0 0 16,-1 2 2112-16,0 0 352 0,0 0 64 0,0 0 16 16,40-36-80-16,-40 36-16 0,0 0 0 0,50-51 0 15,-50 51-1376-15,0 0-288 0,51-57-48 0,-51 57-16 16,32-41-128-16,-32 41-16 0,32-50-16 0,-32 50 0 15,34-60-176-15,-34 60-48 0,33-67 0 0,-33 67 0 16,25-60-144-16,-25 60-48 0,18-53 0 0,-18 53 0 16,9-45-144-16,-9 45 0 0,4-43 144 0,-4 43-144 0,-2-48 0 0,2 48 0 15,-6-51 0-15,6 51 128 0,-12-53-128 0,5 24 0 16,-1 0 0-16,-1 0 128 0,0-2-128 0,0-1 128 16,-2-2-128-16,-2 3 128 0,2-2-128 0,0 1 0 15,0 1 128-15,-3-3-128 0,1-1 0 0,-2-1 128 16,-1 5-128-16,-1 0 0 0,-2 2 0 0,2-5 128 15,1 2-128-15,1-2 0 0,1 1 128 0,2-1-128 16,-1 2 128-16,4-5-128 0,1 1 0 0,1 1 0 16,3 2 0-16,4 33-128 0,-5-61 128 0,5 61 0 15,1-63 0-15,-1 63 0 0,5-59 0 0,-5 59 0 16,6-52 128-16,-6 52-128 0,8-44 192 0,-8 44-48 16,0 0 0-16,13-47 0 0,-13 47-16 0,0 0-128 0,0 0 192 0,25-54-64 15,-25 54-128-15,0 0 0 0,32-47 144 0,-32 47-144 16,0 0 0-16,41-54 0 0,-41 54 0 15,0 0 128-15,37-45-128 0,-37 45 0 0,0 0 0 0,0 0 0 16,44-34 0-16,-44 34 0 0,0 0-144 0,0 0 144 16,40-4-352-16,-40 4 0 0,0 0 0 0,28 13 0 31,-19-4-336-31,-1-1-64 0,1 0-16 0,-2 2-19472 0</inkml:trace>
  <inkml:trace contextRef="#ctx0" brushRef="#br0" timeOffset="174742.5">23997 11436 13823 0,'0'0'1216'0,"0"0"-960"0,0 0-256 0,0 0 0 16,0 0 2304-16,0 0 400 0,0 0 96 0,0-37 16 15,0 37 512-15,0 0 128 0,-4-45 0 0,4 45 16 16,-6-24-1744-16,2 14-336 0,-1 1-80 0,0 5-16 16,0-2-640-16,-1 5-128 0,0 1-16 0,0 4-16 15,-1-1-112-15,2 1 0 0,-1 1-16 0,1 2 0 16,0 2-176-16,0 1-16 0,2 2-16 0,-1-2 0 16,0 3-160-16,2 0 0 0,1 2 144 0,-1-1-144 15,2 0 0-15,2-1 0 0,-1 3 0 0,2-4 0 16,1 1-240-16,0-2 48 0,1-3 0 0,1-1 0 15,0-1-16-15,0-4 0 0,1-2 0 0,-1 0 0 16,-1 0 16-16,0 0 0 0,-5 0 0 0,0 0 0 0,0 0 64 16,37-41 128-16,-37 41-208 0,0 0 80 0,26-47 128 0,-26 47 0 15,0 0 0-15,16-49-128 0,-16 49 128 0,0 0 0 16,7-45 0-16,-7 45 0 0,0 0 0 0,0 0 176 16,1-45-176-16,-1 45 192 0,0 0 16 0,0 0 16 15,0 0 0-15,0 0 0 0,0 0 16 0,0 0 0 16,0 0 0-16,-3-11 0 0,3 19 16 0,0 1 16 15,1 1 0-15,-1 2 0 0,1-1-272 0,2 2 128 16,-2 1-128-16,0 0 0 0,2 1 0 0,-1-3-192 16,1-1 0-16,-1 1 0 15,1-3-416-15,-1-2-80 0,0-1-16 0,1-3-12112 16,-1-3-2432-16</inkml:trace>
  <inkml:trace contextRef="#ctx0" brushRef="#br0" timeOffset="175413.52">24219 8959 11967 0,'0'0'1072'0,"0"0"-864"16,0 0-208-16,0 0 0 0,0 0 2208 0,0 0 400 15,0 0 80-15,0 0 0 0,0 0 928 0,0 0 176 0,0 0 48 16,0 0 0-16,0 0-1776 0,0 0-336 0,0 0-80 0,0 0-16 15,0 0-928-15,0 0-176 0,26 16-32 0,-25-1-16 16,1-2-160-16,-1 5-48 0,-1-5 0 0,1 3 0 16,-2 1-272-16,0 0 128 0,-1-1-128 0,0-2 0 15,1 0 0-15,-3-1 0 0,1-3 0 0,0 2 0 16,0-5 0-16,1 2 0 0,-2 1 0 0,2-1 0 16,-1-2 0-16,-1-1 0 0,2 0 0 0,-1 1 0 15,2-1 0-15,1-3 0 0,1 0 0 0,2-2 0 16,-1 2 0-16,-2-3 0 0,0 0 0 0,0 0 0 15,0 0 0-15,0 0 160 0,0 0-160 0,56-7 192 16,-56 7 48-16,0 0 16 0,0 0 0 0,51-3 0 16,-51 3-16-16,0 0 0 0,49-4 0 0,-49 4 0 0,0 0-240 15,50 4 144-15,-50-4-144 0,0 0 128 0,42 1-128 0,-42-1 0 16,0 0 0-16,0 0 0 0,0 0-224 0,0 0-32 16,39 9 0-16,-35-7 0 15,-4-2-640-15,0 0-144 0,0 0-32 0,0 0-11792 16,0 0-2352-16</inkml:trace>
  <inkml:trace contextRef="#ctx0" brushRef="#br0" timeOffset="177414.56">24466 10089 4607 0,'0'-2'400'15,"2"2"-400"-15,-1 2 0 0,-1-2 0 16,0 0 1456-16,0 0 208 0,0-2 32 0,2 4 16 16,0-2 1392-16,1 0 288 0,1 4 48 0,0-2 16 15,1 0 32-15,1 1 16 0,-1 2 0 0,1-1 0 16,0 2-1568-16,0 3-304 0,1 1-64 0,0 0-16 0,0 3-592 0,0 2-112 15,0 1-16-15,0-1-16 0,0-1-96 0,-1 0-16 16,0 3 0-16,1 0 0 0,0 1-320 0,-1 1-64 16,1-1 0-16,-2-1-16 0,0-4-304 0,0 2 0 15,0-3 128-15,0-2-128 0,0-1 0 0,-1 1 0 16,-1-4 0-16,2 0 0 0,-1 0-320 0,1-2 0 16,-1 0-16-16,-4-4 0 15,7 6-624-15,-7-6-112 0,0 0-16 0,0 0-18608 0</inkml:trace>
  <inkml:trace contextRef="#ctx0" brushRef="#br0" timeOffset="177704.59">24381 10396 10127 0,'0'0'896'0,"0"0"-704"0,0 0-192 0,0 0 0 15,0 0 3344-15,0 0 640 0,0 0 128 0,0 0 32 16,0 0-16-16,0 0 0 0,52-17 0 0,-52 17 0 16,0 0-2528-16,49-33-496 0,-49 33-96 0,0 0-32 15,61-44-352-15,-61 44-80 0,45-38-16 0,-45 38 0 16,43-38-272-16,-43 38-48 0,39-35-16 0,-39 35 0 16,0 0-192-16,45-45 0 0,-45 45 0 0,0 0 0 15,0 0 0-15,0 0 0 0,42-37 0 0,-42 37 0 16,0 0-464-16,0 0 16 0,0 0 0 0,0 0 0 15,0 0-368-15,0 0-64 0,0 0-16 0,0 0-17856 16</inkml:trace>
  <inkml:trace contextRef="#ctx0" brushRef="#br0" timeOffset="178015.2">24939 10243 13823 0,'0'0'608'0,"0"0"128"0,0 0-592 0,0 0-144 0,0 0 0 0,0 0 0 16,0 0 2624-16,0 0 512 0,0 0 80 0,0 0 32 15,0 0 464-15,0 0 112 0,44-5 16 0,-44 5 0 16,0 0-2256-16,18 10-448 0,-18-10-96 0,13 6-16 15,-7-3-320-15,-6-3-80 0,0 0-16 0,0 0 0 16,30 8-256-16,-30-8-48 0,0 0-16 0,0 0 0 16,0 0-288-16,43-5 160 0,-43 5-160 0,0 0 128 15,0 0-128-15,0 0 0 0,0 0 0 0,0 0-176 16,47-19-496 0,-47 19-96-16,0 0-32 0,0 0-12432 0,0 0-2480 0</inkml:trace>
  <inkml:trace contextRef="#ctx0" brushRef="#br0" timeOffset="178598.04">25470 10282 6447 0,'0'0'576'0,"0"0"-576"0,0 0 0 0,0 0 0 16,0 0 2352-16,0 0 352 0,0 0 80 0,0 0 16 15,0 0 912-15,0 0 192 0,0 0 48 0,0 0 0 16,-6-31-1328-16,3 29-272 0,0 1-48 0,-2-2-16 15,-1 3-1200-15,0 0-256 0,-2 3-32 0,-2-2-16 16,1 4-288-16,-4-2-64 0,0 4-16 0,0 2 0 16,0 0-176-16,-1 3-48 0,2 2 0 0,1 0 0 15,1 1-192-15,2-2 128 0,2 2-128 0,2-3 0 16,3 1 0-16,2-1 128 0,2-2-128 0,1 0 0 16,2-4 0-16,0 0 0 0,-6-6 0 0,0 0 0 15,30 6 0-15,-30-6 0 0,0 0 0 0,43-9 0 16,-43 9-256-16,0 0 48 0,49-29 16 0,-49 29 0 15,0 0-16-15,46-43 0 0,-46 43 0 0,0 0 0 0,0 0 80 0,33-47 128 16,-33 47-208-16,0 0 80 0,0 0 128 0,0 0 0 16,19-48 0-16,-19 48 0 0,0 0 0 0,0 0 0 15,0 0 0-15,0 0 0 0,0 0 144 0,0 0 64 16,0 0 16-16,-7-7 0 0,4 10 80 0,2 2 16 16,-2 1 0-16,2-1 0 0,1 1-96 0,-1 2-16 15,1-2 0-15,0 2 0 0,-1 2-208 0,1-2 176 16,-2 3-176-16,2-1 160 0,0 2-160 0,-1 0 0 15,1 2 0-15,-1 1 0 0,0-1-192 0,0 0-32 16,-1 2 0-16,1-2 0 16,0 1-416-16,1-3-96 0,0 2-16 0,0-6-11936 0,0 0-2400 15</inkml:trace>
  <inkml:trace contextRef="#ctx0" brushRef="#br0" timeOffset="179164.45">24560 9853 10063 0,'-2'-4'896'0,"-2"2"-720"16,2 1-176-16,-1 1 0 0,1 0 1616 0,-1 0 304 0,1 1 48 0,-7-2 16 16,-2 1 832-16,-5 0 192 0,0 3 16 0,-1 1 32 15,1 2-800-15,-1 3-144 0,3 1-48 0,-1 0 16 16,1 2-864-16,1 2-160 0,0 0-32 0,2 3 0 15,1 1-368-15,0 1-64 0,2 0-16 0,-1 4 0 16,2-1-224-16,0 3-48 0,1-1-16 0,1 5 16 16,0 1-128-16,2 0-32 0,1 3 0 0,1-2 16 15,2 3-32-15,1 1 0 0,0-3 0 0,3 0 0 16,0-3-128-16,2-4 0 0,1-1 0 0,2-2 0 16,2-4-192-16,2-1 192 0,2-4-192 0,1 0 192 15,4-1-496 1,-21-12 0-16,42 16 0 0,-42-16-18064 0</inkml:trace>
  <inkml:trace contextRef="#ctx0" brushRef="#br0" timeOffset="179747.71">25672 10061 7359 0,'0'0'656'15,"0"0"-528"-15,1 1-128 0,-1-1 0 0,0 0 1728 0,2 2 304 16,-1-2 64-16,2 3 16 16,1 1 1376-16,2 2 288 0,-6-6 48 0,18 13 16 0,-18-13-784 0,17 15-160 15,-17-15-16-15,23 16-16 0,-10-3-1616 0,-13-13-320 16,28 18-64-16,-14-8-16 0,1 3-304 0,-2-4-64 16,0 4-16-16,-1-1 0 0,0 2-160 0,0-2-48 15,-1 2 0-15,-3 1 0 0,1 1-128 0,-3 2-128 16,-2 1 192-16,-2-2-192 0,-2 4 0 0,-2-1 0 15,-2 2 0-15,-2-1 0 0,0 1-240 0,-2-2-48 16,0 1-16-16,-1-1 0 16,-1-4-144-16,0-1-16 0,2-1-16 0,-2-2 0 15,2-3-32-15,0-5-16 0,1 1 0 0,1-5 0 16,3 0-1008-16,-1-2-208 0,4 2-48 0,0 0-14304 0</inkml:trace>
  <inkml:trace contextRef="#ctx0" brushRef="#br0" timeOffset="180447.91">26350 10337 12895 0,'0'0'1152'0,"0"0"-928"15,0 0-224-15,0 0 0 0,0 0 2560 0,0 0 480 16,0 0 96-16,-11-26 0 0,3 14 192 0,-1 1 16 16,0 3 16-16,-4 1 0 0,1 1-1696 0,-1 4-320 15,-1 2-80-15,-1 2-16 0,0 4-736 0,0 3-160 16,-2 2-32-16,1 4 0 0,2-1-192 0,2 3-128 16,-1 3 128-16,4-2-128 0,0 5 0 0,3-4 0 15,2 4 0-15,0-1 0 0,4-1 0 0,1-1-128 16,2-4 128-16,2-1 0 0,1-3 0 0,3-6 0 0,3 0 0 0,-12-6-128 15,0 0 128-15,50-5 0 0,-50 5 0 0,0 0-128 16,61-32 128-16,-61 32-160 0,40-41 160 0,-40 41-160 16,35-50 16-16,-35 50 0 0,28-61 0 0,-28 61 0 15,22-65-208-15,-22 65-32 0,15-65-16 0,-15 65 0 32,8-60-64-32,-8 60-16 0,0-56 0 0,0 56 0 0,-8-53 208 0,8 53 32 0,-10-46 16 0,10 46 0 15,-11-39 224-15,11 39 0 0,-10-30-160 0,10 30 160 16,0 0 528-16,-7-25 176 0,4 21 48 0,3 4 0 15,0 0-128-15,0 0-32 0,-2-3 0 0,2 6 0 0,0 4-128 0,0 0-16 16,1 4-16-16,0 0 0 16,2 7-176-16,-2-7-16 0,0 0-16 0,2 0 0 0,-1 8-96 0,2 5-128 15,1 7 176-15,0 1-176 0,-1 1 176 16,-1 1-176-16,1-3 160 0,-2 1-160 0,0-3 0 0,-2-1 0 16,1 1 0-16,-1-5 0 0,0 2 0 0,0-3 0 15,0-2 0-15,0-4 0 0,1-2 0 0,0-2 0 16,2-2 0-16,-1-1 0 15,2 0-640-15,0-4-32 0,1 1 0 0,-5-7-18400 16</inkml:trace>
  <inkml:trace contextRef="#ctx0" brushRef="#br0" timeOffset="180725.24">26639 10304 21183 0,'1'0'944'0,"0"0"192"0,1 0-912 0,-1 0-224 0,0 0 0 0,0 0 0 16,1 0 2768-16,0 0 512 0,3 2 112 0,0 3 0 15,2-2-832-15,0 5-160 0,-1 0-32 0,0 2-16 16,1 3-1200-16,-2-1-224 0,3 4-48 0,-2-1-16 16,0 1-336-16,0 3-64 0,3-2-16 0,0 1 0 15,-1-2-256-15,2 1-48 0,-1-3-16 0,1-1 0 16,-2-1-128-16,1-2 0 0,-2 0 0 0,1-1 0 15,-2-5-304-15,-1 1-32 0,0-1-16 0,0-1 0 16,-3-2-480-16,-2-1-80 0,0 0-32 16,0 0 0-16,0 0-1168 0,0 0-224 15</inkml:trace>
  <inkml:trace contextRef="#ctx0" brushRef="#br0" timeOffset="180965.2">26581 10631 10127 0,'-1'-4'896'0,"-1"0"-704"16,2-1-192-16,2 2 0 0,-1-1 2640 0,-1 4 496 15,0 0 112-15,0 0 16 0,0 0 832 0,0 0 160 16,37-49 32-16,-37 49 16 0,0 0-2336 0,47-52-480 16,-47 52-80-16,38-35-32 0,-38 35-512 0,42-31-96 15,-42 31-32-15,45-31 0 0,-45 31-272 0,43-26-48 16,-43 26-16-16,41-26 0 0,-41 26-272 0,0 0-128 0,44-24 0 0,-44 24 128 31,0 0-464-31,0 0-112 0,0 0 0 0,45-26-16 16,-45 26-592-16,0 0-112 0</inkml:trace>
  <inkml:trace contextRef="#ctx0" brushRef="#br0" timeOffset="189216.94">16900 12900 4607 0,'-12'4'400'0,"3"-2"-400"0,2-1 0 0,0-1 0 16,4 0 2384-16,1 3 400 0,0-3 80 0,-3 0 16 16,-1 2 1968-16,0-2 400 0,2 2 64 0,1 0 32 15,6 1-2560-15,3-2-512 0,3 1-96 0,3 1-32 16,-12-3-1168-16,32 1-224 0,-32-1-48 0,32-1-16 16,-32 1-176-16,0 0-16 0,45-3-16 0,-45 3 0 15,32-2-256-15,-32 2-48 0,0 0-16 0,40 0 0 16,-29 2-160-16,-3 1 0 0,2 0 0 0,-2-1 0 15,-2 3 0-15,-1-2-192 0,0 4 32 0,-1-5 16 16,-2 2-704-16,0-2-144 0,0-2-32 0,-1 4-18480 16</inkml:trace>
  <inkml:trace contextRef="#ctx0" brushRef="#br0" timeOffset="189433.33">16867 13046 21183 0,'-5'6'944'0,"1"-3"192"0,1-2-912 0,3 1-224 16,0-2 0-16,0 3 0 0,2-3 3040 0,-1 1 560 16,1 3 112-16,2 1 32 0,2-2-1440 0,3 0-272 15,0-3-64-15,2 0-16 0,-11 0-1088 0,0 0-224 16,0 0-32-16,48-13-16 0,-48 13-336 0,0 0-80 0,0 0-16 0,54-24 0 16,-54 24-160-16,0 0 0 0,0 0 0 0,45-20 0 31,-45 20-416-31,0 0-64 0,0 0-16 0,0 0-18720 0</inkml:trace>
  <inkml:trace contextRef="#ctx0" brushRef="#br0" timeOffset="190433.27">17595 12711 6447 0,'-3'-4'576'0,"3"2"-576"0,-1 0 0 0,0 0 0 15,1 2 1792-15,0-3 256 0,-3 0 64 0,1-3 0 16,-2-3 1264-16,2 1 256 0,-2-1 48 0,2 0 16 0,2 5-448 0,-2-1-96 16,2 4-16-16,0 1 0 0,2 1-1600 0,0 4-336 15,2 1-64-15,0 4-16 0,0-1-416 0,3 5-96 16,-2 0-16-16,0 2 0 0,1 1-240 0,0 1-48 16,1-4-16-16,0 1 0 0,0-2-288 0,0 2 128 15,1-4-128-15,-1 1 0 0,-1-2-176 0,1 1-144 16,-3-1-16-16,-1-2-16 15,1-2-896-15,-3 0-176 0</inkml:trace>
  <inkml:trace contextRef="#ctx0" brushRef="#br0" timeOffset="190702.81">17430 13008 9215 0,'-5'3'816'0,"3"0"-656"0,1-2-160 0,1 1 0 16,0-2 2048-16,1 0 368 0,1 0 80 0,2 0 0 16,2 0 1664-16,3 0 336 0,-9 0 64 0,0 0 16 15,42-6-2176-15,-42 6-432 0,0 0-96 0,57-13-16 16,-57 13-960-16,0 0-192 0,63-19-32 0,-63 19-16 16,0 0-272-16,58-12-48 0,-58 12-16 0,0 0 0 15,42-6-320-15,-42 6 128 0,20 3-128 0,-14 0 0 16,0 0 0-16,-1 2 0 0,-2-1 0 0,-1 0-128 15,-1 2-528-15,-1-2-112 0,-1 4 0 16,0-1-18368-16</inkml:trace>
  <inkml:trace contextRef="#ctx0" brushRef="#br0" timeOffset="191067.26">17486 13213 22111 0,'-2'4'976'0,"0"-2"208"0,2-2-944 0,0 0-240 16,2 0 0-16,-2 0 0 0,1 1 2720 0,1-1 496 16,2 0 112-16,1 3 0 0,0-1-1024 0,2 2-192 15,0-4-64-15,-1 6 0 0,0 0-1152 0,-1 0-256 16,-1 4-32-16,-2-2-16 0,0 3-144 0,1-1-16 16,-2 2-16-16,-1-2 0 0,-1 4-208 0,0 1-32 15,-1-2-16-15,0 2 0 0,1-3-160 0,-2 1 0 0,2 0 0 0,-1 0 0 16,-1-5 0-16,1 2 0 0,0 0 0 0,0-4 0 15,1 2 0-15,1 0 0 0,0-4 0 16,0 1 0-16,1-1 0 0,0-2 0 0,0 2 0 0,2-3 0 16,-1 2 0-16,2-1 0 0,1-1 0 0,0-1 0 15,2 3 0-15,1-3 0 0,2 0 0 0,0 0 0 16,-10 0 0-16,0 0 208 0,38-3-48 0,-38 3-16 16,0 0 0-16,44-3 0 0,-44 3 0 0,0 0 0 15,49-4-144-15,-49 4 0 0,0 0 0 0,42-4 0 16,-42 4-256-16,0 0-64 0,0 0-32 0,41-8-13280 15,-41 8-2640-15</inkml:trace>
  <inkml:trace contextRef="#ctx0" brushRef="#br0" timeOffset="199055.98">18546 12964 11055 0,'1'-1'976'0,"0"-1"-784"0,1 2-192 0,-2-3 0 16,1 3 1408-16,-1-1 224 0,1-2 48 0,0 0 16 16,-1 3 720-16,0 0 144 0,0 0 16 0,0 0 16 15,0 0-592-15,0 0-112 0,0 0-32 0,0-41 0 16,-5 38-448-16,0 2-80 0,0 1-32 0,-1-2 0 15,-1 2-512-15,-2 2-96 0,0-2-32 0,-2 4 0 16,1-2-304-16,-1 5-64 0,0-4-16 0,-1 3 0 16,1 1-96-16,-2-1-32 0,1 0 0 0,1 1 0 15,0 2-16-15,1 1-128 0,1-1 192 0,2 1-64 16,-1-1-128-16,2 4 160 0,1-3-160 0,0 2 160 16,0 2-160-16,0-2 0 0,2 3 144 0,-1-5-144 0,3 2 0 15,-1-2 0-15,1 2 0 0,1-2 128 0,3 0-128 0,-1-1 0 16,2-3 0-16,1 0 128 0,2 0-128 0,1 1 0 15,-1-4 0-15,2 1 128 0,-1-2-128 0,1 0 0 16,-9-2 0-16,0 0 0 0,0 0 0 0,41-4 0 16,-41 4 0-16,0 0 0 0,0 0 0 0,0 0 0 15,0 0 0-15,54-42 0 0,-54 42 0 0,0 0 0 16,0 0 0-16,34-63-128 0,-34 63 128 0,0 0-128 16,0 0 128-16,19-60-128 0,-19 60-16 0,0 0 0 15,7-44 0-15,-7 44 0 0,0 0 144 0,0 0 0 16,0 0 0-16,0 0-128 0,2-43 128 0,-3 41 0 15,1 2 0-15,0 2 0 0,1 0 176 0,0 2 16 16,-1 1 0-16,2 2 0 0,0 3 112 0,-1 1 16 0,2 3 16 16,-2 1 0-16,1 1-64 0,1 0-16 0,-1 4 0 0,1-2 0 15,-2 1-128-15,0-3-128 0,2-1 144 0,-1-2-144 16,1 0 0-16,-1-3 128 0,2-2-128 0,-2-2 0 16,1-2 0-16,-1-4-160 0,1 0 32 0,-1-4 0 31,-2 4-736-31,0 0-144 0,0 0-16 0,0 0-17760 0</inkml:trace>
  <inkml:trace contextRef="#ctx0" brushRef="#br0" timeOffset="199355.54">18815 12973 16575 0,'0'0'736'0,"0"0"160"0,0 0-720 0,-1 0-176 16,2 0 0-16,1 0 0 0,-2 0 2688 0,1 0 512 16,0 2 112-16,2 0 16 0,0 1-304 0,1 2-48 15,1 2-16-15,-1 0 0 0,1 2-1680 0,0 0-320 16,-1 4-80-16,1 0-16 0,2 2-208 0,0 1-32 16,-1 3-16-16,2-1 0 0,-1 2-208 0,-1-1-32 15,2-3-16-15,-1 0 0 0,0-1-224 0,0-2-128 16,-2-4 128-16,0 1-128 0,-1-3 0 0,1 0 0 15,0-3 0-15,0 0 0 0,0-1-128 0,0-2-64 16,-2-2 0-16,0-2 0 16,0 1-640-16,-2-2-144 0,-1-2-32 0,0 0-18112 0</inkml:trace>
  <inkml:trace contextRef="#ctx0" brushRef="#br0" timeOffset="199672.39">18731 13276 15663 0,'-3'6'688'0,"1"-5"144"0,1 2-656 0,1-1-176 0,0-2 0 0,1 0 0 16,2 0 2496-16,1-2 448 0,-4 2 112 0,0 0 16 16,0 0 64-16,44-43 32 0,-44 43 0 0,37-43 0 15,-37 43-1728-15,42-50-352 0,-42 50-64 0,41-56 0 16,-41 56-432-16,33-46-80 0,-33 46 0 0,0 0-16 0,45-61-112 0,-45 61-32 15,0 0 0-15,0 0 0 0,36-45-96 0,-36 45 0 16,0 0-16-16,0 0 0 0,0 0-112 0,0 0-128 16,0 0 176-16,0 0-176 0,32 0 0 0,-30 3 0 15,1-1 0-15,-1-1 0 16,2 2-512-16,-2-3-48 0,0-3-16 0,0 2 0 16,-2-1-256-16,1 2-48 0,-1-4-16 0,-1 4 0 15,0-3-864-15,-2 0-176 0,1 0-48 0,-2 1-14048 0</inkml:trace>
  <inkml:trace contextRef="#ctx0" brushRef="#br0" timeOffset="200588.13">19345 13083 28559 0,'-3'0'2544'0,"1"-2"-2032"16,2 2-512-16,0 0 0 0,0 0 1728 0,0-3 240 16,1 2 48-16,-1-2 16 0,1 1-416 15,2 1-80-15,0-3 0 0,2 3-16 0,3 1-848 0,-8 0-160 16,0 0-48-16,26 5 0 0,-16-4-64 0,1 1-16 16,-1 2 0-16,1 1 0 0,-1-4-128 0,1 2-16 15,0 0-16-15,0 0 0 0,-1-2-224 0,-1 0 0 16,-1 1 0-16,0-2 0 0,-3 2 0 0,-2-2 0 15,-2 0 0-15,1 0 0 0,-2 0 0 0,-2-4 0 16,0 3 0-16,-3-3 0 0,0 1 0 0,-1-1-160 16,-1-1 160-16,-2 1-192 0,0 1 192 0,-2-2-128 15,-1 0 128-15,-3 2-128 0,1 0 128 0,1-2 0 16,-1 3 0-16,2 0 128 0,-1 2 32 0,2 0 16 0,1 2 0 0,3-2 0 16,2 4 32-16,2-1 16 0,2 0 0 0,1 1 0 15,3 2-32-15,0 0 0 0,4-2 0 0,-1 1 0 16,1-1-192-16,2-2 0 0,1 2 0 0,-10-4 0 15,0 0 0-15,43-6 0 0,-43 6 0 0,0 0 0 32,50-21-880-32,-50 21-64 0,44-23-16 0,-44 23-18832 0</inkml:trace>
  <inkml:trace contextRef="#ctx0" brushRef="#br0" timeOffset="200855.31">19879 12821 20271 0,'-1'1'896'0,"-1"2"192"0,1-6-880 0,0 3-208 15,1 3 0-15,0-3 0 0,0 0 2640 0,0 2 496 16,0 2 80-16,1 2 32 0,0 0-672 0,1 4-128 16,1-1-16-16,0 2-16 0,2 1-1472 0,-2 3-304 15,4-1-48-15,-2 2-16 0,1 1-176 0,0-1-32 16,1 0-16-16,-1-3 0 0,1 0-352 0,-2-3 128 15,-4 1-128-15,1-3 0 0,1 0-144 0,-1 2-112 16,1-1 0-16,-2-2-16 16,0 2-496-16,0-3-112 0,-1-2-16 0,-1 2-17376 0</inkml:trace>
  <inkml:trace contextRef="#ctx0" brushRef="#br0" timeOffset="201072.74">19748 13194 911 0,'-5'4'0'0,"2"-2"0"0,2 1 0 0,1-2 0 16,1 2 4256-16,2-3 768 0,-1-3 160 0,4 3 16 15,3 0-272-15,-9 0-48 0,0 0-16 0,47-6 0 16,-47 6-2816-16,41-4-560 0,-41 4-112 0,42-6-32 16,-42 6-672-16,39-4-144 0,-39 4-16 0,30 0-16 15,-16 2-272-15,-3 0-48 0,-1-2-16 0,-2 3 0 16,0 0-160-16,-3 0 0 0,-1-2 0 0,-1 4 0 15,-2-1-624-15,1-1-48 0,-2 1-16 16,0 1-18320-16</inkml:trace>
  <inkml:trace contextRef="#ctx0" brushRef="#br0" timeOffset="201459.94">19881 13337 7359 0,'-10'8'656'16,"4"0"-528"-16,2-5-128 0,2 0 0 0,1-1 3040 0,1-2 576 15,1 0 112-15,-1 0 32 0,1 0 400 0,2-2 96 16,-3 2 16-16,0 0 0 0,0 0-2288 0,0 0-448 16,43-35-80-16,-43 35-32 0,0 0-704 0,0 0-144 15,46-32-16-15,-46 32-16 0,0 0-224 0,0 0-64 16,42-15 0-16,-34 18 0 0,1-3-256 0,-3 3 0 16,-1 2 0-16,-1 3 0 0,-2 2 0 0,0 1 0 0,-2 2 0 0,-2 0 0 31,1 0-432-31,-1 2 16 0,-3 1 0 0,0-3 0 15,0 0-96-15,-3 0-32 0,1-1 0 0,-3 0 0 16,0-2-80-16,-2-1-16 0,-2-2 0 0,-1-1 0 0,1 1 448 0,-1-5 192 0,0-1-160 0,1-1 160 16,2-1 176-16,1-1 128 0,2 0 16 0,1 0 16 15,3-1 48-15,1 2 0 0,1 1 0 0,2-2 0 16,1 2-64-16,3-3 0 0,0 2 0 0,2-1 0 16,-5 2-64-16,0 0-32 0,0 0 0 0,40-7 0 15,-40 7-32-15,30-3-16 0,-30 3 0 0,32-3 0 16,-19 3-176-16,1 0 0 0,2 0 0 0,0 0 128 15,1 3-128-15,-1-3 0 0,-1 0 0 0,-1 0 0 0,-14 0-224 0,0 0-80 16,36-9-16-16,-36 9-12336 16,0 0-2464-16</inkml:trace>
  <inkml:trace contextRef="#ctx0" brushRef="#br0" timeOffset="201761.25">20228 13162 21183 0,'1'-5'944'0,"0"2"192"0,1 0-912 0,0 2-224 15,-1 1 0-15,0 0 0 0,2-3 2368 0,0 3 416 16,1 0 96-16,3 0 0 0,1 0-480 0,1 0-96 16,-1 3-32-16,1 1 0 0,-2-2-1312 0,1 4-256 15,0 0-48-15,0 4-16 0,2 0-48 0,-2 0-16 0,2 5 0 0,0-3 0 16,1 4-160-16,-1 0-32 0,0 0-16 0,0-1 0 15,1 1-240-15,1-2-128 0,1 1 160 0,-1-3-160 16,-2-2 896-16,0 0 96 0,-1-4 16 0,-2 0 0 31,0-2-1760-31,0-1-336 0,-2-2-80 0,-1-1-16 16,-4 0 352-16,0 0 64 0,0 0 0 0,0 0 16 16,0 0-1072-16,0 0-224 0</inkml:trace>
  <inkml:trace contextRef="#ctx0" brushRef="#br0" timeOffset="202022.4">20305 13349 5519 0,'-1'0'496'16,"0"0"-496"-16,1 0 0 0,0 0 0 0,0 0 3008 0,0-3 512 16,1 3 112-16,0 0 16 0,1-1 416 0,1 1 96 15,2-2 0-15,-5 2 16 0,0 0-1968 0,0 0-400 16,0 0-80-16,0 0 0 0,49-32-1024 0,-49 32-208 15,0 0-48-15,0 0 0 0,38-35-176 0,-38 35-32 16,0 0-16-16,0 0 0 0,0 0-32 0,43-45 0 16,-43 45 0-16,0 0 0 0,0 0-192 0,0 0 128 15,38-37-128-15,-38 37 0 0,0 0 0 0,0 0 0 16,0 0 0-16,36-53-160 16,-36 53-480-16,0 0-80 0,0 0-32 0,0 0-11488 15,21-52-2304-15</inkml:trace>
  <inkml:trace contextRef="#ctx0" brushRef="#br0" timeOffset="202522.4">20605 12843 1839 0,'-4'0'160'0,"1"-4"-160"0,1 2 0 0,1-1 0 16,1 2 3808-16,0 1 736 0,0 0 128 0,0-2 48 15,-1-4 128-15,1 2 16 0,1-2 16 0,1 2 0 16,1 1-2672-16,0 0-544 0,2 3-96 0,2-3-32 0,-1 3-704 0,0 0-128 16,3 0-48-16,-1 0 0 0,2 0-224 0,0 0-48 15,-10 0-16-15,0 0 0 0,36-2-240 0,-26 2-128 16,1 2 160-16,-2-2-160 0,-1 3 0 0,0 0 0 15,-2 0 0-15,-4 1 0 0,1 2 0 0,-3 0 0 16,0 1 0-16,-1 2 0 0,-3 1-288 0,0-1 0 16,0 2 0-16,-1 0 0 15,-1-4-336-15,-1 3-64 0,1-1-16 0,-2 0 0 16,2-3 176-16,-3 1 16 0,2 2 16 0,-3-3 0 0,1 0 160 0,2-2 16 16,0-3 16-16,-1 2 0 0,2-1 304 0,1-2 0 15,0 0-128-15,3 0 128 0,0 0 240 0,2-2 96 0,0-1 32 0,3 2 0 16,-1-3 80-16,2 2 32 0,2-1 0 0,0 2 0 15,2-1 48-15,-8 2 16 0,0 0 0 0,0 0 0 16,39-9-192-16,-27 11-32 0,0-2-16 0,0 3 0 16,-2-2-176-16,0 4-128 0,1-1 192 0,-1 2-192 15,-1-2 0-15,-2 4 0 0,1-2 0 0,-1 4 0 32,-1 0-320-32,-1-1-128 0,1 1-32 0,-2 0-12736 0,1 0-2544 0</inkml:trace>
  <inkml:trace contextRef="#ctx0" brushRef="#br0" timeOffset="203621.61">21194 12546 16575 0,'0'0'1472'0,"0"0"-1168"16,2 0-304-16,-2 3 0 16,0-3 2368-16,0 4 432 0,1-4 80 0,-1 6 0 0,2 0 192 0,0 1 48 15,-1 4 0-15,1-1 0 0,1 0-1760 0,-2 0-336 16,2 2-80-16,-1 1-16 0,3-1-336 0,-3 1-64 15,2 4-16-15,-1 4 0 0,0-1-64 0,1 4 0 16,-1 1-16-16,-1 4 0 0,0-1-128 0,1 4-32 16,-1 3 0-16,1 3 0 0,-1-1-64 0,-2 2-16 15,2 1 0-15,-4-1 0 0,1-2-16 0,0 1-16 16,0 0 0-16,1-3 0 0,-2-3-32 0,2-1 0 16,0-2 0-16,0-1 0 0,0-2-128 0,0-4 0 15,0 1 0-15,0-2 128 0,-1-5-128 0,1 2 0 16,-1-4 0-16,1 1 0 0,-1-4 0 0,-1 0 0 15,1-1 0-15,0 0 0 0,0-4 0 0,0 0 0 0,-1-3 0 0,2-2 0 16,0-1-352-16,-1-1 0 0,1 1 0 0,0-5 0 31,-1 1-240-31,0-5-48 0,1 2-16 0,0 7 0 16,0 0-160-16,0 0-16 0,0-45-16 0,0 45-17904 0</inkml:trace>
  <inkml:trace contextRef="#ctx0" brushRef="#br0" timeOffset="204221.94">21518 12259 2751 0,'2'-1'256'0,"-2"-2"-256"16,0 1 0-16,0 2 0 0,0 0 1664 0,1 0 304 16,-1-1 48-16,0 1 16 0,0-4 1568 0,0 2 320 15,-1 2 64-15,-2-3 16 0,2 2-240 0,-3 2-48 16,-1-1-16-16,0 3 0 0,0-3-2048 0,-1 2-416 15,0 2-80-15,-3-3 0 0,2 2-512 0,-2 3-80 16,1-2-32-16,-1 2 0 0,0 2-144 0,2 0-48 0,0 3 0 0,2-4 0 16,0 3-144-16,1 1-16 0,1 1-16 0,2 2 0 15,0-1-160-15,1-3 0 0,1 0 0 0,2-2 0 16,0 2 0-16,4-4-144 0,-1 0 144 0,2-3-208 16,-8-3 32-16,0 0 16 0,0 0 0 0,40-6 0 15,-40 6 160-15,0 0-160 0,0 0 160 0,46-41-160 16,-46 41 160-16,0 0-192 0,0 0 192 0,39-57-192 15,-39 57 192-15,0 0-128 0,0 0 128 0,0 0-128 16,20-47 128-16,-20 41 0 0,0 2 0 0,0-1 0 16,0 4 0-16,-1-3 0 0,0 4 0 0,-2-2 0 15,2 2 0-15,0-3 0 0,-1 3 128 0,2 0-128 16,-1 0 144-16,1 0-144 0,0 0 192 0,0 0-192 16,0 3 272-16,0-1-48 0,0 2-16 0,0 2 0 0,0 0 48 0,0 4 0 15,-1-1 0-15,0 2 0 0,1 4-64 0,-1-3-16 16,-1 2 0-16,1 2 0 0,0 3-176 0,0-3 0 15,-1 5 144-15,1-2-144 0,1-3 0 0,0 3 0 16,0 0 0-16,0-1 0 0,1-1-256 0,1 1-64 16,0-1 0-16,1 2-13312 15,-1-5-2672-15</inkml:trace>
  <inkml:trace contextRef="#ctx0" brushRef="#br0" timeOffset="205855.84">18243 12012 9215 0,'-1'-2'816'0,"-1"-2"-656"0,2 1-160 0,0 2 0 15,-1 1 1872-15,0 0 352 0,0 0 64 0,-2-2 16 16,-2 1 1088-16,-1 1 208 0,-1 3 48 0,-1 5 16 16,0 3-1056-16,-1 0-224 0,-1 6-32 0,0-1-16 15,-1 7-1312-15,0-1-272 0,-2 3-48 0,1 1-16 16,0 2-320-16,-2 4-64 0,1 2-16 0,-2 1 0 16,0 6-80-16,0 0-16 0,1 0 0 0,2-3 0 15,1 3-192-15,1 0 176 0,1-2-176 0,4 2 160 0,2-3-160 16,0 2 0-16,3-2 0 0,0 1 0 0,3-2 0 0,-1 2 0 15,2 5 0-15,1 0 0 0,2 3 0 0,2 0 0 16,1 4 0-16,0 0 0 0,1-3 0 0,-1 2 0 16,3 4 0-16,1-1 0 0,1 1 0 0,2 1 0 15,-1-2 0-15,1 0 0 0,1-1 304 0,-1 0-32 16,0-1 0-16,0-1 0 0,0 1-80 0,-4 0 0 16,1-3-16-16,0-1 0 0,-2-5-176 0,-1-3 0 15,0-4 0-15,-1-3 128 0,-1-6-128 0,1 1 0 16,1-3 0-16,1 1 0 0,-1-7 0 0,-1 1-144 15,0-3 144-15,0-4 0 0,0-2-432 0,0 0 32 16,-3-1 0-16,2-6 0 16,1 1-160-16,0-4-16 0,-10 0-16 0,0 0 0 15,0 0-992-15,50-22-192 0</inkml:trace>
  <inkml:trace contextRef="#ctx0" brushRef="#br0" timeOffset="207982.99">22283 13154 19343 0,'-2'0'1728'0,"1"0"-1392"0,1-3-336 0,0 3 0 15,1 0 2080-15,1-1 352 0,-1 1 64 0,1-3 0 16,-2 3 192-16,0 0 16 0,0 0 16 0,0 0 0 16,0 0-1376-16,52-7-288 0,-52 7-48 0,0 0-16 15,47 0-352-15,-47 0-80 0,0 0-16 0,52 0 0 16,-52 0-224-16,0 0-64 0,45 0 0 0,-45 0 0 15,23 4-256-15,-13-2 0 0,-2-1 0 0,-1 2 0 16,-1-3 0-16,-1 1-224 0,-2 2 16 0,0-3 0 16,-1 0-944-16,-1-4-192 0</inkml:trace>
  <inkml:trace contextRef="#ctx0" brushRef="#br0" timeOffset="208199.07">22448 13027 18431 0,'-3'5'816'0,"0"-5"160"0,2 2-784 0,1 0-192 16,0-2 0-16,0 0 0 0,0 1 2496 0,1 1 448 16,0 1 80-16,1 1 32 0,0 2-368 0,1 0-64 15,0 2 0-15,0 0-16 0,0 2-1456 0,1 0-304 16,1 3-48-16,-1-1-16 0,1 3-400 0,-1-3-96 16,-1 4-16-16,2-3 0 0,-1 0-272 0,-2-3 0 15,1 0 0-15,-1 1 0 0,1-5 0 0,-2 2-176 16,1-2 0-16,0 0 0 15,0-4-784-15,-2 2-144 0,1-1-48 0,1-2-16384 0</inkml:trace>
  <inkml:trace contextRef="#ctx0" brushRef="#br0" timeOffset="210595.96">23434 12983 11967 0,'-1'-3'1072'0,"1"2"-864"0,0 1-208 0,0-2 0 15,0 2 2304-15,0 0 432 0,-2-2 80 0,2 0 0 16,0-1 944-16,0 2 176 0,0 2 32 16,0 2 16-16,2 3-2064 0,-1 0-432 0,1 4-80 0,1 3 0 15,1-1-704-15,-2 0-144 0,3 4-32 0,-1 0 0 16,-2-3-144-16,2-1-16 0,0 2-16 0,-1 1 0 15,2 1-352-15,0-3 0 0,-1 2 0 0,0-1 128 16,-1-2-336-16,0-3-64 0,-1 1-16 0,-1-3-12800 16,1 2-2560-16</inkml:trace>
  <inkml:trace contextRef="#ctx0" brushRef="#br0" timeOffset="210827.41">23304 13306 27647 0,'0'2'1216'0,"0"1"256"0,1-3-1168 0,1 0-304 16,0 0 0-16,0 0 0 0,2 0 2336 0,2 1 416 15,-6-1 64-15,0 0 32 0,44 2-1232 0,-44-2-240 16,37 4-48-16,-37-4-16 0,0 0-640 0,50 2-128 16,-50-2-32-16,0 0 0 0,41 0-304 0,-41 0-64 15,0 0-16-15,0 0 0 0,48-2-128 0,-48 2 0 16,0 0 0-16,0 0 0 15,0 0-528-15,0 0-48 0,45-6 0 0,-45 6 0 16,0 0-1328-16,0 0-272 0</inkml:trace>
  <inkml:trace contextRef="#ctx0" brushRef="#br0" timeOffset="211277.43">23388 13523 27647 0,'-1'3'1216'0,"1"-3"256"0,0 0-1168 15,1-3-304-15,0 3 0 0,1 0 0 0,0 0 2176 0,-2 0 368 0,0 0 80 0,0 0 0 16,0 0-960-16,53-22-208 0,-53 22-48 0,0 0 0 16,0 0-704-16,58-19-160 0,-58 19-32 0,0 0 0 15,0 0-272-15,52-3-64 0,-39 5-16 0,-3 2 0 16,-2-2-160-16,-2 6 0 0,1 0 0 0,-4 2 0 15,-1 3-256-15,-1-1-48 0,-2 2 0 0,-1 1 0 16,-1 1-128-16,-1-3-16 0,0 2-16 0,-2-1 0 16,-1 2-32-16,-3 0 0 0,0-1 0 0,0 1 0 15,-1-4-160-15,0 0-48 0,-2-2 0 0,0-1 0 0,0-3 384 0,0 2 80 16,0-6 16-16,0 2 0 0,2-4 352 0,1 0 80 16,2-3 16-16,1 2 0 0,2-1 224 0,1-1 32 15,3-1 16-15,1 1 0 0,1-3 16 0,-1 6 16 16,0 0 0-16,0 0 0 0,0 0-32 0,0 0-16 15,0 0 0-15,47-35 0 0,-47 35-96 0,0 0 0 16,0 0-16-16,52-14 0 0,-52 14-144 0,0 0-32 16,56 0 0-16,-56 0 0 0,34 4-192 0,-34-4 128 15,30 7-128-15,-30-7 0 0,26 9 0 0,-26-9 0 16,0 0-176-16,32 3 176 16,-32-3-720-16,0 0-32 0,0 0 0 0,0 0-12048 0,0 0-2400 0</inkml:trace>
  <inkml:trace contextRef="#ctx0" brushRef="#br0" timeOffset="211544.06">23825 13280 12895 0,'-2'0'1152'0,"2"0"-928"0,0 0-224 0,2 0 0 15,-1 2 3248-15,-1-2 592 0,1 0 128 0,2 0 32 16,2 1-384-16,1 4-80 0,1-1-16 0,2 2 0 15,-2 2-2096-15,2 0-416 0,0 5-96 0,-2-1-16 16,0 4-208-16,1 0-48 0,-1 0-16 0,1 3 0 0,0-1-256 0,2-2-48 16,0 0-16-16,0-2 0 0,-1-2-304 0,-1 1 160 15,1-3-160-15,0 1 128 0,-1-1-128 0,1 0 0 16,-2-2 0-16,1 0 0 0,-5-2-208 0,2 0-32 16,0-2 0-16,-2-1 0 15,-1 0-688-15,0-1-144 0,-1-2-16 0,-1 0-18192 16</inkml:trace>
  <inkml:trace contextRef="#ctx0" brushRef="#br0" timeOffset="211763.57">23781 13552 19343 0,'-6'2'848'0,"2"-2"192"0,2-2-832 0,1 2-208 0,2-3 0 15,0 2 0-15,0-1 2624 0,2-1 464 0,-3 3 112 0,0 0 0 16,0 0-352-16,0 0-80 0,51-42-16 0,-51 42 0 15,0 0-1584-15,49-42-320 0,-49 42-64 0,0 0-16 16,55-41-256-16,-55 41-64 0,0 0-16 0,46-37 0 16,-46 37-432-16,0 0 128 0,0 0-128 0,50-41 0 15,-50 41-192-15,0 0-112 0,0 0-16 0,0 0-12896 16,41-52-2576-16</inkml:trace>
  <inkml:trace contextRef="#ctx0" brushRef="#br0" timeOffset="212177">24084 12938 20271 0,'-1'3'1792'0,"0"-3"-1424"16,2 0-368-16,0-3 0 0,1 3 2816 0,-1-3 512 15,0 3 80-15,-1 0 32 0,0 0-1040 0,0 0-208 16,0 0-32-16,0 0-16 0,48-50-1328 0,-48 50-272 15,0 0-48-15,42-32-16 0,-42 32-128 0,0 0-32 16,0 0 0-16,58-26 0 0,-58 26-128 0,0 0-48 16,0 0 0-16,0 0 0 0,51-6-144 0,-51 6 0 15,0 0 0-15,16 7 0 0,-13-2 0 0,-1 1 0 16,-1 2 0-16,1 0 0 0,-2 2-240 0,0-2-80 16,-3 3 0-16,1-1-16 15,-2 2-304-15,-1-2-64 0,-1 2-16 0,0-2 0 16,-3 3 128-16,0-1 16 0,-1 0 16 0,1-2 0 0,-3 3 288 0,0-6 48 0,1 2 16 0,0-6 0 15,1 1 208-15,0 1 128 0,1-5 0 0,1 1-128 16,3-1 560-16,0-1 0 0,2 1 0 0,3-2 0 16,0-2-80-16,0 4-16 0,0 0 0 0,0 0 0 15,0 0-112-15,0 0-32 0,0 0 0 0,51-33 0 16,-51 33-48-16,0 0-16 0,0 0 0 0,48-8 0 16,-48 8-128-16,0 0-128 0,36 6 192 0,-26-2-192 15,0 2 0-15,-1 0 0 0,-2 3-192 0,0-2 48 16,0 2-672-16,-2-3-128 0</inkml:trace>
  <inkml:trace contextRef="#ctx0" brushRef="#br0" timeOffset="212629.2">24432 13393 21183 0,'2'0'944'0,"-2"0"192"0,0 0-912 0,0 0-224 0,0 0 0 0,0 0 0 16,0 0 2736-16,0 0 496 0,0 0 96 0,50-31 32 15,-50 31-880-15,0 0-176 0,53-13-48 0,-53 13 0 16,0 0-1232-16,51-4-240 0,-51 4-48 0,29 4-16 15,-29-4-272-15,27 4-48 0,-14-1-16 0,-13-3 0 16,0 0-256-16,30 5-128 0,-30-5 128 0,0 0-128 0,0 0 0 0,0 0 0 16,0 0 0-16,0 0 0 15,0 0-576-15,0 0-32 0,0 0-16 0,0 0 0 16,43-18-688-16,-43 18-144 0,0 0-16 0</inkml:trace>
  <inkml:trace contextRef="#ctx0" brushRef="#br0" timeOffset="213210.65">25088 13355 11055 0,'0'0'976'0,"0"0"-784"0,2 0-192 0,-2 0 0 15,0 0 2224-15,1 0 400 0,-1-2 64 0,0 2 32 16,0 0 1056-16,-1-3 224 0,-1 3 32 0,-1 0 16 15,-2 3-1936-15,0-3-400 0,-1 2-80 0,-2 2-16 16,1 2-928-16,-2-2-192 0,-1 2-48 0,0 3 0 16,-1-3-144-16,0 4-48 0,-4-1 0 0,0 6 0 15,1-1-256-15,1-2 128 0,2 2-128 0,2 1 0 0,4-3 0 0,2-2 0 16,0-1 0-16,3-2 0 0,2 2 0 0,1-6-256 16,3 4 80-16,3-5 16 0,-9-2-112 15,0 0-32-15,0 0 0 0,0 0 0 0,53-15 128 0,-53 15 32 16,0 0 0-16,46-34 0 0,-46 34 144 0,0 0-128 15,44-45 128-15,-44 45-128 0,0 0 128 0,33-47 0 16,-33 47-144-16,0 0 144 0,0 0 0 0,0 0 0 16,27-48 0-16,-27 48 0 0,0 0 0 0,0 0 0 15,0 0 0-15,0 0 128 0,0 0 96 0,10 7 16 16,-9 4 0-16,-1-1 0 0,0 3-48 0,0 0-16 16,1 2 0-16,-1 1 0 0,1-2-176 0,-1 2 128 0,2 1-128 0,-1-3 128 15,0 1-128-15,0-2 0 16,1 2 0-16,-1-4 128 0,1-2-128 0,1 0 0 0,-1-5 0 0,1-1 0 31,2-1-320-31,-5-2-80 0,0 0-32 0,0 0-18384 0</inkml:trace>
  <inkml:trace contextRef="#ctx0" brushRef="#br0" timeOffset="213413.93">25359 13257 5519 0,'0'4'496'0,"0"-1"-496"0,1-2 0 0,-1 1 0 15,2-2 4624-15,-1 3 832 0,0-2 176 0,0 4 16 16,3 1-1296-16,1 4-272 0,0 2-48 0,0 2-16 16,1 1-2608-16,-1-2-512 0,1 2-96 0,-1 1-32 15,1-3-336-15,-1 0-80 0,0 0-16 0,1-1 0 0,-1 0-336 0,0 1 144 16,2-2-144-16,-4 0 0 0,2-1 0 0,0-3-144 16,0 0-16-16,-1-3 0 15,-1 0-512-15,1-1-96 0,-1-2-32 0,-1-1-17936 16</inkml:trace>
  <inkml:trace contextRef="#ctx0" brushRef="#br0" timeOffset="213694.24">25294 13564 18431 0,'-3'-2'816'0,"2"-2"160"0,1 0-784 0,0 4-192 15,0 0 0-15,0 0 0 0,0 0 2608 0,0 0 464 0,0 0 112 0,0 0 16 16,21-57-384-16,-21 57-64 0,0 0 0 0,0 0-16 16,35-55-1440-16,-35 55-272 0,0 0-64 0,0 0-16 15,43-41-128-15,-43 41-32 0,0 0 0 0,42-30 0 16,-42 30-272-16,0 0-64 0,44-32-16 0,-44 32 0 16,0 0-288-16,0 0-144 0,55-35 160 0,-55 35-160 15,0 0 0-15,0 0 0 0,53-34 0 0,-53 34 0 31,0 0-496-31,0 0-80 0,0 0-32 0,45-41 0 16,-45 41-704-16,0 0-144 0</inkml:trace>
  <inkml:trace contextRef="#ctx0" brushRef="#br0" timeOffset="-214736.2">26091 12640 19343 0,'1'0'1728'0,"-1"2"-1392"16,2-2-336-16,-4 0 0 0,2 2 2096 0,2 1 336 15,-1 1 80-15,0 5 16 0,3 3 480 0,-2 5 112 16,3 5 16-16,-1 4 0 0,1 5-1856 0,0 1-352 15,0 5-80-15,0 1-16 0,1 6-176 0,-1 0-32 16,1 3-16-16,-1 1 0 0,1-1-240 0,-2-1-48 16,1 1-16-16,0 0 0 0,-1 1-176 0,-2 2-128 15,1-2 144-15,-2 1-144 0,0-3 0 0,-2 0 0 16,0-2 0-16,-1-5 0 0,0-2 0 0,-1-4 128 16,1-2-128-16,2-5 0 0,-1-2 192 0,1-5-48 15,0 0-16-15,0-7 0 0,0 2-128 0,1-4 0 16,-1-2 144-16,1-1-144 0,0-4 0 0,1 1 0 15,-1-1 0-15,-1-1 0 0,1-2 0 0,-1 0-160 0,0 0 160 16,0 0-208-16,0 0 16 0,-1 0 0 0,1 1 0 16,-1 2 0-16,-1-3-64 0,1 2 0 0,0-1 0 0,0 2 0 31,-1-1-224-31,1 2-48 0,0-3-16 0,0 2 0 16,-1-3-256-16,1 2-48 0,0-2-16 0,0 0-17392 0</inkml:trace>
  <inkml:trace contextRef="#ctx0" brushRef="#br0" timeOffset="-214003.29">26533 14015 21183 0,'0'-2'1888'0,"0"-1"-1504"0,0 2-384 0,-2 1 0 15,2 0 2016-15,-1 0 336 0,0 0 64 0,-2-2 16 16,1-1 208-16,-3 0 48 0,0 0 16 0,0 2 0 15,0-2-1616-15,-1 0-336 0,0 3-64 0,0 0-16 16,0 0-240-16,-2 3-48 0,2 0-16 0,-2 1 0 16,1 2-112-16,0 0-32 0,-1 4 0 0,1-2 0 15,1 5-96-15,-2 0-128 0,2 0 176 0,0-1-176 16,1 1 0-16,1-4 0 0,2 4 0 0,-1-3 0 0,3 0 0 16,0-2 0-16,3 0 0 0,-1-2-144 0,3 0-48 0,1 0 0 15,2-2 0-15,0-2 0 16,1 1 32-16,0-2 0 0,-9-1 0 0,0 0 0 0,32-6 160 0,-32 6-128 15,0 0 128-15,0 0-128 0,0 0 128 0,43-30 0 16,-43 30 0-16,0 0-128 0,0 0 128 0,0 0-128 16,0 0 128-16,26-55-128 0,-26 55-48 0,0 0 0 15,0 0 0-15,0 0 0 0,0 0 176 0,9-49 0 16,-9 43-144-16,1 4 144 0,0 0 0 0,-1 0 0 16,1 2 0-16,1 2 0 0,-1 0 0 0,0 3 208 15,0-2-16-15,1 4-16 0,-2 0 64 0,1 4 16 16,0-1 0-16,0 0 0 0,1 2-256 0,-1 1 144 15,0-1-144-15,0-1 128 0,1 1-128 0,0 0 0 16,-1-1 0-16,0-3 0 0,1 0 0 0,-1-3 0 16,0-2 0-16,0 0 0 15,1-6-592-15,0 1 0 0,-1-2 0 0,-1 4-18048 0</inkml:trace>
  <inkml:trace contextRef="#ctx0" brushRef="#br0" timeOffset="-213034.91">26392 12268 6447 0,'-2'-2'576'0,"2"0"-576"16,0 2 0-16,0 0 0 0,0 0 2784 0,0 0 448 15,0 0 96-15,0 0 0 0,0 0 384 0,0 0 64 16,0 0 0-16,0 0 16 0,0 0-1216 0,0 0-240 16,0 0-48-16,0 0-16 0,36 4-1312 0,-33 2-256 15,-1 0-48-15,0 2-16 0,-2 1-128 0,0 0-16 0,-2 0-16 0,1 1 0 16,0 0-112-16,-2 2-32 0,0-2 0 0,-1 3 0 16,0-4-192-16,-1 4-144 0,0-3 192 0,0 2-192 15,2 0 128-15,-2 1-128 0,1-1 0 0,0 0 0 16,2 2 0-16,-1-2 0 0,2 1 0 0,1-1 0 15,0-2 0-15,0-1 0 0,3-2 0 0,-1 2 0 16,2-5 0-16,-1 2 0 0,-3-6 0 0,0 0 0 16,0 0 0-16,0 0 128 0,39 7-128 0,-39-7 0 15,0 0 336-15,41-1-32 0,-41 1-16 0,0 0 0 16,44 0 64-16,-44 0 16 0,0 0 0 0,59-5 0 16,-59 5 48-16,0 0 16 0,65-7 0 0,-65 7 0 15,0 0-144-15,57-4-32 0,-57 4 0 0,0 0 0 0,0 0-256 16,52-3 128-16,-52 3-128 0,0 0 0 0,0 0 0 0,0 0 0 15,0 0-240-15,0 0 80 16,0 0-1056-16,0 0-192 0,0 0-64 16,0 0-19552-16</inkml:trace>
  <inkml:trace contextRef="#ctx0" brushRef="#br0" timeOffset="-210148.14">21554 13669 5519 0,'-1'-4'496'0,"0"2"-496"0,1 1 0 0,-1 1 0 16,-1 0 1968-16,1 0 288 0,0-3 64 0,-2 0 16 15,0 0 672-15,-2 2 128 0,0-2 16 0,-1 3 16 16,-1 3-544-16,1-3-96 0,-1 4-32 0,-1-1 0 15,0 1-768-15,-2 1-176 0,-1-1-16 0,1-2-16 16,0 4-816-16,-1-2-176 0,0 0-16 0,2 2-16 16,0 0-128-16,3 3-32 0,0-2 0 0,1 3 0 15,1 1-48-15,2 3-16 0,1 4 0 0,1-2 0 0,0 3-80 0,2 1 0 16,1 1-16-16,0-1 0 0,1-2-176 0,1-2 128 16,2 0-128-16,2-6 128 0,2 1-128 0,0-3 0 15,-1-5 0-15,1 0 128 0,-11-3-128 0,0 0 0 16,47-6 0-16,-47 6 128 0,0 0 0 0,57-25-128 15,-57 25 192-15,0 0-64 0,61-36-128 0,-61 36 128 16,0 0-128-16,54-47 128 0,-54 47-128 0,0 0 0 16,37-44 0-16,-37 44 0 0,0 0 0 0,18-41-144 15,-18 41 144-15,0 0-160 0,0-35 16 0,-4 23 0 16,-1 2 0-16,-2 1 0 0,-2 2 144 0,-1-3 0 16,-1 4 0-16,-1 0 0 0,-1 2 0 0,0 1 0 15,-2 1 0-15,-1 2 0 0,1 2 128 0,-1 1 0 16,1 1 0-16,0-1 0 0,1 1 16 0,2 2 16 0,-2-1 0 0,5 1 0 15,0-2-160-15,3 2 160 0,1-2-160 16,2-2 160-16,2 0-160 0,2-2 0 0,2 0 0 0,2-2-176 31,-5 2-752-31,0 0-160 0</inkml:trace>
  <inkml:trace contextRef="#ctx0" brushRef="#br0" timeOffset="-209133.86">27296 11917 20271 0,'-4'-4'1792'0,"1"2"-1424"16,3 2-368-16,0 0 0 0,0 0 1024 0,0 0 144 16,0 0 32-16,0 0 0 0,0 0 624 0,0 0 128 15,0 0 32-15,0 0 0 0,0 0 160 0,0 0 32 16,0 0 16-16,39 6 0 0,-34 8-1232 0,1 4-240 16,0 1-48-16,0 5-16 0,2 2-176 0,0 5-32 15,2 4-16-15,1 1 0 0,1 5-144 0,0-1-32 16,0 2 0-16,-1 5 0 0,2 4 16 0,-2 0 0 15,-1-4 0-15,0 3 0 0,1 1-64 0,-1 0-16 0,0 0 0 0,-2-2 0 16,0 2-32-16,-2-1-16 0,0 2 0 0,-1 2 0 16,-1-4 16-16,-2 1 0 0,-1 2 0 15,1-2 0-15,-4 0 16 0,1-5 0 0,0-7 0 0,-3 2 0 16,-1 3-48-16,-2 4-128 0,-2 2 192 0,1 1-64 16,-1-1-128-16,-2-3 0 0,0 0 0 0,-1-2 128 15,3-4-128-15,-3-2 0 0,3 1 0 0,-1-2 0 16,1 0-128-16,-1-1 128 0,1-4-160 0,1 1 160 15,0-5-128-15,1-1 128 0,1-2 0 0,0-1-144 16,-1-5 144-16,1-2-128 0,0-2 128 0,0-1-128 16,-2-1 128-16,1-2-128 0,0 0 128 0,-2-3-128 15,-1 1 128-15,-2 0-160 0,1 2 160 0,-3-2-160 0,0 2 160 16,0 1 0-16,0 0 0 0,-1 2-128 0,1-2 128 0,1 0-192 16,-1 0 192-16,2-1-192 0,1 0 48 15,0-1 0-15,1 1 0 0,1-5 0 0,2 2-112 0,0-3-32 16,3 0 0-16,-1 0 0 0,0-2-16 0,1 2 0 15,1-2 0-15,0 0 0 0,0 0 16 0,2 3 0 16,-1-4 0-16,-1 4 0 16,2-4-128-16,0 0-32 0,-1 0 0 0,2-3 0 15,0 0-960-15,2 0-192 0</inkml:trace>
  <inkml:trace contextRef="#ctx0" brushRef="#br0" timeOffset="-207985.84">16489 15315 21183 0,'-5'7'1888'0,"2"-2"-1504"0,0-1-384 0,2-1 0 16,1-3 1568-16,1 0 240 0,-1 0 48 0,3 0 16 15,0-3 912-15,2 3 176 0,4-2 48 0,-9 2 0 16,0 0-1648-16,0 0-320 0,47-10-64 0,-47 10-16 15,0 0-304-15,45-9-64 0,-45 9-16 0,0 0 0 0,44-1-224 0,-44 1-48 16,30 0-16-16,-30 0 0 0,0 0-288 0,39-4 0 16,-39 4 0-16,0 0 0 0,28 1 0 0,-22 2-144 15,-1-3-16-15,-2 1 0 16,1 2-720-16,-3-1-144 0,2 2-16 0,-3-2-17824 16</inkml:trace>
  <inkml:trace contextRef="#ctx0" brushRef="#br0" timeOffset="-207751.11">16481 15475 24879 0,'6'5'1088'0,"-1"-4"256"0,-1 1-1088 0,-1-2-256 0,0 0 0 0,0 0 0 15,2 3 2448-15,5-3 432 0,5 0 96 0,6 0 16 16,-21 0-1216-16,45-6-240 0,-45 6-64 0,0 0 0 15,53-13-960-15,-53 13-192 0,0 0-32 0,0 0-16 16,48-18-272-16,-48 18 160 0,0 0-160 0,0 0 128 16,0 0-128-16,46-16-272 0,-46 16 64 0,0 0-18352 15</inkml:trace>
  <inkml:trace contextRef="#ctx0" brushRef="#br0" timeOffset="-207351.88">17219 14898 17503 0,'-6'0'768'0,"2"0"176"0,0 0-752 0,3 0-192 0,1 0 0 0,0 0 0 16,0 0 2432-16,1 0 464 0,1 0 96 0,-1 3 16 15,3 1 128-15,-1-1 16 0,2 6 16 0,0 1 0 16,1 0-1952-16,1 5-384 0,-3-3-64 0,3 1-32 16,0 6-320-16,-1 0-64 0,3-3-16 0,-2 0 0 15,3 0-336-15,-2-4 0 0,2 1 0 0,-3-4 128 32,0 1-512-32,1-1-112 0,-2 1-16 0,-1-4-18368 0</inkml:trace>
  <inkml:trace contextRef="#ctx0" brushRef="#br0" timeOffset="-207118.34">17135 15242 4607 0,'-3'4'400'0,"2"-2"-400"16,1-2 0-16,1 2 0 0,1-2 4304 0,-1 2 784 15,1-2 160-15,3 1 16 0,4 4-816 0,3 1-160 16,2 1-48-16,1-4 0 0,0 1-2672 0,-2-2-544 15,1 2-96-15,-1-4-32 0,1 3-480 0,-14-3-96 16,30 0-32-16,-30 0 0 0,31 0-160 0,-31 0-128 16,27 1 192-16,-27-1-192 0,23 2 0 0,-12-2 0 15,-2 3 0-15,0-3 0 16,-1 4-752-16,-1-4-96 0</inkml:trace>
  <inkml:trace contextRef="#ctx0" brushRef="#br0" timeOffset="-206702.26">17202 15609 23039 0,'-5'10'1024'0,"1"-4"192"0,2-2-960 0,0-1-256 0,1-1 0 0,1-2 0 15,0 1 2256-15,0 2 416 0,1 1 80 0,1-1 0 16,-1 3-480-16,0-1-96 0,0 2-32 0,-1-1 0 15,0-3-1248-15,-1 4-240 0,1-1-48 0,-2 0-16 0,0 0-144 0,0-1-16 16,-1 1-16-16,1-1 0 0,-1 1-160 0,1-2-16 16,-1 2-16-16,2-2 0 0,-1 0-224 0,1 1 128 15,1-2-128-15,0 1 0 0,0 1 0 0,2-4 0 16,0 3 0-16,2-2 0 0,1 2 0 0,0-1 0 16,1 0 0-16,0 0 0 0,1 1 160 0,-1 1-160 15,0-2 160-15,1 1-160 0,0 0 224 0,0 1-48 16,0-2-16-16,1 1 0 0,-1 0 16 0,2-2 0 15,0 1 0-15,0 0 0 0,1-3 64 0,0 0 16 16,1 3 0-16,1-3 0 0,-3 0-80 0,3 1-16 16,-1 4 0-16,-3-4 0 0,1 4-160 0,0-1 0 15,-2 0 0-15,2-2 128 0,-2 2-128 0,-1-2 0 16,-1 2 0-16,0-4 0 0,1 2-128 0,-1-2-16 0,2 0 0 0,-3 0 0 31,1 0-448-31,0-2-96 0,0 0-16 0,-5 2 0 16,0 0-240-16,0 0-48 0,0 0-16 0,0 0-11808 0,0 0-2368 0</inkml:trace>
  <inkml:trace contextRef="#ctx0" brushRef="#br0" timeOffset="-204267.69">17110 15486 8287 0,'0'1'736'0,"0"-1"-592"0,0 0-144 0,0 2 0 15,0-2 2320-15,1 3 432 0,1 1 96 0,0-1 16 16,2 6 352-16,1 1 80 0,-2-1 16 0,2 0 0 15,0-2-1168-15,-1-1-224 0,1 0-64 0,-1-5 0 16,-1 2-912-16,-1-3-192 0,0 0-48 0,-2 0 0 16,1-3-448-16,-2 2-112 0,0-1-16 0,-3-2 0 15,2 4 0-15,-2-3-128 0,0 3 192 0,-1 0-64 16,0 0-128-16,2 3 160 0,-1-2-160 0,2 2 160 0,0-1-160 0,0-2 128 16,2 4-128-16,-1-4 128 0,2 2-128 0,-1 2 0 15,1-4 144-15,-1 1-144 0,3-1 0 0,-1 3 128 16,0-3-128-16,0-3 0 0,0 2 0 0,1-2 0 15,-2 1 0-15,0-2 0 0,0 1 0 0,1-1 0 16,-1-2 0-16,0 1 0 0,0-2 0 0,1 3-192 16,-2 4 64-16,0 0 0 0,0 0-144 0,0 0-32 15,0 0 0-15,0 0 0 0,0 0 48 0,0 0 16 16,0 0 0-16,0 0 0 0,14-52 48 0,-14 47 0 16,2 0 0-16,-2 1 0 0,0 0 192 0,0 2 0 15,0-2 0-15,-2 2-144 0,2-1 144 0,-1 3 0 16,1 0 0-16,-1 0 0 0,1 1 448 0,0-1 32 15,0 2 0-15,1 0 0 0,-1-2-112 0,0 1-32 16,0 2 0-16,0-1 0 0,0 2-144 0,-1-2-16 16,0 5-16-16,-1-4 0 0,1 4 16 0,0-1 0 15,0 0 0-15,-2 1 0 0,2 2-48 0,-1 3 0 0,-1-2 0 0,1 3 0 16,0 0-128-16,2 2 160 0,-1-1-160 0,1 2 160 16,0 0-160-16,0-1 160 0,1 1-160 0,-1-4 160 15,2 2-160-15,-1-2 128 0,0 0-128 0,0 1 128 16,-1-3-128-16,2-2 0 0,-1 0 0 0,0-3 0 15,-1 1 0-15,1-5 0 0,0 2 0 0,1-6 0 16,-1 3-176-16,0-1-64 0,-1 1-16 0,1-3 0 16,-1 1-560-16,3 1-112 0,-1-2-32 0,1 1-17072 15</inkml:trace>
  <inkml:trace contextRef="#ctx0" brushRef="#br0" timeOffset="-202137.69">18201 15277 911 0,'1'0'0'0,"-1"-3"0"15,1 3 0-15,-1 0 0 0,2-2 2048 0,-2 1 336 16,1 1 64-16,0 0 16 0,1-3 736 0,1 1 128 15,-1 0 48-15,0 0 0 0,-1 2-208 0,-1 0-32 16,1 0-16-16,-2 0 0 0,1 0-1056 0,-3 0-208 16,2-3-32-16,0 2-16 0,-2 1-1008 0,1-2-208 15,-2-1-32-15,1 2-16 0,-1-1-192 0,-2 0-32 0,-1 2-16 0,1 2 0 16,-2 0-16-16,-1 2 0 0,-1-2 0 0,0 4 0 16,0-2-96-16,-1 5 0 0,0-2-16 0,-1 3 0 15,1 1-176-15,-1-3 0 0,1 0 144 0,1 2-144 16,2 0 0-16,-1-1 0 0,2-2 0 0,0 2 128 15,1-2-128-15,1 2 0 0,2-2 0 0,0 2 0 16,2-3 0-16,1 3 0 0,0-3 0 0,2 1 0 16,2 2 0-16,0 1 0 0,3-3 0 0,1 2 0 15,2 0 0-15,-1-4 0 0,3 0 0 0,0-4 0 16,2-1 0-16,-1-1 0 0,-13 1 0 0,0 0 0 16,42-19 0-16,-42 19 0 0,0 0 0 0,42-31-128 15,-42 31 128-15,0 0 0 0,0 0 0 0,41-52 0 0,-41 52-128 16,0 0 128-16,0 0-128 0,25-59 128 0,-25 59-256 0,0 0 48 15,0 0 0-15,13-63 0 0,-13 63 16 0,0 0 0 16,0 0 0-16,0 0 0 0,5-53 192 0,-5 46 0 16,0 2 0-16,-1 3 0 0,0-2 0 0,1 4 0 15,-1 0 0-15,1 0 0 0,-2 1 208 0,2 2 96 16,-1 1 16-16,1 2 0 0,0 0 64 0,0 3 32 16,0 1 0-16,1 2 0 0,1 0-112 0,-1 4-32 15,1 0 0-15,0 1 0 0,0 1-96 0,1 2-32 16,0 1 0-16,1-1 0 0,1-2-144 0,0-2 0 15,-1-3 0-15,0-3 128 0,0-4-128 0,1 0 0 16,-1-5 0-16,0-1 0 16,-1-1-592-16,-3 1 0 0,0 0 0 0,0 0 0 15,0 0-304-15,0 0-64 0,16-56-16 0,-16 56-11696 0,0 0-2320 0</inkml:trace>
  <inkml:trace contextRef="#ctx0" brushRef="#br0" timeOffset="-201454.34">18438 14905 5519 0,'-1'0'496'0,"0"0"-496"16,0 0 0-16,1 0 0 0,1 0 3200 0,0 0 528 15,-1 0 112-15,-1 0 32 0,0 0 544 0,1-3 128 16,1 3 0-16,0-1 16 0,1-2-2512 0,-2 3-496 16,0 0-96-16,0 0-32 0,0 0-784 0,0 0-176 15,0 0-16-15,0 0-16 0,44-31 16 0,-44 31 0 16,0 0 0-16,0 0 0 0,0 0-128 0,0 0-32 15,47-26 0-15,-47 26 0 0,0 0-160 0,0 0-128 16,0 0 192-16,0 0-192 0,0 0 160 0,42-19-160 16,-39 20 128-16,0-1-128 0,1 2 0 0,-2 1 0 15,2 2 128-15,-2 0-128 0,1-2 0 0,-1 4 0 16,1-5 0-16,-2 4 0 0,0-2 0 0,0 2 0 0,1 0 0 16,-2 1 0-16,1-1 0 0,-1-1 0 0,0 3 0 0,-3-1 0 15,2-1 0-15,-1 0 0 0,0 4 0 0,-1 0 0 16,-1 2 0-16,-1-2-192 0,-1 2 32 0,0 1 16 15,-2 0-80-15,0 2-16 0,-1-3 0 0,-1 1 0 16,1-3 48-16,0 2 0 0,-1-2 0 0,0-4 0 16,1 2 48-16,2-2 16 0,-1-1 0 0,2-4 0 15,1-1 128-15,1-1 0 0,1-2 0 0,0 0-128 16,2-4 128-16,0 4 0 0,1 3-144 0,0 0 144 16,0 0 0-16,0 0 0 0,0 0 0 0,0 0 0 15,26-51 0-15,-26 51 0 0,0 0 0 0,0 0 192 16,0 0 32-16,0 0 16 0,47-28 0 0,-39 25 0 15,1 1-32-15,-3 2 0 0,3 0 0 0,-3 2 0 0,0-2-80 0,0 3 0 16,1 0-128-16,-1 1 192 0,1-2-64 0,-1 5 0 16,1-1-128-16,-2 1 192 0,0 2-192 0,-2 1 144 15,2-2-144-15,-1 4 128 0,0-1-128 0,-1 0 0 16,0 0 0-16,-1-1 0 0,1-4 0 0,-1 0 0 16,-1 0 0-16,1-2 0 15,0 0-656-15,1-2-16 0,-2-1 0 0,0 1-12496 16,-1-4-2496-16</inkml:trace>
  <inkml:trace contextRef="#ctx0" brushRef="#br0" timeOffset="-197770.62">18951 15334 14735 0,'-2'0'1312'0,"-1"0"-1056"0,2 0-256 0,-1 0 0 16,2 0 2032-16,-2-3 336 0,-1 3 80 0,-2-4 16 15,-1 4 656-15,-2-6 128 0,1 4 16 0,2 2 16 16,0-3-1376-16,1 2-288 0,3 1-48 0,-1 0-16 16,2 0-784-16,-3 0-176 0,4 0-16 0,-1 0-16 15,3 0-112-15,-1 1 0 0,2 2-16 0,1-1 0 16,1-2-48-16,-1 0-16 0,-1 1 0 0,1-1 0 16,2 3-64-16,2-3-16 0,1 0 0 0,1 2 0 0,0-2-128 0,0 0-32 15,1 0 0-15,1 0 0 0,0 0-128 0,-13 0 0 16,0 0 0-16,41-5 128 0,-41 5-128 0,0 0 0 15,41-3 0-15,-41 3 0 0,0 0 0 0,37 0 0 16,-26 0 0-16,-3 0 0 0,-1 0 0 0,-2 2 0 16,0-1 0-16,-1 2 0 0,-2-3 0 0,1 2 0 15,-2-2 0-15,-1 0 0 0,-1 0 0 0,-2 0 0 16,1 2 0-16,-2-4 0 0,-2 2-208 0,-3-2 80 16,-1-1 128-16,-1 2-208 0,1 1 64 0,-2-2 16 15,-2-1 0-15,-1 2 0 0,-1 1 128 0,0 0 0 16,-1 0 0-16,-2 0 0 0,3 0 0 0,-1 4 0 15,0-2 0-15,2-1 0 0,0 2 0 0,3 1 0 16,-2 1 0-16,3-2 0 0,3-1 0 0,2 0 0 16,3 1 0-16,1-2 0 0,1-1 0 0,2 0 128 0,1 0-128 0,1-1 0 15,3 1 0-15,-6 0 128 0,0 0-128 0,0 0 0 16,0 0 0-16,44-10 144 0,-44 10-144 0,0 0 0 16,0 0 160-16,47-7-160 0,-47 7 128 0,28 0-128 15,-13 2 0-15,-1 0 128 0,0 4-128 0,-1-2 0 16,0 2 0-16,0 0 0 0,-2-3 0 0,0 1 0 15,0-1-240-15,-2 0-80 0,-1-3 0 0,1-4-16 16,-9 4-768 0,0 0-160-16,0 0-16 0,0 0-17920 0</inkml:trace>
  <inkml:trace contextRef="#ctx0" brushRef="#br0" timeOffset="-196215.79">19665 14986 5519 0,'-1'0'496'0,"-2"0"-496"0,2 0 0 0,0 0 0 16,1 0 1856-16,-2 0 288 0,0 0 48 0,-2 0 16 15,-1 0 1136-15,2 0 240 0,-1 1 32 0,0 2 16 16,3-1-592-16,-2 0-112 0,3 3-32 0,0-1 0 15,2 3-1344-15,-1-1-272 0,1 2-48 0,1 0-16 16,-1 4-560-16,3 3-112 0,-1 1-32 0,1 0 0 16,1 3-128-16,-1-1-48 0,0 0 0 0,1-1 0 15,0 0-336-15,-1-1 144 0,2-1-144 0,-3-1 0 16,3-2 0-16,-4-1 0 0,2 0 0 0,-2-2 0 16,-1-3-608-16,0-3-80 0,-1 0-16 0,-1-3 0 15,0 2-1344-15,-3-4-288 0</inkml:trace>
  <inkml:trace contextRef="#ctx0" brushRef="#br0" timeOffset="-195938">19502 15322 11967 0,'-3'5'528'0,"2"-5"112"0,1 2-512 0,0 0-128 16,1 1 0-16,0-2 0 0,1 1 3136 0,0-2 608 15,3 4 112-15,2 2 32 0,3 0-128 0,2 1-32 16,1-4 0-16,2 0 0 0,0 0-2320 0,-15-3-480 16,33-2-96-16,-33 2 0 0,0 0-288 0,60-17-48 15,-60 17-16-15,0 0 0 0,59-23-160 0,-59 23-16 16,0 0-16-16,53-17 0 0,-53 17-288 0,0 0 0 16,42-5 128-16,-42 5-128 0,22 1 0 0,-13 3-304 0,-3 1 64 0,0 1 16 31,-1 0-672-31,-2 2-144 0,-1 4-32 0,0-3-17600 0</inkml:trace>
  <inkml:trace contextRef="#ctx0" brushRef="#br0" timeOffset="-195471.43">19619 15546 17503 0,'-2'3'768'0,"0"-6"176"0,2 1-752 0,2 1-192 0,1-2 0 0,0 1 0 0,-1 0 2928 0,-2 2 544 15,0 0 112-15,0 0 32 16,51-28-608-16,-51 28-112 0,0 0-16 0,54-19-16 0,-54 19-1776 0,0 0-336 16,52-8-80-16,-52 8-16 0,34 2-272 0,-19 1-64 15,-1-2-16-15,-1 4 0 0,-3-1-304 0,-2 2 0 16,1 0 128-16,-3 4-128 0,-2 2 0 0,-3-2 0 16,0 5 0-16,-2-1 0 0,-1 0-128 0,-2 0-48 15,-1 1 0-15,0 1 0 0,-2 0-128 0,-1-4-16 16,0 4-16-16,-4-3 0 0,1-1 80 0,0-2 0 15,-1 0 16-15,1-1 0 0,-2-2 96 0,1-3 16 16,0 1 0-16,0-2 0 0,0-3 128 0,2 0 0 16,0-2 0-16,2 1 0 0,-1-4 176 0,3 1-48 15,1-3 0-15,2 0 0 0,3 7 64 0,0 0 16 16,0 0 0-16,0 0 0 0,0 0 112 0,0 0 32 0,20-55 0 0,-20 55 0 16,0 0 32-16,0 0 0 0,0 0 0 0,48-36 0 15,-48 36-112-15,0 0-16 0,0 0 0 0,51-11 0 16,-36 13-96-16,0-2-32 0,-2 3 0 0,2 0 0 15,-1 4-128-15,-1-1 0 0,0 0 0 0,-2 0 0 16,0 0 0-16,-2 1 0 0,-2-4 0 0,1 3 0 16,-2-2 0-16,-1 2-224 0,0-2 48 0,0 1 16 31,-2 1-240-31,2-2-48 0,-2 0-16 0,-1-2 0 0,1-1-208 16,-2 2-32-16,-1-3-16 0,1-3 0 0,-1 2-992 0,0-5-192 0</inkml:trace>
  <inkml:trace contextRef="#ctx0" brushRef="#br0" timeOffset="-194804.35">20307 15334 17503 0,'-8'5'768'0,"3"-3"176"16,2 1-752-16,0-3-192 0,2 0 0 0,0 1 0 0,-1-1 2144 0,0 0 400 0,-2 2 80 0,0-2 0 15,0 0 192-15,0 0 16 0,0 0 16 0,-1 0 0 16,1 0-1440-16,1 0-304 0,-2 3-48 0,0-2-16 16,0 1-528-16,-2 2-96 0,-1 1-32 0,1-1 0 15,-1-1-112-15,1 4-16 0,-1-1-16 0,3 0 0 16,-1 0-96-16,3 0-16 0,0 2 0 0,2 0 0 15,1-1-128-15,2-1 128 0,2 4-128 0,0-7 128 16,-1 2-128-16,4 0 0 0,1 0 0 0,2-1 0 16,0-2 0-16,1-2-192 0,-11 0 32 0,0 0 16 15,0 0-80-15,43-14-16 0,-43 14 0 0,0 0 0 0,0 0-16 0,0 0 0 16,44-41 0-16,-44 41 0 0,0 0 48 0,0 0 0 16,0 0 0-16,0 0 0 0,23-48 208 0,-23 48-144 15,0 0 144-15,0 0-128 0,0 0 128 0,0 0 0 16,0 0 0-16,0 0 0 0,8-51 0 0,-8 45 192 15,1 3-64-15,-1 2 0 0,0-1 112 0,1-1 16 16,-1 2 16-16,1 1 0 0,1 0 0 0,-1 1 0 16,0 2 0-16,2-1 0 0,-2 4-16 0,1 2-16 15,1 0 0-15,-2 2 0 0,0 0-64 0,2 0-16 16,-2 1 0-16,0 0 0 0,0 2-160 0,1-1 0 16,-1 0 144-16,0-2-144 0,2 0 0 0,-1-1 0 15,1-2 0-15,-1 2 0 0,0-5 0 0,1 0 0 0,1 0-160 0,-2-1 160 31,-1-2-528-31,2-1 0 0,-1-1 0 0,-2 1 0 16,0 0-848-16,0 0-160 0</inkml:trace>
  <inkml:trace contextRef="#ctx0" brushRef="#br0" timeOffset="-194138.44">20506 14933 7247 0,'-4'0'144'0,"2"0"48"0,-1 0 0 0,1-3 32 0,0 3-224 0,2-1 0 15,-1 1 0-15,0-2 0 0,0-2 3680 0,-1-2 688 16,0 2 144-16,2 4 32 0,0 0-1008 0,0 0-192 16,0 0-32-16,0 0-16 0,0 0-1360 0,0 0-272 15,0 0-48-15,0 0-16 0,0 0-768 0,1-47-176 16,-1 47-16-16,0 0-16 0,0 0-160 0,0 0-16 16,0 0-16-16,0 0 0 0,43-33-176 0,-43 33-48 15,0 0 0-15,0 0 0 0,0 0-208 0,47-20 128 0,-47 20-128 0,0 0 0 16,0 0 0-16,30-4 0 15,-24 4 0-15,-1 4 0 0,0-2 0 0,-1 5 0 0,-2-4 0 16,1 5 0-16,-1 3 0 0,0-1 0 0,-1 2 0 0,-2 1 0 16,1 0 0-16,0 2 0 0,-2 1 0 0,0-2 0 15,1 1 0-15,-2-3 0 0,1 4-144 0,-2-4 144 16,0 2-256-16,1-4 32 0,-2 1 16 0,0-1 0 16,-2 0-64-16,3-4-16 0,-3 1 0 0,1 0 0 15,0-3 0-15,-1 3 0 0,-1-4 0 0,1 0 0 16,-1 1 96-16,0-3 0 0,0-1 16 0,1 0 0 15,2-1 176-15,0-2 0 0,0 1 0 0,1-3-128 16,2 2 128-16,1-1 0 0,-1-2 0 0,2 1 0 16,2 2 128-16,0-1 16 0,0-2 0 0,2 2 0 15,0 2 48-15,0-2 16 0,2 1 0 0,-1 1 0 16,0 1-16-16,2 1 0 0,1 0 0 0,0 0 0 0,2 3-32 16,0-3-16-16,0 4 0 0,1 1 0 0,-1-1-144 0,-1-2 0 15,0 3 0-15,0 0 128 0,-1-1-128 0,-2 0 0 16,0 0 0-16,-1 0 0 0,-1 0 0 0,-2-2 0 15,0 2 0-15,1-1 0 16,-2-2-496-16,0-1 32 0,2 0 0 0,-2-1 0 16,2-4-656-16,-2 1-128 0,-1 0-32 0,1-2-16480 0</inkml:trace>
  <inkml:trace contextRef="#ctx0" brushRef="#br0" timeOffset="-192135.3">17950 14509 6447 0,'-1'1'576'0,"-1"-1"-576"0,1 3 0 0,1-3 0 16,-1 0 1776-16,0 0 240 0,-3 2 48 0,-1-1 16 15,0 4 416-15,-2-1 64 0,0-3 32 0,1 4 0 16,-1-1-592-16,2-2-112 0,-1 4-32 0,-1-2 0 16,3 2-528-16,-3 4-112 0,1 0-32 0,-1 2 0 15,1 3-240-15,-2 3-48 0,1 0-16 0,-1 3 0 16,0-1-208-16,-1 2-32 0,0 3-16 0,1-3 0 16,-1 3-256-16,2-3-48 0,-1 0-16 0,1 2 0 15,-2 1-176-15,0 1-128 0,2-2 144 0,1 1-144 0,1 1 0 0,0-1 0 16,2 0 0-16,1 1 0 0,2-2 144 0,1 0-144 15,2 3 128-15,2 1-128 0,0 2 240 0,2 5-48 16,2 4 0-16,-1 3 0 0,1 5 64 0,1 2 0 16,1 1 0-16,0 0 0 0,4 0 16 0,1 1 16 15,0 0 0-15,0 0 0 0,-1-1-288 0,-3 1 0 16,-2-2 128-16,-2-7-128 0,-1-4 0 0,-2-4 0 16,0 0 0-16,0-4 0 0,0 1 0 0,-1-2 0 15,-1-7 0-15,2 0 0 0,-1-3 0 0,1-6 0 16,1 0 0-16,2-3 0 0,0-2 0 0,3-1 0 15,3-1 0-15,2-1 0 0,1-3-128 0,3 2 128 16,2-2 0-16,1 1-144 0,0 3-112 0,1-2-32 0,0 2 0 0,1-2-12480 31,0 2-2496-31</inkml:trace>
  <inkml:trace contextRef="#ctx0" brushRef="#br0" timeOffset="-189394.22">21077 15420 21183 0,'0'0'1888'0,"-1"-1"-1504"16,1 1-384-16,0-1 0 0,1 1 1920 0,0-2 320 15,0 2 64-15,1-3 16 0,1 0 64 0,2 1 16 16,2 1 0-16,1 1 0 0,-8 0-1168 0,0 0-224 16,32-3-48-16,-19 6-16 0,-13-3-368 0,27 1-80 15,-13 1-16-15,-14-2 0 0,0 0-32 0,37 0 0 16,-37 0 0-16,0 0 0 0,33 0-176 0,-33 0-32 16,0 0-16-16,0 0 0 0,0 0-224 0,47-12 144 0,-40 12-144 0,-7 0 128 15,0 0-128-15,0 0 0 0,0 0 0 0,0 0 0 16,0 0-240-16,0 0-16 0,38-4-16 0,-36 2 0 31,0 1-560-31,0-1-96 0,-2 1-32 0,1 1 0 16,-2-2-944-16,-1 0-192 0,0 0-32 0,-2-1-14160 0</inkml:trace>
  <inkml:trace contextRef="#ctx0" brushRef="#br0" timeOffset="-189127.49">21260 15262 911 0,'0'0'0'15,"0"0"0"-15,0 0 0 0,0 0 0 0,0 0 3344 16,0 0 592-16,0 0 112 0,1 0 32 16,0 0 592-16,1 2 128 0,-1 2 32 0,1-1 0 15,1 0-2096-15,-2 0-432 0,2 4-64 0,-1-1-32 0,-1 1-1264 0,1-1-256 16,-1 4-48-16,0-2-16 0,-1 2-112 0,1 0-32 16,-1 2 0-16,0 1 0 0,0-1-160 0,0 2-16 15,0 2-16-15,0 0 0 0,0 1-160 0,-1-3-128 16,1 2 192-16,0-1-192 0,0-3 0 0,0-1 0 15,0 0 0-15,0-1 0 0,0-4 0 0,1 1 0 16,-1-4 0-16,0 0 0 16,0-3-320-16,2 0-112 0,-2-3-16 0,1 0-16 15,0 0-432-15,-1 3-64 0,0 0-32 0,0 0-17824 0</inkml:trace>
  <inkml:trace contextRef="#ctx0" brushRef="#br0" timeOffset="-187895.28">21862 15104 5519 0,'1'-4'496'0,"-1"-1"-496"16,0 1 0-16,2 4 0 0,-2 0 1728 0,1-3 240 16,-1-1 48-16,0 4 16 0,0 0 1008 0,0 0 208 15,0 0 32-15,0 0 16 0,14-53-208 0,-14 53-32 16,0 0-16-16,0 0 0 0,0 0-1232 0,0 0-240 16,0 0-48-16,0 0-16 0,0 0-752 0,0 0-160 15,30 0-16-15,-26 12-16 0,0-1-48 0,0 4 0 16,-1 0 0-16,1 1 0 0,0-2-256 0,-2 2-48 15,2 0-16-15,-2 1 0 0,2-1-192 0,0-2 0 16,-1 0 0-16,0-4 0 0,2 3 0 0,-1-1-208 0,1-2 32 0,0 0 16 31,-3-1-896-31,2-3-176 0</inkml:trace>
  <inkml:trace contextRef="#ctx0" brushRef="#br0" timeOffset="-187642.63">21750 15350 21183 0,'-2'6'944'0,"2"-5"192"0,2 2-912 0,-1-3-224 0,1 0 0 0,0 0 0 16,1 0 2448-16,2 0 448 0,4 2 96 0,-9-2 16 0,0 0-384 0,44-2-80 16,-44 2-16-16,35-3 0 0,-35 3-1296 0,0 0-256 15,52-4-48-15,-52 4-16 0,33 0-400 0,-33 0-64 16,34 0-32-16,-34 0 0 0,32 3-272 0,-32-3-144 15,0 0 160-15,37 0-160 0,-28 1 0 0,-2 2 0 16,1-3 0-16,-1 3 0 16,-2 0-656-16,-1 0-80 0,-2 0-16 0,-1 1-18960 15</inkml:trace>
  <inkml:trace contextRef="#ctx0" brushRef="#br0" timeOffset="-187235.03">21889 15555 15663 0,'-1'0'1392'0,"1"-2"-1120"0,1 2-272 0,1-3 0 16,-1 2 3216-16,1 1 592 0,2-3 112 0,-4 3 32 15,0 0-816-15,0 0-176 0,0 0-16 0,45-26-16 16,-45 26-1696-16,0 0-336 0,0 0-64 0,49-12 0 16,-49 12-336-16,0 0-64 0,42-2-16 0,-30 4 0 15,1 2-256-15,-2-1-160 0,-1 2 192 0,-1 3-192 16,-2 0 0-16,-3 2 0 0,-1-1 0 0,-1 1 0 15,-1 2 0-15,-2-2-144 0,-2 2 16 0,-1 1 0 16,-2-2-320 0,0 0-48-16,0 0-16 0,-2-2 0 15,2 0-16-15,-2 0-16 0,-2-1 0 0,-3-2 0 0,1 3 112 0,0-6 32 0,-3 4 0 0,0-5 0 16,-1-1 224-16,1 2 176 0,-2-3-208 0,1 0 80 0,2 0 288 0,2 0 64 16,-1 0 16-16,2-3 0 0,3 2 48 15,1-1 16-15,4-1 0 0,0 2 0 0,4-3 16 0,-1 4 0 16,0 0 0-16,0 0 0 0,0 0 0 0,0 0 0 15,59-18 0-15,-59 18 0 0,0 0-64 0,45-7 0 16,-45 7 0-16,34-2 0 0,-34 2-128 0,40 2-128 16,-19 0 144-16,-2 0-144 0,0 1 0 0,-3-2 0 15,0 1 0-15,-3-2 0 16,-13 0-240-16,0 0-144 0,34-2-16 0,-34 2-16 16,0 0-944-16,0 0-192 0</inkml:trace>
  <inkml:trace contextRef="#ctx0" brushRef="#br0" timeOffset="-186761.61">22331 15141 9215 0,'0'-2'816'0,"0"2"-656"0,0 0-160 0,1 0 0 16,0 0 3072-16,-1 0 576 0,2-1 112 0,0 1 16 15,1 0 64-15,-1 0 16 0,2 0 0 0,-2 1 0 16,1 2-1968-16,0-1-400 0,0 2-80 0,-1 2 0 16,2-2-608-16,-3 2-112 0,2 3-32 0,-1 1 0 15,1 0-208-15,-1 0-64 0,1 1 0 0,-1 0 0 16,1 4-192-16,-1 1-32 0,1 2-16 0,-1-2 0 16,2 4-144-16,-3-1 0 0,1 2 0 0,0-2 128 15,-1 0-128-15,0-3 0 0,-1-1 0 0,-1-1 0 0,1-2 0 0,-1 0-144 16,1-2 144-16,-3 0 0 0,2-1-192 0,0-3 64 15,-1 0 128-15,0-1-208 0,1 0 208 0,1 1 0 16,-1-2-160-16,1-2 160 0,0-2 0 0,1 2 0 16,1 0 0-16,2-2 0 0,1-2 0 0,0 0 0 15,-5 2 0-15,0 0 0 0,0 0 0 0,0 0 240 16,43-17-64-16,-43 17-16 0,0 0 32 0,42-16 0 16,-42 16 0-16,0 0 0 0,46-14-16 0,-46 14 0 15,0 0 0-15,49-6 0 0,-34 9-176 0,-1-3 160 16,-1 3-160-16,-1-1 160 0,-3 3-160 0,0-2 0 15,-1 0 0-15,-4 0 0 0,3 0 0 0,-2-3 0 0,-2 1 0 0,0 2-176 32,-1-3-528-32,-2 0-128 0,0 0 0 0,-1 0-16 15,-1 0-368-15,-1 0-64 0</inkml:trace>
  <inkml:trace contextRef="#ctx0" brushRef="#br0" timeOffset="-186127.39">22686 14905 1839 0,'-3'0'160'0,"1"-3"-160"16,1 3 0-16,-1 0 0 0,1 0 2240 0,0 0 432 15,-3 3 80-15,-1-3 0 0,-1 0 1184 0,-1 2 224 16,0-1 64-16,0 2 0 0,2-1-896 0,0-1-192 16,1 2-16-16,3-3-16 0,0 1-1520 0,1-2-304 15,0 1-64-15,2-3-16 0,-2 3-432 0,0 0-64 16,0 0-32-16,0 0 0 0,0 0-224 0,41-42-32 15,-41 42-16-15,0 0 0 0,0 0-144 0,46-37-16 16,-46 37-16-16,0 0 0 0,0 0-224 0,46-18 176 16,-46 18-176-16,0 0 160 0,0 0-160 0,37-2 0 15,-30 4 0-15,-2 0 0 0,0 1 0 0,-1 0 0 0,-2 1 0 0,0 2 0 16,-1 0-192-16,0 1-32 0,-1 1 0 16,-1 0 0-1,0 2-320-15,-2 1-64 0,1 0-16 0,-2 1 0 0,0 3 192 0,-1-3 48 0,0 5 0 0,-1-1 0 16,0 0 128-16,0-1 48 0,-2 1 0 0,1-4 0 15,-1 2 16-15,0-2 0 0,0-2 0 0,0-2 0 16,2-1 192-16,-2-4 0 0,2-1 0 0,1-2-144 16,0-2 144-16,1-1 0 0,3 0 128 0,0-3-128 15,1 6 160-15,0 0-32 0,0 0-128 0,0 0 192 16,0 0-48-16,16-54-16 0,-16 54 0 0,0 0 0 16,0 0 128-16,0 0 32 0,0 0 0 0,0 0 0 15,43-35 0-15,-43 35 0 0,0 0 0 0,0 0 0 0,27 4-96 0,-19-2 0 16,-2 2-16-16,0 2 0 0,0 0-176 0,2 0 128 15,-2 1-128-15,0 0 128 0,2 2-128 0,-3 1 0 16,1-4 0-16,-1 2 0 0,-2 0 0 0,1-2 0 16,0 0-160-16,0 0 160 15,-1-2-608-15,0-1-32 0,-2 0 0 0,0 0-12352 16,2-3-2464-16</inkml:trace>
  <inkml:trace contextRef="#ctx0" brushRef="#br0" timeOffset="-185377.87">23018 15447 8287 0,'0'-2'736'0,"0"-2"-592"0,2 2-144 0,-4 2 0 16,2-3 1424-16,0 2 256 0,2-1 48 0,-1-2 16 15,-1-1 720-15,1 0 144 0,2 0 16 0,-3 1 16 16,1 4-80-16,0-3 0 0,0 3-16 0,2 0 0 16,-2 1-560-16,1 1-96 0,1-2-32 0,1 3 0 15,1-3-992-15,-2 0-208 0,3 1-32 0,2-1-16 16,2 2-32-16,-10-2 0 0,0 0 0 0,0 0 0 16,48-3-64-16,-48 3-32 0,0 0 0 0,45-3 0 15,-45 3-160-15,0 0-48 0,42-2 0 0,-42 2 0 16,0 0-272-16,0 0 160 0,47-6-160 0,-47 6 128 0,0 0-128 0,0 0 0 15,0 0 0-15,0 0 0 0,47-13 0 0,-47 13-176 16,0 0 176-16,0 0-192 16,0 0-528-16,0 0-112 0,0 0-32 15,0 0 0-15,0 0-368 0,0 0-80 0,0 0-16 0,0 0-16720 16</inkml:trace>
  <inkml:trace contextRef="#ctx0" brushRef="#br0" timeOffset="-184578.04">23690 14974 21183 0,'1'-4'1888'16,"0"-1"-1504"-16,1 5-384 0,-2 0 0 15,0 3 2368-15,1-3 384 0,1 2 96 0,2-2 16 16,1 4-288-16,0 2-48 0,1 1-16 0,-1 5 0 0,0 1-1424 0,-1-1-272 16,-1 2-64-16,1 2-16 0,0 1-160 0,-2 1-48 15,-1-1 0-15,2 3 0 0,-2-2-336 0,0-1-64 16,1 2 0-16,-1-4-128 0,1-1 0 0,1-3 0 16,-1-1 0-16,1 0 0 0,-1-4-224 0,2 0-48 15,-2-2-16-15,1-2 0 16,1 2-560-16,-3-4-112 0,1 2-32 0</inkml:trace>
  <inkml:trace contextRef="#ctx0" brushRef="#br0" timeOffset="-184294.81">23623 15351 7359 0,'-1'6'656'0,"1"-3"-528"0,1-1-128 0,2-1 0 0,-1 2 2880 0,0-3 528 0,1 0 112 0,2 3 32 16,2 0 992-16,3-2 208 0,3 4 48 0,-13-5 0 16,32 1-2880-16,-32-1-560 0,0 0-112 0,50-3-32 15,-50 3-576-15,0 0-112 0,51-10-16 16,-51 10-16-16,0 0-240 0,48-10-32 0,-48 10-16 0,0 0 0 16,0 0-208-16,49-12 0 0,-49 12 0 0,0 0 0 15,0 0 0-15,0 0 0 0,0 0-192 0,43-10 192 16,-43 10-672-16,0 0-32 0,0 0 0 0,0 0 0 15,0 0-1504-15,0 0-304 0</inkml:trace>
  <inkml:trace contextRef="#ctx0" brushRef="#br0" timeOffset="-183642.22">23817 15565 14735 0,'-6'0'1312'0,"2"-3"-1056"0,2 2-256 0,-1 0 0 16,2 1 2400-16,1 0 416 0,0 0 96 0,-1 0 16 15,0 0 336-15,-1-1 80 0,1 1 16 0,1 0 0 16,1 0-1712-16,2 0-352 0,1 1-64 0,1-2-16 15,-5 1-560-15,0 0-112 0,0 0-32 0,0 0 0 16,0 0-144-16,51-23-48 0,-51 23 0 0,0 0 0 16,0 0-192-16,47-22-128 0,-47 22 160 0,0 0-160 15,0 0 0-15,0 0 0 0,46-2 0 0,-41 4 0 0,0 4 0 0,-1 1-192 16,0 4 48-16,-3 4 0 16,-1 1-304-16,-1 2-48 0,-2 1-16 15,-2 0 0-15,0 0 112 0,-1 3 16 0,0 1 0 0,-3-4 0 0,1 2 112 0,-2-2 16 16,-2 1 16-16,1-2 0 0,-1-4-48 0,0-2-16 15,-2-2 0-15,2-4 0 0,1-1 304 0,-1-5 0 16,4 0 176-16,0-2-176 0,1-4 368 0,3-4-48 16,0 0 0-16,4 10 0 0,0 0 16 0,4-44 0 15,-4 44 0-15,0 0 0 0,16-48 112 0,-16 48 32 16,0 0 0-16,0 0 0 0,34-57-48 0,-34 57-16 16,0 0 0-16,0 0 0 0,42-31-96 0,-42 31-32 15,0 0 0-15,0 0 0 0,47-6-160 0,-35 9-128 0,0 0 192 0,-2 0-192 16,-2 1 0-16,-1 2 0 0,1 0 0 0,-2 0 0 15,0 2-272-15,-1 0-16 0,-1 0 0 0,-1 0 0 32,0 1-224-32,-1 1-32 0,1-4-16 0,-1 0 0 15,-1 0-400-15,2-2-64 0,-1-4-32 0,1 0-17168 0</inkml:trace>
  <inkml:trace contextRef="#ctx0" brushRef="#br0" timeOffset="-182354.95">24364 15389 16575 0,'-1'-1'1472'0,"-1"1"-1168"16,2-2-304-16,0 0 0 0,-1 2 2048 0,1 0 368 15,-1-2 64-15,-2-2 16 0,0 2 384 0,-1-2 64 16,-1 1 32-16,-1 0 0 0,0 3-1376 0,-1-4-256 15,0 4-64-15,1 0-16 0,-2 0-736 0,1 0-144 16,0 0-16-16,-2 1-16 0,2 2-144 0,-1-2-16 16,1 4-16-16,2-1 0 0,0 2-176 0,1-2 160 15,2 2-160-15,0 2 160 0,1 0-160 0,1 2 192 16,1 2-192-16,1 3 192 0,0-3-192 0,1 4 0 16,0 0 0-16,1-1 0 0,0 1 0 0,1 0 0 15,1-3 0-15,1-1 0 0,1-2-192 0,-1-4 48 0,0-2 0 16,2-2 0-16,-9-2-112 0,0 0 0 0,0 0-16 15,0 0 0-15,51-28-16 0,-51 28 0 0,0 0 0 0,32-53 0 16,-32 53-16-16,0 0 0 0,26-66 0 0,-26 66 0 16,0 0 176-16,17-54 128 0,-17 54-192 0,0 0 192 15,0 0 0-15,9-51 256 0,-9 51-32 0,0 0 0 16,0 0 96-16,0 0 32 0,-8-22 0 0,6 19 0 16,0 3-32-16,0 0-16 0,1 3 0 0,0-3 0 15,1 4-64-15,0-2-16 0,0 4 0 0,0-2 0 16,1 5-64-16,0-2-16 0,1 2 0 0,0 1 0 15,0 2-144-15,0 0 160 0,0 2-160 0,1-2 160 16,-1 2-160-16,1 1 0 0,-1 1 144 0,-1 0-144 16,2 0 0-16,-2-1 0 0,2-3 0 0,-2 1 128 15,1-4-128-15,1-2-128 0,-1-4 128 0,2 0-192 16,0-3-352-16,-2 0-80 0,1-3-16 0,-3 3-11984 16,0 0-2416-16</inkml:trace>
  <inkml:trace contextRef="#ctx0" brushRef="#br0" timeOffset="-181755.23">24658 15021 19343 0,'-4'1'848'0,"2"1"192"0,1-2-832 0,-1 0-208 0,1 0 0 0,0 0 0 16,0 0 2944-16,-1 0 560 0,1 0 96 0,0 0 32 15,1 0-1008-15,0-2-192 0,1 1-32 0,2-2-16 16,-3 3-1456-16,0 0-288 0,0 0-64 0,0 0-16 15,0 0-144-15,0 0-32 0,45-32 0 0,-45 32 0 16,0 0-112-16,0 0-16 0,0 0-16 0,50-27 0 16,-50 27-112-16,0 0 0 0,0 0-128 0,0 0 192 15,48-7-192-15,-48 7 0 0,0 0 0 0,0 0 0 0,27 3 0 0,-22 1 0 16,-1-2 0-16,0 2-160 16,-2 1-96-16,1 0 0 0,-2 0-16 0,-1 1 0 0,0 2-48 0,-1 0 0 15,-1-2 0-15,0 4 0 0,-1 0 64 0,0 0 16 16,-1 1 0-16,-2-1 0 0,0 2-16 0,0 0 0 15,-2 0 0-15,1 3 0 0,-2-3-80 0,0-2-32 16,-1 2 0-16,1-2 0 0,-1-1 112 0,0-4 0 16,0 4 16-16,0-7 0 0,1 2 240 0,2-4 0 15,0 0 0-15,0 0 0 0,2-3 0 0,2 0 128 16,1 0 16-16,1-1 0 0,2 1 128 0,-1 3 32 16,0 0 0-16,0 0 0 0,0 0-16 0,0 0 0 15,40-35 0-15,-40 35 0 0,0 0 16 0,0 0 0 16,46-12 0-16,-46 12 0 0,0 0-48 0,0 0-16 15,41 2 0-15,-30 4 0 0,-1-2-240 0,-2 2 144 16,1 2-144-16,0 0 128 0,-1 1-128 0,1 1 0 0,-2 0 0 0,1 0-176 31,-2-2-272-31,0-2-48 0,0 1-16 0,-1-4-12176 0,-1 0-2448 16</inkml:trace>
  <inkml:trace contextRef="#ctx0" brushRef="#br0" timeOffset="-176778.91">25348 15512 14735 0,'-2'0'1312'0,"0"-4"-1056"0,2 4-256 0,0 0 0 16,0 0 1664-16,0-2 256 0,-1 0 64 0,0 0 16 15,0-1 944-15,1 2 176 0,0-1 32 0,1 2 16 16,-1 0-992-16,0 0-208 0,10 3-48 0,-5 1 0 16,1 1-960-16,0 1-192 0,2 0-32 0,1 1-16 15,1-3-128-15,3 5-16 0,-1-3-16 0,-12-6 0 16,25 9-224-16,-25-9-32 0,22 7-16 0,-22-7 0 16,0 0-288-16,35 7 160 0,-35-7-160 0,0 0 128 0,0 0-128 0,43-7 0 15,-43 7 0-15,0 0 0 0,0 0-192 0,0 0 48 16,0 0 0-16,0 0 0 0,0 0-176 0,0 0-48 15,0 0 0-15,0 0 0 0,15-44 48 0,-21 40 0 16,-1 2 0-16,-1-2 0 0,-2 0 320 0,-1 3-144 16,-2 0 144-16,-3 1 0 0,0 1 0 0,-1 2 144 15,1 0 16-15,0 2 0 0,0-1 128 0,0 2 32 16,1 0 0-16,1 0 0 0,4 1-96 0,0-4-16 16,5 4 0-16,0-5 0 0,3 2-16 0,1-1-16 15,2 0 0-15,1 1 0 0,2-2-48 0,1-1 0 16,-5-1 0-16,0 0 0 0,0 0-128 0,38 3 0 0,-38-3 0 15,0 0 0-15,46-4 0 0,-46 4 0 0,0 0 0 0,46-6 0 32,-46 6-560-32,0 0-80 0,0 0-32 0,53-6-12656 0,-53 6-2544 15</inkml:trace>
  <inkml:trace contextRef="#ctx0" brushRef="#br0" timeOffset="-176277.86">25986 15508 8287 0,'0'-2'736'0,"0"0"-592"0,0 1-144 0,0 0 0 0,0 1 3264 0,0 0 640 15,0-4 112-15,0 4 16 0,0 0 416 16,0 0 80-16,-9-22 16 0,3 19 0 0,0 0-2752 0,0-2-528 15,-1 3-112-15,-2 0-32 0,-1 2-480 0,0 0-80 16,0 2-32-16,-1 2 0 0,0 2-192 0,0 1-32 16,0 2-16-16,0 4 0 0,-1 3-160 0,3-3-128 15,0 6 192-15,0 0-192 0,3-3 0 0,0 2 0 16,2 1 0-16,3-3 0 0,1 0 0 0,2-4-224 16,2 1 64-16,2-6 16 0,2-2-112 0,-8-5 0 15,0 0-16-15,0 0 0 0,44-6-64 0,-44 6-16 16,0 0 0-16,46-35 0 0,-46 35 160 0,0 0 16 15,43-49 16-15,-43 49 0 0,0 0 160 0,32-48-128 16,-32 48 128-16,0 0-128 0,0 0 128 0,0 0 0 0,23-50 0 0,-23 50 0 16,0 0 0-16,0 0 256 0,0 0-64 0,0 0-16 15,0 0 192-15,-4-7 32 0,1 13 16 0,1 0 0 16,-1 1-144-16,1 2-16 0,0 3-16 0,-1-2 0 16,1 4-240-16,-1-2 128 0,2 3-128 0,-2-3 0 15,3 1 0-15,-1-2 128 0,0 1-128 0,0 1 0 16,1-3 0-16,0-2 0 0,1 2 0 0,-1-4 0 15,1 1-240-15,0-5-32 0,3 2-16 0,-1-4 0 16,-3 0-352 0,0 0-80-16,0 0-16 0,0 0-12144 0,0 0-2432 0</inkml:trace>
  <inkml:trace contextRef="#ctx0" brushRef="#br0" timeOffset="-175812.36">26205 15185 24879 0,'0'0'1088'0,"0"0"256"0,0 0-1088 0,0 0-256 16,0 0 0-16,0 0 0 0,0 0 2816 0,0 0 512 15,0 0 112-15,0 0 16 0,0 0-1472 0,7 14-272 16,-5-4-64-16,-2 2-16 0,1 7-720 0,-1-1-144 15,0 4-16-15,-1 1-16 0,1 1-288 0,-2-1-48 16,2 3-16-16,-1 0 0 0,1 1-224 0,0-1-160 16,0 2 192-16,0-3-192 0,0 0 0 0,0-3 0 15,-1 0 0-15,0-4 0 0,-1-1 0 0,1-6 0 0,-1 0 0 0,1-1-192 16,-2 0-128-16,1-4 0 0,0 0-16 0,1-3 0 16,1 0 48-16,0-1 16 0,0 0 0 0,0-2 0 15,0 0 144-15,1 0 128 0,-1 0-192 0,0 0 192 16,0 0 0-16,0 0-128 0,0 0 128 0,0 0 0 15,0 0 0-15,0 0 256 0,0 0-64 0,42-6 0 16,-42 6 32-16,0 0 0 0,0 0 0 0,36 6 0 16,-36-6-48-16,0 0-16 0,31 9 0 0,-31-9 0 15,0 0-160-15,31 7 160 0,-31-7-160 0,0 0 160 16,29 6-160-16,-29-6 0 0,0 0 0 0,0 0 0 0,28 7 0 16,-28-7 0-16,0 0 0 0,0 0 0 15,0 0-720-15,0 0-80 0,0 0-16 16,0 0 0-16,0 0-512 0,0 0-96 0</inkml:trace>
  <inkml:trace contextRef="#ctx0" brushRef="#br0" timeOffset="-175095.16">26671 15522 11055 0,'-1'-2'976'0,"0"0"-784"0,1 2-192 0,0 0 0 16,0 0 1280-16,0 0 192 0,0 0 64 0,0 0 0 15,0 0 1952-15,0 0 400 0,0 0 80 0,0 0 0 16,0 0-1072-16,42-32-208 0,-42 32-64 0,0 0 0 15,0 0-1472-15,34 3-288 0,-34-3-64 0,0 0-16 16,30 4-96-16,-30-4-32 0,0 0 0 0,0 0 0 16,46-1-304-16,-46 1-64 0,0 0-16 0,0 0 0 15,50-12-272-15,-50 12 0 0,0 0 128 0,0 0-128 16,44-7 0-16,-44 7 0 0,0 0-208 0,0 0 80 16,0 0-560-16,18 7-96 0,-19-4-32 15,0 0-12400-15,-2 0-2480 0</inkml:trace>
  <inkml:trace contextRef="#ctx0" brushRef="#br0" timeOffset="-174861.64">26848 15360 25343 0,'0'2'560'0,"0"-2"112"0,0 1 32 0,0 2 0 15,0 0-576-15,-1 0-128 0,1 1 0 0,-1 2 0 0,1 4 3216 0,-2 2 624 16,2 3 112-16,0 1 16 0,-1 0-2512 0,1 3-512 15,0-3-112-15,0 0 0 0,0 0-384 0,0 0-80 16,1-1-16-16,1-2 0 0,-1 2-352 0,-1-4 128 16,1 0-128-16,0-1 0 0,0-3-256 0,2-1-112 15,-1-3-16-15,2 0-16 16,-1-3-880-16,-3 0-160 0</inkml:trace>
  <inkml:trace contextRef="#ctx0" brushRef="#br0" timeOffset="-174295.86">27357 15520 3679 0,'0'0'320'0,"0"0"-320"0,0 0 0 0,0 0 0 0,0 0 3504 0,0 0 624 15,0 0 128-15,0 0 32 0,0 0 688 0,0 0 144 16,0 0 16-16,0 0 16 0,-12-33-3088 0,7 32-608 16,0-2-128-16,-2 3-32 0,1 3-592 0,-3-2-128 15,2 1-32-15,-3 5 0 0,2-5-224 0,0 4-64 16,-2 4 0-16,-1 0 0 0,1 2-256 0,-1 1 0 15,1-1 0-15,1 2 0 0,2-1 0 0,-1 2-224 16,4-2 32-16,1 0 16 0,0 2 32 0,3-1 0 16,1-2 0-16,2 0 0 0,1-3 0 0,1 1 0 15,0-4 0-15,2-2 0 0,0-2 144 0,-7-2-192 16,0 0 192-16,0 0-192 0,40-6 32 0,-40 6 0 0,0 0 0 0,0 0 0 16,42-41-16-16,-42 41 0 0,0 0 0 0,0 0 0 15,32-57-16-15,-32 57 0 0,0 0 0 0,0 0 0 16,20-56 192-16,-20 56-208 0,0 0 80 0,0 0 128 15,0 0-128-15,0 0 128 0,0 0 0 0,-1-41 0 16,-1 41 0-16,1 2 192 0,0 2-32 0,-1 2 0 16,0 1 192-16,2 2 32 0,-1 0 16 0,0 1 0 15,0 0-128-15,1-1-16 0,0 1-16 0,0 1 0 16,0 2-240-16,0-3 176 0,1 0-176 0,0 2 160 16,0-2-160-16,1-1 0 0,-1 2 0 0,-1 0 0 15,1 1 0-15,-1-2 0 0,1 0 0 0,-1 0 0 0,1 0-272 0,-1-2-48 16,2 1 0-16,-1-4 0 15,1 0-256-15,0-1-48 0,0-2-16 16,1-4-17728-16</inkml:trace>
  <inkml:trace contextRef="#ctx0" brushRef="#br0" timeOffset="-173158.7">27526 15236 8287 0,'-3'1'736'0,"2"-2"-592"0,0 1-144 0,-1-3 0 0,2 3 2128 0,0 0 400 16,0-2 80-16,0 1 16 0,-1-2 1168 0,1 0 240 16,0 3 64-16,0 0 0 0,0 0-1488 0,0 0-304 15,0 0-48-15,0 0-16 0,0 0-1296 0,0 0-272 16,0 0-48-16,35-45-16 0,-35 45-32 0,0 0 0 16,0 0 0-16,0 0 0 0,0 0-128 0,0 0-16 15,47-22-16-15,-47 22 0 0,0 0-192 0,0 0-32 16,0 0-16-16,0 0 0 0,43-5-176 0,-38 5 0 15,1 2 0-15,-2-2 0 0,1 3 0 0,-1 1 0 16,-2-2 0-16,1-1 0 16,-1 3-400-16,-2 2-16 0,1-1 0 0,-2 1 0 15,0 0-32-15,-2-1 0 0,1 4 0 0,-2-3 0 0,-1 3 80 0,0-2 16 16,-1 2 0-16,0-2 0 0,0 3 32 0,0 1 0 0,-2-1 0 0,1 0 0 31,-1 0-144-31,1 1-32 0,-2-3 0 0,2 0 0 16,2-2-80-16,-1-2-32 0,2 0 0 0,0-2 0 0,2 0 464 0,0-2 144 0,4-2 0 0,-2 0 0 15,0 2 272-15,0 0 176 0,0 0 16 0,0 0 16 16,0 0 80-16,0 0 16 0,0 0 0 0,43-36 0 16,-43 36-128-16,0 0-32 0,0 0 0 0,0 0 0 15,0 0 0-15,42 1 0 0,-36 4 0 0,2 0 0 16,-2 1-128-16,0 3-32 0,-1 0 0 0,1-2 0 16,-2 2-256-16,1 1 128 0,-1-1-128 0,0 0 0 15,0-1 0-15,-1 0 0 0,-1-2 0 0,1 1 0 16,-1-1-320-16,1-3-64 0,-1 1 0 0,-1 0-16 15,0-2-304 1,-1 1-64-16,2-3-16 0,-2 1 0 0,0-1-1664 0,0 0-336 16</inkml:trace>
  <inkml:trace contextRef="#ctx0" brushRef="#br0" timeOffset="-171485.57">27956 14799 7359 0,'-3'-2'656'0,"1"-2"-528"16,2 4-128-16,0 0 0 0,0 0 1424 0,-1 0 256 16,0 0 48-16,-1-2 16 0,0-2 1200 0,-1 2 224 15,2-1 48-15,2 6 16 0,1-3-480 0,0 3-80 16,2 3-32-16,-1 1 0 0,4 3-832 0,0 2-160 16,3 3-48-16,-1-3 0 0,-2 2-768 0,2 1-144 15,1 2-48-15,2 4 0 0,-1 4-32 0,3-3-16 16,1 4 0-16,-2 2 0 0,3 1-80 0,-1-1 0 0,0 1-16 0,-2-1 0 15,0 1-240-15,-2 1-32 0,0 0-16 0,-3 1 0 16,-1-1-208-16,-1 1 0 0,0-3 0 0,-1 3 0 16,-1-3 0-16,0-2 0 0,-2 3 0 0,-1-3 0 15,2 1 0-15,-3 1 0 0,0-3 0 0,-1 1 0 16,-1-1 128-16,0-2-128 0,-2 2 0 0,0 1 0 16,0 1 0-16,-1 2 128 0,-3-3-128 0,2 0 0 15,0 1 0-15,-2-1-128 0,0 2 128 0,0-3-208 16,0 0-80-16,-1-2-16 0,0 2 0 0,-1-3 0 15,1 3 48-15,-1-5 16 0,0-2 0 0,0 1 0 16,1-3 112-16,-1 2 128 0,0-1-208 0,1-1 80 16,-1 0 128-16,2-1-128 0,-2 1 128 0,0-3-128 15,1 2 128-15,-1-1 0 0,1 0 0 0,2-2 0 0,-1 0 0 0,1 0 128 16,1 1-128-16,-2-5 0 0,2 3 0 0,0 1 0 16,0-2 0-16,-1-3 128 0,1 4-128 0,0-1 0 15,0 0 0-15,0-2 0 0,1 0 0 0,-1 1 0 16,-1-2-144-16,1-1 144 0,1 0-208 0,0 1 16 15,0-1 16-15,0-3 0 0,0 2 48 0,2-1 0 16,-1-1 0-16,0 0 0 0,1-3 128 0,0 3-208 16,1-3 80-16,-1 0 128 0,2-3-352 0,0 1 48 15,0 1 16-15,-1-2 0 16,1 1-224-16,1-2-64 0,-1 0 0 0,1 2-11600 16,-1-4-2336-16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34D1E-0A2F-464E-9E74-61C4071D6E03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89D8-599E-4378-B80E-B98D17F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71F1-5672-4147-BE50-4D17E086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28EE4-4F35-4279-8EFD-C02354564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6F54-FB54-46A6-B42A-A10844B6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0D421-D851-4892-915E-EC569C51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F22C-2FA6-4A7D-B268-3109C4B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CDBF-17CB-4C0B-B0C2-788FD87E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0A28A-6C58-4819-A451-452A5DDD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D761-CF84-4899-B937-B8626807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0B2F-7835-42CA-825F-73FB48DD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F0EE-90FB-4E78-99F6-46BBB4A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8A222-81C0-4D68-B917-A952CA61E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73D0-05B2-4DB6-B4AD-EA2EA4194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FEA8-4862-4B95-A317-9999322C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8EFE-307F-4871-8F32-AAC55878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F299F-597D-4968-8CD5-6DDCC04E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6114-E17C-4153-B147-3800386C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7DDB-A3F0-4D76-B90F-DBC1A158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8516-CA32-426E-B583-1D784B8A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AD67-F9CE-4DC0-93F9-F8E67029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80CC-F1BF-461A-98CB-9089593B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6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489C-ADE4-4A8E-BA93-535ECEA2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ACBE-08B6-4CBE-83DA-E1294499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BCBE-49D8-4DB6-BC96-12CB37DF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B1D4-D4B9-4BA6-854A-6D77F578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E5D9-3DBE-401F-AA67-75305CDC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F949-D017-45D2-8805-713C853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60F-89B7-4A19-BEBD-C9658B02B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A419-EC67-4DFD-88CB-6E2E62B6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9A07-F932-409F-9C5E-2933F465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4BD02-A2A7-40D9-8B80-98120683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126E-0BFA-45B9-A073-5C1B967D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80A0-01ED-4057-ABB4-CE869D0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C84BF-37E4-400E-8719-922C5845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84BA4-B8AC-45EC-827D-71E99C88F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A43A5-8F36-4D1C-A8C1-781B946A7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829AD-0B8B-4AE7-9400-351199BF2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F5FE7-FA1B-4D7A-BBB8-EC2A6BEA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9EF67-1637-40DE-888C-434FA16B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6A0F8-A02D-4091-BB0D-0A7A0361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40C-522A-4246-9711-86D9DDDC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156A1-BAC1-4152-8340-13F628F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66E77-C510-41C1-B2CE-0FC892EF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53ACE-0B7D-49C8-B67E-43A64B33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C4F2D-54CE-4DAA-8735-80A0CF4D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BAFF5-BD6D-43A2-8B6C-303B6292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443E-D239-4A88-8FC8-547BD4C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FFC2-B667-456D-9F8C-6B483FDE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D799-14F8-43FE-A9A0-33C2488D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6442B-8611-4E37-852B-BF7F3311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2C9DD-FC0C-4C17-A2D9-E451DF32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D956-A47E-4C97-B803-4B1F1AF3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97E16-1489-4295-96A9-B95DF137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B221-D9D8-404D-A218-A92E0D2C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760DB-F621-4CFC-93B1-9B6F04F5A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695E2-467A-4ED2-A68E-197F7DFA6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A3385-A1A9-4485-BB40-01C69645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5553D-1F9E-4938-B503-CD6C662D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A5A4-B69C-4D48-8279-C2742024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B8179-D07F-4167-A8EB-A6C42928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DDB2D-CDEA-4DC3-BD65-AD75F664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2854-222D-4A9E-8217-C4AE05345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65C89-5D94-459B-ABBC-DD7BD97D95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2A3D-BE8A-4CCA-9BFB-02059A36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FE1-3DF1-4C22-839D-A6BFC785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53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emf"/><Relationship Id="rId11" Type="http://schemas.openxmlformats.org/officeDocument/2006/relationships/customXml" Target="../ink/ink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12" Type="http://schemas.openxmlformats.org/officeDocument/2006/relationships/customXml" Target="../ink/ink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9.xml"/><Relationship Id="rId10" Type="http://schemas.openxmlformats.org/officeDocument/2006/relationships/image" Target="../media/image10.png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tags" Target="../tags/tag12.xml"/><Relationship Id="rId7" Type="http://schemas.openxmlformats.org/officeDocument/2006/relationships/image" Target="../media/image15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tags" Target="../tags/tag15.xml"/><Relationship Id="rId21" Type="http://schemas.openxmlformats.org/officeDocument/2006/relationships/image" Target="../media/image26.png"/><Relationship Id="rId7" Type="http://schemas.openxmlformats.org/officeDocument/2006/relationships/tags" Target="../tags/tag19.xml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tags" Target="../tags/tag14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15" Type="http://schemas.openxmlformats.org/officeDocument/2006/relationships/image" Target="../media/image20.png"/><Relationship Id="rId10" Type="http://schemas.openxmlformats.org/officeDocument/2006/relationships/tags" Target="../tags/tag22.xml"/><Relationship Id="rId19" Type="http://schemas.openxmlformats.org/officeDocument/2006/relationships/image" Target="../media/image24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tags" Target="../tags/tag25.xml"/><Relationship Id="rId21" Type="http://schemas.openxmlformats.org/officeDocument/2006/relationships/image" Target="../media/image33.png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tags" Target="../tags/tag24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image" Target="../media/image36.png"/><Relationship Id="rId5" Type="http://schemas.openxmlformats.org/officeDocument/2006/relationships/tags" Target="../tags/tag27.xml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tags" Target="../tags/tag32.xml"/><Relationship Id="rId19" Type="http://schemas.openxmlformats.org/officeDocument/2006/relationships/image" Target="../media/image31.pn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34.png"/><Relationship Id="rId27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image" Target="../media/image41.png"/><Relationship Id="rId18" Type="http://schemas.openxmlformats.org/officeDocument/2006/relationships/customXml" Target="../ink/ink4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15.png"/><Relationship Id="rId17" Type="http://schemas.openxmlformats.org/officeDocument/2006/relationships/image" Target="../media/image45.png"/><Relationship Id="rId2" Type="http://schemas.openxmlformats.org/officeDocument/2006/relationships/tags" Target="../tags/tag37.xml"/><Relationship Id="rId16" Type="http://schemas.openxmlformats.org/officeDocument/2006/relationships/image" Target="../media/image44.png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14.png"/><Relationship Id="rId5" Type="http://schemas.openxmlformats.org/officeDocument/2006/relationships/tags" Target="../tags/tag40.xml"/><Relationship Id="rId15" Type="http://schemas.openxmlformats.org/officeDocument/2006/relationships/image" Target="../media/image43.png"/><Relationship Id="rId10" Type="http://schemas.openxmlformats.org/officeDocument/2006/relationships/image" Target="../media/image40.png"/><Relationship Id="rId19" Type="http://schemas.openxmlformats.org/officeDocument/2006/relationships/image" Target="../media/image400.png"/><Relationship Id="rId4" Type="http://schemas.openxmlformats.org/officeDocument/2006/relationships/tags" Target="../tags/tag3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460.png"/><Relationship Id="rId3" Type="http://schemas.openxmlformats.org/officeDocument/2006/relationships/tags" Target="../tags/tag46.xml"/><Relationship Id="rId7" Type="http://schemas.openxmlformats.org/officeDocument/2006/relationships/image" Target="../media/image46.png"/><Relationship Id="rId12" Type="http://schemas.openxmlformats.org/officeDocument/2006/relationships/customXml" Target="../ink/ink5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5" Type="http://schemas.openxmlformats.org/officeDocument/2006/relationships/tags" Target="../tags/tag48.xml"/><Relationship Id="rId10" Type="http://schemas.openxmlformats.org/officeDocument/2006/relationships/image" Target="../media/image49.png"/><Relationship Id="rId4" Type="http://schemas.openxmlformats.org/officeDocument/2006/relationships/tags" Target="../tags/tag47.xml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90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customXml" Target="../ink/ink6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4F46-E5EB-4CAF-811E-A8BAC1255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ECE 313: </a:t>
            </a:r>
            <a:br>
              <a:rPr lang="en-US"/>
            </a:br>
            <a:r>
              <a:rPr lang="en-US"/>
              <a:t>PROBABILITY WITH ENGINEERING APPLICATIONS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D7DDA-1CF7-4CDC-BCBF-9E9EEF86B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1046"/>
          </a:xfrm>
        </p:spPr>
        <p:txBody>
          <a:bodyPr/>
          <a:lstStyle/>
          <a:p>
            <a:r>
              <a:rPr lang="en-US" dirty="0"/>
              <a:t>Fall 2023</a:t>
            </a:r>
          </a:p>
          <a:p>
            <a:r>
              <a:rPr lang="en-US" dirty="0"/>
              <a:t>Prof. Eric Chitambar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1A6A7-72FD-4485-B610-DDC422995864}"/>
              </a:ext>
            </a:extLst>
          </p:cNvPr>
          <p:cNvSpPr txBox="1"/>
          <p:nvPr/>
        </p:nvSpPr>
        <p:spPr>
          <a:xfrm>
            <a:off x="5151120" y="5081847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Lecture 17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4F3B5-2332-4CD1-ADAE-46438C21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FB31-8737-4B49-ADE6-D0D048BD2CAD}" type="datetime1">
              <a:rPr lang="en-US" smtClean="0"/>
              <a:t>10/4/2023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4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5E01-71AF-4B2A-A79E-BDDE7E3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1325563"/>
          </a:xfrm>
        </p:spPr>
        <p:txBody>
          <a:bodyPr/>
          <a:lstStyle/>
          <a:p>
            <a:r>
              <a:rPr lang="en-US" dirty="0"/>
              <a:t>The Uniform and Exponential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4C432A-3661-E3A1-4DC5-222E146675B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6" y="1336391"/>
            <a:ext cx="6543085" cy="2098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44DDD8-3BD4-3061-F271-F2239D6071E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94" y="1863684"/>
            <a:ext cx="886902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9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5E01-71AF-4B2A-A79E-BDDE7E3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1325563"/>
          </a:xfrm>
        </p:spPr>
        <p:txBody>
          <a:bodyPr/>
          <a:lstStyle/>
          <a:p>
            <a:r>
              <a:rPr lang="en-US" dirty="0"/>
              <a:t>Probability Distribution Function (pdf)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AC4FC-664E-4492-A117-3E863800F8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901" y="3306428"/>
            <a:ext cx="5727965" cy="2572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A03770-FD3A-3323-9D57-1D3C2183110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38" y="1363418"/>
            <a:ext cx="8217600" cy="482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425EEA-6A6D-F124-163D-75C431809E2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421" y="2000455"/>
            <a:ext cx="2275200" cy="5321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064FD8-35D1-583A-8055-9E6326E0ABD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38" y="2880615"/>
            <a:ext cx="7534628" cy="229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E47B4F-5597-D18D-2868-32DFB23AE03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901" y="6215085"/>
            <a:ext cx="5654400" cy="2345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348AA4-0AC5-564B-B7B5-92B520D5ACAB}"/>
              </a:ext>
            </a:extLst>
          </p:cNvPr>
          <p:cNvSpPr/>
          <p:nvPr/>
        </p:nvSpPr>
        <p:spPr>
          <a:xfrm>
            <a:off x="2556387" y="5968181"/>
            <a:ext cx="6272981" cy="658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8C31F7-C627-ADCF-18BA-22A427202E47}"/>
                  </a:ext>
                </a:extLst>
              </p14:cNvPr>
              <p14:cNvContentPartPr/>
              <p14:nvPr/>
            </p14:nvContentPartPr>
            <p14:xfrm>
              <a:off x="3445920" y="280800"/>
              <a:ext cx="2520720" cy="1827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8C31F7-C627-ADCF-18BA-22A427202E4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36560" y="271440"/>
                <a:ext cx="2539440" cy="18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899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5E01-71AF-4B2A-A79E-BDDE7E3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1325563"/>
          </a:xfrm>
        </p:spPr>
        <p:txBody>
          <a:bodyPr/>
          <a:lstStyle/>
          <a:p>
            <a:r>
              <a:rPr lang="en-US" dirty="0"/>
              <a:t>Probability Distribution Function (pdf)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E0AA0-5B80-BBA4-0D8E-6C0615352D3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60" y="1501340"/>
            <a:ext cx="8214857" cy="4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1A58C2-FA00-1BEC-04F4-E431820542D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755" y="2474789"/>
            <a:ext cx="2324571" cy="5334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A0A6ED-9BC5-2522-24B8-F09F348C2C1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087" y="3489052"/>
            <a:ext cx="2528914" cy="5334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06ECFC-517B-4EC1-739C-D0F4FFFDC17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98" y="4503315"/>
            <a:ext cx="3205028" cy="2578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4F07EA-8AC8-A6FA-45D7-5DCECD221F3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049" y="5213422"/>
            <a:ext cx="1782857" cy="2578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883D0B-FF4D-01D9-7EBD-B4FE313ABEC1}"/>
                  </a:ext>
                </a:extLst>
              </p14:cNvPr>
              <p14:cNvContentPartPr/>
              <p14:nvPr/>
            </p14:nvContentPartPr>
            <p14:xfrm>
              <a:off x="4921200" y="2050560"/>
              <a:ext cx="1291320" cy="561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883D0B-FF4D-01D9-7EBD-B4FE313ABE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11840" y="2041200"/>
                <a:ext cx="1310040" cy="57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623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5E01-71AF-4B2A-A79E-BDDE7E3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1325563"/>
          </a:xfrm>
        </p:spPr>
        <p:txBody>
          <a:bodyPr/>
          <a:lstStyle/>
          <a:p>
            <a:r>
              <a:rPr lang="en-US" dirty="0"/>
              <a:t>The Uniform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F0CAA-E575-58F6-C652-74B63790D07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19" y="1360084"/>
            <a:ext cx="7172571" cy="116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0F8065-8D8D-7E2F-A3E6-4A03DAD280F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19" y="2942681"/>
            <a:ext cx="1653943" cy="2290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A3DABC-7A49-491C-6563-B7B880C902E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19" y="5116396"/>
            <a:ext cx="1878857" cy="2290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9D3281-7F69-5B6A-F8BD-9217761EEBE4}"/>
                  </a:ext>
                </a:extLst>
              </p14:cNvPr>
              <p14:cNvContentPartPr/>
              <p14:nvPr/>
            </p14:nvContentPartPr>
            <p14:xfrm>
              <a:off x="974160" y="819000"/>
              <a:ext cx="11142000" cy="6027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9D3281-7F69-5B6A-F8BD-9217761EEB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4800" y="809640"/>
                <a:ext cx="11160720" cy="604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203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086F-5689-4CB9-BA42-6E7BA5D03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85"/>
            <a:ext cx="10515600" cy="1325563"/>
          </a:xfrm>
        </p:spPr>
        <p:txBody>
          <a:bodyPr/>
          <a:lstStyle/>
          <a:p>
            <a:r>
              <a:rPr lang="en-US" dirty="0"/>
              <a:t>Poisson Distribution</a:t>
            </a:r>
          </a:p>
        </p:txBody>
      </p:sp>
      <p:pic>
        <p:nvPicPr>
          <p:cNvPr id="4" name="Picture 3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Recall the pmf of the Binomial distribution is $p(k)=\binom{n}{k}p^k(1-p)^{n-k}$.&#10;\end{document}" title="IguanaTex Bitmap Display">
            <a:extLst>
              <a:ext uri="{FF2B5EF4-FFF2-40B4-BE49-F238E27FC236}">
                <a16:creationId xmlns:a16="http://schemas.microsoft.com/office/drawing/2014/main" id="{60665174-A314-19CF-AFB4-18D4F67D5E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34" y="1237040"/>
            <a:ext cx="7172571" cy="274286"/>
          </a:xfrm>
          <a:prstGeom prst="rect">
            <a:avLst/>
          </a:prstGeom>
        </p:spPr>
      </p:pic>
      <p:pic>
        <p:nvPicPr>
          <p:cNvPr id="8" name="Picture 7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hat if we consider $n&gt;&gt;1$ and $p&lt;&lt;1$?&#10;\end{document}" title="IguanaTex Bitmap Display">
            <a:extLst>
              <a:ext uri="{FF2B5EF4-FFF2-40B4-BE49-F238E27FC236}">
                <a16:creationId xmlns:a16="http://schemas.microsoft.com/office/drawing/2014/main" id="{B89A68F5-2A7C-F132-D517-1E708427DCF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34" y="1880352"/>
            <a:ext cx="4300800" cy="204343"/>
          </a:xfrm>
          <a:prstGeom prst="rect">
            <a:avLst/>
          </a:prstGeom>
        </p:spPr>
      </p:pic>
      <p:pic>
        <p:nvPicPr>
          <p:cNvPr id="13" name="Picture 12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p(k)=\frac{n(n-1)(n-2)\cdots (n-k+1)}{k!}\left(\frac{\lambda}{n}\right)^k\left(1-\frac{\lambda}{n}\right)^{n-k}\]&#10;&#10;\end{document}" title="IguanaTex Bitmap Display">
            <a:extLst>
              <a:ext uri="{FF2B5EF4-FFF2-40B4-BE49-F238E27FC236}">
                <a16:creationId xmlns:a16="http://schemas.microsoft.com/office/drawing/2014/main" id="{317602A7-156B-8B4C-E52A-4BF9AE8D5B7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836" y="2654483"/>
            <a:ext cx="5761371" cy="602057"/>
          </a:xfrm>
          <a:prstGeom prst="rect">
            <a:avLst/>
          </a:prstGeom>
        </p:spPr>
      </p:pic>
      <p:pic>
        <p:nvPicPr>
          <p:cNvPr id="11" name="Picture 10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Let $\lambda=np$:&#10;\end{document}" title="IguanaTex Bitmap Display">
            <a:extLst>
              <a:ext uri="{FF2B5EF4-FFF2-40B4-BE49-F238E27FC236}">
                <a16:creationId xmlns:a16="http://schemas.microsoft.com/office/drawing/2014/main" id="{F1BBEEF7-B955-34BE-7130-FAEA5142E1B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84" y="2360729"/>
            <a:ext cx="1134171" cy="201600"/>
          </a:xfrm>
          <a:prstGeom prst="rect">
            <a:avLst/>
          </a:prstGeom>
        </p:spPr>
      </p:pic>
      <p:pic>
        <p:nvPicPr>
          <p:cNvPr id="15" name="Picture 14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=\frac{n^k+O(n^{k-1})}{n^k}\left(1-\frac{\lambda}{n}\right)^{-k}\frac{\lambda^k}{k!}\left(1-\frac{\lambda}{n}\right)^{n}\]&#10;\end{document}" title="IguanaTex Bitmap Display">
            <a:extLst>
              <a:ext uri="{FF2B5EF4-FFF2-40B4-BE49-F238E27FC236}">
                <a16:creationId xmlns:a16="http://schemas.microsoft.com/office/drawing/2014/main" id="{90F23BAC-5673-2C78-A316-D9BD9E36938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75" y="3703610"/>
            <a:ext cx="4258285" cy="602057"/>
          </a:xfrm>
          <a:prstGeom prst="rect">
            <a:avLst/>
          </a:prstGeom>
        </p:spPr>
      </p:pic>
      <p:pic>
        <p:nvPicPr>
          <p:cNvPr id="18" name="Picture 17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longrightarrow \frac{\lambda^k}{k!}e^{-\lambda}\]&#10;\end{document}" title="IguanaTex Bitmap Display">
            <a:extLst>
              <a:ext uri="{FF2B5EF4-FFF2-40B4-BE49-F238E27FC236}">
                <a16:creationId xmlns:a16="http://schemas.microsoft.com/office/drawing/2014/main" id="{331DE0FE-0D80-5312-6072-8E1FD047D1C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56" y="3731607"/>
            <a:ext cx="1058743" cy="507428"/>
          </a:xfrm>
          <a:prstGeom prst="rect">
            <a:avLst/>
          </a:prstGeom>
        </p:spPr>
      </p:pic>
      <p:pic>
        <p:nvPicPr>
          <p:cNvPr id="20" name="Picture 19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as $n\to\infty$ and $\lambda$ remains constant.&#10;\end{document}" title="IguanaTex Bitmap Display">
            <a:extLst>
              <a:ext uri="{FF2B5EF4-FFF2-40B4-BE49-F238E27FC236}">
                <a16:creationId xmlns:a16="http://schemas.microsoft.com/office/drawing/2014/main" id="{70F6DC74-101D-7F74-D12A-E128C45BA9E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810" y="4533808"/>
            <a:ext cx="3453257" cy="160457"/>
          </a:xfrm>
          <a:prstGeom prst="rect">
            <a:avLst/>
          </a:prstGeom>
        </p:spPr>
      </p:pic>
      <p:pic>
        <p:nvPicPr>
          <p:cNvPr id="23" name="Picture 22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\textbf{Poisson Distribution} with parameter $\lambda&gt;0$ is defined by the pmf:&#10;\end{document}" title="IguanaTex Bitmap Display">
            <a:extLst>
              <a:ext uri="{FF2B5EF4-FFF2-40B4-BE49-F238E27FC236}">
                <a16:creationId xmlns:a16="http://schemas.microsoft.com/office/drawing/2014/main" id="{85CB3673-29B9-5449-D672-30E63CA46F1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34" y="5187161"/>
            <a:ext cx="7452342" cy="207086"/>
          </a:xfrm>
          <a:prstGeom prst="rect">
            <a:avLst/>
          </a:prstGeom>
        </p:spPr>
      </p:pic>
      <p:pic>
        <p:nvPicPr>
          <p:cNvPr id="25" name="Picture 24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(k)=\frac{\lambda^k e^{-\lambda}}{k!}.\]&#10;\end{document}" title="IguanaTex Bitmap Display">
            <a:extLst>
              <a:ext uri="{FF2B5EF4-FFF2-40B4-BE49-F238E27FC236}">
                <a16:creationId xmlns:a16="http://schemas.microsoft.com/office/drawing/2014/main" id="{B0C2607F-48CE-B451-A41C-2AD0BDDADB4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173" y="5643963"/>
            <a:ext cx="1440000" cy="507428"/>
          </a:xfrm>
          <a:prstGeom prst="rect">
            <a:avLst/>
          </a:prstGeom>
        </p:spPr>
      </p:pic>
      <p:pic>
        <p:nvPicPr>
          <p:cNvPr id="28" name="Picture 27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center}\textbf{&#10;The Poisson Distribution provides a good approximation \\for the Binomial Distribution when\\ $p$ is small and $n$ is large.}&#10;\end{center}&#10;&#10;\end{document}" title="IguanaTex Bitmap Display">
            <a:extLst>
              <a:ext uri="{FF2B5EF4-FFF2-40B4-BE49-F238E27FC236}">
                <a16:creationId xmlns:a16="http://schemas.microsoft.com/office/drawing/2014/main" id="{DBD1B103-6A98-2EFB-4BDA-7A606127186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235" y="5795256"/>
            <a:ext cx="6510171" cy="748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111E2C-529A-4B96-90BD-CF2E9A3203A6}"/>
              </a:ext>
            </a:extLst>
          </p:cNvPr>
          <p:cNvSpPr/>
          <p:nvPr/>
        </p:nvSpPr>
        <p:spPr>
          <a:xfrm>
            <a:off x="4666593" y="5582933"/>
            <a:ext cx="6978869" cy="1151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086F-5689-4CB9-BA42-6E7BA5D03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85"/>
            <a:ext cx="10515600" cy="1325563"/>
          </a:xfrm>
        </p:spPr>
        <p:txBody>
          <a:bodyPr/>
          <a:lstStyle/>
          <a:p>
            <a:r>
              <a:rPr lang="en-US" dirty="0"/>
              <a:t>Exponential Distribution</a:t>
            </a:r>
          </a:p>
        </p:txBody>
      </p:sp>
      <p:pic>
        <p:nvPicPr>
          <p:cNvPr id="5" name="Picture 4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Recall the pmf of the geometric distribution is $P[N=k]=(1-p)^{k-1}p $&#10;\end{document}" title="IguanaTex Bitmap Display">
            <a:extLst>
              <a:ext uri="{FF2B5EF4-FFF2-40B4-BE49-F238E27FC236}">
                <a16:creationId xmlns:a16="http://schemas.microsoft.com/office/drawing/2014/main" id="{43677DB4-8BFE-9969-FD3F-D9289A742E6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77" y="1327951"/>
            <a:ext cx="7263086" cy="250971"/>
          </a:xfrm>
          <a:prstGeom prst="rect">
            <a:avLst/>
          </a:prstGeom>
        </p:spPr>
      </p:pic>
      <p:pic>
        <p:nvPicPr>
          <p:cNvPr id="14" name="Picture 13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$N$ is the number of trials until a ``click''.&#10;\end{document}" title="IguanaTex Bitmap Display">
            <a:extLst>
              <a:ext uri="{FF2B5EF4-FFF2-40B4-BE49-F238E27FC236}">
                <a16:creationId xmlns:a16="http://schemas.microsoft.com/office/drawing/2014/main" id="{FE840BFB-36CA-BD82-EB41-A2A1BAF6E29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78" y="2003993"/>
            <a:ext cx="4196570" cy="163200"/>
          </a:xfrm>
          <a:prstGeom prst="rect">
            <a:avLst/>
          </a:prstGeom>
        </p:spPr>
      </p:pic>
      <p:pic>
        <p:nvPicPr>
          <p:cNvPr id="26" name="Picture 25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\textbf{Exponential Distribution} with parameter $\lambda&gt;0$ is defined by the cdf:&#10;\end{document}" title="IguanaTex Bitmap Display">
            <a:extLst>
              <a:ext uri="{FF2B5EF4-FFF2-40B4-BE49-F238E27FC236}">
                <a16:creationId xmlns:a16="http://schemas.microsoft.com/office/drawing/2014/main" id="{B16747F2-A294-C7F1-0EE4-6859BF16FE9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44" y="5367619"/>
            <a:ext cx="7877485" cy="207086"/>
          </a:xfrm>
          <a:prstGeom prst="rect">
            <a:avLst/>
          </a:prstGeom>
        </p:spPr>
      </p:pic>
      <p:pic>
        <p:nvPicPr>
          <p:cNvPr id="27" name="Picture 26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[N\leq t]=\begin{cases}1-e^{-\lambda t}\qquad t\geq 0\\0\qquad t&lt;0&#10;\end{cases}.\]&#10;\end{document}" title="IguanaTex Bitmap Display">
            <a:extLst>
              <a:ext uri="{FF2B5EF4-FFF2-40B4-BE49-F238E27FC236}">
                <a16:creationId xmlns:a16="http://schemas.microsoft.com/office/drawing/2014/main" id="{9EA40FB4-1ECB-B577-7782-43D5BD99530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" y="5818247"/>
            <a:ext cx="3495771" cy="682971"/>
          </a:xfrm>
          <a:prstGeom prst="rect">
            <a:avLst/>
          </a:prstGeom>
        </p:spPr>
      </p:pic>
      <p:pic>
        <p:nvPicPr>
          <p:cNvPr id="29" name="Picture 28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center}\textbf{&#10;The Exponential Distribution provides a good approximation \\for the scaled Geometric Distribution $(\tfrac{1}{r}N)$ when\\ $p$ is small and $r$ is large.}&#10;\end{center}&#10;&#10;\end{document}" title="IguanaTex Bitmap Display">
            <a:extLst>
              <a:ext uri="{FF2B5EF4-FFF2-40B4-BE49-F238E27FC236}">
                <a16:creationId xmlns:a16="http://schemas.microsoft.com/office/drawing/2014/main" id="{D5DF561A-6FD2-3178-E4EB-7E6AF06831F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40" y="5910498"/>
            <a:ext cx="7023085" cy="748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111E2C-529A-4B96-90BD-CF2E9A3203A6}"/>
              </a:ext>
            </a:extLst>
          </p:cNvPr>
          <p:cNvSpPr/>
          <p:nvPr/>
        </p:nvSpPr>
        <p:spPr>
          <a:xfrm>
            <a:off x="4691763" y="5712329"/>
            <a:ext cx="7321561" cy="1083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Rightarrow\;P[N&gt;k]=(1-p)^k$.&#10;\end{document}" title="IguanaTex Bitmap Display">
            <a:extLst>
              <a:ext uri="{FF2B5EF4-FFF2-40B4-BE49-F238E27FC236}">
                <a16:creationId xmlns:a16="http://schemas.microsoft.com/office/drawing/2014/main" id="{CEF6337D-F1B0-9D6A-ABE6-3CCD4EEBD7C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263" y="1348179"/>
            <a:ext cx="2426057" cy="250971"/>
          </a:xfrm>
          <a:prstGeom prst="rect">
            <a:avLst/>
          </a:prstGeom>
        </p:spPr>
      </p:pic>
      <p:pic>
        <p:nvPicPr>
          <p:cNvPr id="13" name="Picture 12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Let $r=\frac{\text{trials}}{\text{second}}$ (time rate of experiment) and $p=\frac{\text{clicks}}{\text{trial}}$ (rate of clicks).&#10;\end{document}" title="IguanaTex Bitmap Display">
            <a:extLst>
              <a:ext uri="{FF2B5EF4-FFF2-40B4-BE49-F238E27FC236}">
                <a16:creationId xmlns:a16="http://schemas.microsoft.com/office/drawing/2014/main" id="{41281979-85E6-074A-F392-9083D6F9A49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77" y="2660933"/>
            <a:ext cx="7161600" cy="281143"/>
          </a:xfrm>
          <a:prstGeom prst="rect">
            <a:avLst/>
          </a:prstGeom>
        </p:spPr>
      </p:pic>
      <p:pic>
        <p:nvPicPr>
          <p:cNvPr id="17" name="Picture 16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Rightarrow\quad\frac{N}{r}$ is time until a click.&#10;\end{document}" title="IguanaTex Bitmap Display">
            <a:extLst>
              <a:ext uri="{FF2B5EF4-FFF2-40B4-BE49-F238E27FC236}">
                <a16:creationId xmlns:a16="http://schemas.microsoft.com/office/drawing/2014/main" id="{DF231206-1AB3-8F6A-A5A3-DE9C70E553D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77" y="3274333"/>
            <a:ext cx="2760686" cy="278400"/>
          </a:xfrm>
          <a:prstGeom prst="rect">
            <a:avLst/>
          </a:prstGeom>
        </p:spPr>
      </p:pic>
      <p:pic>
        <p:nvPicPr>
          <p:cNvPr id="24" name="Picture 23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\left[\frac{N}{r}&gt;t\right]=P[N&gt;rt]=(1-p)^{\lfloor rt\rfloor}\]&#10;\end{document}" title="IguanaTex Bitmap Display">
            <a:extLst>
              <a:ext uri="{FF2B5EF4-FFF2-40B4-BE49-F238E27FC236}">
                <a16:creationId xmlns:a16="http://schemas.microsoft.com/office/drawing/2014/main" id="{97EB6505-6557-492D-17CF-CE93F64386C1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78" y="3958167"/>
            <a:ext cx="3685027" cy="547200"/>
          </a:xfrm>
          <a:prstGeom prst="rect">
            <a:avLst/>
          </a:prstGeom>
        </p:spPr>
      </p:pic>
      <p:pic>
        <p:nvPicPr>
          <p:cNvPr id="16" name="Picture 15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Fix $\lambda=rp$ is the number of clicks per second.&#10;\end{document}" title="IguanaTex Bitmap Display">
            <a:extLst>
              <a:ext uri="{FF2B5EF4-FFF2-40B4-BE49-F238E27FC236}">
                <a16:creationId xmlns:a16="http://schemas.microsoft.com/office/drawing/2014/main" id="{EAD160E9-6FE3-4F2F-D295-6D65C7037C2B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168" y="3322822"/>
            <a:ext cx="4555885" cy="204343"/>
          </a:xfrm>
          <a:prstGeom prst="rect">
            <a:avLst/>
          </a:prstGeom>
        </p:spPr>
      </p:pic>
      <p:pic>
        <p:nvPicPr>
          <p:cNvPr id="21" name="Picture 20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=\left(1-\frac{\lambda}{r}\right)^{\lfloor r t\rfloor}\]&#10;\end{document}" title="IguanaTex Bitmap Display">
            <a:extLst>
              <a:ext uri="{FF2B5EF4-FFF2-40B4-BE49-F238E27FC236}">
                <a16:creationId xmlns:a16="http://schemas.microsoft.com/office/drawing/2014/main" id="{2A078A52-466D-7B5D-D875-622EE0CC2E1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73" y="3890865"/>
            <a:ext cx="1434514" cy="610286"/>
          </a:xfrm>
          <a:prstGeom prst="rect">
            <a:avLst/>
          </a:prstGeom>
        </p:spPr>
      </p:pic>
      <p:pic>
        <p:nvPicPr>
          <p:cNvPr id="23" name="Picture 22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to e^{-\lambda t}$ as $r\to\infty$.&#10;\end{document}" title="IguanaTex Bitmap Display">
            <a:extLst>
              <a:ext uri="{FF2B5EF4-FFF2-40B4-BE49-F238E27FC236}">
                <a16:creationId xmlns:a16="http://schemas.microsoft.com/office/drawing/2014/main" id="{83A019D4-A6AD-9D2A-5FE7-60AA66D023F1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113" y="4120875"/>
            <a:ext cx="1804800" cy="19611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2D97924-8890-4DA9-B655-E711556A7D1C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668" y="4684171"/>
            <a:ext cx="3738820" cy="424228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36665AE-B014-4DFD-BEDE-221302C91F50}"/>
              </a:ext>
            </a:extLst>
          </p:cNvPr>
          <p:cNvCxnSpPr>
            <a:cxnSpLocks/>
          </p:cNvCxnSpPr>
          <p:nvPr/>
        </p:nvCxnSpPr>
        <p:spPr>
          <a:xfrm flipH="1" flipV="1">
            <a:off x="6987516" y="4469237"/>
            <a:ext cx="103191" cy="2624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77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5E01-71AF-4B2A-A79E-BDDE7E3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1325563"/>
          </a:xfrm>
        </p:spPr>
        <p:txBody>
          <a:bodyPr/>
          <a:lstStyle/>
          <a:p>
            <a:r>
              <a:rPr lang="en-US" dirty="0"/>
              <a:t>The Exponential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1AA11-443F-B7E9-DC80-88561DBC2C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61" y="1355191"/>
            <a:ext cx="7626514" cy="2070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8DCEA5-288F-3391-BAB2-478A7FD9474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61" y="3645275"/>
            <a:ext cx="1653943" cy="2290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0A1655-A703-D5E2-FBC2-35ECDE88937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61" y="5399029"/>
            <a:ext cx="1878857" cy="229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F79553-AEAE-978D-3FBE-4D813A086A5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404" y="1848940"/>
            <a:ext cx="2535771" cy="6829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7AE089-28B1-07E9-3FA4-0E92CA0D47D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95" y="1848940"/>
            <a:ext cx="2831999" cy="6829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83CEFE-F93D-E47D-0FE9-9BADE72A626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073" y="2119568"/>
            <a:ext cx="225524" cy="1417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C531DBF-B460-C209-F1E7-C1E77DA898E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099" y="2984441"/>
            <a:ext cx="322693" cy="163200"/>
          </a:xfrm>
          <a:prstGeom prst="rect">
            <a:avLst/>
          </a:prstGeom>
        </p:spPr>
      </p:pic>
      <p:sp>
        <p:nvSpPr>
          <p:cNvPr id="21" name="Right Brace 20">
            <a:extLst>
              <a:ext uri="{FF2B5EF4-FFF2-40B4-BE49-F238E27FC236}">
                <a16:creationId xmlns:a16="http://schemas.microsoft.com/office/drawing/2014/main" id="{8B8604C4-CCF1-B850-CB85-DC0FC53A9AB2}"/>
              </a:ext>
            </a:extLst>
          </p:cNvPr>
          <p:cNvSpPr/>
          <p:nvPr/>
        </p:nvSpPr>
        <p:spPr>
          <a:xfrm rot="5400000">
            <a:off x="3189962" y="1469055"/>
            <a:ext cx="294968" cy="252810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AA95B76-212B-3AEC-1E55-19FCB17F532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158" y="2984442"/>
            <a:ext cx="357736" cy="204343"/>
          </a:xfrm>
          <a:prstGeom prst="rect">
            <a:avLst/>
          </a:prstGeom>
        </p:spPr>
      </p:pic>
      <p:sp>
        <p:nvSpPr>
          <p:cNvPr id="25" name="Right Brace 24">
            <a:extLst>
              <a:ext uri="{FF2B5EF4-FFF2-40B4-BE49-F238E27FC236}">
                <a16:creationId xmlns:a16="http://schemas.microsoft.com/office/drawing/2014/main" id="{02C25F36-52F9-E56F-0891-25E29DF2EBB4}"/>
              </a:ext>
            </a:extLst>
          </p:cNvPr>
          <p:cNvSpPr/>
          <p:nvPr/>
        </p:nvSpPr>
        <p:spPr>
          <a:xfrm rot="5400000">
            <a:off x="7443021" y="1469055"/>
            <a:ext cx="294968" cy="252810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762CAF3-9299-876F-E8A3-9659118570F9}"/>
                  </a:ext>
                </a:extLst>
              </p14:cNvPr>
              <p14:cNvContentPartPr/>
              <p14:nvPr/>
            </p14:nvContentPartPr>
            <p14:xfrm>
              <a:off x="774000" y="813240"/>
              <a:ext cx="11239920" cy="5954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762CAF3-9299-876F-E8A3-9659118570F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4640" y="803880"/>
                <a:ext cx="11258640" cy="597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36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5E01-71AF-4B2A-A79E-BDDE7E3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1325563"/>
          </a:xfrm>
        </p:spPr>
        <p:txBody>
          <a:bodyPr/>
          <a:lstStyle/>
          <a:p>
            <a:r>
              <a:rPr lang="en-US" dirty="0"/>
              <a:t>The Exponential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94EB77-DD7D-B2EC-578E-FB7C3C7A831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37" y="1442377"/>
            <a:ext cx="5023543" cy="204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66D541-32A5-3A16-0888-2E1268D4606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429" y="1970004"/>
            <a:ext cx="4169143" cy="2345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20EFCD-AD42-F0BB-5061-A1DFE8C12B8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37" y="2627349"/>
            <a:ext cx="5636571" cy="2043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D3A757-6E6F-2294-1696-BB9E0D90095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008" y="3185147"/>
            <a:ext cx="3462857" cy="2290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9E9684-E804-509C-2992-F800581BBEA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02" y="4026309"/>
            <a:ext cx="6316799" cy="2070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B0DD88-3768-B3A1-195F-E88944BDDCF3}"/>
                  </a:ext>
                </a:extLst>
              </p14:cNvPr>
              <p14:cNvContentPartPr/>
              <p14:nvPr/>
            </p14:nvContentPartPr>
            <p14:xfrm>
              <a:off x="608040" y="1698840"/>
              <a:ext cx="10675800" cy="4924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B0DD88-3768-B3A1-195F-E88944BDDCF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8680" y="1689480"/>
                <a:ext cx="10694520" cy="494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30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5E01-71AF-4B2A-A79E-BDDE7E3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1325563"/>
          </a:xfrm>
        </p:spPr>
        <p:txBody>
          <a:bodyPr/>
          <a:lstStyle/>
          <a:p>
            <a:r>
              <a:rPr lang="en-US" dirty="0"/>
              <a:t>The Uniform and Exponential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4C432A-3661-E3A1-4DC5-222E146675B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6" y="1336391"/>
            <a:ext cx="6543085" cy="2098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785562-772C-DFE7-61E6-D7C4D7B6D56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27" y="1989535"/>
            <a:ext cx="8856685" cy="7748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B03D51-E121-F20A-5323-D864286D76B8}"/>
                  </a:ext>
                </a:extLst>
              </p14:cNvPr>
              <p14:cNvContentPartPr/>
              <p14:nvPr/>
            </p14:nvContentPartPr>
            <p14:xfrm>
              <a:off x="499320" y="1161360"/>
              <a:ext cx="9659160" cy="4762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B03D51-E121-F20A-5323-D864286D76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9960" y="1152000"/>
                <a:ext cx="9677880" cy="47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611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.967"/>
  <p:tag name="ORIGINALWIDTH" val="4493.438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\textbf{Definition:} A random variable $X$ is \textbf{continuous-type} if and only if its cdf can be expressed as an integral:&#10;&#10;&#10;\end{document}"/>
  <p:tag name="IGUANATEXSIZE" val="18"/>
  <p:tag name="IGUANATEXCURSOR" val="737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35.1707"/>
  <p:tag name="ORIGINALWIDTH" val="3922.01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A random variable is \textbf{uniformly distributed} over an interval $[a,b]$ if&#10;\begin{equation}&#10;f_X(u)=\begin{cases}\frac{1}{b-a}\qquad a\leq u\leq b\\&#10;0\qquad\text{otherwise}.\notag&#10;\end{cases}&#10;\end{equation}&#10;&#10;\end{document}"/>
  <p:tag name="IGUANATEXSIZE" val="18"/>
  <p:tag name="IGUANATEXCURSOR" val="899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04.3869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hat is $E[X]$?&#10;\end{document}"/>
  <p:tag name="IGUANATEXSIZE" val="18"/>
  <p:tag name="IGUANATEXCURSOR" val="670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27.37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hat is $\text{Var}(X)$?&#10;\end{document}"/>
  <p:tag name="IGUANATEXSIZE" val="18"/>
  <p:tag name="IGUANATEXCURSOR" val="677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3922.01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Recall the pmf of the Binomial distribution is $p(k)=\binom{n}{k}p^k(1-p)^{n-k}$.&#10;\end{document}"/>
  <p:tag name="IGUANATEXSIZE" val="18"/>
  <p:tag name="IGUANATEXCURSOR" val="7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351.70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hat if we consider $n&gt;&gt;1$ and $p&lt;&lt;1$?&#10;\end{document}"/>
  <p:tag name="IGUANATEXSIZE" val="18"/>
  <p:tag name="IGUANATEXCURSOR" val="6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9.2088"/>
  <p:tag name="ORIGINALWIDTH" val="3150.35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p(k)=\frac{n(n-1)(n-2)\cdots (n-k+1)}{k!}\left(\frac{\lambda}{n}\right)^k\left(1-\frac{\lambda}{n}\right)^{n-k}\]&#10;&#10;\end{document}"/>
  <p:tag name="IGUANATEXSIZE" val="18"/>
  <p:tag name="IGUANATEXCURSOR" val="75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620.172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Let $\lambda=np$:&#10;\end{document}"/>
  <p:tag name="IGUANATEXSIZE" val="18"/>
  <p:tag name="IGUANATEXCURSOR" val="6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9.2088"/>
  <p:tag name="ORIGINALWIDTH" val="2328.459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=\frac{n^k+O(n^{k-1})}{n^k}\left(1-\frac{\lambda}{n}\right)^{-k}\frac{\lambda^k}{k!}\left(1-\frac{\lambda}{n}\right)^{n}\]&#10;\end{document}"/>
  <p:tag name="IGUANATEXSIZE" val="18"/>
  <p:tag name="IGUANATEXCURSOR" val="7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7.4653"/>
  <p:tag name="ORIGINALWIDTH" val="578.927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longrightarrow \frac{\lambda^k}{k!}e^{-\lambda}\]&#10;\end{document}"/>
  <p:tag name="IGUANATEXSIZE" val="18"/>
  <p:tag name="IGUANATEXCURSOR" val="6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888.26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as $n\to\infty$ and $\lambda$ remains constant.&#10;\end{document}"/>
  <p:tag name="IGUANATEXSIZE" val="18"/>
  <p:tag name="IGUANATEXCURSOR" val="6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0.9636"/>
  <p:tag name="ORIGINALWIDTH" val="1244.09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F_X(c)=\int_{-\infty}^c f_X(u)du.\]&#10;\end{document}"/>
  <p:tag name="IGUANATEXSIZE" val="18"/>
  <p:tag name="IGUANATEXCURSOR" val="651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074.99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\textbf{Poisson Distribution} with parameter $\lambda&gt;0$ is defined by the pmf:&#10;\end{document}"/>
  <p:tag name="IGUANATEXSIZE" val="18"/>
  <p:tag name="IGUANATEXCURSOR" val="73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7.4653"/>
  <p:tag name="ORIGINALWIDTH" val="787.401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(k)=\frac{\lambda^k e^{-\lambda}}{k!}.\]&#10;\end{document}"/>
  <p:tag name="IGUANATEXSIZE" val="18"/>
  <p:tag name="IGUANATEXCURSOR" val="6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9.4488"/>
  <p:tag name="ORIGINALWIDTH" val="3559.805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center}\textbf{&#10;The Poisson Distribution provides a good approximation \\for the Binomial Distribution when\\ $p$ is small and $n$ is large.}&#10;\end{center}&#10;&#10;\end{document}"/>
  <p:tag name="IGUANATEXSIZE" val="18"/>
  <p:tag name="IGUANATEXCURSOR" val="76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3971.504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Recall the pmf of the geometric distribution is $P[N=k]=(1-p)^{k-1}p $&#10;\end{document}"/>
  <p:tag name="IGUANATEXSIZE" val="18"/>
  <p:tag name="IGUANATEXCURSOR" val="7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294.713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$N$ is the number of trials until a ``click''.&#10;\end{document}"/>
  <p:tag name="IGUANATEXSIZE" val="18"/>
  <p:tag name="IGUANATEXCURSOR" val="65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307.461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\textbf{Exponential Distribution} with parameter $\lambda&gt;0$ is defined by the cdf:&#10;\end{document}"/>
  <p:tag name="IGUANATEXSIZE" val="18"/>
  <p:tag name="IGUANATEXCURSOR" val="7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911.51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[N\leq t]=\begin{cases}1-e^{-\lambda t}\qquad t\geq 0\\0\qquad t&lt;0&#10;\end{cases}.\]&#10;\end{document}"/>
  <p:tag name="IGUANATEXSIZE" val="18"/>
  <p:tag name="IGUANATEXCURSOR" val="65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9.4488"/>
  <p:tag name="ORIGINALWIDTH" val="3840.27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center}\textbf{&#10;The Exponential Distribution provides a good approximation \\for the scaled Geometric Distribution $(\tfrac{1}{r}N)$ when\\ $p$ is small and $r$ is large.}&#10;\end{center}&#10;&#10;\end{document}"/>
  <p:tag name="IGUANATEXSIZE" val="18"/>
  <p:tag name="IGUANATEXCURSOR" val="7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1326.58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Rightarrow\;P[N&gt;k]=(1-p)^k$.&#10;\end{document}"/>
  <p:tag name="IGUANATEXSIZE" val="18"/>
  <p:tag name="IGUANATEXCURSOR" val="6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3916.01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Let $r=\frac{\text{trials}}{\text{second}}$ (time rate of experiment) and $p=\frac{\text{clicks}}{\text{trial}}$ (rate of clicks).&#10;\end{document}"/>
  <p:tag name="IGUANATEXSIZE" val="18"/>
  <p:tag name="IGUANATEXCURSOR" val="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119.985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function $f_X$ is called the \textbf{probability density function} (pdf) of $X$.&#10;&#10;&#10;\end{document}"/>
  <p:tag name="IGUANATEXSIZE" val="18"/>
  <p:tag name="IGUANATEXCURSOR" val="800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309"/>
  <p:tag name="ORIGINALWIDTH" val="1509.56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Rightarrow\quad\frac{N}{r}$ is time until a click.&#10;\end{document}"/>
  <p:tag name="IGUANATEXSIZE" val="18"/>
  <p:tag name="IGUANATEXCURSOR" val="6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014.998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\left[\frac{N}{r}&gt;t\right]=P[N&gt;rt]=(1-p)^{\lfloor rt\rfloor}\]&#10;\end{document}"/>
  <p:tag name="IGUANATEXSIZE" val="18"/>
  <p:tag name="IGUANATEXCURSOR" val="67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491.189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Fix $\lambda=rp$ is the number of clicks per second.&#10;\end{document}"/>
  <p:tag name="IGUANATEXSIZE" val="18"/>
  <p:tag name="IGUANATEXCURSOR" val="6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3.7083"/>
  <p:tag name="ORIGINALWIDTH" val="784.40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=\left(1-\frac{\lambda}{r}\right)^{\lfloor r t\rfloor}\]&#10;\end{document}"/>
  <p:tag name="IGUANATEXSIZE" val="18"/>
  <p:tag name="IGUANATEXCURSOR" val="6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986.876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to e^{-\lambda t}$ as $r\to\infty$.&#10;\end{document}"/>
  <p:tag name="IGUANATEXSIZE" val="18"/>
  <p:tag name="IGUANATEXCURSOR" val="6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9674"/>
  <p:tag name="ORIGINALWIDTH" val="2299.962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ail probability of exponential distribution \\with parameter $\lambda$&#10;\end{document}"/>
  <p:tag name="IGUANATEXSIZE" val="16"/>
  <p:tag name="IGUANATEXCURSOR" val="7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170.229"/>
  <p:tag name="LATEXADDIN" val="\documentclass{article}&#10;\usepackage{amsmath,,amssymb,amsthm}&#10;\textwidth=5.2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A random variable has an \textbf{exponential distribution} with parameter $\lambda$ if &#10;&#10;&#10;\end{document}"/>
  <p:tag name="IGUANATEXSIZE" val="18"/>
  <p:tag name="IGUANATEXCURSOR" val="80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04.3869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hat is $E[X]$?&#10;\end{document}"/>
  <p:tag name="IGUANATEXSIZE" val="18"/>
  <p:tag name="IGUANATEXCURSOR" val="670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27.37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hat is $\text{Var}(X)$?&#10;\end{document}"/>
  <p:tag name="IGUANATEXSIZE" val="18"/>
  <p:tag name="IGUANATEXCURSOR" val="677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386.577"/>
  <p:tag name="LATEXADDIN" val="\documentclass{article}&#10;\usepackage{amsmath,amssymb,amsthm}&#10;\textwidth=4in &#10;\linespread{1}&#10;\pagestyle{empty}&#10;\usepackage{color}&#10;\newcommand{\tr}{\text{Tr}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begin{equation}&#10;f_X(t)=\begin{cases} \lambda e^{-\lambda t}\qquad t\geq 0\\&#10;0\qquad t&lt;0&#10;\end{cases}&#10;\notag&#10;\end{equation}&#10;\end{document}"/>
  <p:tag name="IGUANATEXSIZE" val="18"/>
  <p:tag name="IGUANATEXCURSOR" val="846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3091.863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If $f_X$ is continuous at some point $c$, then $F'_X(c)=f_X(c)$.&#10;\end{document}"/>
  <p:tag name="IGUANATEXSIZE" val="18"/>
  <p:tag name="IGUANATEXCURSOR" val="707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548.556"/>
  <p:tag name="LATEXADDIN" val="\documentclass{article}&#10;\usepackage{amsmath,amssymb,amsthm}&#10;\textwidth=4in &#10;\linespread{1}&#10;\pagestyle{empty}&#10;\usepackage{color}&#10;\newcommand{\tr}{\text{Tr}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begin{equation}&#10;F_X(t)=\begin{cases} 1-e^{-\lambda t}\qquad t\geq 0\\&#10;0\qquad t&lt;0&#10;\end{cases}&#10;\notag&#10;\end{equation}&#10;\end{document}"/>
  <p:tag name="IGUANATEXSIZE" val="18"/>
  <p:tag name="IGUANATEXCURSOR" val="778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110.9861"/>
  <p:tag name="LATEXADDIN" val="\documentclass{article}&#10;\usepackage{amsmath,amssymb,amsthm}&#10;\textwidth=4in &#10;\linespread{1}&#10;\pagestyle{empty}&#10;\usepackage{color}&#10;\newcommand{\tr}{\text{Tr}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textcolor{red}{$\Rightarrow$}&#10;&#10;\end{document}"/>
  <p:tag name="IGUANATEXSIZE" val="20"/>
  <p:tag name="IGUANATEXCURSOR" val="753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65.7293"/>
  <p:tag name="LATEXADDIN" val="\documentclass{article}&#10;\usepackage{amsmath,amssymb,amsthm}&#10;\textwidth=4in &#10;\linespread{1}&#10;\pagestyle{empty}&#10;\usepackage{color}&#10;\newcommand{\tr}{\text{Tr}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cdf&#10;&#10;\end{document}"/>
  <p:tag name="IGUANATEXSIZE" val="18"/>
  <p:tag name="IGUANATEXCURSOR" val="737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83.727"/>
  <p:tag name="LATEXADDIN" val="\documentclass{article}&#10;\usepackage{amsmath,amssymb,amsthm}&#10;\textwidth=4in &#10;\linespread{1}&#10;\pagestyle{empty}&#10;\usepackage{color}&#10;\newcommand{\tr}{\text{Tr}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pdf&#10;&#10;\end{document}"/>
  <p:tag name="IGUANATEXSIZE" val="18"/>
  <p:tag name="IGUANATEXCURSOR" val="73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46.906"/>
  <p:tag name="LATEXADDIN" val="\documentclass{article}&#10;\usepackage{amsmath,,amssymb,amsthm}&#10;\textwidth=5.2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e can use the cdf to compute tail probabilities.&#10;\end{document}"/>
  <p:tag name="IGUANATEXSIZE" val="18"/>
  <p:tag name="IGUANATEXCURSOR" val="767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2279.715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Define: $F_X^c(t)=1-F_X(t)=P\{X&gt;t\}=$&#10;&#10;&#10;\end{document}"/>
  <p:tag name="IGUANATEXSIZE" val="18"/>
  <p:tag name="IGUANATEXCURSOR" val="743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082.115"/>
  <p:tag name="LATEXADDIN" val="\documentclass{article}&#10;\usepackage{amsmath,,amssymb,amsthm}&#10;\textwidth=5.2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exponential distribution has memoryless property:&#10;\end{document}"/>
  <p:tag name="IGUANATEXSIZE" val="18"/>
  <p:tag name="IGUANATEXCURSOR" val="771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93.513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\{X&gt;t+s|X&gt;s\}=P\{X&gt;t\}:\]&#10;&#10;&#10;\end{document}"/>
  <p:tag name="IGUANATEXSIZE" val="18"/>
  <p:tag name="IGUANATEXCURSOR" val="732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454.068"/>
  <p:tag name="LATEXADDIN" val="\documentclass{article}&#10;\usepackage{amsmath,,amssymb,amsthm}&#10;\textwidth=5.2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Does the uniform distribution have the memoryless property?&#10;\end{document}"/>
  <p:tag name="IGUANATEXSIZE" val="18"/>
  <p:tag name="IGUANATEXCURSOR" val="777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577.803"/>
  <p:tag name="LATEXADDIN" val="\documentclass{article}&#10;\usepackage{amsmath,,amssymb,amsthm}&#10;\textwidth=5.2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A fire station is to be build along a street of length $L$:&#10;&#10;\end{document}"/>
  <p:tag name="IGUANATEXSIZE" val="18"/>
  <p:tag name="IGUANATEXCURSOR" val="786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4491.938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expectation and variance of a continuous-type random variable is defined exactly like the discrete case:&#10;&#10;&#10;\end{document}"/>
  <p:tag name="IGUANATEXSIZE" val="18"/>
  <p:tag name="IGUANATEXCURSOR" val="824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3.697"/>
  <p:tag name="ORIGINALWIDTH" val="4842.895"/>
  <p:tag name="LATEXADDIN" val="\documentclass{article}&#10;\usepackage{amsmath,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a)] If fires will occur at points uniformly chosen on $(0, L)$, where should the station be&#10;located so as to minimize the expected distance from the fire? That is, choose $a$ so as to minimize $E[|X - a|]$, when $X$ is uniformly distributed over $(0,L)$&#10;\end{enumerate}&#10;&#10;&#10;&#10;\end{document}"/>
  <p:tag name="IGUANATEXSIZE" val="18"/>
  <p:tag name="IGUANATEXCURSOR" val="7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577.803"/>
  <p:tag name="LATEXADDIN" val="\documentclass{article}&#10;\usepackage{amsmath,,amssymb,amsthm}&#10;\textwidth=5.2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A fire station is to be build along a street of length $L$:&#10;&#10;\end{document}"/>
  <p:tag name="IGUANATEXSIZE" val="18"/>
  <p:tag name="IGUANATEXCURSOR" val="786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3.7008"/>
  <p:tag name="ORIGINALWIDTH" val="4849.644"/>
  <p:tag name="LATEXADDIN" val="\documentclass{article}&#10;\usepackage{amsmath,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Now suppose the street is of infinite length - stretching from point $0$ outward to $\infty$. If the distance of a fire from point $0$ is exponentially distributed with rate $\lambda$, where should the fire station now be located?&#10;\end{enumerate}&#10;&#10;&#10;\end{document}"/>
  <p:tag name="IGUANATEXSIZE" val="18"/>
  <p:tag name="IGUANATEXCURSOR" val="73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1.7135"/>
  <p:tag name="ORIGINALWIDTH" val="1271.09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E[X]=\int_{-\infty}^\infty u f_X(u)du.\]&#10;\end{document}"/>
  <p:tag name="IGUANATEXSIZE" val="18"/>
  <p:tag name="IGUANATEXCURSOR" val="674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1.7135"/>
  <p:tag name="ORIGINALWIDTH" val="1382.827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E[X^2]=\int_{-\infty}^\infty u^2 f_X(u)du.\]&#10;\end{document}"/>
  <p:tag name="IGUANATEXSIZE" val="18"/>
  <p:tag name="IGUANATEXCURSOR" val="680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752.53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\text{Var}(X)=\sigma_X^2=E[(X-E[X])^2]\]&#10;\end{document}"/>
  <p:tag name="IGUANATEXSIZE" val="18"/>
  <p:tag name="IGUANATEXCURSOR" val="662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974.878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=E[X^2]-E[X]^2.\]&#10;\end{document}"/>
  <p:tag name="IGUANATEXSIZE" val="18"/>
  <p:tag name="IGUANATEXCURSOR" val="664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0290AB1128448497AE20A5A78357" ma:contentTypeVersion="28" ma:contentTypeDescription="Create a new document." ma:contentTypeScope="" ma:versionID="cdc9307dffce12c383a7599dd6c8f799">
  <xsd:schema xmlns:xsd="http://www.w3.org/2001/XMLSchema" xmlns:xs="http://www.w3.org/2001/XMLSchema" xmlns:p="http://schemas.microsoft.com/office/2006/metadata/properties" xmlns:ns3="7e9d83e0-d7f5-4085-9107-14db155beb6b" xmlns:ns4="692c1096-5931-4d13-a6ca-57d3893be814" targetNamespace="http://schemas.microsoft.com/office/2006/metadata/properties" ma:root="true" ma:fieldsID="a0e95a9ee2d651d53578b7a65add1b0d" ns3:_="" ns4:_="">
    <xsd:import namespace="7e9d83e0-d7f5-4085-9107-14db155beb6b"/>
    <xsd:import namespace="692c1096-5931-4d13-a6ca-57d3893be8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d83e0-d7f5-4085-9107-14db155beb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9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0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3" nillable="true" ma:displayName="Location" ma:internalName="MediaServiceLocation" ma:readOnly="true">
      <xsd:simpleType>
        <xsd:restriction base="dms:Text"/>
      </xsd:simpleType>
    </xsd:element>
    <xsd:element name="MediaServiceAutoTags" ma:index="34" nillable="true" ma:displayName="Tags" ma:internalName="MediaServiceAutoTags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c1096-5931-4d13-a6ca-57d3893be8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7e9d83e0-d7f5-4085-9107-14db155beb6b" xsi:nil="true"/>
    <Invited_Teachers xmlns="7e9d83e0-d7f5-4085-9107-14db155beb6b" xsi:nil="true"/>
    <Owner xmlns="7e9d83e0-d7f5-4085-9107-14db155beb6b">
      <UserInfo>
        <DisplayName/>
        <AccountId xsi:nil="true"/>
        <AccountType/>
      </UserInfo>
    </Owner>
    <Student_Groups xmlns="7e9d83e0-d7f5-4085-9107-14db155beb6b">
      <UserInfo>
        <DisplayName/>
        <AccountId xsi:nil="true"/>
        <AccountType/>
      </UserInfo>
    </Student_Groups>
    <Has_Teacher_Only_SectionGroup xmlns="7e9d83e0-d7f5-4085-9107-14db155beb6b" xsi:nil="true"/>
    <TeamsChannelId xmlns="7e9d83e0-d7f5-4085-9107-14db155beb6b" xsi:nil="true"/>
    <Invited_Students xmlns="7e9d83e0-d7f5-4085-9107-14db155beb6b" xsi:nil="true"/>
    <CultureName xmlns="7e9d83e0-d7f5-4085-9107-14db155beb6b" xsi:nil="true"/>
    <Self_Registration_Enabled xmlns="7e9d83e0-d7f5-4085-9107-14db155beb6b" xsi:nil="true"/>
    <IsNotebookLocked xmlns="7e9d83e0-d7f5-4085-9107-14db155beb6b" xsi:nil="true"/>
    <Teachers xmlns="7e9d83e0-d7f5-4085-9107-14db155beb6b">
      <UserInfo>
        <DisplayName/>
        <AccountId xsi:nil="true"/>
        <AccountType/>
      </UserInfo>
    </Teachers>
    <DefaultSectionNames xmlns="7e9d83e0-d7f5-4085-9107-14db155beb6b" xsi:nil="true"/>
    <AppVersion xmlns="7e9d83e0-d7f5-4085-9107-14db155beb6b" xsi:nil="true"/>
    <NotebookType xmlns="7e9d83e0-d7f5-4085-9107-14db155beb6b" xsi:nil="true"/>
    <FolderType xmlns="7e9d83e0-d7f5-4085-9107-14db155beb6b" xsi:nil="true"/>
    <Students xmlns="7e9d83e0-d7f5-4085-9107-14db155beb6b">
      <UserInfo>
        <DisplayName/>
        <AccountId xsi:nil="true"/>
        <AccountType/>
      </UserInfo>
    </Students>
    <Templates xmlns="7e9d83e0-d7f5-4085-9107-14db155beb6b" xsi:nil="true"/>
  </documentManagement>
</p:properties>
</file>

<file path=customXml/itemProps1.xml><?xml version="1.0" encoding="utf-8"?>
<ds:datastoreItem xmlns:ds="http://schemas.openxmlformats.org/officeDocument/2006/customXml" ds:itemID="{EF9E8455-DF69-490A-B879-E20E5FAD8D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d83e0-d7f5-4085-9107-14db155beb6b"/>
    <ds:schemaRef ds:uri="692c1096-5931-4d13-a6ca-57d3893be8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540577-82DE-4320-A1CE-ECB5D2DD75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0C789B-8AEF-46DA-BC12-8D2AE90CB089}">
  <ds:schemaRefs>
    <ds:schemaRef ds:uri="http://schemas.microsoft.com/office/2006/metadata/properties"/>
    <ds:schemaRef ds:uri="http://purl.org/dc/elements/1.1/"/>
    <ds:schemaRef ds:uri="692c1096-5931-4d13-a6ca-57d3893be814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7e9d83e0-d7f5-4085-9107-14db155beb6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52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ECE 313:  PROBABILITY WITH ENGINEERING APPLICATIONS </vt:lpstr>
      <vt:lpstr>Probability Distribution Function (pdf)</vt:lpstr>
      <vt:lpstr>Probability Distribution Function (pdf)</vt:lpstr>
      <vt:lpstr>The Uniform Distribution</vt:lpstr>
      <vt:lpstr>Poisson Distribution</vt:lpstr>
      <vt:lpstr>Exponential Distribution</vt:lpstr>
      <vt:lpstr>The Exponential Distribution</vt:lpstr>
      <vt:lpstr>The Exponential Distribution</vt:lpstr>
      <vt:lpstr>The Uniform and Exponential Distribution</vt:lpstr>
      <vt:lpstr>The Uniform and Exponential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313:  PROBABILITY WITH ENGINEERING APPLICATIONS</dc:title>
  <dc:creator>Eric Chitambar</dc:creator>
  <cp:lastModifiedBy>Chitambar, Eric</cp:lastModifiedBy>
  <cp:revision>6</cp:revision>
  <dcterms:created xsi:type="dcterms:W3CDTF">2020-01-21T20:22:37Z</dcterms:created>
  <dcterms:modified xsi:type="dcterms:W3CDTF">2023-10-04T12:36:59Z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0x01010075070290AB1128448497AE20A5A78357</vt:lpwstr>
  </property>
</Properties>
</file>